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256" r:id="rId2"/>
    <p:sldId id="642" r:id="rId3"/>
    <p:sldId id="643" r:id="rId4"/>
    <p:sldId id="644" r:id="rId5"/>
    <p:sldId id="646" r:id="rId6"/>
    <p:sldId id="647" r:id="rId7"/>
    <p:sldId id="648" r:id="rId8"/>
    <p:sldId id="645" r:id="rId9"/>
    <p:sldId id="268" r:id="rId10"/>
    <p:sldId id="650" r:id="rId11"/>
    <p:sldId id="667" r:id="rId12"/>
    <p:sldId id="652" r:id="rId13"/>
    <p:sldId id="651" r:id="rId14"/>
    <p:sldId id="653" r:id="rId15"/>
    <p:sldId id="655" r:id="rId16"/>
    <p:sldId id="656" r:id="rId17"/>
    <p:sldId id="657" r:id="rId18"/>
    <p:sldId id="658" r:id="rId19"/>
    <p:sldId id="654" r:id="rId20"/>
    <p:sldId id="660" r:id="rId21"/>
    <p:sldId id="661" r:id="rId22"/>
    <p:sldId id="662" r:id="rId23"/>
    <p:sldId id="665" r:id="rId24"/>
    <p:sldId id="666" r:id="rId25"/>
    <p:sldId id="664" r:id="rId26"/>
    <p:sldId id="265" r:id="rId27"/>
    <p:sldId id="370" r:id="rId28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6C0A"/>
    <a:srgbClr val="4F81BD"/>
    <a:srgbClr val="7030A0"/>
    <a:srgbClr val="4F62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DBED569-4797-4DF1-A0F4-6AAB3CD982D8}" styleName="浅色样式 3 - 强调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A111915-BE36-4E01-A7E5-04B1672EAD32}" styleName="浅色样式 2 - 强调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22838BEF-8BB2-4498-84A7-C5851F593DF1}" styleName="中度样式 4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浅色样式 1 - 强调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浅色样式 3 - 强调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17292A2E-F333-43FB-9621-5CBBE7FDCDCB}" styleName="浅色样式 2 - 强调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B301B821-A1FF-4177-AEE7-76D212191A09}" styleName="中度样式 1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8" autoAdjust="0"/>
    <p:restoredTop sz="94660"/>
  </p:normalViewPr>
  <p:slideViewPr>
    <p:cSldViewPr snapToGrid="0">
      <p:cViewPr varScale="1">
        <p:scale>
          <a:sx n="70" d="100"/>
          <a:sy n="70" d="100"/>
        </p:scale>
        <p:origin x="139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-314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E:\my%20work\&#24037;&#20316;&#20197;&#21518;\2017\SSRF&#36816;&#34892;&#24180;&#20250;-&#36797;&#23425;&#22823;&#36830;\&#25968;&#25454;&#32479;&#35745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年度统计!$B$1</c:f>
              <c:strCache>
                <c:ptCount val="1"/>
                <c:pt idx="0">
                  <c:v>Availability(%)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年度统计!$A$2:$A$9</c:f>
              <c:strCache>
                <c:ptCount val="8"/>
                <c:pt idx="0">
                  <c:v>2009～2010</c:v>
                </c:pt>
                <c:pt idx="1">
                  <c:v>2010～2011</c:v>
                </c:pt>
                <c:pt idx="2">
                  <c:v>2011～2012</c:v>
                </c:pt>
                <c:pt idx="3">
                  <c:v>2012～2013</c:v>
                </c:pt>
                <c:pt idx="4">
                  <c:v>2013～2014</c:v>
                </c:pt>
                <c:pt idx="5">
                  <c:v>2014～2015</c:v>
                </c:pt>
                <c:pt idx="6">
                  <c:v>2015～2016</c:v>
                </c:pt>
                <c:pt idx="7">
                  <c:v>2016～2017</c:v>
                </c:pt>
              </c:strCache>
            </c:strRef>
          </c:cat>
          <c:val>
            <c:numRef>
              <c:f>年度统计!$B$2:$B$9</c:f>
              <c:numCache>
                <c:formatCode>0.0_ </c:formatCode>
                <c:ptCount val="8"/>
                <c:pt idx="0">
                  <c:v>96</c:v>
                </c:pt>
                <c:pt idx="1">
                  <c:v>96.1</c:v>
                </c:pt>
                <c:pt idx="2">
                  <c:v>98.5</c:v>
                </c:pt>
                <c:pt idx="3">
                  <c:v>97.1</c:v>
                </c:pt>
                <c:pt idx="4">
                  <c:v>98.7</c:v>
                </c:pt>
                <c:pt idx="5">
                  <c:v>98.3</c:v>
                </c:pt>
                <c:pt idx="6">
                  <c:v>97.9</c:v>
                </c:pt>
                <c:pt idx="7">
                  <c:v>97.2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49"/>
        <c:overlap val="-1"/>
        <c:axId val="383330104"/>
        <c:axId val="383335984"/>
      </c:barChart>
      <c:barChart>
        <c:barDir val="col"/>
        <c:grouping val="clustered"/>
        <c:varyColors val="0"/>
        <c:ser>
          <c:idx val="1"/>
          <c:order val="1"/>
          <c:tx>
            <c:strRef>
              <c:f>年度统计!$C$1</c:f>
              <c:strCache>
                <c:ptCount val="1"/>
                <c:pt idx="0">
                  <c:v>MTBF(hrs)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zh-C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年度统计!$A$2:$A$9</c:f>
              <c:strCache>
                <c:ptCount val="8"/>
                <c:pt idx="0">
                  <c:v>2009～2010</c:v>
                </c:pt>
                <c:pt idx="1">
                  <c:v>2010～2011</c:v>
                </c:pt>
                <c:pt idx="2">
                  <c:v>2011～2012</c:v>
                </c:pt>
                <c:pt idx="3">
                  <c:v>2012～2013</c:v>
                </c:pt>
                <c:pt idx="4">
                  <c:v>2013～2014</c:v>
                </c:pt>
                <c:pt idx="5">
                  <c:v>2014～2015</c:v>
                </c:pt>
                <c:pt idx="6">
                  <c:v>2015～2016</c:v>
                </c:pt>
                <c:pt idx="7">
                  <c:v>2016～2017</c:v>
                </c:pt>
              </c:strCache>
            </c:strRef>
          </c:cat>
          <c:val>
            <c:numRef>
              <c:f>年度统计!$C$2:$C$9</c:f>
              <c:numCache>
                <c:formatCode>0.0_ </c:formatCode>
                <c:ptCount val="8"/>
                <c:pt idx="0">
                  <c:v>36.300000000000004</c:v>
                </c:pt>
                <c:pt idx="1">
                  <c:v>43.7</c:v>
                </c:pt>
                <c:pt idx="2">
                  <c:v>72.8</c:v>
                </c:pt>
                <c:pt idx="3">
                  <c:v>54.7</c:v>
                </c:pt>
                <c:pt idx="4">
                  <c:v>79.400000000000006</c:v>
                </c:pt>
                <c:pt idx="5">
                  <c:v>90</c:v>
                </c:pt>
                <c:pt idx="6">
                  <c:v>46.5</c:v>
                </c:pt>
                <c:pt idx="7">
                  <c:v>62.1</c:v>
                </c:pt>
              </c:numCache>
            </c:numRef>
          </c:val>
        </c:ser>
        <c:ser>
          <c:idx val="2"/>
          <c:order val="2"/>
          <c:tx>
            <c:strRef>
              <c:f>年度统计!$D$1</c:f>
              <c:strCache>
                <c:ptCount val="1"/>
                <c:pt idx="0">
                  <c:v>MDT(hrs)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zh-C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年度统计!$A$2:$A$9</c:f>
              <c:strCache>
                <c:ptCount val="8"/>
                <c:pt idx="0">
                  <c:v>2009～2010</c:v>
                </c:pt>
                <c:pt idx="1">
                  <c:v>2010～2011</c:v>
                </c:pt>
                <c:pt idx="2">
                  <c:v>2011～2012</c:v>
                </c:pt>
                <c:pt idx="3">
                  <c:v>2012～2013</c:v>
                </c:pt>
                <c:pt idx="4">
                  <c:v>2013～2014</c:v>
                </c:pt>
                <c:pt idx="5">
                  <c:v>2014～2015</c:v>
                </c:pt>
                <c:pt idx="6">
                  <c:v>2015～2016</c:v>
                </c:pt>
                <c:pt idx="7">
                  <c:v>2016～2017</c:v>
                </c:pt>
              </c:strCache>
            </c:strRef>
          </c:cat>
          <c:val>
            <c:numRef>
              <c:f>年度统计!$D$2:$D$9</c:f>
              <c:numCache>
                <c:formatCode>0.00_ </c:formatCode>
                <c:ptCount val="8"/>
                <c:pt idx="0">
                  <c:v>1.55</c:v>
                </c:pt>
                <c:pt idx="1">
                  <c:v>1.8</c:v>
                </c:pt>
                <c:pt idx="2">
                  <c:v>1.1499999999999995</c:v>
                </c:pt>
                <c:pt idx="3">
                  <c:v>1.6500000000000001</c:v>
                </c:pt>
                <c:pt idx="4">
                  <c:v>1.05</c:v>
                </c:pt>
                <c:pt idx="5">
                  <c:v>1.76</c:v>
                </c:pt>
                <c:pt idx="6">
                  <c:v>1.03</c:v>
                </c:pt>
                <c:pt idx="7">
                  <c:v>1.84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1"/>
        <c:overlap val="-100"/>
        <c:axId val="383329320"/>
        <c:axId val="383334416"/>
      </c:barChart>
      <c:catAx>
        <c:axId val="3833301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zh-CN"/>
          </a:p>
        </c:txPr>
        <c:crossAx val="383335984"/>
        <c:crosses val="autoZero"/>
        <c:auto val="1"/>
        <c:lblAlgn val="ctr"/>
        <c:lblOffset val="100"/>
        <c:noMultiLvlLbl val="0"/>
      </c:catAx>
      <c:valAx>
        <c:axId val="383335984"/>
        <c:scaling>
          <c:orientation val="minMax"/>
          <c:min val="90"/>
        </c:scaling>
        <c:delete val="0"/>
        <c:axPos val="l"/>
        <c:majorGridlines/>
        <c:numFmt formatCode="0.0_ " sourceLinked="1"/>
        <c:majorTickMark val="out"/>
        <c:minorTickMark val="none"/>
        <c:tickLblPos val="nextTo"/>
        <c:txPr>
          <a:bodyPr/>
          <a:lstStyle/>
          <a:p>
            <a:pPr>
              <a:defRPr sz="1400"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zh-CN"/>
          </a:p>
        </c:txPr>
        <c:crossAx val="383330104"/>
        <c:crosses val="autoZero"/>
        <c:crossBetween val="between"/>
      </c:valAx>
      <c:valAx>
        <c:axId val="383334416"/>
        <c:scaling>
          <c:orientation val="minMax"/>
        </c:scaling>
        <c:delete val="0"/>
        <c:axPos val="r"/>
        <c:numFmt formatCode="0.0_ " sourceLinked="1"/>
        <c:majorTickMark val="out"/>
        <c:minorTickMark val="none"/>
        <c:tickLblPos val="nextTo"/>
        <c:txPr>
          <a:bodyPr/>
          <a:lstStyle/>
          <a:p>
            <a:pPr>
              <a:defRPr sz="1400"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zh-CN"/>
          </a:p>
        </c:txPr>
        <c:crossAx val="383329320"/>
        <c:crosses val="max"/>
        <c:crossBetween val="between"/>
      </c:valAx>
      <c:catAx>
        <c:axId val="38332932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383334416"/>
        <c:crosses val="autoZero"/>
        <c:auto val="1"/>
        <c:lblAlgn val="ctr"/>
        <c:lblOffset val="100"/>
        <c:noMultiLvlLbl val="0"/>
      </c:catAx>
    </c:plotArea>
    <c:legend>
      <c:legendPos val="t"/>
      <c:legendEntry>
        <c:idx val="0"/>
        <c:txPr>
          <a:bodyPr/>
          <a:lstStyle/>
          <a:p>
            <a:pPr>
              <a:defRPr sz="1800"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zh-CN"/>
          </a:p>
        </c:txPr>
      </c:legendEntry>
      <c:layout>
        <c:manualLayout>
          <c:xMode val="edge"/>
          <c:yMode val="edge"/>
          <c:x val="0.14298247605846737"/>
          <c:y val="2.2810351945023537E-3"/>
          <c:w val="0.6561139966111148"/>
          <c:h val="7.0458911708201455E-2"/>
        </c:manualLayout>
      </c:layout>
      <c:overlay val="0"/>
      <c:txPr>
        <a:bodyPr/>
        <a:lstStyle/>
        <a:p>
          <a:pPr>
            <a:defRPr sz="1800" b="1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zh-CN"/>
        </a:p>
      </c:txPr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AFF752-FC0C-44F9-98FE-C1EBFC58B83A}" type="datetimeFigureOut">
              <a:rPr lang="zh-CN" altLang="en-US" smtClean="0"/>
              <a:t>2018/6/22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782AC6-C834-47D6-B04F-D52C9196C90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91214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782AC6-C834-47D6-B04F-D52C9196C901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80633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8194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 anchor="ctr"/>
          <a:lstStyle/>
          <a:p>
            <a:endParaRPr lang="zh-CN" altLang="en-US" smtClean="0"/>
          </a:p>
        </p:txBody>
      </p:sp>
      <p:sp>
        <p:nvSpPr>
          <p:cNvPr id="8195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FEB10F13-1720-464F-8CC9-86744132D957}" type="slidenum">
              <a:rPr lang="en-US" altLang="zh-CN">
                <a:solidFill>
                  <a:prstClr val="black"/>
                </a:solidFill>
              </a:rPr>
              <a:pPr/>
              <a:t>7</a:t>
            </a:fld>
            <a:endParaRPr lang="en-US" altLang="zh-C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53949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幻灯片图像占位符 1">
            <a:extLst>
              <a:ext uri="{FF2B5EF4-FFF2-40B4-BE49-F238E27FC236}">
                <a16:creationId xmlns="" xmlns:a16="http://schemas.microsoft.com/office/drawing/2014/main" id="{EA10D0D2-5F2C-43BE-B44E-A12C62501BD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备注占位符 2">
            <a:extLst>
              <a:ext uri="{FF2B5EF4-FFF2-40B4-BE49-F238E27FC236}">
                <a16:creationId xmlns="" xmlns:a16="http://schemas.microsoft.com/office/drawing/2014/main" id="{867413F7-C4F3-4CC5-9D23-6E9055B58C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73732" name="灯片编号占位符 3">
            <a:extLst>
              <a:ext uri="{FF2B5EF4-FFF2-40B4-BE49-F238E27FC236}">
                <a16:creationId xmlns="" xmlns:a16="http://schemas.microsoft.com/office/drawing/2014/main" id="{C63A4301-E53A-430C-A410-10D508FB06A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FFF1E6-B843-4531-8CDC-D16A47652DD4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53284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备注占位符 2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smtClean="0"/>
          </a:p>
        </p:txBody>
      </p:sp>
      <p:sp>
        <p:nvSpPr>
          <p:cNvPr id="20484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6853FC7D-ADEE-49DA-83DA-83157CB990FB}" type="slidenum">
              <a:rPr lang="zh-CN" altLang="en-US" smtClean="0"/>
              <a:pPr/>
              <a:t>17</a:t>
            </a:fld>
            <a:endParaRPr lang="zh-CN" altLang="en-US" smtClean="0"/>
          </a:p>
        </p:txBody>
      </p:sp>
    </p:spTree>
    <p:extLst>
      <p:ext uri="{BB962C8B-B14F-4D97-AF65-F5344CB8AC3E}">
        <p14:creationId xmlns:p14="http://schemas.microsoft.com/office/powerpoint/2010/main" val="35396073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3D249C0A-D7F9-4630-B083-5DCF795B023B}" type="datetimeFigureOut">
              <a:rPr lang="zh-CN" altLang="en-US" smtClean="0"/>
              <a:pPr defTabSz="685800">
                <a:defRPr/>
              </a:pPr>
              <a:t>2018/6/22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6026AE36-071D-445C-B81C-60746BF0D936}" type="slidenum">
              <a:rPr lang="zh-CN" altLang="en-US" smtClean="0"/>
              <a:pPr defTabSz="685800"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62401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505ACD98-CA98-4DBC-AC0D-AB22964BD2EB}" type="datetimeFigureOut">
              <a:rPr lang="zh-CN" altLang="en-US" smtClean="0"/>
              <a:pPr defTabSz="685800">
                <a:defRPr/>
              </a:pPr>
              <a:t>2018/6/22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95DC2F30-A9DD-4B05-8DCC-DC747B236698}" type="slidenum">
              <a:rPr lang="zh-CN" altLang="en-US" smtClean="0"/>
              <a:pPr defTabSz="685800"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815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16E670F1-2A84-4089-90B2-A33F5E78CCBF}" type="datetimeFigureOut">
              <a:rPr lang="zh-CN" altLang="en-US" smtClean="0"/>
              <a:pPr defTabSz="685800">
                <a:defRPr/>
              </a:pPr>
              <a:t>2018/6/22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30F7F94D-3D68-4498-A67E-40B69462EBBA}" type="slidenum">
              <a:rPr lang="zh-CN" altLang="en-US" smtClean="0"/>
              <a:pPr defTabSz="685800"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74049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27088" y="260350"/>
            <a:ext cx="7870825" cy="7921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457200" y="1557338"/>
            <a:ext cx="8229600" cy="4319587"/>
          </a:xfrm>
        </p:spPr>
        <p:txBody>
          <a:bodyPr/>
          <a:lstStyle/>
          <a:p>
            <a:pPr lvl="0"/>
            <a:endParaRPr lang="zh-CN" alt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solidFill>
                  <a:srgbClr val="000000"/>
                </a:solidFill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r>
              <a:rPr lang="en-US" altLang="zh-CN"/>
              <a:t>2014-05-30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771775" y="6245225"/>
            <a:ext cx="2895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solidFill>
                  <a:srgbClr val="000000"/>
                </a:solidFill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r>
              <a:rPr lang="zh-CN" altLang="en-US"/>
              <a:t>赵振堂</a:t>
            </a: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2787242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7138285"/>
      </p:ext>
    </p:extLst>
  </p:cSld>
  <p:clrMapOvr>
    <a:masterClrMapping/>
  </p:clrMapOvr>
  <p:transition spd="slow" advClick="0" advTm="5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84BF98C1-C4D6-4E6F-B3B8-8EC3A414C55A}" type="datetimeFigureOut">
              <a:rPr lang="zh-CN" altLang="en-US" smtClean="0"/>
              <a:pPr defTabSz="685800">
                <a:defRPr/>
              </a:pPr>
              <a:t>2018/6/22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DF22A750-7AE8-4504-B7DA-73933587B2F3}" type="slidenum">
              <a:rPr lang="zh-CN" altLang="en-US" smtClean="0"/>
              <a:pPr defTabSz="685800"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13110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DD310171-5285-4C47-9588-1888C6FDBF7C}" type="datetimeFigureOut">
              <a:rPr lang="zh-CN" altLang="en-US" smtClean="0"/>
              <a:pPr defTabSz="685800">
                <a:defRPr/>
              </a:pPr>
              <a:t>2018/6/22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D3B9D99C-B12B-43FD-8B7A-D0E67AC00BAE}" type="slidenum">
              <a:rPr lang="zh-CN" altLang="en-US" smtClean="0"/>
              <a:pPr defTabSz="685800"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71647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18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05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18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05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 altLang="en-US" dirty="0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2548BA45-B713-46FE-BC5A-E4198BB3A016}" type="datetimeFigureOut">
              <a:rPr lang="zh-CN" altLang="en-US" smtClean="0"/>
              <a:pPr defTabSz="685800">
                <a:defRPr/>
              </a:pPr>
              <a:t>2018/6/22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4DEF0AD8-BFD2-4867-BAE6-234D11AF12DC}" type="slidenum">
              <a:rPr lang="zh-CN" altLang="en-US" smtClean="0"/>
              <a:pPr defTabSz="685800"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32755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05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7" y="1535114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05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 altLang="en-US" dirty="0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9442CD51-3196-40EA-9D91-603E55781345}" type="datetimeFigureOut">
              <a:rPr lang="zh-CN" altLang="en-US" smtClean="0"/>
              <a:pPr defTabSz="685800">
                <a:defRPr/>
              </a:pPr>
              <a:t>2018/6/22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452280A6-0B0F-412C-B572-FF171FB18061}" type="slidenum">
              <a:rPr lang="zh-CN" altLang="en-US" smtClean="0"/>
              <a:pPr defTabSz="685800"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02544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BF0FFFC7-5593-4E9E-AA40-2056C9B4BABC}" type="datetimeFigureOut">
              <a:rPr lang="zh-CN" altLang="en-US" smtClean="0"/>
              <a:pPr defTabSz="685800">
                <a:defRPr/>
              </a:pPr>
              <a:t>2018/6/22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49337D95-AC9C-47BA-A420-79E7AB9906A0}" type="slidenum">
              <a:rPr lang="zh-CN" altLang="en-US" smtClean="0"/>
              <a:pPr defTabSz="685800"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16077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istrator.MICROSO-BQCPAHA\Desktop\背景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2762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0857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18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05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3437C4B9-8133-430A-9996-9A6D4315A290}" type="datetimeFigureOut">
              <a:rPr lang="zh-CN" altLang="en-US" smtClean="0"/>
              <a:pPr defTabSz="685800">
                <a:defRPr/>
              </a:pPr>
              <a:t>2018/6/22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28851702-77FB-4452-AB0A-84BB1E93507C}" type="slidenum">
              <a:rPr lang="zh-CN" altLang="en-US" smtClean="0"/>
              <a:pPr defTabSz="685800"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7310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5AC71B43-0932-4B46-982E-4342385C7273}" type="datetimeFigureOut">
              <a:rPr lang="zh-CN" altLang="en-US" smtClean="0"/>
              <a:pPr defTabSz="685800">
                <a:defRPr/>
              </a:pPr>
              <a:t>2018/6/22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D4A0A690-428E-4BB1-9971-E2BA7C781843}" type="slidenum">
              <a:rPr lang="zh-CN" altLang="en-US" smtClean="0"/>
              <a:pPr defTabSz="685800"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2424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图片 2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275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5167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标题</a:t>
            </a:r>
          </a:p>
        </p:txBody>
      </p:sp>
      <p:sp>
        <p:nvSpPr>
          <p:cNvPr id="1028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2"/>
            <a:ext cx="82296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【</a:t>
            </a:r>
            <a:r>
              <a:rPr lang="zh-CN" altLang="en-US"/>
              <a:t>啦啦说</a:t>
            </a:r>
            <a:r>
              <a:rPr lang="en-US" altLang="zh-CN"/>
              <a:t>】</a:t>
            </a:r>
            <a:r>
              <a:rPr lang="zh-CN" altLang="en-US"/>
              <a:t>点我输入内容喔</a:t>
            </a:r>
            <a:r>
              <a:rPr lang="en-US" altLang="zh-CN"/>
              <a:t>~</a:t>
            </a:r>
            <a:endParaRPr lang="zh-CN" altLang="en-US"/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 defTabSz="685800">
              <a:defRPr/>
            </a:pPr>
            <a:fld id="{682526CF-9079-43BD-8CEB-916CB3CC3B7D}" type="datetimeFigureOut">
              <a:rPr lang="zh-CN" altLang="en-US" smtClean="0"/>
              <a:pPr defTabSz="685800">
                <a:defRPr/>
              </a:pPr>
              <a:t>2018/6/22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 defTabSz="685800"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618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defTabSz="685800">
              <a:defRPr/>
            </a:pPr>
            <a:fld id="{AB220E53-25D1-4B00-A82F-EAB1C1F30900}" type="slidenum">
              <a:rPr lang="zh-CN" altLang="en-US" smtClean="0"/>
              <a:pPr defTabSz="685800"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3898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3" r:id="rId12"/>
    <p:sldLayoutId id="2147483689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</a:defRPr>
      </a:lvl5pPr>
      <a:lvl6pPr marL="457189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37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566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754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892" indent="-342892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742931" indent="-28574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2" indent="-228594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8" indent="-228594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7.emf"/><Relationship Id="rId2" Type="http://schemas.openxmlformats.org/officeDocument/2006/relationships/image" Target="../media/image32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emf"/><Relationship Id="rId5" Type="http://schemas.openxmlformats.org/officeDocument/2006/relationships/image" Target="../media/image35.emf"/><Relationship Id="rId4" Type="http://schemas.openxmlformats.org/officeDocument/2006/relationships/image" Target="../media/image3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7" Type="http://schemas.openxmlformats.org/officeDocument/2006/relationships/image" Target="../media/image47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8746FD27-1132-42B8-B9A5-CABA534840D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914399"/>
            <a:ext cx="9144000" cy="4004471"/>
          </a:xfrm>
          <a:prstGeom prst="rect">
            <a:avLst/>
          </a:prstGeom>
        </p:spPr>
      </p:pic>
      <p:sp>
        <p:nvSpPr>
          <p:cNvPr id="8" name="副标题 7">
            <a:extLst>
              <a:ext uri="{FF2B5EF4-FFF2-40B4-BE49-F238E27FC236}">
                <a16:creationId xmlns="" xmlns:a16="http://schemas.microsoft.com/office/drawing/2014/main" id="{84C83947-A541-44C2-9765-87403D10D3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5065457"/>
            <a:ext cx="6400800" cy="1293777"/>
          </a:xfrm>
        </p:spPr>
        <p:txBody>
          <a:bodyPr/>
          <a:lstStyle/>
          <a:p>
            <a:endParaRPr lang="en-US" altLang="zh-CN" sz="2400" b="1" dirty="0">
              <a:latin typeface="+mj-ea"/>
              <a:ea typeface="+mj-ea"/>
            </a:endParaRPr>
          </a:p>
          <a:p>
            <a:r>
              <a:rPr lang="en-US" altLang="zh-CN" sz="2400" dirty="0" err="1" smtClean="0"/>
              <a:t>Bocheng</a:t>
            </a:r>
            <a:r>
              <a:rPr lang="en-US" altLang="zh-CN" sz="2400" dirty="0" smtClean="0"/>
              <a:t> </a:t>
            </a:r>
            <a:r>
              <a:rPr lang="en-US" altLang="zh-CN" sz="2400" dirty="0"/>
              <a:t>Jiang </a:t>
            </a:r>
            <a:r>
              <a:rPr lang="en-US" altLang="zh-CN" sz="2400" dirty="0" smtClean="0"/>
              <a:t>on </a:t>
            </a:r>
            <a:r>
              <a:rPr lang="en-US" altLang="zh-CN" sz="2400" dirty="0"/>
              <a:t>Behalf of the SSRF </a:t>
            </a:r>
            <a:r>
              <a:rPr lang="en-US" altLang="zh-CN" sz="2400" dirty="0" smtClean="0"/>
              <a:t>Accelerator </a:t>
            </a:r>
            <a:r>
              <a:rPr lang="en-US" altLang="zh-CN" sz="2400" dirty="0"/>
              <a:t>Team</a:t>
            </a:r>
            <a:endParaRPr lang="zh-CN" altLang="en-US" sz="2400" dirty="0"/>
          </a:p>
          <a:p>
            <a:r>
              <a:rPr lang="it-IT" altLang="zh-CN" sz="2400" dirty="0"/>
              <a:t> </a:t>
            </a:r>
            <a:r>
              <a:rPr lang="it-IT" altLang="zh-CN" sz="2400" b="1" i="1" dirty="0"/>
              <a:t>Jun 25-28 2018 Novosibirsk, </a:t>
            </a:r>
            <a:r>
              <a:rPr lang="it-IT" altLang="zh-CN" sz="2400" b="1" i="1" dirty="0" smtClean="0"/>
              <a:t>Russia</a:t>
            </a:r>
            <a:endParaRPr lang="zh-CN" altLang="en-US" sz="2400" b="1" dirty="0">
              <a:latin typeface="+mj-ea"/>
              <a:ea typeface="+mj-ea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="" xmlns:a16="http://schemas.microsoft.com/office/drawing/2014/main" id="{F2B2AA9E-C1F2-40D9-AB0A-DCB456ED42AC}"/>
              </a:ext>
            </a:extLst>
          </p:cNvPr>
          <p:cNvSpPr txBox="1"/>
          <p:nvPr/>
        </p:nvSpPr>
        <p:spPr>
          <a:xfrm>
            <a:off x="0" y="3595432"/>
            <a:ext cx="9144000" cy="1323439"/>
          </a:xfrm>
          <a:prstGeom prst="rect">
            <a:avLst/>
          </a:prstGeom>
          <a:solidFill>
            <a:srgbClr val="00B0F0">
              <a:alpha val="60000"/>
            </a:srgbClr>
          </a:solidFill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altLang="zh-CN" sz="4000" b="1" dirty="0">
                <a:solidFill>
                  <a:prstClr val="white"/>
                </a:solidFill>
                <a:latin typeface="微软雅黑"/>
              </a:rPr>
              <a:t>SSRF storage ring improvement in beam line phase II </a:t>
            </a:r>
            <a:r>
              <a:rPr lang="en-US" altLang="zh-CN" sz="4000" b="1" dirty="0" smtClean="0">
                <a:solidFill>
                  <a:prstClr val="white"/>
                </a:solidFill>
                <a:latin typeface="微软雅黑"/>
              </a:rPr>
              <a:t>project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8708"/>
            <a:ext cx="1080422" cy="1031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6906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/>
          <p:cNvSpPr>
            <a:spLocks noGrp="1"/>
          </p:cNvSpPr>
          <p:nvPr>
            <p:ph type="title"/>
          </p:nvPr>
        </p:nvSpPr>
        <p:spPr>
          <a:xfrm>
            <a:off x="799792" y="697078"/>
            <a:ext cx="7870825" cy="792163"/>
          </a:xfrm>
        </p:spPr>
        <p:txBody>
          <a:bodyPr/>
          <a:lstStyle/>
          <a:p>
            <a:r>
              <a:rPr lang="en-US" altLang="zh-CN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Introduction of beam line Phase II project</a:t>
            </a:r>
            <a:br>
              <a:rPr lang="en-US" altLang="zh-CN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zh-CN" altLang="en-US" dirty="0"/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6493903"/>
              </p:ext>
            </p:extLst>
          </p:nvPr>
        </p:nvGraphicFramePr>
        <p:xfrm>
          <a:off x="468113" y="1504524"/>
          <a:ext cx="8534182" cy="5180121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368429"/>
                <a:gridCol w="2952051"/>
                <a:gridCol w="4213702"/>
              </a:tblGrid>
              <a:tr h="2832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kern="1200" dirty="0" smtClean="0">
                          <a:solidFill>
                            <a:schemeClr val="tx2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Disciplines</a:t>
                      </a:r>
                      <a:endParaRPr lang="zh-CN" sz="1600" b="0" kern="100" dirty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黑体" pitchFamily="49" charset="-122"/>
                        <a:cs typeface="Arial" pitchFamily="34" charset="0"/>
                      </a:endParaRPr>
                    </a:p>
                  </a:txBody>
                  <a:tcPr marL="42657" marR="426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kern="1200" dirty="0" err="1" smtClean="0">
                          <a:solidFill>
                            <a:schemeClr val="tx2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Beamline</a:t>
                      </a:r>
                      <a:endParaRPr lang="zh-CN" sz="1600" b="0" kern="100" dirty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黑体" pitchFamily="49" charset="-122"/>
                        <a:cs typeface="Arial" pitchFamily="34" charset="0"/>
                      </a:endParaRPr>
                    </a:p>
                  </a:txBody>
                  <a:tcPr marL="42657" marR="426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i="0" kern="1200" dirty="0" smtClean="0">
                          <a:solidFill>
                            <a:schemeClr val="tx2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Science goals</a:t>
                      </a:r>
                      <a:endParaRPr lang="zh-CN" sz="1600" b="0" kern="100" dirty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黑体" pitchFamily="49" charset="-122"/>
                        <a:cs typeface="Arial" pitchFamily="34" charset="0"/>
                      </a:endParaRPr>
                    </a:p>
                  </a:txBody>
                  <a:tcPr marL="42657" marR="426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54205"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Energy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science</a:t>
                      </a:r>
                      <a:endParaRPr lang="zh-CN" sz="1600" b="0" i="1" kern="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黑体" pitchFamily="49" charset="-122"/>
                        <a:cs typeface="Times New Roman" pitchFamily="18" charset="0"/>
                      </a:endParaRPr>
                    </a:p>
                  </a:txBody>
                  <a:tcPr marL="42657" marR="426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0" kern="100" dirty="0" smtClean="0">
                          <a:solidFill>
                            <a:srgbClr val="FF0000"/>
                          </a:solidFill>
                          <a:effectLst/>
                          <a:latin typeface="+mj-lt"/>
                          <a:ea typeface="黑体" pitchFamily="49" charset="-122"/>
                          <a:cs typeface="Times New Roman" pitchFamily="18" charset="0"/>
                        </a:rPr>
                        <a:t>E-line</a:t>
                      </a:r>
                      <a:endParaRPr lang="zh-CN" sz="1800" b="0" kern="100" dirty="0">
                        <a:solidFill>
                          <a:srgbClr val="FF0000"/>
                        </a:solidFill>
                        <a:effectLst/>
                        <a:latin typeface="+mj-lt"/>
                        <a:ea typeface="黑体" pitchFamily="49" charset="-122"/>
                        <a:cs typeface="Times New Roman" pitchFamily="18" charset="0"/>
                      </a:endParaRPr>
                    </a:p>
                  </a:txBody>
                  <a:tcPr marL="42657" marR="426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energy conversion and  control</a:t>
                      </a:r>
                      <a:endParaRPr lang="zh-CN" sz="1500" b="0" kern="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黑体" pitchFamily="49" charset="-122"/>
                        <a:cs typeface="Times New Roman" pitchFamily="18" charset="0"/>
                      </a:endParaRPr>
                    </a:p>
                  </a:txBody>
                  <a:tcPr marL="42657" marR="426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294942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800" kern="100" dirty="0">
                        <a:solidFill>
                          <a:schemeClr val="tx1"/>
                        </a:solidFill>
                        <a:effectLst/>
                        <a:latin typeface="黑体" pitchFamily="49" charset="-122"/>
                        <a:ea typeface="黑体" pitchFamily="49" charset="-122"/>
                        <a:cs typeface="Times New Roman"/>
                      </a:endParaRPr>
                    </a:p>
                  </a:txBody>
                  <a:tcPr marL="42657" marR="42657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0" kern="100" dirty="0" smtClean="0">
                          <a:solidFill>
                            <a:srgbClr val="FF0000"/>
                          </a:solidFill>
                          <a:effectLst/>
                          <a:latin typeface="+mj-lt"/>
                          <a:ea typeface="黑体" pitchFamily="49" charset="-122"/>
                          <a:cs typeface="Times New Roman" pitchFamily="18" charset="0"/>
                        </a:rPr>
                        <a:t>D-Line</a:t>
                      </a:r>
                      <a:endParaRPr lang="zh-CN" sz="1800" b="0" kern="100" dirty="0">
                        <a:solidFill>
                          <a:srgbClr val="FF0000"/>
                        </a:solidFill>
                        <a:effectLst/>
                        <a:latin typeface="+mj-lt"/>
                        <a:ea typeface="黑体" pitchFamily="49" charset="-122"/>
                        <a:cs typeface="Times New Roman" pitchFamily="18" charset="0"/>
                      </a:endParaRPr>
                    </a:p>
                  </a:txBody>
                  <a:tcPr marL="42657" marR="426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Structure of non-equilibrium systems</a:t>
                      </a:r>
                      <a:r>
                        <a:rPr lang="en-US" sz="15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endParaRPr lang="zh-CN" sz="1500" b="0" kern="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黑体" pitchFamily="49" charset="-122"/>
                        <a:cs typeface="Times New Roman" pitchFamily="18" charset="0"/>
                      </a:endParaRPr>
                    </a:p>
                  </a:txBody>
                  <a:tcPr marL="42657" marR="426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294942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0" kern="1200" dirty="0" smtClean="0">
                          <a:solidFill>
                            <a:srgbClr val="FF0000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Radioactive materials</a:t>
                      </a:r>
                      <a:endParaRPr lang="zh-CN" sz="1800" b="0" kern="100" dirty="0">
                        <a:solidFill>
                          <a:srgbClr val="FF0000"/>
                        </a:solidFill>
                        <a:effectLst/>
                        <a:latin typeface="+mj-lt"/>
                        <a:ea typeface="黑体" pitchFamily="49" charset="-122"/>
                        <a:cs typeface="Times New Roman" pitchFamily="18" charset="0"/>
                      </a:endParaRPr>
                    </a:p>
                  </a:txBody>
                  <a:tcPr marL="42657" marR="426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Radioactive material</a:t>
                      </a:r>
                      <a:endParaRPr lang="zh-CN" sz="1500" b="0" kern="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黑体" pitchFamily="49" charset="-122"/>
                        <a:cs typeface="Times New Roman" pitchFamily="18" charset="0"/>
                      </a:endParaRPr>
                    </a:p>
                  </a:txBody>
                  <a:tcPr marL="42657" marR="426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294942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 smtClean="0">
                          <a:solidFill>
                            <a:srgbClr val="FF0000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Hard X-Ray Spectroscopy</a:t>
                      </a:r>
                      <a:endParaRPr lang="zh-CN" altLang="zh-CN" sz="1800" b="0" kern="100" dirty="0" smtClean="0">
                        <a:solidFill>
                          <a:srgbClr val="FF0000"/>
                        </a:solidFill>
                        <a:effectLst/>
                        <a:latin typeface="+mj-lt"/>
                        <a:ea typeface="黑体" pitchFamily="49" charset="-122"/>
                        <a:cs typeface="Times New Roman" pitchFamily="18" charset="0"/>
                      </a:endParaRPr>
                    </a:p>
                  </a:txBody>
                  <a:tcPr marL="42657" marR="426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Catalysis</a:t>
                      </a:r>
                      <a:endParaRPr lang="zh-CN" sz="1500" b="0" kern="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黑体" pitchFamily="49" charset="-122"/>
                        <a:cs typeface="Times New Roman" pitchFamily="18" charset="0"/>
                      </a:endParaRPr>
                    </a:p>
                  </a:txBody>
                  <a:tcPr marL="42657" marR="426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294942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Environ.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Science </a:t>
                      </a:r>
                      <a:endParaRPr lang="zh-CN" sz="1600" b="0" i="1" kern="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黑体" pitchFamily="49" charset="-122"/>
                        <a:cs typeface="Times New Roman" pitchFamily="18" charset="0"/>
                      </a:endParaRPr>
                    </a:p>
                  </a:txBody>
                  <a:tcPr marL="42657" marR="426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0" kern="1200" dirty="0" smtClean="0">
                          <a:solidFill>
                            <a:srgbClr val="FF0000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Hard X-ray </a:t>
                      </a:r>
                      <a:r>
                        <a:rPr lang="en-US" sz="1800" b="0" kern="1200" dirty="0" err="1" smtClean="0">
                          <a:solidFill>
                            <a:srgbClr val="FF0000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Nanoprobe</a:t>
                      </a:r>
                      <a:endParaRPr lang="zh-CN" sz="1800" b="0" kern="100" dirty="0">
                        <a:solidFill>
                          <a:srgbClr val="FF0000"/>
                        </a:solidFill>
                        <a:effectLst/>
                        <a:latin typeface="+mj-lt"/>
                        <a:ea typeface="黑体" pitchFamily="49" charset="-122"/>
                        <a:cs typeface="Times New Roman" pitchFamily="18" charset="0"/>
                      </a:endParaRPr>
                    </a:p>
                  </a:txBody>
                  <a:tcPr marL="42657" marR="426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Nano technology, cell, environ. components</a:t>
                      </a:r>
                      <a:endParaRPr lang="zh-CN" sz="1500" b="0" kern="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黑体" pitchFamily="49" charset="-122"/>
                        <a:cs typeface="Times New Roman" pitchFamily="18" charset="0"/>
                      </a:endParaRPr>
                    </a:p>
                  </a:txBody>
                  <a:tcPr marL="42657" marR="426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294942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0" kern="1200" dirty="0" smtClean="0">
                          <a:solidFill>
                            <a:srgbClr val="FF0000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Medium-energy Spectroscopy</a:t>
                      </a:r>
                      <a:endParaRPr lang="zh-CN" sz="1800" b="0" kern="100" dirty="0">
                        <a:solidFill>
                          <a:srgbClr val="FF0000"/>
                        </a:solidFill>
                        <a:effectLst/>
                        <a:latin typeface="+mj-lt"/>
                        <a:ea typeface="黑体" pitchFamily="49" charset="-122"/>
                        <a:cs typeface="Times New Roman" pitchFamily="18" charset="0"/>
                      </a:endParaRPr>
                    </a:p>
                  </a:txBody>
                  <a:tcPr marL="42657" marR="426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environmental pollutants </a:t>
                      </a:r>
                      <a:endParaRPr lang="zh-CN" sz="1500" b="0" kern="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黑体" pitchFamily="49" charset="-122"/>
                        <a:cs typeface="Times New Roman" pitchFamily="18" charset="0"/>
                      </a:endParaRPr>
                    </a:p>
                  </a:txBody>
                  <a:tcPr marL="42657" marR="426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294942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0" kern="1200" dirty="0" smtClean="0">
                          <a:solidFill>
                            <a:srgbClr val="FF0000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3D Nano Imaging</a:t>
                      </a:r>
                      <a:endParaRPr lang="zh-CN" sz="1800" b="0" kern="100" dirty="0">
                        <a:solidFill>
                          <a:srgbClr val="FF0000"/>
                        </a:solidFill>
                        <a:effectLst/>
                        <a:latin typeface="+mj-lt"/>
                        <a:ea typeface="黑体" pitchFamily="49" charset="-122"/>
                        <a:cs typeface="Times New Roman" pitchFamily="18" charset="0"/>
                      </a:endParaRPr>
                    </a:p>
                  </a:txBody>
                  <a:tcPr marL="42657" marR="426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5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nano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imaging </a:t>
                      </a:r>
                      <a:endParaRPr lang="zh-CN" sz="1500" b="0" kern="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黑体" pitchFamily="49" charset="-122"/>
                        <a:cs typeface="Times New Roman" pitchFamily="18" charset="0"/>
                      </a:endParaRPr>
                    </a:p>
                  </a:txBody>
                  <a:tcPr marL="42657" marR="426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294942"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i="1" u="non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Material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i="1" u="non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Science</a:t>
                      </a:r>
                      <a:endParaRPr lang="zh-CN" sz="1600" b="0" i="1" u="none" kern="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黑体" pitchFamily="49" charset="-122"/>
                        <a:cs typeface="Times New Roman" pitchFamily="18" charset="0"/>
                      </a:endParaRPr>
                    </a:p>
                  </a:txBody>
                  <a:tcPr marL="42657" marR="426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0" kern="1200" dirty="0" smtClean="0">
                          <a:solidFill>
                            <a:srgbClr val="FF0000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Magnetic </a:t>
                      </a:r>
                      <a:r>
                        <a:rPr lang="en-US" sz="1800" b="0" kern="1200" dirty="0" err="1" smtClean="0">
                          <a:solidFill>
                            <a:srgbClr val="FF0000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Dichroism</a:t>
                      </a:r>
                      <a:endParaRPr lang="zh-CN" sz="1800" b="0" kern="100" dirty="0">
                        <a:solidFill>
                          <a:srgbClr val="FF0000"/>
                        </a:solidFill>
                        <a:effectLst/>
                        <a:latin typeface="+mj-lt"/>
                        <a:ea typeface="黑体" pitchFamily="49" charset="-122"/>
                        <a:cs typeface="Times New Roman" pitchFamily="18" charset="0"/>
                      </a:endParaRPr>
                    </a:p>
                  </a:txBody>
                  <a:tcPr marL="42657" marR="426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magnetic and electronic properties  </a:t>
                      </a:r>
                      <a:endParaRPr lang="zh-CN" sz="1500" b="0" kern="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黑体" pitchFamily="49" charset="-122"/>
                        <a:cs typeface="Times New Roman" pitchFamily="18" charset="0"/>
                      </a:endParaRPr>
                    </a:p>
                  </a:txBody>
                  <a:tcPr marL="42657" marR="426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294942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0" kern="1200" dirty="0" smtClean="0">
                          <a:solidFill>
                            <a:srgbClr val="FF0000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Laue </a:t>
                      </a:r>
                      <a:r>
                        <a:rPr lang="en-US" sz="1800" b="0" kern="1200" dirty="0" err="1" smtClean="0">
                          <a:solidFill>
                            <a:srgbClr val="FF0000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microdiffraction</a:t>
                      </a:r>
                      <a:endParaRPr lang="zh-CN" sz="1800" b="0" kern="100" dirty="0">
                        <a:solidFill>
                          <a:srgbClr val="FF0000"/>
                        </a:solidFill>
                        <a:effectLst/>
                        <a:latin typeface="+mj-lt"/>
                        <a:ea typeface="黑体" pitchFamily="49" charset="-122"/>
                        <a:cs typeface="Times New Roman" pitchFamily="18" charset="0"/>
                      </a:endParaRPr>
                    </a:p>
                  </a:txBody>
                  <a:tcPr marL="42657" marR="426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local microstructure and defects</a:t>
                      </a:r>
                      <a:endParaRPr lang="zh-CN" sz="1500" b="0" kern="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黑体" pitchFamily="49" charset="-122"/>
                        <a:cs typeface="Times New Roman" pitchFamily="18" charset="0"/>
                      </a:endParaRPr>
                    </a:p>
                  </a:txBody>
                  <a:tcPr marL="42657" marR="426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294942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0" kern="1200" dirty="0" smtClean="0">
                          <a:solidFill>
                            <a:srgbClr val="FF0000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Surface diffraction</a:t>
                      </a:r>
                      <a:endParaRPr lang="zh-CN" sz="1800" b="0" kern="100" dirty="0">
                        <a:solidFill>
                          <a:srgbClr val="FF0000"/>
                        </a:solidFill>
                        <a:effectLst/>
                        <a:latin typeface="+mj-lt"/>
                        <a:ea typeface="黑体" pitchFamily="49" charset="-122"/>
                        <a:cs typeface="Times New Roman" pitchFamily="18" charset="0"/>
                      </a:endParaRPr>
                    </a:p>
                  </a:txBody>
                  <a:tcPr marL="42657" marR="426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microstructure of surfaces and interfaces</a:t>
                      </a:r>
                      <a:endParaRPr lang="zh-CN" sz="1500" b="0" kern="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黑体" pitchFamily="49" charset="-122"/>
                        <a:cs typeface="Times New Roman" pitchFamily="18" charset="0"/>
                      </a:endParaRPr>
                    </a:p>
                  </a:txBody>
                  <a:tcPr marL="42657" marR="426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35420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0" kern="1200" dirty="0" smtClean="0">
                          <a:solidFill>
                            <a:srgbClr val="FF0000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Laser Electron Gamma Source </a:t>
                      </a:r>
                      <a:endParaRPr lang="zh-CN" sz="1800" b="0" kern="100" dirty="0">
                        <a:solidFill>
                          <a:srgbClr val="FF0000"/>
                        </a:solidFill>
                        <a:effectLst/>
                        <a:latin typeface="+mj-lt"/>
                        <a:ea typeface="黑体" pitchFamily="49" charset="-122"/>
                        <a:cs typeface="Times New Roman" pitchFamily="18" charset="0"/>
                      </a:endParaRPr>
                    </a:p>
                  </a:txBody>
                  <a:tcPr marL="42657" marR="426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nuclear astrophysics/structure</a:t>
                      </a:r>
                      <a:endParaRPr lang="zh-CN" sz="1500" b="0" kern="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黑体" pitchFamily="49" charset="-122"/>
                        <a:cs typeface="Times New Roman" pitchFamily="18" charset="0"/>
                      </a:endParaRPr>
                    </a:p>
                  </a:txBody>
                  <a:tcPr marL="42657" marR="426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294942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Life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Science</a:t>
                      </a:r>
                      <a:r>
                        <a:rPr lang="en-US" sz="16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endParaRPr lang="zh-CN" sz="1600" b="0" kern="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黑体" pitchFamily="49" charset="-122"/>
                        <a:cs typeface="Times New Roman" pitchFamily="18" charset="0"/>
                      </a:endParaRPr>
                    </a:p>
                  </a:txBody>
                  <a:tcPr marL="42657" marR="426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0" kern="1200" dirty="0" smtClean="0">
                          <a:solidFill>
                            <a:srgbClr val="FF0000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P2 Protein Crystallography</a:t>
                      </a:r>
                      <a:endParaRPr lang="zh-CN" sz="1800" b="0" kern="100" dirty="0">
                        <a:solidFill>
                          <a:srgbClr val="FF0000"/>
                        </a:solidFill>
                        <a:effectLst/>
                        <a:latin typeface="+mj-lt"/>
                        <a:ea typeface="黑体" pitchFamily="49" charset="-122"/>
                        <a:cs typeface="Times New Roman" pitchFamily="18" charset="0"/>
                      </a:endParaRPr>
                    </a:p>
                  </a:txBody>
                  <a:tcPr marL="42657" marR="426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Moderate-risk infectious viruses </a:t>
                      </a:r>
                      <a:endParaRPr lang="zh-CN" sz="1500" b="0" kern="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黑体" pitchFamily="49" charset="-122"/>
                        <a:cs typeface="Times New Roman" pitchFamily="18" charset="0"/>
                      </a:endParaRPr>
                    </a:p>
                  </a:txBody>
                  <a:tcPr marL="42657" marR="426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294942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800" kern="100" dirty="0">
                        <a:solidFill>
                          <a:srgbClr val="0A01BF"/>
                        </a:solidFill>
                        <a:effectLst/>
                        <a:latin typeface="黑体" pitchFamily="49" charset="-122"/>
                        <a:ea typeface="黑体" pitchFamily="49" charset="-122"/>
                        <a:cs typeface="Times New Roman"/>
                      </a:endParaRPr>
                    </a:p>
                  </a:txBody>
                  <a:tcPr marL="42657" marR="42657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0" kern="1200" dirty="0" smtClean="0">
                          <a:solidFill>
                            <a:srgbClr val="FF0000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Membrane Protein</a:t>
                      </a:r>
                      <a:endParaRPr lang="zh-CN" sz="1800" b="0" kern="100" dirty="0">
                        <a:solidFill>
                          <a:srgbClr val="FF0000"/>
                        </a:solidFill>
                        <a:effectLst/>
                        <a:latin typeface="+mj-lt"/>
                        <a:ea typeface="黑体" pitchFamily="49" charset="-122"/>
                        <a:cs typeface="Times New Roman" pitchFamily="18" charset="0"/>
                      </a:endParaRPr>
                    </a:p>
                  </a:txBody>
                  <a:tcPr marL="42657" marR="426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Membrane protein</a:t>
                      </a:r>
                      <a:endParaRPr lang="zh-CN" sz="1500" b="0" kern="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黑体" pitchFamily="49" charset="-122"/>
                        <a:cs typeface="Times New Roman" pitchFamily="18" charset="0"/>
                      </a:endParaRPr>
                    </a:p>
                  </a:txBody>
                  <a:tcPr marL="42657" marR="426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354205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Industry Applications</a:t>
                      </a:r>
                      <a:endParaRPr lang="zh-CN" sz="1600" b="0" i="1" kern="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黑体" pitchFamily="49" charset="-122"/>
                        <a:cs typeface="Times New Roman" pitchFamily="18" charset="0"/>
                      </a:endParaRPr>
                    </a:p>
                  </a:txBody>
                  <a:tcPr marL="42657" marR="426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0" kern="1200" dirty="0" smtClean="0">
                          <a:solidFill>
                            <a:srgbClr val="FF0000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Ultra Hard X-ray Applications</a:t>
                      </a:r>
                      <a:endParaRPr lang="zh-CN" sz="1800" b="0" kern="100" dirty="0">
                        <a:solidFill>
                          <a:srgbClr val="FF0000"/>
                        </a:solidFill>
                        <a:effectLst/>
                        <a:latin typeface="+mj-lt"/>
                        <a:ea typeface="黑体" pitchFamily="49" charset="-122"/>
                        <a:cs typeface="Times New Roman" pitchFamily="18" charset="0"/>
                      </a:endParaRPr>
                    </a:p>
                  </a:txBody>
                  <a:tcPr marL="42657" marR="426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engineering materials and rocks </a:t>
                      </a:r>
                      <a:endParaRPr lang="zh-CN" sz="1500" b="0" kern="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黑体" pitchFamily="49" charset="-122"/>
                        <a:cs typeface="Times New Roman" pitchFamily="18" charset="0"/>
                      </a:endParaRPr>
                    </a:p>
                  </a:txBody>
                  <a:tcPr marL="42657" marR="426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294942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0" kern="1200" dirty="0" smtClean="0">
                          <a:solidFill>
                            <a:srgbClr val="FF0000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Time-resolved USAXS</a:t>
                      </a:r>
                      <a:endParaRPr lang="zh-CN" sz="1800" b="0" kern="100" dirty="0">
                        <a:solidFill>
                          <a:srgbClr val="FF0000"/>
                        </a:solidFill>
                        <a:effectLst/>
                        <a:latin typeface="+mj-lt"/>
                        <a:ea typeface="黑体" pitchFamily="49" charset="-122"/>
                        <a:cs typeface="Times New Roman" pitchFamily="18" charset="0"/>
                      </a:endParaRPr>
                    </a:p>
                  </a:txBody>
                  <a:tcPr marL="42657" marR="426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self-assembly</a:t>
                      </a:r>
                      <a:r>
                        <a:rPr lang="en-US" sz="15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and fiber-spinning </a:t>
                      </a:r>
                      <a:endParaRPr lang="zh-CN" sz="1500" b="0" kern="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黑体" pitchFamily="49" charset="-122"/>
                        <a:cs typeface="Times New Roman" pitchFamily="18" charset="0"/>
                      </a:endParaRPr>
                    </a:p>
                  </a:txBody>
                  <a:tcPr marL="42657" marR="426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294942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0" kern="1200" dirty="0" smtClean="0">
                          <a:solidFill>
                            <a:srgbClr val="FF0000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Fast X-ray imaging</a:t>
                      </a:r>
                      <a:endParaRPr lang="zh-CN" sz="1800" b="0" kern="100" dirty="0">
                        <a:solidFill>
                          <a:srgbClr val="FF0000"/>
                        </a:solidFill>
                        <a:effectLst/>
                        <a:latin typeface="+mj-lt"/>
                        <a:ea typeface="黑体" pitchFamily="49" charset="-122"/>
                        <a:cs typeface="Times New Roman" pitchFamily="18" charset="0"/>
                      </a:endParaRPr>
                    </a:p>
                  </a:txBody>
                  <a:tcPr marL="42657" marR="426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5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Fast</a:t>
                      </a:r>
                      <a:r>
                        <a:rPr lang="en-US" altLang="zh-CN" sz="1500" b="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process imaging</a:t>
                      </a:r>
                      <a:endParaRPr lang="zh-CN" sz="1500" b="0" kern="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黑体" pitchFamily="49" charset="-122"/>
                        <a:cs typeface="Times New Roman" pitchFamily="18" charset="0"/>
                      </a:endParaRPr>
                    </a:p>
                  </a:txBody>
                  <a:tcPr marL="42657" marR="426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31211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7" name="标题 1"/>
          <p:cNvSpPr>
            <a:spLocks noGrp="1"/>
          </p:cNvSpPr>
          <p:nvPr>
            <p:ph type="title"/>
          </p:nvPr>
        </p:nvSpPr>
        <p:spPr>
          <a:xfrm>
            <a:off x="172466" y="757979"/>
            <a:ext cx="8801973" cy="660703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altLang="zh-CN" sz="3200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SSRF Beamlines layout</a:t>
            </a:r>
            <a:endParaRPr lang="zh-CN" altLang="en-US" sz="3200" dirty="0" smtClean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2"/>
          <a:srcRect l="3432" r="1983"/>
          <a:stretch/>
        </p:blipFill>
        <p:spPr bwMode="auto">
          <a:xfrm>
            <a:off x="2907" y="1512541"/>
            <a:ext cx="9141093" cy="4723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458458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内容占位符 2"/>
          <p:cNvSpPr>
            <a:spLocks noGrp="1"/>
          </p:cNvSpPr>
          <p:nvPr>
            <p:ph idx="1"/>
          </p:nvPr>
        </p:nvSpPr>
        <p:spPr bwMode="auto">
          <a:xfrm>
            <a:off x="457200" y="1268413"/>
            <a:ext cx="8229600" cy="4525962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altLang="zh-CN" sz="2000" dirty="0" smtClean="0"/>
              <a:t>As a part of Phase II beamline project, accelerator get an upgrade plan to satisfy users’ requirement. The major principle is as follows:</a:t>
            </a:r>
          </a:p>
          <a:p>
            <a:pPr>
              <a:buFont typeface="Wingdings" panose="05000000000000000000" pitchFamily="2" charset="2"/>
              <a:buChar char="p"/>
              <a:defRPr/>
            </a:pPr>
            <a:r>
              <a:rPr lang="en-US" altLang="zh-CN" sz="2000" dirty="0" smtClean="0"/>
              <a:t>Lattice adjustment to accommodate more insertion devices.</a:t>
            </a:r>
          </a:p>
          <a:p>
            <a:pPr>
              <a:buFont typeface="Wingdings" panose="05000000000000000000" pitchFamily="2" charset="2"/>
              <a:buChar char="p"/>
              <a:defRPr/>
            </a:pPr>
            <a:r>
              <a:rPr lang="en-US" altLang="zh-CN" sz="2000" dirty="0" smtClean="0"/>
              <a:t>Provide various kinds of radiation sources. (SW, </a:t>
            </a:r>
            <a:r>
              <a:rPr lang="en-US" altLang="zh-CN" sz="2000" dirty="0" err="1" smtClean="0"/>
              <a:t>SuperB</a:t>
            </a:r>
            <a:r>
              <a:rPr lang="en-US" altLang="zh-CN" sz="2000" dirty="0" smtClean="0"/>
              <a:t>, EPU)</a:t>
            </a:r>
          </a:p>
          <a:p>
            <a:pPr>
              <a:buFont typeface="Wingdings" panose="05000000000000000000" pitchFamily="2" charset="2"/>
              <a:buChar char="p"/>
              <a:defRPr/>
            </a:pPr>
            <a:r>
              <a:rPr lang="en-US" altLang="zh-CN" sz="2000" dirty="0" smtClean="0"/>
              <a:t>Provide more operation modes. (Such as hybrid filling mode) </a:t>
            </a:r>
          </a:p>
          <a:p>
            <a:pPr>
              <a:buFont typeface="Wingdings" panose="05000000000000000000" pitchFamily="2" charset="2"/>
              <a:buChar char="p"/>
              <a:defRPr/>
            </a:pPr>
            <a:r>
              <a:rPr lang="en-US" altLang="zh-CN" sz="2000" dirty="0" smtClean="0"/>
              <a:t>Increase the reliability of the machine.</a:t>
            </a:r>
          </a:p>
          <a:p>
            <a:pPr marL="0" indent="0">
              <a:buFontTx/>
              <a:buNone/>
              <a:defRPr/>
            </a:pPr>
            <a:r>
              <a:rPr lang="en-US" altLang="zh-CN" sz="2000" dirty="0" smtClean="0"/>
              <a:t>The major upgraded systems during Phase-II project:</a:t>
            </a:r>
          </a:p>
          <a:p>
            <a:pPr marL="0" indent="0">
              <a:buFontTx/>
              <a:buNone/>
              <a:defRPr/>
            </a:pPr>
            <a:endParaRPr lang="en-US" altLang="zh-CN" dirty="0"/>
          </a:p>
          <a:p>
            <a:pPr marL="0" indent="0">
              <a:buFontTx/>
              <a:buNone/>
              <a:defRPr/>
            </a:pPr>
            <a:endParaRPr lang="en-US" altLang="zh-CN" dirty="0" smtClean="0"/>
          </a:p>
          <a:p>
            <a:pPr marL="0" indent="0">
              <a:buFontTx/>
              <a:buNone/>
              <a:defRPr/>
            </a:pPr>
            <a:endParaRPr lang="en-US" altLang="zh-CN" dirty="0"/>
          </a:p>
          <a:p>
            <a:pPr marL="0" indent="0">
              <a:buFontTx/>
              <a:buNone/>
              <a:defRPr/>
            </a:pPr>
            <a:endParaRPr lang="en-US" altLang="zh-CN" dirty="0" smtClean="0"/>
          </a:p>
          <a:p>
            <a:pPr marL="0" indent="0">
              <a:buFontTx/>
              <a:buNone/>
              <a:defRPr/>
            </a:pPr>
            <a:endParaRPr lang="zh-CN" altLang="en-US" dirty="0" smtClean="0"/>
          </a:p>
        </p:txBody>
      </p:sp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344488" y="3925888"/>
          <a:ext cx="8455025" cy="2235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86818"/>
                <a:gridCol w="5668207"/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CN" sz="1600" dirty="0" smtClean="0">
                          <a:solidFill>
                            <a:schemeClr val="tx1"/>
                          </a:solidFill>
                        </a:rPr>
                        <a:t>Proposed upgrade system</a:t>
                      </a:r>
                      <a:endParaRPr lang="zh-CN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25" marR="91425"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>
                          <a:solidFill>
                            <a:schemeClr val="tx1"/>
                          </a:solidFill>
                        </a:rPr>
                        <a:t>Purpose</a:t>
                      </a:r>
                      <a:endParaRPr lang="zh-CN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25" marR="91425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600" dirty="0" smtClean="0">
                          <a:solidFill>
                            <a:schemeClr val="tx1"/>
                          </a:solidFill>
                        </a:rPr>
                        <a:t>Super-Bend lattice</a:t>
                      </a:r>
                      <a:endParaRPr lang="zh-CN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25" marR="91425"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>
                          <a:solidFill>
                            <a:schemeClr val="tx1"/>
                          </a:solidFill>
                        </a:rPr>
                        <a:t>Provide more straight sections, Increase the flux</a:t>
                      </a:r>
                      <a:r>
                        <a:rPr lang="en-US" altLang="zh-CN" sz="1600" baseline="0" dirty="0" smtClean="0">
                          <a:solidFill>
                            <a:schemeClr val="tx1"/>
                          </a:solidFill>
                        </a:rPr>
                        <a:t> of the  hard X-ray</a:t>
                      </a:r>
                      <a:endParaRPr lang="zh-CN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25" marR="91425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600" dirty="0" smtClean="0">
                          <a:solidFill>
                            <a:schemeClr val="tx1"/>
                          </a:solidFill>
                        </a:rPr>
                        <a:t>New Cryogenic system</a:t>
                      </a:r>
                      <a:endParaRPr lang="zh-CN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25" marR="91425"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>
                          <a:solidFill>
                            <a:schemeClr val="tx1"/>
                          </a:solidFill>
                        </a:rPr>
                        <a:t>An online spare of the primary cryogenic system, increase the machine reliability, Provide liquid helium to</a:t>
                      </a:r>
                      <a:r>
                        <a:rPr lang="en-US" altLang="zh-CN" sz="1600" baseline="0" dirty="0" smtClean="0">
                          <a:solidFill>
                            <a:schemeClr val="tx1"/>
                          </a:solidFill>
                        </a:rPr>
                        <a:t> 3</a:t>
                      </a:r>
                      <a:r>
                        <a:rPr lang="en-US" altLang="zh-CN" sz="1600" baseline="30000" dirty="0" smtClean="0">
                          <a:solidFill>
                            <a:schemeClr val="tx1"/>
                          </a:solidFill>
                        </a:rPr>
                        <a:t>rd</a:t>
                      </a:r>
                      <a:r>
                        <a:rPr lang="en-US" altLang="zh-CN" sz="1600" baseline="0" dirty="0" smtClean="0">
                          <a:solidFill>
                            <a:schemeClr val="tx1"/>
                          </a:solidFill>
                        </a:rPr>
                        <a:t> harmonic cavity</a:t>
                      </a:r>
                      <a:endParaRPr lang="zh-CN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25" marR="91425"/>
                </a:tc>
              </a:tr>
              <a:tr h="289560">
                <a:tc>
                  <a:txBody>
                    <a:bodyPr/>
                    <a:lstStyle/>
                    <a:p>
                      <a:r>
                        <a:rPr lang="en-US" altLang="zh-CN" sz="1600" dirty="0" smtClean="0">
                          <a:solidFill>
                            <a:schemeClr val="tx1"/>
                          </a:solidFill>
                        </a:rPr>
                        <a:t>Third</a:t>
                      </a:r>
                      <a:r>
                        <a:rPr lang="en-US" altLang="zh-CN" sz="1600" baseline="0" dirty="0" smtClean="0">
                          <a:solidFill>
                            <a:schemeClr val="tx1"/>
                          </a:solidFill>
                        </a:rPr>
                        <a:t> harmonic cavity</a:t>
                      </a:r>
                      <a:endParaRPr lang="zh-CN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25" marR="91425"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>
                          <a:solidFill>
                            <a:schemeClr val="tx1"/>
                          </a:solidFill>
                        </a:rPr>
                        <a:t>Increase the current threshold</a:t>
                      </a:r>
                      <a:r>
                        <a:rPr lang="en-US" altLang="zh-CN" sz="1600" baseline="0" dirty="0" smtClean="0">
                          <a:solidFill>
                            <a:schemeClr val="tx1"/>
                          </a:solidFill>
                        </a:rPr>
                        <a:t> of single bunch, increase the beam lifetime.</a:t>
                      </a:r>
                      <a:endParaRPr lang="zh-CN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25" marR="91425"/>
                </a:tc>
              </a:tr>
              <a:tr h="289560">
                <a:tc>
                  <a:txBody>
                    <a:bodyPr/>
                    <a:lstStyle/>
                    <a:p>
                      <a:r>
                        <a:rPr lang="en-US" altLang="zh-CN" sz="1600" dirty="0" smtClean="0">
                          <a:solidFill>
                            <a:schemeClr val="tx1"/>
                          </a:solidFill>
                        </a:rPr>
                        <a:t>New</a:t>
                      </a:r>
                      <a:r>
                        <a:rPr lang="en-US" altLang="zh-CN" sz="1600" baseline="0" dirty="0" smtClean="0">
                          <a:solidFill>
                            <a:schemeClr val="tx1"/>
                          </a:solidFill>
                        </a:rPr>
                        <a:t> IDs</a:t>
                      </a:r>
                      <a:endParaRPr lang="zh-CN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25" marR="91425"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>
                          <a:solidFill>
                            <a:schemeClr val="tx1"/>
                          </a:solidFill>
                        </a:rPr>
                        <a:t>Satisfy</a:t>
                      </a:r>
                      <a:r>
                        <a:rPr lang="en-US" altLang="zh-CN" sz="1600" baseline="0" dirty="0" smtClean="0">
                          <a:solidFill>
                            <a:schemeClr val="tx1"/>
                          </a:solidFill>
                        </a:rPr>
                        <a:t> the users’ requirements for new beam lines.</a:t>
                      </a:r>
                      <a:endParaRPr lang="zh-CN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25" marR="91425"/>
                </a:tc>
              </a:tr>
            </a:tbl>
          </a:graphicData>
        </a:graphic>
      </p:graphicFrame>
      <p:sp>
        <p:nvSpPr>
          <p:cNvPr id="6" name="标题 1"/>
          <p:cNvSpPr>
            <a:spLocks noGrp="1"/>
          </p:cNvSpPr>
          <p:nvPr>
            <p:ph type="title"/>
          </p:nvPr>
        </p:nvSpPr>
        <p:spPr>
          <a:xfrm>
            <a:off x="799792" y="697078"/>
            <a:ext cx="7870825" cy="792163"/>
          </a:xfrm>
        </p:spPr>
        <p:txBody>
          <a:bodyPr/>
          <a:lstStyle/>
          <a:p>
            <a:r>
              <a:rPr lang="en-US" altLang="zh-CN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Introduction of beam line Phase II project</a:t>
            </a:r>
            <a:br>
              <a:rPr lang="en-US" altLang="zh-CN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894467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Storage ring </a:t>
            </a:r>
            <a:r>
              <a:rPr lang="en-US" altLang="zh-CN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upgrades</a:t>
            </a:r>
            <a:endParaRPr lang="zh-CN" altLang="en-US" dirty="0"/>
          </a:p>
        </p:txBody>
      </p:sp>
      <p:sp>
        <p:nvSpPr>
          <p:cNvPr id="3" name="文本框 2"/>
          <p:cNvSpPr txBox="1"/>
          <p:nvPr/>
        </p:nvSpPr>
        <p:spPr>
          <a:xfrm>
            <a:off x="3753763" y="1418167"/>
            <a:ext cx="1657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/>
              <a:t>Lattice upgrade</a:t>
            </a:r>
            <a:endParaRPr lang="zh-CN" altLang="en-US" b="1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656" y="1787499"/>
            <a:ext cx="6362066" cy="2741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832" y="4528782"/>
            <a:ext cx="6409684" cy="222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本框 3"/>
          <p:cNvSpPr txBox="1"/>
          <p:nvPr/>
        </p:nvSpPr>
        <p:spPr>
          <a:xfrm>
            <a:off x="6724936" y="1787499"/>
            <a:ext cx="26749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C03, C13 replace 1.8m bend with 1m </a:t>
            </a:r>
            <a:r>
              <a:rPr lang="en-US" altLang="zh-CN" dirty="0" err="1" smtClean="0"/>
              <a:t>SuperBend</a:t>
            </a:r>
            <a:endParaRPr lang="en-US" altLang="zh-CN" dirty="0" smtClean="0"/>
          </a:p>
          <a:p>
            <a:r>
              <a:rPr lang="en-US" altLang="zh-CN" dirty="0" smtClean="0"/>
              <a:t>Creating 1.9m short straight section</a:t>
            </a:r>
            <a:endParaRPr lang="zh-CN" altLang="en-US" dirty="0"/>
          </a:p>
        </p:txBody>
      </p:sp>
      <p:sp>
        <p:nvSpPr>
          <p:cNvPr id="5" name="圆角矩形 4"/>
          <p:cNvSpPr/>
          <p:nvPr/>
        </p:nvSpPr>
        <p:spPr>
          <a:xfrm>
            <a:off x="1665027" y="2565779"/>
            <a:ext cx="559558" cy="1078173"/>
          </a:xfrm>
          <a:prstGeom prst="roundRect">
            <a:avLst/>
          </a:prstGeom>
          <a:solidFill>
            <a:srgbClr val="FFFF00">
              <a:alpha val="2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圆角矩形 7"/>
          <p:cNvSpPr/>
          <p:nvPr/>
        </p:nvSpPr>
        <p:spPr>
          <a:xfrm>
            <a:off x="5638800" y="2619054"/>
            <a:ext cx="559558" cy="1078173"/>
          </a:xfrm>
          <a:prstGeom prst="roundRect">
            <a:avLst/>
          </a:prstGeom>
          <a:solidFill>
            <a:srgbClr val="FFFF00">
              <a:alpha val="2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6091589" y="4066559"/>
            <a:ext cx="12666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Super Bend</a:t>
            </a:r>
            <a:endParaRPr lang="zh-CN" altLang="en-US" dirty="0"/>
          </a:p>
        </p:txBody>
      </p:sp>
      <p:cxnSp>
        <p:nvCxnSpPr>
          <p:cNvPr id="9" name="直接箭头连接符 8"/>
          <p:cNvCxnSpPr>
            <a:stCxn id="5" idx="2"/>
            <a:endCxn id="6" idx="1"/>
          </p:cNvCxnSpPr>
          <p:nvPr/>
        </p:nvCxnSpPr>
        <p:spPr>
          <a:xfrm>
            <a:off x="1944806" y="3643952"/>
            <a:ext cx="4146783" cy="607273"/>
          </a:xfrm>
          <a:prstGeom prst="straightConnector1">
            <a:avLst/>
          </a:prstGeom>
          <a:ln w="3175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箭头连接符 11"/>
          <p:cNvCxnSpPr/>
          <p:nvPr/>
        </p:nvCxnSpPr>
        <p:spPr>
          <a:xfrm>
            <a:off x="5866763" y="3492432"/>
            <a:ext cx="325410" cy="687149"/>
          </a:xfrm>
          <a:prstGeom prst="straightConnector1">
            <a:avLst/>
          </a:prstGeom>
          <a:ln w="3175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/>
          <p:cNvSpPr txBox="1"/>
          <p:nvPr/>
        </p:nvSpPr>
        <p:spPr>
          <a:xfrm>
            <a:off x="6724935" y="4900887"/>
            <a:ext cx="217340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ID11, ID16 long straight section add triplet create double mini beta function straight sections accommodate 2 IDs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913160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/>
          <p:cNvSpPr>
            <a:spLocks noGrp="1"/>
          </p:cNvSpPr>
          <p:nvPr>
            <p:ph type="title"/>
          </p:nvPr>
        </p:nvSpPr>
        <p:spPr>
          <a:xfrm>
            <a:off x="457199" y="0"/>
            <a:ext cx="8229600" cy="1143000"/>
          </a:xfrm>
        </p:spPr>
        <p:txBody>
          <a:bodyPr/>
          <a:lstStyle/>
          <a:p>
            <a:r>
              <a:rPr lang="en-US" altLang="zh-CN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Storage ring </a:t>
            </a:r>
            <a:r>
              <a:rPr lang="en-US" altLang="zh-CN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upgrades</a:t>
            </a:r>
            <a:endParaRPr lang="zh-CN" altLang="en-US" dirty="0"/>
          </a:p>
        </p:txBody>
      </p:sp>
      <p:pic>
        <p:nvPicPr>
          <p:cNvPr id="14338" name="Picture 2" descr="说明: LinerOptic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7157" y="1140270"/>
            <a:ext cx="6409685" cy="5717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文本框 6"/>
          <p:cNvSpPr txBox="1"/>
          <p:nvPr/>
        </p:nvSpPr>
        <p:spPr>
          <a:xfrm>
            <a:off x="3743214" y="955604"/>
            <a:ext cx="1657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/>
              <a:t>Lattice upgrade</a:t>
            </a:r>
            <a:endParaRPr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25824040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457199" y="0"/>
            <a:ext cx="8229600" cy="1143000"/>
          </a:xfrm>
        </p:spPr>
        <p:txBody>
          <a:bodyPr/>
          <a:lstStyle/>
          <a:p>
            <a:r>
              <a:rPr lang="en-US" altLang="zh-CN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Storage ring </a:t>
            </a:r>
            <a:r>
              <a:rPr lang="en-US" altLang="zh-CN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upgrades</a:t>
            </a:r>
            <a:endParaRPr lang="zh-CN" altLang="en-US" dirty="0"/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2694759"/>
              </p:ext>
            </p:extLst>
          </p:nvPr>
        </p:nvGraphicFramePr>
        <p:xfrm>
          <a:off x="329883" y="1710898"/>
          <a:ext cx="8484232" cy="4058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36418"/>
                <a:gridCol w="914400"/>
                <a:gridCol w="1801505"/>
                <a:gridCol w="283190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Parameter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Unit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Current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Upgrade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Energy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GeV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3.5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3.5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C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m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432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431.989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Tune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22.22,11.29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22.222, 12.153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Emittance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nm</a:t>
                      </a:r>
                      <a:r>
                        <a:rPr lang="en-US" altLang="zh-CN" baseline="0" dirty="0" smtClean="0"/>
                        <a:t> rad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3.9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4.22 (with</a:t>
                      </a:r>
                      <a:r>
                        <a:rPr lang="en-US" altLang="zh-CN" baseline="0" dirty="0" smtClean="0"/>
                        <a:t> SW)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Momentum compaction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4.27e-4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4.2e-4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Energy</a:t>
                      </a:r>
                      <a:r>
                        <a:rPr lang="en-US" altLang="zh-CN" baseline="0" dirty="0" smtClean="0"/>
                        <a:t> spread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9.8e-4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11.1e-4</a:t>
                      </a:r>
                      <a:endParaRPr lang="zh-CN" altLang="en-US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Energy loss/turn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MeV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1.44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1.7 (With SW</a:t>
                      </a:r>
                      <a:r>
                        <a:rPr lang="zh-CN" altLang="en-US" dirty="0" smtClean="0"/>
                        <a:t>）</a:t>
                      </a:r>
                      <a:endParaRPr lang="zh-CN" altLang="en-US" dirty="0"/>
                    </a:p>
                  </a:txBody>
                  <a:tcPr/>
                </a:tc>
              </a:tr>
              <a:tr h="27305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Straight sections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m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4</a:t>
                      </a:r>
                      <a:r>
                        <a:rPr lang="en-US" altLang="zh-CN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×12, 16×6.5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4</a:t>
                      </a:r>
                      <a:r>
                        <a:rPr lang="en-US" altLang="zh-CN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×12, 16×6.5, 2×1.9</a:t>
                      </a:r>
                      <a:endParaRPr lang="zh-CN" altLang="en-US" dirty="0"/>
                    </a:p>
                  </a:txBody>
                  <a:tcPr/>
                </a:tc>
              </a:tr>
              <a:tr h="1803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Bunch length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mm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3.8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4~8</a:t>
                      </a:r>
                      <a:endParaRPr lang="zh-CN" altLang="en-US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Bend field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T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1.27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1.27  2.29</a:t>
                      </a:r>
                      <a:endParaRPr lang="zh-CN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文本框 5"/>
          <p:cNvSpPr txBox="1"/>
          <p:nvPr/>
        </p:nvSpPr>
        <p:spPr>
          <a:xfrm>
            <a:off x="3743214" y="1143000"/>
            <a:ext cx="1657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/>
              <a:t>Lattice upgrade</a:t>
            </a:r>
            <a:endParaRPr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723475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C:\Users\jiangbocheng\Desktop\九院验收\QQ图片20171107170457.jpg">
            <a:extLst>
              <a:ext uri="{FF2B5EF4-FFF2-40B4-BE49-F238E27FC236}">
                <a16:creationId xmlns:a16="http://schemas.microsoft.com/office/drawing/2014/main" xmlns="" id="{612C263D-DBE9-404E-A442-0BD4C677D1F1}"/>
              </a:ext>
            </a:extLst>
          </p:cNvPr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2579" y="1456477"/>
            <a:ext cx="3146928" cy="190558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图片 5" descr="E:\2017SSRF\机器研究\Double mini beta\Screenshot from 2017-10-29 21-10-44.png">
            <a:extLst>
              <a:ext uri="{FF2B5EF4-FFF2-40B4-BE49-F238E27FC236}">
                <a16:creationId xmlns:a16="http://schemas.microsoft.com/office/drawing/2014/main" xmlns="" id="{C3EC518C-8645-4150-B731-DB15986115A8}"/>
              </a:ext>
            </a:extLst>
          </p:cNvPr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0201" y="3495941"/>
            <a:ext cx="3111684" cy="170938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xmlns="" id="{67F8DBAD-890F-4B2C-9802-5E1F71F929E0}"/>
              </a:ext>
            </a:extLst>
          </p:cNvPr>
          <p:cNvSpPr txBox="1"/>
          <p:nvPr/>
        </p:nvSpPr>
        <p:spPr>
          <a:xfrm>
            <a:off x="590850" y="5401523"/>
            <a:ext cx="29103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ID11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ID16 upgrade had been finished and beam commissioning successfully.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" name="图片 2">
            <a:extLst>
              <a:ext uri="{FF2B5EF4-FFF2-40B4-BE49-F238E27FC236}">
                <a16:creationId xmlns:a16="http://schemas.microsoft.com/office/drawing/2014/main" xmlns="" id="{A2AA413F-1B66-4D2C-B819-D4438B93714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47690" y="1456477"/>
            <a:ext cx="1410147" cy="1956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图片 1">
            <a:extLst>
              <a:ext uri="{FF2B5EF4-FFF2-40B4-BE49-F238E27FC236}">
                <a16:creationId xmlns:a16="http://schemas.microsoft.com/office/drawing/2014/main" xmlns="" id="{57C2E122-A6AF-4417-B807-B010F330FEB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30912" y="1456477"/>
            <a:ext cx="1561328" cy="1972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ACF41B63-1379-4352-9A86-FF0B84AF3F1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82092" y="4128338"/>
            <a:ext cx="3075745" cy="1937182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xmlns="" id="{93D36167-703B-454C-B074-41E0DDE30D96}"/>
              </a:ext>
            </a:extLst>
          </p:cNvPr>
          <p:cNvSpPr txBox="1"/>
          <p:nvPr/>
        </p:nvSpPr>
        <p:spPr>
          <a:xfrm>
            <a:off x="4746343" y="3506588"/>
            <a:ext cx="28589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Super Bends, combine </a:t>
            </a:r>
            <a:r>
              <a:rPr lang="en-US" altLang="zh-CN" sz="1600" dirty="0" err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sextupoles</a:t>
            </a: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had been built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xmlns="" id="{DFD454AB-254C-45ED-AD28-90A84456B83F}"/>
              </a:ext>
            </a:extLst>
          </p:cNvPr>
          <p:cNvSpPr txBox="1"/>
          <p:nvPr/>
        </p:nvSpPr>
        <p:spPr>
          <a:xfrm>
            <a:off x="4530912" y="6180083"/>
            <a:ext cx="36335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Vacuum system, Gird is in fabrication.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xmlns="" id="{EF25DA37-4299-4518-B451-351C91CE8C05}"/>
              </a:ext>
            </a:extLst>
          </p:cNvPr>
          <p:cNvCxnSpPr>
            <a:cxnSpLocks/>
          </p:cNvCxnSpPr>
          <p:nvPr/>
        </p:nvCxnSpPr>
        <p:spPr>
          <a:xfrm flipV="1">
            <a:off x="4123789" y="1178170"/>
            <a:ext cx="0" cy="5486399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标题 1"/>
          <p:cNvSpPr txBox="1">
            <a:spLocks/>
          </p:cNvSpPr>
          <p:nvPr/>
        </p:nvSpPr>
        <p:spPr>
          <a:xfrm>
            <a:off x="457199" y="0"/>
            <a:ext cx="82296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457189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914378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1371566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1828754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Storage ring upgrades</a:t>
            </a:r>
            <a:endParaRPr lang="zh-CN" altLang="en-US" dirty="0"/>
          </a:p>
        </p:txBody>
      </p:sp>
      <p:sp>
        <p:nvSpPr>
          <p:cNvPr id="15" name="文本框 14"/>
          <p:cNvSpPr txBox="1"/>
          <p:nvPr/>
        </p:nvSpPr>
        <p:spPr>
          <a:xfrm>
            <a:off x="3601885" y="953264"/>
            <a:ext cx="1657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/>
              <a:t>Lattice upgrade</a:t>
            </a:r>
            <a:endParaRPr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2687750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1287"/>
          <p:cNvSpPr>
            <a:spLocks noChangeArrowheads="1"/>
          </p:cNvSpPr>
          <p:nvPr/>
        </p:nvSpPr>
        <p:spPr bwMode="auto">
          <a:xfrm>
            <a:off x="5186150" y="953264"/>
            <a:ext cx="4289166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rgbClr val="CC0000"/>
              </a:buClr>
              <a:buSzPct val="120000"/>
              <a:buFont typeface="Wingdings" panose="05000000000000000000" pitchFamily="2" charset="2"/>
              <a:buChar char="F"/>
              <a:defRPr sz="32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Clr>
                <a:srgbClr val="33CC33"/>
              </a:buClr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spcBef>
                <a:spcPct val="20000"/>
              </a:spcBef>
              <a:buSzPct val="90000"/>
              <a:buFont typeface="Wingdings" panose="05000000000000000000" pitchFamily="2" charset="2"/>
              <a:buChar char="p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SzPct val="8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>
              <a:spcBef>
                <a:spcPct val="0"/>
              </a:spcBef>
              <a:buClr>
                <a:srgbClr val="CC3300"/>
              </a:buClr>
              <a:buSzTx/>
              <a:buFont typeface="Wingdings" panose="05000000000000000000" pitchFamily="2" charset="2"/>
              <a:buChar char="Ø"/>
            </a:pPr>
            <a:r>
              <a:rPr lang="en-US" altLang="zh-CN" sz="1800" b="1" dirty="0">
                <a:solidFill>
                  <a:srgbClr val="CC3300"/>
                </a:solidFill>
                <a:ea typeface="宋体" panose="02010600030101010101" pitchFamily="2" charset="-122"/>
              </a:rPr>
              <a:t>Refrigerator  </a:t>
            </a:r>
            <a:r>
              <a:rPr lang="en-US" altLang="zh-CN" sz="1800" b="1" dirty="0" smtClean="0">
                <a:solidFill>
                  <a:srgbClr val="CC3300"/>
                </a:solidFill>
                <a:ea typeface="宋体" panose="02010600030101010101" pitchFamily="2" charset="-122"/>
              </a:rPr>
              <a:t>650W/4.5K</a:t>
            </a:r>
          </a:p>
          <a:p>
            <a:pPr>
              <a:spcBef>
                <a:spcPct val="0"/>
              </a:spcBef>
              <a:buClr>
                <a:srgbClr val="CC3300"/>
              </a:buClr>
              <a:buSzTx/>
              <a:buFont typeface="Wingdings" panose="05000000000000000000" pitchFamily="2" charset="2"/>
              <a:buChar char="Ø"/>
            </a:pPr>
            <a:r>
              <a:rPr lang="en-US" altLang="zh-CN" sz="1800" b="1" dirty="0">
                <a:solidFill>
                  <a:srgbClr val="CC3300"/>
                </a:solidFill>
                <a:ea typeface="宋体" panose="02010600030101010101" pitchFamily="2" charset="-122"/>
              </a:rPr>
              <a:t>60W@2K</a:t>
            </a:r>
          </a:p>
          <a:p>
            <a:pPr>
              <a:spcBef>
                <a:spcPct val="0"/>
              </a:spcBef>
              <a:buClr>
                <a:srgbClr val="CC3300"/>
              </a:buClr>
              <a:buSzTx/>
              <a:buFont typeface="Wingdings" panose="05000000000000000000" pitchFamily="2" charset="2"/>
              <a:buChar char="Ø"/>
            </a:pPr>
            <a:r>
              <a:rPr lang="en-US" altLang="zh-CN" sz="1800" b="1" dirty="0" err="1">
                <a:solidFill>
                  <a:srgbClr val="CC3300"/>
                </a:solidFill>
                <a:ea typeface="宋体" panose="02010600030101010101" pitchFamily="2" charset="-122"/>
              </a:rPr>
              <a:t>LHe</a:t>
            </a:r>
            <a:r>
              <a:rPr lang="en-US" altLang="zh-CN" sz="1800" b="1" dirty="0">
                <a:solidFill>
                  <a:srgbClr val="CC3300"/>
                </a:solidFill>
                <a:ea typeface="宋体" panose="02010600030101010101" pitchFamily="2" charset="-122"/>
              </a:rPr>
              <a:t> Dewar    2000L </a:t>
            </a:r>
          </a:p>
          <a:p>
            <a:pPr>
              <a:spcBef>
                <a:spcPct val="0"/>
              </a:spcBef>
              <a:buClr>
                <a:srgbClr val="CC3300"/>
              </a:buClr>
              <a:buSzTx/>
              <a:buFont typeface="Wingdings" panose="05000000000000000000" pitchFamily="2" charset="2"/>
              <a:buChar char="Ø"/>
            </a:pPr>
            <a:r>
              <a:rPr lang="en-US" altLang="zh-CN" sz="1800" b="1" dirty="0">
                <a:solidFill>
                  <a:srgbClr val="CC3300"/>
                </a:solidFill>
                <a:ea typeface="宋体" panose="02010600030101010101" pitchFamily="2" charset="-122"/>
              </a:rPr>
              <a:t>Valve Boxes  4</a:t>
            </a:r>
            <a:endParaRPr lang="zh-CN" altLang="en-US" sz="1800" b="1" dirty="0">
              <a:solidFill>
                <a:srgbClr val="CC3300"/>
              </a:solidFill>
              <a:ea typeface="宋体" panose="02010600030101010101" pitchFamily="2" charset="-122"/>
            </a:endParaRPr>
          </a:p>
          <a:p>
            <a:pPr>
              <a:spcBef>
                <a:spcPct val="0"/>
              </a:spcBef>
              <a:buClr>
                <a:srgbClr val="CC3300"/>
              </a:buClr>
              <a:buSzTx/>
              <a:buFont typeface="Wingdings" panose="05000000000000000000" pitchFamily="2" charset="2"/>
              <a:buChar char="Ø"/>
            </a:pPr>
            <a:r>
              <a:rPr lang="en-US" altLang="zh-CN" sz="1800" b="1" dirty="0">
                <a:solidFill>
                  <a:srgbClr val="CC3300"/>
                </a:solidFill>
                <a:ea typeface="宋体" panose="02010600030101010101" pitchFamily="2" charset="-122"/>
              </a:rPr>
              <a:t>Multi channel Transfer Line</a:t>
            </a:r>
          </a:p>
          <a:p>
            <a:pPr>
              <a:spcBef>
                <a:spcPct val="0"/>
              </a:spcBef>
              <a:buClr>
                <a:srgbClr val="CC3300"/>
              </a:buClr>
              <a:buSzTx/>
              <a:buFont typeface="Wingdings" panose="05000000000000000000" pitchFamily="2" charset="2"/>
              <a:buChar char="Ø"/>
            </a:pPr>
            <a:r>
              <a:rPr lang="en-US" altLang="zh-CN" sz="1800" b="1" dirty="0">
                <a:solidFill>
                  <a:srgbClr val="CC3300"/>
                </a:solidFill>
                <a:ea typeface="宋体" panose="02010600030101010101" pitchFamily="2" charset="-122"/>
              </a:rPr>
              <a:t>Single channel Transfer Line</a:t>
            </a:r>
          </a:p>
          <a:p>
            <a:pPr>
              <a:spcBef>
                <a:spcPct val="0"/>
              </a:spcBef>
              <a:buClr>
                <a:srgbClr val="CC3300"/>
              </a:buClr>
              <a:buSzTx/>
              <a:buFont typeface="Wingdings" panose="05000000000000000000" pitchFamily="2" charset="2"/>
              <a:buChar char="Ø"/>
            </a:pPr>
            <a:r>
              <a:rPr lang="en-US" altLang="zh-CN" sz="1800" b="1" dirty="0" err="1">
                <a:solidFill>
                  <a:srgbClr val="CC3300"/>
                </a:solidFill>
                <a:ea typeface="宋体" panose="02010600030101010101" pitchFamily="2" charset="-122"/>
              </a:rPr>
              <a:t>GHe</a:t>
            </a:r>
            <a:r>
              <a:rPr lang="en-US" altLang="zh-CN" sz="1800" b="1" dirty="0">
                <a:solidFill>
                  <a:srgbClr val="CC3300"/>
                </a:solidFill>
                <a:ea typeface="宋体" panose="02010600030101010101" pitchFamily="2" charset="-122"/>
              </a:rPr>
              <a:t> Storage Tanks     </a:t>
            </a:r>
            <a:r>
              <a:rPr lang="en-US" altLang="zh-CN" sz="1800" b="1" dirty="0" smtClean="0">
                <a:solidFill>
                  <a:srgbClr val="CC3300"/>
                </a:solidFill>
                <a:ea typeface="宋体" panose="02010600030101010101" pitchFamily="2" charset="-122"/>
              </a:rPr>
              <a:t>2×100m</a:t>
            </a:r>
            <a:r>
              <a:rPr lang="en-US" altLang="zh-CN" sz="1800" b="1" baseline="30000" dirty="0" smtClean="0">
                <a:solidFill>
                  <a:srgbClr val="CC3300"/>
                </a:solidFill>
                <a:ea typeface="宋体" panose="02010600030101010101" pitchFamily="2" charset="-122"/>
              </a:rPr>
              <a:t>3</a:t>
            </a:r>
            <a:endParaRPr lang="en-US" altLang="zh-CN" sz="1800" b="1" dirty="0">
              <a:solidFill>
                <a:srgbClr val="CC3300"/>
              </a:solidFill>
              <a:ea typeface="宋体" panose="02010600030101010101" pitchFamily="2" charset="-122"/>
            </a:endParaRPr>
          </a:p>
        </p:txBody>
      </p:sp>
      <p:grpSp>
        <p:nvGrpSpPr>
          <p:cNvPr id="18436" name="Group 3"/>
          <p:cNvGrpSpPr>
            <a:grpSpLocks noChangeAspect="1"/>
          </p:cNvGrpSpPr>
          <p:nvPr/>
        </p:nvGrpSpPr>
        <p:grpSpPr bwMode="auto">
          <a:xfrm>
            <a:off x="857249" y="1248129"/>
            <a:ext cx="7429500" cy="4470400"/>
            <a:chOff x="495" y="424"/>
            <a:chExt cx="4680" cy="2816"/>
          </a:xfrm>
        </p:grpSpPr>
        <p:sp>
          <p:nvSpPr>
            <p:cNvPr id="18437" name="AutoShape 2"/>
            <p:cNvSpPr>
              <a:spLocks noChangeAspect="1" noChangeArrowheads="1" noTextEdit="1"/>
            </p:cNvSpPr>
            <p:nvPr/>
          </p:nvSpPr>
          <p:spPr bwMode="auto">
            <a:xfrm>
              <a:off x="495" y="424"/>
              <a:ext cx="4680" cy="2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38" name="Rectangle 4"/>
            <p:cNvSpPr>
              <a:spLocks noChangeArrowheads="1"/>
            </p:cNvSpPr>
            <p:nvPr/>
          </p:nvSpPr>
          <p:spPr bwMode="auto">
            <a:xfrm>
              <a:off x="724" y="505"/>
              <a:ext cx="16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CC0000"/>
                </a:buClr>
                <a:buSzPct val="120000"/>
                <a:buFont typeface="Wingdings" panose="05000000000000000000" pitchFamily="2" charset="2"/>
                <a:buChar char="F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3CC33"/>
                </a:buClr>
                <a:buFont typeface="Wingdings" panose="05000000000000000000" pitchFamily="2" charset="2"/>
                <a:buChar char="Ø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spcBef>
                  <a:spcPct val="20000"/>
                </a:spcBef>
                <a:buSzPct val="90000"/>
                <a:buFont typeface="Wingdings" panose="05000000000000000000" pitchFamily="2" charset="2"/>
                <a:buChar char="p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zh-CN" altLang="zh-CN" sz="80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 </a:t>
              </a:r>
              <a:endParaRPr lang="zh-CN" altLang="zh-CN" sz="1800">
                <a:ea typeface="宋体" panose="02010600030101010101" pitchFamily="2" charset="-122"/>
              </a:endParaRPr>
            </a:p>
          </p:txBody>
        </p:sp>
        <p:grpSp>
          <p:nvGrpSpPr>
            <p:cNvPr id="18439" name="Group 7"/>
            <p:cNvGrpSpPr>
              <a:grpSpLocks/>
            </p:cNvGrpSpPr>
            <p:nvPr/>
          </p:nvGrpSpPr>
          <p:grpSpPr bwMode="auto">
            <a:xfrm>
              <a:off x="595" y="492"/>
              <a:ext cx="2216" cy="703"/>
              <a:chOff x="595" y="492"/>
              <a:chExt cx="2216" cy="703"/>
            </a:xfrm>
          </p:grpSpPr>
          <p:sp>
            <p:nvSpPr>
              <p:cNvPr id="20205" name="Rectangle 5"/>
              <p:cNvSpPr>
                <a:spLocks noChangeArrowheads="1"/>
              </p:cNvSpPr>
              <p:nvPr/>
            </p:nvSpPr>
            <p:spPr bwMode="auto">
              <a:xfrm>
                <a:off x="596" y="494"/>
                <a:ext cx="2213" cy="699"/>
              </a:xfrm>
              <a:prstGeom prst="rect">
                <a:avLst/>
              </a:prstGeom>
              <a:solidFill>
                <a:srgbClr val="CCFF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CC0000"/>
                  </a:buClr>
                  <a:buSzPct val="120000"/>
                  <a:buFont typeface="Wingdings" panose="05000000000000000000" pitchFamily="2" charset="2"/>
                  <a:buChar char="F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33CC33"/>
                  </a:buClr>
                  <a:buFont typeface="Wingdings" panose="05000000000000000000" pitchFamily="2" charset="2"/>
                  <a:buChar char="Ø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l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3pPr>
                <a:lvl4pPr marL="1600200" indent="-228600">
                  <a:spcBef>
                    <a:spcPct val="20000"/>
                  </a:spcBef>
                  <a:buSzPct val="90000"/>
                  <a:buFont typeface="Wingdings" panose="05000000000000000000" pitchFamily="2" charset="2"/>
                  <a:buChar char="p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spcBef>
                    <a:spcPct val="20000"/>
                  </a:spcBef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en-US" sz="1800">
                  <a:ea typeface="宋体" panose="02010600030101010101" pitchFamily="2" charset="-122"/>
                </a:endParaRPr>
              </a:p>
            </p:txBody>
          </p:sp>
          <p:sp>
            <p:nvSpPr>
              <p:cNvPr id="20206" name="Freeform 6"/>
              <p:cNvSpPr>
                <a:spLocks noEditPoints="1"/>
              </p:cNvSpPr>
              <p:nvPr/>
            </p:nvSpPr>
            <p:spPr bwMode="auto">
              <a:xfrm>
                <a:off x="595" y="492"/>
                <a:ext cx="2216" cy="703"/>
              </a:xfrm>
              <a:custGeom>
                <a:avLst/>
                <a:gdLst>
                  <a:gd name="T0" fmla="*/ 2104 w 2216"/>
                  <a:gd name="T1" fmla="*/ 3 h 703"/>
                  <a:gd name="T2" fmla="*/ 2026 w 2216"/>
                  <a:gd name="T3" fmla="*/ 0 h 703"/>
                  <a:gd name="T4" fmla="*/ 1905 w 2216"/>
                  <a:gd name="T5" fmla="*/ 3 h 703"/>
                  <a:gd name="T6" fmla="*/ 1820 w 2216"/>
                  <a:gd name="T7" fmla="*/ 0 h 703"/>
                  <a:gd name="T8" fmla="*/ 1742 w 2216"/>
                  <a:gd name="T9" fmla="*/ 3 h 703"/>
                  <a:gd name="T10" fmla="*/ 1618 w 2216"/>
                  <a:gd name="T11" fmla="*/ 3 h 703"/>
                  <a:gd name="T12" fmla="*/ 1539 w 2216"/>
                  <a:gd name="T13" fmla="*/ 0 h 703"/>
                  <a:gd name="T14" fmla="*/ 1419 w 2216"/>
                  <a:gd name="T15" fmla="*/ 3 h 703"/>
                  <a:gd name="T16" fmla="*/ 1309 w 2216"/>
                  <a:gd name="T17" fmla="*/ 0 h 703"/>
                  <a:gd name="T18" fmla="*/ 1230 w 2216"/>
                  <a:gd name="T19" fmla="*/ 3 h 703"/>
                  <a:gd name="T20" fmla="*/ 1106 w 2216"/>
                  <a:gd name="T21" fmla="*/ 3 h 703"/>
                  <a:gd name="T22" fmla="*/ 1028 w 2216"/>
                  <a:gd name="T23" fmla="*/ 0 h 703"/>
                  <a:gd name="T24" fmla="*/ 932 w 2216"/>
                  <a:gd name="T25" fmla="*/ 3 h 703"/>
                  <a:gd name="T26" fmla="*/ 822 w 2216"/>
                  <a:gd name="T27" fmla="*/ 0 h 703"/>
                  <a:gd name="T28" fmla="*/ 744 w 2216"/>
                  <a:gd name="T29" fmla="*/ 3 h 703"/>
                  <a:gd name="T30" fmla="*/ 620 w 2216"/>
                  <a:gd name="T31" fmla="*/ 3 h 703"/>
                  <a:gd name="T32" fmla="*/ 542 w 2216"/>
                  <a:gd name="T33" fmla="*/ 0 h 703"/>
                  <a:gd name="T34" fmla="*/ 421 w 2216"/>
                  <a:gd name="T35" fmla="*/ 3 h 703"/>
                  <a:gd name="T36" fmla="*/ 336 w 2216"/>
                  <a:gd name="T37" fmla="*/ 0 h 703"/>
                  <a:gd name="T38" fmla="*/ 257 w 2216"/>
                  <a:gd name="T39" fmla="*/ 3 h 703"/>
                  <a:gd name="T40" fmla="*/ 133 w 2216"/>
                  <a:gd name="T41" fmla="*/ 3 h 703"/>
                  <a:gd name="T42" fmla="*/ 55 w 2216"/>
                  <a:gd name="T43" fmla="*/ 0 h 703"/>
                  <a:gd name="T44" fmla="*/ 0 w 2216"/>
                  <a:gd name="T45" fmla="*/ 51 h 703"/>
                  <a:gd name="T46" fmla="*/ 3 w 2216"/>
                  <a:gd name="T47" fmla="*/ 120 h 703"/>
                  <a:gd name="T48" fmla="*/ 3 w 2216"/>
                  <a:gd name="T49" fmla="*/ 230 h 703"/>
                  <a:gd name="T50" fmla="*/ 0 w 2216"/>
                  <a:gd name="T51" fmla="*/ 299 h 703"/>
                  <a:gd name="T52" fmla="*/ 3 w 2216"/>
                  <a:gd name="T53" fmla="*/ 405 h 703"/>
                  <a:gd name="T54" fmla="*/ 0 w 2216"/>
                  <a:gd name="T55" fmla="*/ 480 h 703"/>
                  <a:gd name="T56" fmla="*/ 3 w 2216"/>
                  <a:gd name="T57" fmla="*/ 549 h 703"/>
                  <a:gd name="T58" fmla="*/ 3 w 2216"/>
                  <a:gd name="T59" fmla="*/ 659 h 703"/>
                  <a:gd name="T60" fmla="*/ 32 w 2216"/>
                  <a:gd name="T61" fmla="*/ 703 h 703"/>
                  <a:gd name="T62" fmla="*/ 152 w 2216"/>
                  <a:gd name="T63" fmla="*/ 700 h 703"/>
                  <a:gd name="T64" fmla="*/ 262 w 2216"/>
                  <a:gd name="T65" fmla="*/ 703 h 703"/>
                  <a:gd name="T66" fmla="*/ 341 w 2216"/>
                  <a:gd name="T67" fmla="*/ 700 h 703"/>
                  <a:gd name="T68" fmla="*/ 465 w 2216"/>
                  <a:gd name="T69" fmla="*/ 700 h 703"/>
                  <a:gd name="T70" fmla="*/ 543 w 2216"/>
                  <a:gd name="T71" fmla="*/ 703 h 703"/>
                  <a:gd name="T72" fmla="*/ 639 w 2216"/>
                  <a:gd name="T73" fmla="*/ 700 h 703"/>
                  <a:gd name="T74" fmla="*/ 749 w 2216"/>
                  <a:gd name="T75" fmla="*/ 703 h 703"/>
                  <a:gd name="T76" fmla="*/ 827 w 2216"/>
                  <a:gd name="T77" fmla="*/ 700 h 703"/>
                  <a:gd name="T78" fmla="*/ 951 w 2216"/>
                  <a:gd name="T79" fmla="*/ 700 h 703"/>
                  <a:gd name="T80" fmla="*/ 1030 w 2216"/>
                  <a:gd name="T81" fmla="*/ 703 h 703"/>
                  <a:gd name="T82" fmla="*/ 1150 w 2216"/>
                  <a:gd name="T83" fmla="*/ 700 h 703"/>
                  <a:gd name="T84" fmla="*/ 1236 w 2216"/>
                  <a:gd name="T85" fmla="*/ 703 h 703"/>
                  <a:gd name="T86" fmla="*/ 1314 w 2216"/>
                  <a:gd name="T87" fmla="*/ 700 h 703"/>
                  <a:gd name="T88" fmla="*/ 1438 w 2216"/>
                  <a:gd name="T89" fmla="*/ 700 h 703"/>
                  <a:gd name="T90" fmla="*/ 1516 w 2216"/>
                  <a:gd name="T91" fmla="*/ 703 h 703"/>
                  <a:gd name="T92" fmla="*/ 1637 w 2216"/>
                  <a:gd name="T93" fmla="*/ 700 h 703"/>
                  <a:gd name="T94" fmla="*/ 1747 w 2216"/>
                  <a:gd name="T95" fmla="*/ 703 h 703"/>
                  <a:gd name="T96" fmla="*/ 1825 w 2216"/>
                  <a:gd name="T97" fmla="*/ 700 h 703"/>
                  <a:gd name="T98" fmla="*/ 1949 w 2216"/>
                  <a:gd name="T99" fmla="*/ 700 h 703"/>
                  <a:gd name="T100" fmla="*/ 2028 w 2216"/>
                  <a:gd name="T101" fmla="*/ 703 h 703"/>
                  <a:gd name="T102" fmla="*/ 2123 w 2216"/>
                  <a:gd name="T103" fmla="*/ 700 h 703"/>
                  <a:gd name="T104" fmla="*/ 2191 w 2216"/>
                  <a:gd name="T105" fmla="*/ 700 h 703"/>
                  <a:gd name="T106" fmla="*/ 2212 w 2216"/>
                  <a:gd name="T107" fmla="*/ 612 h 703"/>
                  <a:gd name="T108" fmla="*/ 2216 w 2216"/>
                  <a:gd name="T109" fmla="*/ 543 h 703"/>
                  <a:gd name="T110" fmla="*/ 2212 w 2216"/>
                  <a:gd name="T111" fmla="*/ 437 h 703"/>
                  <a:gd name="T112" fmla="*/ 2216 w 2216"/>
                  <a:gd name="T113" fmla="*/ 340 h 703"/>
                  <a:gd name="T114" fmla="*/ 2212 w 2216"/>
                  <a:gd name="T115" fmla="*/ 271 h 703"/>
                  <a:gd name="T116" fmla="*/ 2212 w 2216"/>
                  <a:gd name="T117" fmla="*/ 161 h 703"/>
                  <a:gd name="T118" fmla="*/ 2216 w 2216"/>
                  <a:gd name="T119" fmla="*/ 92 h 703"/>
                  <a:gd name="T120" fmla="*/ 2212 w 2216"/>
                  <a:gd name="T121" fmla="*/ 8 h 703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2216" h="703">
                    <a:moveTo>
                      <a:pt x="2214" y="3"/>
                    </a:moveTo>
                    <a:lnTo>
                      <a:pt x="2186" y="3"/>
                    </a:lnTo>
                    <a:lnTo>
                      <a:pt x="2186" y="0"/>
                    </a:lnTo>
                    <a:lnTo>
                      <a:pt x="2214" y="0"/>
                    </a:lnTo>
                    <a:lnTo>
                      <a:pt x="2214" y="3"/>
                    </a:lnTo>
                    <a:close/>
                    <a:moveTo>
                      <a:pt x="2175" y="3"/>
                    </a:moveTo>
                    <a:lnTo>
                      <a:pt x="2172" y="3"/>
                    </a:lnTo>
                    <a:lnTo>
                      <a:pt x="2172" y="0"/>
                    </a:lnTo>
                    <a:lnTo>
                      <a:pt x="2175" y="0"/>
                    </a:lnTo>
                    <a:lnTo>
                      <a:pt x="2175" y="3"/>
                    </a:lnTo>
                    <a:close/>
                    <a:moveTo>
                      <a:pt x="2161" y="3"/>
                    </a:moveTo>
                    <a:lnTo>
                      <a:pt x="2157" y="3"/>
                    </a:lnTo>
                    <a:lnTo>
                      <a:pt x="2157" y="0"/>
                    </a:lnTo>
                    <a:lnTo>
                      <a:pt x="2161" y="0"/>
                    </a:lnTo>
                    <a:lnTo>
                      <a:pt x="2161" y="3"/>
                    </a:lnTo>
                    <a:close/>
                    <a:moveTo>
                      <a:pt x="2147" y="3"/>
                    </a:moveTo>
                    <a:lnTo>
                      <a:pt x="2118" y="3"/>
                    </a:lnTo>
                    <a:lnTo>
                      <a:pt x="2118" y="0"/>
                    </a:lnTo>
                    <a:lnTo>
                      <a:pt x="2147" y="0"/>
                    </a:lnTo>
                    <a:lnTo>
                      <a:pt x="2147" y="3"/>
                    </a:lnTo>
                    <a:close/>
                    <a:moveTo>
                      <a:pt x="2108" y="3"/>
                    </a:moveTo>
                    <a:lnTo>
                      <a:pt x="2104" y="3"/>
                    </a:lnTo>
                    <a:lnTo>
                      <a:pt x="2104" y="0"/>
                    </a:lnTo>
                    <a:lnTo>
                      <a:pt x="2108" y="0"/>
                    </a:lnTo>
                    <a:lnTo>
                      <a:pt x="2108" y="3"/>
                    </a:lnTo>
                    <a:close/>
                    <a:moveTo>
                      <a:pt x="2093" y="3"/>
                    </a:moveTo>
                    <a:lnTo>
                      <a:pt x="2090" y="3"/>
                    </a:lnTo>
                    <a:lnTo>
                      <a:pt x="2090" y="0"/>
                    </a:lnTo>
                    <a:lnTo>
                      <a:pt x="2093" y="0"/>
                    </a:lnTo>
                    <a:lnTo>
                      <a:pt x="2093" y="3"/>
                    </a:lnTo>
                    <a:close/>
                    <a:moveTo>
                      <a:pt x="2079" y="3"/>
                    </a:moveTo>
                    <a:lnTo>
                      <a:pt x="2051" y="3"/>
                    </a:lnTo>
                    <a:lnTo>
                      <a:pt x="2051" y="0"/>
                    </a:lnTo>
                    <a:lnTo>
                      <a:pt x="2079" y="0"/>
                    </a:lnTo>
                    <a:lnTo>
                      <a:pt x="2079" y="3"/>
                    </a:lnTo>
                    <a:close/>
                    <a:moveTo>
                      <a:pt x="2040" y="3"/>
                    </a:moveTo>
                    <a:lnTo>
                      <a:pt x="2037" y="3"/>
                    </a:lnTo>
                    <a:lnTo>
                      <a:pt x="2037" y="0"/>
                    </a:lnTo>
                    <a:lnTo>
                      <a:pt x="2040" y="0"/>
                    </a:lnTo>
                    <a:lnTo>
                      <a:pt x="2040" y="3"/>
                    </a:lnTo>
                    <a:close/>
                    <a:moveTo>
                      <a:pt x="2026" y="3"/>
                    </a:moveTo>
                    <a:lnTo>
                      <a:pt x="2023" y="3"/>
                    </a:lnTo>
                    <a:lnTo>
                      <a:pt x="2023" y="0"/>
                    </a:lnTo>
                    <a:lnTo>
                      <a:pt x="2026" y="0"/>
                    </a:lnTo>
                    <a:lnTo>
                      <a:pt x="2026" y="3"/>
                    </a:lnTo>
                    <a:close/>
                    <a:moveTo>
                      <a:pt x="2012" y="3"/>
                    </a:moveTo>
                    <a:lnTo>
                      <a:pt x="1983" y="3"/>
                    </a:lnTo>
                    <a:lnTo>
                      <a:pt x="1983" y="0"/>
                    </a:lnTo>
                    <a:lnTo>
                      <a:pt x="2012" y="0"/>
                    </a:lnTo>
                    <a:lnTo>
                      <a:pt x="2012" y="3"/>
                    </a:lnTo>
                    <a:close/>
                    <a:moveTo>
                      <a:pt x="1973" y="3"/>
                    </a:moveTo>
                    <a:lnTo>
                      <a:pt x="1969" y="3"/>
                    </a:lnTo>
                    <a:lnTo>
                      <a:pt x="1969" y="0"/>
                    </a:lnTo>
                    <a:lnTo>
                      <a:pt x="1973" y="0"/>
                    </a:lnTo>
                    <a:lnTo>
                      <a:pt x="1973" y="3"/>
                    </a:lnTo>
                    <a:close/>
                    <a:moveTo>
                      <a:pt x="1959" y="3"/>
                    </a:moveTo>
                    <a:lnTo>
                      <a:pt x="1955" y="3"/>
                    </a:lnTo>
                    <a:lnTo>
                      <a:pt x="1955" y="0"/>
                    </a:lnTo>
                    <a:lnTo>
                      <a:pt x="1959" y="0"/>
                    </a:lnTo>
                    <a:lnTo>
                      <a:pt x="1959" y="3"/>
                    </a:lnTo>
                    <a:close/>
                    <a:moveTo>
                      <a:pt x="1944" y="3"/>
                    </a:moveTo>
                    <a:lnTo>
                      <a:pt x="1916" y="3"/>
                    </a:lnTo>
                    <a:lnTo>
                      <a:pt x="1916" y="0"/>
                    </a:lnTo>
                    <a:lnTo>
                      <a:pt x="1944" y="0"/>
                    </a:lnTo>
                    <a:lnTo>
                      <a:pt x="1944" y="3"/>
                    </a:lnTo>
                    <a:close/>
                    <a:moveTo>
                      <a:pt x="1905" y="3"/>
                    </a:moveTo>
                    <a:lnTo>
                      <a:pt x="1902" y="3"/>
                    </a:lnTo>
                    <a:lnTo>
                      <a:pt x="1902" y="0"/>
                    </a:lnTo>
                    <a:lnTo>
                      <a:pt x="1905" y="0"/>
                    </a:lnTo>
                    <a:lnTo>
                      <a:pt x="1905" y="3"/>
                    </a:lnTo>
                    <a:close/>
                    <a:moveTo>
                      <a:pt x="1891" y="3"/>
                    </a:moveTo>
                    <a:lnTo>
                      <a:pt x="1888" y="3"/>
                    </a:lnTo>
                    <a:lnTo>
                      <a:pt x="1888" y="0"/>
                    </a:lnTo>
                    <a:lnTo>
                      <a:pt x="1891" y="0"/>
                    </a:lnTo>
                    <a:lnTo>
                      <a:pt x="1891" y="3"/>
                    </a:lnTo>
                    <a:close/>
                    <a:moveTo>
                      <a:pt x="1877" y="3"/>
                    </a:moveTo>
                    <a:lnTo>
                      <a:pt x="1848" y="3"/>
                    </a:lnTo>
                    <a:lnTo>
                      <a:pt x="1848" y="0"/>
                    </a:lnTo>
                    <a:lnTo>
                      <a:pt x="1877" y="0"/>
                    </a:lnTo>
                    <a:lnTo>
                      <a:pt x="1877" y="3"/>
                    </a:lnTo>
                    <a:close/>
                    <a:moveTo>
                      <a:pt x="1838" y="3"/>
                    </a:moveTo>
                    <a:lnTo>
                      <a:pt x="1834" y="3"/>
                    </a:lnTo>
                    <a:lnTo>
                      <a:pt x="1834" y="0"/>
                    </a:lnTo>
                    <a:lnTo>
                      <a:pt x="1838" y="0"/>
                    </a:lnTo>
                    <a:lnTo>
                      <a:pt x="1838" y="3"/>
                    </a:lnTo>
                    <a:close/>
                    <a:moveTo>
                      <a:pt x="1824" y="3"/>
                    </a:moveTo>
                    <a:lnTo>
                      <a:pt x="1820" y="3"/>
                    </a:lnTo>
                    <a:lnTo>
                      <a:pt x="1820" y="0"/>
                    </a:lnTo>
                    <a:lnTo>
                      <a:pt x="1824" y="0"/>
                    </a:lnTo>
                    <a:lnTo>
                      <a:pt x="1824" y="3"/>
                    </a:lnTo>
                    <a:close/>
                    <a:moveTo>
                      <a:pt x="1809" y="3"/>
                    </a:moveTo>
                    <a:lnTo>
                      <a:pt x="1781" y="3"/>
                    </a:lnTo>
                    <a:lnTo>
                      <a:pt x="1781" y="0"/>
                    </a:lnTo>
                    <a:lnTo>
                      <a:pt x="1809" y="0"/>
                    </a:lnTo>
                    <a:lnTo>
                      <a:pt x="1809" y="3"/>
                    </a:lnTo>
                    <a:close/>
                    <a:moveTo>
                      <a:pt x="1770" y="3"/>
                    </a:moveTo>
                    <a:lnTo>
                      <a:pt x="1767" y="3"/>
                    </a:lnTo>
                    <a:lnTo>
                      <a:pt x="1767" y="0"/>
                    </a:lnTo>
                    <a:lnTo>
                      <a:pt x="1770" y="0"/>
                    </a:lnTo>
                    <a:lnTo>
                      <a:pt x="1770" y="3"/>
                    </a:lnTo>
                    <a:close/>
                    <a:moveTo>
                      <a:pt x="1756" y="3"/>
                    </a:moveTo>
                    <a:lnTo>
                      <a:pt x="1753" y="3"/>
                    </a:lnTo>
                    <a:lnTo>
                      <a:pt x="1753" y="0"/>
                    </a:lnTo>
                    <a:lnTo>
                      <a:pt x="1756" y="0"/>
                    </a:lnTo>
                    <a:lnTo>
                      <a:pt x="1756" y="3"/>
                    </a:lnTo>
                    <a:close/>
                    <a:moveTo>
                      <a:pt x="1742" y="3"/>
                    </a:moveTo>
                    <a:lnTo>
                      <a:pt x="1714" y="3"/>
                    </a:lnTo>
                    <a:lnTo>
                      <a:pt x="1714" y="0"/>
                    </a:lnTo>
                    <a:lnTo>
                      <a:pt x="1742" y="0"/>
                    </a:lnTo>
                    <a:lnTo>
                      <a:pt x="1742" y="3"/>
                    </a:lnTo>
                    <a:close/>
                    <a:moveTo>
                      <a:pt x="1703" y="3"/>
                    </a:moveTo>
                    <a:lnTo>
                      <a:pt x="1699" y="3"/>
                    </a:lnTo>
                    <a:lnTo>
                      <a:pt x="1699" y="0"/>
                    </a:lnTo>
                    <a:lnTo>
                      <a:pt x="1703" y="0"/>
                    </a:lnTo>
                    <a:lnTo>
                      <a:pt x="1703" y="3"/>
                    </a:lnTo>
                    <a:close/>
                    <a:moveTo>
                      <a:pt x="1689" y="3"/>
                    </a:moveTo>
                    <a:lnTo>
                      <a:pt x="1685" y="3"/>
                    </a:lnTo>
                    <a:lnTo>
                      <a:pt x="1685" y="0"/>
                    </a:lnTo>
                    <a:lnTo>
                      <a:pt x="1689" y="0"/>
                    </a:lnTo>
                    <a:lnTo>
                      <a:pt x="1689" y="3"/>
                    </a:lnTo>
                    <a:close/>
                    <a:moveTo>
                      <a:pt x="1674" y="3"/>
                    </a:moveTo>
                    <a:lnTo>
                      <a:pt x="1646" y="3"/>
                    </a:lnTo>
                    <a:lnTo>
                      <a:pt x="1646" y="0"/>
                    </a:lnTo>
                    <a:lnTo>
                      <a:pt x="1674" y="0"/>
                    </a:lnTo>
                    <a:lnTo>
                      <a:pt x="1674" y="3"/>
                    </a:lnTo>
                    <a:close/>
                    <a:moveTo>
                      <a:pt x="1635" y="3"/>
                    </a:moveTo>
                    <a:lnTo>
                      <a:pt x="1632" y="3"/>
                    </a:lnTo>
                    <a:lnTo>
                      <a:pt x="1632" y="0"/>
                    </a:lnTo>
                    <a:lnTo>
                      <a:pt x="1635" y="0"/>
                    </a:lnTo>
                    <a:lnTo>
                      <a:pt x="1635" y="3"/>
                    </a:lnTo>
                    <a:close/>
                    <a:moveTo>
                      <a:pt x="1621" y="3"/>
                    </a:moveTo>
                    <a:lnTo>
                      <a:pt x="1618" y="3"/>
                    </a:lnTo>
                    <a:lnTo>
                      <a:pt x="1618" y="0"/>
                    </a:lnTo>
                    <a:lnTo>
                      <a:pt x="1621" y="0"/>
                    </a:lnTo>
                    <a:lnTo>
                      <a:pt x="1621" y="3"/>
                    </a:lnTo>
                    <a:close/>
                    <a:moveTo>
                      <a:pt x="1607" y="3"/>
                    </a:moveTo>
                    <a:lnTo>
                      <a:pt x="1579" y="3"/>
                    </a:lnTo>
                    <a:lnTo>
                      <a:pt x="1579" y="0"/>
                    </a:lnTo>
                    <a:lnTo>
                      <a:pt x="1607" y="0"/>
                    </a:lnTo>
                    <a:lnTo>
                      <a:pt x="1607" y="3"/>
                    </a:lnTo>
                    <a:close/>
                    <a:moveTo>
                      <a:pt x="1568" y="3"/>
                    </a:moveTo>
                    <a:lnTo>
                      <a:pt x="1564" y="3"/>
                    </a:lnTo>
                    <a:lnTo>
                      <a:pt x="1564" y="0"/>
                    </a:lnTo>
                    <a:lnTo>
                      <a:pt x="1568" y="0"/>
                    </a:lnTo>
                    <a:lnTo>
                      <a:pt x="1568" y="3"/>
                    </a:lnTo>
                    <a:close/>
                    <a:moveTo>
                      <a:pt x="1554" y="3"/>
                    </a:moveTo>
                    <a:lnTo>
                      <a:pt x="1550" y="3"/>
                    </a:lnTo>
                    <a:lnTo>
                      <a:pt x="1550" y="0"/>
                    </a:lnTo>
                    <a:lnTo>
                      <a:pt x="1554" y="0"/>
                    </a:lnTo>
                    <a:lnTo>
                      <a:pt x="1554" y="3"/>
                    </a:lnTo>
                    <a:close/>
                    <a:moveTo>
                      <a:pt x="1539" y="3"/>
                    </a:moveTo>
                    <a:lnTo>
                      <a:pt x="1511" y="3"/>
                    </a:lnTo>
                    <a:lnTo>
                      <a:pt x="1511" y="0"/>
                    </a:lnTo>
                    <a:lnTo>
                      <a:pt x="1539" y="0"/>
                    </a:lnTo>
                    <a:lnTo>
                      <a:pt x="1539" y="3"/>
                    </a:lnTo>
                    <a:close/>
                    <a:moveTo>
                      <a:pt x="1500" y="3"/>
                    </a:moveTo>
                    <a:lnTo>
                      <a:pt x="1497" y="3"/>
                    </a:lnTo>
                    <a:lnTo>
                      <a:pt x="1497" y="0"/>
                    </a:lnTo>
                    <a:lnTo>
                      <a:pt x="1500" y="0"/>
                    </a:lnTo>
                    <a:lnTo>
                      <a:pt x="1500" y="3"/>
                    </a:lnTo>
                    <a:close/>
                    <a:moveTo>
                      <a:pt x="1486" y="3"/>
                    </a:moveTo>
                    <a:lnTo>
                      <a:pt x="1483" y="3"/>
                    </a:lnTo>
                    <a:lnTo>
                      <a:pt x="1483" y="0"/>
                    </a:lnTo>
                    <a:lnTo>
                      <a:pt x="1486" y="0"/>
                    </a:lnTo>
                    <a:lnTo>
                      <a:pt x="1486" y="3"/>
                    </a:lnTo>
                    <a:close/>
                    <a:moveTo>
                      <a:pt x="1472" y="3"/>
                    </a:moveTo>
                    <a:lnTo>
                      <a:pt x="1444" y="3"/>
                    </a:lnTo>
                    <a:lnTo>
                      <a:pt x="1444" y="0"/>
                    </a:lnTo>
                    <a:lnTo>
                      <a:pt x="1472" y="0"/>
                    </a:lnTo>
                    <a:lnTo>
                      <a:pt x="1472" y="3"/>
                    </a:lnTo>
                    <a:close/>
                    <a:moveTo>
                      <a:pt x="1433" y="3"/>
                    </a:moveTo>
                    <a:lnTo>
                      <a:pt x="1429" y="3"/>
                    </a:lnTo>
                    <a:lnTo>
                      <a:pt x="1429" y="0"/>
                    </a:lnTo>
                    <a:lnTo>
                      <a:pt x="1433" y="0"/>
                    </a:lnTo>
                    <a:lnTo>
                      <a:pt x="1433" y="3"/>
                    </a:lnTo>
                    <a:close/>
                    <a:moveTo>
                      <a:pt x="1419" y="3"/>
                    </a:moveTo>
                    <a:lnTo>
                      <a:pt x="1415" y="3"/>
                    </a:lnTo>
                    <a:lnTo>
                      <a:pt x="1415" y="0"/>
                    </a:lnTo>
                    <a:lnTo>
                      <a:pt x="1419" y="0"/>
                    </a:lnTo>
                    <a:lnTo>
                      <a:pt x="1419" y="3"/>
                    </a:lnTo>
                    <a:close/>
                    <a:moveTo>
                      <a:pt x="1405" y="3"/>
                    </a:moveTo>
                    <a:lnTo>
                      <a:pt x="1376" y="3"/>
                    </a:lnTo>
                    <a:lnTo>
                      <a:pt x="1376" y="0"/>
                    </a:lnTo>
                    <a:lnTo>
                      <a:pt x="1405" y="0"/>
                    </a:lnTo>
                    <a:lnTo>
                      <a:pt x="1405" y="3"/>
                    </a:lnTo>
                    <a:close/>
                    <a:moveTo>
                      <a:pt x="1365" y="3"/>
                    </a:moveTo>
                    <a:lnTo>
                      <a:pt x="1362" y="3"/>
                    </a:lnTo>
                    <a:lnTo>
                      <a:pt x="1362" y="0"/>
                    </a:lnTo>
                    <a:lnTo>
                      <a:pt x="1365" y="0"/>
                    </a:lnTo>
                    <a:lnTo>
                      <a:pt x="1365" y="3"/>
                    </a:lnTo>
                    <a:close/>
                    <a:moveTo>
                      <a:pt x="1351" y="3"/>
                    </a:moveTo>
                    <a:lnTo>
                      <a:pt x="1348" y="3"/>
                    </a:lnTo>
                    <a:lnTo>
                      <a:pt x="1348" y="0"/>
                    </a:lnTo>
                    <a:lnTo>
                      <a:pt x="1351" y="0"/>
                    </a:lnTo>
                    <a:lnTo>
                      <a:pt x="1351" y="3"/>
                    </a:lnTo>
                    <a:close/>
                    <a:moveTo>
                      <a:pt x="1337" y="3"/>
                    </a:moveTo>
                    <a:lnTo>
                      <a:pt x="1309" y="3"/>
                    </a:lnTo>
                    <a:lnTo>
                      <a:pt x="1309" y="0"/>
                    </a:lnTo>
                    <a:lnTo>
                      <a:pt x="1337" y="0"/>
                    </a:lnTo>
                    <a:lnTo>
                      <a:pt x="1337" y="3"/>
                    </a:lnTo>
                    <a:close/>
                    <a:moveTo>
                      <a:pt x="1298" y="3"/>
                    </a:moveTo>
                    <a:lnTo>
                      <a:pt x="1294" y="3"/>
                    </a:lnTo>
                    <a:lnTo>
                      <a:pt x="1294" y="0"/>
                    </a:lnTo>
                    <a:lnTo>
                      <a:pt x="1298" y="0"/>
                    </a:lnTo>
                    <a:lnTo>
                      <a:pt x="1298" y="3"/>
                    </a:lnTo>
                    <a:close/>
                    <a:moveTo>
                      <a:pt x="1284" y="3"/>
                    </a:moveTo>
                    <a:lnTo>
                      <a:pt x="1280" y="3"/>
                    </a:lnTo>
                    <a:lnTo>
                      <a:pt x="1280" y="0"/>
                    </a:lnTo>
                    <a:lnTo>
                      <a:pt x="1284" y="0"/>
                    </a:lnTo>
                    <a:lnTo>
                      <a:pt x="1284" y="3"/>
                    </a:lnTo>
                    <a:close/>
                    <a:moveTo>
                      <a:pt x="1270" y="3"/>
                    </a:moveTo>
                    <a:lnTo>
                      <a:pt x="1241" y="3"/>
                    </a:lnTo>
                    <a:lnTo>
                      <a:pt x="1241" y="0"/>
                    </a:lnTo>
                    <a:lnTo>
                      <a:pt x="1270" y="0"/>
                    </a:lnTo>
                    <a:lnTo>
                      <a:pt x="1270" y="3"/>
                    </a:lnTo>
                    <a:close/>
                    <a:moveTo>
                      <a:pt x="1230" y="3"/>
                    </a:moveTo>
                    <a:lnTo>
                      <a:pt x="1227" y="3"/>
                    </a:lnTo>
                    <a:lnTo>
                      <a:pt x="1227" y="0"/>
                    </a:lnTo>
                    <a:lnTo>
                      <a:pt x="1230" y="0"/>
                    </a:lnTo>
                    <a:lnTo>
                      <a:pt x="1230" y="3"/>
                    </a:lnTo>
                    <a:close/>
                    <a:moveTo>
                      <a:pt x="1216" y="3"/>
                    </a:moveTo>
                    <a:lnTo>
                      <a:pt x="1213" y="3"/>
                    </a:lnTo>
                    <a:lnTo>
                      <a:pt x="1213" y="0"/>
                    </a:lnTo>
                    <a:lnTo>
                      <a:pt x="1216" y="0"/>
                    </a:lnTo>
                    <a:lnTo>
                      <a:pt x="1216" y="3"/>
                    </a:lnTo>
                    <a:close/>
                    <a:moveTo>
                      <a:pt x="1202" y="3"/>
                    </a:moveTo>
                    <a:lnTo>
                      <a:pt x="1174" y="3"/>
                    </a:lnTo>
                    <a:lnTo>
                      <a:pt x="1174" y="0"/>
                    </a:lnTo>
                    <a:lnTo>
                      <a:pt x="1202" y="0"/>
                    </a:lnTo>
                    <a:lnTo>
                      <a:pt x="1202" y="3"/>
                    </a:lnTo>
                    <a:close/>
                    <a:moveTo>
                      <a:pt x="1163" y="3"/>
                    </a:moveTo>
                    <a:lnTo>
                      <a:pt x="1160" y="3"/>
                    </a:lnTo>
                    <a:lnTo>
                      <a:pt x="1160" y="0"/>
                    </a:lnTo>
                    <a:lnTo>
                      <a:pt x="1163" y="0"/>
                    </a:lnTo>
                    <a:lnTo>
                      <a:pt x="1163" y="3"/>
                    </a:lnTo>
                    <a:close/>
                    <a:moveTo>
                      <a:pt x="1149" y="3"/>
                    </a:moveTo>
                    <a:lnTo>
                      <a:pt x="1145" y="3"/>
                    </a:lnTo>
                    <a:lnTo>
                      <a:pt x="1145" y="0"/>
                    </a:lnTo>
                    <a:lnTo>
                      <a:pt x="1149" y="0"/>
                    </a:lnTo>
                    <a:lnTo>
                      <a:pt x="1149" y="3"/>
                    </a:lnTo>
                    <a:close/>
                    <a:moveTo>
                      <a:pt x="1135" y="3"/>
                    </a:moveTo>
                    <a:lnTo>
                      <a:pt x="1106" y="3"/>
                    </a:lnTo>
                    <a:lnTo>
                      <a:pt x="1106" y="0"/>
                    </a:lnTo>
                    <a:lnTo>
                      <a:pt x="1135" y="0"/>
                    </a:lnTo>
                    <a:lnTo>
                      <a:pt x="1135" y="3"/>
                    </a:lnTo>
                    <a:close/>
                    <a:moveTo>
                      <a:pt x="1096" y="3"/>
                    </a:moveTo>
                    <a:lnTo>
                      <a:pt x="1092" y="3"/>
                    </a:lnTo>
                    <a:lnTo>
                      <a:pt x="1092" y="0"/>
                    </a:lnTo>
                    <a:lnTo>
                      <a:pt x="1096" y="0"/>
                    </a:lnTo>
                    <a:lnTo>
                      <a:pt x="1096" y="3"/>
                    </a:lnTo>
                    <a:close/>
                    <a:moveTo>
                      <a:pt x="1081" y="3"/>
                    </a:moveTo>
                    <a:lnTo>
                      <a:pt x="1078" y="3"/>
                    </a:lnTo>
                    <a:lnTo>
                      <a:pt x="1078" y="0"/>
                    </a:lnTo>
                    <a:lnTo>
                      <a:pt x="1081" y="0"/>
                    </a:lnTo>
                    <a:lnTo>
                      <a:pt x="1081" y="3"/>
                    </a:lnTo>
                    <a:close/>
                    <a:moveTo>
                      <a:pt x="1067" y="3"/>
                    </a:moveTo>
                    <a:lnTo>
                      <a:pt x="1039" y="3"/>
                    </a:lnTo>
                    <a:lnTo>
                      <a:pt x="1039" y="0"/>
                    </a:lnTo>
                    <a:lnTo>
                      <a:pt x="1067" y="0"/>
                    </a:lnTo>
                    <a:lnTo>
                      <a:pt x="1067" y="3"/>
                    </a:lnTo>
                    <a:close/>
                    <a:moveTo>
                      <a:pt x="1028" y="3"/>
                    </a:moveTo>
                    <a:lnTo>
                      <a:pt x="1025" y="3"/>
                    </a:lnTo>
                    <a:lnTo>
                      <a:pt x="1025" y="0"/>
                    </a:lnTo>
                    <a:lnTo>
                      <a:pt x="1028" y="0"/>
                    </a:lnTo>
                    <a:lnTo>
                      <a:pt x="1028" y="3"/>
                    </a:lnTo>
                    <a:close/>
                    <a:moveTo>
                      <a:pt x="1014" y="3"/>
                    </a:moveTo>
                    <a:lnTo>
                      <a:pt x="1010" y="3"/>
                    </a:lnTo>
                    <a:lnTo>
                      <a:pt x="1010" y="0"/>
                    </a:lnTo>
                    <a:lnTo>
                      <a:pt x="1014" y="0"/>
                    </a:lnTo>
                    <a:lnTo>
                      <a:pt x="1014" y="3"/>
                    </a:lnTo>
                    <a:close/>
                    <a:moveTo>
                      <a:pt x="1000" y="3"/>
                    </a:moveTo>
                    <a:lnTo>
                      <a:pt x="971" y="3"/>
                    </a:lnTo>
                    <a:lnTo>
                      <a:pt x="971" y="0"/>
                    </a:lnTo>
                    <a:lnTo>
                      <a:pt x="1000" y="0"/>
                    </a:lnTo>
                    <a:lnTo>
                      <a:pt x="1000" y="3"/>
                    </a:lnTo>
                    <a:close/>
                    <a:moveTo>
                      <a:pt x="961" y="3"/>
                    </a:moveTo>
                    <a:lnTo>
                      <a:pt x="957" y="3"/>
                    </a:lnTo>
                    <a:lnTo>
                      <a:pt x="957" y="0"/>
                    </a:lnTo>
                    <a:lnTo>
                      <a:pt x="961" y="0"/>
                    </a:lnTo>
                    <a:lnTo>
                      <a:pt x="961" y="3"/>
                    </a:lnTo>
                    <a:close/>
                    <a:moveTo>
                      <a:pt x="946" y="3"/>
                    </a:moveTo>
                    <a:lnTo>
                      <a:pt x="943" y="3"/>
                    </a:lnTo>
                    <a:lnTo>
                      <a:pt x="943" y="0"/>
                    </a:lnTo>
                    <a:lnTo>
                      <a:pt x="946" y="0"/>
                    </a:lnTo>
                    <a:lnTo>
                      <a:pt x="946" y="3"/>
                    </a:lnTo>
                    <a:close/>
                    <a:moveTo>
                      <a:pt x="932" y="3"/>
                    </a:moveTo>
                    <a:lnTo>
                      <a:pt x="904" y="3"/>
                    </a:lnTo>
                    <a:lnTo>
                      <a:pt x="904" y="0"/>
                    </a:lnTo>
                    <a:lnTo>
                      <a:pt x="932" y="0"/>
                    </a:lnTo>
                    <a:lnTo>
                      <a:pt x="932" y="3"/>
                    </a:lnTo>
                    <a:close/>
                    <a:moveTo>
                      <a:pt x="893" y="3"/>
                    </a:moveTo>
                    <a:lnTo>
                      <a:pt x="890" y="3"/>
                    </a:lnTo>
                    <a:lnTo>
                      <a:pt x="890" y="0"/>
                    </a:lnTo>
                    <a:lnTo>
                      <a:pt x="893" y="0"/>
                    </a:lnTo>
                    <a:lnTo>
                      <a:pt x="893" y="3"/>
                    </a:lnTo>
                    <a:close/>
                    <a:moveTo>
                      <a:pt x="879" y="3"/>
                    </a:moveTo>
                    <a:lnTo>
                      <a:pt x="875" y="3"/>
                    </a:lnTo>
                    <a:lnTo>
                      <a:pt x="875" y="0"/>
                    </a:lnTo>
                    <a:lnTo>
                      <a:pt x="879" y="0"/>
                    </a:lnTo>
                    <a:lnTo>
                      <a:pt x="879" y="3"/>
                    </a:lnTo>
                    <a:close/>
                    <a:moveTo>
                      <a:pt x="865" y="3"/>
                    </a:moveTo>
                    <a:lnTo>
                      <a:pt x="836" y="3"/>
                    </a:lnTo>
                    <a:lnTo>
                      <a:pt x="836" y="0"/>
                    </a:lnTo>
                    <a:lnTo>
                      <a:pt x="865" y="0"/>
                    </a:lnTo>
                    <a:lnTo>
                      <a:pt x="865" y="3"/>
                    </a:lnTo>
                    <a:close/>
                    <a:moveTo>
                      <a:pt x="826" y="3"/>
                    </a:moveTo>
                    <a:lnTo>
                      <a:pt x="822" y="3"/>
                    </a:lnTo>
                    <a:lnTo>
                      <a:pt x="822" y="0"/>
                    </a:lnTo>
                    <a:lnTo>
                      <a:pt x="826" y="0"/>
                    </a:lnTo>
                    <a:lnTo>
                      <a:pt x="826" y="3"/>
                    </a:lnTo>
                    <a:close/>
                    <a:moveTo>
                      <a:pt x="811" y="3"/>
                    </a:moveTo>
                    <a:lnTo>
                      <a:pt x="808" y="3"/>
                    </a:lnTo>
                    <a:lnTo>
                      <a:pt x="808" y="0"/>
                    </a:lnTo>
                    <a:lnTo>
                      <a:pt x="811" y="0"/>
                    </a:lnTo>
                    <a:lnTo>
                      <a:pt x="811" y="3"/>
                    </a:lnTo>
                    <a:close/>
                    <a:moveTo>
                      <a:pt x="797" y="3"/>
                    </a:moveTo>
                    <a:lnTo>
                      <a:pt x="769" y="3"/>
                    </a:lnTo>
                    <a:lnTo>
                      <a:pt x="769" y="0"/>
                    </a:lnTo>
                    <a:lnTo>
                      <a:pt x="797" y="0"/>
                    </a:lnTo>
                    <a:lnTo>
                      <a:pt x="797" y="3"/>
                    </a:lnTo>
                    <a:close/>
                    <a:moveTo>
                      <a:pt x="758" y="3"/>
                    </a:moveTo>
                    <a:lnTo>
                      <a:pt x="755" y="3"/>
                    </a:lnTo>
                    <a:lnTo>
                      <a:pt x="755" y="0"/>
                    </a:lnTo>
                    <a:lnTo>
                      <a:pt x="758" y="0"/>
                    </a:lnTo>
                    <a:lnTo>
                      <a:pt x="758" y="3"/>
                    </a:lnTo>
                    <a:close/>
                    <a:moveTo>
                      <a:pt x="744" y="3"/>
                    </a:moveTo>
                    <a:lnTo>
                      <a:pt x="740" y="3"/>
                    </a:lnTo>
                    <a:lnTo>
                      <a:pt x="740" y="0"/>
                    </a:lnTo>
                    <a:lnTo>
                      <a:pt x="744" y="0"/>
                    </a:lnTo>
                    <a:lnTo>
                      <a:pt x="744" y="3"/>
                    </a:lnTo>
                    <a:close/>
                    <a:moveTo>
                      <a:pt x="730" y="3"/>
                    </a:moveTo>
                    <a:lnTo>
                      <a:pt x="701" y="3"/>
                    </a:lnTo>
                    <a:lnTo>
                      <a:pt x="701" y="0"/>
                    </a:lnTo>
                    <a:lnTo>
                      <a:pt x="730" y="0"/>
                    </a:lnTo>
                    <a:lnTo>
                      <a:pt x="730" y="3"/>
                    </a:lnTo>
                    <a:close/>
                    <a:moveTo>
                      <a:pt x="691" y="3"/>
                    </a:moveTo>
                    <a:lnTo>
                      <a:pt x="687" y="3"/>
                    </a:lnTo>
                    <a:lnTo>
                      <a:pt x="687" y="0"/>
                    </a:lnTo>
                    <a:lnTo>
                      <a:pt x="691" y="0"/>
                    </a:lnTo>
                    <a:lnTo>
                      <a:pt x="691" y="3"/>
                    </a:lnTo>
                    <a:close/>
                    <a:moveTo>
                      <a:pt x="676" y="3"/>
                    </a:moveTo>
                    <a:lnTo>
                      <a:pt x="673" y="3"/>
                    </a:lnTo>
                    <a:lnTo>
                      <a:pt x="673" y="0"/>
                    </a:lnTo>
                    <a:lnTo>
                      <a:pt x="676" y="0"/>
                    </a:lnTo>
                    <a:lnTo>
                      <a:pt x="676" y="3"/>
                    </a:lnTo>
                    <a:close/>
                    <a:moveTo>
                      <a:pt x="662" y="3"/>
                    </a:moveTo>
                    <a:lnTo>
                      <a:pt x="634" y="3"/>
                    </a:lnTo>
                    <a:lnTo>
                      <a:pt x="634" y="0"/>
                    </a:lnTo>
                    <a:lnTo>
                      <a:pt x="662" y="0"/>
                    </a:lnTo>
                    <a:lnTo>
                      <a:pt x="662" y="3"/>
                    </a:lnTo>
                    <a:close/>
                    <a:moveTo>
                      <a:pt x="623" y="3"/>
                    </a:moveTo>
                    <a:lnTo>
                      <a:pt x="620" y="3"/>
                    </a:lnTo>
                    <a:lnTo>
                      <a:pt x="620" y="0"/>
                    </a:lnTo>
                    <a:lnTo>
                      <a:pt x="623" y="0"/>
                    </a:lnTo>
                    <a:lnTo>
                      <a:pt x="623" y="3"/>
                    </a:lnTo>
                    <a:close/>
                    <a:moveTo>
                      <a:pt x="609" y="3"/>
                    </a:moveTo>
                    <a:lnTo>
                      <a:pt x="606" y="3"/>
                    </a:lnTo>
                    <a:lnTo>
                      <a:pt x="606" y="0"/>
                    </a:lnTo>
                    <a:lnTo>
                      <a:pt x="609" y="0"/>
                    </a:lnTo>
                    <a:lnTo>
                      <a:pt x="609" y="3"/>
                    </a:lnTo>
                    <a:close/>
                    <a:moveTo>
                      <a:pt x="595" y="3"/>
                    </a:moveTo>
                    <a:lnTo>
                      <a:pt x="566" y="3"/>
                    </a:lnTo>
                    <a:lnTo>
                      <a:pt x="566" y="0"/>
                    </a:lnTo>
                    <a:lnTo>
                      <a:pt x="595" y="0"/>
                    </a:lnTo>
                    <a:lnTo>
                      <a:pt x="595" y="3"/>
                    </a:lnTo>
                    <a:close/>
                    <a:moveTo>
                      <a:pt x="556" y="3"/>
                    </a:moveTo>
                    <a:lnTo>
                      <a:pt x="552" y="3"/>
                    </a:lnTo>
                    <a:lnTo>
                      <a:pt x="552" y="0"/>
                    </a:lnTo>
                    <a:lnTo>
                      <a:pt x="556" y="0"/>
                    </a:lnTo>
                    <a:lnTo>
                      <a:pt x="556" y="3"/>
                    </a:lnTo>
                    <a:close/>
                    <a:moveTo>
                      <a:pt x="542" y="3"/>
                    </a:moveTo>
                    <a:lnTo>
                      <a:pt x="538" y="3"/>
                    </a:lnTo>
                    <a:lnTo>
                      <a:pt x="538" y="0"/>
                    </a:lnTo>
                    <a:lnTo>
                      <a:pt x="542" y="0"/>
                    </a:lnTo>
                    <a:lnTo>
                      <a:pt x="542" y="3"/>
                    </a:lnTo>
                    <a:close/>
                    <a:moveTo>
                      <a:pt x="527" y="3"/>
                    </a:moveTo>
                    <a:lnTo>
                      <a:pt x="499" y="3"/>
                    </a:lnTo>
                    <a:lnTo>
                      <a:pt x="499" y="0"/>
                    </a:lnTo>
                    <a:lnTo>
                      <a:pt x="527" y="0"/>
                    </a:lnTo>
                    <a:lnTo>
                      <a:pt x="527" y="3"/>
                    </a:lnTo>
                    <a:close/>
                    <a:moveTo>
                      <a:pt x="488" y="3"/>
                    </a:moveTo>
                    <a:lnTo>
                      <a:pt x="485" y="3"/>
                    </a:lnTo>
                    <a:lnTo>
                      <a:pt x="485" y="0"/>
                    </a:lnTo>
                    <a:lnTo>
                      <a:pt x="488" y="0"/>
                    </a:lnTo>
                    <a:lnTo>
                      <a:pt x="488" y="3"/>
                    </a:lnTo>
                    <a:close/>
                    <a:moveTo>
                      <a:pt x="474" y="3"/>
                    </a:moveTo>
                    <a:lnTo>
                      <a:pt x="471" y="3"/>
                    </a:lnTo>
                    <a:lnTo>
                      <a:pt x="471" y="0"/>
                    </a:lnTo>
                    <a:lnTo>
                      <a:pt x="474" y="0"/>
                    </a:lnTo>
                    <a:lnTo>
                      <a:pt x="474" y="3"/>
                    </a:lnTo>
                    <a:close/>
                    <a:moveTo>
                      <a:pt x="460" y="3"/>
                    </a:moveTo>
                    <a:lnTo>
                      <a:pt x="431" y="3"/>
                    </a:lnTo>
                    <a:lnTo>
                      <a:pt x="431" y="0"/>
                    </a:lnTo>
                    <a:lnTo>
                      <a:pt x="460" y="0"/>
                    </a:lnTo>
                    <a:lnTo>
                      <a:pt x="460" y="3"/>
                    </a:lnTo>
                    <a:close/>
                    <a:moveTo>
                      <a:pt x="421" y="3"/>
                    </a:moveTo>
                    <a:lnTo>
                      <a:pt x="417" y="3"/>
                    </a:lnTo>
                    <a:lnTo>
                      <a:pt x="417" y="0"/>
                    </a:lnTo>
                    <a:lnTo>
                      <a:pt x="421" y="0"/>
                    </a:lnTo>
                    <a:lnTo>
                      <a:pt x="421" y="3"/>
                    </a:lnTo>
                    <a:close/>
                    <a:moveTo>
                      <a:pt x="407" y="3"/>
                    </a:moveTo>
                    <a:lnTo>
                      <a:pt x="403" y="3"/>
                    </a:lnTo>
                    <a:lnTo>
                      <a:pt x="403" y="0"/>
                    </a:lnTo>
                    <a:lnTo>
                      <a:pt x="407" y="0"/>
                    </a:lnTo>
                    <a:lnTo>
                      <a:pt x="407" y="3"/>
                    </a:lnTo>
                    <a:close/>
                    <a:moveTo>
                      <a:pt x="392" y="3"/>
                    </a:moveTo>
                    <a:lnTo>
                      <a:pt x="364" y="3"/>
                    </a:lnTo>
                    <a:lnTo>
                      <a:pt x="364" y="0"/>
                    </a:lnTo>
                    <a:lnTo>
                      <a:pt x="392" y="0"/>
                    </a:lnTo>
                    <a:lnTo>
                      <a:pt x="392" y="3"/>
                    </a:lnTo>
                    <a:close/>
                    <a:moveTo>
                      <a:pt x="353" y="3"/>
                    </a:moveTo>
                    <a:lnTo>
                      <a:pt x="350" y="3"/>
                    </a:lnTo>
                    <a:lnTo>
                      <a:pt x="350" y="0"/>
                    </a:lnTo>
                    <a:lnTo>
                      <a:pt x="353" y="0"/>
                    </a:lnTo>
                    <a:lnTo>
                      <a:pt x="353" y="3"/>
                    </a:lnTo>
                    <a:close/>
                    <a:moveTo>
                      <a:pt x="339" y="3"/>
                    </a:moveTo>
                    <a:lnTo>
                      <a:pt x="336" y="3"/>
                    </a:lnTo>
                    <a:lnTo>
                      <a:pt x="336" y="0"/>
                    </a:lnTo>
                    <a:lnTo>
                      <a:pt x="339" y="0"/>
                    </a:lnTo>
                    <a:lnTo>
                      <a:pt x="339" y="3"/>
                    </a:lnTo>
                    <a:close/>
                    <a:moveTo>
                      <a:pt x="325" y="3"/>
                    </a:moveTo>
                    <a:lnTo>
                      <a:pt x="297" y="3"/>
                    </a:lnTo>
                    <a:lnTo>
                      <a:pt x="297" y="0"/>
                    </a:lnTo>
                    <a:lnTo>
                      <a:pt x="325" y="0"/>
                    </a:lnTo>
                    <a:lnTo>
                      <a:pt x="325" y="3"/>
                    </a:lnTo>
                    <a:close/>
                    <a:moveTo>
                      <a:pt x="286" y="3"/>
                    </a:moveTo>
                    <a:lnTo>
                      <a:pt x="282" y="3"/>
                    </a:lnTo>
                    <a:lnTo>
                      <a:pt x="282" y="0"/>
                    </a:lnTo>
                    <a:lnTo>
                      <a:pt x="286" y="0"/>
                    </a:lnTo>
                    <a:lnTo>
                      <a:pt x="286" y="3"/>
                    </a:lnTo>
                    <a:close/>
                    <a:moveTo>
                      <a:pt x="272" y="3"/>
                    </a:moveTo>
                    <a:lnTo>
                      <a:pt x="268" y="3"/>
                    </a:lnTo>
                    <a:lnTo>
                      <a:pt x="268" y="0"/>
                    </a:lnTo>
                    <a:lnTo>
                      <a:pt x="272" y="0"/>
                    </a:lnTo>
                    <a:lnTo>
                      <a:pt x="272" y="3"/>
                    </a:lnTo>
                    <a:close/>
                    <a:moveTo>
                      <a:pt x="257" y="3"/>
                    </a:moveTo>
                    <a:lnTo>
                      <a:pt x="229" y="3"/>
                    </a:lnTo>
                    <a:lnTo>
                      <a:pt x="229" y="0"/>
                    </a:lnTo>
                    <a:lnTo>
                      <a:pt x="257" y="0"/>
                    </a:lnTo>
                    <a:lnTo>
                      <a:pt x="257" y="3"/>
                    </a:lnTo>
                    <a:close/>
                    <a:moveTo>
                      <a:pt x="218" y="3"/>
                    </a:moveTo>
                    <a:lnTo>
                      <a:pt x="215" y="3"/>
                    </a:lnTo>
                    <a:lnTo>
                      <a:pt x="215" y="0"/>
                    </a:lnTo>
                    <a:lnTo>
                      <a:pt x="218" y="0"/>
                    </a:lnTo>
                    <a:lnTo>
                      <a:pt x="218" y="3"/>
                    </a:lnTo>
                    <a:close/>
                    <a:moveTo>
                      <a:pt x="204" y="3"/>
                    </a:moveTo>
                    <a:lnTo>
                      <a:pt x="201" y="3"/>
                    </a:lnTo>
                    <a:lnTo>
                      <a:pt x="201" y="0"/>
                    </a:lnTo>
                    <a:lnTo>
                      <a:pt x="204" y="0"/>
                    </a:lnTo>
                    <a:lnTo>
                      <a:pt x="204" y="3"/>
                    </a:lnTo>
                    <a:close/>
                    <a:moveTo>
                      <a:pt x="190" y="3"/>
                    </a:moveTo>
                    <a:lnTo>
                      <a:pt x="162" y="3"/>
                    </a:lnTo>
                    <a:lnTo>
                      <a:pt x="162" y="0"/>
                    </a:lnTo>
                    <a:lnTo>
                      <a:pt x="190" y="0"/>
                    </a:lnTo>
                    <a:lnTo>
                      <a:pt x="190" y="3"/>
                    </a:lnTo>
                    <a:close/>
                    <a:moveTo>
                      <a:pt x="151" y="3"/>
                    </a:moveTo>
                    <a:lnTo>
                      <a:pt x="147" y="3"/>
                    </a:lnTo>
                    <a:lnTo>
                      <a:pt x="147" y="0"/>
                    </a:lnTo>
                    <a:lnTo>
                      <a:pt x="151" y="0"/>
                    </a:lnTo>
                    <a:lnTo>
                      <a:pt x="151" y="3"/>
                    </a:lnTo>
                    <a:close/>
                    <a:moveTo>
                      <a:pt x="137" y="3"/>
                    </a:moveTo>
                    <a:lnTo>
                      <a:pt x="133" y="3"/>
                    </a:lnTo>
                    <a:lnTo>
                      <a:pt x="133" y="0"/>
                    </a:lnTo>
                    <a:lnTo>
                      <a:pt x="137" y="0"/>
                    </a:lnTo>
                    <a:lnTo>
                      <a:pt x="137" y="3"/>
                    </a:lnTo>
                    <a:close/>
                    <a:moveTo>
                      <a:pt x="122" y="3"/>
                    </a:moveTo>
                    <a:lnTo>
                      <a:pt x="94" y="3"/>
                    </a:lnTo>
                    <a:lnTo>
                      <a:pt x="94" y="0"/>
                    </a:lnTo>
                    <a:lnTo>
                      <a:pt x="122" y="0"/>
                    </a:lnTo>
                    <a:lnTo>
                      <a:pt x="122" y="3"/>
                    </a:lnTo>
                    <a:close/>
                    <a:moveTo>
                      <a:pt x="83" y="3"/>
                    </a:moveTo>
                    <a:lnTo>
                      <a:pt x="80" y="3"/>
                    </a:lnTo>
                    <a:lnTo>
                      <a:pt x="80" y="0"/>
                    </a:lnTo>
                    <a:lnTo>
                      <a:pt x="83" y="0"/>
                    </a:lnTo>
                    <a:lnTo>
                      <a:pt x="83" y="3"/>
                    </a:lnTo>
                    <a:close/>
                    <a:moveTo>
                      <a:pt x="69" y="3"/>
                    </a:moveTo>
                    <a:lnTo>
                      <a:pt x="66" y="3"/>
                    </a:lnTo>
                    <a:lnTo>
                      <a:pt x="66" y="0"/>
                    </a:lnTo>
                    <a:lnTo>
                      <a:pt x="69" y="0"/>
                    </a:lnTo>
                    <a:lnTo>
                      <a:pt x="69" y="3"/>
                    </a:lnTo>
                    <a:close/>
                    <a:moveTo>
                      <a:pt x="55" y="3"/>
                    </a:moveTo>
                    <a:lnTo>
                      <a:pt x="27" y="3"/>
                    </a:lnTo>
                    <a:lnTo>
                      <a:pt x="27" y="0"/>
                    </a:lnTo>
                    <a:lnTo>
                      <a:pt x="55" y="0"/>
                    </a:lnTo>
                    <a:lnTo>
                      <a:pt x="55" y="3"/>
                    </a:lnTo>
                    <a:close/>
                    <a:moveTo>
                      <a:pt x="16" y="3"/>
                    </a:moveTo>
                    <a:lnTo>
                      <a:pt x="12" y="3"/>
                    </a:lnTo>
                    <a:lnTo>
                      <a:pt x="12" y="0"/>
                    </a:lnTo>
                    <a:lnTo>
                      <a:pt x="16" y="0"/>
                    </a:lnTo>
                    <a:lnTo>
                      <a:pt x="16" y="3"/>
                    </a:lnTo>
                    <a:close/>
                    <a:moveTo>
                      <a:pt x="2" y="3"/>
                    </a:moveTo>
                    <a:lnTo>
                      <a:pt x="1" y="3"/>
                    </a:lnTo>
                    <a:lnTo>
                      <a:pt x="3" y="2"/>
                    </a:lnTo>
                    <a:lnTo>
                      <a:pt x="3" y="4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3"/>
                    </a:lnTo>
                    <a:close/>
                    <a:moveTo>
                      <a:pt x="3" y="14"/>
                    </a:moveTo>
                    <a:lnTo>
                      <a:pt x="3" y="39"/>
                    </a:lnTo>
                    <a:lnTo>
                      <a:pt x="0" y="39"/>
                    </a:lnTo>
                    <a:lnTo>
                      <a:pt x="0" y="14"/>
                    </a:lnTo>
                    <a:lnTo>
                      <a:pt x="3" y="14"/>
                    </a:lnTo>
                    <a:close/>
                    <a:moveTo>
                      <a:pt x="3" y="48"/>
                    </a:moveTo>
                    <a:lnTo>
                      <a:pt x="3" y="51"/>
                    </a:lnTo>
                    <a:lnTo>
                      <a:pt x="0" y="51"/>
                    </a:lnTo>
                    <a:lnTo>
                      <a:pt x="0" y="48"/>
                    </a:lnTo>
                    <a:lnTo>
                      <a:pt x="3" y="48"/>
                    </a:lnTo>
                    <a:close/>
                    <a:moveTo>
                      <a:pt x="3" y="61"/>
                    </a:moveTo>
                    <a:lnTo>
                      <a:pt x="3" y="64"/>
                    </a:lnTo>
                    <a:lnTo>
                      <a:pt x="0" y="64"/>
                    </a:lnTo>
                    <a:lnTo>
                      <a:pt x="0" y="61"/>
                    </a:lnTo>
                    <a:lnTo>
                      <a:pt x="3" y="61"/>
                    </a:lnTo>
                    <a:close/>
                    <a:moveTo>
                      <a:pt x="3" y="73"/>
                    </a:moveTo>
                    <a:lnTo>
                      <a:pt x="3" y="98"/>
                    </a:lnTo>
                    <a:lnTo>
                      <a:pt x="0" y="98"/>
                    </a:lnTo>
                    <a:lnTo>
                      <a:pt x="0" y="73"/>
                    </a:lnTo>
                    <a:lnTo>
                      <a:pt x="3" y="73"/>
                    </a:lnTo>
                    <a:close/>
                    <a:moveTo>
                      <a:pt x="3" y="108"/>
                    </a:moveTo>
                    <a:lnTo>
                      <a:pt x="3" y="111"/>
                    </a:lnTo>
                    <a:lnTo>
                      <a:pt x="0" y="111"/>
                    </a:lnTo>
                    <a:lnTo>
                      <a:pt x="0" y="108"/>
                    </a:lnTo>
                    <a:lnTo>
                      <a:pt x="3" y="108"/>
                    </a:lnTo>
                    <a:close/>
                    <a:moveTo>
                      <a:pt x="3" y="120"/>
                    </a:moveTo>
                    <a:lnTo>
                      <a:pt x="3" y="123"/>
                    </a:lnTo>
                    <a:lnTo>
                      <a:pt x="0" y="123"/>
                    </a:lnTo>
                    <a:lnTo>
                      <a:pt x="0" y="120"/>
                    </a:lnTo>
                    <a:lnTo>
                      <a:pt x="3" y="120"/>
                    </a:lnTo>
                    <a:close/>
                    <a:moveTo>
                      <a:pt x="3" y="133"/>
                    </a:moveTo>
                    <a:lnTo>
                      <a:pt x="3" y="158"/>
                    </a:lnTo>
                    <a:lnTo>
                      <a:pt x="0" y="158"/>
                    </a:lnTo>
                    <a:lnTo>
                      <a:pt x="0" y="133"/>
                    </a:lnTo>
                    <a:lnTo>
                      <a:pt x="3" y="133"/>
                    </a:lnTo>
                    <a:close/>
                    <a:moveTo>
                      <a:pt x="3" y="167"/>
                    </a:moveTo>
                    <a:lnTo>
                      <a:pt x="3" y="170"/>
                    </a:lnTo>
                    <a:lnTo>
                      <a:pt x="0" y="170"/>
                    </a:lnTo>
                    <a:lnTo>
                      <a:pt x="0" y="167"/>
                    </a:lnTo>
                    <a:lnTo>
                      <a:pt x="3" y="167"/>
                    </a:lnTo>
                    <a:close/>
                    <a:moveTo>
                      <a:pt x="3" y="180"/>
                    </a:moveTo>
                    <a:lnTo>
                      <a:pt x="3" y="183"/>
                    </a:lnTo>
                    <a:lnTo>
                      <a:pt x="0" y="183"/>
                    </a:lnTo>
                    <a:lnTo>
                      <a:pt x="0" y="180"/>
                    </a:lnTo>
                    <a:lnTo>
                      <a:pt x="3" y="180"/>
                    </a:lnTo>
                    <a:close/>
                    <a:moveTo>
                      <a:pt x="3" y="192"/>
                    </a:moveTo>
                    <a:lnTo>
                      <a:pt x="3" y="217"/>
                    </a:lnTo>
                    <a:lnTo>
                      <a:pt x="0" y="217"/>
                    </a:lnTo>
                    <a:lnTo>
                      <a:pt x="0" y="192"/>
                    </a:lnTo>
                    <a:lnTo>
                      <a:pt x="3" y="192"/>
                    </a:lnTo>
                    <a:close/>
                    <a:moveTo>
                      <a:pt x="3" y="227"/>
                    </a:moveTo>
                    <a:lnTo>
                      <a:pt x="3" y="230"/>
                    </a:lnTo>
                    <a:lnTo>
                      <a:pt x="0" y="230"/>
                    </a:lnTo>
                    <a:lnTo>
                      <a:pt x="0" y="227"/>
                    </a:lnTo>
                    <a:lnTo>
                      <a:pt x="3" y="227"/>
                    </a:lnTo>
                    <a:close/>
                    <a:moveTo>
                      <a:pt x="3" y="239"/>
                    </a:moveTo>
                    <a:lnTo>
                      <a:pt x="3" y="242"/>
                    </a:lnTo>
                    <a:lnTo>
                      <a:pt x="0" y="242"/>
                    </a:lnTo>
                    <a:lnTo>
                      <a:pt x="0" y="239"/>
                    </a:lnTo>
                    <a:lnTo>
                      <a:pt x="3" y="239"/>
                    </a:lnTo>
                    <a:close/>
                    <a:moveTo>
                      <a:pt x="3" y="252"/>
                    </a:moveTo>
                    <a:lnTo>
                      <a:pt x="3" y="277"/>
                    </a:lnTo>
                    <a:lnTo>
                      <a:pt x="0" y="277"/>
                    </a:lnTo>
                    <a:lnTo>
                      <a:pt x="0" y="252"/>
                    </a:lnTo>
                    <a:lnTo>
                      <a:pt x="3" y="252"/>
                    </a:lnTo>
                    <a:close/>
                    <a:moveTo>
                      <a:pt x="3" y="286"/>
                    </a:moveTo>
                    <a:lnTo>
                      <a:pt x="3" y="289"/>
                    </a:lnTo>
                    <a:lnTo>
                      <a:pt x="0" y="289"/>
                    </a:lnTo>
                    <a:lnTo>
                      <a:pt x="0" y="286"/>
                    </a:lnTo>
                    <a:lnTo>
                      <a:pt x="3" y="286"/>
                    </a:lnTo>
                    <a:close/>
                    <a:moveTo>
                      <a:pt x="3" y="299"/>
                    </a:moveTo>
                    <a:lnTo>
                      <a:pt x="3" y="302"/>
                    </a:lnTo>
                    <a:lnTo>
                      <a:pt x="0" y="302"/>
                    </a:lnTo>
                    <a:lnTo>
                      <a:pt x="0" y="299"/>
                    </a:lnTo>
                    <a:lnTo>
                      <a:pt x="3" y="299"/>
                    </a:lnTo>
                    <a:close/>
                    <a:moveTo>
                      <a:pt x="3" y="311"/>
                    </a:moveTo>
                    <a:lnTo>
                      <a:pt x="3" y="336"/>
                    </a:lnTo>
                    <a:lnTo>
                      <a:pt x="0" y="336"/>
                    </a:lnTo>
                    <a:lnTo>
                      <a:pt x="0" y="311"/>
                    </a:lnTo>
                    <a:lnTo>
                      <a:pt x="3" y="311"/>
                    </a:lnTo>
                    <a:close/>
                    <a:moveTo>
                      <a:pt x="3" y="346"/>
                    </a:moveTo>
                    <a:lnTo>
                      <a:pt x="3" y="349"/>
                    </a:lnTo>
                    <a:lnTo>
                      <a:pt x="0" y="349"/>
                    </a:lnTo>
                    <a:lnTo>
                      <a:pt x="0" y="346"/>
                    </a:lnTo>
                    <a:lnTo>
                      <a:pt x="3" y="346"/>
                    </a:lnTo>
                    <a:close/>
                    <a:moveTo>
                      <a:pt x="3" y="358"/>
                    </a:moveTo>
                    <a:lnTo>
                      <a:pt x="3" y="361"/>
                    </a:lnTo>
                    <a:lnTo>
                      <a:pt x="0" y="361"/>
                    </a:lnTo>
                    <a:lnTo>
                      <a:pt x="0" y="358"/>
                    </a:lnTo>
                    <a:lnTo>
                      <a:pt x="3" y="358"/>
                    </a:lnTo>
                    <a:close/>
                    <a:moveTo>
                      <a:pt x="3" y="371"/>
                    </a:moveTo>
                    <a:lnTo>
                      <a:pt x="3" y="396"/>
                    </a:lnTo>
                    <a:lnTo>
                      <a:pt x="0" y="396"/>
                    </a:lnTo>
                    <a:lnTo>
                      <a:pt x="0" y="371"/>
                    </a:lnTo>
                    <a:lnTo>
                      <a:pt x="3" y="371"/>
                    </a:lnTo>
                    <a:close/>
                    <a:moveTo>
                      <a:pt x="3" y="405"/>
                    </a:moveTo>
                    <a:lnTo>
                      <a:pt x="3" y="408"/>
                    </a:lnTo>
                    <a:lnTo>
                      <a:pt x="0" y="408"/>
                    </a:lnTo>
                    <a:lnTo>
                      <a:pt x="0" y="405"/>
                    </a:lnTo>
                    <a:lnTo>
                      <a:pt x="3" y="405"/>
                    </a:lnTo>
                    <a:close/>
                    <a:moveTo>
                      <a:pt x="3" y="418"/>
                    </a:moveTo>
                    <a:lnTo>
                      <a:pt x="3" y="421"/>
                    </a:lnTo>
                    <a:lnTo>
                      <a:pt x="0" y="421"/>
                    </a:lnTo>
                    <a:lnTo>
                      <a:pt x="0" y="418"/>
                    </a:lnTo>
                    <a:lnTo>
                      <a:pt x="3" y="418"/>
                    </a:lnTo>
                    <a:close/>
                    <a:moveTo>
                      <a:pt x="3" y="430"/>
                    </a:moveTo>
                    <a:lnTo>
                      <a:pt x="3" y="455"/>
                    </a:lnTo>
                    <a:lnTo>
                      <a:pt x="0" y="455"/>
                    </a:lnTo>
                    <a:lnTo>
                      <a:pt x="0" y="430"/>
                    </a:lnTo>
                    <a:lnTo>
                      <a:pt x="3" y="430"/>
                    </a:lnTo>
                    <a:close/>
                    <a:moveTo>
                      <a:pt x="3" y="465"/>
                    </a:moveTo>
                    <a:lnTo>
                      <a:pt x="3" y="468"/>
                    </a:lnTo>
                    <a:lnTo>
                      <a:pt x="0" y="468"/>
                    </a:lnTo>
                    <a:lnTo>
                      <a:pt x="0" y="465"/>
                    </a:lnTo>
                    <a:lnTo>
                      <a:pt x="3" y="465"/>
                    </a:lnTo>
                    <a:close/>
                    <a:moveTo>
                      <a:pt x="3" y="477"/>
                    </a:moveTo>
                    <a:lnTo>
                      <a:pt x="3" y="480"/>
                    </a:lnTo>
                    <a:lnTo>
                      <a:pt x="0" y="480"/>
                    </a:lnTo>
                    <a:lnTo>
                      <a:pt x="0" y="477"/>
                    </a:lnTo>
                    <a:lnTo>
                      <a:pt x="3" y="477"/>
                    </a:lnTo>
                    <a:close/>
                    <a:moveTo>
                      <a:pt x="3" y="490"/>
                    </a:moveTo>
                    <a:lnTo>
                      <a:pt x="3" y="515"/>
                    </a:lnTo>
                    <a:lnTo>
                      <a:pt x="0" y="515"/>
                    </a:lnTo>
                    <a:lnTo>
                      <a:pt x="0" y="490"/>
                    </a:lnTo>
                    <a:lnTo>
                      <a:pt x="3" y="490"/>
                    </a:lnTo>
                    <a:close/>
                    <a:moveTo>
                      <a:pt x="3" y="524"/>
                    </a:moveTo>
                    <a:lnTo>
                      <a:pt x="3" y="527"/>
                    </a:lnTo>
                    <a:lnTo>
                      <a:pt x="0" y="527"/>
                    </a:lnTo>
                    <a:lnTo>
                      <a:pt x="0" y="524"/>
                    </a:lnTo>
                    <a:lnTo>
                      <a:pt x="3" y="524"/>
                    </a:lnTo>
                    <a:close/>
                    <a:moveTo>
                      <a:pt x="3" y="537"/>
                    </a:moveTo>
                    <a:lnTo>
                      <a:pt x="3" y="540"/>
                    </a:lnTo>
                    <a:lnTo>
                      <a:pt x="0" y="540"/>
                    </a:lnTo>
                    <a:lnTo>
                      <a:pt x="0" y="537"/>
                    </a:lnTo>
                    <a:lnTo>
                      <a:pt x="3" y="537"/>
                    </a:lnTo>
                    <a:close/>
                    <a:moveTo>
                      <a:pt x="3" y="549"/>
                    </a:moveTo>
                    <a:lnTo>
                      <a:pt x="3" y="574"/>
                    </a:lnTo>
                    <a:lnTo>
                      <a:pt x="0" y="574"/>
                    </a:lnTo>
                    <a:lnTo>
                      <a:pt x="0" y="549"/>
                    </a:lnTo>
                    <a:lnTo>
                      <a:pt x="3" y="549"/>
                    </a:lnTo>
                    <a:close/>
                    <a:moveTo>
                      <a:pt x="3" y="584"/>
                    </a:moveTo>
                    <a:lnTo>
                      <a:pt x="3" y="587"/>
                    </a:lnTo>
                    <a:lnTo>
                      <a:pt x="0" y="587"/>
                    </a:lnTo>
                    <a:lnTo>
                      <a:pt x="0" y="584"/>
                    </a:lnTo>
                    <a:lnTo>
                      <a:pt x="3" y="584"/>
                    </a:lnTo>
                    <a:close/>
                    <a:moveTo>
                      <a:pt x="3" y="596"/>
                    </a:moveTo>
                    <a:lnTo>
                      <a:pt x="3" y="599"/>
                    </a:lnTo>
                    <a:lnTo>
                      <a:pt x="0" y="599"/>
                    </a:lnTo>
                    <a:lnTo>
                      <a:pt x="0" y="596"/>
                    </a:lnTo>
                    <a:lnTo>
                      <a:pt x="3" y="596"/>
                    </a:lnTo>
                    <a:close/>
                    <a:moveTo>
                      <a:pt x="3" y="609"/>
                    </a:moveTo>
                    <a:lnTo>
                      <a:pt x="3" y="634"/>
                    </a:lnTo>
                    <a:lnTo>
                      <a:pt x="0" y="634"/>
                    </a:lnTo>
                    <a:lnTo>
                      <a:pt x="0" y="609"/>
                    </a:lnTo>
                    <a:lnTo>
                      <a:pt x="3" y="609"/>
                    </a:lnTo>
                    <a:close/>
                    <a:moveTo>
                      <a:pt x="3" y="643"/>
                    </a:moveTo>
                    <a:lnTo>
                      <a:pt x="3" y="646"/>
                    </a:lnTo>
                    <a:lnTo>
                      <a:pt x="0" y="646"/>
                    </a:lnTo>
                    <a:lnTo>
                      <a:pt x="0" y="643"/>
                    </a:lnTo>
                    <a:lnTo>
                      <a:pt x="3" y="643"/>
                    </a:lnTo>
                    <a:close/>
                    <a:moveTo>
                      <a:pt x="3" y="656"/>
                    </a:moveTo>
                    <a:lnTo>
                      <a:pt x="3" y="659"/>
                    </a:lnTo>
                    <a:lnTo>
                      <a:pt x="0" y="659"/>
                    </a:lnTo>
                    <a:lnTo>
                      <a:pt x="0" y="656"/>
                    </a:lnTo>
                    <a:lnTo>
                      <a:pt x="3" y="656"/>
                    </a:lnTo>
                    <a:close/>
                    <a:moveTo>
                      <a:pt x="3" y="668"/>
                    </a:moveTo>
                    <a:lnTo>
                      <a:pt x="3" y="693"/>
                    </a:lnTo>
                    <a:lnTo>
                      <a:pt x="0" y="693"/>
                    </a:lnTo>
                    <a:lnTo>
                      <a:pt x="0" y="668"/>
                    </a:lnTo>
                    <a:lnTo>
                      <a:pt x="3" y="668"/>
                    </a:lnTo>
                    <a:close/>
                    <a:moveTo>
                      <a:pt x="3" y="700"/>
                    </a:moveTo>
                    <a:lnTo>
                      <a:pt x="7" y="700"/>
                    </a:lnTo>
                    <a:lnTo>
                      <a:pt x="7" y="703"/>
                    </a:lnTo>
                    <a:lnTo>
                      <a:pt x="3" y="703"/>
                    </a:lnTo>
                    <a:lnTo>
                      <a:pt x="3" y="700"/>
                    </a:lnTo>
                    <a:close/>
                    <a:moveTo>
                      <a:pt x="17" y="700"/>
                    </a:moveTo>
                    <a:lnTo>
                      <a:pt x="21" y="700"/>
                    </a:lnTo>
                    <a:lnTo>
                      <a:pt x="21" y="703"/>
                    </a:lnTo>
                    <a:lnTo>
                      <a:pt x="17" y="703"/>
                    </a:lnTo>
                    <a:lnTo>
                      <a:pt x="17" y="700"/>
                    </a:lnTo>
                    <a:close/>
                    <a:moveTo>
                      <a:pt x="32" y="700"/>
                    </a:moveTo>
                    <a:lnTo>
                      <a:pt x="60" y="700"/>
                    </a:lnTo>
                    <a:lnTo>
                      <a:pt x="60" y="703"/>
                    </a:lnTo>
                    <a:lnTo>
                      <a:pt x="32" y="703"/>
                    </a:lnTo>
                    <a:lnTo>
                      <a:pt x="32" y="700"/>
                    </a:lnTo>
                    <a:close/>
                    <a:moveTo>
                      <a:pt x="71" y="700"/>
                    </a:moveTo>
                    <a:lnTo>
                      <a:pt x="74" y="700"/>
                    </a:lnTo>
                    <a:lnTo>
                      <a:pt x="74" y="703"/>
                    </a:lnTo>
                    <a:lnTo>
                      <a:pt x="71" y="703"/>
                    </a:lnTo>
                    <a:lnTo>
                      <a:pt x="71" y="700"/>
                    </a:lnTo>
                    <a:close/>
                    <a:moveTo>
                      <a:pt x="85" y="700"/>
                    </a:moveTo>
                    <a:lnTo>
                      <a:pt x="88" y="700"/>
                    </a:lnTo>
                    <a:lnTo>
                      <a:pt x="88" y="703"/>
                    </a:lnTo>
                    <a:lnTo>
                      <a:pt x="85" y="703"/>
                    </a:lnTo>
                    <a:lnTo>
                      <a:pt x="85" y="700"/>
                    </a:lnTo>
                    <a:close/>
                    <a:moveTo>
                      <a:pt x="99" y="700"/>
                    </a:moveTo>
                    <a:lnTo>
                      <a:pt x="127" y="700"/>
                    </a:lnTo>
                    <a:lnTo>
                      <a:pt x="127" y="703"/>
                    </a:lnTo>
                    <a:lnTo>
                      <a:pt x="99" y="703"/>
                    </a:lnTo>
                    <a:lnTo>
                      <a:pt x="99" y="700"/>
                    </a:lnTo>
                    <a:close/>
                    <a:moveTo>
                      <a:pt x="138" y="700"/>
                    </a:moveTo>
                    <a:lnTo>
                      <a:pt x="142" y="700"/>
                    </a:lnTo>
                    <a:lnTo>
                      <a:pt x="142" y="703"/>
                    </a:lnTo>
                    <a:lnTo>
                      <a:pt x="138" y="703"/>
                    </a:lnTo>
                    <a:lnTo>
                      <a:pt x="138" y="700"/>
                    </a:lnTo>
                    <a:close/>
                    <a:moveTo>
                      <a:pt x="152" y="700"/>
                    </a:moveTo>
                    <a:lnTo>
                      <a:pt x="156" y="700"/>
                    </a:lnTo>
                    <a:lnTo>
                      <a:pt x="156" y="703"/>
                    </a:lnTo>
                    <a:lnTo>
                      <a:pt x="152" y="703"/>
                    </a:lnTo>
                    <a:lnTo>
                      <a:pt x="152" y="700"/>
                    </a:lnTo>
                    <a:close/>
                    <a:moveTo>
                      <a:pt x="167" y="700"/>
                    </a:moveTo>
                    <a:lnTo>
                      <a:pt x="195" y="700"/>
                    </a:lnTo>
                    <a:lnTo>
                      <a:pt x="195" y="703"/>
                    </a:lnTo>
                    <a:lnTo>
                      <a:pt x="167" y="703"/>
                    </a:lnTo>
                    <a:lnTo>
                      <a:pt x="167" y="700"/>
                    </a:lnTo>
                    <a:close/>
                    <a:moveTo>
                      <a:pt x="206" y="700"/>
                    </a:moveTo>
                    <a:lnTo>
                      <a:pt x="209" y="700"/>
                    </a:lnTo>
                    <a:lnTo>
                      <a:pt x="209" y="703"/>
                    </a:lnTo>
                    <a:lnTo>
                      <a:pt x="206" y="703"/>
                    </a:lnTo>
                    <a:lnTo>
                      <a:pt x="206" y="700"/>
                    </a:lnTo>
                    <a:close/>
                    <a:moveTo>
                      <a:pt x="220" y="700"/>
                    </a:moveTo>
                    <a:lnTo>
                      <a:pt x="223" y="700"/>
                    </a:lnTo>
                    <a:lnTo>
                      <a:pt x="223" y="703"/>
                    </a:lnTo>
                    <a:lnTo>
                      <a:pt x="220" y="703"/>
                    </a:lnTo>
                    <a:lnTo>
                      <a:pt x="220" y="700"/>
                    </a:lnTo>
                    <a:close/>
                    <a:moveTo>
                      <a:pt x="234" y="700"/>
                    </a:moveTo>
                    <a:lnTo>
                      <a:pt x="262" y="700"/>
                    </a:lnTo>
                    <a:lnTo>
                      <a:pt x="262" y="703"/>
                    </a:lnTo>
                    <a:lnTo>
                      <a:pt x="234" y="703"/>
                    </a:lnTo>
                    <a:lnTo>
                      <a:pt x="234" y="700"/>
                    </a:lnTo>
                    <a:close/>
                    <a:moveTo>
                      <a:pt x="273" y="700"/>
                    </a:moveTo>
                    <a:lnTo>
                      <a:pt x="277" y="700"/>
                    </a:lnTo>
                    <a:lnTo>
                      <a:pt x="277" y="703"/>
                    </a:lnTo>
                    <a:lnTo>
                      <a:pt x="273" y="703"/>
                    </a:lnTo>
                    <a:lnTo>
                      <a:pt x="273" y="700"/>
                    </a:lnTo>
                    <a:close/>
                    <a:moveTo>
                      <a:pt x="287" y="700"/>
                    </a:moveTo>
                    <a:lnTo>
                      <a:pt x="291" y="700"/>
                    </a:lnTo>
                    <a:lnTo>
                      <a:pt x="291" y="703"/>
                    </a:lnTo>
                    <a:lnTo>
                      <a:pt x="287" y="703"/>
                    </a:lnTo>
                    <a:lnTo>
                      <a:pt x="287" y="700"/>
                    </a:lnTo>
                    <a:close/>
                    <a:moveTo>
                      <a:pt x="302" y="700"/>
                    </a:moveTo>
                    <a:lnTo>
                      <a:pt x="330" y="700"/>
                    </a:lnTo>
                    <a:lnTo>
                      <a:pt x="330" y="703"/>
                    </a:lnTo>
                    <a:lnTo>
                      <a:pt x="302" y="703"/>
                    </a:lnTo>
                    <a:lnTo>
                      <a:pt x="302" y="700"/>
                    </a:lnTo>
                    <a:close/>
                    <a:moveTo>
                      <a:pt x="341" y="700"/>
                    </a:moveTo>
                    <a:lnTo>
                      <a:pt x="344" y="700"/>
                    </a:lnTo>
                    <a:lnTo>
                      <a:pt x="344" y="703"/>
                    </a:lnTo>
                    <a:lnTo>
                      <a:pt x="341" y="703"/>
                    </a:lnTo>
                    <a:lnTo>
                      <a:pt x="341" y="700"/>
                    </a:lnTo>
                    <a:close/>
                    <a:moveTo>
                      <a:pt x="355" y="700"/>
                    </a:moveTo>
                    <a:lnTo>
                      <a:pt x="358" y="700"/>
                    </a:lnTo>
                    <a:lnTo>
                      <a:pt x="358" y="703"/>
                    </a:lnTo>
                    <a:lnTo>
                      <a:pt x="355" y="703"/>
                    </a:lnTo>
                    <a:lnTo>
                      <a:pt x="355" y="700"/>
                    </a:lnTo>
                    <a:close/>
                    <a:moveTo>
                      <a:pt x="369" y="700"/>
                    </a:moveTo>
                    <a:lnTo>
                      <a:pt x="397" y="700"/>
                    </a:lnTo>
                    <a:lnTo>
                      <a:pt x="397" y="703"/>
                    </a:lnTo>
                    <a:lnTo>
                      <a:pt x="369" y="703"/>
                    </a:lnTo>
                    <a:lnTo>
                      <a:pt x="369" y="700"/>
                    </a:lnTo>
                    <a:close/>
                    <a:moveTo>
                      <a:pt x="408" y="700"/>
                    </a:moveTo>
                    <a:lnTo>
                      <a:pt x="412" y="700"/>
                    </a:lnTo>
                    <a:lnTo>
                      <a:pt x="412" y="703"/>
                    </a:lnTo>
                    <a:lnTo>
                      <a:pt x="408" y="703"/>
                    </a:lnTo>
                    <a:lnTo>
                      <a:pt x="408" y="700"/>
                    </a:lnTo>
                    <a:close/>
                    <a:moveTo>
                      <a:pt x="422" y="700"/>
                    </a:moveTo>
                    <a:lnTo>
                      <a:pt x="426" y="700"/>
                    </a:lnTo>
                    <a:lnTo>
                      <a:pt x="426" y="703"/>
                    </a:lnTo>
                    <a:lnTo>
                      <a:pt x="422" y="703"/>
                    </a:lnTo>
                    <a:lnTo>
                      <a:pt x="422" y="700"/>
                    </a:lnTo>
                    <a:close/>
                    <a:moveTo>
                      <a:pt x="436" y="700"/>
                    </a:moveTo>
                    <a:lnTo>
                      <a:pt x="465" y="700"/>
                    </a:lnTo>
                    <a:lnTo>
                      <a:pt x="465" y="703"/>
                    </a:lnTo>
                    <a:lnTo>
                      <a:pt x="436" y="703"/>
                    </a:lnTo>
                    <a:lnTo>
                      <a:pt x="436" y="700"/>
                    </a:lnTo>
                    <a:close/>
                    <a:moveTo>
                      <a:pt x="476" y="700"/>
                    </a:moveTo>
                    <a:lnTo>
                      <a:pt x="479" y="700"/>
                    </a:lnTo>
                    <a:lnTo>
                      <a:pt x="479" y="703"/>
                    </a:lnTo>
                    <a:lnTo>
                      <a:pt x="476" y="703"/>
                    </a:lnTo>
                    <a:lnTo>
                      <a:pt x="476" y="700"/>
                    </a:lnTo>
                    <a:close/>
                    <a:moveTo>
                      <a:pt x="490" y="700"/>
                    </a:moveTo>
                    <a:lnTo>
                      <a:pt x="493" y="700"/>
                    </a:lnTo>
                    <a:lnTo>
                      <a:pt x="493" y="703"/>
                    </a:lnTo>
                    <a:lnTo>
                      <a:pt x="490" y="703"/>
                    </a:lnTo>
                    <a:lnTo>
                      <a:pt x="490" y="700"/>
                    </a:lnTo>
                    <a:close/>
                    <a:moveTo>
                      <a:pt x="504" y="700"/>
                    </a:moveTo>
                    <a:lnTo>
                      <a:pt x="532" y="700"/>
                    </a:lnTo>
                    <a:lnTo>
                      <a:pt x="532" y="703"/>
                    </a:lnTo>
                    <a:lnTo>
                      <a:pt x="504" y="703"/>
                    </a:lnTo>
                    <a:lnTo>
                      <a:pt x="504" y="700"/>
                    </a:lnTo>
                    <a:close/>
                    <a:moveTo>
                      <a:pt x="543" y="700"/>
                    </a:moveTo>
                    <a:lnTo>
                      <a:pt x="547" y="700"/>
                    </a:lnTo>
                    <a:lnTo>
                      <a:pt x="547" y="703"/>
                    </a:lnTo>
                    <a:lnTo>
                      <a:pt x="543" y="703"/>
                    </a:lnTo>
                    <a:lnTo>
                      <a:pt x="543" y="700"/>
                    </a:lnTo>
                    <a:close/>
                    <a:moveTo>
                      <a:pt x="557" y="700"/>
                    </a:moveTo>
                    <a:lnTo>
                      <a:pt x="561" y="700"/>
                    </a:lnTo>
                    <a:lnTo>
                      <a:pt x="561" y="703"/>
                    </a:lnTo>
                    <a:lnTo>
                      <a:pt x="557" y="703"/>
                    </a:lnTo>
                    <a:lnTo>
                      <a:pt x="557" y="700"/>
                    </a:lnTo>
                    <a:close/>
                    <a:moveTo>
                      <a:pt x="571" y="700"/>
                    </a:moveTo>
                    <a:lnTo>
                      <a:pt x="600" y="700"/>
                    </a:lnTo>
                    <a:lnTo>
                      <a:pt x="600" y="703"/>
                    </a:lnTo>
                    <a:lnTo>
                      <a:pt x="571" y="703"/>
                    </a:lnTo>
                    <a:lnTo>
                      <a:pt x="571" y="700"/>
                    </a:lnTo>
                    <a:close/>
                    <a:moveTo>
                      <a:pt x="611" y="700"/>
                    </a:moveTo>
                    <a:lnTo>
                      <a:pt x="614" y="700"/>
                    </a:lnTo>
                    <a:lnTo>
                      <a:pt x="614" y="703"/>
                    </a:lnTo>
                    <a:lnTo>
                      <a:pt x="611" y="703"/>
                    </a:lnTo>
                    <a:lnTo>
                      <a:pt x="611" y="700"/>
                    </a:lnTo>
                    <a:close/>
                    <a:moveTo>
                      <a:pt x="625" y="700"/>
                    </a:moveTo>
                    <a:lnTo>
                      <a:pt x="628" y="700"/>
                    </a:lnTo>
                    <a:lnTo>
                      <a:pt x="628" y="703"/>
                    </a:lnTo>
                    <a:lnTo>
                      <a:pt x="625" y="703"/>
                    </a:lnTo>
                    <a:lnTo>
                      <a:pt x="625" y="700"/>
                    </a:lnTo>
                    <a:close/>
                    <a:moveTo>
                      <a:pt x="639" y="700"/>
                    </a:moveTo>
                    <a:lnTo>
                      <a:pt x="667" y="700"/>
                    </a:lnTo>
                    <a:lnTo>
                      <a:pt x="667" y="703"/>
                    </a:lnTo>
                    <a:lnTo>
                      <a:pt x="639" y="703"/>
                    </a:lnTo>
                    <a:lnTo>
                      <a:pt x="639" y="700"/>
                    </a:lnTo>
                    <a:close/>
                    <a:moveTo>
                      <a:pt x="678" y="700"/>
                    </a:moveTo>
                    <a:lnTo>
                      <a:pt x="681" y="700"/>
                    </a:lnTo>
                    <a:lnTo>
                      <a:pt x="681" y="703"/>
                    </a:lnTo>
                    <a:lnTo>
                      <a:pt x="678" y="703"/>
                    </a:lnTo>
                    <a:lnTo>
                      <a:pt x="678" y="700"/>
                    </a:lnTo>
                    <a:close/>
                    <a:moveTo>
                      <a:pt x="692" y="700"/>
                    </a:moveTo>
                    <a:lnTo>
                      <a:pt x="696" y="700"/>
                    </a:lnTo>
                    <a:lnTo>
                      <a:pt x="696" y="703"/>
                    </a:lnTo>
                    <a:lnTo>
                      <a:pt x="692" y="703"/>
                    </a:lnTo>
                    <a:lnTo>
                      <a:pt x="692" y="700"/>
                    </a:lnTo>
                    <a:close/>
                    <a:moveTo>
                      <a:pt x="706" y="700"/>
                    </a:moveTo>
                    <a:lnTo>
                      <a:pt x="735" y="700"/>
                    </a:lnTo>
                    <a:lnTo>
                      <a:pt x="735" y="703"/>
                    </a:lnTo>
                    <a:lnTo>
                      <a:pt x="706" y="703"/>
                    </a:lnTo>
                    <a:lnTo>
                      <a:pt x="706" y="700"/>
                    </a:lnTo>
                    <a:close/>
                    <a:moveTo>
                      <a:pt x="745" y="700"/>
                    </a:moveTo>
                    <a:lnTo>
                      <a:pt x="749" y="700"/>
                    </a:lnTo>
                    <a:lnTo>
                      <a:pt x="749" y="703"/>
                    </a:lnTo>
                    <a:lnTo>
                      <a:pt x="745" y="703"/>
                    </a:lnTo>
                    <a:lnTo>
                      <a:pt x="745" y="700"/>
                    </a:lnTo>
                    <a:close/>
                    <a:moveTo>
                      <a:pt x="760" y="700"/>
                    </a:moveTo>
                    <a:lnTo>
                      <a:pt x="763" y="700"/>
                    </a:lnTo>
                    <a:lnTo>
                      <a:pt x="763" y="703"/>
                    </a:lnTo>
                    <a:lnTo>
                      <a:pt x="760" y="703"/>
                    </a:lnTo>
                    <a:lnTo>
                      <a:pt x="760" y="700"/>
                    </a:lnTo>
                    <a:close/>
                    <a:moveTo>
                      <a:pt x="774" y="700"/>
                    </a:moveTo>
                    <a:lnTo>
                      <a:pt x="802" y="700"/>
                    </a:lnTo>
                    <a:lnTo>
                      <a:pt x="802" y="703"/>
                    </a:lnTo>
                    <a:lnTo>
                      <a:pt x="774" y="703"/>
                    </a:lnTo>
                    <a:lnTo>
                      <a:pt x="774" y="700"/>
                    </a:lnTo>
                    <a:close/>
                    <a:moveTo>
                      <a:pt x="813" y="700"/>
                    </a:moveTo>
                    <a:lnTo>
                      <a:pt x="816" y="700"/>
                    </a:lnTo>
                    <a:lnTo>
                      <a:pt x="816" y="703"/>
                    </a:lnTo>
                    <a:lnTo>
                      <a:pt x="813" y="703"/>
                    </a:lnTo>
                    <a:lnTo>
                      <a:pt x="813" y="700"/>
                    </a:lnTo>
                    <a:close/>
                    <a:moveTo>
                      <a:pt x="827" y="700"/>
                    </a:moveTo>
                    <a:lnTo>
                      <a:pt x="831" y="700"/>
                    </a:lnTo>
                    <a:lnTo>
                      <a:pt x="831" y="703"/>
                    </a:lnTo>
                    <a:lnTo>
                      <a:pt x="827" y="703"/>
                    </a:lnTo>
                    <a:lnTo>
                      <a:pt x="827" y="700"/>
                    </a:lnTo>
                    <a:close/>
                    <a:moveTo>
                      <a:pt x="841" y="700"/>
                    </a:moveTo>
                    <a:lnTo>
                      <a:pt x="870" y="700"/>
                    </a:lnTo>
                    <a:lnTo>
                      <a:pt x="870" y="703"/>
                    </a:lnTo>
                    <a:lnTo>
                      <a:pt x="841" y="703"/>
                    </a:lnTo>
                    <a:lnTo>
                      <a:pt x="841" y="700"/>
                    </a:lnTo>
                    <a:close/>
                    <a:moveTo>
                      <a:pt x="880" y="700"/>
                    </a:moveTo>
                    <a:lnTo>
                      <a:pt x="884" y="700"/>
                    </a:lnTo>
                    <a:lnTo>
                      <a:pt x="884" y="703"/>
                    </a:lnTo>
                    <a:lnTo>
                      <a:pt x="880" y="703"/>
                    </a:lnTo>
                    <a:lnTo>
                      <a:pt x="880" y="700"/>
                    </a:lnTo>
                    <a:close/>
                    <a:moveTo>
                      <a:pt x="895" y="700"/>
                    </a:moveTo>
                    <a:lnTo>
                      <a:pt x="898" y="700"/>
                    </a:lnTo>
                    <a:lnTo>
                      <a:pt x="898" y="703"/>
                    </a:lnTo>
                    <a:lnTo>
                      <a:pt x="895" y="703"/>
                    </a:lnTo>
                    <a:lnTo>
                      <a:pt x="895" y="700"/>
                    </a:lnTo>
                    <a:close/>
                    <a:moveTo>
                      <a:pt x="909" y="700"/>
                    </a:moveTo>
                    <a:lnTo>
                      <a:pt x="937" y="700"/>
                    </a:lnTo>
                    <a:lnTo>
                      <a:pt x="937" y="703"/>
                    </a:lnTo>
                    <a:lnTo>
                      <a:pt x="909" y="703"/>
                    </a:lnTo>
                    <a:lnTo>
                      <a:pt x="909" y="700"/>
                    </a:lnTo>
                    <a:close/>
                    <a:moveTo>
                      <a:pt x="948" y="700"/>
                    </a:moveTo>
                    <a:lnTo>
                      <a:pt x="951" y="700"/>
                    </a:lnTo>
                    <a:lnTo>
                      <a:pt x="951" y="703"/>
                    </a:lnTo>
                    <a:lnTo>
                      <a:pt x="948" y="703"/>
                    </a:lnTo>
                    <a:lnTo>
                      <a:pt x="948" y="700"/>
                    </a:lnTo>
                    <a:close/>
                    <a:moveTo>
                      <a:pt x="962" y="700"/>
                    </a:moveTo>
                    <a:lnTo>
                      <a:pt x="966" y="700"/>
                    </a:lnTo>
                    <a:lnTo>
                      <a:pt x="966" y="703"/>
                    </a:lnTo>
                    <a:lnTo>
                      <a:pt x="962" y="703"/>
                    </a:lnTo>
                    <a:lnTo>
                      <a:pt x="962" y="700"/>
                    </a:lnTo>
                    <a:close/>
                    <a:moveTo>
                      <a:pt x="976" y="700"/>
                    </a:moveTo>
                    <a:lnTo>
                      <a:pt x="1005" y="700"/>
                    </a:lnTo>
                    <a:lnTo>
                      <a:pt x="1005" y="703"/>
                    </a:lnTo>
                    <a:lnTo>
                      <a:pt x="976" y="703"/>
                    </a:lnTo>
                    <a:lnTo>
                      <a:pt x="976" y="700"/>
                    </a:lnTo>
                    <a:close/>
                    <a:moveTo>
                      <a:pt x="1015" y="700"/>
                    </a:moveTo>
                    <a:lnTo>
                      <a:pt x="1019" y="700"/>
                    </a:lnTo>
                    <a:lnTo>
                      <a:pt x="1019" y="703"/>
                    </a:lnTo>
                    <a:lnTo>
                      <a:pt x="1015" y="703"/>
                    </a:lnTo>
                    <a:lnTo>
                      <a:pt x="1015" y="700"/>
                    </a:lnTo>
                    <a:close/>
                    <a:moveTo>
                      <a:pt x="1030" y="700"/>
                    </a:moveTo>
                    <a:lnTo>
                      <a:pt x="1033" y="700"/>
                    </a:lnTo>
                    <a:lnTo>
                      <a:pt x="1033" y="703"/>
                    </a:lnTo>
                    <a:lnTo>
                      <a:pt x="1030" y="703"/>
                    </a:lnTo>
                    <a:lnTo>
                      <a:pt x="1030" y="700"/>
                    </a:lnTo>
                    <a:close/>
                    <a:moveTo>
                      <a:pt x="1044" y="700"/>
                    </a:moveTo>
                    <a:lnTo>
                      <a:pt x="1072" y="700"/>
                    </a:lnTo>
                    <a:lnTo>
                      <a:pt x="1072" y="703"/>
                    </a:lnTo>
                    <a:lnTo>
                      <a:pt x="1044" y="703"/>
                    </a:lnTo>
                    <a:lnTo>
                      <a:pt x="1044" y="700"/>
                    </a:lnTo>
                    <a:close/>
                    <a:moveTo>
                      <a:pt x="1083" y="700"/>
                    </a:moveTo>
                    <a:lnTo>
                      <a:pt x="1086" y="700"/>
                    </a:lnTo>
                    <a:lnTo>
                      <a:pt x="1086" y="703"/>
                    </a:lnTo>
                    <a:lnTo>
                      <a:pt x="1083" y="703"/>
                    </a:lnTo>
                    <a:lnTo>
                      <a:pt x="1083" y="700"/>
                    </a:lnTo>
                    <a:close/>
                    <a:moveTo>
                      <a:pt x="1097" y="700"/>
                    </a:moveTo>
                    <a:lnTo>
                      <a:pt x="1101" y="700"/>
                    </a:lnTo>
                    <a:lnTo>
                      <a:pt x="1101" y="703"/>
                    </a:lnTo>
                    <a:lnTo>
                      <a:pt x="1097" y="703"/>
                    </a:lnTo>
                    <a:lnTo>
                      <a:pt x="1097" y="700"/>
                    </a:lnTo>
                    <a:close/>
                    <a:moveTo>
                      <a:pt x="1111" y="700"/>
                    </a:moveTo>
                    <a:lnTo>
                      <a:pt x="1140" y="700"/>
                    </a:lnTo>
                    <a:lnTo>
                      <a:pt x="1140" y="703"/>
                    </a:lnTo>
                    <a:lnTo>
                      <a:pt x="1111" y="703"/>
                    </a:lnTo>
                    <a:lnTo>
                      <a:pt x="1111" y="700"/>
                    </a:lnTo>
                    <a:close/>
                    <a:moveTo>
                      <a:pt x="1150" y="700"/>
                    </a:moveTo>
                    <a:lnTo>
                      <a:pt x="1154" y="700"/>
                    </a:lnTo>
                    <a:lnTo>
                      <a:pt x="1154" y="703"/>
                    </a:lnTo>
                    <a:lnTo>
                      <a:pt x="1150" y="703"/>
                    </a:lnTo>
                    <a:lnTo>
                      <a:pt x="1150" y="700"/>
                    </a:lnTo>
                    <a:close/>
                    <a:moveTo>
                      <a:pt x="1165" y="700"/>
                    </a:moveTo>
                    <a:lnTo>
                      <a:pt x="1168" y="700"/>
                    </a:lnTo>
                    <a:lnTo>
                      <a:pt x="1168" y="703"/>
                    </a:lnTo>
                    <a:lnTo>
                      <a:pt x="1165" y="703"/>
                    </a:lnTo>
                    <a:lnTo>
                      <a:pt x="1165" y="700"/>
                    </a:lnTo>
                    <a:close/>
                    <a:moveTo>
                      <a:pt x="1179" y="700"/>
                    </a:moveTo>
                    <a:lnTo>
                      <a:pt x="1207" y="700"/>
                    </a:lnTo>
                    <a:lnTo>
                      <a:pt x="1207" y="703"/>
                    </a:lnTo>
                    <a:lnTo>
                      <a:pt x="1179" y="703"/>
                    </a:lnTo>
                    <a:lnTo>
                      <a:pt x="1179" y="700"/>
                    </a:lnTo>
                    <a:close/>
                    <a:moveTo>
                      <a:pt x="1218" y="700"/>
                    </a:moveTo>
                    <a:lnTo>
                      <a:pt x="1221" y="700"/>
                    </a:lnTo>
                    <a:lnTo>
                      <a:pt x="1221" y="703"/>
                    </a:lnTo>
                    <a:lnTo>
                      <a:pt x="1218" y="703"/>
                    </a:lnTo>
                    <a:lnTo>
                      <a:pt x="1218" y="700"/>
                    </a:lnTo>
                    <a:close/>
                    <a:moveTo>
                      <a:pt x="1232" y="700"/>
                    </a:moveTo>
                    <a:lnTo>
                      <a:pt x="1236" y="700"/>
                    </a:lnTo>
                    <a:lnTo>
                      <a:pt x="1236" y="703"/>
                    </a:lnTo>
                    <a:lnTo>
                      <a:pt x="1232" y="703"/>
                    </a:lnTo>
                    <a:lnTo>
                      <a:pt x="1232" y="700"/>
                    </a:lnTo>
                    <a:close/>
                    <a:moveTo>
                      <a:pt x="1246" y="700"/>
                    </a:moveTo>
                    <a:lnTo>
                      <a:pt x="1275" y="700"/>
                    </a:lnTo>
                    <a:lnTo>
                      <a:pt x="1275" y="703"/>
                    </a:lnTo>
                    <a:lnTo>
                      <a:pt x="1246" y="703"/>
                    </a:lnTo>
                    <a:lnTo>
                      <a:pt x="1246" y="700"/>
                    </a:lnTo>
                    <a:close/>
                    <a:moveTo>
                      <a:pt x="1285" y="700"/>
                    </a:moveTo>
                    <a:lnTo>
                      <a:pt x="1289" y="700"/>
                    </a:lnTo>
                    <a:lnTo>
                      <a:pt x="1289" y="703"/>
                    </a:lnTo>
                    <a:lnTo>
                      <a:pt x="1285" y="703"/>
                    </a:lnTo>
                    <a:lnTo>
                      <a:pt x="1285" y="700"/>
                    </a:lnTo>
                    <a:close/>
                    <a:moveTo>
                      <a:pt x="1299" y="700"/>
                    </a:moveTo>
                    <a:lnTo>
                      <a:pt x="1303" y="700"/>
                    </a:lnTo>
                    <a:lnTo>
                      <a:pt x="1303" y="703"/>
                    </a:lnTo>
                    <a:lnTo>
                      <a:pt x="1299" y="703"/>
                    </a:lnTo>
                    <a:lnTo>
                      <a:pt x="1299" y="700"/>
                    </a:lnTo>
                    <a:close/>
                    <a:moveTo>
                      <a:pt x="1314" y="700"/>
                    </a:moveTo>
                    <a:lnTo>
                      <a:pt x="1342" y="700"/>
                    </a:lnTo>
                    <a:lnTo>
                      <a:pt x="1342" y="703"/>
                    </a:lnTo>
                    <a:lnTo>
                      <a:pt x="1314" y="703"/>
                    </a:lnTo>
                    <a:lnTo>
                      <a:pt x="1314" y="700"/>
                    </a:lnTo>
                    <a:close/>
                    <a:moveTo>
                      <a:pt x="1353" y="700"/>
                    </a:moveTo>
                    <a:lnTo>
                      <a:pt x="1356" y="700"/>
                    </a:lnTo>
                    <a:lnTo>
                      <a:pt x="1356" y="703"/>
                    </a:lnTo>
                    <a:lnTo>
                      <a:pt x="1353" y="703"/>
                    </a:lnTo>
                    <a:lnTo>
                      <a:pt x="1353" y="700"/>
                    </a:lnTo>
                    <a:close/>
                    <a:moveTo>
                      <a:pt x="1367" y="700"/>
                    </a:moveTo>
                    <a:lnTo>
                      <a:pt x="1370" y="700"/>
                    </a:lnTo>
                    <a:lnTo>
                      <a:pt x="1370" y="703"/>
                    </a:lnTo>
                    <a:lnTo>
                      <a:pt x="1367" y="703"/>
                    </a:lnTo>
                    <a:lnTo>
                      <a:pt x="1367" y="700"/>
                    </a:lnTo>
                    <a:close/>
                    <a:moveTo>
                      <a:pt x="1381" y="700"/>
                    </a:moveTo>
                    <a:lnTo>
                      <a:pt x="1410" y="700"/>
                    </a:lnTo>
                    <a:lnTo>
                      <a:pt x="1410" y="703"/>
                    </a:lnTo>
                    <a:lnTo>
                      <a:pt x="1381" y="703"/>
                    </a:lnTo>
                    <a:lnTo>
                      <a:pt x="1381" y="700"/>
                    </a:lnTo>
                    <a:close/>
                    <a:moveTo>
                      <a:pt x="1420" y="700"/>
                    </a:moveTo>
                    <a:lnTo>
                      <a:pt x="1424" y="700"/>
                    </a:lnTo>
                    <a:lnTo>
                      <a:pt x="1424" y="703"/>
                    </a:lnTo>
                    <a:lnTo>
                      <a:pt x="1420" y="703"/>
                    </a:lnTo>
                    <a:lnTo>
                      <a:pt x="1420" y="700"/>
                    </a:lnTo>
                    <a:close/>
                    <a:moveTo>
                      <a:pt x="1434" y="700"/>
                    </a:moveTo>
                    <a:lnTo>
                      <a:pt x="1438" y="700"/>
                    </a:lnTo>
                    <a:lnTo>
                      <a:pt x="1438" y="703"/>
                    </a:lnTo>
                    <a:lnTo>
                      <a:pt x="1434" y="703"/>
                    </a:lnTo>
                    <a:lnTo>
                      <a:pt x="1434" y="700"/>
                    </a:lnTo>
                    <a:close/>
                    <a:moveTo>
                      <a:pt x="1449" y="700"/>
                    </a:moveTo>
                    <a:lnTo>
                      <a:pt x="1477" y="700"/>
                    </a:lnTo>
                    <a:lnTo>
                      <a:pt x="1477" y="703"/>
                    </a:lnTo>
                    <a:lnTo>
                      <a:pt x="1449" y="703"/>
                    </a:lnTo>
                    <a:lnTo>
                      <a:pt x="1449" y="700"/>
                    </a:lnTo>
                    <a:close/>
                    <a:moveTo>
                      <a:pt x="1488" y="700"/>
                    </a:moveTo>
                    <a:lnTo>
                      <a:pt x="1491" y="700"/>
                    </a:lnTo>
                    <a:lnTo>
                      <a:pt x="1491" y="703"/>
                    </a:lnTo>
                    <a:lnTo>
                      <a:pt x="1488" y="703"/>
                    </a:lnTo>
                    <a:lnTo>
                      <a:pt x="1488" y="700"/>
                    </a:lnTo>
                    <a:close/>
                    <a:moveTo>
                      <a:pt x="1502" y="700"/>
                    </a:moveTo>
                    <a:lnTo>
                      <a:pt x="1505" y="700"/>
                    </a:lnTo>
                    <a:lnTo>
                      <a:pt x="1505" y="703"/>
                    </a:lnTo>
                    <a:lnTo>
                      <a:pt x="1502" y="703"/>
                    </a:lnTo>
                    <a:lnTo>
                      <a:pt x="1502" y="700"/>
                    </a:lnTo>
                    <a:close/>
                    <a:moveTo>
                      <a:pt x="1516" y="700"/>
                    </a:moveTo>
                    <a:lnTo>
                      <a:pt x="1544" y="700"/>
                    </a:lnTo>
                    <a:lnTo>
                      <a:pt x="1544" y="703"/>
                    </a:lnTo>
                    <a:lnTo>
                      <a:pt x="1516" y="703"/>
                    </a:lnTo>
                    <a:lnTo>
                      <a:pt x="1516" y="700"/>
                    </a:lnTo>
                    <a:close/>
                    <a:moveTo>
                      <a:pt x="1555" y="700"/>
                    </a:moveTo>
                    <a:lnTo>
                      <a:pt x="1559" y="700"/>
                    </a:lnTo>
                    <a:lnTo>
                      <a:pt x="1559" y="703"/>
                    </a:lnTo>
                    <a:lnTo>
                      <a:pt x="1555" y="703"/>
                    </a:lnTo>
                    <a:lnTo>
                      <a:pt x="1555" y="700"/>
                    </a:lnTo>
                    <a:close/>
                    <a:moveTo>
                      <a:pt x="1569" y="700"/>
                    </a:moveTo>
                    <a:lnTo>
                      <a:pt x="1573" y="700"/>
                    </a:lnTo>
                    <a:lnTo>
                      <a:pt x="1573" y="703"/>
                    </a:lnTo>
                    <a:lnTo>
                      <a:pt x="1569" y="703"/>
                    </a:lnTo>
                    <a:lnTo>
                      <a:pt x="1569" y="700"/>
                    </a:lnTo>
                    <a:close/>
                    <a:moveTo>
                      <a:pt x="1584" y="700"/>
                    </a:moveTo>
                    <a:lnTo>
                      <a:pt x="1612" y="700"/>
                    </a:lnTo>
                    <a:lnTo>
                      <a:pt x="1612" y="703"/>
                    </a:lnTo>
                    <a:lnTo>
                      <a:pt x="1584" y="703"/>
                    </a:lnTo>
                    <a:lnTo>
                      <a:pt x="1584" y="700"/>
                    </a:lnTo>
                    <a:close/>
                    <a:moveTo>
                      <a:pt x="1623" y="700"/>
                    </a:moveTo>
                    <a:lnTo>
                      <a:pt x="1626" y="700"/>
                    </a:lnTo>
                    <a:lnTo>
                      <a:pt x="1626" y="703"/>
                    </a:lnTo>
                    <a:lnTo>
                      <a:pt x="1623" y="703"/>
                    </a:lnTo>
                    <a:lnTo>
                      <a:pt x="1623" y="700"/>
                    </a:lnTo>
                    <a:close/>
                    <a:moveTo>
                      <a:pt x="1637" y="700"/>
                    </a:moveTo>
                    <a:lnTo>
                      <a:pt x="1640" y="700"/>
                    </a:lnTo>
                    <a:lnTo>
                      <a:pt x="1640" y="703"/>
                    </a:lnTo>
                    <a:lnTo>
                      <a:pt x="1637" y="703"/>
                    </a:lnTo>
                    <a:lnTo>
                      <a:pt x="1637" y="700"/>
                    </a:lnTo>
                    <a:close/>
                    <a:moveTo>
                      <a:pt x="1651" y="700"/>
                    </a:moveTo>
                    <a:lnTo>
                      <a:pt x="1679" y="700"/>
                    </a:lnTo>
                    <a:lnTo>
                      <a:pt x="1679" y="703"/>
                    </a:lnTo>
                    <a:lnTo>
                      <a:pt x="1651" y="703"/>
                    </a:lnTo>
                    <a:lnTo>
                      <a:pt x="1651" y="700"/>
                    </a:lnTo>
                    <a:close/>
                    <a:moveTo>
                      <a:pt x="1690" y="700"/>
                    </a:moveTo>
                    <a:lnTo>
                      <a:pt x="1694" y="700"/>
                    </a:lnTo>
                    <a:lnTo>
                      <a:pt x="1694" y="703"/>
                    </a:lnTo>
                    <a:lnTo>
                      <a:pt x="1690" y="703"/>
                    </a:lnTo>
                    <a:lnTo>
                      <a:pt x="1690" y="700"/>
                    </a:lnTo>
                    <a:close/>
                    <a:moveTo>
                      <a:pt x="1704" y="700"/>
                    </a:moveTo>
                    <a:lnTo>
                      <a:pt x="1708" y="700"/>
                    </a:lnTo>
                    <a:lnTo>
                      <a:pt x="1708" y="703"/>
                    </a:lnTo>
                    <a:lnTo>
                      <a:pt x="1704" y="703"/>
                    </a:lnTo>
                    <a:lnTo>
                      <a:pt x="1704" y="700"/>
                    </a:lnTo>
                    <a:close/>
                    <a:moveTo>
                      <a:pt x="1719" y="700"/>
                    </a:moveTo>
                    <a:lnTo>
                      <a:pt x="1747" y="700"/>
                    </a:lnTo>
                    <a:lnTo>
                      <a:pt x="1747" y="703"/>
                    </a:lnTo>
                    <a:lnTo>
                      <a:pt x="1719" y="703"/>
                    </a:lnTo>
                    <a:lnTo>
                      <a:pt x="1719" y="700"/>
                    </a:lnTo>
                    <a:close/>
                    <a:moveTo>
                      <a:pt x="1758" y="700"/>
                    </a:moveTo>
                    <a:lnTo>
                      <a:pt x="1761" y="700"/>
                    </a:lnTo>
                    <a:lnTo>
                      <a:pt x="1761" y="703"/>
                    </a:lnTo>
                    <a:lnTo>
                      <a:pt x="1758" y="703"/>
                    </a:lnTo>
                    <a:lnTo>
                      <a:pt x="1758" y="700"/>
                    </a:lnTo>
                    <a:close/>
                    <a:moveTo>
                      <a:pt x="1772" y="700"/>
                    </a:moveTo>
                    <a:lnTo>
                      <a:pt x="1775" y="700"/>
                    </a:lnTo>
                    <a:lnTo>
                      <a:pt x="1775" y="703"/>
                    </a:lnTo>
                    <a:lnTo>
                      <a:pt x="1772" y="703"/>
                    </a:lnTo>
                    <a:lnTo>
                      <a:pt x="1772" y="700"/>
                    </a:lnTo>
                    <a:close/>
                    <a:moveTo>
                      <a:pt x="1786" y="700"/>
                    </a:moveTo>
                    <a:lnTo>
                      <a:pt x="1814" y="700"/>
                    </a:lnTo>
                    <a:lnTo>
                      <a:pt x="1814" y="703"/>
                    </a:lnTo>
                    <a:lnTo>
                      <a:pt x="1786" y="703"/>
                    </a:lnTo>
                    <a:lnTo>
                      <a:pt x="1786" y="700"/>
                    </a:lnTo>
                    <a:close/>
                    <a:moveTo>
                      <a:pt x="1825" y="700"/>
                    </a:moveTo>
                    <a:lnTo>
                      <a:pt x="1829" y="700"/>
                    </a:lnTo>
                    <a:lnTo>
                      <a:pt x="1829" y="703"/>
                    </a:lnTo>
                    <a:lnTo>
                      <a:pt x="1825" y="703"/>
                    </a:lnTo>
                    <a:lnTo>
                      <a:pt x="1825" y="700"/>
                    </a:lnTo>
                    <a:close/>
                    <a:moveTo>
                      <a:pt x="1839" y="700"/>
                    </a:moveTo>
                    <a:lnTo>
                      <a:pt x="1843" y="700"/>
                    </a:lnTo>
                    <a:lnTo>
                      <a:pt x="1843" y="703"/>
                    </a:lnTo>
                    <a:lnTo>
                      <a:pt x="1839" y="703"/>
                    </a:lnTo>
                    <a:lnTo>
                      <a:pt x="1839" y="700"/>
                    </a:lnTo>
                    <a:close/>
                    <a:moveTo>
                      <a:pt x="1853" y="700"/>
                    </a:moveTo>
                    <a:lnTo>
                      <a:pt x="1882" y="700"/>
                    </a:lnTo>
                    <a:lnTo>
                      <a:pt x="1882" y="703"/>
                    </a:lnTo>
                    <a:lnTo>
                      <a:pt x="1853" y="703"/>
                    </a:lnTo>
                    <a:lnTo>
                      <a:pt x="1853" y="700"/>
                    </a:lnTo>
                    <a:close/>
                    <a:moveTo>
                      <a:pt x="1893" y="700"/>
                    </a:moveTo>
                    <a:lnTo>
                      <a:pt x="1896" y="700"/>
                    </a:lnTo>
                    <a:lnTo>
                      <a:pt x="1896" y="703"/>
                    </a:lnTo>
                    <a:lnTo>
                      <a:pt x="1893" y="703"/>
                    </a:lnTo>
                    <a:lnTo>
                      <a:pt x="1893" y="700"/>
                    </a:lnTo>
                    <a:close/>
                    <a:moveTo>
                      <a:pt x="1907" y="700"/>
                    </a:moveTo>
                    <a:lnTo>
                      <a:pt x="1910" y="700"/>
                    </a:lnTo>
                    <a:lnTo>
                      <a:pt x="1910" y="703"/>
                    </a:lnTo>
                    <a:lnTo>
                      <a:pt x="1907" y="703"/>
                    </a:lnTo>
                    <a:lnTo>
                      <a:pt x="1907" y="700"/>
                    </a:lnTo>
                    <a:close/>
                    <a:moveTo>
                      <a:pt x="1921" y="700"/>
                    </a:moveTo>
                    <a:lnTo>
                      <a:pt x="1949" y="700"/>
                    </a:lnTo>
                    <a:lnTo>
                      <a:pt x="1949" y="703"/>
                    </a:lnTo>
                    <a:lnTo>
                      <a:pt x="1921" y="703"/>
                    </a:lnTo>
                    <a:lnTo>
                      <a:pt x="1921" y="700"/>
                    </a:lnTo>
                    <a:close/>
                    <a:moveTo>
                      <a:pt x="1960" y="700"/>
                    </a:moveTo>
                    <a:lnTo>
                      <a:pt x="1964" y="700"/>
                    </a:lnTo>
                    <a:lnTo>
                      <a:pt x="1964" y="703"/>
                    </a:lnTo>
                    <a:lnTo>
                      <a:pt x="1960" y="703"/>
                    </a:lnTo>
                    <a:lnTo>
                      <a:pt x="1960" y="700"/>
                    </a:lnTo>
                    <a:close/>
                    <a:moveTo>
                      <a:pt x="1974" y="700"/>
                    </a:moveTo>
                    <a:lnTo>
                      <a:pt x="1978" y="700"/>
                    </a:lnTo>
                    <a:lnTo>
                      <a:pt x="1978" y="703"/>
                    </a:lnTo>
                    <a:lnTo>
                      <a:pt x="1974" y="703"/>
                    </a:lnTo>
                    <a:lnTo>
                      <a:pt x="1974" y="700"/>
                    </a:lnTo>
                    <a:close/>
                    <a:moveTo>
                      <a:pt x="1988" y="700"/>
                    </a:moveTo>
                    <a:lnTo>
                      <a:pt x="2017" y="700"/>
                    </a:lnTo>
                    <a:lnTo>
                      <a:pt x="2017" y="703"/>
                    </a:lnTo>
                    <a:lnTo>
                      <a:pt x="1988" y="703"/>
                    </a:lnTo>
                    <a:lnTo>
                      <a:pt x="1988" y="700"/>
                    </a:lnTo>
                    <a:close/>
                    <a:moveTo>
                      <a:pt x="2028" y="700"/>
                    </a:moveTo>
                    <a:lnTo>
                      <a:pt x="2031" y="700"/>
                    </a:lnTo>
                    <a:lnTo>
                      <a:pt x="2031" y="703"/>
                    </a:lnTo>
                    <a:lnTo>
                      <a:pt x="2028" y="703"/>
                    </a:lnTo>
                    <a:lnTo>
                      <a:pt x="2028" y="700"/>
                    </a:lnTo>
                    <a:close/>
                    <a:moveTo>
                      <a:pt x="2042" y="700"/>
                    </a:moveTo>
                    <a:lnTo>
                      <a:pt x="2045" y="700"/>
                    </a:lnTo>
                    <a:lnTo>
                      <a:pt x="2045" y="703"/>
                    </a:lnTo>
                    <a:lnTo>
                      <a:pt x="2042" y="703"/>
                    </a:lnTo>
                    <a:lnTo>
                      <a:pt x="2042" y="700"/>
                    </a:lnTo>
                    <a:close/>
                    <a:moveTo>
                      <a:pt x="2056" y="700"/>
                    </a:moveTo>
                    <a:lnTo>
                      <a:pt x="2084" y="700"/>
                    </a:lnTo>
                    <a:lnTo>
                      <a:pt x="2084" y="703"/>
                    </a:lnTo>
                    <a:lnTo>
                      <a:pt x="2056" y="703"/>
                    </a:lnTo>
                    <a:lnTo>
                      <a:pt x="2056" y="700"/>
                    </a:lnTo>
                    <a:close/>
                    <a:moveTo>
                      <a:pt x="2095" y="700"/>
                    </a:moveTo>
                    <a:lnTo>
                      <a:pt x="2098" y="700"/>
                    </a:lnTo>
                    <a:lnTo>
                      <a:pt x="2098" y="703"/>
                    </a:lnTo>
                    <a:lnTo>
                      <a:pt x="2095" y="703"/>
                    </a:lnTo>
                    <a:lnTo>
                      <a:pt x="2095" y="700"/>
                    </a:lnTo>
                    <a:close/>
                    <a:moveTo>
                      <a:pt x="2109" y="700"/>
                    </a:moveTo>
                    <a:lnTo>
                      <a:pt x="2113" y="700"/>
                    </a:lnTo>
                    <a:lnTo>
                      <a:pt x="2113" y="703"/>
                    </a:lnTo>
                    <a:lnTo>
                      <a:pt x="2109" y="703"/>
                    </a:lnTo>
                    <a:lnTo>
                      <a:pt x="2109" y="700"/>
                    </a:lnTo>
                    <a:close/>
                    <a:moveTo>
                      <a:pt x="2123" y="700"/>
                    </a:moveTo>
                    <a:lnTo>
                      <a:pt x="2152" y="700"/>
                    </a:lnTo>
                    <a:lnTo>
                      <a:pt x="2152" y="703"/>
                    </a:lnTo>
                    <a:lnTo>
                      <a:pt x="2123" y="703"/>
                    </a:lnTo>
                    <a:lnTo>
                      <a:pt x="2123" y="700"/>
                    </a:lnTo>
                    <a:close/>
                    <a:moveTo>
                      <a:pt x="2162" y="700"/>
                    </a:moveTo>
                    <a:lnTo>
                      <a:pt x="2166" y="700"/>
                    </a:lnTo>
                    <a:lnTo>
                      <a:pt x="2166" y="703"/>
                    </a:lnTo>
                    <a:lnTo>
                      <a:pt x="2162" y="703"/>
                    </a:lnTo>
                    <a:lnTo>
                      <a:pt x="2162" y="700"/>
                    </a:lnTo>
                    <a:close/>
                    <a:moveTo>
                      <a:pt x="2177" y="700"/>
                    </a:moveTo>
                    <a:lnTo>
                      <a:pt x="2180" y="700"/>
                    </a:lnTo>
                    <a:lnTo>
                      <a:pt x="2180" y="703"/>
                    </a:lnTo>
                    <a:lnTo>
                      <a:pt x="2177" y="703"/>
                    </a:lnTo>
                    <a:lnTo>
                      <a:pt x="2177" y="700"/>
                    </a:lnTo>
                    <a:close/>
                    <a:moveTo>
                      <a:pt x="2191" y="700"/>
                    </a:moveTo>
                    <a:lnTo>
                      <a:pt x="2214" y="700"/>
                    </a:lnTo>
                    <a:lnTo>
                      <a:pt x="2212" y="701"/>
                    </a:lnTo>
                    <a:lnTo>
                      <a:pt x="2212" y="697"/>
                    </a:lnTo>
                    <a:lnTo>
                      <a:pt x="2216" y="697"/>
                    </a:lnTo>
                    <a:lnTo>
                      <a:pt x="2216" y="703"/>
                    </a:lnTo>
                    <a:lnTo>
                      <a:pt x="2191" y="703"/>
                    </a:lnTo>
                    <a:lnTo>
                      <a:pt x="2191" y="700"/>
                    </a:lnTo>
                    <a:close/>
                    <a:moveTo>
                      <a:pt x="2212" y="687"/>
                    </a:moveTo>
                    <a:lnTo>
                      <a:pt x="2212" y="684"/>
                    </a:lnTo>
                    <a:lnTo>
                      <a:pt x="2216" y="684"/>
                    </a:lnTo>
                    <a:lnTo>
                      <a:pt x="2216" y="687"/>
                    </a:lnTo>
                    <a:lnTo>
                      <a:pt x="2212" y="687"/>
                    </a:lnTo>
                    <a:close/>
                    <a:moveTo>
                      <a:pt x="2212" y="675"/>
                    </a:moveTo>
                    <a:lnTo>
                      <a:pt x="2212" y="672"/>
                    </a:lnTo>
                    <a:lnTo>
                      <a:pt x="2216" y="672"/>
                    </a:lnTo>
                    <a:lnTo>
                      <a:pt x="2216" y="675"/>
                    </a:lnTo>
                    <a:lnTo>
                      <a:pt x="2212" y="675"/>
                    </a:lnTo>
                    <a:close/>
                    <a:moveTo>
                      <a:pt x="2212" y="662"/>
                    </a:moveTo>
                    <a:lnTo>
                      <a:pt x="2212" y="637"/>
                    </a:lnTo>
                    <a:lnTo>
                      <a:pt x="2216" y="637"/>
                    </a:lnTo>
                    <a:lnTo>
                      <a:pt x="2216" y="662"/>
                    </a:lnTo>
                    <a:lnTo>
                      <a:pt x="2212" y="662"/>
                    </a:lnTo>
                    <a:close/>
                    <a:moveTo>
                      <a:pt x="2212" y="628"/>
                    </a:moveTo>
                    <a:lnTo>
                      <a:pt x="2212" y="625"/>
                    </a:lnTo>
                    <a:lnTo>
                      <a:pt x="2216" y="625"/>
                    </a:lnTo>
                    <a:lnTo>
                      <a:pt x="2216" y="628"/>
                    </a:lnTo>
                    <a:lnTo>
                      <a:pt x="2212" y="628"/>
                    </a:lnTo>
                    <a:close/>
                    <a:moveTo>
                      <a:pt x="2212" y="615"/>
                    </a:moveTo>
                    <a:lnTo>
                      <a:pt x="2212" y="612"/>
                    </a:lnTo>
                    <a:lnTo>
                      <a:pt x="2216" y="612"/>
                    </a:lnTo>
                    <a:lnTo>
                      <a:pt x="2216" y="615"/>
                    </a:lnTo>
                    <a:lnTo>
                      <a:pt x="2212" y="615"/>
                    </a:lnTo>
                    <a:close/>
                    <a:moveTo>
                      <a:pt x="2212" y="603"/>
                    </a:moveTo>
                    <a:lnTo>
                      <a:pt x="2212" y="578"/>
                    </a:lnTo>
                    <a:lnTo>
                      <a:pt x="2216" y="578"/>
                    </a:lnTo>
                    <a:lnTo>
                      <a:pt x="2216" y="603"/>
                    </a:lnTo>
                    <a:lnTo>
                      <a:pt x="2212" y="603"/>
                    </a:lnTo>
                    <a:close/>
                    <a:moveTo>
                      <a:pt x="2212" y="568"/>
                    </a:moveTo>
                    <a:lnTo>
                      <a:pt x="2212" y="565"/>
                    </a:lnTo>
                    <a:lnTo>
                      <a:pt x="2216" y="565"/>
                    </a:lnTo>
                    <a:lnTo>
                      <a:pt x="2216" y="568"/>
                    </a:lnTo>
                    <a:lnTo>
                      <a:pt x="2212" y="568"/>
                    </a:lnTo>
                    <a:close/>
                    <a:moveTo>
                      <a:pt x="2212" y="556"/>
                    </a:moveTo>
                    <a:lnTo>
                      <a:pt x="2212" y="553"/>
                    </a:lnTo>
                    <a:lnTo>
                      <a:pt x="2216" y="553"/>
                    </a:lnTo>
                    <a:lnTo>
                      <a:pt x="2216" y="556"/>
                    </a:lnTo>
                    <a:lnTo>
                      <a:pt x="2212" y="556"/>
                    </a:lnTo>
                    <a:close/>
                    <a:moveTo>
                      <a:pt x="2212" y="543"/>
                    </a:moveTo>
                    <a:lnTo>
                      <a:pt x="2212" y="518"/>
                    </a:lnTo>
                    <a:lnTo>
                      <a:pt x="2216" y="518"/>
                    </a:lnTo>
                    <a:lnTo>
                      <a:pt x="2216" y="543"/>
                    </a:lnTo>
                    <a:lnTo>
                      <a:pt x="2212" y="543"/>
                    </a:lnTo>
                    <a:close/>
                    <a:moveTo>
                      <a:pt x="2212" y="509"/>
                    </a:moveTo>
                    <a:lnTo>
                      <a:pt x="2212" y="506"/>
                    </a:lnTo>
                    <a:lnTo>
                      <a:pt x="2216" y="506"/>
                    </a:lnTo>
                    <a:lnTo>
                      <a:pt x="2216" y="509"/>
                    </a:lnTo>
                    <a:lnTo>
                      <a:pt x="2212" y="509"/>
                    </a:lnTo>
                    <a:close/>
                    <a:moveTo>
                      <a:pt x="2212" y="496"/>
                    </a:moveTo>
                    <a:lnTo>
                      <a:pt x="2212" y="493"/>
                    </a:lnTo>
                    <a:lnTo>
                      <a:pt x="2216" y="493"/>
                    </a:lnTo>
                    <a:lnTo>
                      <a:pt x="2216" y="496"/>
                    </a:lnTo>
                    <a:lnTo>
                      <a:pt x="2212" y="496"/>
                    </a:lnTo>
                    <a:close/>
                    <a:moveTo>
                      <a:pt x="2212" y="484"/>
                    </a:moveTo>
                    <a:lnTo>
                      <a:pt x="2212" y="459"/>
                    </a:lnTo>
                    <a:lnTo>
                      <a:pt x="2216" y="459"/>
                    </a:lnTo>
                    <a:lnTo>
                      <a:pt x="2216" y="484"/>
                    </a:lnTo>
                    <a:lnTo>
                      <a:pt x="2212" y="484"/>
                    </a:lnTo>
                    <a:close/>
                    <a:moveTo>
                      <a:pt x="2212" y="449"/>
                    </a:moveTo>
                    <a:lnTo>
                      <a:pt x="2212" y="446"/>
                    </a:lnTo>
                    <a:lnTo>
                      <a:pt x="2216" y="446"/>
                    </a:lnTo>
                    <a:lnTo>
                      <a:pt x="2216" y="449"/>
                    </a:lnTo>
                    <a:lnTo>
                      <a:pt x="2212" y="449"/>
                    </a:lnTo>
                    <a:close/>
                    <a:moveTo>
                      <a:pt x="2212" y="437"/>
                    </a:moveTo>
                    <a:lnTo>
                      <a:pt x="2212" y="434"/>
                    </a:lnTo>
                    <a:lnTo>
                      <a:pt x="2216" y="434"/>
                    </a:lnTo>
                    <a:lnTo>
                      <a:pt x="2216" y="437"/>
                    </a:lnTo>
                    <a:lnTo>
                      <a:pt x="2212" y="437"/>
                    </a:lnTo>
                    <a:close/>
                    <a:moveTo>
                      <a:pt x="2212" y="424"/>
                    </a:moveTo>
                    <a:lnTo>
                      <a:pt x="2212" y="399"/>
                    </a:lnTo>
                    <a:lnTo>
                      <a:pt x="2216" y="399"/>
                    </a:lnTo>
                    <a:lnTo>
                      <a:pt x="2216" y="424"/>
                    </a:lnTo>
                    <a:lnTo>
                      <a:pt x="2212" y="424"/>
                    </a:lnTo>
                    <a:close/>
                    <a:moveTo>
                      <a:pt x="2212" y="390"/>
                    </a:moveTo>
                    <a:lnTo>
                      <a:pt x="2212" y="387"/>
                    </a:lnTo>
                    <a:lnTo>
                      <a:pt x="2216" y="387"/>
                    </a:lnTo>
                    <a:lnTo>
                      <a:pt x="2216" y="390"/>
                    </a:lnTo>
                    <a:lnTo>
                      <a:pt x="2212" y="390"/>
                    </a:lnTo>
                    <a:close/>
                    <a:moveTo>
                      <a:pt x="2212" y="377"/>
                    </a:moveTo>
                    <a:lnTo>
                      <a:pt x="2212" y="374"/>
                    </a:lnTo>
                    <a:lnTo>
                      <a:pt x="2216" y="374"/>
                    </a:lnTo>
                    <a:lnTo>
                      <a:pt x="2216" y="377"/>
                    </a:lnTo>
                    <a:lnTo>
                      <a:pt x="2212" y="377"/>
                    </a:lnTo>
                    <a:close/>
                    <a:moveTo>
                      <a:pt x="2212" y="365"/>
                    </a:moveTo>
                    <a:lnTo>
                      <a:pt x="2212" y="340"/>
                    </a:lnTo>
                    <a:lnTo>
                      <a:pt x="2216" y="340"/>
                    </a:lnTo>
                    <a:lnTo>
                      <a:pt x="2216" y="365"/>
                    </a:lnTo>
                    <a:lnTo>
                      <a:pt x="2212" y="365"/>
                    </a:lnTo>
                    <a:close/>
                    <a:moveTo>
                      <a:pt x="2212" y="330"/>
                    </a:moveTo>
                    <a:lnTo>
                      <a:pt x="2212" y="327"/>
                    </a:lnTo>
                    <a:lnTo>
                      <a:pt x="2216" y="327"/>
                    </a:lnTo>
                    <a:lnTo>
                      <a:pt x="2216" y="330"/>
                    </a:lnTo>
                    <a:lnTo>
                      <a:pt x="2212" y="330"/>
                    </a:lnTo>
                    <a:close/>
                    <a:moveTo>
                      <a:pt x="2212" y="318"/>
                    </a:moveTo>
                    <a:lnTo>
                      <a:pt x="2212" y="315"/>
                    </a:lnTo>
                    <a:lnTo>
                      <a:pt x="2216" y="315"/>
                    </a:lnTo>
                    <a:lnTo>
                      <a:pt x="2216" y="318"/>
                    </a:lnTo>
                    <a:lnTo>
                      <a:pt x="2212" y="318"/>
                    </a:lnTo>
                    <a:close/>
                    <a:moveTo>
                      <a:pt x="2212" y="305"/>
                    </a:moveTo>
                    <a:lnTo>
                      <a:pt x="2212" y="280"/>
                    </a:lnTo>
                    <a:lnTo>
                      <a:pt x="2216" y="280"/>
                    </a:lnTo>
                    <a:lnTo>
                      <a:pt x="2216" y="305"/>
                    </a:lnTo>
                    <a:lnTo>
                      <a:pt x="2212" y="305"/>
                    </a:lnTo>
                    <a:close/>
                    <a:moveTo>
                      <a:pt x="2212" y="271"/>
                    </a:moveTo>
                    <a:lnTo>
                      <a:pt x="2212" y="268"/>
                    </a:lnTo>
                    <a:lnTo>
                      <a:pt x="2216" y="268"/>
                    </a:lnTo>
                    <a:lnTo>
                      <a:pt x="2216" y="271"/>
                    </a:lnTo>
                    <a:lnTo>
                      <a:pt x="2212" y="271"/>
                    </a:lnTo>
                    <a:close/>
                    <a:moveTo>
                      <a:pt x="2212" y="258"/>
                    </a:moveTo>
                    <a:lnTo>
                      <a:pt x="2212" y="255"/>
                    </a:lnTo>
                    <a:lnTo>
                      <a:pt x="2216" y="255"/>
                    </a:lnTo>
                    <a:lnTo>
                      <a:pt x="2216" y="258"/>
                    </a:lnTo>
                    <a:lnTo>
                      <a:pt x="2212" y="258"/>
                    </a:lnTo>
                    <a:close/>
                    <a:moveTo>
                      <a:pt x="2212" y="246"/>
                    </a:moveTo>
                    <a:lnTo>
                      <a:pt x="2212" y="221"/>
                    </a:lnTo>
                    <a:lnTo>
                      <a:pt x="2216" y="221"/>
                    </a:lnTo>
                    <a:lnTo>
                      <a:pt x="2216" y="246"/>
                    </a:lnTo>
                    <a:lnTo>
                      <a:pt x="2212" y="246"/>
                    </a:lnTo>
                    <a:close/>
                    <a:moveTo>
                      <a:pt x="2212" y="211"/>
                    </a:moveTo>
                    <a:lnTo>
                      <a:pt x="2212" y="208"/>
                    </a:lnTo>
                    <a:lnTo>
                      <a:pt x="2216" y="208"/>
                    </a:lnTo>
                    <a:lnTo>
                      <a:pt x="2216" y="211"/>
                    </a:lnTo>
                    <a:lnTo>
                      <a:pt x="2212" y="211"/>
                    </a:lnTo>
                    <a:close/>
                    <a:moveTo>
                      <a:pt x="2212" y="199"/>
                    </a:moveTo>
                    <a:lnTo>
                      <a:pt x="2212" y="196"/>
                    </a:lnTo>
                    <a:lnTo>
                      <a:pt x="2216" y="196"/>
                    </a:lnTo>
                    <a:lnTo>
                      <a:pt x="2216" y="199"/>
                    </a:lnTo>
                    <a:lnTo>
                      <a:pt x="2212" y="199"/>
                    </a:lnTo>
                    <a:close/>
                    <a:moveTo>
                      <a:pt x="2212" y="186"/>
                    </a:moveTo>
                    <a:lnTo>
                      <a:pt x="2212" y="161"/>
                    </a:lnTo>
                    <a:lnTo>
                      <a:pt x="2216" y="161"/>
                    </a:lnTo>
                    <a:lnTo>
                      <a:pt x="2216" y="186"/>
                    </a:lnTo>
                    <a:lnTo>
                      <a:pt x="2212" y="186"/>
                    </a:lnTo>
                    <a:close/>
                    <a:moveTo>
                      <a:pt x="2212" y="152"/>
                    </a:moveTo>
                    <a:lnTo>
                      <a:pt x="2212" y="149"/>
                    </a:lnTo>
                    <a:lnTo>
                      <a:pt x="2216" y="149"/>
                    </a:lnTo>
                    <a:lnTo>
                      <a:pt x="2216" y="152"/>
                    </a:lnTo>
                    <a:lnTo>
                      <a:pt x="2212" y="152"/>
                    </a:lnTo>
                    <a:close/>
                    <a:moveTo>
                      <a:pt x="2212" y="139"/>
                    </a:moveTo>
                    <a:lnTo>
                      <a:pt x="2212" y="136"/>
                    </a:lnTo>
                    <a:lnTo>
                      <a:pt x="2216" y="136"/>
                    </a:lnTo>
                    <a:lnTo>
                      <a:pt x="2216" y="139"/>
                    </a:lnTo>
                    <a:lnTo>
                      <a:pt x="2212" y="139"/>
                    </a:lnTo>
                    <a:close/>
                    <a:moveTo>
                      <a:pt x="2212" y="127"/>
                    </a:moveTo>
                    <a:lnTo>
                      <a:pt x="2212" y="102"/>
                    </a:lnTo>
                    <a:lnTo>
                      <a:pt x="2216" y="102"/>
                    </a:lnTo>
                    <a:lnTo>
                      <a:pt x="2216" y="127"/>
                    </a:lnTo>
                    <a:lnTo>
                      <a:pt x="2212" y="127"/>
                    </a:lnTo>
                    <a:close/>
                    <a:moveTo>
                      <a:pt x="2212" y="92"/>
                    </a:moveTo>
                    <a:lnTo>
                      <a:pt x="2212" y="89"/>
                    </a:lnTo>
                    <a:lnTo>
                      <a:pt x="2216" y="89"/>
                    </a:lnTo>
                    <a:lnTo>
                      <a:pt x="2216" y="92"/>
                    </a:lnTo>
                    <a:lnTo>
                      <a:pt x="2212" y="92"/>
                    </a:lnTo>
                    <a:close/>
                    <a:moveTo>
                      <a:pt x="2212" y="80"/>
                    </a:moveTo>
                    <a:lnTo>
                      <a:pt x="2212" y="77"/>
                    </a:lnTo>
                    <a:lnTo>
                      <a:pt x="2216" y="77"/>
                    </a:lnTo>
                    <a:lnTo>
                      <a:pt x="2216" y="80"/>
                    </a:lnTo>
                    <a:lnTo>
                      <a:pt x="2212" y="80"/>
                    </a:lnTo>
                    <a:close/>
                    <a:moveTo>
                      <a:pt x="2212" y="67"/>
                    </a:moveTo>
                    <a:lnTo>
                      <a:pt x="2212" y="42"/>
                    </a:lnTo>
                    <a:lnTo>
                      <a:pt x="2216" y="42"/>
                    </a:lnTo>
                    <a:lnTo>
                      <a:pt x="2216" y="67"/>
                    </a:lnTo>
                    <a:lnTo>
                      <a:pt x="2212" y="67"/>
                    </a:lnTo>
                    <a:close/>
                    <a:moveTo>
                      <a:pt x="2212" y="33"/>
                    </a:moveTo>
                    <a:lnTo>
                      <a:pt x="2212" y="30"/>
                    </a:lnTo>
                    <a:lnTo>
                      <a:pt x="2216" y="30"/>
                    </a:lnTo>
                    <a:lnTo>
                      <a:pt x="2216" y="33"/>
                    </a:lnTo>
                    <a:lnTo>
                      <a:pt x="2212" y="33"/>
                    </a:lnTo>
                    <a:close/>
                    <a:moveTo>
                      <a:pt x="2212" y="20"/>
                    </a:moveTo>
                    <a:lnTo>
                      <a:pt x="2212" y="17"/>
                    </a:lnTo>
                    <a:lnTo>
                      <a:pt x="2216" y="17"/>
                    </a:lnTo>
                    <a:lnTo>
                      <a:pt x="2216" y="20"/>
                    </a:lnTo>
                    <a:lnTo>
                      <a:pt x="2212" y="20"/>
                    </a:lnTo>
                    <a:close/>
                    <a:moveTo>
                      <a:pt x="2212" y="8"/>
                    </a:moveTo>
                    <a:lnTo>
                      <a:pt x="2212" y="2"/>
                    </a:lnTo>
                    <a:lnTo>
                      <a:pt x="2216" y="2"/>
                    </a:lnTo>
                    <a:lnTo>
                      <a:pt x="2216" y="8"/>
                    </a:lnTo>
                    <a:lnTo>
                      <a:pt x="2212" y="8"/>
                    </a:lnTo>
                    <a:close/>
                  </a:path>
                </a:pathLst>
              </a:custGeom>
              <a:solidFill>
                <a:srgbClr val="000000"/>
              </a:solidFill>
              <a:ln w="1" cap="flat">
                <a:solidFill>
                  <a:srgbClr val="000000"/>
                </a:solidFill>
                <a:prstDash val="solid"/>
                <a:bevel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18440" name="Group 10"/>
            <p:cNvGrpSpPr>
              <a:grpSpLocks/>
            </p:cNvGrpSpPr>
            <p:nvPr/>
          </p:nvGrpSpPr>
          <p:grpSpPr bwMode="auto">
            <a:xfrm>
              <a:off x="944" y="2644"/>
              <a:ext cx="70" cy="27"/>
              <a:chOff x="944" y="2644"/>
              <a:chExt cx="70" cy="27"/>
            </a:xfrm>
          </p:grpSpPr>
          <p:sp>
            <p:nvSpPr>
              <p:cNvPr id="20203" name="Oval 8"/>
              <p:cNvSpPr>
                <a:spLocks noChangeArrowheads="1"/>
              </p:cNvSpPr>
              <p:nvPr/>
            </p:nvSpPr>
            <p:spPr bwMode="auto">
              <a:xfrm>
                <a:off x="944" y="2644"/>
                <a:ext cx="70" cy="27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CC0000"/>
                  </a:buClr>
                  <a:buSzPct val="120000"/>
                  <a:buFont typeface="Wingdings" panose="05000000000000000000" pitchFamily="2" charset="2"/>
                  <a:buChar char="F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33CC33"/>
                  </a:buClr>
                  <a:buFont typeface="Wingdings" panose="05000000000000000000" pitchFamily="2" charset="2"/>
                  <a:buChar char="Ø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l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3pPr>
                <a:lvl4pPr marL="1600200" indent="-228600">
                  <a:spcBef>
                    <a:spcPct val="20000"/>
                  </a:spcBef>
                  <a:buSzPct val="90000"/>
                  <a:buFont typeface="Wingdings" panose="05000000000000000000" pitchFamily="2" charset="2"/>
                  <a:buChar char="p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spcBef>
                    <a:spcPct val="20000"/>
                  </a:spcBef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en-US" sz="1800">
                  <a:ea typeface="宋体" panose="02010600030101010101" pitchFamily="2" charset="-122"/>
                </a:endParaRPr>
              </a:p>
            </p:txBody>
          </p:sp>
          <p:sp>
            <p:nvSpPr>
              <p:cNvPr id="20204" name="Oval 9"/>
              <p:cNvSpPr>
                <a:spLocks noChangeArrowheads="1"/>
              </p:cNvSpPr>
              <p:nvPr/>
            </p:nvSpPr>
            <p:spPr bwMode="auto">
              <a:xfrm>
                <a:off x="944" y="2644"/>
                <a:ext cx="70" cy="27"/>
              </a:xfrm>
              <a:prstGeom prst="ellipse">
                <a:avLst/>
              </a:prstGeom>
              <a:noFill/>
              <a:ln w="7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CC0000"/>
                  </a:buClr>
                  <a:buSzPct val="120000"/>
                  <a:buFont typeface="Wingdings" panose="05000000000000000000" pitchFamily="2" charset="2"/>
                  <a:buChar char="F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33CC33"/>
                  </a:buClr>
                  <a:buFont typeface="Wingdings" panose="05000000000000000000" pitchFamily="2" charset="2"/>
                  <a:buChar char="Ø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l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3pPr>
                <a:lvl4pPr marL="1600200" indent="-228600">
                  <a:spcBef>
                    <a:spcPct val="20000"/>
                  </a:spcBef>
                  <a:buSzPct val="90000"/>
                  <a:buFont typeface="Wingdings" panose="05000000000000000000" pitchFamily="2" charset="2"/>
                  <a:buChar char="p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spcBef>
                    <a:spcPct val="20000"/>
                  </a:spcBef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en-US" sz="1800"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18441" name="Rectangle 11"/>
            <p:cNvSpPr>
              <a:spLocks noChangeArrowheads="1"/>
            </p:cNvSpPr>
            <p:nvPr/>
          </p:nvSpPr>
          <p:spPr bwMode="auto">
            <a:xfrm>
              <a:off x="947" y="2655"/>
              <a:ext cx="65" cy="270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CC0000"/>
                </a:buClr>
                <a:buSzPct val="120000"/>
                <a:buFont typeface="Wingdings" panose="05000000000000000000" pitchFamily="2" charset="2"/>
                <a:buChar char="F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3CC33"/>
                </a:buClr>
                <a:buFont typeface="Wingdings" panose="05000000000000000000" pitchFamily="2" charset="2"/>
                <a:buChar char="Ø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spcBef>
                  <a:spcPct val="20000"/>
                </a:spcBef>
                <a:buSzPct val="90000"/>
                <a:buFont typeface="Wingdings" panose="05000000000000000000" pitchFamily="2" charset="2"/>
                <a:buChar char="p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1800">
                <a:ea typeface="宋体" panose="02010600030101010101" pitchFamily="2" charset="-122"/>
              </a:endParaRPr>
            </a:p>
          </p:txBody>
        </p:sp>
        <p:sp>
          <p:nvSpPr>
            <p:cNvPr id="18442" name="Rectangle 12"/>
            <p:cNvSpPr>
              <a:spLocks noChangeArrowheads="1"/>
            </p:cNvSpPr>
            <p:nvPr/>
          </p:nvSpPr>
          <p:spPr bwMode="auto">
            <a:xfrm>
              <a:off x="2232" y="2035"/>
              <a:ext cx="200" cy="210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CC0000"/>
                </a:buClr>
                <a:buSzPct val="120000"/>
                <a:buFont typeface="Wingdings" panose="05000000000000000000" pitchFamily="2" charset="2"/>
                <a:buChar char="F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3CC33"/>
                </a:buClr>
                <a:buFont typeface="Wingdings" panose="05000000000000000000" pitchFamily="2" charset="2"/>
                <a:buChar char="Ø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spcBef>
                  <a:spcPct val="20000"/>
                </a:spcBef>
                <a:buSzPct val="90000"/>
                <a:buFont typeface="Wingdings" panose="05000000000000000000" pitchFamily="2" charset="2"/>
                <a:buChar char="p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1800">
                <a:ea typeface="宋体" panose="02010600030101010101" pitchFamily="2" charset="-122"/>
              </a:endParaRPr>
            </a:p>
          </p:txBody>
        </p:sp>
        <p:sp>
          <p:nvSpPr>
            <p:cNvPr id="18443" name="Rectangle 13"/>
            <p:cNvSpPr>
              <a:spLocks noChangeArrowheads="1"/>
            </p:cNvSpPr>
            <p:nvPr/>
          </p:nvSpPr>
          <p:spPr bwMode="auto">
            <a:xfrm>
              <a:off x="3169" y="2035"/>
              <a:ext cx="200" cy="210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CC0000"/>
                </a:buClr>
                <a:buSzPct val="120000"/>
                <a:buFont typeface="Wingdings" panose="05000000000000000000" pitchFamily="2" charset="2"/>
                <a:buChar char="F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3CC33"/>
                </a:buClr>
                <a:buFont typeface="Wingdings" panose="05000000000000000000" pitchFamily="2" charset="2"/>
                <a:buChar char="Ø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spcBef>
                  <a:spcPct val="20000"/>
                </a:spcBef>
                <a:buSzPct val="90000"/>
                <a:buFont typeface="Wingdings" panose="05000000000000000000" pitchFamily="2" charset="2"/>
                <a:buChar char="p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1800">
                <a:ea typeface="宋体" panose="02010600030101010101" pitchFamily="2" charset="-122"/>
              </a:endParaRPr>
            </a:p>
          </p:txBody>
        </p:sp>
        <p:sp>
          <p:nvSpPr>
            <p:cNvPr id="18444" name="Rectangle 14"/>
            <p:cNvSpPr>
              <a:spLocks noChangeArrowheads="1"/>
            </p:cNvSpPr>
            <p:nvPr/>
          </p:nvSpPr>
          <p:spPr bwMode="auto">
            <a:xfrm>
              <a:off x="3919" y="2035"/>
              <a:ext cx="200" cy="211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CC0000"/>
                </a:buClr>
                <a:buSzPct val="120000"/>
                <a:buFont typeface="Wingdings" panose="05000000000000000000" pitchFamily="2" charset="2"/>
                <a:buChar char="F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3CC33"/>
                </a:buClr>
                <a:buFont typeface="Wingdings" panose="05000000000000000000" pitchFamily="2" charset="2"/>
                <a:buChar char="Ø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spcBef>
                  <a:spcPct val="20000"/>
                </a:spcBef>
                <a:buSzPct val="90000"/>
                <a:buFont typeface="Wingdings" panose="05000000000000000000" pitchFamily="2" charset="2"/>
                <a:buChar char="p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1800">
                <a:ea typeface="宋体" panose="02010600030101010101" pitchFamily="2" charset="-122"/>
              </a:endParaRPr>
            </a:p>
          </p:txBody>
        </p:sp>
        <p:sp>
          <p:nvSpPr>
            <p:cNvPr id="18445" name="Rectangle 15"/>
            <p:cNvSpPr>
              <a:spLocks noChangeArrowheads="1"/>
            </p:cNvSpPr>
            <p:nvPr/>
          </p:nvSpPr>
          <p:spPr bwMode="auto">
            <a:xfrm>
              <a:off x="4649" y="2035"/>
              <a:ext cx="200" cy="211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CC0000"/>
                </a:buClr>
                <a:buSzPct val="120000"/>
                <a:buFont typeface="Wingdings" panose="05000000000000000000" pitchFamily="2" charset="2"/>
                <a:buChar char="F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3CC33"/>
                </a:buClr>
                <a:buFont typeface="Wingdings" panose="05000000000000000000" pitchFamily="2" charset="2"/>
                <a:buChar char="Ø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spcBef>
                  <a:spcPct val="20000"/>
                </a:spcBef>
                <a:buSzPct val="90000"/>
                <a:buFont typeface="Wingdings" panose="05000000000000000000" pitchFamily="2" charset="2"/>
                <a:buChar char="p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1800">
                <a:ea typeface="宋体" panose="02010600030101010101" pitchFamily="2" charset="-122"/>
              </a:endParaRPr>
            </a:p>
          </p:txBody>
        </p:sp>
        <p:sp>
          <p:nvSpPr>
            <p:cNvPr id="18446" name="Rectangle 16"/>
            <p:cNvSpPr>
              <a:spLocks noChangeArrowheads="1"/>
            </p:cNvSpPr>
            <p:nvPr/>
          </p:nvSpPr>
          <p:spPr bwMode="auto">
            <a:xfrm>
              <a:off x="3110" y="2180"/>
              <a:ext cx="310" cy="211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CC0000"/>
                </a:buClr>
                <a:buSzPct val="120000"/>
                <a:buFont typeface="Wingdings" panose="05000000000000000000" pitchFamily="2" charset="2"/>
                <a:buChar char="F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3CC33"/>
                </a:buClr>
                <a:buFont typeface="Wingdings" panose="05000000000000000000" pitchFamily="2" charset="2"/>
                <a:buChar char="Ø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spcBef>
                  <a:spcPct val="20000"/>
                </a:spcBef>
                <a:buSzPct val="90000"/>
                <a:buFont typeface="Wingdings" panose="05000000000000000000" pitchFamily="2" charset="2"/>
                <a:buChar char="p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1800">
                <a:ea typeface="宋体" panose="02010600030101010101" pitchFamily="2" charset="-122"/>
              </a:endParaRPr>
            </a:p>
          </p:txBody>
        </p:sp>
        <p:sp>
          <p:nvSpPr>
            <p:cNvPr id="18447" name="Rectangle 17"/>
            <p:cNvSpPr>
              <a:spLocks noChangeArrowheads="1"/>
            </p:cNvSpPr>
            <p:nvPr/>
          </p:nvSpPr>
          <p:spPr bwMode="auto">
            <a:xfrm>
              <a:off x="3866" y="2180"/>
              <a:ext cx="309" cy="211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CC0000"/>
                </a:buClr>
                <a:buSzPct val="120000"/>
                <a:buFont typeface="Wingdings" panose="05000000000000000000" pitchFamily="2" charset="2"/>
                <a:buChar char="F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3CC33"/>
                </a:buClr>
                <a:buFont typeface="Wingdings" panose="05000000000000000000" pitchFamily="2" charset="2"/>
                <a:buChar char="Ø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spcBef>
                  <a:spcPct val="20000"/>
                </a:spcBef>
                <a:buSzPct val="90000"/>
                <a:buFont typeface="Wingdings" panose="05000000000000000000" pitchFamily="2" charset="2"/>
                <a:buChar char="p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1800">
                <a:ea typeface="宋体" panose="02010600030101010101" pitchFamily="2" charset="-122"/>
              </a:endParaRPr>
            </a:p>
          </p:txBody>
        </p:sp>
        <p:sp>
          <p:nvSpPr>
            <p:cNvPr id="18448" name="Rectangle 18"/>
            <p:cNvSpPr>
              <a:spLocks noChangeArrowheads="1"/>
            </p:cNvSpPr>
            <p:nvPr/>
          </p:nvSpPr>
          <p:spPr bwMode="auto">
            <a:xfrm>
              <a:off x="4593" y="2180"/>
              <a:ext cx="309" cy="211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CC0000"/>
                </a:buClr>
                <a:buSzPct val="120000"/>
                <a:buFont typeface="Wingdings" panose="05000000000000000000" pitchFamily="2" charset="2"/>
                <a:buChar char="F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3CC33"/>
                </a:buClr>
                <a:buFont typeface="Wingdings" panose="05000000000000000000" pitchFamily="2" charset="2"/>
                <a:buChar char="Ø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spcBef>
                  <a:spcPct val="20000"/>
                </a:spcBef>
                <a:buSzPct val="90000"/>
                <a:buFont typeface="Wingdings" panose="05000000000000000000" pitchFamily="2" charset="2"/>
                <a:buChar char="p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1800">
                <a:ea typeface="宋体" panose="02010600030101010101" pitchFamily="2" charset="-122"/>
              </a:endParaRPr>
            </a:p>
          </p:txBody>
        </p:sp>
        <p:sp>
          <p:nvSpPr>
            <p:cNvPr id="18449" name="Rectangle 19"/>
            <p:cNvSpPr>
              <a:spLocks noChangeArrowheads="1"/>
            </p:cNvSpPr>
            <p:nvPr/>
          </p:nvSpPr>
          <p:spPr bwMode="auto">
            <a:xfrm>
              <a:off x="2176" y="2178"/>
              <a:ext cx="310" cy="210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CC0000"/>
                </a:buClr>
                <a:buSzPct val="120000"/>
                <a:buFont typeface="Wingdings" panose="05000000000000000000" pitchFamily="2" charset="2"/>
                <a:buChar char="F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3CC33"/>
                </a:buClr>
                <a:buFont typeface="Wingdings" panose="05000000000000000000" pitchFamily="2" charset="2"/>
                <a:buChar char="Ø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spcBef>
                  <a:spcPct val="20000"/>
                </a:spcBef>
                <a:buSzPct val="90000"/>
                <a:buFont typeface="Wingdings" panose="05000000000000000000" pitchFamily="2" charset="2"/>
                <a:buChar char="p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1800">
                <a:ea typeface="宋体" panose="02010600030101010101" pitchFamily="2" charset="-122"/>
              </a:endParaRPr>
            </a:p>
          </p:txBody>
        </p:sp>
        <p:sp>
          <p:nvSpPr>
            <p:cNvPr id="18450" name="Rectangle 20"/>
            <p:cNvSpPr>
              <a:spLocks noChangeArrowheads="1"/>
            </p:cNvSpPr>
            <p:nvPr/>
          </p:nvSpPr>
          <p:spPr bwMode="auto">
            <a:xfrm>
              <a:off x="2231" y="1965"/>
              <a:ext cx="2617" cy="98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CC0000"/>
                </a:buClr>
                <a:buSzPct val="120000"/>
                <a:buFont typeface="Wingdings" panose="05000000000000000000" pitchFamily="2" charset="2"/>
                <a:buChar char="F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3CC33"/>
                </a:buClr>
                <a:buFont typeface="Wingdings" panose="05000000000000000000" pitchFamily="2" charset="2"/>
                <a:buChar char="Ø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spcBef>
                  <a:spcPct val="20000"/>
                </a:spcBef>
                <a:buSzPct val="90000"/>
                <a:buFont typeface="Wingdings" panose="05000000000000000000" pitchFamily="2" charset="2"/>
                <a:buChar char="p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1800">
                <a:ea typeface="宋体" panose="02010600030101010101" pitchFamily="2" charset="-122"/>
              </a:endParaRPr>
            </a:p>
          </p:txBody>
        </p:sp>
        <p:sp>
          <p:nvSpPr>
            <p:cNvPr id="18451" name="Rectangle 21"/>
            <p:cNvSpPr>
              <a:spLocks noChangeArrowheads="1"/>
            </p:cNvSpPr>
            <p:nvPr/>
          </p:nvSpPr>
          <p:spPr bwMode="auto">
            <a:xfrm>
              <a:off x="2646" y="1783"/>
              <a:ext cx="110" cy="275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CC0000"/>
                </a:buClr>
                <a:buSzPct val="120000"/>
                <a:buFont typeface="Wingdings" panose="05000000000000000000" pitchFamily="2" charset="2"/>
                <a:buChar char="F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3CC33"/>
                </a:buClr>
                <a:buFont typeface="Wingdings" panose="05000000000000000000" pitchFamily="2" charset="2"/>
                <a:buChar char="Ø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spcBef>
                  <a:spcPct val="20000"/>
                </a:spcBef>
                <a:buSzPct val="90000"/>
                <a:buFont typeface="Wingdings" panose="05000000000000000000" pitchFamily="2" charset="2"/>
                <a:buChar char="p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1800">
                <a:ea typeface="宋体" panose="02010600030101010101" pitchFamily="2" charset="-122"/>
              </a:endParaRPr>
            </a:p>
          </p:txBody>
        </p:sp>
        <p:sp>
          <p:nvSpPr>
            <p:cNvPr id="18452" name="Rectangle 22"/>
            <p:cNvSpPr>
              <a:spLocks noChangeArrowheads="1"/>
            </p:cNvSpPr>
            <p:nvPr/>
          </p:nvSpPr>
          <p:spPr bwMode="auto">
            <a:xfrm>
              <a:off x="1762" y="1786"/>
              <a:ext cx="995" cy="99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CC0000"/>
                </a:buClr>
                <a:buSzPct val="120000"/>
                <a:buFont typeface="Wingdings" panose="05000000000000000000" pitchFamily="2" charset="2"/>
                <a:buChar char="F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3CC33"/>
                </a:buClr>
                <a:buFont typeface="Wingdings" panose="05000000000000000000" pitchFamily="2" charset="2"/>
                <a:buChar char="Ø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spcBef>
                  <a:spcPct val="20000"/>
                </a:spcBef>
                <a:buSzPct val="90000"/>
                <a:buFont typeface="Wingdings" panose="05000000000000000000" pitchFamily="2" charset="2"/>
                <a:buChar char="p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1800">
                <a:ea typeface="宋体" panose="02010600030101010101" pitchFamily="2" charset="-122"/>
              </a:endParaRPr>
            </a:p>
          </p:txBody>
        </p:sp>
        <p:sp>
          <p:nvSpPr>
            <p:cNvPr id="18453" name="Rectangle 23"/>
            <p:cNvSpPr>
              <a:spLocks noChangeArrowheads="1"/>
            </p:cNvSpPr>
            <p:nvPr/>
          </p:nvSpPr>
          <p:spPr bwMode="auto">
            <a:xfrm>
              <a:off x="1742" y="1783"/>
              <a:ext cx="109" cy="591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CC0000"/>
                </a:buClr>
                <a:buSzPct val="120000"/>
                <a:buFont typeface="Wingdings" panose="05000000000000000000" pitchFamily="2" charset="2"/>
                <a:buChar char="F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3CC33"/>
                </a:buClr>
                <a:buFont typeface="Wingdings" panose="05000000000000000000" pitchFamily="2" charset="2"/>
                <a:buChar char="Ø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spcBef>
                  <a:spcPct val="20000"/>
                </a:spcBef>
                <a:buSzPct val="90000"/>
                <a:buFont typeface="Wingdings" panose="05000000000000000000" pitchFamily="2" charset="2"/>
                <a:buChar char="p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1800">
                <a:ea typeface="宋体" panose="02010600030101010101" pitchFamily="2" charset="-122"/>
              </a:endParaRPr>
            </a:p>
          </p:txBody>
        </p:sp>
        <p:sp>
          <p:nvSpPr>
            <p:cNvPr id="18454" name="Rectangle 24"/>
            <p:cNvSpPr>
              <a:spLocks noChangeArrowheads="1"/>
            </p:cNvSpPr>
            <p:nvPr/>
          </p:nvSpPr>
          <p:spPr bwMode="auto">
            <a:xfrm>
              <a:off x="1478" y="2392"/>
              <a:ext cx="376" cy="237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CC0000"/>
                </a:buClr>
                <a:buSzPct val="120000"/>
                <a:buFont typeface="Wingdings" panose="05000000000000000000" pitchFamily="2" charset="2"/>
                <a:buChar char="F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3CC33"/>
                </a:buClr>
                <a:buFont typeface="Wingdings" panose="05000000000000000000" pitchFamily="2" charset="2"/>
                <a:buChar char="Ø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spcBef>
                  <a:spcPct val="20000"/>
                </a:spcBef>
                <a:buSzPct val="90000"/>
                <a:buFont typeface="Wingdings" panose="05000000000000000000" pitchFamily="2" charset="2"/>
                <a:buChar char="p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1800">
                <a:ea typeface="宋体" panose="02010600030101010101" pitchFamily="2" charset="-122"/>
              </a:endParaRPr>
            </a:p>
          </p:txBody>
        </p:sp>
        <p:grpSp>
          <p:nvGrpSpPr>
            <p:cNvPr id="18455" name="Group 28"/>
            <p:cNvGrpSpPr>
              <a:grpSpLocks/>
            </p:cNvGrpSpPr>
            <p:nvPr/>
          </p:nvGrpSpPr>
          <p:grpSpPr bwMode="auto">
            <a:xfrm>
              <a:off x="1560" y="1475"/>
              <a:ext cx="217" cy="133"/>
              <a:chOff x="1560" y="1475"/>
              <a:chExt cx="217" cy="133"/>
            </a:xfrm>
          </p:grpSpPr>
          <p:sp>
            <p:nvSpPr>
              <p:cNvPr id="20200" name="Rectangle 25"/>
              <p:cNvSpPr>
                <a:spLocks noChangeArrowheads="1"/>
              </p:cNvSpPr>
              <p:nvPr/>
            </p:nvSpPr>
            <p:spPr bwMode="auto">
              <a:xfrm>
                <a:off x="1560" y="1475"/>
                <a:ext cx="217" cy="113"/>
              </a:xfrm>
              <a:prstGeom prst="rect">
                <a:avLst/>
              </a:pr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CC0000"/>
                  </a:buClr>
                  <a:buSzPct val="120000"/>
                  <a:buFont typeface="Wingdings" panose="05000000000000000000" pitchFamily="2" charset="2"/>
                  <a:buChar char="F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33CC33"/>
                  </a:buClr>
                  <a:buFont typeface="Wingdings" panose="05000000000000000000" pitchFamily="2" charset="2"/>
                  <a:buChar char="Ø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l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3pPr>
                <a:lvl4pPr marL="1600200" indent="-228600">
                  <a:spcBef>
                    <a:spcPct val="20000"/>
                  </a:spcBef>
                  <a:buSzPct val="90000"/>
                  <a:buFont typeface="Wingdings" panose="05000000000000000000" pitchFamily="2" charset="2"/>
                  <a:buChar char="p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spcBef>
                    <a:spcPct val="20000"/>
                  </a:spcBef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en-US" sz="1800">
                  <a:ea typeface="宋体" panose="02010600030101010101" pitchFamily="2" charset="-122"/>
                </a:endParaRPr>
              </a:p>
            </p:txBody>
          </p:sp>
          <p:sp>
            <p:nvSpPr>
              <p:cNvPr id="20201" name="Oval 26"/>
              <p:cNvSpPr>
                <a:spLocks noChangeArrowheads="1"/>
              </p:cNvSpPr>
              <p:nvPr/>
            </p:nvSpPr>
            <p:spPr bwMode="auto">
              <a:xfrm>
                <a:off x="1560" y="1566"/>
                <a:ext cx="217" cy="42"/>
              </a:xfrm>
              <a:prstGeom prst="ellipse">
                <a:avLst/>
              </a:prstGeom>
              <a:solidFill>
                <a:srgbClr val="00CC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CC0000"/>
                  </a:buClr>
                  <a:buSzPct val="120000"/>
                  <a:buFont typeface="Wingdings" panose="05000000000000000000" pitchFamily="2" charset="2"/>
                  <a:buChar char="F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33CC33"/>
                  </a:buClr>
                  <a:buFont typeface="Wingdings" panose="05000000000000000000" pitchFamily="2" charset="2"/>
                  <a:buChar char="Ø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l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3pPr>
                <a:lvl4pPr marL="1600200" indent="-228600">
                  <a:spcBef>
                    <a:spcPct val="20000"/>
                  </a:spcBef>
                  <a:buSzPct val="90000"/>
                  <a:buFont typeface="Wingdings" panose="05000000000000000000" pitchFamily="2" charset="2"/>
                  <a:buChar char="p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spcBef>
                    <a:spcPct val="20000"/>
                  </a:spcBef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en-US" sz="1800">
                  <a:ea typeface="宋体" panose="02010600030101010101" pitchFamily="2" charset="-122"/>
                </a:endParaRPr>
              </a:p>
            </p:txBody>
          </p:sp>
          <p:sp>
            <p:nvSpPr>
              <p:cNvPr id="20202" name="Rectangle 27"/>
              <p:cNvSpPr>
                <a:spLocks noChangeArrowheads="1"/>
              </p:cNvSpPr>
              <p:nvPr/>
            </p:nvSpPr>
            <p:spPr bwMode="auto">
              <a:xfrm>
                <a:off x="1564" y="1554"/>
                <a:ext cx="210" cy="33"/>
              </a:xfrm>
              <a:prstGeom prst="rect">
                <a:avLst/>
              </a:pr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CC0000"/>
                  </a:buClr>
                  <a:buSzPct val="120000"/>
                  <a:buFont typeface="Wingdings" panose="05000000000000000000" pitchFamily="2" charset="2"/>
                  <a:buChar char="F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33CC33"/>
                  </a:buClr>
                  <a:buFont typeface="Wingdings" panose="05000000000000000000" pitchFamily="2" charset="2"/>
                  <a:buChar char="Ø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l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3pPr>
                <a:lvl4pPr marL="1600200" indent="-228600">
                  <a:spcBef>
                    <a:spcPct val="20000"/>
                  </a:spcBef>
                  <a:buSzPct val="90000"/>
                  <a:buFont typeface="Wingdings" panose="05000000000000000000" pitchFamily="2" charset="2"/>
                  <a:buChar char="p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spcBef>
                    <a:spcPct val="20000"/>
                  </a:spcBef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en-US" sz="1800"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18456" name="Rectangle 29"/>
            <p:cNvSpPr>
              <a:spLocks noChangeArrowheads="1"/>
            </p:cNvSpPr>
            <p:nvPr/>
          </p:nvSpPr>
          <p:spPr bwMode="auto">
            <a:xfrm>
              <a:off x="636" y="2858"/>
              <a:ext cx="474" cy="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CC0000"/>
                </a:buClr>
                <a:buSzPct val="120000"/>
                <a:buFont typeface="Wingdings" panose="05000000000000000000" pitchFamily="2" charset="2"/>
                <a:buChar char="F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3CC33"/>
                </a:buClr>
                <a:buFont typeface="Wingdings" panose="05000000000000000000" pitchFamily="2" charset="2"/>
                <a:buChar char="Ø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spcBef>
                  <a:spcPct val="20000"/>
                </a:spcBef>
                <a:buSzPct val="90000"/>
                <a:buFont typeface="Wingdings" panose="05000000000000000000" pitchFamily="2" charset="2"/>
                <a:buChar char="p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1800">
                <a:ea typeface="宋体" panose="02010600030101010101" pitchFamily="2" charset="-122"/>
              </a:endParaRPr>
            </a:p>
          </p:txBody>
        </p:sp>
        <p:sp>
          <p:nvSpPr>
            <p:cNvPr id="18457" name="Rectangle 30"/>
            <p:cNvSpPr>
              <a:spLocks noChangeArrowheads="1"/>
            </p:cNvSpPr>
            <p:nvPr/>
          </p:nvSpPr>
          <p:spPr bwMode="auto">
            <a:xfrm>
              <a:off x="768" y="2715"/>
              <a:ext cx="523" cy="270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CC0000"/>
                </a:buClr>
                <a:buSzPct val="120000"/>
                <a:buFont typeface="Wingdings" panose="05000000000000000000" pitchFamily="2" charset="2"/>
                <a:buChar char="F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3CC33"/>
                </a:buClr>
                <a:buFont typeface="Wingdings" panose="05000000000000000000" pitchFamily="2" charset="2"/>
                <a:buChar char="Ø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spcBef>
                  <a:spcPct val="20000"/>
                </a:spcBef>
                <a:buSzPct val="90000"/>
                <a:buFont typeface="Wingdings" panose="05000000000000000000" pitchFamily="2" charset="2"/>
                <a:buChar char="p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1800">
                <a:ea typeface="宋体" panose="02010600030101010101" pitchFamily="2" charset="-122"/>
              </a:endParaRPr>
            </a:p>
          </p:txBody>
        </p:sp>
        <p:sp>
          <p:nvSpPr>
            <p:cNvPr id="18458" name="Freeform 31"/>
            <p:cNvSpPr>
              <a:spLocks/>
            </p:cNvSpPr>
            <p:nvPr/>
          </p:nvSpPr>
          <p:spPr bwMode="auto">
            <a:xfrm>
              <a:off x="1213" y="2715"/>
              <a:ext cx="86" cy="152"/>
            </a:xfrm>
            <a:custGeom>
              <a:avLst/>
              <a:gdLst>
                <a:gd name="T0" fmla="*/ 47 w 86"/>
                <a:gd name="T1" fmla="*/ 0 h 152"/>
                <a:gd name="T2" fmla="*/ 47 w 86"/>
                <a:gd name="T3" fmla="*/ 39 h 152"/>
                <a:gd name="T4" fmla="*/ 0 w 86"/>
                <a:gd name="T5" fmla="*/ 38 h 152"/>
                <a:gd name="T6" fmla="*/ 0 w 86"/>
                <a:gd name="T7" fmla="*/ 95 h 152"/>
                <a:gd name="T8" fmla="*/ 86 w 86"/>
                <a:gd name="T9" fmla="*/ 152 h 152"/>
                <a:gd name="T10" fmla="*/ 86 w 86"/>
                <a:gd name="T11" fmla="*/ 0 h 152"/>
                <a:gd name="T12" fmla="*/ 47 w 86"/>
                <a:gd name="T13" fmla="*/ 0 h 15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6" h="152">
                  <a:moveTo>
                    <a:pt x="47" y="0"/>
                  </a:moveTo>
                  <a:lnTo>
                    <a:pt x="47" y="39"/>
                  </a:lnTo>
                  <a:lnTo>
                    <a:pt x="0" y="38"/>
                  </a:lnTo>
                  <a:lnTo>
                    <a:pt x="0" y="95"/>
                  </a:lnTo>
                  <a:lnTo>
                    <a:pt x="86" y="152"/>
                  </a:lnTo>
                  <a:lnTo>
                    <a:pt x="86" y="0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18459" name="Group 34"/>
            <p:cNvGrpSpPr>
              <a:grpSpLocks/>
            </p:cNvGrpSpPr>
            <p:nvPr/>
          </p:nvGrpSpPr>
          <p:grpSpPr bwMode="auto">
            <a:xfrm>
              <a:off x="767" y="2943"/>
              <a:ext cx="524" cy="184"/>
              <a:chOff x="767" y="2943"/>
              <a:chExt cx="524" cy="184"/>
            </a:xfrm>
          </p:grpSpPr>
          <p:sp>
            <p:nvSpPr>
              <p:cNvPr id="20198" name="Rectangle 32"/>
              <p:cNvSpPr>
                <a:spLocks noChangeArrowheads="1"/>
              </p:cNvSpPr>
              <p:nvPr/>
            </p:nvSpPr>
            <p:spPr bwMode="auto">
              <a:xfrm>
                <a:off x="767" y="2943"/>
                <a:ext cx="524" cy="184"/>
              </a:xfrm>
              <a:prstGeom prst="rect">
                <a:avLst/>
              </a:pr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CC0000"/>
                  </a:buClr>
                  <a:buSzPct val="120000"/>
                  <a:buFont typeface="Wingdings" panose="05000000000000000000" pitchFamily="2" charset="2"/>
                  <a:buChar char="F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33CC33"/>
                  </a:buClr>
                  <a:buFont typeface="Wingdings" panose="05000000000000000000" pitchFamily="2" charset="2"/>
                  <a:buChar char="Ø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l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3pPr>
                <a:lvl4pPr marL="1600200" indent="-228600">
                  <a:spcBef>
                    <a:spcPct val="20000"/>
                  </a:spcBef>
                  <a:buSzPct val="90000"/>
                  <a:buFont typeface="Wingdings" panose="05000000000000000000" pitchFamily="2" charset="2"/>
                  <a:buChar char="p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spcBef>
                    <a:spcPct val="20000"/>
                  </a:spcBef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en-US" sz="1800">
                  <a:ea typeface="宋体" panose="02010600030101010101" pitchFamily="2" charset="-122"/>
                </a:endParaRPr>
              </a:p>
            </p:txBody>
          </p:sp>
          <p:sp>
            <p:nvSpPr>
              <p:cNvPr id="20199" name="Rectangle 33"/>
              <p:cNvSpPr>
                <a:spLocks noChangeArrowheads="1"/>
              </p:cNvSpPr>
              <p:nvPr/>
            </p:nvSpPr>
            <p:spPr bwMode="auto">
              <a:xfrm>
                <a:off x="767" y="2943"/>
                <a:ext cx="524" cy="184"/>
              </a:xfrm>
              <a:prstGeom prst="rect">
                <a:avLst/>
              </a:prstGeom>
              <a:noFill/>
              <a:ln w="7" cap="rnd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CC0000"/>
                  </a:buClr>
                  <a:buSzPct val="120000"/>
                  <a:buFont typeface="Wingdings" panose="05000000000000000000" pitchFamily="2" charset="2"/>
                  <a:buChar char="F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33CC33"/>
                  </a:buClr>
                  <a:buFont typeface="Wingdings" panose="05000000000000000000" pitchFamily="2" charset="2"/>
                  <a:buChar char="Ø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l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3pPr>
                <a:lvl4pPr marL="1600200" indent="-228600">
                  <a:spcBef>
                    <a:spcPct val="20000"/>
                  </a:spcBef>
                  <a:buSzPct val="90000"/>
                  <a:buFont typeface="Wingdings" panose="05000000000000000000" pitchFamily="2" charset="2"/>
                  <a:buChar char="p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spcBef>
                    <a:spcPct val="20000"/>
                  </a:spcBef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en-US" sz="1800"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18460" name="Line 35"/>
            <p:cNvSpPr>
              <a:spLocks noChangeShapeType="1"/>
            </p:cNvSpPr>
            <p:nvPr/>
          </p:nvSpPr>
          <p:spPr bwMode="auto">
            <a:xfrm flipV="1">
              <a:off x="2612" y="2280"/>
              <a:ext cx="1" cy="227"/>
            </a:xfrm>
            <a:prstGeom prst="line">
              <a:avLst/>
            </a:prstGeom>
            <a:noFill/>
            <a:ln w="5" cap="rnd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61" name="Line 36"/>
            <p:cNvSpPr>
              <a:spLocks noChangeShapeType="1"/>
            </p:cNvSpPr>
            <p:nvPr/>
          </p:nvSpPr>
          <p:spPr bwMode="auto">
            <a:xfrm>
              <a:off x="1360" y="1042"/>
              <a:ext cx="1" cy="248"/>
            </a:xfrm>
            <a:prstGeom prst="line">
              <a:avLst/>
            </a:prstGeom>
            <a:noFill/>
            <a:ln w="5" cap="rnd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62" name="Line 37"/>
            <p:cNvSpPr>
              <a:spLocks noChangeShapeType="1"/>
            </p:cNvSpPr>
            <p:nvPr/>
          </p:nvSpPr>
          <p:spPr bwMode="auto">
            <a:xfrm>
              <a:off x="1014" y="2709"/>
              <a:ext cx="247" cy="1"/>
            </a:xfrm>
            <a:prstGeom prst="line">
              <a:avLst/>
            </a:prstGeom>
            <a:noFill/>
            <a:ln w="7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63" name="Line 38"/>
            <p:cNvSpPr>
              <a:spLocks noChangeShapeType="1"/>
            </p:cNvSpPr>
            <p:nvPr/>
          </p:nvSpPr>
          <p:spPr bwMode="auto">
            <a:xfrm>
              <a:off x="1014" y="1017"/>
              <a:ext cx="213" cy="1"/>
            </a:xfrm>
            <a:prstGeom prst="line">
              <a:avLst/>
            </a:prstGeom>
            <a:noFill/>
            <a:ln w="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64" name="Line 39"/>
            <p:cNvSpPr>
              <a:spLocks noChangeShapeType="1"/>
            </p:cNvSpPr>
            <p:nvPr/>
          </p:nvSpPr>
          <p:spPr bwMode="auto">
            <a:xfrm>
              <a:off x="770" y="841"/>
              <a:ext cx="175" cy="1"/>
            </a:xfrm>
            <a:prstGeom prst="line">
              <a:avLst/>
            </a:prstGeom>
            <a:noFill/>
            <a:ln w="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65" name="Rectangle 40"/>
            <p:cNvSpPr>
              <a:spLocks noChangeArrowheads="1"/>
            </p:cNvSpPr>
            <p:nvPr/>
          </p:nvSpPr>
          <p:spPr bwMode="auto">
            <a:xfrm>
              <a:off x="1144" y="1001"/>
              <a:ext cx="36" cy="3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CC0000"/>
                </a:buClr>
                <a:buSzPct val="120000"/>
                <a:buFont typeface="Wingdings" panose="05000000000000000000" pitchFamily="2" charset="2"/>
                <a:buChar char="F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3CC33"/>
                </a:buClr>
                <a:buFont typeface="Wingdings" panose="05000000000000000000" pitchFamily="2" charset="2"/>
                <a:buChar char="Ø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spcBef>
                  <a:spcPct val="20000"/>
                </a:spcBef>
                <a:buSzPct val="90000"/>
                <a:buFont typeface="Wingdings" panose="05000000000000000000" pitchFamily="2" charset="2"/>
                <a:buChar char="p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1800">
                <a:ea typeface="宋体" panose="02010600030101010101" pitchFamily="2" charset="-122"/>
              </a:endParaRPr>
            </a:p>
          </p:txBody>
        </p:sp>
        <p:sp>
          <p:nvSpPr>
            <p:cNvPr id="18466" name="Rectangle 41"/>
            <p:cNvSpPr>
              <a:spLocks noChangeArrowheads="1"/>
            </p:cNvSpPr>
            <p:nvPr/>
          </p:nvSpPr>
          <p:spPr bwMode="auto">
            <a:xfrm>
              <a:off x="649" y="676"/>
              <a:ext cx="514" cy="475"/>
            </a:xfrm>
            <a:prstGeom prst="rect">
              <a:avLst/>
            </a:prstGeom>
            <a:noFill/>
            <a:ln w="11" cap="rnd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CC0000"/>
                </a:buClr>
                <a:buSzPct val="120000"/>
                <a:buFont typeface="Wingdings" panose="05000000000000000000" pitchFamily="2" charset="2"/>
                <a:buChar char="F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3CC33"/>
                </a:buClr>
                <a:buFont typeface="Wingdings" panose="05000000000000000000" pitchFamily="2" charset="2"/>
                <a:buChar char="Ø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spcBef>
                  <a:spcPct val="20000"/>
                </a:spcBef>
                <a:buSzPct val="90000"/>
                <a:buFont typeface="Wingdings" panose="05000000000000000000" pitchFamily="2" charset="2"/>
                <a:buChar char="p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1800">
                <a:ea typeface="宋体" panose="02010600030101010101" pitchFamily="2" charset="-122"/>
              </a:endParaRPr>
            </a:p>
          </p:txBody>
        </p:sp>
        <p:grpSp>
          <p:nvGrpSpPr>
            <p:cNvPr id="18467" name="Group 49"/>
            <p:cNvGrpSpPr>
              <a:grpSpLocks/>
            </p:cNvGrpSpPr>
            <p:nvPr/>
          </p:nvGrpSpPr>
          <p:grpSpPr bwMode="auto">
            <a:xfrm>
              <a:off x="756" y="594"/>
              <a:ext cx="79" cy="167"/>
              <a:chOff x="756" y="594"/>
              <a:chExt cx="79" cy="167"/>
            </a:xfrm>
          </p:grpSpPr>
          <p:grpSp>
            <p:nvGrpSpPr>
              <p:cNvPr id="20191" name="Group 44"/>
              <p:cNvGrpSpPr>
                <a:grpSpLocks/>
              </p:cNvGrpSpPr>
              <p:nvPr/>
            </p:nvGrpSpPr>
            <p:grpSpPr bwMode="auto">
              <a:xfrm>
                <a:off x="756" y="594"/>
                <a:ext cx="79" cy="167"/>
                <a:chOff x="756" y="594"/>
                <a:chExt cx="79" cy="167"/>
              </a:xfrm>
            </p:grpSpPr>
            <p:sp>
              <p:nvSpPr>
                <p:cNvPr id="20196" name="Freeform 42"/>
                <p:cNvSpPr>
                  <a:spLocks/>
                </p:cNvSpPr>
                <p:nvPr/>
              </p:nvSpPr>
              <p:spPr bwMode="auto">
                <a:xfrm>
                  <a:off x="756" y="594"/>
                  <a:ext cx="79" cy="167"/>
                </a:xfrm>
                <a:custGeom>
                  <a:avLst/>
                  <a:gdLst>
                    <a:gd name="T0" fmla="*/ 0 w 79"/>
                    <a:gd name="T1" fmla="*/ 0 h 167"/>
                    <a:gd name="T2" fmla="*/ 79 w 79"/>
                    <a:gd name="T3" fmla="*/ 42 h 167"/>
                    <a:gd name="T4" fmla="*/ 79 w 79"/>
                    <a:gd name="T5" fmla="*/ 125 h 167"/>
                    <a:gd name="T6" fmla="*/ 0 w 79"/>
                    <a:gd name="T7" fmla="*/ 167 h 167"/>
                    <a:gd name="T8" fmla="*/ 0 w 79"/>
                    <a:gd name="T9" fmla="*/ 0 h 16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9" h="167">
                      <a:moveTo>
                        <a:pt x="0" y="0"/>
                      </a:moveTo>
                      <a:lnTo>
                        <a:pt x="79" y="42"/>
                      </a:lnTo>
                      <a:lnTo>
                        <a:pt x="79" y="125"/>
                      </a:lnTo>
                      <a:lnTo>
                        <a:pt x="0" y="1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0197" name="Freeform 43"/>
                <p:cNvSpPr>
                  <a:spLocks/>
                </p:cNvSpPr>
                <p:nvPr/>
              </p:nvSpPr>
              <p:spPr bwMode="auto">
                <a:xfrm>
                  <a:off x="756" y="594"/>
                  <a:ext cx="79" cy="167"/>
                </a:xfrm>
                <a:custGeom>
                  <a:avLst/>
                  <a:gdLst>
                    <a:gd name="T0" fmla="*/ 0 w 79"/>
                    <a:gd name="T1" fmla="*/ 0 h 167"/>
                    <a:gd name="T2" fmla="*/ 79 w 79"/>
                    <a:gd name="T3" fmla="*/ 42 h 167"/>
                    <a:gd name="T4" fmla="*/ 79 w 79"/>
                    <a:gd name="T5" fmla="*/ 125 h 167"/>
                    <a:gd name="T6" fmla="*/ 0 w 79"/>
                    <a:gd name="T7" fmla="*/ 167 h 167"/>
                    <a:gd name="T8" fmla="*/ 0 w 79"/>
                    <a:gd name="T9" fmla="*/ 0 h 16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9" h="167">
                      <a:moveTo>
                        <a:pt x="0" y="0"/>
                      </a:moveTo>
                      <a:lnTo>
                        <a:pt x="79" y="42"/>
                      </a:lnTo>
                      <a:lnTo>
                        <a:pt x="79" y="125"/>
                      </a:lnTo>
                      <a:lnTo>
                        <a:pt x="0" y="1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7" cap="rnd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20192" name="Line 45"/>
              <p:cNvSpPr>
                <a:spLocks noChangeShapeType="1"/>
              </p:cNvSpPr>
              <p:nvPr/>
            </p:nvSpPr>
            <p:spPr bwMode="auto">
              <a:xfrm>
                <a:off x="773" y="647"/>
                <a:ext cx="29" cy="31"/>
              </a:xfrm>
              <a:prstGeom prst="line">
                <a:avLst/>
              </a:prstGeom>
              <a:noFill/>
              <a:ln w="7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193" name="Line 46"/>
              <p:cNvSpPr>
                <a:spLocks noChangeShapeType="1"/>
              </p:cNvSpPr>
              <p:nvPr/>
            </p:nvSpPr>
            <p:spPr bwMode="auto">
              <a:xfrm>
                <a:off x="791" y="647"/>
                <a:ext cx="30" cy="31"/>
              </a:xfrm>
              <a:prstGeom prst="line">
                <a:avLst/>
              </a:prstGeom>
              <a:noFill/>
              <a:ln w="7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194" name="Line 47"/>
              <p:cNvSpPr>
                <a:spLocks noChangeShapeType="1"/>
              </p:cNvSpPr>
              <p:nvPr/>
            </p:nvSpPr>
            <p:spPr bwMode="auto">
              <a:xfrm flipH="1">
                <a:off x="791" y="678"/>
                <a:ext cx="30" cy="31"/>
              </a:xfrm>
              <a:prstGeom prst="line">
                <a:avLst/>
              </a:prstGeom>
              <a:noFill/>
              <a:ln w="7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195" name="Line 48"/>
              <p:cNvSpPr>
                <a:spLocks noChangeShapeType="1"/>
              </p:cNvSpPr>
              <p:nvPr/>
            </p:nvSpPr>
            <p:spPr bwMode="auto">
              <a:xfrm flipH="1">
                <a:off x="773" y="678"/>
                <a:ext cx="29" cy="31"/>
              </a:xfrm>
              <a:prstGeom prst="line">
                <a:avLst/>
              </a:prstGeom>
              <a:noFill/>
              <a:ln w="7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18468" name="Line 50"/>
            <p:cNvSpPr>
              <a:spLocks noChangeShapeType="1"/>
            </p:cNvSpPr>
            <p:nvPr/>
          </p:nvSpPr>
          <p:spPr bwMode="auto">
            <a:xfrm>
              <a:off x="649" y="950"/>
              <a:ext cx="514" cy="1"/>
            </a:xfrm>
            <a:prstGeom prst="line">
              <a:avLst/>
            </a:prstGeom>
            <a:noFill/>
            <a:ln w="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18469" name="Group 62"/>
            <p:cNvGrpSpPr>
              <a:grpSpLocks/>
            </p:cNvGrpSpPr>
            <p:nvPr/>
          </p:nvGrpSpPr>
          <p:grpSpPr bwMode="auto">
            <a:xfrm>
              <a:off x="898" y="903"/>
              <a:ext cx="61" cy="62"/>
              <a:chOff x="898" y="903"/>
              <a:chExt cx="61" cy="62"/>
            </a:xfrm>
          </p:grpSpPr>
          <p:grpSp>
            <p:nvGrpSpPr>
              <p:cNvPr id="20180" name="Group 53"/>
              <p:cNvGrpSpPr>
                <a:grpSpLocks/>
              </p:cNvGrpSpPr>
              <p:nvPr/>
            </p:nvGrpSpPr>
            <p:grpSpPr bwMode="auto">
              <a:xfrm>
                <a:off x="898" y="934"/>
                <a:ext cx="30" cy="31"/>
                <a:chOff x="898" y="934"/>
                <a:chExt cx="30" cy="31"/>
              </a:xfrm>
            </p:grpSpPr>
            <p:sp>
              <p:nvSpPr>
                <p:cNvPr id="20189" name="Freeform 51"/>
                <p:cNvSpPr>
                  <a:spLocks/>
                </p:cNvSpPr>
                <p:nvPr/>
              </p:nvSpPr>
              <p:spPr bwMode="auto">
                <a:xfrm>
                  <a:off x="898" y="934"/>
                  <a:ext cx="30" cy="31"/>
                </a:xfrm>
                <a:custGeom>
                  <a:avLst/>
                  <a:gdLst>
                    <a:gd name="T0" fmla="*/ 30 w 30"/>
                    <a:gd name="T1" fmla="*/ 16 h 31"/>
                    <a:gd name="T2" fmla="*/ 0 w 30"/>
                    <a:gd name="T3" fmla="*/ 0 h 31"/>
                    <a:gd name="T4" fmla="*/ 0 w 30"/>
                    <a:gd name="T5" fmla="*/ 31 h 31"/>
                    <a:gd name="T6" fmla="*/ 30 w 30"/>
                    <a:gd name="T7" fmla="*/ 16 h 31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0" h="31">
                      <a:moveTo>
                        <a:pt x="30" y="16"/>
                      </a:moveTo>
                      <a:lnTo>
                        <a:pt x="0" y="0"/>
                      </a:lnTo>
                      <a:lnTo>
                        <a:pt x="0" y="31"/>
                      </a:lnTo>
                      <a:lnTo>
                        <a:pt x="30" y="1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0190" name="Freeform 52"/>
                <p:cNvSpPr>
                  <a:spLocks/>
                </p:cNvSpPr>
                <p:nvPr/>
              </p:nvSpPr>
              <p:spPr bwMode="auto">
                <a:xfrm>
                  <a:off x="898" y="934"/>
                  <a:ext cx="30" cy="31"/>
                </a:xfrm>
                <a:custGeom>
                  <a:avLst/>
                  <a:gdLst>
                    <a:gd name="T0" fmla="*/ 30 w 30"/>
                    <a:gd name="T1" fmla="*/ 16 h 31"/>
                    <a:gd name="T2" fmla="*/ 0 w 30"/>
                    <a:gd name="T3" fmla="*/ 0 h 31"/>
                    <a:gd name="T4" fmla="*/ 0 w 30"/>
                    <a:gd name="T5" fmla="*/ 31 h 31"/>
                    <a:gd name="T6" fmla="*/ 30 w 30"/>
                    <a:gd name="T7" fmla="*/ 16 h 31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0" h="31">
                      <a:moveTo>
                        <a:pt x="30" y="16"/>
                      </a:moveTo>
                      <a:lnTo>
                        <a:pt x="0" y="0"/>
                      </a:lnTo>
                      <a:lnTo>
                        <a:pt x="0" y="31"/>
                      </a:lnTo>
                      <a:lnTo>
                        <a:pt x="30" y="16"/>
                      </a:lnTo>
                      <a:close/>
                    </a:path>
                  </a:pathLst>
                </a:custGeom>
                <a:noFill/>
                <a:ln w="5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20181" name="Group 56"/>
              <p:cNvGrpSpPr>
                <a:grpSpLocks/>
              </p:cNvGrpSpPr>
              <p:nvPr/>
            </p:nvGrpSpPr>
            <p:grpSpPr bwMode="auto">
              <a:xfrm>
                <a:off x="928" y="934"/>
                <a:ext cx="31" cy="31"/>
                <a:chOff x="928" y="934"/>
                <a:chExt cx="31" cy="31"/>
              </a:xfrm>
            </p:grpSpPr>
            <p:sp>
              <p:nvSpPr>
                <p:cNvPr id="20187" name="Freeform 54"/>
                <p:cNvSpPr>
                  <a:spLocks/>
                </p:cNvSpPr>
                <p:nvPr/>
              </p:nvSpPr>
              <p:spPr bwMode="auto">
                <a:xfrm>
                  <a:off x="928" y="934"/>
                  <a:ext cx="31" cy="31"/>
                </a:xfrm>
                <a:custGeom>
                  <a:avLst/>
                  <a:gdLst>
                    <a:gd name="T0" fmla="*/ 0 w 31"/>
                    <a:gd name="T1" fmla="*/ 16 h 31"/>
                    <a:gd name="T2" fmla="*/ 31 w 31"/>
                    <a:gd name="T3" fmla="*/ 0 h 31"/>
                    <a:gd name="T4" fmla="*/ 31 w 31"/>
                    <a:gd name="T5" fmla="*/ 31 h 31"/>
                    <a:gd name="T6" fmla="*/ 0 w 31"/>
                    <a:gd name="T7" fmla="*/ 16 h 31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" h="31">
                      <a:moveTo>
                        <a:pt x="0" y="16"/>
                      </a:moveTo>
                      <a:lnTo>
                        <a:pt x="31" y="0"/>
                      </a:lnTo>
                      <a:lnTo>
                        <a:pt x="31" y="31"/>
                      </a:lnTo>
                      <a:lnTo>
                        <a:pt x="0" y="1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0188" name="Freeform 55"/>
                <p:cNvSpPr>
                  <a:spLocks/>
                </p:cNvSpPr>
                <p:nvPr/>
              </p:nvSpPr>
              <p:spPr bwMode="auto">
                <a:xfrm>
                  <a:off x="928" y="934"/>
                  <a:ext cx="31" cy="31"/>
                </a:xfrm>
                <a:custGeom>
                  <a:avLst/>
                  <a:gdLst>
                    <a:gd name="T0" fmla="*/ 0 w 31"/>
                    <a:gd name="T1" fmla="*/ 16 h 31"/>
                    <a:gd name="T2" fmla="*/ 31 w 31"/>
                    <a:gd name="T3" fmla="*/ 0 h 31"/>
                    <a:gd name="T4" fmla="*/ 31 w 31"/>
                    <a:gd name="T5" fmla="*/ 31 h 31"/>
                    <a:gd name="T6" fmla="*/ 0 w 31"/>
                    <a:gd name="T7" fmla="*/ 16 h 31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" h="31">
                      <a:moveTo>
                        <a:pt x="0" y="16"/>
                      </a:moveTo>
                      <a:lnTo>
                        <a:pt x="31" y="0"/>
                      </a:lnTo>
                      <a:lnTo>
                        <a:pt x="31" y="31"/>
                      </a:lnTo>
                      <a:lnTo>
                        <a:pt x="0" y="16"/>
                      </a:lnTo>
                      <a:close/>
                    </a:path>
                  </a:pathLst>
                </a:custGeom>
                <a:noFill/>
                <a:ln w="5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20182" name="Line 57"/>
              <p:cNvSpPr>
                <a:spLocks noChangeShapeType="1"/>
              </p:cNvSpPr>
              <p:nvPr/>
            </p:nvSpPr>
            <p:spPr bwMode="auto">
              <a:xfrm>
                <a:off x="928" y="919"/>
                <a:ext cx="1" cy="29"/>
              </a:xfrm>
              <a:prstGeom prst="line">
                <a:avLst/>
              </a:prstGeom>
              <a:noFill/>
              <a:ln w="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183" name="Line 58"/>
              <p:cNvSpPr>
                <a:spLocks noChangeShapeType="1"/>
              </p:cNvSpPr>
              <p:nvPr/>
            </p:nvSpPr>
            <p:spPr bwMode="auto">
              <a:xfrm>
                <a:off x="915" y="919"/>
                <a:ext cx="25" cy="1"/>
              </a:xfrm>
              <a:prstGeom prst="line">
                <a:avLst/>
              </a:prstGeom>
              <a:noFill/>
              <a:ln w="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184" name="Line 59"/>
              <p:cNvSpPr>
                <a:spLocks noChangeShapeType="1"/>
              </p:cNvSpPr>
              <p:nvPr/>
            </p:nvSpPr>
            <p:spPr bwMode="auto">
              <a:xfrm>
                <a:off x="914" y="909"/>
                <a:ext cx="1" cy="10"/>
              </a:xfrm>
              <a:prstGeom prst="line">
                <a:avLst/>
              </a:prstGeom>
              <a:noFill/>
              <a:ln w="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185" name="Line 60"/>
              <p:cNvSpPr>
                <a:spLocks noChangeShapeType="1"/>
              </p:cNvSpPr>
              <p:nvPr/>
            </p:nvSpPr>
            <p:spPr bwMode="auto">
              <a:xfrm>
                <a:off x="941" y="909"/>
                <a:ext cx="1" cy="10"/>
              </a:xfrm>
              <a:prstGeom prst="line">
                <a:avLst/>
              </a:prstGeom>
              <a:noFill/>
              <a:ln w="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186" name="Freeform 61"/>
              <p:cNvSpPr>
                <a:spLocks/>
              </p:cNvSpPr>
              <p:nvPr/>
            </p:nvSpPr>
            <p:spPr bwMode="auto">
              <a:xfrm>
                <a:off x="914" y="903"/>
                <a:ext cx="27" cy="6"/>
              </a:xfrm>
              <a:custGeom>
                <a:avLst/>
                <a:gdLst>
                  <a:gd name="T0" fmla="*/ 0 w 27"/>
                  <a:gd name="T1" fmla="*/ 6 h 6"/>
                  <a:gd name="T2" fmla="*/ 14 w 27"/>
                  <a:gd name="T3" fmla="*/ 0 h 6"/>
                  <a:gd name="T4" fmla="*/ 27 w 27"/>
                  <a:gd name="T5" fmla="*/ 6 h 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7" h="6">
                    <a:moveTo>
                      <a:pt x="0" y="6"/>
                    </a:moveTo>
                    <a:cubicBezTo>
                      <a:pt x="5" y="3"/>
                      <a:pt x="10" y="0"/>
                      <a:pt x="14" y="0"/>
                    </a:cubicBezTo>
                    <a:cubicBezTo>
                      <a:pt x="18" y="0"/>
                      <a:pt x="22" y="3"/>
                      <a:pt x="27" y="6"/>
                    </a:cubicBezTo>
                  </a:path>
                </a:pathLst>
              </a:custGeom>
              <a:noFill/>
              <a:ln w="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18470" name="Line 63"/>
            <p:cNvSpPr>
              <a:spLocks noChangeShapeType="1"/>
            </p:cNvSpPr>
            <p:nvPr/>
          </p:nvSpPr>
          <p:spPr bwMode="auto">
            <a:xfrm>
              <a:off x="649" y="1087"/>
              <a:ext cx="512" cy="1"/>
            </a:xfrm>
            <a:prstGeom prst="line">
              <a:avLst/>
            </a:prstGeom>
            <a:noFill/>
            <a:ln w="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18471" name="Group 66"/>
            <p:cNvGrpSpPr>
              <a:grpSpLocks/>
            </p:cNvGrpSpPr>
            <p:nvPr/>
          </p:nvGrpSpPr>
          <p:grpSpPr bwMode="auto">
            <a:xfrm>
              <a:off x="496" y="1504"/>
              <a:ext cx="855" cy="917"/>
              <a:chOff x="496" y="1504"/>
              <a:chExt cx="855" cy="917"/>
            </a:xfrm>
          </p:grpSpPr>
          <p:sp>
            <p:nvSpPr>
              <p:cNvPr id="20178" name="Rectangle 64"/>
              <p:cNvSpPr>
                <a:spLocks noChangeArrowheads="1"/>
              </p:cNvSpPr>
              <p:nvPr/>
            </p:nvSpPr>
            <p:spPr bwMode="auto">
              <a:xfrm>
                <a:off x="498" y="1505"/>
                <a:ext cx="852" cy="915"/>
              </a:xfrm>
              <a:prstGeom prst="rect">
                <a:avLst/>
              </a:pr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CC0000"/>
                  </a:buClr>
                  <a:buSzPct val="120000"/>
                  <a:buFont typeface="Wingdings" panose="05000000000000000000" pitchFamily="2" charset="2"/>
                  <a:buChar char="F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33CC33"/>
                  </a:buClr>
                  <a:buFont typeface="Wingdings" panose="05000000000000000000" pitchFamily="2" charset="2"/>
                  <a:buChar char="Ø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l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3pPr>
                <a:lvl4pPr marL="1600200" indent="-228600">
                  <a:spcBef>
                    <a:spcPct val="20000"/>
                  </a:spcBef>
                  <a:buSzPct val="90000"/>
                  <a:buFont typeface="Wingdings" panose="05000000000000000000" pitchFamily="2" charset="2"/>
                  <a:buChar char="p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spcBef>
                    <a:spcPct val="20000"/>
                  </a:spcBef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en-US" sz="1800">
                  <a:ea typeface="宋体" panose="02010600030101010101" pitchFamily="2" charset="-122"/>
                </a:endParaRPr>
              </a:p>
            </p:txBody>
          </p:sp>
          <p:sp>
            <p:nvSpPr>
              <p:cNvPr id="20179" name="Freeform 65"/>
              <p:cNvSpPr>
                <a:spLocks noEditPoints="1"/>
              </p:cNvSpPr>
              <p:nvPr/>
            </p:nvSpPr>
            <p:spPr bwMode="auto">
              <a:xfrm>
                <a:off x="496" y="1504"/>
                <a:ext cx="855" cy="917"/>
              </a:xfrm>
              <a:custGeom>
                <a:avLst/>
                <a:gdLst>
                  <a:gd name="T0" fmla="*/ 800 w 855"/>
                  <a:gd name="T1" fmla="*/ 0 h 917"/>
                  <a:gd name="T2" fmla="*/ 729 w 855"/>
                  <a:gd name="T3" fmla="*/ 0 h 917"/>
                  <a:gd name="T4" fmla="*/ 662 w 855"/>
                  <a:gd name="T5" fmla="*/ 3 h 917"/>
                  <a:gd name="T6" fmla="*/ 598 w 855"/>
                  <a:gd name="T7" fmla="*/ 3 h 917"/>
                  <a:gd name="T8" fmla="*/ 545 w 855"/>
                  <a:gd name="T9" fmla="*/ 3 h 917"/>
                  <a:gd name="T10" fmla="*/ 477 w 855"/>
                  <a:gd name="T11" fmla="*/ 0 h 917"/>
                  <a:gd name="T12" fmla="*/ 406 w 855"/>
                  <a:gd name="T13" fmla="*/ 0 h 917"/>
                  <a:gd name="T14" fmla="*/ 339 w 855"/>
                  <a:gd name="T15" fmla="*/ 3 h 917"/>
                  <a:gd name="T16" fmla="*/ 275 w 855"/>
                  <a:gd name="T17" fmla="*/ 3 h 917"/>
                  <a:gd name="T18" fmla="*/ 246 w 855"/>
                  <a:gd name="T19" fmla="*/ 3 h 917"/>
                  <a:gd name="T20" fmla="*/ 179 w 855"/>
                  <a:gd name="T21" fmla="*/ 0 h 917"/>
                  <a:gd name="T22" fmla="*/ 83 w 855"/>
                  <a:gd name="T23" fmla="*/ 0 h 917"/>
                  <a:gd name="T24" fmla="*/ 16 w 855"/>
                  <a:gd name="T25" fmla="*/ 3 h 917"/>
                  <a:gd name="T26" fmla="*/ 0 w 855"/>
                  <a:gd name="T27" fmla="*/ 15 h 917"/>
                  <a:gd name="T28" fmla="*/ 4 w 855"/>
                  <a:gd name="T29" fmla="*/ 74 h 917"/>
                  <a:gd name="T30" fmla="*/ 4 w 855"/>
                  <a:gd name="T31" fmla="*/ 130 h 917"/>
                  <a:gd name="T32" fmla="*/ 4 w 855"/>
                  <a:gd name="T33" fmla="*/ 177 h 917"/>
                  <a:gd name="T34" fmla="*/ 0 w 855"/>
                  <a:gd name="T35" fmla="*/ 237 h 917"/>
                  <a:gd name="T36" fmla="*/ 0 w 855"/>
                  <a:gd name="T37" fmla="*/ 300 h 917"/>
                  <a:gd name="T38" fmla="*/ 4 w 855"/>
                  <a:gd name="T39" fmla="*/ 359 h 917"/>
                  <a:gd name="T40" fmla="*/ 4 w 855"/>
                  <a:gd name="T41" fmla="*/ 415 h 917"/>
                  <a:gd name="T42" fmla="*/ 4 w 855"/>
                  <a:gd name="T43" fmla="*/ 441 h 917"/>
                  <a:gd name="T44" fmla="*/ 0 w 855"/>
                  <a:gd name="T45" fmla="*/ 500 h 917"/>
                  <a:gd name="T46" fmla="*/ 0 w 855"/>
                  <a:gd name="T47" fmla="*/ 585 h 917"/>
                  <a:gd name="T48" fmla="*/ 4 w 855"/>
                  <a:gd name="T49" fmla="*/ 644 h 917"/>
                  <a:gd name="T50" fmla="*/ 4 w 855"/>
                  <a:gd name="T51" fmla="*/ 679 h 917"/>
                  <a:gd name="T52" fmla="*/ 4 w 855"/>
                  <a:gd name="T53" fmla="*/ 725 h 917"/>
                  <a:gd name="T54" fmla="*/ 0 w 855"/>
                  <a:gd name="T55" fmla="*/ 785 h 917"/>
                  <a:gd name="T56" fmla="*/ 0 w 855"/>
                  <a:gd name="T57" fmla="*/ 848 h 917"/>
                  <a:gd name="T58" fmla="*/ 4 w 855"/>
                  <a:gd name="T59" fmla="*/ 907 h 917"/>
                  <a:gd name="T60" fmla="*/ 56 w 855"/>
                  <a:gd name="T61" fmla="*/ 914 h 917"/>
                  <a:gd name="T62" fmla="*/ 109 w 855"/>
                  <a:gd name="T63" fmla="*/ 914 h 917"/>
                  <a:gd name="T64" fmla="*/ 177 w 855"/>
                  <a:gd name="T65" fmla="*/ 917 h 917"/>
                  <a:gd name="T66" fmla="*/ 248 w 855"/>
                  <a:gd name="T67" fmla="*/ 917 h 917"/>
                  <a:gd name="T68" fmla="*/ 315 w 855"/>
                  <a:gd name="T69" fmla="*/ 914 h 917"/>
                  <a:gd name="T70" fmla="*/ 379 w 855"/>
                  <a:gd name="T71" fmla="*/ 914 h 917"/>
                  <a:gd name="T72" fmla="*/ 408 w 855"/>
                  <a:gd name="T73" fmla="*/ 914 h 917"/>
                  <a:gd name="T74" fmla="*/ 475 w 855"/>
                  <a:gd name="T75" fmla="*/ 917 h 917"/>
                  <a:gd name="T76" fmla="*/ 571 w 855"/>
                  <a:gd name="T77" fmla="*/ 917 h 917"/>
                  <a:gd name="T78" fmla="*/ 638 w 855"/>
                  <a:gd name="T79" fmla="*/ 914 h 917"/>
                  <a:gd name="T80" fmla="*/ 677 w 855"/>
                  <a:gd name="T81" fmla="*/ 914 h 917"/>
                  <a:gd name="T82" fmla="*/ 731 w 855"/>
                  <a:gd name="T83" fmla="*/ 914 h 917"/>
                  <a:gd name="T84" fmla="*/ 798 w 855"/>
                  <a:gd name="T85" fmla="*/ 917 h 917"/>
                  <a:gd name="T86" fmla="*/ 852 w 855"/>
                  <a:gd name="T87" fmla="*/ 914 h 917"/>
                  <a:gd name="T88" fmla="*/ 855 w 855"/>
                  <a:gd name="T89" fmla="*/ 858 h 917"/>
                  <a:gd name="T90" fmla="*/ 855 w 855"/>
                  <a:gd name="T91" fmla="*/ 796 h 917"/>
                  <a:gd name="T92" fmla="*/ 852 w 855"/>
                  <a:gd name="T93" fmla="*/ 736 h 917"/>
                  <a:gd name="T94" fmla="*/ 852 w 855"/>
                  <a:gd name="T95" fmla="*/ 680 h 917"/>
                  <a:gd name="T96" fmla="*/ 852 w 855"/>
                  <a:gd name="T97" fmla="*/ 655 h 917"/>
                  <a:gd name="T98" fmla="*/ 855 w 855"/>
                  <a:gd name="T99" fmla="*/ 595 h 917"/>
                  <a:gd name="T100" fmla="*/ 855 w 855"/>
                  <a:gd name="T101" fmla="*/ 511 h 917"/>
                  <a:gd name="T102" fmla="*/ 852 w 855"/>
                  <a:gd name="T103" fmla="*/ 451 h 917"/>
                  <a:gd name="T104" fmla="*/ 852 w 855"/>
                  <a:gd name="T105" fmla="*/ 417 h 917"/>
                  <a:gd name="T106" fmla="*/ 852 w 855"/>
                  <a:gd name="T107" fmla="*/ 370 h 917"/>
                  <a:gd name="T108" fmla="*/ 855 w 855"/>
                  <a:gd name="T109" fmla="*/ 310 h 917"/>
                  <a:gd name="T110" fmla="*/ 855 w 855"/>
                  <a:gd name="T111" fmla="*/ 248 h 917"/>
                  <a:gd name="T112" fmla="*/ 852 w 855"/>
                  <a:gd name="T113" fmla="*/ 188 h 917"/>
                  <a:gd name="T114" fmla="*/ 852 w 855"/>
                  <a:gd name="T115" fmla="*/ 132 h 917"/>
                  <a:gd name="T116" fmla="*/ 852 w 855"/>
                  <a:gd name="T117" fmla="*/ 85 h 917"/>
                  <a:gd name="T118" fmla="*/ 855 w 855"/>
                  <a:gd name="T119" fmla="*/ 25 h 917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855" h="917">
                    <a:moveTo>
                      <a:pt x="854" y="3"/>
                    </a:moveTo>
                    <a:lnTo>
                      <a:pt x="825" y="3"/>
                    </a:lnTo>
                    <a:lnTo>
                      <a:pt x="825" y="0"/>
                    </a:lnTo>
                    <a:lnTo>
                      <a:pt x="854" y="0"/>
                    </a:lnTo>
                    <a:lnTo>
                      <a:pt x="854" y="3"/>
                    </a:lnTo>
                    <a:close/>
                    <a:moveTo>
                      <a:pt x="815" y="3"/>
                    </a:moveTo>
                    <a:lnTo>
                      <a:pt x="811" y="3"/>
                    </a:lnTo>
                    <a:lnTo>
                      <a:pt x="811" y="0"/>
                    </a:lnTo>
                    <a:lnTo>
                      <a:pt x="815" y="0"/>
                    </a:lnTo>
                    <a:lnTo>
                      <a:pt x="815" y="3"/>
                    </a:lnTo>
                    <a:close/>
                    <a:moveTo>
                      <a:pt x="800" y="3"/>
                    </a:moveTo>
                    <a:lnTo>
                      <a:pt x="797" y="3"/>
                    </a:lnTo>
                    <a:lnTo>
                      <a:pt x="797" y="0"/>
                    </a:lnTo>
                    <a:lnTo>
                      <a:pt x="800" y="0"/>
                    </a:lnTo>
                    <a:lnTo>
                      <a:pt x="800" y="3"/>
                    </a:lnTo>
                    <a:close/>
                    <a:moveTo>
                      <a:pt x="786" y="3"/>
                    </a:moveTo>
                    <a:lnTo>
                      <a:pt x="758" y="3"/>
                    </a:lnTo>
                    <a:lnTo>
                      <a:pt x="758" y="0"/>
                    </a:lnTo>
                    <a:lnTo>
                      <a:pt x="786" y="0"/>
                    </a:lnTo>
                    <a:lnTo>
                      <a:pt x="786" y="3"/>
                    </a:lnTo>
                    <a:close/>
                    <a:moveTo>
                      <a:pt x="747" y="3"/>
                    </a:moveTo>
                    <a:lnTo>
                      <a:pt x="744" y="3"/>
                    </a:lnTo>
                    <a:lnTo>
                      <a:pt x="744" y="0"/>
                    </a:lnTo>
                    <a:lnTo>
                      <a:pt x="747" y="0"/>
                    </a:lnTo>
                    <a:lnTo>
                      <a:pt x="747" y="3"/>
                    </a:lnTo>
                    <a:close/>
                    <a:moveTo>
                      <a:pt x="733" y="3"/>
                    </a:moveTo>
                    <a:lnTo>
                      <a:pt x="729" y="3"/>
                    </a:lnTo>
                    <a:lnTo>
                      <a:pt x="729" y="0"/>
                    </a:lnTo>
                    <a:lnTo>
                      <a:pt x="733" y="0"/>
                    </a:lnTo>
                    <a:lnTo>
                      <a:pt x="733" y="3"/>
                    </a:lnTo>
                    <a:close/>
                    <a:moveTo>
                      <a:pt x="719" y="3"/>
                    </a:moveTo>
                    <a:lnTo>
                      <a:pt x="690" y="3"/>
                    </a:lnTo>
                    <a:lnTo>
                      <a:pt x="690" y="0"/>
                    </a:lnTo>
                    <a:lnTo>
                      <a:pt x="719" y="0"/>
                    </a:lnTo>
                    <a:lnTo>
                      <a:pt x="719" y="3"/>
                    </a:lnTo>
                    <a:close/>
                    <a:moveTo>
                      <a:pt x="680" y="3"/>
                    </a:moveTo>
                    <a:lnTo>
                      <a:pt x="676" y="3"/>
                    </a:lnTo>
                    <a:lnTo>
                      <a:pt x="676" y="0"/>
                    </a:lnTo>
                    <a:lnTo>
                      <a:pt x="680" y="0"/>
                    </a:lnTo>
                    <a:lnTo>
                      <a:pt x="680" y="3"/>
                    </a:lnTo>
                    <a:close/>
                    <a:moveTo>
                      <a:pt x="665" y="3"/>
                    </a:moveTo>
                    <a:lnTo>
                      <a:pt x="662" y="3"/>
                    </a:lnTo>
                    <a:lnTo>
                      <a:pt x="662" y="0"/>
                    </a:lnTo>
                    <a:lnTo>
                      <a:pt x="665" y="0"/>
                    </a:lnTo>
                    <a:lnTo>
                      <a:pt x="665" y="3"/>
                    </a:lnTo>
                    <a:close/>
                    <a:moveTo>
                      <a:pt x="651" y="3"/>
                    </a:moveTo>
                    <a:lnTo>
                      <a:pt x="623" y="3"/>
                    </a:lnTo>
                    <a:lnTo>
                      <a:pt x="623" y="0"/>
                    </a:lnTo>
                    <a:lnTo>
                      <a:pt x="651" y="0"/>
                    </a:lnTo>
                    <a:lnTo>
                      <a:pt x="651" y="3"/>
                    </a:lnTo>
                    <a:close/>
                    <a:moveTo>
                      <a:pt x="612" y="3"/>
                    </a:moveTo>
                    <a:lnTo>
                      <a:pt x="609" y="3"/>
                    </a:lnTo>
                    <a:lnTo>
                      <a:pt x="609" y="0"/>
                    </a:lnTo>
                    <a:lnTo>
                      <a:pt x="612" y="0"/>
                    </a:lnTo>
                    <a:lnTo>
                      <a:pt x="612" y="3"/>
                    </a:lnTo>
                    <a:close/>
                    <a:moveTo>
                      <a:pt x="598" y="3"/>
                    </a:moveTo>
                    <a:lnTo>
                      <a:pt x="594" y="3"/>
                    </a:lnTo>
                    <a:lnTo>
                      <a:pt x="594" y="0"/>
                    </a:lnTo>
                    <a:lnTo>
                      <a:pt x="598" y="0"/>
                    </a:lnTo>
                    <a:lnTo>
                      <a:pt x="598" y="3"/>
                    </a:lnTo>
                    <a:close/>
                    <a:moveTo>
                      <a:pt x="584" y="3"/>
                    </a:moveTo>
                    <a:lnTo>
                      <a:pt x="555" y="3"/>
                    </a:lnTo>
                    <a:lnTo>
                      <a:pt x="555" y="0"/>
                    </a:lnTo>
                    <a:lnTo>
                      <a:pt x="584" y="0"/>
                    </a:lnTo>
                    <a:lnTo>
                      <a:pt x="584" y="3"/>
                    </a:lnTo>
                    <a:close/>
                    <a:moveTo>
                      <a:pt x="545" y="3"/>
                    </a:moveTo>
                    <a:lnTo>
                      <a:pt x="541" y="3"/>
                    </a:lnTo>
                    <a:lnTo>
                      <a:pt x="541" y="0"/>
                    </a:lnTo>
                    <a:lnTo>
                      <a:pt x="545" y="0"/>
                    </a:lnTo>
                    <a:lnTo>
                      <a:pt x="545" y="3"/>
                    </a:lnTo>
                    <a:close/>
                    <a:moveTo>
                      <a:pt x="530" y="3"/>
                    </a:moveTo>
                    <a:lnTo>
                      <a:pt x="527" y="3"/>
                    </a:lnTo>
                    <a:lnTo>
                      <a:pt x="527" y="0"/>
                    </a:lnTo>
                    <a:lnTo>
                      <a:pt x="530" y="0"/>
                    </a:lnTo>
                    <a:lnTo>
                      <a:pt x="530" y="3"/>
                    </a:lnTo>
                    <a:close/>
                    <a:moveTo>
                      <a:pt x="516" y="3"/>
                    </a:moveTo>
                    <a:lnTo>
                      <a:pt x="488" y="3"/>
                    </a:lnTo>
                    <a:lnTo>
                      <a:pt x="488" y="0"/>
                    </a:lnTo>
                    <a:lnTo>
                      <a:pt x="516" y="0"/>
                    </a:lnTo>
                    <a:lnTo>
                      <a:pt x="516" y="3"/>
                    </a:lnTo>
                    <a:close/>
                    <a:moveTo>
                      <a:pt x="477" y="3"/>
                    </a:moveTo>
                    <a:lnTo>
                      <a:pt x="474" y="3"/>
                    </a:lnTo>
                    <a:lnTo>
                      <a:pt x="474" y="0"/>
                    </a:lnTo>
                    <a:lnTo>
                      <a:pt x="477" y="0"/>
                    </a:lnTo>
                    <a:lnTo>
                      <a:pt x="477" y="3"/>
                    </a:lnTo>
                    <a:close/>
                    <a:moveTo>
                      <a:pt x="463" y="3"/>
                    </a:moveTo>
                    <a:lnTo>
                      <a:pt x="459" y="3"/>
                    </a:lnTo>
                    <a:lnTo>
                      <a:pt x="459" y="0"/>
                    </a:lnTo>
                    <a:lnTo>
                      <a:pt x="463" y="0"/>
                    </a:lnTo>
                    <a:lnTo>
                      <a:pt x="463" y="3"/>
                    </a:lnTo>
                    <a:close/>
                    <a:moveTo>
                      <a:pt x="449" y="3"/>
                    </a:moveTo>
                    <a:lnTo>
                      <a:pt x="420" y="3"/>
                    </a:lnTo>
                    <a:lnTo>
                      <a:pt x="420" y="0"/>
                    </a:lnTo>
                    <a:lnTo>
                      <a:pt x="449" y="0"/>
                    </a:lnTo>
                    <a:lnTo>
                      <a:pt x="449" y="3"/>
                    </a:lnTo>
                    <a:close/>
                    <a:moveTo>
                      <a:pt x="410" y="3"/>
                    </a:moveTo>
                    <a:lnTo>
                      <a:pt x="406" y="3"/>
                    </a:lnTo>
                    <a:lnTo>
                      <a:pt x="406" y="0"/>
                    </a:lnTo>
                    <a:lnTo>
                      <a:pt x="410" y="0"/>
                    </a:lnTo>
                    <a:lnTo>
                      <a:pt x="410" y="3"/>
                    </a:lnTo>
                    <a:close/>
                    <a:moveTo>
                      <a:pt x="396" y="3"/>
                    </a:moveTo>
                    <a:lnTo>
                      <a:pt x="392" y="3"/>
                    </a:lnTo>
                    <a:lnTo>
                      <a:pt x="392" y="0"/>
                    </a:lnTo>
                    <a:lnTo>
                      <a:pt x="396" y="0"/>
                    </a:lnTo>
                    <a:lnTo>
                      <a:pt x="396" y="3"/>
                    </a:lnTo>
                    <a:close/>
                    <a:moveTo>
                      <a:pt x="381" y="3"/>
                    </a:moveTo>
                    <a:lnTo>
                      <a:pt x="353" y="3"/>
                    </a:lnTo>
                    <a:lnTo>
                      <a:pt x="353" y="0"/>
                    </a:lnTo>
                    <a:lnTo>
                      <a:pt x="381" y="0"/>
                    </a:lnTo>
                    <a:lnTo>
                      <a:pt x="381" y="3"/>
                    </a:lnTo>
                    <a:close/>
                    <a:moveTo>
                      <a:pt x="342" y="3"/>
                    </a:moveTo>
                    <a:lnTo>
                      <a:pt x="339" y="3"/>
                    </a:lnTo>
                    <a:lnTo>
                      <a:pt x="339" y="0"/>
                    </a:lnTo>
                    <a:lnTo>
                      <a:pt x="342" y="0"/>
                    </a:lnTo>
                    <a:lnTo>
                      <a:pt x="342" y="3"/>
                    </a:lnTo>
                    <a:close/>
                    <a:moveTo>
                      <a:pt x="328" y="3"/>
                    </a:moveTo>
                    <a:lnTo>
                      <a:pt x="324" y="3"/>
                    </a:lnTo>
                    <a:lnTo>
                      <a:pt x="324" y="0"/>
                    </a:lnTo>
                    <a:lnTo>
                      <a:pt x="328" y="0"/>
                    </a:lnTo>
                    <a:lnTo>
                      <a:pt x="328" y="3"/>
                    </a:lnTo>
                    <a:close/>
                    <a:moveTo>
                      <a:pt x="314" y="3"/>
                    </a:moveTo>
                    <a:lnTo>
                      <a:pt x="285" y="3"/>
                    </a:lnTo>
                    <a:lnTo>
                      <a:pt x="285" y="0"/>
                    </a:lnTo>
                    <a:lnTo>
                      <a:pt x="314" y="0"/>
                    </a:lnTo>
                    <a:lnTo>
                      <a:pt x="314" y="3"/>
                    </a:lnTo>
                    <a:close/>
                    <a:moveTo>
                      <a:pt x="275" y="3"/>
                    </a:moveTo>
                    <a:lnTo>
                      <a:pt x="271" y="3"/>
                    </a:lnTo>
                    <a:lnTo>
                      <a:pt x="271" y="0"/>
                    </a:lnTo>
                    <a:lnTo>
                      <a:pt x="275" y="0"/>
                    </a:lnTo>
                    <a:lnTo>
                      <a:pt x="275" y="3"/>
                    </a:lnTo>
                    <a:close/>
                    <a:moveTo>
                      <a:pt x="261" y="3"/>
                    </a:moveTo>
                    <a:lnTo>
                      <a:pt x="257" y="3"/>
                    </a:lnTo>
                    <a:lnTo>
                      <a:pt x="257" y="0"/>
                    </a:lnTo>
                    <a:lnTo>
                      <a:pt x="261" y="0"/>
                    </a:lnTo>
                    <a:lnTo>
                      <a:pt x="261" y="3"/>
                    </a:lnTo>
                    <a:close/>
                    <a:moveTo>
                      <a:pt x="246" y="3"/>
                    </a:moveTo>
                    <a:lnTo>
                      <a:pt x="218" y="3"/>
                    </a:lnTo>
                    <a:lnTo>
                      <a:pt x="218" y="0"/>
                    </a:lnTo>
                    <a:lnTo>
                      <a:pt x="246" y="0"/>
                    </a:lnTo>
                    <a:lnTo>
                      <a:pt x="246" y="3"/>
                    </a:lnTo>
                    <a:close/>
                    <a:moveTo>
                      <a:pt x="207" y="3"/>
                    </a:moveTo>
                    <a:lnTo>
                      <a:pt x="204" y="3"/>
                    </a:lnTo>
                    <a:lnTo>
                      <a:pt x="204" y="0"/>
                    </a:lnTo>
                    <a:lnTo>
                      <a:pt x="207" y="0"/>
                    </a:lnTo>
                    <a:lnTo>
                      <a:pt x="207" y="3"/>
                    </a:lnTo>
                    <a:close/>
                    <a:moveTo>
                      <a:pt x="193" y="3"/>
                    </a:moveTo>
                    <a:lnTo>
                      <a:pt x="189" y="3"/>
                    </a:lnTo>
                    <a:lnTo>
                      <a:pt x="189" y="0"/>
                    </a:lnTo>
                    <a:lnTo>
                      <a:pt x="193" y="0"/>
                    </a:lnTo>
                    <a:lnTo>
                      <a:pt x="193" y="3"/>
                    </a:lnTo>
                    <a:close/>
                    <a:moveTo>
                      <a:pt x="179" y="3"/>
                    </a:moveTo>
                    <a:lnTo>
                      <a:pt x="151" y="3"/>
                    </a:lnTo>
                    <a:lnTo>
                      <a:pt x="151" y="0"/>
                    </a:lnTo>
                    <a:lnTo>
                      <a:pt x="179" y="0"/>
                    </a:lnTo>
                    <a:lnTo>
                      <a:pt x="179" y="3"/>
                    </a:lnTo>
                    <a:close/>
                    <a:moveTo>
                      <a:pt x="140" y="3"/>
                    </a:moveTo>
                    <a:lnTo>
                      <a:pt x="136" y="3"/>
                    </a:lnTo>
                    <a:lnTo>
                      <a:pt x="136" y="0"/>
                    </a:lnTo>
                    <a:lnTo>
                      <a:pt x="140" y="0"/>
                    </a:lnTo>
                    <a:lnTo>
                      <a:pt x="140" y="3"/>
                    </a:lnTo>
                    <a:close/>
                    <a:moveTo>
                      <a:pt x="126" y="3"/>
                    </a:moveTo>
                    <a:lnTo>
                      <a:pt x="122" y="3"/>
                    </a:lnTo>
                    <a:lnTo>
                      <a:pt x="122" y="0"/>
                    </a:lnTo>
                    <a:lnTo>
                      <a:pt x="126" y="0"/>
                    </a:lnTo>
                    <a:lnTo>
                      <a:pt x="126" y="3"/>
                    </a:lnTo>
                    <a:close/>
                    <a:moveTo>
                      <a:pt x="111" y="3"/>
                    </a:moveTo>
                    <a:lnTo>
                      <a:pt x="83" y="3"/>
                    </a:lnTo>
                    <a:lnTo>
                      <a:pt x="83" y="0"/>
                    </a:lnTo>
                    <a:lnTo>
                      <a:pt x="111" y="0"/>
                    </a:lnTo>
                    <a:lnTo>
                      <a:pt x="111" y="3"/>
                    </a:lnTo>
                    <a:close/>
                    <a:moveTo>
                      <a:pt x="72" y="3"/>
                    </a:moveTo>
                    <a:lnTo>
                      <a:pt x="69" y="3"/>
                    </a:lnTo>
                    <a:lnTo>
                      <a:pt x="69" y="0"/>
                    </a:lnTo>
                    <a:lnTo>
                      <a:pt x="72" y="0"/>
                    </a:lnTo>
                    <a:lnTo>
                      <a:pt x="72" y="3"/>
                    </a:lnTo>
                    <a:close/>
                    <a:moveTo>
                      <a:pt x="58" y="3"/>
                    </a:moveTo>
                    <a:lnTo>
                      <a:pt x="55" y="3"/>
                    </a:lnTo>
                    <a:lnTo>
                      <a:pt x="55" y="0"/>
                    </a:lnTo>
                    <a:lnTo>
                      <a:pt x="58" y="0"/>
                    </a:lnTo>
                    <a:lnTo>
                      <a:pt x="58" y="3"/>
                    </a:lnTo>
                    <a:close/>
                    <a:moveTo>
                      <a:pt x="44" y="3"/>
                    </a:moveTo>
                    <a:lnTo>
                      <a:pt x="16" y="3"/>
                    </a:lnTo>
                    <a:lnTo>
                      <a:pt x="16" y="0"/>
                    </a:lnTo>
                    <a:lnTo>
                      <a:pt x="44" y="0"/>
                    </a:lnTo>
                    <a:lnTo>
                      <a:pt x="44" y="3"/>
                    </a:lnTo>
                    <a:close/>
                    <a:moveTo>
                      <a:pt x="5" y="3"/>
                    </a:moveTo>
                    <a:lnTo>
                      <a:pt x="2" y="3"/>
                    </a:lnTo>
                    <a:lnTo>
                      <a:pt x="4" y="1"/>
                    </a:lnTo>
                    <a:lnTo>
                      <a:pt x="4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3"/>
                    </a:lnTo>
                    <a:close/>
                    <a:moveTo>
                      <a:pt x="4" y="11"/>
                    </a:moveTo>
                    <a:lnTo>
                      <a:pt x="4" y="15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4" y="11"/>
                    </a:lnTo>
                    <a:close/>
                    <a:moveTo>
                      <a:pt x="4" y="24"/>
                    </a:moveTo>
                    <a:lnTo>
                      <a:pt x="4" y="49"/>
                    </a:lnTo>
                    <a:lnTo>
                      <a:pt x="0" y="49"/>
                    </a:lnTo>
                    <a:lnTo>
                      <a:pt x="0" y="24"/>
                    </a:lnTo>
                    <a:lnTo>
                      <a:pt x="4" y="24"/>
                    </a:lnTo>
                    <a:close/>
                    <a:moveTo>
                      <a:pt x="4" y="58"/>
                    </a:moveTo>
                    <a:lnTo>
                      <a:pt x="4" y="62"/>
                    </a:lnTo>
                    <a:lnTo>
                      <a:pt x="0" y="62"/>
                    </a:lnTo>
                    <a:lnTo>
                      <a:pt x="0" y="58"/>
                    </a:lnTo>
                    <a:lnTo>
                      <a:pt x="4" y="58"/>
                    </a:lnTo>
                    <a:close/>
                    <a:moveTo>
                      <a:pt x="4" y="71"/>
                    </a:moveTo>
                    <a:lnTo>
                      <a:pt x="4" y="74"/>
                    </a:lnTo>
                    <a:lnTo>
                      <a:pt x="0" y="74"/>
                    </a:lnTo>
                    <a:lnTo>
                      <a:pt x="0" y="71"/>
                    </a:lnTo>
                    <a:lnTo>
                      <a:pt x="4" y="71"/>
                    </a:lnTo>
                    <a:close/>
                    <a:moveTo>
                      <a:pt x="4" y="84"/>
                    </a:moveTo>
                    <a:lnTo>
                      <a:pt x="4" y="108"/>
                    </a:lnTo>
                    <a:lnTo>
                      <a:pt x="0" y="108"/>
                    </a:lnTo>
                    <a:lnTo>
                      <a:pt x="0" y="84"/>
                    </a:lnTo>
                    <a:lnTo>
                      <a:pt x="4" y="84"/>
                    </a:lnTo>
                    <a:close/>
                    <a:moveTo>
                      <a:pt x="4" y="118"/>
                    </a:moveTo>
                    <a:lnTo>
                      <a:pt x="4" y="121"/>
                    </a:lnTo>
                    <a:lnTo>
                      <a:pt x="0" y="121"/>
                    </a:lnTo>
                    <a:lnTo>
                      <a:pt x="0" y="118"/>
                    </a:lnTo>
                    <a:lnTo>
                      <a:pt x="4" y="118"/>
                    </a:lnTo>
                    <a:close/>
                    <a:moveTo>
                      <a:pt x="4" y="130"/>
                    </a:moveTo>
                    <a:lnTo>
                      <a:pt x="4" y="134"/>
                    </a:lnTo>
                    <a:lnTo>
                      <a:pt x="0" y="134"/>
                    </a:lnTo>
                    <a:lnTo>
                      <a:pt x="0" y="130"/>
                    </a:lnTo>
                    <a:lnTo>
                      <a:pt x="4" y="130"/>
                    </a:lnTo>
                    <a:close/>
                    <a:moveTo>
                      <a:pt x="4" y="143"/>
                    </a:moveTo>
                    <a:lnTo>
                      <a:pt x="4" y="168"/>
                    </a:lnTo>
                    <a:lnTo>
                      <a:pt x="0" y="168"/>
                    </a:lnTo>
                    <a:lnTo>
                      <a:pt x="0" y="143"/>
                    </a:lnTo>
                    <a:lnTo>
                      <a:pt x="4" y="143"/>
                    </a:lnTo>
                    <a:close/>
                    <a:moveTo>
                      <a:pt x="4" y="177"/>
                    </a:moveTo>
                    <a:lnTo>
                      <a:pt x="4" y="181"/>
                    </a:lnTo>
                    <a:lnTo>
                      <a:pt x="0" y="181"/>
                    </a:lnTo>
                    <a:lnTo>
                      <a:pt x="0" y="177"/>
                    </a:lnTo>
                    <a:lnTo>
                      <a:pt x="4" y="177"/>
                    </a:lnTo>
                    <a:close/>
                    <a:moveTo>
                      <a:pt x="4" y="190"/>
                    </a:moveTo>
                    <a:lnTo>
                      <a:pt x="4" y="193"/>
                    </a:lnTo>
                    <a:lnTo>
                      <a:pt x="0" y="193"/>
                    </a:lnTo>
                    <a:lnTo>
                      <a:pt x="0" y="190"/>
                    </a:lnTo>
                    <a:lnTo>
                      <a:pt x="4" y="190"/>
                    </a:lnTo>
                    <a:close/>
                    <a:moveTo>
                      <a:pt x="4" y="202"/>
                    </a:moveTo>
                    <a:lnTo>
                      <a:pt x="4" y="228"/>
                    </a:lnTo>
                    <a:lnTo>
                      <a:pt x="0" y="228"/>
                    </a:lnTo>
                    <a:lnTo>
                      <a:pt x="0" y="202"/>
                    </a:lnTo>
                    <a:lnTo>
                      <a:pt x="4" y="202"/>
                    </a:lnTo>
                    <a:close/>
                    <a:moveTo>
                      <a:pt x="4" y="237"/>
                    </a:moveTo>
                    <a:lnTo>
                      <a:pt x="4" y="240"/>
                    </a:lnTo>
                    <a:lnTo>
                      <a:pt x="0" y="240"/>
                    </a:lnTo>
                    <a:lnTo>
                      <a:pt x="0" y="237"/>
                    </a:lnTo>
                    <a:lnTo>
                      <a:pt x="4" y="237"/>
                    </a:lnTo>
                    <a:close/>
                    <a:moveTo>
                      <a:pt x="4" y="249"/>
                    </a:moveTo>
                    <a:lnTo>
                      <a:pt x="4" y="253"/>
                    </a:lnTo>
                    <a:lnTo>
                      <a:pt x="0" y="253"/>
                    </a:lnTo>
                    <a:lnTo>
                      <a:pt x="0" y="249"/>
                    </a:lnTo>
                    <a:lnTo>
                      <a:pt x="4" y="249"/>
                    </a:lnTo>
                    <a:close/>
                    <a:moveTo>
                      <a:pt x="4" y="262"/>
                    </a:moveTo>
                    <a:lnTo>
                      <a:pt x="4" y="287"/>
                    </a:lnTo>
                    <a:lnTo>
                      <a:pt x="0" y="287"/>
                    </a:lnTo>
                    <a:lnTo>
                      <a:pt x="0" y="262"/>
                    </a:lnTo>
                    <a:lnTo>
                      <a:pt x="4" y="262"/>
                    </a:lnTo>
                    <a:close/>
                    <a:moveTo>
                      <a:pt x="4" y="296"/>
                    </a:moveTo>
                    <a:lnTo>
                      <a:pt x="4" y="300"/>
                    </a:lnTo>
                    <a:lnTo>
                      <a:pt x="0" y="300"/>
                    </a:lnTo>
                    <a:lnTo>
                      <a:pt x="0" y="296"/>
                    </a:lnTo>
                    <a:lnTo>
                      <a:pt x="4" y="296"/>
                    </a:lnTo>
                    <a:close/>
                    <a:moveTo>
                      <a:pt x="4" y="309"/>
                    </a:moveTo>
                    <a:lnTo>
                      <a:pt x="4" y="312"/>
                    </a:lnTo>
                    <a:lnTo>
                      <a:pt x="0" y="312"/>
                    </a:lnTo>
                    <a:lnTo>
                      <a:pt x="0" y="309"/>
                    </a:lnTo>
                    <a:lnTo>
                      <a:pt x="4" y="309"/>
                    </a:lnTo>
                    <a:close/>
                    <a:moveTo>
                      <a:pt x="4" y="321"/>
                    </a:moveTo>
                    <a:lnTo>
                      <a:pt x="4" y="347"/>
                    </a:lnTo>
                    <a:lnTo>
                      <a:pt x="0" y="347"/>
                    </a:lnTo>
                    <a:lnTo>
                      <a:pt x="0" y="321"/>
                    </a:lnTo>
                    <a:lnTo>
                      <a:pt x="4" y="321"/>
                    </a:lnTo>
                    <a:close/>
                    <a:moveTo>
                      <a:pt x="4" y="356"/>
                    </a:moveTo>
                    <a:lnTo>
                      <a:pt x="4" y="359"/>
                    </a:lnTo>
                    <a:lnTo>
                      <a:pt x="0" y="359"/>
                    </a:lnTo>
                    <a:lnTo>
                      <a:pt x="0" y="356"/>
                    </a:lnTo>
                    <a:lnTo>
                      <a:pt x="4" y="356"/>
                    </a:lnTo>
                    <a:close/>
                    <a:moveTo>
                      <a:pt x="4" y="368"/>
                    </a:moveTo>
                    <a:lnTo>
                      <a:pt x="4" y="372"/>
                    </a:lnTo>
                    <a:lnTo>
                      <a:pt x="0" y="372"/>
                    </a:lnTo>
                    <a:lnTo>
                      <a:pt x="0" y="368"/>
                    </a:lnTo>
                    <a:lnTo>
                      <a:pt x="4" y="368"/>
                    </a:lnTo>
                    <a:close/>
                    <a:moveTo>
                      <a:pt x="4" y="381"/>
                    </a:moveTo>
                    <a:lnTo>
                      <a:pt x="4" y="406"/>
                    </a:lnTo>
                    <a:lnTo>
                      <a:pt x="0" y="406"/>
                    </a:lnTo>
                    <a:lnTo>
                      <a:pt x="0" y="381"/>
                    </a:lnTo>
                    <a:lnTo>
                      <a:pt x="4" y="381"/>
                    </a:lnTo>
                    <a:close/>
                    <a:moveTo>
                      <a:pt x="4" y="415"/>
                    </a:moveTo>
                    <a:lnTo>
                      <a:pt x="4" y="419"/>
                    </a:lnTo>
                    <a:lnTo>
                      <a:pt x="0" y="419"/>
                    </a:lnTo>
                    <a:lnTo>
                      <a:pt x="0" y="415"/>
                    </a:lnTo>
                    <a:lnTo>
                      <a:pt x="4" y="415"/>
                    </a:lnTo>
                    <a:close/>
                    <a:moveTo>
                      <a:pt x="4" y="428"/>
                    </a:moveTo>
                    <a:lnTo>
                      <a:pt x="4" y="431"/>
                    </a:lnTo>
                    <a:lnTo>
                      <a:pt x="0" y="431"/>
                    </a:lnTo>
                    <a:lnTo>
                      <a:pt x="0" y="428"/>
                    </a:lnTo>
                    <a:lnTo>
                      <a:pt x="4" y="428"/>
                    </a:lnTo>
                    <a:close/>
                    <a:moveTo>
                      <a:pt x="4" y="441"/>
                    </a:moveTo>
                    <a:lnTo>
                      <a:pt x="4" y="466"/>
                    </a:lnTo>
                    <a:lnTo>
                      <a:pt x="0" y="466"/>
                    </a:lnTo>
                    <a:lnTo>
                      <a:pt x="0" y="441"/>
                    </a:lnTo>
                    <a:lnTo>
                      <a:pt x="4" y="441"/>
                    </a:lnTo>
                    <a:close/>
                    <a:moveTo>
                      <a:pt x="4" y="475"/>
                    </a:moveTo>
                    <a:lnTo>
                      <a:pt x="4" y="478"/>
                    </a:lnTo>
                    <a:lnTo>
                      <a:pt x="0" y="478"/>
                    </a:lnTo>
                    <a:lnTo>
                      <a:pt x="0" y="475"/>
                    </a:lnTo>
                    <a:lnTo>
                      <a:pt x="4" y="475"/>
                    </a:lnTo>
                    <a:close/>
                    <a:moveTo>
                      <a:pt x="4" y="488"/>
                    </a:moveTo>
                    <a:lnTo>
                      <a:pt x="4" y="491"/>
                    </a:lnTo>
                    <a:lnTo>
                      <a:pt x="0" y="491"/>
                    </a:lnTo>
                    <a:lnTo>
                      <a:pt x="0" y="488"/>
                    </a:lnTo>
                    <a:lnTo>
                      <a:pt x="4" y="488"/>
                    </a:lnTo>
                    <a:close/>
                    <a:moveTo>
                      <a:pt x="4" y="500"/>
                    </a:moveTo>
                    <a:lnTo>
                      <a:pt x="4" y="525"/>
                    </a:lnTo>
                    <a:lnTo>
                      <a:pt x="0" y="525"/>
                    </a:lnTo>
                    <a:lnTo>
                      <a:pt x="0" y="500"/>
                    </a:lnTo>
                    <a:lnTo>
                      <a:pt x="4" y="500"/>
                    </a:lnTo>
                    <a:close/>
                    <a:moveTo>
                      <a:pt x="4" y="534"/>
                    </a:moveTo>
                    <a:lnTo>
                      <a:pt x="4" y="538"/>
                    </a:lnTo>
                    <a:lnTo>
                      <a:pt x="0" y="538"/>
                    </a:lnTo>
                    <a:lnTo>
                      <a:pt x="0" y="534"/>
                    </a:lnTo>
                    <a:lnTo>
                      <a:pt x="4" y="534"/>
                    </a:lnTo>
                    <a:close/>
                    <a:moveTo>
                      <a:pt x="4" y="547"/>
                    </a:moveTo>
                    <a:lnTo>
                      <a:pt x="4" y="550"/>
                    </a:lnTo>
                    <a:lnTo>
                      <a:pt x="0" y="550"/>
                    </a:lnTo>
                    <a:lnTo>
                      <a:pt x="0" y="547"/>
                    </a:lnTo>
                    <a:lnTo>
                      <a:pt x="4" y="547"/>
                    </a:lnTo>
                    <a:close/>
                    <a:moveTo>
                      <a:pt x="4" y="559"/>
                    </a:moveTo>
                    <a:lnTo>
                      <a:pt x="4" y="585"/>
                    </a:lnTo>
                    <a:lnTo>
                      <a:pt x="0" y="585"/>
                    </a:lnTo>
                    <a:lnTo>
                      <a:pt x="0" y="559"/>
                    </a:lnTo>
                    <a:lnTo>
                      <a:pt x="4" y="559"/>
                    </a:lnTo>
                    <a:close/>
                    <a:moveTo>
                      <a:pt x="4" y="594"/>
                    </a:moveTo>
                    <a:lnTo>
                      <a:pt x="4" y="597"/>
                    </a:lnTo>
                    <a:lnTo>
                      <a:pt x="0" y="597"/>
                    </a:lnTo>
                    <a:lnTo>
                      <a:pt x="0" y="594"/>
                    </a:lnTo>
                    <a:lnTo>
                      <a:pt x="4" y="594"/>
                    </a:lnTo>
                    <a:close/>
                    <a:moveTo>
                      <a:pt x="4" y="606"/>
                    </a:moveTo>
                    <a:lnTo>
                      <a:pt x="4" y="610"/>
                    </a:lnTo>
                    <a:lnTo>
                      <a:pt x="0" y="610"/>
                    </a:lnTo>
                    <a:lnTo>
                      <a:pt x="0" y="606"/>
                    </a:lnTo>
                    <a:lnTo>
                      <a:pt x="4" y="606"/>
                    </a:lnTo>
                    <a:close/>
                    <a:moveTo>
                      <a:pt x="4" y="619"/>
                    </a:moveTo>
                    <a:lnTo>
                      <a:pt x="4" y="644"/>
                    </a:lnTo>
                    <a:lnTo>
                      <a:pt x="0" y="644"/>
                    </a:lnTo>
                    <a:lnTo>
                      <a:pt x="0" y="619"/>
                    </a:lnTo>
                    <a:lnTo>
                      <a:pt x="4" y="619"/>
                    </a:lnTo>
                    <a:close/>
                    <a:moveTo>
                      <a:pt x="4" y="653"/>
                    </a:moveTo>
                    <a:lnTo>
                      <a:pt x="4" y="657"/>
                    </a:lnTo>
                    <a:lnTo>
                      <a:pt x="0" y="657"/>
                    </a:lnTo>
                    <a:lnTo>
                      <a:pt x="0" y="653"/>
                    </a:lnTo>
                    <a:lnTo>
                      <a:pt x="4" y="653"/>
                    </a:lnTo>
                    <a:close/>
                    <a:moveTo>
                      <a:pt x="4" y="666"/>
                    </a:moveTo>
                    <a:lnTo>
                      <a:pt x="4" y="669"/>
                    </a:lnTo>
                    <a:lnTo>
                      <a:pt x="0" y="669"/>
                    </a:lnTo>
                    <a:lnTo>
                      <a:pt x="0" y="666"/>
                    </a:lnTo>
                    <a:lnTo>
                      <a:pt x="4" y="666"/>
                    </a:lnTo>
                    <a:close/>
                    <a:moveTo>
                      <a:pt x="4" y="679"/>
                    </a:moveTo>
                    <a:lnTo>
                      <a:pt x="4" y="704"/>
                    </a:lnTo>
                    <a:lnTo>
                      <a:pt x="0" y="704"/>
                    </a:lnTo>
                    <a:lnTo>
                      <a:pt x="0" y="679"/>
                    </a:lnTo>
                    <a:lnTo>
                      <a:pt x="4" y="679"/>
                    </a:lnTo>
                    <a:close/>
                    <a:moveTo>
                      <a:pt x="4" y="713"/>
                    </a:moveTo>
                    <a:lnTo>
                      <a:pt x="4" y="716"/>
                    </a:lnTo>
                    <a:lnTo>
                      <a:pt x="0" y="716"/>
                    </a:lnTo>
                    <a:lnTo>
                      <a:pt x="0" y="713"/>
                    </a:lnTo>
                    <a:lnTo>
                      <a:pt x="4" y="713"/>
                    </a:lnTo>
                    <a:close/>
                    <a:moveTo>
                      <a:pt x="4" y="725"/>
                    </a:moveTo>
                    <a:lnTo>
                      <a:pt x="4" y="729"/>
                    </a:lnTo>
                    <a:lnTo>
                      <a:pt x="0" y="729"/>
                    </a:lnTo>
                    <a:lnTo>
                      <a:pt x="0" y="725"/>
                    </a:lnTo>
                    <a:lnTo>
                      <a:pt x="4" y="725"/>
                    </a:lnTo>
                    <a:close/>
                    <a:moveTo>
                      <a:pt x="4" y="738"/>
                    </a:moveTo>
                    <a:lnTo>
                      <a:pt x="4" y="763"/>
                    </a:lnTo>
                    <a:lnTo>
                      <a:pt x="0" y="763"/>
                    </a:lnTo>
                    <a:lnTo>
                      <a:pt x="0" y="738"/>
                    </a:lnTo>
                    <a:lnTo>
                      <a:pt x="4" y="738"/>
                    </a:lnTo>
                    <a:close/>
                    <a:moveTo>
                      <a:pt x="4" y="772"/>
                    </a:moveTo>
                    <a:lnTo>
                      <a:pt x="4" y="776"/>
                    </a:lnTo>
                    <a:lnTo>
                      <a:pt x="0" y="776"/>
                    </a:lnTo>
                    <a:lnTo>
                      <a:pt x="0" y="772"/>
                    </a:lnTo>
                    <a:lnTo>
                      <a:pt x="4" y="772"/>
                    </a:lnTo>
                    <a:close/>
                    <a:moveTo>
                      <a:pt x="4" y="785"/>
                    </a:moveTo>
                    <a:lnTo>
                      <a:pt x="4" y="788"/>
                    </a:lnTo>
                    <a:lnTo>
                      <a:pt x="0" y="788"/>
                    </a:lnTo>
                    <a:lnTo>
                      <a:pt x="0" y="785"/>
                    </a:lnTo>
                    <a:lnTo>
                      <a:pt x="4" y="785"/>
                    </a:lnTo>
                    <a:close/>
                    <a:moveTo>
                      <a:pt x="4" y="798"/>
                    </a:moveTo>
                    <a:lnTo>
                      <a:pt x="4" y="823"/>
                    </a:lnTo>
                    <a:lnTo>
                      <a:pt x="0" y="823"/>
                    </a:lnTo>
                    <a:lnTo>
                      <a:pt x="0" y="798"/>
                    </a:lnTo>
                    <a:lnTo>
                      <a:pt x="4" y="798"/>
                    </a:lnTo>
                    <a:close/>
                    <a:moveTo>
                      <a:pt x="4" y="832"/>
                    </a:moveTo>
                    <a:lnTo>
                      <a:pt x="4" y="835"/>
                    </a:lnTo>
                    <a:lnTo>
                      <a:pt x="0" y="835"/>
                    </a:lnTo>
                    <a:lnTo>
                      <a:pt x="0" y="832"/>
                    </a:lnTo>
                    <a:lnTo>
                      <a:pt x="4" y="832"/>
                    </a:lnTo>
                    <a:close/>
                    <a:moveTo>
                      <a:pt x="4" y="845"/>
                    </a:moveTo>
                    <a:lnTo>
                      <a:pt x="4" y="848"/>
                    </a:lnTo>
                    <a:lnTo>
                      <a:pt x="0" y="848"/>
                    </a:lnTo>
                    <a:lnTo>
                      <a:pt x="0" y="845"/>
                    </a:lnTo>
                    <a:lnTo>
                      <a:pt x="4" y="845"/>
                    </a:lnTo>
                    <a:close/>
                    <a:moveTo>
                      <a:pt x="4" y="857"/>
                    </a:moveTo>
                    <a:lnTo>
                      <a:pt x="4" y="882"/>
                    </a:lnTo>
                    <a:lnTo>
                      <a:pt x="0" y="882"/>
                    </a:lnTo>
                    <a:lnTo>
                      <a:pt x="0" y="857"/>
                    </a:lnTo>
                    <a:lnTo>
                      <a:pt x="4" y="857"/>
                    </a:lnTo>
                    <a:close/>
                    <a:moveTo>
                      <a:pt x="4" y="892"/>
                    </a:moveTo>
                    <a:lnTo>
                      <a:pt x="4" y="895"/>
                    </a:lnTo>
                    <a:lnTo>
                      <a:pt x="0" y="895"/>
                    </a:lnTo>
                    <a:lnTo>
                      <a:pt x="0" y="892"/>
                    </a:lnTo>
                    <a:lnTo>
                      <a:pt x="4" y="892"/>
                    </a:lnTo>
                    <a:close/>
                    <a:moveTo>
                      <a:pt x="4" y="904"/>
                    </a:moveTo>
                    <a:lnTo>
                      <a:pt x="4" y="907"/>
                    </a:lnTo>
                    <a:lnTo>
                      <a:pt x="0" y="907"/>
                    </a:lnTo>
                    <a:lnTo>
                      <a:pt x="0" y="904"/>
                    </a:lnTo>
                    <a:lnTo>
                      <a:pt x="4" y="904"/>
                    </a:lnTo>
                    <a:close/>
                    <a:moveTo>
                      <a:pt x="3" y="914"/>
                    </a:moveTo>
                    <a:lnTo>
                      <a:pt x="31" y="914"/>
                    </a:lnTo>
                    <a:lnTo>
                      <a:pt x="31" y="917"/>
                    </a:lnTo>
                    <a:lnTo>
                      <a:pt x="3" y="917"/>
                    </a:lnTo>
                    <a:lnTo>
                      <a:pt x="3" y="914"/>
                    </a:lnTo>
                    <a:close/>
                    <a:moveTo>
                      <a:pt x="42" y="914"/>
                    </a:moveTo>
                    <a:lnTo>
                      <a:pt x="45" y="914"/>
                    </a:lnTo>
                    <a:lnTo>
                      <a:pt x="45" y="917"/>
                    </a:lnTo>
                    <a:lnTo>
                      <a:pt x="42" y="917"/>
                    </a:lnTo>
                    <a:lnTo>
                      <a:pt x="42" y="914"/>
                    </a:lnTo>
                    <a:close/>
                    <a:moveTo>
                      <a:pt x="56" y="914"/>
                    </a:moveTo>
                    <a:lnTo>
                      <a:pt x="60" y="914"/>
                    </a:lnTo>
                    <a:lnTo>
                      <a:pt x="60" y="917"/>
                    </a:lnTo>
                    <a:lnTo>
                      <a:pt x="56" y="917"/>
                    </a:lnTo>
                    <a:lnTo>
                      <a:pt x="56" y="914"/>
                    </a:lnTo>
                    <a:close/>
                    <a:moveTo>
                      <a:pt x="70" y="914"/>
                    </a:moveTo>
                    <a:lnTo>
                      <a:pt x="99" y="914"/>
                    </a:lnTo>
                    <a:lnTo>
                      <a:pt x="99" y="917"/>
                    </a:lnTo>
                    <a:lnTo>
                      <a:pt x="70" y="917"/>
                    </a:lnTo>
                    <a:lnTo>
                      <a:pt x="70" y="914"/>
                    </a:lnTo>
                    <a:close/>
                    <a:moveTo>
                      <a:pt x="109" y="914"/>
                    </a:moveTo>
                    <a:lnTo>
                      <a:pt x="113" y="914"/>
                    </a:lnTo>
                    <a:lnTo>
                      <a:pt x="113" y="917"/>
                    </a:lnTo>
                    <a:lnTo>
                      <a:pt x="109" y="917"/>
                    </a:lnTo>
                    <a:lnTo>
                      <a:pt x="109" y="914"/>
                    </a:lnTo>
                    <a:close/>
                    <a:moveTo>
                      <a:pt x="123" y="914"/>
                    </a:moveTo>
                    <a:lnTo>
                      <a:pt x="127" y="914"/>
                    </a:lnTo>
                    <a:lnTo>
                      <a:pt x="127" y="917"/>
                    </a:lnTo>
                    <a:lnTo>
                      <a:pt x="123" y="917"/>
                    </a:lnTo>
                    <a:lnTo>
                      <a:pt x="123" y="914"/>
                    </a:lnTo>
                    <a:close/>
                    <a:moveTo>
                      <a:pt x="138" y="914"/>
                    </a:moveTo>
                    <a:lnTo>
                      <a:pt x="166" y="914"/>
                    </a:lnTo>
                    <a:lnTo>
                      <a:pt x="166" y="917"/>
                    </a:lnTo>
                    <a:lnTo>
                      <a:pt x="138" y="917"/>
                    </a:lnTo>
                    <a:lnTo>
                      <a:pt x="138" y="914"/>
                    </a:lnTo>
                    <a:close/>
                    <a:moveTo>
                      <a:pt x="177" y="914"/>
                    </a:moveTo>
                    <a:lnTo>
                      <a:pt x="180" y="914"/>
                    </a:lnTo>
                    <a:lnTo>
                      <a:pt x="180" y="917"/>
                    </a:lnTo>
                    <a:lnTo>
                      <a:pt x="177" y="917"/>
                    </a:lnTo>
                    <a:lnTo>
                      <a:pt x="177" y="914"/>
                    </a:lnTo>
                    <a:close/>
                    <a:moveTo>
                      <a:pt x="191" y="914"/>
                    </a:moveTo>
                    <a:lnTo>
                      <a:pt x="195" y="914"/>
                    </a:lnTo>
                    <a:lnTo>
                      <a:pt x="195" y="917"/>
                    </a:lnTo>
                    <a:lnTo>
                      <a:pt x="191" y="917"/>
                    </a:lnTo>
                    <a:lnTo>
                      <a:pt x="191" y="914"/>
                    </a:lnTo>
                    <a:close/>
                    <a:moveTo>
                      <a:pt x="205" y="914"/>
                    </a:moveTo>
                    <a:lnTo>
                      <a:pt x="234" y="914"/>
                    </a:lnTo>
                    <a:lnTo>
                      <a:pt x="234" y="917"/>
                    </a:lnTo>
                    <a:lnTo>
                      <a:pt x="205" y="917"/>
                    </a:lnTo>
                    <a:lnTo>
                      <a:pt x="205" y="914"/>
                    </a:lnTo>
                    <a:close/>
                    <a:moveTo>
                      <a:pt x="244" y="914"/>
                    </a:moveTo>
                    <a:lnTo>
                      <a:pt x="248" y="914"/>
                    </a:lnTo>
                    <a:lnTo>
                      <a:pt x="248" y="917"/>
                    </a:lnTo>
                    <a:lnTo>
                      <a:pt x="244" y="917"/>
                    </a:lnTo>
                    <a:lnTo>
                      <a:pt x="244" y="914"/>
                    </a:lnTo>
                    <a:close/>
                    <a:moveTo>
                      <a:pt x="258" y="914"/>
                    </a:moveTo>
                    <a:lnTo>
                      <a:pt x="262" y="914"/>
                    </a:lnTo>
                    <a:lnTo>
                      <a:pt x="262" y="917"/>
                    </a:lnTo>
                    <a:lnTo>
                      <a:pt x="258" y="917"/>
                    </a:lnTo>
                    <a:lnTo>
                      <a:pt x="258" y="914"/>
                    </a:lnTo>
                    <a:close/>
                    <a:moveTo>
                      <a:pt x="273" y="914"/>
                    </a:moveTo>
                    <a:lnTo>
                      <a:pt x="301" y="914"/>
                    </a:lnTo>
                    <a:lnTo>
                      <a:pt x="301" y="917"/>
                    </a:lnTo>
                    <a:lnTo>
                      <a:pt x="273" y="917"/>
                    </a:lnTo>
                    <a:lnTo>
                      <a:pt x="273" y="914"/>
                    </a:lnTo>
                    <a:close/>
                    <a:moveTo>
                      <a:pt x="312" y="914"/>
                    </a:moveTo>
                    <a:lnTo>
                      <a:pt x="315" y="914"/>
                    </a:lnTo>
                    <a:lnTo>
                      <a:pt x="315" y="917"/>
                    </a:lnTo>
                    <a:lnTo>
                      <a:pt x="312" y="917"/>
                    </a:lnTo>
                    <a:lnTo>
                      <a:pt x="312" y="914"/>
                    </a:lnTo>
                    <a:close/>
                    <a:moveTo>
                      <a:pt x="326" y="914"/>
                    </a:moveTo>
                    <a:lnTo>
                      <a:pt x="329" y="914"/>
                    </a:lnTo>
                    <a:lnTo>
                      <a:pt x="329" y="917"/>
                    </a:lnTo>
                    <a:lnTo>
                      <a:pt x="326" y="917"/>
                    </a:lnTo>
                    <a:lnTo>
                      <a:pt x="326" y="914"/>
                    </a:lnTo>
                    <a:close/>
                    <a:moveTo>
                      <a:pt x="340" y="914"/>
                    </a:moveTo>
                    <a:lnTo>
                      <a:pt x="368" y="914"/>
                    </a:lnTo>
                    <a:lnTo>
                      <a:pt x="368" y="917"/>
                    </a:lnTo>
                    <a:lnTo>
                      <a:pt x="340" y="917"/>
                    </a:lnTo>
                    <a:lnTo>
                      <a:pt x="340" y="914"/>
                    </a:lnTo>
                    <a:close/>
                    <a:moveTo>
                      <a:pt x="379" y="914"/>
                    </a:moveTo>
                    <a:lnTo>
                      <a:pt x="383" y="914"/>
                    </a:lnTo>
                    <a:lnTo>
                      <a:pt x="383" y="917"/>
                    </a:lnTo>
                    <a:lnTo>
                      <a:pt x="379" y="917"/>
                    </a:lnTo>
                    <a:lnTo>
                      <a:pt x="379" y="914"/>
                    </a:lnTo>
                    <a:close/>
                    <a:moveTo>
                      <a:pt x="393" y="914"/>
                    </a:moveTo>
                    <a:lnTo>
                      <a:pt x="397" y="914"/>
                    </a:lnTo>
                    <a:lnTo>
                      <a:pt x="397" y="917"/>
                    </a:lnTo>
                    <a:lnTo>
                      <a:pt x="393" y="917"/>
                    </a:lnTo>
                    <a:lnTo>
                      <a:pt x="393" y="914"/>
                    </a:lnTo>
                    <a:close/>
                    <a:moveTo>
                      <a:pt x="408" y="914"/>
                    </a:moveTo>
                    <a:lnTo>
                      <a:pt x="436" y="914"/>
                    </a:lnTo>
                    <a:lnTo>
                      <a:pt x="436" y="917"/>
                    </a:lnTo>
                    <a:lnTo>
                      <a:pt x="408" y="917"/>
                    </a:lnTo>
                    <a:lnTo>
                      <a:pt x="408" y="914"/>
                    </a:lnTo>
                    <a:close/>
                    <a:moveTo>
                      <a:pt x="447" y="914"/>
                    </a:moveTo>
                    <a:lnTo>
                      <a:pt x="450" y="914"/>
                    </a:lnTo>
                    <a:lnTo>
                      <a:pt x="450" y="917"/>
                    </a:lnTo>
                    <a:lnTo>
                      <a:pt x="447" y="917"/>
                    </a:lnTo>
                    <a:lnTo>
                      <a:pt x="447" y="914"/>
                    </a:lnTo>
                    <a:close/>
                    <a:moveTo>
                      <a:pt x="461" y="914"/>
                    </a:moveTo>
                    <a:lnTo>
                      <a:pt x="464" y="914"/>
                    </a:lnTo>
                    <a:lnTo>
                      <a:pt x="464" y="917"/>
                    </a:lnTo>
                    <a:lnTo>
                      <a:pt x="461" y="917"/>
                    </a:lnTo>
                    <a:lnTo>
                      <a:pt x="461" y="914"/>
                    </a:lnTo>
                    <a:close/>
                    <a:moveTo>
                      <a:pt x="475" y="914"/>
                    </a:moveTo>
                    <a:lnTo>
                      <a:pt x="503" y="914"/>
                    </a:lnTo>
                    <a:lnTo>
                      <a:pt x="503" y="917"/>
                    </a:lnTo>
                    <a:lnTo>
                      <a:pt x="475" y="917"/>
                    </a:lnTo>
                    <a:lnTo>
                      <a:pt x="475" y="914"/>
                    </a:lnTo>
                    <a:close/>
                    <a:moveTo>
                      <a:pt x="514" y="914"/>
                    </a:moveTo>
                    <a:lnTo>
                      <a:pt x="518" y="914"/>
                    </a:lnTo>
                    <a:lnTo>
                      <a:pt x="518" y="917"/>
                    </a:lnTo>
                    <a:lnTo>
                      <a:pt x="514" y="917"/>
                    </a:lnTo>
                    <a:lnTo>
                      <a:pt x="514" y="914"/>
                    </a:lnTo>
                    <a:close/>
                    <a:moveTo>
                      <a:pt x="528" y="914"/>
                    </a:moveTo>
                    <a:lnTo>
                      <a:pt x="532" y="914"/>
                    </a:lnTo>
                    <a:lnTo>
                      <a:pt x="532" y="917"/>
                    </a:lnTo>
                    <a:lnTo>
                      <a:pt x="528" y="917"/>
                    </a:lnTo>
                    <a:lnTo>
                      <a:pt x="528" y="914"/>
                    </a:lnTo>
                    <a:close/>
                    <a:moveTo>
                      <a:pt x="543" y="914"/>
                    </a:moveTo>
                    <a:lnTo>
                      <a:pt x="571" y="914"/>
                    </a:lnTo>
                    <a:lnTo>
                      <a:pt x="571" y="917"/>
                    </a:lnTo>
                    <a:lnTo>
                      <a:pt x="543" y="917"/>
                    </a:lnTo>
                    <a:lnTo>
                      <a:pt x="543" y="914"/>
                    </a:lnTo>
                    <a:close/>
                    <a:moveTo>
                      <a:pt x="582" y="914"/>
                    </a:moveTo>
                    <a:lnTo>
                      <a:pt x="585" y="914"/>
                    </a:lnTo>
                    <a:lnTo>
                      <a:pt x="585" y="917"/>
                    </a:lnTo>
                    <a:lnTo>
                      <a:pt x="582" y="917"/>
                    </a:lnTo>
                    <a:lnTo>
                      <a:pt x="582" y="914"/>
                    </a:lnTo>
                    <a:close/>
                    <a:moveTo>
                      <a:pt x="596" y="914"/>
                    </a:moveTo>
                    <a:lnTo>
                      <a:pt x="599" y="914"/>
                    </a:lnTo>
                    <a:lnTo>
                      <a:pt x="599" y="917"/>
                    </a:lnTo>
                    <a:lnTo>
                      <a:pt x="596" y="917"/>
                    </a:lnTo>
                    <a:lnTo>
                      <a:pt x="596" y="914"/>
                    </a:lnTo>
                    <a:close/>
                    <a:moveTo>
                      <a:pt x="610" y="914"/>
                    </a:moveTo>
                    <a:lnTo>
                      <a:pt x="638" y="914"/>
                    </a:lnTo>
                    <a:lnTo>
                      <a:pt x="638" y="917"/>
                    </a:lnTo>
                    <a:lnTo>
                      <a:pt x="610" y="917"/>
                    </a:lnTo>
                    <a:lnTo>
                      <a:pt x="610" y="914"/>
                    </a:lnTo>
                    <a:close/>
                    <a:moveTo>
                      <a:pt x="649" y="914"/>
                    </a:moveTo>
                    <a:lnTo>
                      <a:pt x="653" y="914"/>
                    </a:lnTo>
                    <a:lnTo>
                      <a:pt x="653" y="917"/>
                    </a:lnTo>
                    <a:lnTo>
                      <a:pt x="649" y="917"/>
                    </a:lnTo>
                    <a:lnTo>
                      <a:pt x="649" y="914"/>
                    </a:lnTo>
                    <a:close/>
                    <a:moveTo>
                      <a:pt x="663" y="914"/>
                    </a:moveTo>
                    <a:lnTo>
                      <a:pt x="667" y="914"/>
                    </a:lnTo>
                    <a:lnTo>
                      <a:pt x="667" y="917"/>
                    </a:lnTo>
                    <a:lnTo>
                      <a:pt x="663" y="917"/>
                    </a:lnTo>
                    <a:lnTo>
                      <a:pt x="663" y="914"/>
                    </a:lnTo>
                    <a:close/>
                    <a:moveTo>
                      <a:pt x="677" y="914"/>
                    </a:moveTo>
                    <a:lnTo>
                      <a:pt x="706" y="914"/>
                    </a:lnTo>
                    <a:lnTo>
                      <a:pt x="706" y="917"/>
                    </a:lnTo>
                    <a:lnTo>
                      <a:pt x="677" y="917"/>
                    </a:lnTo>
                    <a:lnTo>
                      <a:pt x="677" y="914"/>
                    </a:lnTo>
                    <a:close/>
                    <a:moveTo>
                      <a:pt x="717" y="914"/>
                    </a:moveTo>
                    <a:lnTo>
                      <a:pt x="720" y="914"/>
                    </a:lnTo>
                    <a:lnTo>
                      <a:pt x="720" y="917"/>
                    </a:lnTo>
                    <a:lnTo>
                      <a:pt x="717" y="917"/>
                    </a:lnTo>
                    <a:lnTo>
                      <a:pt x="717" y="914"/>
                    </a:lnTo>
                    <a:close/>
                    <a:moveTo>
                      <a:pt x="731" y="914"/>
                    </a:moveTo>
                    <a:lnTo>
                      <a:pt x="734" y="914"/>
                    </a:lnTo>
                    <a:lnTo>
                      <a:pt x="734" y="917"/>
                    </a:lnTo>
                    <a:lnTo>
                      <a:pt x="731" y="917"/>
                    </a:lnTo>
                    <a:lnTo>
                      <a:pt x="731" y="914"/>
                    </a:lnTo>
                    <a:close/>
                    <a:moveTo>
                      <a:pt x="745" y="914"/>
                    </a:moveTo>
                    <a:lnTo>
                      <a:pt x="773" y="914"/>
                    </a:lnTo>
                    <a:lnTo>
                      <a:pt x="773" y="917"/>
                    </a:lnTo>
                    <a:lnTo>
                      <a:pt x="745" y="917"/>
                    </a:lnTo>
                    <a:lnTo>
                      <a:pt x="745" y="914"/>
                    </a:lnTo>
                    <a:close/>
                    <a:moveTo>
                      <a:pt x="784" y="914"/>
                    </a:moveTo>
                    <a:lnTo>
                      <a:pt x="788" y="914"/>
                    </a:lnTo>
                    <a:lnTo>
                      <a:pt x="788" y="917"/>
                    </a:lnTo>
                    <a:lnTo>
                      <a:pt x="784" y="917"/>
                    </a:lnTo>
                    <a:lnTo>
                      <a:pt x="784" y="914"/>
                    </a:lnTo>
                    <a:close/>
                    <a:moveTo>
                      <a:pt x="798" y="914"/>
                    </a:moveTo>
                    <a:lnTo>
                      <a:pt x="802" y="914"/>
                    </a:lnTo>
                    <a:lnTo>
                      <a:pt x="802" y="917"/>
                    </a:lnTo>
                    <a:lnTo>
                      <a:pt x="798" y="917"/>
                    </a:lnTo>
                    <a:lnTo>
                      <a:pt x="798" y="914"/>
                    </a:lnTo>
                    <a:close/>
                    <a:moveTo>
                      <a:pt x="812" y="914"/>
                    </a:moveTo>
                    <a:lnTo>
                      <a:pt x="841" y="914"/>
                    </a:lnTo>
                    <a:lnTo>
                      <a:pt x="841" y="917"/>
                    </a:lnTo>
                    <a:lnTo>
                      <a:pt x="812" y="917"/>
                    </a:lnTo>
                    <a:lnTo>
                      <a:pt x="812" y="914"/>
                    </a:lnTo>
                    <a:close/>
                    <a:moveTo>
                      <a:pt x="852" y="914"/>
                    </a:moveTo>
                    <a:lnTo>
                      <a:pt x="854" y="914"/>
                    </a:lnTo>
                    <a:lnTo>
                      <a:pt x="852" y="916"/>
                    </a:lnTo>
                    <a:lnTo>
                      <a:pt x="852" y="915"/>
                    </a:lnTo>
                    <a:lnTo>
                      <a:pt x="855" y="915"/>
                    </a:lnTo>
                    <a:lnTo>
                      <a:pt x="855" y="917"/>
                    </a:lnTo>
                    <a:lnTo>
                      <a:pt x="852" y="917"/>
                    </a:lnTo>
                    <a:lnTo>
                      <a:pt x="852" y="914"/>
                    </a:lnTo>
                    <a:close/>
                    <a:moveTo>
                      <a:pt x="852" y="905"/>
                    </a:moveTo>
                    <a:lnTo>
                      <a:pt x="852" y="902"/>
                    </a:lnTo>
                    <a:lnTo>
                      <a:pt x="855" y="902"/>
                    </a:lnTo>
                    <a:lnTo>
                      <a:pt x="855" y="905"/>
                    </a:lnTo>
                    <a:lnTo>
                      <a:pt x="852" y="905"/>
                    </a:lnTo>
                    <a:close/>
                    <a:moveTo>
                      <a:pt x="852" y="893"/>
                    </a:moveTo>
                    <a:lnTo>
                      <a:pt x="852" y="868"/>
                    </a:lnTo>
                    <a:lnTo>
                      <a:pt x="855" y="868"/>
                    </a:lnTo>
                    <a:lnTo>
                      <a:pt x="855" y="893"/>
                    </a:lnTo>
                    <a:lnTo>
                      <a:pt x="852" y="893"/>
                    </a:lnTo>
                    <a:close/>
                    <a:moveTo>
                      <a:pt x="852" y="858"/>
                    </a:moveTo>
                    <a:lnTo>
                      <a:pt x="852" y="855"/>
                    </a:lnTo>
                    <a:lnTo>
                      <a:pt x="855" y="855"/>
                    </a:lnTo>
                    <a:lnTo>
                      <a:pt x="855" y="858"/>
                    </a:lnTo>
                    <a:lnTo>
                      <a:pt x="852" y="858"/>
                    </a:lnTo>
                    <a:close/>
                    <a:moveTo>
                      <a:pt x="852" y="846"/>
                    </a:moveTo>
                    <a:lnTo>
                      <a:pt x="852" y="843"/>
                    </a:lnTo>
                    <a:lnTo>
                      <a:pt x="855" y="843"/>
                    </a:lnTo>
                    <a:lnTo>
                      <a:pt x="855" y="846"/>
                    </a:lnTo>
                    <a:lnTo>
                      <a:pt x="852" y="846"/>
                    </a:lnTo>
                    <a:close/>
                    <a:moveTo>
                      <a:pt x="852" y="833"/>
                    </a:moveTo>
                    <a:lnTo>
                      <a:pt x="852" y="808"/>
                    </a:lnTo>
                    <a:lnTo>
                      <a:pt x="855" y="808"/>
                    </a:lnTo>
                    <a:lnTo>
                      <a:pt x="855" y="833"/>
                    </a:lnTo>
                    <a:lnTo>
                      <a:pt x="852" y="833"/>
                    </a:lnTo>
                    <a:close/>
                    <a:moveTo>
                      <a:pt x="852" y="799"/>
                    </a:moveTo>
                    <a:lnTo>
                      <a:pt x="852" y="796"/>
                    </a:lnTo>
                    <a:lnTo>
                      <a:pt x="855" y="796"/>
                    </a:lnTo>
                    <a:lnTo>
                      <a:pt x="855" y="799"/>
                    </a:lnTo>
                    <a:lnTo>
                      <a:pt x="852" y="799"/>
                    </a:lnTo>
                    <a:close/>
                    <a:moveTo>
                      <a:pt x="852" y="786"/>
                    </a:moveTo>
                    <a:lnTo>
                      <a:pt x="852" y="783"/>
                    </a:lnTo>
                    <a:lnTo>
                      <a:pt x="855" y="783"/>
                    </a:lnTo>
                    <a:lnTo>
                      <a:pt x="855" y="786"/>
                    </a:lnTo>
                    <a:lnTo>
                      <a:pt x="852" y="786"/>
                    </a:lnTo>
                    <a:close/>
                    <a:moveTo>
                      <a:pt x="852" y="774"/>
                    </a:moveTo>
                    <a:lnTo>
                      <a:pt x="852" y="749"/>
                    </a:lnTo>
                    <a:lnTo>
                      <a:pt x="855" y="749"/>
                    </a:lnTo>
                    <a:lnTo>
                      <a:pt x="855" y="774"/>
                    </a:lnTo>
                    <a:lnTo>
                      <a:pt x="852" y="774"/>
                    </a:lnTo>
                    <a:close/>
                    <a:moveTo>
                      <a:pt x="852" y="739"/>
                    </a:moveTo>
                    <a:lnTo>
                      <a:pt x="852" y="736"/>
                    </a:lnTo>
                    <a:lnTo>
                      <a:pt x="855" y="736"/>
                    </a:lnTo>
                    <a:lnTo>
                      <a:pt x="855" y="739"/>
                    </a:lnTo>
                    <a:lnTo>
                      <a:pt x="852" y="739"/>
                    </a:lnTo>
                    <a:close/>
                    <a:moveTo>
                      <a:pt x="852" y="727"/>
                    </a:moveTo>
                    <a:lnTo>
                      <a:pt x="852" y="724"/>
                    </a:lnTo>
                    <a:lnTo>
                      <a:pt x="855" y="724"/>
                    </a:lnTo>
                    <a:lnTo>
                      <a:pt x="855" y="727"/>
                    </a:lnTo>
                    <a:lnTo>
                      <a:pt x="852" y="727"/>
                    </a:lnTo>
                    <a:close/>
                    <a:moveTo>
                      <a:pt x="852" y="714"/>
                    </a:moveTo>
                    <a:lnTo>
                      <a:pt x="852" y="689"/>
                    </a:lnTo>
                    <a:lnTo>
                      <a:pt x="855" y="689"/>
                    </a:lnTo>
                    <a:lnTo>
                      <a:pt x="855" y="714"/>
                    </a:lnTo>
                    <a:lnTo>
                      <a:pt x="852" y="714"/>
                    </a:lnTo>
                    <a:close/>
                    <a:moveTo>
                      <a:pt x="852" y="680"/>
                    </a:moveTo>
                    <a:lnTo>
                      <a:pt x="852" y="677"/>
                    </a:lnTo>
                    <a:lnTo>
                      <a:pt x="855" y="677"/>
                    </a:lnTo>
                    <a:lnTo>
                      <a:pt x="855" y="680"/>
                    </a:lnTo>
                    <a:lnTo>
                      <a:pt x="852" y="680"/>
                    </a:lnTo>
                    <a:close/>
                    <a:moveTo>
                      <a:pt x="852" y="667"/>
                    </a:moveTo>
                    <a:lnTo>
                      <a:pt x="852" y="664"/>
                    </a:lnTo>
                    <a:lnTo>
                      <a:pt x="855" y="664"/>
                    </a:lnTo>
                    <a:lnTo>
                      <a:pt x="855" y="667"/>
                    </a:lnTo>
                    <a:lnTo>
                      <a:pt x="852" y="667"/>
                    </a:lnTo>
                    <a:close/>
                    <a:moveTo>
                      <a:pt x="852" y="655"/>
                    </a:moveTo>
                    <a:lnTo>
                      <a:pt x="852" y="630"/>
                    </a:lnTo>
                    <a:lnTo>
                      <a:pt x="855" y="630"/>
                    </a:lnTo>
                    <a:lnTo>
                      <a:pt x="855" y="655"/>
                    </a:lnTo>
                    <a:lnTo>
                      <a:pt x="852" y="655"/>
                    </a:lnTo>
                    <a:close/>
                    <a:moveTo>
                      <a:pt x="852" y="620"/>
                    </a:moveTo>
                    <a:lnTo>
                      <a:pt x="852" y="617"/>
                    </a:lnTo>
                    <a:lnTo>
                      <a:pt x="855" y="617"/>
                    </a:lnTo>
                    <a:lnTo>
                      <a:pt x="855" y="620"/>
                    </a:lnTo>
                    <a:lnTo>
                      <a:pt x="852" y="620"/>
                    </a:lnTo>
                    <a:close/>
                    <a:moveTo>
                      <a:pt x="852" y="608"/>
                    </a:moveTo>
                    <a:lnTo>
                      <a:pt x="852" y="605"/>
                    </a:lnTo>
                    <a:lnTo>
                      <a:pt x="855" y="605"/>
                    </a:lnTo>
                    <a:lnTo>
                      <a:pt x="855" y="608"/>
                    </a:lnTo>
                    <a:lnTo>
                      <a:pt x="852" y="608"/>
                    </a:lnTo>
                    <a:close/>
                    <a:moveTo>
                      <a:pt x="852" y="595"/>
                    </a:moveTo>
                    <a:lnTo>
                      <a:pt x="852" y="570"/>
                    </a:lnTo>
                    <a:lnTo>
                      <a:pt x="855" y="570"/>
                    </a:lnTo>
                    <a:lnTo>
                      <a:pt x="855" y="595"/>
                    </a:lnTo>
                    <a:lnTo>
                      <a:pt x="852" y="595"/>
                    </a:lnTo>
                    <a:close/>
                    <a:moveTo>
                      <a:pt x="852" y="561"/>
                    </a:moveTo>
                    <a:lnTo>
                      <a:pt x="852" y="558"/>
                    </a:lnTo>
                    <a:lnTo>
                      <a:pt x="855" y="558"/>
                    </a:lnTo>
                    <a:lnTo>
                      <a:pt x="855" y="561"/>
                    </a:lnTo>
                    <a:lnTo>
                      <a:pt x="852" y="561"/>
                    </a:lnTo>
                    <a:close/>
                    <a:moveTo>
                      <a:pt x="852" y="548"/>
                    </a:moveTo>
                    <a:lnTo>
                      <a:pt x="852" y="545"/>
                    </a:lnTo>
                    <a:lnTo>
                      <a:pt x="855" y="545"/>
                    </a:lnTo>
                    <a:lnTo>
                      <a:pt x="855" y="548"/>
                    </a:lnTo>
                    <a:lnTo>
                      <a:pt x="852" y="548"/>
                    </a:lnTo>
                    <a:close/>
                    <a:moveTo>
                      <a:pt x="852" y="536"/>
                    </a:moveTo>
                    <a:lnTo>
                      <a:pt x="852" y="511"/>
                    </a:lnTo>
                    <a:lnTo>
                      <a:pt x="855" y="511"/>
                    </a:lnTo>
                    <a:lnTo>
                      <a:pt x="855" y="536"/>
                    </a:lnTo>
                    <a:lnTo>
                      <a:pt x="852" y="536"/>
                    </a:lnTo>
                    <a:close/>
                    <a:moveTo>
                      <a:pt x="852" y="501"/>
                    </a:moveTo>
                    <a:lnTo>
                      <a:pt x="852" y="498"/>
                    </a:lnTo>
                    <a:lnTo>
                      <a:pt x="855" y="498"/>
                    </a:lnTo>
                    <a:lnTo>
                      <a:pt x="855" y="501"/>
                    </a:lnTo>
                    <a:lnTo>
                      <a:pt x="852" y="501"/>
                    </a:lnTo>
                    <a:close/>
                    <a:moveTo>
                      <a:pt x="852" y="489"/>
                    </a:moveTo>
                    <a:lnTo>
                      <a:pt x="852" y="486"/>
                    </a:lnTo>
                    <a:lnTo>
                      <a:pt x="855" y="486"/>
                    </a:lnTo>
                    <a:lnTo>
                      <a:pt x="855" y="489"/>
                    </a:lnTo>
                    <a:lnTo>
                      <a:pt x="852" y="489"/>
                    </a:lnTo>
                    <a:close/>
                    <a:moveTo>
                      <a:pt x="852" y="476"/>
                    </a:moveTo>
                    <a:lnTo>
                      <a:pt x="852" y="451"/>
                    </a:lnTo>
                    <a:lnTo>
                      <a:pt x="855" y="451"/>
                    </a:lnTo>
                    <a:lnTo>
                      <a:pt x="855" y="476"/>
                    </a:lnTo>
                    <a:lnTo>
                      <a:pt x="852" y="476"/>
                    </a:lnTo>
                    <a:close/>
                    <a:moveTo>
                      <a:pt x="852" y="442"/>
                    </a:moveTo>
                    <a:lnTo>
                      <a:pt x="852" y="439"/>
                    </a:lnTo>
                    <a:lnTo>
                      <a:pt x="855" y="439"/>
                    </a:lnTo>
                    <a:lnTo>
                      <a:pt x="855" y="442"/>
                    </a:lnTo>
                    <a:lnTo>
                      <a:pt x="852" y="442"/>
                    </a:lnTo>
                    <a:close/>
                    <a:moveTo>
                      <a:pt x="852" y="429"/>
                    </a:moveTo>
                    <a:lnTo>
                      <a:pt x="852" y="426"/>
                    </a:lnTo>
                    <a:lnTo>
                      <a:pt x="855" y="426"/>
                    </a:lnTo>
                    <a:lnTo>
                      <a:pt x="855" y="429"/>
                    </a:lnTo>
                    <a:lnTo>
                      <a:pt x="852" y="429"/>
                    </a:lnTo>
                    <a:close/>
                    <a:moveTo>
                      <a:pt x="852" y="417"/>
                    </a:moveTo>
                    <a:lnTo>
                      <a:pt x="852" y="392"/>
                    </a:lnTo>
                    <a:lnTo>
                      <a:pt x="855" y="392"/>
                    </a:lnTo>
                    <a:lnTo>
                      <a:pt x="855" y="417"/>
                    </a:lnTo>
                    <a:lnTo>
                      <a:pt x="852" y="417"/>
                    </a:lnTo>
                    <a:close/>
                    <a:moveTo>
                      <a:pt x="852" y="382"/>
                    </a:moveTo>
                    <a:lnTo>
                      <a:pt x="852" y="379"/>
                    </a:lnTo>
                    <a:lnTo>
                      <a:pt x="855" y="379"/>
                    </a:lnTo>
                    <a:lnTo>
                      <a:pt x="855" y="382"/>
                    </a:lnTo>
                    <a:lnTo>
                      <a:pt x="852" y="382"/>
                    </a:lnTo>
                    <a:close/>
                    <a:moveTo>
                      <a:pt x="852" y="370"/>
                    </a:moveTo>
                    <a:lnTo>
                      <a:pt x="852" y="367"/>
                    </a:lnTo>
                    <a:lnTo>
                      <a:pt x="855" y="367"/>
                    </a:lnTo>
                    <a:lnTo>
                      <a:pt x="855" y="370"/>
                    </a:lnTo>
                    <a:lnTo>
                      <a:pt x="852" y="370"/>
                    </a:lnTo>
                    <a:close/>
                    <a:moveTo>
                      <a:pt x="852" y="357"/>
                    </a:moveTo>
                    <a:lnTo>
                      <a:pt x="852" y="332"/>
                    </a:lnTo>
                    <a:lnTo>
                      <a:pt x="855" y="332"/>
                    </a:lnTo>
                    <a:lnTo>
                      <a:pt x="855" y="357"/>
                    </a:lnTo>
                    <a:lnTo>
                      <a:pt x="852" y="357"/>
                    </a:lnTo>
                    <a:close/>
                    <a:moveTo>
                      <a:pt x="852" y="323"/>
                    </a:moveTo>
                    <a:lnTo>
                      <a:pt x="852" y="320"/>
                    </a:lnTo>
                    <a:lnTo>
                      <a:pt x="855" y="320"/>
                    </a:lnTo>
                    <a:lnTo>
                      <a:pt x="855" y="323"/>
                    </a:lnTo>
                    <a:lnTo>
                      <a:pt x="852" y="323"/>
                    </a:lnTo>
                    <a:close/>
                    <a:moveTo>
                      <a:pt x="852" y="310"/>
                    </a:moveTo>
                    <a:lnTo>
                      <a:pt x="852" y="307"/>
                    </a:lnTo>
                    <a:lnTo>
                      <a:pt x="855" y="307"/>
                    </a:lnTo>
                    <a:lnTo>
                      <a:pt x="855" y="310"/>
                    </a:lnTo>
                    <a:lnTo>
                      <a:pt x="852" y="310"/>
                    </a:lnTo>
                    <a:close/>
                    <a:moveTo>
                      <a:pt x="852" y="298"/>
                    </a:moveTo>
                    <a:lnTo>
                      <a:pt x="852" y="273"/>
                    </a:lnTo>
                    <a:lnTo>
                      <a:pt x="855" y="273"/>
                    </a:lnTo>
                    <a:lnTo>
                      <a:pt x="855" y="298"/>
                    </a:lnTo>
                    <a:lnTo>
                      <a:pt x="852" y="298"/>
                    </a:lnTo>
                    <a:close/>
                    <a:moveTo>
                      <a:pt x="852" y="263"/>
                    </a:moveTo>
                    <a:lnTo>
                      <a:pt x="852" y="260"/>
                    </a:lnTo>
                    <a:lnTo>
                      <a:pt x="855" y="260"/>
                    </a:lnTo>
                    <a:lnTo>
                      <a:pt x="855" y="263"/>
                    </a:lnTo>
                    <a:lnTo>
                      <a:pt x="852" y="263"/>
                    </a:lnTo>
                    <a:close/>
                    <a:moveTo>
                      <a:pt x="852" y="251"/>
                    </a:moveTo>
                    <a:lnTo>
                      <a:pt x="852" y="248"/>
                    </a:lnTo>
                    <a:lnTo>
                      <a:pt x="855" y="248"/>
                    </a:lnTo>
                    <a:lnTo>
                      <a:pt x="855" y="251"/>
                    </a:lnTo>
                    <a:lnTo>
                      <a:pt x="852" y="251"/>
                    </a:lnTo>
                    <a:close/>
                    <a:moveTo>
                      <a:pt x="852" y="238"/>
                    </a:moveTo>
                    <a:lnTo>
                      <a:pt x="852" y="213"/>
                    </a:lnTo>
                    <a:lnTo>
                      <a:pt x="855" y="213"/>
                    </a:lnTo>
                    <a:lnTo>
                      <a:pt x="855" y="238"/>
                    </a:lnTo>
                    <a:lnTo>
                      <a:pt x="852" y="238"/>
                    </a:lnTo>
                    <a:close/>
                    <a:moveTo>
                      <a:pt x="852" y="204"/>
                    </a:moveTo>
                    <a:lnTo>
                      <a:pt x="852" y="201"/>
                    </a:lnTo>
                    <a:lnTo>
                      <a:pt x="855" y="201"/>
                    </a:lnTo>
                    <a:lnTo>
                      <a:pt x="855" y="204"/>
                    </a:lnTo>
                    <a:lnTo>
                      <a:pt x="852" y="204"/>
                    </a:lnTo>
                    <a:close/>
                    <a:moveTo>
                      <a:pt x="852" y="191"/>
                    </a:moveTo>
                    <a:lnTo>
                      <a:pt x="852" y="188"/>
                    </a:lnTo>
                    <a:lnTo>
                      <a:pt x="855" y="188"/>
                    </a:lnTo>
                    <a:lnTo>
                      <a:pt x="855" y="191"/>
                    </a:lnTo>
                    <a:lnTo>
                      <a:pt x="852" y="191"/>
                    </a:lnTo>
                    <a:close/>
                    <a:moveTo>
                      <a:pt x="852" y="179"/>
                    </a:moveTo>
                    <a:lnTo>
                      <a:pt x="852" y="154"/>
                    </a:lnTo>
                    <a:lnTo>
                      <a:pt x="855" y="154"/>
                    </a:lnTo>
                    <a:lnTo>
                      <a:pt x="855" y="179"/>
                    </a:lnTo>
                    <a:lnTo>
                      <a:pt x="852" y="179"/>
                    </a:lnTo>
                    <a:close/>
                    <a:moveTo>
                      <a:pt x="852" y="144"/>
                    </a:moveTo>
                    <a:lnTo>
                      <a:pt x="852" y="141"/>
                    </a:lnTo>
                    <a:lnTo>
                      <a:pt x="855" y="141"/>
                    </a:lnTo>
                    <a:lnTo>
                      <a:pt x="855" y="144"/>
                    </a:lnTo>
                    <a:lnTo>
                      <a:pt x="852" y="144"/>
                    </a:lnTo>
                    <a:close/>
                    <a:moveTo>
                      <a:pt x="852" y="132"/>
                    </a:moveTo>
                    <a:lnTo>
                      <a:pt x="852" y="129"/>
                    </a:lnTo>
                    <a:lnTo>
                      <a:pt x="855" y="129"/>
                    </a:lnTo>
                    <a:lnTo>
                      <a:pt x="855" y="132"/>
                    </a:lnTo>
                    <a:lnTo>
                      <a:pt x="852" y="132"/>
                    </a:lnTo>
                    <a:close/>
                    <a:moveTo>
                      <a:pt x="852" y="119"/>
                    </a:moveTo>
                    <a:lnTo>
                      <a:pt x="852" y="94"/>
                    </a:lnTo>
                    <a:lnTo>
                      <a:pt x="855" y="94"/>
                    </a:lnTo>
                    <a:lnTo>
                      <a:pt x="855" y="119"/>
                    </a:lnTo>
                    <a:lnTo>
                      <a:pt x="852" y="119"/>
                    </a:lnTo>
                    <a:close/>
                    <a:moveTo>
                      <a:pt x="852" y="85"/>
                    </a:moveTo>
                    <a:lnTo>
                      <a:pt x="852" y="82"/>
                    </a:lnTo>
                    <a:lnTo>
                      <a:pt x="855" y="82"/>
                    </a:lnTo>
                    <a:lnTo>
                      <a:pt x="855" y="85"/>
                    </a:lnTo>
                    <a:lnTo>
                      <a:pt x="852" y="85"/>
                    </a:lnTo>
                    <a:close/>
                    <a:moveTo>
                      <a:pt x="852" y="72"/>
                    </a:moveTo>
                    <a:lnTo>
                      <a:pt x="852" y="69"/>
                    </a:lnTo>
                    <a:lnTo>
                      <a:pt x="855" y="69"/>
                    </a:lnTo>
                    <a:lnTo>
                      <a:pt x="855" y="72"/>
                    </a:lnTo>
                    <a:lnTo>
                      <a:pt x="852" y="72"/>
                    </a:lnTo>
                    <a:close/>
                    <a:moveTo>
                      <a:pt x="852" y="60"/>
                    </a:moveTo>
                    <a:lnTo>
                      <a:pt x="852" y="35"/>
                    </a:lnTo>
                    <a:lnTo>
                      <a:pt x="855" y="35"/>
                    </a:lnTo>
                    <a:lnTo>
                      <a:pt x="855" y="60"/>
                    </a:lnTo>
                    <a:lnTo>
                      <a:pt x="852" y="60"/>
                    </a:lnTo>
                    <a:close/>
                    <a:moveTo>
                      <a:pt x="852" y="25"/>
                    </a:moveTo>
                    <a:lnTo>
                      <a:pt x="852" y="22"/>
                    </a:lnTo>
                    <a:lnTo>
                      <a:pt x="855" y="22"/>
                    </a:lnTo>
                    <a:lnTo>
                      <a:pt x="855" y="25"/>
                    </a:lnTo>
                    <a:lnTo>
                      <a:pt x="852" y="25"/>
                    </a:lnTo>
                    <a:close/>
                    <a:moveTo>
                      <a:pt x="852" y="13"/>
                    </a:moveTo>
                    <a:lnTo>
                      <a:pt x="852" y="10"/>
                    </a:lnTo>
                    <a:lnTo>
                      <a:pt x="855" y="10"/>
                    </a:lnTo>
                    <a:lnTo>
                      <a:pt x="855" y="13"/>
                    </a:lnTo>
                    <a:lnTo>
                      <a:pt x="852" y="13"/>
                    </a:lnTo>
                    <a:close/>
                  </a:path>
                </a:pathLst>
              </a:custGeom>
              <a:solidFill>
                <a:srgbClr val="000000"/>
              </a:solidFill>
              <a:ln w="1" cap="flat">
                <a:solidFill>
                  <a:srgbClr val="000000"/>
                </a:solidFill>
                <a:prstDash val="solid"/>
                <a:bevel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18472" name="Line 67"/>
            <p:cNvSpPr>
              <a:spLocks noChangeShapeType="1"/>
            </p:cNvSpPr>
            <p:nvPr/>
          </p:nvSpPr>
          <p:spPr bwMode="auto">
            <a:xfrm>
              <a:off x="498" y="546"/>
              <a:ext cx="1046" cy="1"/>
            </a:xfrm>
            <a:prstGeom prst="line">
              <a:avLst/>
            </a:prstGeom>
            <a:noFill/>
            <a:ln w="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18473" name="Group 79"/>
            <p:cNvGrpSpPr>
              <a:grpSpLocks/>
            </p:cNvGrpSpPr>
            <p:nvPr/>
          </p:nvGrpSpPr>
          <p:grpSpPr bwMode="auto">
            <a:xfrm>
              <a:off x="1059" y="1038"/>
              <a:ext cx="61" cy="63"/>
              <a:chOff x="1059" y="1038"/>
              <a:chExt cx="61" cy="63"/>
            </a:xfrm>
          </p:grpSpPr>
          <p:grpSp>
            <p:nvGrpSpPr>
              <p:cNvPr id="20167" name="Group 70"/>
              <p:cNvGrpSpPr>
                <a:grpSpLocks/>
              </p:cNvGrpSpPr>
              <p:nvPr/>
            </p:nvGrpSpPr>
            <p:grpSpPr bwMode="auto">
              <a:xfrm>
                <a:off x="1059" y="1070"/>
                <a:ext cx="30" cy="31"/>
                <a:chOff x="1059" y="1070"/>
                <a:chExt cx="30" cy="31"/>
              </a:xfrm>
            </p:grpSpPr>
            <p:sp>
              <p:nvSpPr>
                <p:cNvPr id="20176" name="Freeform 68"/>
                <p:cNvSpPr>
                  <a:spLocks/>
                </p:cNvSpPr>
                <p:nvPr/>
              </p:nvSpPr>
              <p:spPr bwMode="auto">
                <a:xfrm>
                  <a:off x="1059" y="1070"/>
                  <a:ext cx="30" cy="31"/>
                </a:xfrm>
                <a:custGeom>
                  <a:avLst/>
                  <a:gdLst>
                    <a:gd name="T0" fmla="*/ 30 w 30"/>
                    <a:gd name="T1" fmla="*/ 16 h 31"/>
                    <a:gd name="T2" fmla="*/ 0 w 30"/>
                    <a:gd name="T3" fmla="*/ 0 h 31"/>
                    <a:gd name="T4" fmla="*/ 0 w 30"/>
                    <a:gd name="T5" fmla="*/ 31 h 31"/>
                    <a:gd name="T6" fmla="*/ 30 w 30"/>
                    <a:gd name="T7" fmla="*/ 16 h 31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0" h="31">
                      <a:moveTo>
                        <a:pt x="30" y="16"/>
                      </a:moveTo>
                      <a:lnTo>
                        <a:pt x="0" y="0"/>
                      </a:lnTo>
                      <a:lnTo>
                        <a:pt x="0" y="31"/>
                      </a:lnTo>
                      <a:lnTo>
                        <a:pt x="30" y="1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0177" name="Freeform 69"/>
                <p:cNvSpPr>
                  <a:spLocks/>
                </p:cNvSpPr>
                <p:nvPr/>
              </p:nvSpPr>
              <p:spPr bwMode="auto">
                <a:xfrm>
                  <a:off x="1059" y="1070"/>
                  <a:ext cx="30" cy="31"/>
                </a:xfrm>
                <a:custGeom>
                  <a:avLst/>
                  <a:gdLst>
                    <a:gd name="T0" fmla="*/ 30 w 30"/>
                    <a:gd name="T1" fmla="*/ 16 h 31"/>
                    <a:gd name="T2" fmla="*/ 0 w 30"/>
                    <a:gd name="T3" fmla="*/ 0 h 31"/>
                    <a:gd name="T4" fmla="*/ 0 w 30"/>
                    <a:gd name="T5" fmla="*/ 31 h 31"/>
                    <a:gd name="T6" fmla="*/ 30 w 30"/>
                    <a:gd name="T7" fmla="*/ 16 h 31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0" h="31">
                      <a:moveTo>
                        <a:pt x="30" y="16"/>
                      </a:moveTo>
                      <a:lnTo>
                        <a:pt x="0" y="0"/>
                      </a:lnTo>
                      <a:lnTo>
                        <a:pt x="0" y="31"/>
                      </a:lnTo>
                      <a:lnTo>
                        <a:pt x="30" y="16"/>
                      </a:lnTo>
                      <a:close/>
                    </a:path>
                  </a:pathLst>
                </a:custGeom>
                <a:noFill/>
                <a:ln w="5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20168" name="Group 73"/>
              <p:cNvGrpSpPr>
                <a:grpSpLocks/>
              </p:cNvGrpSpPr>
              <p:nvPr/>
            </p:nvGrpSpPr>
            <p:grpSpPr bwMode="auto">
              <a:xfrm>
                <a:off x="1090" y="1070"/>
                <a:ext cx="30" cy="31"/>
                <a:chOff x="1090" y="1070"/>
                <a:chExt cx="30" cy="31"/>
              </a:xfrm>
            </p:grpSpPr>
            <p:sp>
              <p:nvSpPr>
                <p:cNvPr id="20174" name="Freeform 71"/>
                <p:cNvSpPr>
                  <a:spLocks/>
                </p:cNvSpPr>
                <p:nvPr/>
              </p:nvSpPr>
              <p:spPr bwMode="auto">
                <a:xfrm>
                  <a:off x="1090" y="1070"/>
                  <a:ext cx="30" cy="31"/>
                </a:xfrm>
                <a:custGeom>
                  <a:avLst/>
                  <a:gdLst>
                    <a:gd name="T0" fmla="*/ 0 w 30"/>
                    <a:gd name="T1" fmla="*/ 16 h 31"/>
                    <a:gd name="T2" fmla="*/ 30 w 30"/>
                    <a:gd name="T3" fmla="*/ 0 h 31"/>
                    <a:gd name="T4" fmla="*/ 30 w 30"/>
                    <a:gd name="T5" fmla="*/ 31 h 31"/>
                    <a:gd name="T6" fmla="*/ 0 w 30"/>
                    <a:gd name="T7" fmla="*/ 16 h 31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0" h="31">
                      <a:moveTo>
                        <a:pt x="0" y="16"/>
                      </a:moveTo>
                      <a:lnTo>
                        <a:pt x="30" y="0"/>
                      </a:lnTo>
                      <a:lnTo>
                        <a:pt x="30" y="31"/>
                      </a:lnTo>
                      <a:lnTo>
                        <a:pt x="0" y="1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0175" name="Freeform 72"/>
                <p:cNvSpPr>
                  <a:spLocks/>
                </p:cNvSpPr>
                <p:nvPr/>
              </p:nvSpPr>
              <p:spPr bwMode="auto">
                <a:xfrm>
                  <a:off x="1090" y="1070"/>
                  <a:ext cx="30" cy="31"/>
                </a:xfrm>
                <a:custGeom>
                  <a:avLst/>
                  <a:gdLst>
                    <a:gd name="T0" fmla="*/ 0 w 30"/>
                    <a:gd name="T1" fmla="*/ 16 h 31"/>
                    <a:gd name="T2" fmla="*/ 30 w 30"/>
                    <a:gd name="T3" fmla="*/ 0 h 31"/>
                    <a:gd name="T4" fmla="*/ 30 w 30"/>
                    <a:gd name="T5" fmla="*/ 31 h 31"/>
                    <a:gd name="T6" fmla="*/ 0 w 30"/>
                    <a:gd name="T7" fmla="*/ 16 h 31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0" h="31">
                      <a:moveTo>
                        <a:pt x="0" y="16"/>
                      </a:moveTo>
                      <a:lnTo>
                        <a:pt x="30" y="0"/>
                      </a:lnTo>
                      <a:lnTo>
                        <a:pt x="30" y="31"/>
                      </a:lnTo>
                      <a:lnTo>
                        <a:pt x="0" y="16"/>
                      </a:lnTo>
                      <a:close/>
                    </a:path>
                  </a:pathLst>
                </a:custGeom>
                <a:noFill/>
                <a:ln w="5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20169" name="Line 74"/>
              <p:cNvSpPr>
                <a:spLocks noChangeShapeType="1"/>
              </p:cNvSpPr>
              <p:nvPr/>
            </p:nvSpPr>
            <p:spPr bwMode="auto">
              <a:xfrm>
                <a:off x="1089" y="1055"/>
                <a:ext cx="1" cy="29"/>
              </a:xfrm>
              <a:prstGeom prst="line">
                <a:avLst/>
              </a:prstGeom>
              <a:noFill/>
              <a:ln w="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170" name="Line 75"/>
              <p:cNvSpPr>
                <a:spLocks noChangeShapeType="1"/>
              </p:cNvSpPr>
              <p:nvPr/>
            </p:nvSpPr>
            <p:spPr bwMode="auto">
              <a:xfrm>
                <a:off x="1076" y="1055"/>
                <a:ext cx="25" cy="1"/>
              </a:xfrm>
              <a:prstGeom prst="line">
                <a:avLst/>
              </a:prstGeom>
              <a:noFill/>
              <a:ln w="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171" name="Line 76"/>
              <p:cNvSpPr>
                <a:spLocks noChangeShapeType="1"/>
              </p:cNvSpPr>
              <p:nvPr/>
            </p:nvSpPr>
            <p:spPr bwMode="auto">
              <a:xfrm>
                <a:off x="1075" y="1045"/>
                <a:ext cx="1" cy="10"/>
              </a:xfrm>
              <a:prstGeom prst="line">
                <a:avLst/>
              </a:prstGeom>
              <a:noFill/>
              <a:ln w="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172" name="Line 77"/>
              <p:cNvSpPr>
                <a:spLocks noChangeShapeType="1"/>
              </p:cNvSpPr>
              <p:nvPr/>
            </p:nvSpPr>
            <p:spPr bwMode="auto">
              <a:xfrm>
                <a:off x="1102" y="1045"/>
                <a:ext cx="1" cy="10"/>
              </a:xfrm>
              <a:prstGeom prst="line">
                <a:avLst/>
              </a:prstGeom>
              <a:noFill/>
              <a:ln w="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173" name="Freeform 78"/>
              <p:cNvSpPr>
                <a:spLocks/>
              </p:cNvSpPr>
              <p:nvPr/>
            </p:nvSpPr>
            <p:spPr bwMode="auto">
              <a:xfrm>
                <a:off x="1075" y="1038"/>
                <a:ext cx="27" cy="7"/>
              </a:xfrm>
              <a:custGeom>
                <a:avLst/>
                <a:gdLst>
                  <a:gd name="T0" fmla="*/ 0 w 27"/>
                  <a:gd name="T1" fmla="*/ 7 h 7"/>
                  <a:gd name="T2" fmla="*/ 14 w 27"/>
                  <a:gd name="T3" fmla="*/ 0 h 7"/>
                  <a:gd name="T4" fmla="*/ 27 w 27"/>
                  <a:gd name="T5" fmla="*/ 7 h 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7" h="7">
                    <a:moveTo>
                      <a:pt x="0" y="7"/>
                    </a:moveTo>
                    <a:cubicBezTo>
                      <a:pt x="5" y="4"/>
                      <a:pt x="10" y="0"/>
                      <a:pt x="14" y="0"/>
                    </a:cubicBezTo>
                    <a:cubicBezTo>
                      <a:pt x="19" y="0"/>
                      <a:pt x="23" y="4"/>
                      <a:pt x="27" y="7"/>
                    </a:cubicBezTo>
                  </a:path>
                </a:pathLst>
              </a:custGeom>
              <a:noFill/>
              <a:ln w="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18474" name="Group 91"/>
            <p:cNvGrpSpPr>
              <a:grpSpLocks/>
            </p:cNvGrpSpPr>
            <p:nvPr/>
          </p:nvGrpSpPr>
          <p:grpSpPr bwMode="auto">
            <a:xfrm>
              <a:off x="714" y="1038"/>
              <a:ext cx="61" cy="63"/>
              <a:chOff x="714" y="1038"/>
              <a:chExt cx="61" cy="63"/>
            </a:xfrm>
          </p:grpSpPr>
          <p:grpSp>
            <p:nvGrpSpPr>
              <p:cNvPr id="20156" name="Group 82"/>
              <p:cNvGrpSpPr>
                <a:grpSpLocks/>
              </p:cNvGrpSpPr>
              <p:nvPr/>
            </p:nvGrpSpPr>
            <p:grpSpPr bwMode="auto">
              <a:xfrm>
                <a:off x="714" y="1070"/>
                <a:ext cx="30" cy="31"/>
                <a:chOff x="714" y="1070"/>
                <a:chExt cx="30" cy="31"/>
              </a:xfrm>
            </p:grpSpPr>
            <p:sp>
              <p:nvSpPr>
                <p:cNvPr id="20165" name="Freeform 80"/>
                <p:cNvSpPr>
                  <a:spLocks/>
                </p:cNvSpPr>
                <p:nvPr/>
              </p:nvSpPr>
              <p:spPr bwMode="auto">
                <a:xfrm>
                  <a:off x="714" y="1070"/>
                  <a:ext cx="30" cy="31"/>
                </a:xfrm>
                <a:custGeom>
                  <a:avLst/>
                  <a:gdLst>
                    <a:gd name="T0" fmla="*/ 30 w 30"/>
                    <a:gd name="T1" fmla="*/ 16 h 31"/>
                    <a:gd name="T2" fmla="*/ 0 w 30"/>
                    <a:gd name="T3" fmla="*/ 0 h 31"/>
                    <a:gd name="T4" fmla="*/ 0 w 30"/>
                    <a:gd name="T5" fmla="*/ 31 h 31"/>
                    <a:gd name="T6" fmla="*/ 30 w 30"/>
                    <a:gd name="T7" fmla="*/ 16 h 31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0" h="31">
                      <a:moveTo>
                        <a:pt x="30" y="16"/>
                      </a:moveTo>
                      <a:lnTo>
                        <a:pt x="0" y="0"/>
                      </a:lnTo>
                      <a:lnTo>
                        <a:pt x="0" y="31"/>
                      </a:lnTo>
                      <a:lnTo>
                        <a:pt x="30" y="1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0166" name="Freeform 81"/>
                <p:cNvSpPr>
                  <a:spLocks/>
                </p:cNvSpPr>
                <p:nvPr/>
              </p:nvSpPr>
              <p:spPr bwMode="auto">
                <a:xfrm>
                  <a:off x="714" y="1070"/>
                  <a:ext cx="30" cy="31"/>
                </a:xfrm>
                <a:custGeom>
                  <a:avLst/>
                  <a:gdLst>
                    <a:gd name="T0" fmla="*/ 30 w 30"/>
                    <a:gd name="T1" fmla="*/ 16 h 31"/>
                    <a:gd name="T2" fmla="*/ 0 w 30"/>
                    <a:gd name="T3" fmla="*/ 0 h 31"/>
                    <a:gd name="T4" fmla="*/ 0 w 30"/>
                    <a:gd name="T5" fmla="*/ 31 h 31"/>
                    <a:gd name="T6" fmla="*/ 30 w 30"/>
                    <a:gd name="T7" fmla="*/ 16 h 31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0" h="31">
                      <a:moveTo>
                        <a:pt x="30" y="16"/>
                      </a:moveTo>
                      <a:lnTo>
                        <a:pt x="0" y="0"/>
                      </a:lnTo>
                      <a:lnTo>
                        <a:pt x="0" y="31"/>
                      </a:lnTo>
                      <a:lnTo>
                        <a:pt x="30" y="16"/>
                      </a:lnTo>
                      <a:close/>
                    </a:path>
                  </a:pathLst>
                </a:custGeom>
                <a:noFill/>
                <a:ln w="5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20157" name="Group 85"/>
              <p:cNvGrpSpPr>
                <a:grpSpLocks/>
              </p:cNvGrpSpPr>
              <p:nvPr/>
            </p:nvGrpSpPr>
            <p:grpSpPr bwMode="auto">
              <a:xfrm>
                <a:off x="745" y="1070"/>
                <a:ext cx="30" cy="31"/>
                <a:chOff x="745" y="1070"/>
                <a:chExt cx="30" cy="31"/>
              </a:xfrm>
            </p:grpSpPr>
            <p:sp>
              <p:nvSpPr>
                <p:cNvPr id="20163" name="Freeform 83"/>
                <p:cNvSpPr>
                  <a:spLocks/>
                </p:cNvSpPr>
                <p:nvPr/>
              </p:nvSpPr>
              <p:spPr bwMode="auto">
                <a:xfrm>
                  <a:off x="745" y="1070"/>
                  <a:ext cx="30" cy="31"/>
                </a:xfrm>
                <a:custGeom>
                  <a:avLst/>
                  <a:gdLst>
                    <a:gd name="T0" fmla="*/ 0 w 30"/>
                    <a:gd name="T1" fmla="*/ 16 h 31"/>
                    <a:gd name="T2" fmla="*/ 30 w 30"/>
                    <a:gd name="T3" fmla="*/ 0 h 31"/>
                    <a:gd name="T4" fmla="*/ 30 w 30"/>
                    <a:gd name="T5" fmla="*/ 31 h 31"/>
                    <a:gd name="T6" fmla="*/ 0 w 30"/>
                    <a:gd name="T7" fmla="*/ 16 h 31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0" h="31">
                      <a:moveTo>
                        <a:pt x="0" y="16"/>
                      </a:moveTo>
                      <a:lnTo>
                        <a:pt x="30" y="0"/>
                      </a:lnTo>
                      <a:lnTo>
                        <a:pt x="30" y="31"/>
                      </a:lnTo>
                      <a:lnTo>
                        <a:pt x="0" y="1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0164" name="Freeform 84"/>
                <p:cNvSpPr>
                  <a:spLocks/>
                </p:cNvSpPr>
                <p:nvPr/>
              </p:nvSpPr>
              <p:spPr bwMode="auto">
                <a:xfrm>
                  <a:off x="745" y="1070"/>
                  <a:ext cx="30" cy="31"/>
                </a:xfrm>
                <a:custGeom>
                  <a:avLst/>
                  <a:gdLst>
                    <a:gd name="T0" fmla="*/ 0 w 30"/>
                    <a:gd name="T1" fmla="*/ 16 h 31"/>
                    <a:gd name="T2" fmla="*/ 30 w 30"/>
                    <a:gd name="T3" fmla="*/ 0 h 31"/>
                    <a:gd name="T4" fmla="*/ 30 w 30"/>
                    <a:gd name="T5" fmla="*/ 31 h 31"/>
                    <a:gd name="T6" fmla="*/ 0 w 30"/>
                    <a:gd name="T7" fmla="*/ 16 h 31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0" h="31">
                      <a:moveTo>
                        <a:pt x="0" y="16"/>
                      </a:moveTo>
                      <a:lnTo>
                        <a:pt x="30" y="0"/>
                      </a:lnTo>
                      <a:lnTo>
                        <a:pt x="30" y="31"/>
                      </a:lnTo>
                      <a:lnTo>
                        <a:pt x="0" y="16"/>
                      </a:lnTo>
                      <a:close/>
                    </a:path>
                  </a:pathLst>
                </a:custGeom>
                <a:noFill/>
                <a:ln w="5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20158" name="Line 86"/>
              <p:cNvSpPr>
                <a:spLocks noChangeShapeType="1"/>
              </p:cNvSpPr>
              <p:nvPr/>
            </p:nvSpPr>
            <p:spPr bwMode="auto">
              <a:xfrm>
                <a:off x="744" y="1055"/>
                <a:ext cx="1" cy="29"/>
              </a:xfrm>
              <a:prstGeom prst="line">
                <a:avLst/>
              </a:prstGeom>
              <a:noFill/>
              <a:ln w="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159" name="Line 87"/>
              <p:cNvSpPr>
                <a:spLocks noChangeShapeType="1"/>
              </p:cNvSpPr>
              <p:nvPr/>
            </p:nvSpPr>
            <p:spPr bwMode="auto">
              <a:xfrm>
                <a:off x="731" y="1055"/>
                <a:ext cx="25" cy="1"/>
              </a:xfrm>
              <a:prstGeom prst="line">
                <a:avLst/>
              </a:prstGeom>
              <a:noFill/>
              <a:ln w="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160" name="Line 88"/>
              <p:cNvSpPr>
                <a:spLocks noChangeShapeType="1"/>
              </p:cNvSpPr>
              <p:nvPr/>
            </p:nvSpPr>
            <p:spPr bwMode="auto">
              <a:xfrm>
                <a:off x="731" y="1045"/>
                <a:ext cx="1" cy="10"/>
              </a:xfrm>
              <a:prstGeom prst="line">
                <a:avLst/>
              </a:prstGeom>
              <a:noFill/>
              <a:ln w="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161" name="Line 89"/>
              <p:cNvSpPr>
                <a:spLocks noChangeShapeType="1"/>
              </p:cNvSpPr>
              <p:nvPr/>
            </p:nvSpPr>
            <p:spPr bwMode="auto">
              <a:xfrm>
                <a:off x="757" y="1045"/>
                <a:ext cx="1" cy="10"/>
              </a:xfrm>
              <a:prstGeom prst="line">
                <a:avLst/>
              </a:prstGeom>
              <a:noFill/>
              <a:ln w="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162" name="Freeform 90"/>
              <p:cNvSpPr>
                <a:spLocks/>
              </p:cNvSpPr>
              <p:nvPr/>
            </p:nvSpPr>
            <p:spPr bwMode="auto">
              <a:xfrm>
                <a:off x="731" y="1038"/>
                <a:ext cx="26" cy="7"/>
              </a:xfrm>
              <a:custGeom>
                <a:avLst/>
                <a:gdLst>
                  <a:gd name="T0" fmla="*/ 0 w 26"/>
                  <a:gd name="T1" fmla="*/ 7 h 7"/>
                  <a:gd name="T2" fmla="*/ 14 w 26"/>
                  <a:gd name="T3" fmla="*/ 0 h 7"/>
                  <a:gd name="T4" fmla="*/ 26 w 26"/>
                  <a:gd name="T5" fmla="*/ 7 h 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6" h="7">
                    <a:moveTo>
                      <a:pt x="0" y="7"/>
                    </a:moveTo>
                    <a:cubicBezTo>
                      <a:pt x="4" y="4"/>
                      <a:pt x="9" y="0"/>
                      <a:pt x="14" y="0"/>
                    </a:cubicBezTo>
                    <a:cubicBezTo>
                      <a:pt x="18" y="0"/>
                      <a:pt x="22" y="4"/>
                      <a:pt x="26" y="7"/>
                    </a:cubicBezTo>
                  </a:path>
                </a:pathLst>
              </a:custGeom>
              <a:noFill/>
              <a:ln w="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18475" name="Rectangle 92"/>
            <p:cNvSpPr>
              <a:spLocks noChangeArrowheads="1"/>
            </p:cNvSpPr>
            <p:nvPr/>
          </p:nvSpPr>
          <p:spPr bwMode="auto">
            <a:xfrm>
              <a:off x="834" y="1113"/>
              <a:ext cx="142" cy="49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CC0000"/>
                </a:buClr>
                <a:buSzPct val="120000"/>
                <a:buFont typeface="Wingdings" panose="05000000000000000000" pitchFamily="2" charset="2"/>
                <a:buChar char="F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3CC33"/>
                </a:buClr>
                <a:buFont typeface="Wingdings" panose="05000000000000000000" pitchFamily="2" charset="2"/>
                <a:buChar char="Ø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spcBef>
                  <a:spcPct val="20000"/>
                </a:spcBef>
                <a:buSzPct val="90000"/>
                <a:buFont typeface="Wingdings" panose="05000000000000000000" pitchFamily="2" charset="2"/>
                <a:buChar char="p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1800">
                <a:ea typeface="宋体" panose="02010600030101010101" pitchFamily="2" charset="-122"/>
              </a:endParaRPr>
            </a:p>
          </p:txBody>
        </p:sp>
        <p:sp>
          <p:nvSpPr>
            <p:cNvPr id="18476" name="Line 93"/>
            <p:cNvSpPr>
              <a:spLocks noChangeShapeType="1"/>
            </p:cNvSpPr>
            <p:nvPr/>
          </p:nvSpPr>
          <p:spPr bwMode="auto">
            <a:xfrm>
              <a:off x="498" y="546"/>
              <a:ext cx="1" cy="829"/>
            </a:xfrm>
            <a:prstGeom prst="line">
              <a:avLst/>
            </a:prstGeom>
            <a:noFill/>
            <a:ln w="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77" name="Freeform 94"/>
            <p:cNvSpPr>
              <a:spLocks noEditPoints="1"/>
            </p:cNvSpPr>
            <p:nvPr/>
          </p:nvSpPr>
          <p:spPr bwMode="auto">
            <a:xfrm>
              <a:off x="1177" y="1406"/>
              <a:ext cx="43" cy="177"/>
            </a:xfrm>
            <a:custGeom>
              <a:avLst/>
              <a:gdLst>
                <a:gd name="T0" fmla="*/ 1 w 800"/>
                <a:gd name="T1" fmla="*/ 8 h 3774"/>
                <a:gd name="T2" fmla="*/ 1 w 800"/>
                <a:gd name="T3" fmla="*/ 1 h 3774"/>
                <a:gd name="T4" fmla="*/ 1 w 800"/>
                <a:gd name="T5" fmla="*/ 1 h 3774"/>
                <a:gd name="T6" fmla="*/ 1 w 800"/>
                <a:gd name="T7" fmla="*/ 1 h 3774"/>
                <a:gd name="T8" fmla="*/ 1 w 800"/>
                <a:gd name="T9" fmla="*/ 8 h 3774"/>
                <a:gd name="T10" fmla="*/ 1 w 800"/>
                <a:gd name="T11" fmla="*/ 8 h 3774"/>
                <a:gd name="T12" fmla="*/ 1 w 800"/>
                <a:gd name="T13" fmla="*/ 8 h 3774"/>
                <a:gd name="T14" fmla="*/ 0 w 800"/>
                <a:gd name="T15" fmla="*/ 2 h 3774"/>
                <a:gd name="T16" fmla="*/ 1 w 800"/>
                <a:gd name="T17" fmla="*/ 0 h 3774"/>
                <a:gd name="T18" fmla="*/ 2 w 800"/>
                <a:gd name="T19" fmla="*/ 2 h 3774"/>
                <a:gd name="T20" fmla="*/ 0 w 800"/>
                <a:gd name="T21" fmla="*/ 2 h 377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00" h="3774">
                  <a:moveTo>
                    <a:pt x="333" y="3707"/>
                  </a:moveTo>
                  <a:lnTo>
                    <a:pt x="333" y="667"/>
                  </a:lnTo>
                  <a:cubicBezTo>
                    <a:pt x="333" y="630"/>
                    <a:pt x="363" y="600"/>
                    <a:pt x="400" y="600"/>
                  </a:cubicBezTo>
                  <a:cubicBezTo>
                    <a:pt x="437" y="600"/>
                    <a:pt x="467" y="630"/>
                    <a:pt x="467" y="667"/>
                  </a:cubicBezTo>
                  <a:lnTo>
                    <a:pt x="467" y="3707"/>
                  </a:lnTo>
                  <a:cubicBezTo>
                    <a:pt x="467" y="3744"/>
                    <a:pt x="437" y="3774"/>
                    <a:pt x="400" y="3774"/>
                  </a:cubicBezTo>
                  <a:cubicBezTo>
                    <a:pt x="363" y="3774"/>
                    <a:pt x="333" y="3744"/>
                    <a:pt x="333" y="3707"/>
                  </a:cubicBezTo>
                  <a:close/>
                  <a:moveTo>
                    <a:pt x="0" y="800"/>
                  </a:moveTo>
                  <a:lnTo>
                    <a:pt x="400" y="0"/>
                  </a:lnTo>
                  <a:lnTo>
                    <a:pt x="800" y="800"/>
                  </a:lnTo>
                  <a:lnTo>
                    <a:pt x="0" y="800"/>
                  </a:lnTo>
                  <a:close/>
                </a:path>
              </a:pathLst>
            </a:custGeom>
            <a:solidFill>
              <a:srgbClr val="808080"/>
            </a:solidFill>
            <a:ln w="1" cap="flat">
              <a:solidFill>
                <a:srgbClr val="80808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78" name="Line 95"/>
            <p:cNvSpPr>
              <a:spLocks noChangeShapeType="1"/>
            </p:cNvSpPr>
            <p:nvPr/>
          </p:nvSpPr>
          <p:spPr bwMode="auto">
            <a:xfrm>
              <a:off x="1213" y="2753"/>
              <a:ext cx="1" cy="64"/>
            </a:xfrm>
            <a:prstGeom prst="line">
              <a:avLst/>
            </a:prstGeom>
            <a:noFill/>
            <a:ln w="7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79" name="Freeform 96"/>
            <p:cNvSpPr>
              <a:spLocks noEditPoints="1"/>
            </p:cNvSpPr>
            <p:nvPr/>
          </p:nvSpPr>
          <p:spPr bwMode="auto">
            <a:xfrm>
              <a:off x="958" y="1251"/>
              <a:ext cx="43" cy="63"/>
            </a:xfrm>
            <a:custGeom>
              <a:avLst/>
              <a:gdLst>
                <a:gd name="T0" fmla="*/ 1 w 800"/>
                <a:gd name="T1" fmla="*/ 0 h 1347"/>
                <a:gd name="T2" fmla="*/ 1 w 800"/>
                <a:gd name="T3" fmla="*/ 1 h 1347"/>
                <a:gd name="T4" fmla="*/ 1 w 800"/>
                <a:gd name="T5" fmla="*/ 2 h 1347"/>
                <a:gd name="T6" fmla="*/ 1 w 800"/>
                <a:gd name="T7" fmla="*/ 1 h 1347"/>
                <a:gd name="T8" fmla="*/ 1 w 800"/>
                <a:gd name="T9" fmla="*/ 0 h 1347"/>
                <a:gd name="T10" fmla="*/ 1 w 800"/>
                <a:gd name="T11" fmla="*/ 0 h 1347"/>
                <a:gd name="T12" fmla="*/ 1 w 800"/>
                <a:gd name="T13" fmla="*/ 0 h 1347"/>
                <a:gd name="T14" fmla="*/ 2 w 800"/>
                <a:gd name="T15" fmla="*/ 1 h 1347"/>
                <a:gd name="T16" fmla="*/ 1 w 800"/>
                <a:gd name="T17" fmla="*/ 3 h 1347"/>
                <a:gd name="T18" fmla="*/ 0 w 800"/>
                <a:gd name="T19" fmla="*/ 1 h 1347"/>
                <a:gd name="T20" fmla="*/ 2 w 800"/>
                <a:gd name="T21" fmla="*/ 1 h 134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00" h="1347">
                  <a:moveTo>
                    <a:pt x="467" y="67"/>
                  </a:moveTo>
                  <a:lnTo>
                    <a:pt x="467" y="680"/>
                  </a:lnTo>
                  <a:cubicBezTo>
                    <a:pt x="467" y="717"/>
                    <a:pt x="437" y="747"/>
                    <a:pt x="400" y="747"/>
                  </a:cubicBezTo>
                  <a:cubicBezTo>
                    <a:pt x="364" y="747"/>
                    <a:pt x="334" y="717"/>
                    <a:pt x="334" y="680"/>
                  </a:cubicBezTo>
                  <a:lnTo>
                    <a:pt x="334" y="67"/>
                  </a:lnTo>
                  <a:cubicBezTo>
                    <a:pt x="334" y="30"/>
                    <a:pt x="364" y="0"/>
                    <a:pt x="400" y="0"/>
                  </a:cubicBezTo>
                  <a:cubicBezTo>
                    <a:pt x="437" y="0"/>
                    <a:pt x="467" y="30"/>
                    <a:pt x="467" y="67"/>
                  </a:cubicBezTo>
                  <a:close/>
                  <a:moveTo>
                    <a:pt x="800" y="547"/>
                  </a:moveTo>
                  <a:lnTo>
                    <a:pt x="400" y="1347"/>
                  </a:lnTo>
                  <a:lnTo>
                    <a:pt x="0" y="547"/>
                  </a:lnTo>
                  <a:lnTo>
                    <a:pt x="800" y="547"/>
                  </a:lnTo>
                  <a:close/>
                </a:path>
              </a:pathLst>
            </a:custGeom>
            <a:solidFill>
              <a:srgbClr val="000000"/>
            </a:solidFill>
            <a:ln w="1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80" name="Freeform 97"/>
            <p:cNvSpPr>
              <a:spLocks noEditPoints="1"/>
            </p:cNvSpPr>
            <p:nvPr/>
          </p:nvSpPr>
          <p:spPr bwMode="auto">
            <a:xfrm>
              <a:off x="809" y="1263"/>
              <a:ext cx="43" cy="52"/>
            </a:xfrm>
            <a:custGeom>
              <a:avLst/>
              <a:gdLst>
                <a:gd name="T0" fmla="*/ 1 w 800"/>
                <a:gd name="T1" fmla="*/ 2 h 1120"/>
                <a:gd name="T2" fmla="*/ 1 w 800"/>
                <a:gd name="T3" fmla="*/ 1 h 1120"/>
                <a:gd name="T4" fmla="*/ 1 w 800"/>
                <a:gd name="T5" fmla="*/ 1 h 1120"/>
                <a:gd name="T6" fmla="*/ 1 w 800"/>
                <a:gd name="T7" fmla="*/ 1 h 1120"/>
                <a:gd name="T8" fmla="*/ 1 w 800"/>
                <a:gd name="T9" fmla="*/ 2 h 1120"/>
                <a:gd name="T10" fmla="*/ 1 w 800"/>
                <a:gd name="T11" fmla="*/ 2 h 1120"/>
                <a:gd name="T12" fmla="*/ 1 w 800"/>
                <a:gd name="T13" fmla="*/ 2 h 1120"/>
                <a:gd name="T14" fmla="*/ 0 w 800"/>
                <a:gd name="T15" fmla="*/ 2 h 1120"/>
                <a:gd name="T16" fmla="*/ 1 w 800"/>
                <a:gd name="T17" fmla="*/ 0 h 1120"/>
                <a:gd name="T18" fmla="*/ 2 w 800"/>
                <a:gd name="T19" fmla="*/ 2 h 1120"/>
                <a:gd name="T20" fmla="*/ 0 w 800"/>
                <a:gd name="T21" fmla="*/ 2 h 112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00" h="1120">
                  <a:moveTo>
                    <a:pt x="333" y="1053"/>
                  </a:moveTo>
                  <a:lnTo>
                    <a:pt x="333" y="666"/>
                  </a:lnTo>
                  <a:cubicBezTo>
                    <a:pt x="333" y="630"/>
                    <a:pt x="363" y="600"/>
                    <a:pt x="400" y="600"/>
                  </a:cubicBezTo>
                  <a:cubicBezTo>
                    <a:pt x="437" y="600"/>
                    <a:pt x="467" y="630"/>
                    <a:pt x="467" y="666"/>
                  </a:cubicBezTo>
                  <a:lnTo>
                    <a:pt x="467" y="1053"/>
                  </a:lnTo>
                  <a:cubicBezTo>
                    <a:pt x="467" y="1090"/>
                    <a:pt x="437" y="1120"/>
                    <a:pt x="400" y="1120"/>
                  </a:cubicBezTo>
                  <a:cubicBezTo>
                    <a:pt x="363" y="1120"/>
                    <a:pt x="333" y="1090"/>
                    <a:pt x="333" y="1053"/>
                  </a:cubicBezTo>
                  <a:close/>
                  <a:moveTo>
                    <a:pt x="0" y="800"/>
                  </a:moveTo>
                  <a:lnTo>
                    <a:pt x="400" y="0"/>
                  </a:lnTo>
                  <a:lnTo>
                    <a:pt x="800" y="800"/>
                  </a:lnTo>
                  <a:lnTo>
                    <a:pt x="0" y="800"/>
                  </a:lnTo>
                  <a:close/>
                </a:path>
              </a:pathLst>
            </a:custGeom>
            <a:solidFill>
              <a:srgbClr val="000000"/>
            </a:solidFill>
            <a:ln w="1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81" name="Freeform 98"/>
            <p:cNvSpPr>
              <a:spLocks noEditPoints="1"/>
            </p:cNvSpPr>
            <p:nvPr/>
          </p:nvSpPr>
          <p:spPr bwMode="auto">
            <a:xfrm>
              <a:off x="928" y="2559"/>
              <a:ext cx="28" cy="56"/>
            </a:xfrm>
            <a:custGeom>
              <a:avLst/>
              <a:gdLst>
                <a:gd name="T0" fmla="*/ 1 w 266"/>
                <a:gd name="T1" fmla="*/ 5 h 600"/>
                <a:gd name="T2" fmla="*/ 1 w 266"/>
                <a:gd name="T3" fmla="*/ 2 h 600"/>
                <a:gd name="T4" fmla="*/ 1 w 266"/>
                <a:gd name="T5" fmla="*/ 1 h 600"/>
                <a:gd name="T6" fmla="*/ 2 w 266"/>
                <a:gd name="T7" fmla="*/ 2 h 600"/>
                <a:gd name="T8" fmla="*/ 2 w 266"/>
                <a:gd name="T9" fmla="*/ 5 h 600"/>
                <a:gd name="T10" fmla="*/ 1 w 266"/>
                <a:gd name="T11" fmla="*/ 5 h 600"/>
                <a:gd name="T12" fmla="*/ 1 w 266"/>
                <a:gd name="T13" fmla="*/ 5 h 600"/>
                <a:gd name="T14" fmla="*/ 0 w 266"/>
                <a:gd name="T15" fmla="*/ 2 h 600"/>
                <a:gd name="T16" fmla="*/ 1 w 266"/>
                <a:gd name="T17" fmla="*/ 0 h 600"/>
                <a:gd name="T18" fmla="*/ 3 w 266"/>
                <a:gd name="T19" fmla="*/ 2 h 600"/>
                <a:gd name="T20" fmla="*/ 0 w 266"/>
                <a:gd name="T21" fmla="*/ 2 h 6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66" h="600">
                  <a:moveTo>
                    <a:pt x="100" y="567"/>
                  </a:moveTo>
                  <a:lnTo>
                    <a:pt x="100" y="200"/>
                  </a:lnTo>
                  <a:cubicBezTo>
                    <a:pt x="100" y="182"/>
                    <a:pt x="115" y="167"/>
                    <a:pt x="133" y="167"/>
                  </a:cubicBezTo>
                  <a:cubicBezTo>
                    <a:pt x="152" y="167"/>
                    <a:pt x="166" y="182"/>
                    <a:pt x="166" y="200"/>
                  </a:cubicBezTo>
                  <a:lnTo>
                    <a:pt x="166" y="567"/>
                  </a:lnTo>
                  <a:cubicBezTo>
                    <a:pt x="166" y="586"/>
                    <a:pt x="152" y="600"/>
                    <a:pt x="133" y="600"/>
                  </a:cubicBezTo>
                  <a:cubicBezTo>
                    <a:pt x="115" y="600"/>
                    <a:pt x="100" y="586"/>
                    <a:pt x="100" y="567"/>
                  </a:cubicBezTo>
                  <a:close/>
                  <a:moveTo>
                    <a:pt x="0" y="267"/>
                  </a:moveTo>
                  <a:lnTo>
                    <a:pt x="133" y="0"/>
                  </a:lnTo>
                  <a:lnTo>
                    <a:pt x="266" y="267"/>
                  </a:lnTo>
                  <a:lnTo>
                    <a:pt x="0" y="267"/>
                  </a:lnTo>
                  <a:close/>
                </a:path>
              </a:pathLst>
            </a:custGeom>
            <a:solidFill>
              <a:srgbClr val="000000"/>
            </a:solidFill>
            <a:ln w="1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82" name="Freeform 99"/>
            <p:cNvSpPr>
              <a:spLocks noEditPoints="1"/>
            </p:cNvSpPr>
            <p:nvPr/>
          </p:nvSpPr>
          <p:spPr bwMode="auto">
            <a:xfrm>
              <a:off x="965" y="2564"/>
              <a:ext cx="29" cy="63"/>
            </a:xfrm>
            <a:custGeom>
              <a:avLst/>
              <a:gdLst>
                <a:gd name="T0" fmla="*/ 2 w 267"/>
                <a:gd name="T1" fmla="*/ 0 h 673"/>
                <a:gd name="T2" fmla="*/ 2 w 267"/>
                <a:gd name="T3" fmla="*/ 4 h 673"/>
                <a:gd name="T4" fmla="*/ 2 w 267"/>
                <a:gd name="T5" fmla="*/ 4 h 673"/>
                <a:gd name="T6" fmla="*/ 1 w 267"/>
                <a:gd name="T7" fmla="*/ 4 h 673"/>
                <a:gd name="T8" fmla="*/ 1 w 267"/>
                <a:gd name="T9" fmla="*/ 0 h 673"/>
                <a:gd name="T10" fmla="*/ 2 w 267"/>
                <a:gd name="T11" fmla="*/ 0 h 673"/>
                <a:gd name="T12" fmla="*/ 2 w 267"/>
                <a:gd name="T13" fmla="*/ 0 h 673"/>
                <a:gd name="T14" fmla="*/ 3 w 267"/>
                <a:gd name="T15" fmla="*/ 4 h 673"/>
                <a:gd name="T16" fmla="*/ 2 w 267"/>
                <a:gd name="T17" fmla="*/ 6 h 673"/>
                <a:gd name="T18" fmla="*/ 0 w 267"/>
                <a:gd name="T19" fmla="*/ 4 h 673"/>
                <a:gd name="T20" fmla="*/ 3 w 267"/>
                <a:gd name="T21" fmla="*/ 4 h 67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67" h="673">
                  <a:moveTo>
                    <a:pt x="167" y="33"/>
                  </a:moveTo>
                  <a:lnTo>
                    <a:pt x="167" y="473"/>
                  </a:lnTo>
                  <a:cubicBezTo>
                    <a:pt x="167" y="492"/>
                    <a:pt x="152" y="507"/>
                    <a:pt x="133" y="507"/>
                  </a:cubicBezTo>
                  <a:cubicBezTo>
                    <a:pt x="115" y="507"/>
                    <a:pt x="100" y="492"/>
                    <a:pt x="100" y="473"/>
                  </a:cubicBezTo>
                  <a:lnTo>
                    <a:pt x="100" y="33"/>
                  </a:lnTo>
                  <a:cubicBezTo>
                    <a:pt x="100" y="15"/>
                    <a:pt x="115" y="0"/>
                    <a:pt x="133" y="0"/>
                  </a:cubicBezTo>
                  <a:cubicBezTo>
                    <a:pt x="152" y="0"/>
                    <a:pt x="167" y="15"/>
                    <a:pt x="167" y="33"/>
                  </a:cubicBezTo>
                  <a:close/>
                  <a:moveTo>
                    <a:pt x="267" y="407"/>
                  </a:moveTo>
                  <a:lnTo>
                    <a:pt x="133" y="673"/>
                  </a:lnTo>
                  <a:lnTo>
                    <a:pt x="0" y="407"/>
                  </a:lnTo>
                  <a:lnTo>
                    <a:pt x="267" y="407"/>
                  </a:lnTo>
                  <a:close/>
                </a:path>
              </a:pathLst>
            </a:custGeom>
            <a:solidFill>
              <a:srgbClr val="000000"/>
            </a:solidFill>
            <a:ln w="1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83" name="Line 100"/>
            <p:cNvSpPr>
              <a:spLocks noChangeShapeType="1"/>
            </p:cNvSpPr>
            <p:nvPr/>
          </p:nvSpPr>
          <p:spPr bwMode="auto">
            <a:xfrm>
              <a:off x="831" y="1151"/>
              <a:ext cx="1" cy="477"/>
            </a:xfrm>
            <a:prstGeom prst="line">
              <a:avLst/>
            </a:prstGeom>
            <a:noFill/>
            <a:ln w="11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84" name="Line 101"/>
            <p:cNvSpPr>
              <a:spLocks noChangeShapeType="1"/>
            </p:cNvSpPr>
            <p:nvPr/>
          </p:nvSpPr>
          <p:spPr bwMode="auto">
            <a:xfrm>
              <a:off x="2261" y="2036"/>
              <a:ext cx="2424" cy="1"/>
            </a:xfrm>
            <a:prstGeom prst="line">
              <a:avLst/>
            </a:prstGeom>
            <a:noFill/>
            <a:ln w="11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85" name="Line 102"/>
            <p:cNvSpPr>
              <a:spLocks noChangeShapeType="1"/>
            </p:cNvSpPr>
            <p:nvPr/>
          </p:nvSpPr>
          <p:spPr bwMode="auto">
            <a:xfrm>
              <a:off x="2402" y="1985"/>
              <a:ext cx="2418" cy="1"/>
            </a:xfrm>
            <a:prstGeom prst="line">
              <a:avLst/>
            </a:prstGeom>
            <a:noFill/>
            <a:ln w="5" cap="rnd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86" name="Line 103"/>
            <p:cNvSpPr>
              <a:spLocks noChangeShapeType="1"/>
            </p:cNvSpPr>
            <p:nvPr/>
          </p:nvSpPr>
          <p:spPr bwMode="auto">
            <a:xfrm>
              <a:off x="2332" y="2012"/>
              <a:ext cx="2419" cy="1"/>
            </a:xfrm>
            <a:prstGeom prst="line">
              <a:avLst/>
            </a:prstGeom>
            <a:noFill/>
            <a:ln w="11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87" name="Rectangle 104"/>
            <p:cNvSpPr>
              <a:spLocks noChangeArrowheads="1"/>
            </p:cNvSpPr>
            <p:nvPr/>
          </p:nvSpPr>
          <p:spPr bwMode="auto">
            <a:xfrm>
              <a:off x="1280" y="2213"/>
              <a:ext cx="40" cy="32"/>
            </a:xfrm>
            <a:prstGeom prst="rect">
              <a:avLst/>
            </a:pr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CC0000"/>
                </a:buClr>
                <a:buSzPct val="120000"/>
                <a:buFont typeface="Wingdings" panose="05000000000000000000" pitchFamily="2" charset="2"/>
                <a:buChar char="F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3CC33"/>
                </a:buClr>
                <a:buFont typeface="Wingdings" panose="05000000000000000000" pitchFamily="2" charset="2"/>
                <a:buChar char="Ø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spcBef>
                  <a:spcPct val="20000"/>
                </a:spcBef>
                <a:buSzPct val="90000"/>
                <a:buFont typeface="Wingdings" panose="05000000000000000000" pitchFamily="2" charset="2"/>
                <a:buChar char="p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1800">
                <a:ea typeface="宋体" panose="02010600030101010101" pitchFamily="2" charset="-122"/>
              </a:endParaRPr>
            </a:p>
          </p:txBody>
        </p:sp>
        <p:sp>
          <p:nvSpPr>
            <p:cNvPr id="18488" name="Freeform 105"/>
            <p:cNvSpPr>
              <a:spLocks noEditPoints="1"/>
            </p:cNvSpPr>
            <p:nvPr/>
          </p:nvSpPr>
          <p:spPr bwMode="auto">
            <a:xfrm>
              <a:off x="1478" y="2391"/>
              <a:ext cx="3" cy="244"/>
            </a:xfrm>
            <a:custGeom>
              <a:avLst/>
              <a:gdLst>
                <a:gd name="T0" fmla="*/ 0 w 33"/>
                <a:gd name="T1" fmla="*/ 21 h 2593"/>
                <a:gd name="T2" fmla="*/ 0 w 33"/>
                <a:gd name="T3" fmla="*/ 21 h 2593"/>
                <a:gd name="T4" fmla="*/ 0 w 33"/>
                <a:gd name="T5" fmla="*/ 23 h 2593"/>
                <a:gd name="T6" fmla="*/ 0 w 33"/>
                <a:gd name="T7" fmla="*/ 20 h 2593"/>
                <a:gd name="T8" fmla="*/ 0 w 33"/>
                <a:gd name="T9" fmla="*/ 19 h 2593"/>
                <a:gd name="T10" fmla="*/ 0 w 33"/>
                <a:gd name="T11" fmla="*/ 20 h 2593"/>
                <a:gd name="T12" fmla="*/ 0 w 33"/>
                <a:gd name="T13" fmla="*/ 20 h 2593"/>
                <a:gd name="T14" fmla="*/ 0 w 33"/>
                <a:gd name="T15" fmla="*/ 18 h 2593"/>
                <a:gd name="T16" fmla="*/ 0 w 33"/>
                <a:gd name="T17" fmla="*/ 18 h 2593"/>
                <a:gd name="T18" fmla="*/ 0 w 33"/>
                <a:gd name="T19" fmla="*/ 19 h 2593"/>
                <a:gd name="T20" fmla="*/ 0 w 33"/>
                <a:gd name="T21" fmla="*/ 17 h 2593"/>
                <a:gd name="T22" fmla="*/ 0 w 33"/>
                <a:gd name="T23" fmla="*/ 15 h 2593"/>
                <a:gd name="T24" fmla="*/ 0 w 33"/>
                <a:gd name="T25" fmla="*/ 17 h 2593"/>
                <a:gd name="T26" fmla="*/ 0 w 33"/>
                <a:gd name="T27" fmla="*/ 17 h 2593"/>
                <a:gd name="T28" fmla="*/ 0 w 33"/>
                <a:gd name="T29" fmla="*/ 14 h 2593"/>
                <a:gd name="T30" fmla="*/ 0 w 33"/>
                <a:gd name="T31" fmla="*/ 14 h 2593"/>
                <a:gd name="T32" fmla="*/ 0 w 33"/>
                <a:gd name="T33" fmla="*/ 14 h 2593"/>
                <a:gd name="T34" fmla="*/ 0 w 33"/>
                <a:gd name="T35" fmla="*/ 13 h 2593"/>
                <a:gd name="T36" fmla="*/ 0 w 33"/>
                <a:gd name="T37" fmla="*/ 13 h 2593"/>
                <a:gd name="T38" fmla="*/ 0 w 33"/>
                <a:gd name="T39" fmla="*/ 13 h 2593"/>
                <a:gd name="T40" fmla="*/ 0 w 33"/>
                <a:gd name="T41" fmla="*/ 13 h 2593"/>
                <a:gd name="T42" fmla="*/ 0 w 33"/>
                <a:gd name="T43" fmla="*/ 10 h 2593"/>
                <a:gd name="T44" fmla="*/ 0 w 33"/>
                <a:gd name="T45" fmla="*/ 10 h 2593"/>
                <a:gd name="T46" fmla="*/ 0 w 33"/>
                <a:gd name="T47" fmla="*/ 12 h 2593"/>
                <a:gd name="T48" fmla="*/ 0 w 33"/>
                <a:gd name="T49" fmla="*/ 8 h 2593"/>
                <a:gd name="T50" fmla="*/ 0 w 33"/>
                <a:gd name="T51" fmla="*/ 8 h 2593"/>
                <a:gd name="T52" fmla="*/ 0 w 33"/>
                <a:gd name="T53" fmla="*/ 8 h 2593"/>
                <a:gd name="T54" fmla="*/ 0 w 33"/>
                <a:gd name="T55" fmla="*/ 8 h 2593"/>
                <a:gd name="T56" fmla="*/ 0 w 33"/>
                <a:gd name="T57" fmla="*/ 7 h 2593"/>
                <a:gd name="T58" fmla="*/ 0 w 33"/>
                <a:gd name="T59" fmla="*/ 7 h 2593"/>
                <a:gd name="T60" fmla="*/ 0 w 33"/>
                <a:gd name="T61" fmla="*/ 7 h 2593"/>
                <a:gd name="T62" fmla="*/ 0 w 33"/>
                <a:gd name="T63" fmla="*/ 6 h 2593"/>
                <a:gd name="T64" fmla="*/ 0 w 33"/>
                <a:gd name="T65" fmla="*/ 4 h 2593"/>
                <a:gd name="T66" fmla="*/ 0 w 33"/>
                <a:gd name="T67" fmla="*/ 6 h 2593"/>
                <a:gd name="T68" fmla="*/ 0 w 33"/>
                <a:gd name="T69" fmla="*/ 6 h 2593"/>
                <a:gd name="T70" fmla="*/ 0 w 33"/>
                <a:gd name="T71" fmla="*/ 3 h 2593"/>
                <a:gd name="T72" fmla="*/ 0 w 33"/>
                <a:gd name="T73" fmla="*/ 3 h 2593"/>
                <a:gd name="T74" fmla="*/ 0 w 33"/>
                <a:gd name="T75" fmla="*/ 3 h 2593"/>
                <a:gd name="T76" fmla="*/ 0 w 33"/>
                <a:gd name="T77" fmla="*/ 2 h 2593"/>
                <a:gd name="T78" fmla="*/ 0 w 33"/>
                <a:gd name="T79" fmla="*/ 1 h 2593"/>
                <a:gd name="T80" fmla="*/ 0 w 33"/>
                <a:gd name="T81" fmla="*/ 2 h 2593"/>
                <a:gd name="T82" fmla="*/ 0 w 33"/>
                <a:gd name="T83" fmla="*/ 2 h 2593"/>
                <a:gd name="T84" fmla="*/ 0 w 33"/>
                <a:gd name="T85" fmla="*/ 0 h 2593"/>
                <a:gd name="T86" fmla="*/ 0 w 33"/>
                <a:gd name="T87" fmla="*/ 0 h 2593"/>
                <a:gd name="T88" fmla="*/ 0 w 33"/>
                <a:gd name="T89" fmla="*/ 1 h 259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33" h="2593">
                  <a:moveTo>
                    <a:pt x="0" y="2577"/>
                  </a:moveTo>
                  <a:lnTo>
                    <a:pt x="0" y="2343"/>
                  </a:lnTo>
                  <a:cubicBezTo>
                    <a:pt x="0" y="2334"/>
                    <a:pt x="8" y="2327"/>
                    <a:pt x="17" y="2327"/>
                  </a:cubicBezTo>
                  <a:cubicBezTo>
                    <a:pt x="26" y="2327"/>
                    <a:pt x="33" y="2334"/>
                    <a:pt x="33" y="2343"/>
                  </a:cubicBezTo>
                  <a:lnTo>
                    <a:pt x="33" y="2577"/>
                  </a:lnTo>
                  <a:cubicBezTo>
                    <a:pt x="33" y="2586"/>
                    <a:pt x="26" y="2593"/>
                    <a:pt x="17" y="2593"/>
                  </a:cubicBezTo>
                  <a:cubicBezTo>
                    <a:pt x="8" y="2593"/>
                    <a:pt x="0" y="2586"/>
                    <a:pt x="0" y="2577"/>
                  </a:cubicBezTo>
                  <a:close/>
                  <a:moveTo>
                    <a:pt x="0" y="2210"/>
                  </a:moveTo>
                  <a:lnTo>
                    <a:pt x="0" y="2210"/>
                  </a:lnTo>
                  <a:cubicBezTo>
                    <a:pt x="0" y="2201"/>
                    <a:pt x="8" y="2193"/>
                    <a:pt x="17" y="2193"/>
                  </a:cubicBezTo>
                  <a:cubicBezTo>
                    <a:pt x="26" y="2193"/>
                    <a:pt x="33" y="2201"/>
                    <a:pt x="33" y="2210"/>
                  </a:cubicBezTo>
                  <a:cubicBezTo>
                    <a:pt x="33" y="2219"/>
                    <a:pt x="26" y="2227"/>
                    <a:pt x="17" y="2227"/>
                  </a:cubicBezTo>
                  <a:cubicBezTo>
                    <a:pt x="8" y="2227"/>
                    <a:pt x="0" y="2219"/>
                    <a:pt x="0" y="2210"/>
                  </a:cubicBezTo>
                  <a:close/>
                  <a:moveTo>
                    <a:pt x="0" y="2077"/>
                  </a:moveTo>
                  <a:lnTo>
                    <a:pt x="0" y="2077"/>
                  </a:lnTo>
                  <a:cubicBezTo>
                    <a:pt x="0" y="2068"/>
                    <a:pt x="8" y="2060"/>
                    <a:pt x="17" y="2060"/>
                  </a:cubicBezTo>
                  <a:cubicBezTo>
                    <a:pt x="26" y="2060"/>
                    <a:pt x="33" y="2068"/>
                    <a:pt x="33" y="2077"/>
                  </a:cubicBezTo>
                  <a:cubicBezTo>
                    <a:pt x="33" y="2086"/>
                    <a:pt x="26" y="2093"/>
                    <a:pt x="17" y="2093"/>
                  </a:cubicBezTo>
                  <a:cubicBezTo>
                    <a:pt x="8" y="2093"/>
                    <a:pt x="0" y="2086"/>
                    <a:pt x="0" y="2077"/>
                  </a:cubicBezTo>
                  <a:close/>
                  <a:moveTo>
                    <a:pt x="0" y="1943"/>
                  </a:moveTo>
                  <a:lnTo>
                    <a:pt x="0" y="1710"/>
                  </a:lnTo>
                  <a:cubicBezTo>
                    <a:pt x="0" y="1701"/>
                    <a:pt x="8" y="1693"/>
                    <a:pt x="17" y="1693"/>
                  </a:cubicBezTo>
                  <a:cubicBezTo>
                    <a:pt x="26" y="1693"/>
                    <a:pt x="33" y="1701"/>
                    <a:pt x="33" y="1710"/>
                  </a:cubicBezTo>
                  <a:lnTo>
                    <a:pt x="33" y="1943"/>
                  </a:lnTo>
                  <a:cubicBezTo>
                    <a:pt x="33" y="1953"/>
                    <a:pt x="26" y="1960"/>
                    <a:pt x="17" y="1960"/>
                  </a:cubicBezTo>
                  <a:cubicBezTo>
                    <a:pt x="8" y="1960"/>
                    <a:pt x="0" y="1953"/>
                    <a:pt x="0" y="1943"/>
                  </a:cubicBezTo>
                  <a:close/>
                  <a:moveTo>
                    <a:pt x="0" y="1577"/>
                  </a:moveTo>
                  <a:lnTo>
                    <a:pt x="0" y="1577"/>
                  </a:lnTo>
                  <a:cubicBezTo>
                    <a:pt x="0" y="1567"/>
                    <a:pt x="8" y="1560"/>
                    <a:pt x="17" y="1560"/>
                  </a:cubicBezTo>
                  <a:cubicBezTo>
                    <a:pt x="26" y="1560"/>
                    <a:pt x="33" y="1567"/>
                    <a:pt x="33" y="1577"/>
                  </a:cubicBezTo>
                  <a:cubicBezTo>
                    <a:pt x="33" y="1586"/>
                    <a:pt x="26" y="1593"/>
                    <a:pt x="17" y="1593"/>
                  </a:cubicBezTo>
                  <a:cubicBezTo>
                    <a:pt x="8" y="1593"/>
                    <a:pt x="0" y="1586"/>
                    <a:pt x="0" y="1577"/>
                  </a:cubicBezTo>
                  <a:close/>
                  <a:moveTo>
                    <a:pt x="0" y="1443"/>
                  </a:moveTo>
                  <a:lnTo>
                    <a:pt x="0" y="1443"/>
                  </a:lnTo>
                  <a:cubicBezTo>
                    <a:pt x="0" y="1434"/>
                    <a:pt x="8" y="1427"/>
                    <a:pt x="17" y="1427"/>
                  </a:cubicBezTo>
                  <a:cubicBezTo>
                    <a:pt x="26" y="1427"/>
                    <a:pt x="33" y="1434"/>
                    <a:pt x="33" y="1443"/>
                  </a:cubicBezTo>
                  <a:cubicBezTo>
                    <a:pt x="33" y="1453"/>
                    <a:pt x="26" y="1460"/>
                    <a:pt x="17" y="1460"/>
                  </a:cubicBezTo>
                  <a:cubicBezTo>
                    <a:pt x="8" y="1460"/>
                    <a:pt x="0" y="1453"/>
                    <a:pt x="0" y="1443"/>
                  </a:cubicBezTo>
                  <a:close/>
                  <a:moveTo>
                    <a:pt x="0" y="1310"/>
                  </a:moveTo>
                  <a:lnTo>
                    <a:pt x="0" y="1077"/>
                  </a:lnTo>
                  <a:cubicBezTo>
                    <a:pt x="0" y="1067"/>
                    <a:pt x="8" y="1060"/>
                    <a:pt x="17" y="1060"/>
                  </a:cubicBezTo>
                  <a:cubicBezTo>
                    <a:pt x="26" y="1060"/>
                    <a:pt x="33" y="1067"/>
                    <a:pt x="33" y="1077"/>
                  </a:cubicBezTo>
                  <a:lnTo>
                    <a:pt x="33" y="1310"/>
                  </a:lnTo>
                  <a:cubicBezTo>
                    <a:pt x="33" y="1319"/>
                    <a:pt x="26" y="1327"/>
                    <a:pt x="17" y="1327"/>
                  </a:cubicBezTo>
                  <a:cubicBezTo>
                    <a:pt x="8" y="1327"/>
                    <a:pt x="0" y="1319"/>
                    <a:pt x="0" y="1310"/>
                  </a:cubicBezTo>
                  <a:close/>
                  <a:moveTo>
                    <a:pt x="0" y="943"/>
                  </a:moveTo>
                  <a:lnTo>
                    <a:pt x="0" y="943"/>
                  </a:lnTo>
                  <a:cubicBezTo>
                    <a:pt x="0" y="934"/>
                    <a:pt x="8" y="927"/>
                    <a:pt x="17" y="927"/>
                  </a:cubicBezTo>
                  <a:cubicBezTo>
                    <a:pt x="26" y="927"/>
                    <a:pt x="33" y="934"/>
                    <a:pt x="33" y="943"/>
                  </a:cubicBezTo>
                  <a:cubicBezTo>
                    <a:pt x="33" y="953"/>
                    <a:pt x="26" y="960"/>
                    <a:pt x="17" y="960"/>
                  </a:cubicBezTo>
                  <a:cubicBezTo>
                    <a:pt x="8" y="960"/>
                    <a:pt x="0" y="953"/>
                    <a:pt x="0" y="943"/>
                  </a:cubicBezTo>
                  <a:close/>
                  <a:moveTo>
                    <a:pt x="0" y="810"/>
                  </a:moveTo>
                  <a:lnTo>
                    <a:pt x="0" y="810"/>
                  </a:lnTo>
                  <a:cubicBezTo>
                    <a:pt x="0" y="801"/>
                    <a:pt x="8" y="793"/>
                    <a:pt x="17" y="793"/>
                  </a:cubicBezTo>
                  <a:cubicBezTo>
                    <a:pt x="26" y="793"/>
                    <a:pt x="33" y="801"/>
                    <a:pt x="33" y="810"/>
                  </a:cubicBezTo>
                  <a:cubicBezTo>
                    <a:pt x="33" y="819"/>
                    <a:pt x="26" y="827"/>
                    <a:pt x="17" y="827"/>
                  </a:cubicBezTo>
                  <a:cubicBezTo>
                    <a:pt x="8" y="827"/>
                    <a:pt x="0" y="819"/>
                    <a:pt x="0" y="810"/>
                  </a:cubicBezTo>
                  <a:close/>
                  <a:moveTo>
                    <a:pt x="0" y="677"/>
                  </a:moveTo>
                  <a:lnTo>
                    <a:pt x="0" y="443"/>
                  </a:lnTo>
                  <a:cubicBezTo>
                    <a:pt x="0" y="434"/>
                    <a:pt x="8" y="427"/>
                    <a:pt x="17" y="427"/>
                  </a:cubicBezTo>
                  <a:cubicBezTo>
                    <a:pt x="26" y="427"/>
                    <a:pt x="33" y="434"/>
                    <a:pt x="33" y="443"/>
                  </a:cubicBezTo>
                  <a:lnTo>
                    <a:pt x="33" y="677"/>
                  </a:lnTo>
                  <a:cubicBezTo>
                    <a:pt x="33" y="686"/>
                    <a:pt x="26" y="693"/>
                    <a:pt x="17" y="693"/>
                  </a:cubicBezTo>
                  <a:cubicBezTo>
                    <a:pt x="8" y="693"/>
                    <a:pt x="0" y="686"/>
                    <a:pt x="0" y="677"/>
                  </a:cubicBezTo>
                  <a:close/>
                  <a:moveTo>
                    <a:pt x="0" y="310"/>
                  </a:moveTo>
                  <a:lnTo>
                    <a:pt x="0" y="310"/>
                  </a:lnTo>
                  <a:cubicBezTo>
                    <a:pt x="0" y="301"/>
                    <a:pt x="8" y="293"/>
                    <a:pt x="17" y="293"/>
                  </a:cubicBezTo>
                  <a:cubicBezTo>
                    <a:pt x="26" y="293"/>
                    <a:pt x="33" y="301"/>
                    <a:pt x="33" y="310"/>
                  </a:cubicBezTo>
                  <a:cubicBezTo>
                    <a:pt x="33" y="319"/>
                    <a:pt x="26" y="327"/>
                    <a:pt x="17" y="327"/>
                  </a:cubicBezTo>
                  <a:cubicBezTo>
                    <a:pt x="8" y="327"/>
                    <a:pt x="0" y="319"/>
                    <a:pt x="0" y="310"/>
                  </a:cubicBezTo>
                  <a:close/>
                  <a:moveTo>
                    <a:pt x="0" y="177"/>
                  </a:moveTo>
                  <a:lnTo>
                    <a:pt x="0" y="177"/>
                  </a:lnTo>
                  <a:cubicBezTo>
                    <a:pt x="0" y="167"/>
                    <a:pt x="8" y="160"/>
                    <a:pt x="17" y="160"/>
                  </a:cubicBezTo>
                  <a:cubicBezTo>
                    <a:pt x="26" y="160"/>
                    <a:pt x="33" y="167"/>
                    <a:pt x="33" y="177"/>
                  </a:cubicBezTo>
                  <a:cubicBezTo>
                    <a:pt x="33" y="186"/>
                    <a:pt x="26" y="193"/>
                    <a:pt x="17" y="193"/>
                  </a:cubicBezTo>
                  <a:cubicBezTo>
                    <a:pt x="8" y="193"/>
                    <a:pt x="0" y="186"/>
                    <a:pt x="0" y="177"/>
                  </a:cubicBezTo>
                  <a:close/>
                  <a:moveTo>
                    <a:pt x="0" y="43"/>
                  </a:moveTo>
                  <a:lnTo>
                    <a:pt x="0" y="17"/>
                  </a:ln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lnTo>
                    <a:pt x="33" y="43"/>
                  </a:lnTo>
                  <a:cubicBezTo>
                    <a:pt x="33" y="52"/>
                    <a:pt x="26" y="60"/>
                    <a:pt x="17" y="60"/>
                  </a:cubicBezTo>
                  <a:cubicBezTo>
                    <a:pt x="8" y="60"/>
                    <a:pt x="0" y="52"/>
                    <a:pt x="0" y="43"/>
                  </a:cubicBezTo>
                  <a:close/>
                </a:path>
              </a:pathLst>
            </a:custGeom>
            <a:solidFill>
              <a:srgbClr val="000000"/>
            </a:solidFill>
            <a:ln w="1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89" name="Freeform 106"/>
            <p:cNvSpPr>
              <a:spLocks noEditPoints="1"/>
            </p:cNvSpPr>
            <p:nvPr/>
          </p:nvSpPr>
          <p:spPr bwMode="auto">
            <a:xfrm>
              <a:off x="1477" y="2393"/>
              <a:ext cx="380" cy="3"/>
            </a:xfrm>
            <a:custGeom>
              <a:avLst/>
              <a:gdLst>
                <a:gd name="T0" fmla="*/ 38 w 3567"/>
                <a:gd name="T1" fmla="*/ 0 h 33"/>
                <a:gd name="T2" fmla="*/ 38 w 3567"/>
                <a:gd name="T3" fmla="*/ 0 h 33"/>
                <a:gd name="T4" fmla="*/ 40 w 3567"/>
                <a:gd name="T5" fmla="*/ 0 h 33"/>
                <a:gd name="T6" fmla="*/ 36 w 3567"/>
                <a:gd name="T7" fmla="*/ 0 h 33"/>
                <a:gd name="T8" fmla="*/ 36 w 3567"/>
                <a:gd name="T9" fmla="*/ 0 h 33"/>
                <a:gd name="T10" fmla="*/ 36 w 3567"/>
                <a:gd name="T11" fmla="*/ 0 h 33"/>
                <a:gd name="T12" fmla="*/ 36 w 3567"/>
                <a:gd name="T13" fmla="*/ 0 h 33"/>
                <a:gd name="T14" fmla="*/ 35 w 3567"/>
                <a:gd name="T15" fmla="*/ 0 h 33"/>
                <a:gd name="T16" fmla="*/ 35 w 3567"/>
                <a:gd name="T17" fmla="*/ 0 h 33"/>
                <a:gd name="T18" fmla="*/ 35 w 3567"/>
                <a:gd name="T19" fmla="*/ 0 h 33"/>
                <a:gd name="T20" fmla="*/ 33 w 3567"/>
                <a:gd name="T21" fmla="*/ 0 h 33"/>
                <a:gd name="T22" fmla="*/ 30 w 3567"/>
                <a:gd name="T23" fmla="*/ 0 h 33"/>
                <a:gd name="T24" fmla="*/ 33 w 3567"/>
                <a:gd name="T25" fmla="*/ 0 h 33"/>
                <a:gd name="T26" fmla="*/ 33 w 3567"/>
                <a:gd name="T27" fmla="*/ 0 h 33"/>
                <a:gd name="T28" fmla="*/ 29 w 3567"/>
                <a:gd name="T29" fmla="*/ 0 h 33"/>
                <a:gd name="T30" fmla="*/ 29 w 3567"/>
                <a:gd name="T31" fmla="*/ 0 h 33"/>
                <a:gd name="T32" fmla="*/ 29 w 3567"/>
                <a:gd name="T33" fmla="*/ 0 h 33"/>
                <a:gd name="T34" fmla="*/ 27 w 3567"/>
                <a:gd name="T35" fmla="*/ 0 h 33"/>
                <a:gd name="T36" fmla="*/ 27 w 3567"/>
                <a:gd name="T37" fmla="*/ 0 h 33"/>
                <a:gd name="T38" fmla="*/ 27 w 3567"/>
                <a:gd name="T39" fmla="*/ 0 h 33"/>
                <a:gd name="T40" fmla="*/ 27 w 3567"/>
                <a:gd name="T41" fmla="*/ 0 h 33"/>
                <a:gd name="T42" fmla="*/ 23 w 3567"/>
                <a:gd name="T43" fmla="*/ 0 h 33"/>
                <a:gd name="T44" fmla="*/ 23 w 3567"/>
                <a:gd name="T45" fmla="*/ 0 h 33"/>
                <a:gd name="T46" fmla="*/ 26 w 3567"/>
                <a:gd name="T47" fmla="*/ 0 h 33"/>
                <a:gd name="T48" fmla="*/ 22 w 3567"/>
                <a:gd name="T49" fmla="*/ 0 h 33"/>
                <a:gd name="T50" fmla="*/ 22 w 3567"/>
                <a:gd name="T51" fmla="*/ 0 h 33"/>
                <a:gd name="T52" fmla="*/ 22 w 3567"/>
                <a:gd name="T53" fmla="*/ 0 h 33"/>
                <a:gd name="T54" fmla="*/ 22 w 3567"/>
                <a:gd name="T55" fmla="*/ 0 h 33"/>
                <a:gd name="T56" fmla="*/ 20 w 3567"/>
                <a:gd name="T57" fmla="*/ 0 h 33"/>
                <a:gd name="T58" fmla="*/ 20 w 3567"/>
                <a:gd name="T59" fmla="*/ 0 h 33"/>
                <a:gd name="T60" fmla="*/ 20 w 3567"/>
                <a:gd name="T61" fmla="*/ 0 h 33"/>
                <a:gd name="T62" fmla="*/ 19 w 3567"/>
                <a:gd name="T63" fmla="*/ 0 h 33"/>
                <a:gd name="T64" fmla="*/ 16 w 3567"/>
                <a:gd name="T65" fmla="*/ 0 h 33"/>
                <a:gd name="T66" fmla="*/ 19 w 3567"/>
                <a:gd name="T67" fmla="*/ 0 h 33"/>
                <a:gd name="T68" fmla="*/ 19 w 3567"/>
                <a:gd name="T69" fmla="*/ 0 h 33"/>
                <a:gd name="T70" fmla="*/ 15 w 3567"/>
                <a:gd name="T71" fmla="*/ 0 h 33"/>
                <a:gd name="T72" fmla="*/ 15 w 3567"/>
                <a:gd name="T73" fmla="*/ 0 h 33"/>
                <a:gd name="T74" fmla="*/ 15 w 3567"/>
                <a:gd name="T75" fmla="*/ 0 h 33"/>
                <a:gd name="T76" fmla="*/ 13 w 3567"/>
                <a:gd name="T77" fmla="*/ 0 h 33"/>
                <a:gd name="T78" fmla="*/ 13 w 3567"/>
                <a:gd name="T79" fmla="*/ 0 h 33"/>
                <a:gd name="T80" fmla="*/ 13 w 3567"/>
                <a:gd name="T81" fmla="*/ 0 h 33"/>
                <a:gd name="T82" fmla="*/ 13 w 3567"/>
                <a:gd name="T83" fmla="*/ 0 h 33"/>
                <a:gd name="T84" fmla="*/ 9 w 3567"/>
                <a:gd name="T85" fmla="*/ 0 h 33"/>
                <a:gd name="T86" fmla="*/ 9 w 3567"/>
                <a:gd name="T87" fmla="*/ 0 h 33"/>
                <a:gd name="T88" fmla="*/ 12 w 3567"/>
                <a:gd name="T89" fmla="*/ 0 h 33"/>
                <a:gd name="T90" fmla="*/ 7 w 3567"/>
                <a:gd name="T91" fmla="*/ 0 h 33"/>
                <a:gd name="T92" fmla="*/ 7 w 3567"/>
                <a:gd name="T93" fmla="*/ 0 h 33"/>
                <a:gd name="T94" fmla="*/ 7 w 3567"/>
                <a:gd name="T95" fmla="*/ 0 h 33"/>
                <a:gd name="T96" fmla="*/ 7 w 3567"/>
                <a:gd name="T97" fmla="*/ 0 h 33"/>
                <a:gd name="T98" fmla="*/ 6 w 3567"/>
                <a:gd name="T99" fmla="*/ 0 h 33"/>
                <a:gd name="T100" fmla="*/ 6 w 3567"/>
                <a:gd name="T101" fmla="*/ 0 h 33"/>
                <a:gd name="T102" fmla="*/ 6 w 3567"/>
                <a:gd name="T103" fmla="*/ 0 h 33"/>
                <a:gd name="T104" fmla="*/ 4 w 3567"/>
                <a:gd name="T105" fmla="*/ 0 h 33"/>
                <a:gd name="T106" fmla="*/ 1 w 3567"/>
                <a:gd name="T107" fmla="*/ 0 h 33"/>
                <a:gd name="T108" fmla="*/ 4 w 3567"/>
                <a:gd name="T109" fmla="*/ 0 h 33"/>
                <a:gd name="T110" fmla="*/ 4 w 3567"/>
                <a:gd name="T111" fmla="*/ 0 h 33"/>
                <a:gd name="T112" fmla="*/ 0 w 3567"/>
                <a:gd name="T113" fmla="*/ 0 h 33"/>
                <a:gd name="T114" fmla="*/ 0 w 3567"/>
                <a:gd name="T115" fmla="*/ 0 h 33"/>
                <a:gd name="T116" fmla="*/ 0 w 3567"/>
                <a:gd name="T117" fmla="*/ 0 h 3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3567" h="33">
                  <a:moveTo>
                    <a:pt x="3550" y="33"/>
                  </a:moveTo>
                  <a:lnTo>
                    <a:pt x="3317" y="33"/>
                  </a:lnTo>
                  <a:cubicBezTo>
                    <a:pt x="3308" y="33"/>
                    <a:pt x="3300" y="26"/>
                    <a:pt x="3300" y="16"/>
                  </a:cubicBezTo>
                  <a:cubicBezTo>
                    <a:pt x="3300" y="7"/>
                    <a:pt x="3308" y="0"/>
                    <a:pt x="3317" y="0"/>
                  </a:cubicBezTo>
                  <a:lnTo>
                    <a:pt x="3550" y="0"/>
                  </a:lnTo>
                  <a:cubicBezTo>
                    <a:pt x="3560" y="0"/>
                    <a:pt x="3567" y="7"/>
                    <a:pt x="3567" y="16"/>
                  </a:cubicBezTo>
                  <a:cubicBezTo>
                    <a:pt x="3567" y="26"/>
                    <a:pt x="3560" y="33"/>
                    <a:pt x="3550" y="33"/>
                  </a:cubicBezTo>
                  <a:close/>
                  <a:moveTo>
                    <a:pt x="3184" y="33"/>
                  </a:moveTo>
                  <a:lnTo>
                    <a:pt x="3184" y="33"/>
                  </a:lnTo>
                  <a:cubicBezTo>
                    <a:pt x="3175" y="33"/>
                    <a:pt x="3167" y="26"/>
                    <a:pt x="3167" y="16"/>
                  </a:cubicBezTo>
                  <a:cubicBezTo>
                    <a:pt x="3167" y="7"/>
                    <a:pt x="3175" y="0"/>
                    <a:pt x="3184" y="0"/>
                  </a:cubicBezTo>
                  <a:cubicBezTo>
                    <a:pt x="3193" y="0"/>
                    <a:pt x="3200" y="7"/>
                    <a:pt x="3200" y="16"/>
                  </a:cubicBezTo>
                  <a:cubicBezTo>
                    <a:pt x="3200" y="26"/>
                    <a:pt x="3193" y="33"/>
                    <a:pt x="3184" y="33"/>
                  </a:cubicBezTo>
                  <a:close/>
                  <a:moveTo>
                    <a:pt x="3050" y="33"/>
                  </a:moveTo>
                  <a:lnTo>
                    <a:pt x="3050" y="33"/>
                  </a:lnTo>
                  <a:cubicBezTo>
                    <a:pt x="3041" y="33"/>
                    <a:pt x="3034" y="26"/>
                    <a:pt x="3034" y="16"/>
                  </a:cubicBezTo>
                  <a:cubicBezTo>
                    <a:pt x="3034" y="7"/>
                    <a:pt x="3041" y="0"/>
                    <a:pt x="3050" y="0"/>
                  </a:cubicBezTo>
                  <a:cubicBezTo>
                    <a:pt x="3060" y="0"/>
                    <a:pt x="3067" y="7"/>
                    <a:pt x="3067" y="16"/>
                  </a:cubicBezTo>
                  <a:cubicBezTo>
                    <a:pt x="3067" y="26"/>
                    <a:pt x="3060" y="33"/>
                    <a:pt x="3050" y="33"/>
                  </a:cubicBezTo>
                  <a:close/>
                  <a:moveTo>
                    <a:pt x="2917" y="33"/>
                  </a:moveTo>
                  <a:lnTo>
                    <a:pt x="2684" y="33"/>
                  </a:lnTo>
                  <a:cubicBezTo>
                    <a:pt x="2675" y="33"/>
                    <a:pt x="2667" y="26"/>
                    <a:pt x="2667" y="16"/>
                  </a:cubicBezTo>
                  <a:cubicBezTo>
                    <a:pt x="2667" y="7"/>
                    <a:pt x="2675" y="0"/>
                    <a:pt x="2684" y="0"/>
                  </a:cubicBezTo>
                  <a:lnTo>
                    <a:pt x="2917" y="0"/>
                  </a:lnTo>
                  <a:cubicBezTo>
                    <a:pt x="2926" y="0"/>
                    <a:pt x="2934" y="7"/>
                    <a:pt x="2934" y="16"/>
                  </a:cubicBezTo>
                  <a:cubicBezTo>
                    <a:pt x="2934" y="26"/>
                    <a:pt x="2926" y="33"/>
                    <a:pt x="2917" y="33"/>
                  </a:cubicBezTo>
                  <a:close/>
                  <a:moveTo>
                    <a:pt x="2550" y="33"/>
                  </a:moveTo>
                  <a:lnTo>
                    <a:pt x="2550" y="33"/>
                  </a:lnTo>
                  <a:cubicBezTo>
                    <a:pt x="2541" y="33"/>
                    <a:pt x="2534" y="26"/>
                    <a:pt x="2534" y="16"/>
                  </a:cubicBezTo>
                  <a:cubicBezTo>
                    <a:pt x="2534" y="7"/>
                    <a:pt x="2541" y="0"/>
                    <a:pt x="2550" y="0"/>
                  </a:cubicBezTo>
                  <a:cubicBezTo>
                    <a:pt x="2560" y="0"/>
                    <a:pt x="2567" y="7"/>
                    <a:pt x="2567" y="16"/>
                  </a:cubicBezTo>
                  <a:cubicBezTo>
                    <a:pt x="2567" y="26"/>
                    <a:pt x="2560" y="33"/>
                    <a:pt x="2550" y="33"/>
                  </a:cubicBezTo>
                  <a:close/>
                  <a:moveTo>
                    <a:pt x="2417" y="33"/>
                  </a:moveTo>
                  <a:lnTo>
                    <a:pt x="2417" y="33"/>
                  </a:lnTo>
                  <a:cubicBezTo>
                    <a:pt x="2408" y="33"/>
                    <a:pt x="2400" y="26"/>
                    <a:pt x="2400" y="16"/>
                  </a:cubicBezTo>
                  <a:cubicBezTo>
                    <a:pt x="2400" y="7"/>
                    <a:pt x="2408" y="0"/>
                    <a:pt x="2417" y="0"/>
                  </a:cubicBezTo>
                  <a:cubicBezTo>
                    <a:pt x="2426" y="0"/>
                    <a:pt x="2434" y="7"/>
                    <a:pt x="2434" y="16"/>
                  </a:cubicBezTo>
                  <a:cubicBezTo>
                    <a:pt x="2434" y="26"/>
                    <a:pt x="2426" y="33"/>
                    <a:pt x="2417" y="33"/>
                  </a:cubicBezTo>
                  <a:close/>
                  <a:moveTo>
                    <a:pt x="2284" y="33"/>
                  </a:moveTo>
                  <a:lnTo>
                    <a:pt x="2050" y="33"/>
                  </a:lnTo>
                  <a:cubicBezTo>
                    <a:pt x="2041" y="33"/>
                    <a:pt x="2034" y="26"/>
                    <a:pt x="2034" y="16"/>
                  </a:cubicBezTo>
                  <a:cubicBezTo>
                    <a:pt x="2034" y="7"/>
                    <a:pt x="2041" y="0"/>
                    <a:pt x="2050" y="0"/>
                  </a:cubicBezTo>
                  <a:lnTo>
                    <a:pt x="2284" y="0"/>
                  </a:lnTo>
                  <a:cubicBezTo>
                    <a:pt x="2293" y="0"/>
                    <a:pt x="2300" y="7"/>
                    <a:pt x="2300" y="16"/>
                  </a:cubicBezTo>
                  <a:cubicBezTo>
                    <a:pt x="2300" y="26"/>
                    <a:pt x="2293" y="33"/>
                    <a:pt x="2284" y="33"/>
                  </a:cubicBezTo>
                  <a:close/>
                  <a:moveTo>
                    <a:pt x="1917" y="33"/>
                  </a:moveTo>
                  <a:lnTo>
                    <a:pt x="1917" y="33"/>
                  </a:lnTo>
                  <a:cubicBezTo>
                    <a:pt x="1908" y="33"/>
                    <a:pt x="1900" y="26"/>
                    <a:pt x="1900" y="16"/>
                  </a:cubicBezTo>
                  <a:cubicBezTo>
                    <a:pt x="1900" y="7"/>
                    <a:pt x="1908" y="0"/>
                    <a:pt x="1917" y="0"/>
                  </a:cubicBezTo>
                  <a:cubicBezTo>
                    <a:pt x="1926" y="0"/>
                    <a:pt x="1934" y="7"/>
                    <a:pt x="1934" y="16"/>
                  </a:cubicBezTo>
                  <a:cubicBezTo>
                    <a:pt x="1934" y="26"/>
                    <a:pt x="1926" y="33"/>
                    <a:pt x="1917" y="33"/>
                  </a:cubicBezTo>
                  <a:close/>
                  <a:moveTo>
                    <a:pt x="1784" y="33"/>
                  </a:moveTo>
                  <a:lnTo>
                    <a:pt x="1784" y="33"/>
                  </a:lnTo>
                  <a:cubicBezTo>
                    <a:pt x="1774" y="33"/>
                    <a:pt x="1767" y="26"/>
                    <a:pt x="1767" y="16"/>
                  </a:cubicBezTo>
                  <a:cubicBezTo>
                    <a:pt x="1767" y="7"/>
                    <a:pt x="1774" y="0"/>
                    <a:pt x="1784" y="0"/>
                  </a:cubicBezTo>
                  <a:cubicBezTo>
                    <a:pt x="1793" y="0"/>
                    <a:pt x="1800" y="7"/>
                    <a:pt x="1800" y="16"/>
                  </a:cubicBezTo>
                  <a:cubicBezTo>
                    <a:pt x="1800" y="26"/>
                    <a:pt x="1793" y="33"/>
                    <a:pt x="1784" y="33"/>
                  </a:cubicBezTo>
                  <a:close/>
                  <a:moveTo>
                    <a:pt x="1650" y="33"/>
                  </a:moveTo>
                  <a:lnTo>
                    <a:pt x="1417" y="33"/>
                  </a:lnTo>
                  <a:cubicBezTo>
                    <a:pt x="1408" y="33"/>
                    <a:pt x="1400" y="26"/>
                    <a:pt x="1400" y="16"/>
                  </a:cubicBezTo>
                  <a:cubicBezTo>
                    <a:pt x="1400" y="7"/>
                    <a:pt x="1408" y="0"/>
                    <a:pt x="1417" y="0"/>
                  </a:cubicBezTo>
                  <a:lnTo>
                    <a:pt x="1650" y="0"/>
                  </a:lnTo>
                  <a:cubicBezTo>
                    <a:pt x="1659" y="0"/>
                    <a:pt x="1667" y="7"/>
                    <a:pt x="1667" y="16"/>
                  </a:cubicBezTo>
                  <a:cubicBezTo>
                    <a:pt x="1667" y="26"/>
                    <a:pt x="1659" y="33"/>
                    <a:pt x="1650" y="33"/>
                  </a:cubicBezTo>
                  <a:close/>
                  <a:moveTo>
                    <a:pt x="1284" y="33"/>
                  </a:moveTo>
                  <a:lnTo>
                    <a:pt x="1284" y="33"/>
                  </a:lnTo>
                  <a:cubicBezTo>
                    <a:pt x="1274" y="33"/>
                    <a:pt x="1267" y="26"/>
                    <a:pt x="1267" y="16"/>
                  </a:cubicBezTo>
                  <a:cubicBezTo>
                    <a:pt x="1267" y="7"/>
                    <a:pt x="1274" y="0"/>
                    <a:pt x="1284" y="0"/>
                  </a:cubicBezTo>
                  <a:cubicBezTo>
                    <a:pt x="1293" y="0"/>
                    <a:pt x="1300" y="7"/>
                    <a:pt x="1300" y="16"/>
                  </a:cubicBezTo>
                  <a:cubicBezTo>
                    <a:pt x="1300" y="26"/>
                    <a:pt x="1293" y="33"/>
                    <a:pt x="1284" y="33"/>
                  </a:cubicBezTo>
                  <a:close/>
                  <a:moveTo>
                    <a:pt x="1150" y="33"/>
                  </a:moveTo>
                  <a:lnTo>
                    <a:pt x="1150" y="33"/>
                  </a:lnTo>
                  <a:cubicBezTo>
                    <a:pt x="1141" y="33"/>
                    <a:pt x="1134" y="26"/>
                    <a:pt x="1134" y="16"/>
                  </a:cubicBezTo>
                  <a:cubicBezTo>
                    <a:pt x="1134" y="7"/>
                    <a:pt x="1141" y="0"/>
                    <a:pt x="1150" y="0"/>
                  </a:cubicBezTo>
                  <a:cubicBezTo>
                    <a:pt x="1159" y="0"/>
                    <a:pt x="1167" y="7"/>
                    <a:pt x="1167" y="16"/>
                  </a:cubicBezTo>
                  <a:cubicBezTo>
                    <a:pt x="1167" y="26"/>
                    <a:pt x="1159" y="33"/>
                    <a:pt x="1150" y="33"/>
                  </a:cubicBezTo>
                  <a:close/>
                  <a:moveTo>
                    <a:pt x="1017" y="33"/>
                  </a:moveTo>
                  <a:lnTo>
                    <a:pt x="784" y="33"/>
                  </a:lnTo>
                  <a:cubicBezTo>
                    <a:pt x="774" y="33"/>
                    <a:pt x="767" y="26"/>
                    <a:pt x="767" y="16"/>
                  </a:cubicBezTo>
                  <a:cubicBezTo>
                    <a:pt x="767" y="7"/>
                    <a:pt x="774" y="0"/>
                    <a:pt x="784" y="0"/>
                  </a:cubicBezTo>
                  <a:lnTo>
                    <a:pt x="1017" y="0"/>
                  </a:lnTo>
                  <a:cubicBezTo>
                    <a:pt x="1026" y="0"/>
                    <a:pt x="1034" y="7"/>
                    <a:pt x="1034" y="16"/>
                  </a:cubicBezTo>
                  <a:cubicBezTo>
                    <a:pt x="1034" y="26"/>
                    <a:pt x="1026" y="33"/>
                    <a:pt x="1017" y="33"/>
                  </a:cubicBezTo>
                  <a:close/>
                  <a:moveTo>
                    <a:pt x="650" y="33"/>
                  </a:moveTo>
                  <a:lnTo>
                    <a:pt x="650" y="33"/>
                  </a:lnTo>
                  <a:cubicBezTo>
                    <a:pt x="641" y="33"/>
                    <a:pt x="633" y="26"/>
                    <a:pt x="633" y="16"/>
                  </a:cubicBezTo>
                  <a:cubicBezTo>
                    <a:pt x="633" y="7"/>
                    <a:pt x="641" y="0"/>
                    <a:pt x="650" y="0"/>
                  </a:cubicBezTo>
                  <a:cubicBezTo>
                    <a:pt x="659" y="0"/>
                    <a:pt x="667" y="7"/>
                    <a:pt x="667" y="16"/>
                  </a:cubicBezTo>
                  <a:cubicBezTo>
                    <a:pt x="667" y="26"/>
                    <a:pt x="659" y="33"/>
                    <a:pt x="650" y="33"/>
                  </a:cubicBezTo>
                  <a:close/>
                  <a:moveTo>
                    <a:pt x="517" y="33"/>
                  </a:moveTo>
                  <a:lnTo>
                    <a:pt x="517" y="33"/>
                  </a:lnTo>
                  <a:cubicBezTo>
                    <a:pt x="508" y="33"/>
                    <a:pt x="500" y="26"/>
                    <a:pt x="500" y="16"/>
                  </a:cubicBezTo>
                  <a:cubicBezTo>
                    <a:pt x="500" y="7"/>
                    <a:pt x="508" y="0"/>
                    <a:pt x="517" y="0"/>
                  </a:cubicBezTo>
                  <a:cubicBezTo>
                    <a:pt x="526" y="0"/>
                    <a:pt x="533" y="7"/>
                    <a:pt x="533" y="16"/>
                  </a:cubicBezTo>
                  <a:cubicBezTo>
                    <a:pt x="533" y="26"/>
                    <a:pt x="526" y="33"/>
                    <a:pt x="517" y="33"/>
                  </a:cubicBezTo>
                  <a:close/>
                  <a:moveTo>
                    <a:pt x="383" y="33"/>
                  </a:moveTo>
                  <a:lnTo>
                    <a:pt x="150" y="33"/>
                  </a:lnTo>
                  <a:cubicBezTo>
                    <a:pt x="141" y="33"/>
                    <a:pt x="133" y="26"/>
                    <a:pt x="133" y="16"/>
                  </a:cubicBezTo>
                  <a:cubicBezTo>
                    <a:pt x="133" y="7"/>
                    <a:pt x="141" y="0"/>
                    <a:pt x="150" y="0"/>
                  </a:cubicBezTo>
                  <a:lnTo>
                    <a:pt x="383" y="0"/>
                  </a:lnTo>
                  <a:cubicBezTo>
                    <a:pt x="393" y="0"/>
                    <a:pt x="400" y="7"/>
                    <a:pt x="400" y="16"/>
                  </a:cubicBezTo>
                  <a:cubicBezTo>
                    <a:pt x="400" y="26"/>
                    <a:pt x="393" y="33"/>
                    <a:pt x="383" y="33"/>
                  </a:cubicBezTo>
                  <a:close/>
                  <a:moveTo>
                    <a:pt x="17" y="33"/>
                  </a:moveTo>
                  <a:lnTo>
                    <a:pt x="17" y="33"/>
                  </a:lnTo>
                  <a:cubicBezTo>
                    <a:pt x="8" y="33"/>
                    <a:pt x="0" y="26"/>
                    <a:pt x="0" y="16"/>
                  </a:cubicBezTo>
                  <a:cubicBezTo>
                    <a:pt x="0" y="7"/>
                    <a:pt x="8" y="0"/>
                    <a:pt x="17" y="0"/>
                  </a:cubicBezTo>
                  <a:cubicBezTo>
                    <a:pt x="26" y="0"/>
                    <a:pt x="33" y="7"/>
                    <a:pt x="33" y="16"/>
                  </a:cubicBezTo>
                  <a:cubicBezTo>
                    <a:pt x="33" y="26"/>
                    <a:pt x="26" y="33"/>
                    <a:pt x="17" y="33"/>
                  </a:cubicBezTo>
                  <a:close/>
                </a:path>
              </a:pathLst>
            </a:custGeom>
            <a:solidFill>
              <a:srgbClr val="000000"/>
            </a:solidFill>
            <a:ln w="1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90" name="Freeform 107"/>
            <p:cNvSpPr>
              <a:spLocks noEditPoints="1"/>
            </p:cNvSpPr>
            <p:nvPr/>
          </p:nvSpPr>
          <p:spPr bwMode="auto">
            <a:xfrm>
              <a:off x="2771" y="1963"/>
              <a:ext cx="2081" cy="3"/>
            </a:xfrm>
            <a:custGeom>
              <a:avLst/>
              <a:gdLst>
                <a:gd name="T0" fmla="*/ 435 w 9767"/>
                <a:gd name="T1" fmla="*/ 0 h 16"/>
                <a:gd name="T2" fmla="*/ 429 w 9767"/>
                <a:gd name="T3" fmla="*/ 1 h 16"/>
                <a:gd name="T4" fmla="*/ 420 w 9767"/>
                <a:gd name="T5" fmla="*/ 0 h 16"/>
                <a:gd name="T6" fmla="*/ 409 w 9767"/>
                <a:gd name="T7" fmla="*/ 1 h 16"/>
                <a:gd name="T8" fmla="*/ 406 w 9767"/>
                <a:gd name="T9" fmla="*/ 0 h 16"/>
                <a:gd name="T10" fmla="*/ 394 w 9767"/>
                <a:gd name="T11" fmla="*/ 0 h 16"/>
                <a:gd name="T12" fmla="*/ 392 w 9767"/>
                <a:gd name="T13" fmla="*/ 1 h 16"/>
                <a:gd name="T14" fmla="*/ 380 w 9767"/>
                <a:gd name="T15" fmla="*/ 0 h 16"/>
                <a:gd name="T16" fmla="*/ 374 w 9767"/>
                <a:gd name="T17" fmla="*/ 1 h 16"/>
                <a:gd name="T18" fmla="*/ 371 w 9767"/>
                <a:gd name="T19" fmla="*/ 0 h 16"/>
                <a:gd name="T20" fmla="*/ 360 w 9767"/>
                <a:gd name="T21" fmla="*/ 1 h 16"/>
                <a:gd name="T22" fmla="*/ 357 w 9767"/>
                <a:gd name="T23" fmla="*/ 0 h 16"/>
                <a:gd name="T24" fmla="*/ 345 w 9767"/>
                <a:gd name="T25" fmla="*/ 0 h 16"/>
                <a:gd name="T26" fmla="*/ 342 w 9767"/>
                <a:gd name="T27" fmla="*/ 1 h 16"/>
                <a:gd name="T28" fmla="*/ 331 w 9767"/>
                <a:gd name="T29" fmla="*/ 0 h 16"/>
                <a:gd name="T30" fmla="*/ 320 w 9767"/>
                <a:gd name="T31" fmla="*/ 1 h 16"/>
                <a:gd name="T32" fmla="*/ 317 w 9767"/>
                <a:gd name="T33" fmla="*/ 0 h 16"/>
                <a:gd name="T34" fmla="*/ 305 w 9767"/>
                <a:gd name="T35" fmla="*/ 1 h 16"/>
                <a:gd name="T36" fmla="*/ 303 w 9767"/>
                <a:gd name="T37" fmla="*/ 0 h 16"/>
                <a:gd name="T38" fmla="*/ 291 w 9767"/>
                <a:gd name="T39" fmla="*/ 0 h 16"/>
                <a:gd name="T40" fmla="*/ 288 w 9767"/>
                <a:gd name="T41" fmla="*/ 1 h 16"/>
                <a:gd name="T42" fmla="*/ 277 w 9767"/>
                <a:gd name="T43" fmla="*/ 0 h 16"/>
                <a:gd name="T44" fmla="*/ 271 w 9767"/>
                <a:gd name="T45" fmla="*/ 1 h 16"/>
                <a:gd name="T46" fmla="*/ 262 w 9767"/>
                <a:gd name="T47" fmla="*/ 0 h 16"/>
                <a:gd name="T48" fmla="*/ 251 w 9767"/>
                <a:gd name="T49" fmla="*/ 1 h 16"/>
                <a:gd name="T50" fmla="*/ 248 w 9767"/>
                <a:gd name="T51" fmla="*/ 0 h 16"/>
                <a:gd name="T52" fmla="*/ 236 w 9767"/>
                <a:gd name="T53" fmla="*/ 0 h 16"/>
                <a:gd name="T54" fmla="*/ 234 w 9767"/>
                <a:gd name="T55" fmla="*/ 1 h 16"/>
                <a:gd name="T56" fmla="*/ 222 w 9767"/>
                <a:gd name="T57" fmla="*/ 0 h 16"/>
                <a:gd name="T58" fmla="*/ 216 w 9767"/>
                <a:gd name="T59" fmla="*/ 1 h 16"/>
                <a:gd name="T60" fmla="*/ 213 w 9767"/>
                <a:gd name="T61" fmla="*/ 0 h 16"/>
                <a:gd name="T62" fmla="*/ 202 w 9767"/>
                <a:gd name="T63" fmla="*/ 1 h 16"/>
                <a:gd name="T64" fmla="*/ 199 w 9767"/>
                <a:gd name="T65" fmla="*/ 0 h 16"/>
                <a:gd name="T66" fmla="*/ 187 w 9767"/>
                <a:gd name="T67" fmla="*/ 0 h 16"/>
                <a:gd name="T68" fmla="*/ 184 w 9767"/>
                <a:gd name="T69" fmla="*/ 1 h 16"/>
                <a:gd name="T70" fmla="*/ 173 w 9767"/>
                <a:gd name="T71" fmla="*/ 0 h 16"/>
                <a:gd name="T72" fmla="*/ 162 w 9767"/>
                <a:gd name="T73" fmla="*/ 1 h 16"/>
                <a:gd name="T74" fmla="*/ 159 w 9767"/>
                <a:gd name="T75" fmla="*/ 0 h 16"/>
                <a:gd name="T76" fmla="*/ 147 w 9767"/>
                <a:gd name="T77" fmla="*/ 1 h 16"/>
                <a:gd name="T78" fmla="*/ 144 w 9767"/>
                <a:gd name="T79" fmla="*/ 0 h 16"/>
                <a:gd name="T80" fmla="*/ 133 w 9767"/>
                <a:gd name="T81" fmla="*/ 0 h 16"/>
                <a:gd name="T82" fmla="*/ 130 w 9767"/>
                <a:gd name="T83" fmla="*/ 1 h 16"/>
                <a:gd name="T84" fmla="*/ 118 w 9767"/>
                <a:gd name="T85" fmla="*/ 0 h 16"/>
                <a:gd name="T86" fmla="*/ 112 w 9767"/>
                <a:gd name="T87" fmla="*/ 1 h 16"/>
                <a:gd name="T88" fmla="*/ 104 w 9767"/>
                <a:gd name="T89" fmla="*/ 0 h 16"/>
                <a:gd name="T90" fmla="*/ 93 w 9767"/>
                <a:gd name="T91" fmla="*/ 1 h 16"/>
                <a:gd name="T92" fmla="*/ 90 w 9767"/>
                <a:gd name="T93" fmla="*/ 0 h 16"/>
                <a:gd name="T94" fmla="*/ 78 w 9767"/>
                <a:gd name="T95" fmla="*/ 0 h 16"/>
                <a:gd name="T96" fmla="*/ 75 w 9767"/>
                <a:gd name="T97" fmla="*/ 1 h 16"/>
                <a:gd name="T98" fmla="*/ 64 w 9767"/>
                <a:gd name="T99" fmla="*/ 0 h 16"/>
                <a:gd name="T100" fmla="*/ 58 w 9767"/>
                <a:gd name="T101" fmla="*/ 1 h 16"/>
                <a:gd name="T102" fmla="*/ 55 w 9767"/>
                <a:gd name="T103" fmla="*/ 0 h 16"/>
                <a:gd name="T104" fmla="*/ 43 w 9767"/>
                <a:gd name="T105" fmla="*/ 1 h 16"/>
                <a:gd name="T106" fmla="*/ 41 w 9767"/>
                <a:gd name="T107" fmla="*/ 0 h 16"/>
                <a:gd name="T108" fmla="*/ 29 w 9767"/>
                <a:gd name="T109" fmla="*/ 0 h 16"/>
                <a:gd name="T110" fmla="*/ 26 w 9767"/>
                <a:gd name="T111" fmla="*/ 1 h 16"/>
                <a:gd name="T112" fmla="*/ 15 w 9767"/>
                <a:gd name="T113" fmla="*/ 0 h 16"/>
                <a:gd name="T114" fmla="*/ 3 w 9767"/>
                <a:gd name="T115" fmla="*/ 1 h 16"/>
                <a:gd name="T116" fmla="*/ 0 w 9767"/>
                <a:gd name="T117" fmla="*/ 0 h 1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9767" h="16">
                  <a:moveTo>
                    <a:pt x="9759" y="16"/>
                  </a:moveTo>
                  <a:lnTo>
                    <a:pt x="9642" y="16"/>
                  </a:lnTo>
                  <a:cubicBezTo>
                    <a:pt x="9638" y="16"/>
                    <a:pt x="9634" y="13"/>
                    <a:pt x="9634" y="8"/>
                  </a:cubicBezTo>
                  <a:cubicBezTo>
                    <a:pt x="9634" y="4"/>
                    <a:pt x="9638" y="0"/>
                    <a:pt x="9642" y="0"/>
                  </a:cubicBezTo>
                  <a:lnTo>
                    <a:pt x="9759" y="0"/>
                  </a:lnTo>
                  <a:cubicBezTo>
                    <a:pt x="9764" y="0"/>
                    <a:pt x="9767" y="4"/>
                    <a:pt x="9767" y="8"/>
                  </a:cubicBezTo>
                  <a:cubicBezTo>
                    <a:pt x="9767" y="13"/>
                    <a:pt x="9764" y="16"/>
                    <a:pt x="9759" y="16"/>
                  </a:cubicBezTo>
                  <a:close/>
                  <a:moveTo>
                    <a:pt x="9576" y="16"/>
                  </a:moveTo>
                  <a:lnTo>
                    <a:pt x="9576" y="16"/>
                  </a:lnTo>
                  <a:cubicBezTo>
                    <a:pt x="9571" y="16"/>
                    <a:pt x="9567" y="13"/>
                    <a:pt x="9567" y="8"/>
                  </a:cubicBezTo>
                  <a:cubicBezTo>
                    <a:pt x="9567" y="4"/>
                    <a:pt x="9571" y="0"/>
                    <a:pt x="9576" y="0"/>
                  </a:cubicBezTo>
                  <a:cubicBezTo>
                    <a:pt x="9580" y="0"/>
                    <a:pt x="9584" y="4"/>
                    <a:pt x="9584" y="8"/>
                  </a:cubicBezTo>
                  <a:cubicBezTo>
                    <a:pt x="9584" y="13"/>
                    <a:pt x="9580" y="16"/>
                    <a:pt x="9576" y="16"/>
                  </a:cubicBezTo>
                  <a:close/>
                  <a:moveTo>
                    <a:pt x="9509" y="16"/>
                  </a:moveTo>
                  <a:lnTo>
                    <a:pt x="9509" y="16"/>
                  </a:lnTo>
                  <a:cubicBezTo>
                    <a:pt x="9504" y="16"/>
                    <a:pt x="9501" y="13"/>
                    <a:pt x="9501" y="8"/>
                  </a:cubicBezTo>
                  <a:cubicBezTo>
                    <a:pt x="9501" y="4"/>
                    <a:pt x="9504" y="0"/>
                    <a:pt x="9509" y="0"/>
                  </a:cubicBezTo>
                  <a:cubicBezTo>
                    <a:pt x="9514" y="0"/>
                    <a:pt x="9517" y="4"/>
                    <a:pt x="9517" y="8"/>
                  </a:cubicBezTo>
                  <a:cubicBezTo>
                    <a:pt x="9517" y="13"/>
                    <a:pt x="9514" y="16"/>
                    <a:pt x="9509" y="16"/>
                  </a:cubicBezTo>
                  <a:close/>
                  <a:moveTo>
                    <a:pt x="9442" y="16"/>
                  </a:moveTo>
                  <a:lnTo>
                    <a:pt x="9326" y="16"/>
                  </a:lnTo>
                  <a:cubicBezTo>
                    <a:pt x="9321" y="16"/>
                    <a:pt x="9317" y="13"/>
                    <a:pt x="9317" y="8"/>
                  </a:cubicBezTo>
                  <a:cubicBezTo>
                    <a:pt x="9317" y="4"/>
                    <a:pt x="9321" y="0"/>
                    <a:pt x="9326" y="0"/>
                  </a:cubicBezTo>
                  <a:lnTo>
                    <a:pt x="9442" y="0"/>
                  </a:lnTo>
                  <a:cubicBezTo>
                    <a:pt x="9447" y="0"/>
                    <a:pt x="9451" y="4"/>
                    <a:pt x="9451" y="8"/>
                  </a:cubicBezTo>
                  <a:cubicBezTo>
                    <a:pt x="9451" y="13"/>
                    <a:pt x="9447" y="16"/>
                    <a:pt x="9442" y="16"/>
                  </a:cubicBezTo>
                  <a:close/>
                  <a:moveTo>
                    <a:pt x="9259" y="16"/>
                  </a:moveTo>
                  <a:lnTo>
                    <a:pt x="9259" y="16"/>
                  </a:lnTo>
                  <a:cubicBezTo>
                    <a:pt x="9254" y="16"/>
                    <a:pt x="9251" y="13"/>
                    <a:pt x="9251" y="8"/>
                  </a:cubicBezTo>
                  <a:cubicBezTo>
                    <a:pt x="9251" y="4"/>
                    <a:pt x="9254" y="0"/>
                    <a:pt x="9259" y="0"/>
                  </a:cubicBezTo>
                  <a:cubicBezTo>
                    <a:pt x="9264" y="0"/>
                    <a:pt x="9267" y="4"/>
                    <a:pt x="9267" y="8"/>
                  </a:cubicBezTo>
                  <a:cubicBezTo>
                    <a:pt x="9267" y="13"/>
                    <a:pt x="9264" y="16"/>
                    <a:pt x="9259" y="16"/>
                  </a:cubicBezTo>
                  <a:close/>
                  <a:moveTo>
                    <a:pt x="9192" y="16"/>
                  </a:moveTo>
                  <a:lnTo>
                    <a:pt x="9192" y="16"/>
                  </a:lnTo>
                  <a:cubicBezTo>
                    <a:pt x="9188" y="16"/>
                    <a:pt x="9184" y="13"/>
                    <a:pt x="9184" y="8"/>
                  </a:cubicBezTo>
                  <a:cubicBezTo>
                    <a:pt x="9184" y="4"/>
                    <a:pt x="9188" y="0"/>
                    <a:pt x="9192" y="0"/>
                  </a:cubicBezTo>
                  <a:cubicBezTo>
                    <a:pt x="9197" y="0"/>
                    <a:pt x="9201" y="4"/>
                    <a:pt x="9201" y="8"/>
                  </a:cubicBezTo>
                  <a:cubicBezTo>
                    <a:pt x="9201" y="13"/>
                    <a:pt x="9197" y="16"/>
                    <a:pt x="9192" y="16"/>
                  </a:cubicBezTo>
                  <a:close/>
                  <a:moveTo>
                    <a:pt x="9126" y="16"/>
                  </a:moveTo>
                  <a:lnTo>
                    <a:pt x="9009" y="16"/>
                  </a:lnTo>
                  <a:cubicBezTo>
                    <a:pt x="9004" y="16"/>
                    <a:pt x="9001" y="13"/>
                    <a:pt x="9001" y="8"/>
                  </a:cubicBezTo>
                  <a:cubicBezTo>
                    <a:pt x="9001" y="4"/>
                    <a:pt x="9004" y="0"/>
                    <a:pt x="9009" y="0"/>
                  </a:cubicBezTo>
                  <a:lnTo>
                    <a:pt x="9126" y="0"/>
                  </a:lnTo>
                  <a:cubicBezTo>
                    <a:pt x="9130" y="0"/>
                    <a:pt x="9134" y="4"/>
                    <a:pt x="9134" y="8"/>
                  </a:cubicBezTo>
                  <a:cubicBezTo>
                    <a:pt x="9134" y="13"/>
                    <a:pt x="9130" y="16"/>
                    <a:pt x="9126" y="16"/>
                  </a:cubicBezTo>
                  <a:close/>
                  <a:moveTo>
                    <a:pt x="8942" y="16"/>
                  </a:moveTo>
                  <a:lnTo>
                    <a:pt x="8942" y="16"/>
                  </a:lnTo>
                  <a:cubicBezTo>
                    <a:pt x="8938" y="16"/>
                    <a:pt x="8934" y="13"/>
                    <a:pt x="8934" y="8"/>
                  </a:cubicBezTo>
                  <a:cubicBezTo>
                    <a:pt x="8934" y="4"/>
                    <a:pt x="8938" y="0"/>
                    <a:pt x="8942" y="0"/>
                  </a:cubicBezTo>
                  <a:cubicBezTo>
                    <a:pt x="8947" y="0"/>
                    <a:pt x="8951" y="4"/>
                    <a:pt x="8951" y="8"/>
                  </a:cubicBezTo>
                  <a:cubicBezTo>
                    <a:pt x="8951" y="13"/>
                    <a:pt x="8947" y="16"/>
                    <a:pt x="8942" y="16"/>
                  </a:cubicBezTo>
                  <a:close/>
                  <a:moveTo>
                    <a:pt x="8876" y="16"/>
                  </a:moveTo>
                  <a:lnTo>
                    <a:pt x="8876" y="16"/>
                  </a:lnTo>
                  <a:cubicBezTo>
                    <a:pt x="8871" y="16"/>
                    <a:pt x="8867" y="13"/>
                    <a:pt x="8867" y="8"/>
                  </a:cubicBezTo>
                  <a:cubicBezTo>
                    <a:pt x="8867" y="4"/>
                    <a:pt x="8871" y="0"/>
                    <a:pt x="8876" y="0"/>
                  </a:cubicBezTo>
                  <a:cubicBezTo>
                    <a:pt x="8880" y="0"/>
                    <a:pt x="8884" y="4"/>
                    <a:pt x="8884" y="8"/>
                  </a:cubicBezTo>
                  <a:cubicBezTo>
                    <a:pt x="8884" y="13"/>
                    <a:pt x="8880" y="16"/>
                    <a:pt x="8876" y="16"/>
                  </a:cubicBezTo>
                  <a:close/>
                  <a:moveTo>
                    <a:pt x="8809" y="16"/>
                  </a:moveTo>
                  <a:lnTo>
                    <a:pt x="8692" y="16"/>
                  </a:lnTo>
                  <a:cubicBezTo>
                    <a:pt x="8688" y="16"/>
                    <a:pt x="8684" y="13"/>
                    <a:pt x="8684" y="8"/>
                  </a:cubicBezTo>
                  <a:cubicBezTo>
                    <a:pt x="8684" y="4"/>
                    <a:pt x="8688" y="0"/>
                    <a:pt x="8692" y="0"/>
                  </a:cubicBezTo>
                  <a:lnTo>
                    <a:pt x="8809" y="0"/>
                  </a:lnTo>
                  <a:cubicBezTo>
                    <a:pt x="8814" y="0"/>
                    <a:pt x="8817" y="4"/>
                    <a:pt x="8817" y="8"/>
                  </a:cubicBezTo>
                  <a:cubicBezTo>
                    <a:pt x="8817" y="13"/>
                    <a:pt x="8814" y="16"/>
                    <a:pt x="8809" y="16"/>
                  </a:cubicBezTo>
                  <a:close/>
                  <a:moveTo>
                    <a:pt x="8626" y="16"/>
                  </a:moveTo>
                  <a:lnTo>
                    <a:pt x="8626" y="16"/>
                  </a:lnTo>
                  <a:cubicBezTo>
                    <a:pt x="8621" y="16"/>
                    <a:pt x="8617" y="13"/>
                    <a:pt x="8617" y="8"/>
                  </a:cubicBezTo>
                  <a:cubicBezTo>
                    <a:pt x="8617" y="4"/>
                    <a:pt x="8621" y="0"/>
                    <a:pt x="8626" y="0"/>
                  </a:cubicBezTo>
                  <a:cubicBezTo>
                    <a:pt x="8630" y="0"/>
                    <a:pt x="8634" y="4"/>
                    <a:pt x="8634" y="8"/>
                  </a:cubicBezTo>
                  <a:cubicBezTo>
                    <a:pt x="8634" y="13"/>
                    <a:pt x="8630" y="16"/>
                    <a:pt x="8626" y="16"/>
                  </a:cubicBezTo>
                  <a:close/>
                  <a:moveTo>
                    <a:pt x="8559" y="16"/>
                  </a:moveTo>
                  <a:lnTo>
                    <a:pt x="8559" y="16"/>
                  </a:lnTo>
                  <a:cubicBezTo>
                    <a:pt x="8554" y="16"/>
                    <a:pt x="8551" y="13"/>
                    <a:pt x="8551" y="8"/>
                  </a:cubicBezTo>
                  <a:cubicBezTo>
                    <a:pt x="8551" y="4"/>
                    <a:pt x="8554" y="0"/>
                    <a:pt x="8559" y="0"/>
                  </a:cubicBezTo>
                  <a:cubicBezTo>
                    <a:pt x="8564" y="0"/>
                    <a:pt x="8567" y="4"/>
                    <a:pt x="8567" y="8"/>
                  </a:cubicBezTo>
                  <a:cubicBezTo>
                    <a:pt x="8567" y="13"/>
                    <a:pt x="8564" y="16"/>
                    <a:pt x="8559" y="16"/>
                  </a:cubicBezTo>
                  <a:close/>
                  <a:moveTo>
                    <a:pt x="8492" y="16"/>
                  </a:moveTo>
                  <a:lnTo>
                    <a:pt x="8376" y="16"/>
                  </a:lnTo>
                  <a:cubicBezTo>
                    <a:pt x="8371" y="16"/>
                    <a:pt x="8367" y="13"/>
                    <a:pt x="8367" y="8"/>
                  </a:cubicBezTo>
                  <a:cubicBezTo>
                    <a:pt x="8367" y="4"/>
                    <a:pt x="8371" y="0"/>
                    <a:pt x="8376" y="0"/>
                  </a:cubicBezTo>
                  <a:lnTo>
                    <a:pt x="8492" y="0"/>
                  </a:lnTo>
                  <a:cubicBezTo>
                    <a:pt x="8497" y="0"/>
                    <a:pt x="8501" y="4"/>
                    <a:pt x="8501" y="8"/>
                  </a:cubicBezTo>
                  <a:cubicBezTo>
                    <a:pt x="8501" y="13"/>
                    <a:pt x="8497" y="16"/>
                    <a:pt x="8492" y="16"/>
                  </a:cubicBezTo>
                  <a:close/>
                  <a:moveTo>
                    <a:pt x="8309" y="16"/>
                  </a:moveTo>
                  <a:lnTo>
                    <a:pt x="8309" y="16"/>
                  </a:lnTo>
                  <a:cubicBezTo>
                    <a:pt x="8304" y="16"/>
                    <a:pt x="8301" y="13"/>
                    <a:pt x="8301" y="8"/>
                  </a:cubicBezTo>
                  <a:cubicBezTo>
                    <a:pt x="8301" y="4"/>
                    <a:pt x="8304" y="0"/>
                    <a:pt x="8309" y="0"/>
                  </a:cubicBezTo>
                  <a:cubicBezTo>
                    <a:pt x="8314" y="0"/>
                    <a:pt x="8317" y="4"/>
                    <a:pt x="8317" y="8"/>
                  </a:cubicBezTo>
                  <a:cubicBezTo>
                    <a:pt x="8317" y="13"/>
                    <a:pt x="8314" y="16"/>
                    <a:pt x="8309" y="16"/>
                  </a:cubicBezTo>
                  <a:close/>
                  <a:moveTo>
                    <a:pt x="8242" y="16"/>
                  </a:moveTo>
                  <a:lnTo>
                    <a:pt x="8242" y="16"/>
                  </a:lnTo>
                  <a:cubicBezTo>
                    <a:pt x="8238" y="16"/>
                    <a:pt x="8234" y="13"/>
                    <a:pt x="8234" y="8"/>
                  </a:cubicBezTo>
                  <a:cubicBezTo>
                    <a:pt x="8234" y="4"/>
                    <a:pt x="8238" y="0"/>
                    <a:pt x="8242" y="0"/>
                  </a:cubicBezTo>
                  <a:cubicBezTo>
                    <a:pt x="8247" y="0"/>
                    <a:pt x="8251" y="4"/>
                    <a:pt x="8251" y="8"/>
                  </a:cubicBezTo>
                  <a:cubicBezTo>
                    <a:pt x="8251" y="13"/>
                    <a:pt x="8247" y="16"/>
                    <a:pt x="8242" y="16"/>
                  </a:cubicBezTo>
                  <a:close/>
                  <a:moveTo>
                    <a:pt x="8176" y="16"/>
                  </a:moveTo>
                  <a:lnTo>
                    <a:pt x="8059" y="16"/>
                  </a:lnTo>
                  <a:cubicBezTo>
                    <a:pt x="8054" y="16"/>
                    <a:pt x="8051" y="13"/>
                    <a:pt x="8051" y="8"/>
                  </a:cubicBezTo>
                  <a:cubicBezTo>
                    <a:pt x="8051" y="4"/>
                    <a:pt x="8054" y="0"/>
                    <a:pt x="8059" y="0"/>
                  </a:cubicBezTo>
                  <a:lnTo>
                    <a:pt x="8176" y="0"/>
                  </a:lnTo>
                  <a:cubicBezTo>
                    <a:pt x="8180" y="0"/>
                    <a:pt x="8184" y="4"/>
                    <a:pt x="8184" y="8"/>
                  </a:cubicBezTo>
                  <a:cubicBezTo>
                    <a:pt x="8184" y="13"/>
                    <a:pt x="8180" y="16"/>
                    <a:pt x="8176" y="16"/>
                  </a:cubicBezTo>
                  <a:close/>
                  <a:moveTo>
                    <a:pt x="7992" y="16"/>
                  </a:moveTo>
                  <a:lnTo>
                    <a:pt x="7992" y="16"/>
                  </a:lnTo>
                  <a:cubicBezTo>
                    <a:pt x="7988" y="16"/>
                    <a:pt x="7984" y="13"/>
                    <a:pt x="7984" y="8"/>
                  </a:cubicBezTo>
                  <a:cubicBezTo>
                    <a:pt x="7984" y="4"/>
                    <a:pt x="7988" y="0"/>
                    <a:pt x="7992" y="0"/>
                  </a:cubicBezTo>
                  <a:cubicBezTo>
                    <a:pt x="7997" y="0"/>
                    <a:pt x="8001" y="4"/>
                    <a:pt x="8001" y="8"/>
                  </a:cubicBezTo>
                  <a:cubicBezTo>
                    <a:pt x="8001" y="13"/>
                    <a:pt x="7997" y="16"/>
                    <a:pt x="7992" y="16"/>
                  </a:cubicBezTo>
                  <a:close/>
                  <a:moveTo>
                    <a:pt x="7926" y="16"/>
                  </a:moveTo>
                  <a:lnTo>
                    <a:pt x="7926" y="16"/>
                  </a:lnTo>
                  <a:cubicBezTo>
                    <a:pt x="7921" y="16"/>
                    <a:pt x="7917" y="13"/>
                    <a:pt x="7917" y="8"/>
                  </a:cubicBezTo>
                  <a:cubicBezTo>
                    <a:pt x="7917" y="4"/>
                    <a:pt x="7921" y="0"/>
                    <a:pt x="7926" y="0"/>
                  </a:cubicBezTo>
                  <a:cubicBezTo>
                    <a:pt x="7930" y="0"/>
                    <a:pt x="7934" y="4"/>
                    <a:pt x="7934" y="8"/>
                  </a:cubicBezTo>
                  <a:cubicBezTo>
                    <a:pt x="7934" y="13"/>
                    <a:pt x="7930" y="16"/>
                    <a:pt x="7926" y="16"/>
                  </a:cubicBezTo>
                  <a:close/>
                  <a:moveTo>
                    <a:pt x="7859" y="16"/>
                  </a:moveTo>
                  <a:lnTo>
                    <a:pt x="7742" y="16"/>
                  </a:lnTo>
                  <a:cubicBezTo>
                    <a:pt x="7738" y="16"/>
                    <a:pt x="7734" y="13"/>
                    <a:pt x="7734" y="8"/>
                  </a:cubicBezTo>
                  <a:cubicBezTo>
                    <a:pt x="7734" y="4"/>
                    <a:pt x="7738" y="0"/>
                    <a:pt x="7742" y="0"/>
                  </a:cubicBezTo>
                  <a:lnTo>
                    <a:pt x="7859" y="0"/>
                  </a:lnTo>
                  <a:cubicBezTo>
                    <a:pt x="7863" y="0"/>
                    <a:pt x="7867" y="4"/>
                    <a:pt x="7867" y="8"/>
                  </a:cubicBezTo>
                  <a:cubicBezTo>
                    <a:pt x="7867" y="13"/>
                    <a:pt x="7863" y="16"/>
                    <a:pt x="7859" y="16"/>
                  </a:cubicBezTo>
                  <a:close/>
                  <a:moveTo>
                    <a:pt x="7676" y="16"/>
                  </a:moveTo>
                  <a:lnTo>
                    <a:pt x="7676" y="16"/>
                  </a:lnTo>
                  <a:cubicBezTo>
                    <a:pt x="7671" y="16"/>
                    <a:pt x="7667" y="13"/>
                    <a:pt x="7667" y="8"/>
                  </a:cubicBezTo>
                  <a:cubicBezTo>
                    <a:pt x="7667" y="4"/>
                    <a:pt x="7671" y="0"/>
                    <a:pt x="7676" y="0"/>
                  </a:cubicBezTo>
                  <a:cubicBezTo>
                    <a:pt x="7680" y="0"/>
                    <a:pt x="7684" y="4"/>
                    <a:pt x="7684" y="8"/>
                  </a:cubicBezTo>
                  <a:cubicBezTo>
                    <a:pt x="7684" y="13"/>
                    <a:pt x="7680" y="16"/>
                    <a:pt x="7676" y="16"/>
                  </a:cubicBezTo>
                  <a:close/>
                  <a:moveTo>
                    <a:pt x="7609" y="16"/>
                  </a:moveTo>
                  <a:lnTo>
                    <a:pt x="7609" y="16"/>
                  </a:lnTo>
                  <a:cubicBezTo>
                    <a:pt x="7604" y="16"/>
                    <a:pt x="7601" y="13"/>
                    <a:pt x="7601" y="8"/>
                  </a:cubicBezTo>
                  <a:cubicBezTo>
                    <a:pt x="7601" y="4"/>
                    <a:pt x="7604" y="0"/>
                    <a:pt x="7609" y="0"/>
                  </a:cubicBezTo>
                  <a:cubicBezTo>
                    <a:pt x="7613" y="0"/>
                    <a:pt x="7617" y="4"/>
                    <a:pt x="7617" y="8"/>
                  </a:cubicBezTo>
                  <a:cubicBezTo>
                    <a:pt x="7617" y="13"/>
                    <a:pt x="7613" y="16"/>
                    <a:pt x="7609" y="16"/>
                  </a:cubicBezTo>
                  <a:close/>
                  <a:moveTo>
                    <a:pt x="7542" y="16"/>
                  </a:moveTo>
                  <a:lnTo>
                    <a:pt x="7426" y="16"/>
                  </a:lnTo>
                  <a:cubicBezTo>
                    <a:pt x="7421" y="16"/>
                    <a:pt x="7417" y="13"/>
                    <a:pt x="7417" y="8"/>
                  </a:cubicBezTo>
                  <a:cubicBezTo>
                    <a:pt x="7417" y="4"/>
                    <a:pt x="7421" y="0"/>
                    <a:pt x="7426" y="0"/>
                  </a:cubicBezTo>
                  <a:lnTo>
                    <a:pt x="7542" y="0"/>
                  </a:lnTo>
                  <a:cubicBezTo>
                    <a:pt x="7547" y="0"/>
                    <a:pt x="7551" y="4"/>
                    <a:pt x="7551" y="8"/>
                  </a:cubicBezTo>
                  <a:cubicBezTo>
                    <a:pt x="7551" y="13"/>
                    <a:pt x="7547" y="16"/>
                    <a:pt x="7542" y="16"/>
                  </a:cubicBezTo>
                  <a:close/>
                  <a:moveTo>
                    <a:pt x="7359" y="16"/>
                  </a:moveTo>
                  <a:lnTo>
                    <a:pt x="7359" y="16"/>
                  </a:lnTo>
                  <a:cubicBezTo>
                    <a:pt x="7354" y="16"/>
                    <a:pt x="7350" y="13"/>
                    <a:pt x="7350" y="8"/>
                  </a:cubicBezTo>
                  <a:cubicBezTo>
                    <a:pt x="7350" y="4"/>
                    <a:pt x="7354" y="0"/>
                    <a:pt x="7359" y="0"/>
                  </a:cubicBezTo>
                  <a:cubicBezTo>
                    <a:pt x="7363" y="0"/>
                    <a:pt x="7367" y="4"/>
                    <a:pt x="7367" y="8"/>
                  </a:cubicBezTo>
                  <a:cubicBezTo>
                    <a:pt x="7367" y="13"/>
                    <a:pt x="7363" y="16"/>
                    <a:pt x="7359" y="16"/>
                  </a:cubicBezTo>
                  <a:close/>
                  <a:moveTo>
                    <a:pt x="7292" y="16"/>
                  </a:moveTo>
                  <a:lnTo>
                    <a:pt x="7292" y="16"/>
                  </a:lnTo>
                  <a:cubicBezTo>
                    <a:pt x="7288" y="16"/>
                    <a:pt x="7284" y="13"/>
                    <a:pt x="7284" y="8"/>
                  </a:cubicBezTo>
                  <a:cubicBezTo>
                    <a:pt x="7284" y="4"/>
                    <a:pt x="7288" y="0"/>
                    <a:pt x="7292" y="0"/>
                  </a:cubicBezTo>
                  <a:cubicBezTo>
                    <a:pt x="7297" y="0"/>
                    <a:pt x="7300" y="4"/>
                    <a:pt x="7300" y="8"/>
                  </a:cubicBezTo>
                  <a:cubicBezTo>
                    <a:pt x="7300" y="13"/>
                    <a:pt x="7297" y="16"/>
                    <a:pt x="7292" y="16"/>
                  </a:cubicBezTo>
                  <a:close/>
                  <a:moveTo>
                    <a:pt x="7225" y="16"/>
                  </a:moveTo>
                  <a:lnTo>
                    <a:pt x="7109" y="16"/>
                  </a:lnTo>
                  <a:cubicBezTo>
                    <a:pt x="7104" y="16"/>
                    <a:pt x="7100" y="13"/>
                    <a:pt x="7100" y="8"/>
                  </a:cubicBezTo>
                  <a:cubicBezTo>
                    <a:pt x="7100" y="4"/>
                    <a:pt x="7104" y="0"/>
                    <a:pt x="7109" y="0"/>
                  </a:cubicBezTo>
                  <a:lnTo>
                    <a:pt x="7225" y="0"/>
                  </a:lnTo>
                  <a:cubicBezTo>
                    <a:pt x="7230" y="0"/>
                    <a:pt x="7234" y="4"/>
                    <a:pt x="7234" y="8"/>
                  </a:cubicBezTo>
                  <a:cubicBezTo>
                    <a:pt x="7234" y="13"/>
                    <a:pt x="7230" y="16"/>
                    <a:pt x="7225" y="16"/>
                  </a:cubicBezTo>
                  <a:close/>
                  <a:moveTo>
                    <a:pt x="7042" y="16"/>
                  </a:moveTo>
                  <a:lnTo>
                    <a:pt x="7042" y="16"/>
                  </a:lnTo>
                  <a:cubicBezTo>
                    <a:pt x="7038" y="16"/>
                    <a:pt x="7034" y="13"/>
                    <a:pt x="7034" y="8"/>
                  </a:cubicBezTo>
                  <a:cubicBezTo>
                    <a:pt x="7034" y="4"/>
                    <a:pt x="7038" y="0"/>
                    <a:pt x="7042" y="0"/>
                  </a:cubicBezTo>
                  <a:cubicBezTo>
                    <a:pt x="7047" y="0"/>
                    <a:pt x="7050" y="4"/>
                    <a:pt x="7050" y="8"/>
                  </a:cubicBezTo>
                  <a:cubicBezTo>
                    <a:pt x="7050" y="13"/>
                    <a:pt x="7047" y="16"/>
                    <a:pt x="7042" y="16"/>
                  </a:cubicBezTo>
                  <a:close/>
                  <a:moveTo>
                    <a:pt x="6975" y="16"/>
                  </a:moveTo>
                  <a:lnTo>
                    <a:pt x="6975" y="16"/>
                  </a:lnTo>
                  <a:cubicBezTo>
                    <a:pt x="6971" y="16"/>
                    <a:pt x="6967" y="13"/>
                    <a:pt x="6967" y="8"/>
                  </a:cubicBezTo>
                  <a:cubicBezTo>
                    <a:pt x="6967" y="4"/>
                    <a:pt x="6971" y="0"/>
                    <a:pt x="6975" y="0"/>
                  </a:cubicBezTo>
                  <a:cubicBezTo>
                    <a:pt x="6980" y="0"/>
                    <a:pt x="6984" y="4"/>
                    <a:pt x="6984" y="8"/>
                  </a:cubicBezTo>
                  <a:cubicBezTo>
                    <a:pt x="6984" y="13"/>
                    <a:pt x="6980" y="16"/>
                    <a:pt x="6975" y="16"/>
                  </a:cubicBezTo>
                  <a:close/>
                  <a:moveTo>
                    <a:pt x="6909" y="16"/>
                  </a:moveTo>
                  <a:lnTo>
                    <a:pt x="6792" y="16"/>
                  </a:lnTo>
                  <a:cubicBezTo>
                    <a:pt x="6788" y="16"/>
                    <a:pt x="6784" y="13"/>
                    <a:pt x="6784" y="8"/>
                  </a:cubicBezTo>
                  <a:cubicBezTo>
                    <a:pt x="6784" y="4"/>
                    <a:pt x="6788" y="0"/>
                    <a:pt x="6792" y="0"/>
                  </a:cubicBezTo>
                  <a:lnTo>
                    <a:pt x="6909" y="0"/>
                  </a:lnTo>
                  <a:cubicBezTo>
                    <a:pt x="6913" y="0"/>
                    <a:pt x="6917" y="4"/>
                    <a:pt x="6917" y="8"/>
                  </a:cubicBezTo>
                  <a:cubicBezTo>
                    <a:pt x="6917" y="13"/>
                    <a:pt x="6913" y="16"/>
                    <a:pt x="6909" y="16"/>
                  </a:cubicBezTo>
                  <a:close/>
                  <a:moveTo>
                    <a:pt x="6725" y="16"/>
                  </a:moveTo>
                  <a:lnTo>
                    <a:pt x="6725" y="16"/>
                  </a:lnTo>
                  <a:cubicBezTo>
                    <a:pt x="6721" y="16"/>
                    <a:pt x="6717" y="13"/>
                    <a:pt x="6717" y="8"/>
                  </a:cubicBezTo>
                  <a:cubicBezTo>
                    <a:pt x="6717" y="4"/>
                    <a:pt x="6721" y="0"/>
                    <a:pt x="6725" y="0"/>
                  </a:cubicBezTo>
                  <a:cubicBezTo>
                    <a:pt x="6730" y="0"/>
                    <a:pt x="6734" y="4"/>
                    <a:pt x="6734" y="8"/>
                  </a:cubicBezTo>
                  <a:cubicBezTo>
                    <a:pt x="6734" y="13"/>
                    <a:pt x="6730" y="16"/>
                    <a:pt x="6725" y="16"/>
                  </a:cubicBezTo>
                  <a:close/>
                  <a:moveTo>
                    <a:pt x="6659" y="16"/>
                  </a:moveTo>
                  <a:lnTo>
                    <a:pt x="6659" y="16"/>
                  </a:lnTo>
                  <a:cubicBezTo>
                    <a:pt x="6654" y="16"/>
                    <a:pt x="6650" y="13"/>
                    <a:pt x="6650" y="8"/>
                  </a:cubicBezTo>
                  <a:cubicBezTo>
                    <a:pt x="6650" y="4"/>
                    <a:pt x="6654" y="0"/>
                    <a:pt x="6659" y="0"/>
                  </a:cubicBezTo>
                  <a:cubicBezTo>
                    <a:pt x="6663" y="0"/>
                    <a:pt x="6667" y="4"/>
                    <a:pt x="6667" y="8"/>
                  </a:cubicBezTo>
                  <a:cubicBezTo>
                    <a:pt x="6667" y="13"/>
                    <a:pt x="6663" y="16"/>
                    <a:pt x="6659" y="16"/>
                  </a:cubicBezTo>
                  <a:close/>
                  <a:moveTo>
                    <a:pt x="6592" y="16"/>
                  </a:moveTo>
                  <a:lnTo>
                    <a:pt x="6475" y="16"/>
                  </a:lnTo>
                  <a:cubicBezTo>
                    <a:pt x="6471" y="16"/>
                    <a:pt x="6467" y="13"/>
                    <a:pt x="6467" y="8"/>
                  </a:cubicBezTo>
                  <a:cubicBezTo>
                    <a:pt x="6467" y="4"/>
                    <a:pt x="6471" y="0"/>
                    <a:pt x="6475" y="0"/>
                  </a:cubicBezTo>
                  <a:lnTo>
                    <a:pt x="6592" y="0"/>
                  </a:lnTo>
                  <a:cubicBezTo>
                    <a:pt x="6597" y="0"/>
                    <a:pt x="6600" y="4"/>
                    <a:pt x="6600" y="8"/>
                  </a:cubicBezTo>
                  <a:cubicBezTo>
                    <a:pt x="6600" y="13"/>
                    <a:pt x="6597" y="16"/>
                    <a:pt x="6592" y="16"/>
                  </a:cubicBezTo>
                  <a:close/>
                  <a:moveTo>
                    <a:pt x="6409" y="16"/>
                  </a:moveTo>
                  <a:lnTo>
                    <a:pt x="6409" y="16"/>
                  </a:lnTo>
                  <a:cubicBezTo>
                    <a:pt x="6404" y="16"/>
                    <a:pt x="6400" y="13"/>
                    <a:pt x="6400" y="8"/>
                  </a:cubicBezTo>
                  <a:cubicBezTo>
                    <a:pt x="6400" y="4"/>
                    <a:pt x="6404" y="0"/>
                    <a:pt x="6409" y="0"/>
                  </a:cubicBezTo>
                  <a:cubicBezTo>
                    <a:pt x="6413" y="0"/>
                    <a:pt x="6417" y="4"/>
                    <a:pt x="6417" y="8"/>
                  </a:cubicBezTo>
                  <a:cubicBezTo>
                    <a:pt x="6417" y="13"/>
                    <a:pt x="6413" y="16"/>
                    <a:pt x="6409" y="16"/>
                  </a:cubicBezTo>
                  <a:close/>
                  <a:moveTo>
                    <a:pt x="6342" y="16"/>
                  </a:moveTo>
                  <a:lnTo>
                    <a:pt x="6342" y="16"/>
                  </a:lnTo>
                  <a:cubicBezTo>
                    <a:pt x="6337" y="16"/>
                    <a:pt x="6334" y="13"/>
                    <a:pt x="6334" y="8"/>
                  </a:cubicBezTo>
                  <a:cubicBezTo>
                    <a:pt x="6334" y="4"/>
                    <a:pt x="6337" y="0"/>
                    <a:pt x="6342" y="0"/>
                  </a:cubicBezTo>
                  <a:cubicBezTo>
                    <a:pt x="6347" y="0"/>
                    <a:pt x="6350" y="4"/>
                    <a:pt x="6350" y="8"/>
                  </a:cubicBezTo>
                  <a:cubicBezTo>
                    <a:pt x="6350" y="13"/>
                    <a:pt x="6347" y="16"/>
                    <a:pt x="6342" y="16"/>
                  </a:cubicBezTo>
                  <a:close/>
                  <a:moveTo>
                    <a:pt x="6275" y="16"/>
                  </a:moveTo>
                  <a:lnTo>
                    <a:pt x="6159" y="16"/>
                  </a:lnTo>
                  <a:cubicBezTo>
                    <a:pt x="6154" y="16"/>
                    <a:pt x="6150" y="13"/>
                    <a:pt x="6150" y="8"/>
                  </a:cubicBezTo>
                  <a:cubicBezTo>
                    <a:pt x="6150" y="4"/>
                    <a:pt x="6154" y="0"/>
                    <a:pt x="6159" y="0"/>
                  </a:cubicBezTo>
                  <a:lnTo>
                    <a:pt x="6275" y="0"/>
                  </a:lnTo>
                  <a:cubicBezTo>
                    <a:pt x="6280" y="0"/>
                    <a:pt x="6284" y="4"/>
                    <a:pt x="6284" y="8"/>
                  </a:cubicBezTo>
                  <a:cubicBezTo>
                    <a:pt x="6284" y="13"/>
                    <a:pt x="6280" y="16"/>
                    <a:pt x="6275" y="16"/>
                  </a:cubicBezTo>
                  <a:close/>
                  <a:moveTo>
                    <a:pt x="6092" y="16"/>
                  </a:moveTo>
                  <a:lnTo>
                    <a:pt x="6092" y="16"/>
                  </a:lnTo>
                  <a:cubicBezTo>
                    <a:pt x="6087" y="16"/>
                    <a:pt x="6084" y="13"/>
                    <a:pt x="6084" y="8"/>
                  </a:cubicBezTo>
                  <a:cubicBezTo>
                    <a:pt x="6084" y="4"/>
                    <a:pt x="6087" y="0"/>
                    <a:pt x="6092" y="0"/>
                  </a:cubicBezTo>
                  <a:cubicBezTo>
                    <a:pt x="6097" y="0"/>
                    <a:pt x="6100" y="4"/>
                    <a:pt x="6100" y="8"/>
                  </a:cubicBezTo>
                  <a:cubicBezTo>
                    <a:pt x="6100" y="13"/>
                    <a:pt x="6097" y="16"/>
                    <a:pt x="6092" y="16"/>
                  </a:cubicBezTo>
                  <a:close/>
                  <a:moveTo>
                    <a:pt x="6025" y="16"/>
                  </a:moveTo>
                  <a:lnTo>
                    <a:pt x="6025" y="16"/>
                  </a:lnTo>
                  <a:cubicBezTo>
                    <a:pt x="6021" y="16"/>
                    <a:pt x="6017" y="13"/>
                    <a:pt x="6017" y="8"/>
                  </a:cubicBezTo>
                  <a:cubicBezTo>
                    <a:pt x="6017" y="4"/>
                    <a:pt x="6021" y="0"/>
                    <a:pt x="6025" y="0"/>
                  </a:cubicBezTo>
                  <a:cubicBezTo>
                    <a:pt x="6030" y="0"/>
                    <a:pt x="6034" y="4"/>
                    <a:pt x="6034" y="8"/>
                  </a:cubicBezTo>
                  <a:cubicBezTo>
                    <a:pt x="6034" y="13"/>
                    <a:pt x="6030" y="16"/>
                    <a:pt x="6025" y="16"/>
                  </a:cubicBezTo>
                  <a:close/>
                  <a:moveTo>
                    <a:pt x="5959" y="16"/>
                  </a:moveTo>
                  <a:lnTo>
                    <a:pt x="5842" y="16"/>
                  </a:lnTo>
                  <a:cubicBezTo>
                    <a:pt x="5837" y="16"/>
                    <a:pt x="5834" y="13"/>
                    <a:pt x="5834" y="8"/>
                  </a:cubicBezTo>
                  <a:cubicBezTo>
                    <a:pt x="5834" y="4"/>
                    <a:pt x="5837" y="0"/>
                    <a:pt x="5842" y="0"/>
                  </a:cubicBezTo>
                  <a:lnTo>
                    <a:pt x="5959" y="0"/>
                  </a:lnTo>
                  <a:cubicBezTo>
                    <a:pt x="5963" y="0"/>
                    <a:pt x="5967" y="4"/>
                    <a:pt x="5967" y="8"/>
                  </a:cubicBezTo>
                  <a:cubicBezTo>
                    <a:pt x="5967" y="13"/>
                    <a:pt x="5963" y="16"/>
                    <a:pt x="5959" y="16"/>
                  </a:cubicBezTo>
                  <a:close/>
                  <a:moveTo>
                    <a:pt x="5775" y="16"/>
                  </a:moveTo>
                  <a:lnTo>
                    <a:pt x="5775" y="16"/>
                  </a:lnTo>
                  <a:cubicBezTo>
                    <a:pt x="5771" y="16"/>
                    <a:pt x="5767" y="13"/>
                    <a:pt x="5767" y="8"/>
                  </a:cubicBezTo>
                  <a:cubicBezTo>
                    <a:pt x="5767" y="4"/>
                    <a:pt x="5771" y="0"/>
                    <a:pt x="5775" y="0"/>
                  </a:cubicBezTo>
                  <a:cubicBezTo>
                    <a:pt x="5780" y="0"/>
                    <a:pt x="5784" y="4"/>
                    <a:pt x="5784" y="8"/>
                  </a:cubicBezTo>
                  <a:cubicBezTo>
                    <a:pt x="5784" y="13"/>
                    <a:pt x="5780" y="16"/>
                    <a:pt x="5775" y="16"/>
                  </a:cubicBezTo>
                  <a:close/>
                  <a:moveTo>
                    <a:pt x="5709" y="16"/>
                  </a:moveTo>
                  <a:lnTo>
                    <a:pt x="5709" y="16"/>
                  </a:lnTo>
                  <a:cubicBezTo>
                    <a:pt x="5704" y="16"/>
                    <a:pt x="5700" y="13"/>
                    <a:pt x="5700" y="8"/>
                  </a:cubicBezTo>
                  <a:cubicBezTo>
                    <a:pt x="5700" y="4"/>
                    <a:pt x="5704" y="0"/>
                    <a:pt x="5709" y="0"/>
                  </a:cubicBezTo>
                  <a:cubicBezTo>
                    <a:pt x="5713" y="0"/>
                    <a:pt x="5717" y="4"/>
                    <a:pt x="5717" y="8"/>
                  </a:cubicBezTo>
                  <a:cubicBezTo>
                    <a:pt x="5717" y="13"/>
                    <a:pt x="5713" y="16"/>
                    <a:pt x="5709" y="16"/>
                  </a:cubicBezTo>
                  <a:close/>
                  <a:moveTo>
                    <a:pt x="5642" y="16"/>
                  </a:moveTo>
                  <a:lnTo>
                    <a:pt x="5525" y="16"/>
                  </a:lnTo>
                  <a:cubicBezTo>
                    <a:pt x="5521" y="16"/>
                    <a:pt x="5517" y="13"/>
                    <a:pt x="5517" y="8"/>
                  </a:cubicBezTo>
                  <a:cubicBezTo>
                    <a:pt x="5517" y="4"/>
                    <a:pt x="5521" y="0"/>
                    <a:pt x="5525" y="0"/>
                  </a:cubicBezTo>
                  <a:lnTo>
                    <a:pt x="5642" y="0"/>
                  </a:lnTo>
                  <a:cubicBezTo>
                    <a:pt x="5647" y="0"/>
                    <a:pt x="5650" y="4"/>
                    <a:pt x="5650" y="8"/>
                  </a:cubicBezTo>
                  <a:cubicBezTo>
                    <a:pt x="5650" y="13"/>
                    <a:pt x="5647" y="16"/>
                    <a:pt x="5642" y="16"/>
                  </a:cubicBezTo>
                  <a:close/>
                  <a:moveTo>
                    <a:pt x="5459" y="16"/>
                  </a:moveTo>
                  <a:lnTo>
                    <a:pt x="5459" y="16"/>
                  </a:lnTo>
                  <a:cubicBezTo>
                    <a:pt x="5454" y="16"/>
                    <a:pt x="5450" y="13"/>
                    <a:pt x="5450" y="8"/>
                  </a:cubicBezTo>
                  <a:cubicBezTo>
                    <a:pt x="5450" y="4"/>
                    <a:pt x="5454" y="0"/>
                    <a:pt x="5459" y="0"/>
                  </a:cubicBezTo>
                  <a:cubicBezTo>
                    <a:pt x="5463" y="0"/>
                    <a:pt x="5467" y="4"/>
                    <a:pt x="5467" y="8"/>
                  </a:cubicBezTo>
                  <a:cubicBezTo>
                    <a:pt x="5467" y="13"/>
                    <a:pt x="5463" y="16"/>
                    <a:pt x="5459" y="16"/>
                  </a:cubicBezTo>
                  <a:close/>
                  <a:moveTo>
                    <a:pt x="5392" y="16"/>
                  </a:moveTo>
                  <a:lnTo>
                    <a:pt x="5392" y="16"/>
                  </a:lnTo>
                  <a:cubicBezTo>
                    <a:pt x="5387" y="16"/>
                    <a:pt x="5384" y="13"/>
                    <a:pt x="5384" y="8"/>
                  </a:cubicBezTo>
                  <a:cubicBezTo>
                    <a:pt x="5384" y="4"/>
                    <a:pt x="5387" y="0"/>
                    <a:pt x="5392" y="0"/>
                  </a:cubicBezTo>
                  <a:cubicBezTo>
                    <a:pt x="5397" y="0"/>
                    <a:pt x="5400" y="4"/>
                    <a:pt x="5400" y="8"/>
                  </a:cubicBezTo>
                  <a:cubicBezTo>
                    <a:pt x="5400" y="13"/>
                    <a:pt x="5397" y="16"/>
                    <a:pt x="5392" y="16"/>
                  </a:cubicBezTo>
                  <a:close/>
                  <a:moveTo>
                    <a:pt x="5325" y="16"/>
                  </a:moveTo>
                  <a:lnTo>
                    <a:pt x="5209" y="16"/>
                  </a:lnTo>
                  <a:cubicBezTo>
                    <a:pt x="5204" y="16"/>
                    <a:pt x="5200" y="13"/>
                    <a:pt x="5200" y="8"/>
                  </a:cubicBezTo>
                  <a:cubicBezTo>
                    <a:pt x="5200" y="4"/>
                    <a:pt x="5204" y="0"/>
                    <a:pt x="5209" y="0"/>
                  </a:cubicBezTo>
                  <a:lnTo>
                    <a:pt x="5325" y="0"/>
                  </a:lnTo>
                  <a:cubicBezTo>
                    <a:pt x="5330" y="0"/>
                    <a:pt x="5334" y="4"/>
                    <a:pt x="5334" y="8"/>
                  </a:cubicBezTo>
                  <a:cubicBezTo>
                    <a:pt x="5334" y="13"/>
                    <a:pt x="5330" y="16"/>
                    <a:pt x="5325" y="16"/>
                  </a:cubicBezTo>
                  <a:close/>
                  <a:moveTo>
                    <a:pt x="5142" y="16"/>
                  </a:moveTo>
                  <a:lnTo>
                    <a:pt x="5142" y="16"/>
                  </a:lnTo>
                  <a:cubicBezTo>
                    <a:pt x="5137" y="16"/>
                    <a:pt x="5134" y="13"/>
                    <a:pt x="5134" y="8"/>
                  </a:cubicBezTo>
                  <a:cubicBezTo>
                    <a:pt x="5134" y="4"/>
                    <a:pt x="5137" y="0"/>
                    <a:pt x="5142" y="0"/>
                  </a:cubicBezTo>
                  <a:cubicBezTo>
                    <a:pt x="5147" y="0"/>
                    <a:pt x="5150" y="4"/>
                    <a:pt x="5150" y="8"/>
                  </a:cubicBezTo>
                  <a:cubicBezTo>
                    <a:pt x="5150" y="13"/>
                    <a:pt x="5147" y="16"/>
                    <a:pt x="5142" y="16"/>
                  </a:cubicBezTo>
                  <a:close/>
                  <a:moveTo>
                    <a:pt x="5075" y="16"/>
                  </a:moveTo>
                  <a:lnTo>
                    <a:pt x="5075" y="16"/>
                  </a:lnTo>
                  <a:cubicBezTo>
                    <a:pt x="5071" y="16"/>
                    <a:pt x="5067" y="13"/>
                    <a:pt x="5067" y="8"/>
                  </a:cubicBezTo>
                  <a:cubicBezTo>
                    <a:pt x="5067" y="4"/>
                    <a:pt x="5071" y="0"/>
                    <a:pt x="5075" y="0"/>
                  </a:cubicBezTo>
                  <a:cubicBezTo>
                    <a:pt x="5080" y="0"/>
                    <a:pt x="5084" y="4"/>
                    <a:pt x="5084" y="8"/>
                  </a:cubicBezTo>
                  <a:cubicBezTo>
                    <a:pt x="5084" y="13"/>
                    <a:pt x="5080" y="16"/>
                    <a:pt x="5075" y="16"/>
                  </a:cubicBezTo>
                  <a:close/>
                  <a:moveTo>
                    <a:pt x="5009" y="16"/>
                  </a:moveTo>
                  <a:lnTo>
                    <a:pt x="4892" y="16"/>
                  </a:lnTo>
                  <a:cubicBezTo>
                    <a:pt x="4887" y="16"/>
                    <a:pt x="4884" y="13"/>
                    <a:pt x="4884" y="8"/>
                  </a:cubicBezTo>
                  <a:cubicBezTo>
                    <a:pt x="4884" y="4"/>
                    <a:pt x="4887" y="0"/>
                    <a:pt x="4892" y="0"/>
                  </a:cubicBezTo>
                  <a:lnTo>
                    <a:pt x="5009" y="0"/>
                  </a:lnTo>
                  <a:cubicBezTo>
                    <a:pt x="5013" y="0"/>
                    <a:pt x="5017" y="4"/>
                    <a:pt x="5017" y="8"/>
                  </a:cubicBezTo>
                  <a:cubicBezTo>
                    <a:pt x="5017" y="13"/>
                    <a:pt x="5013" y="16"/>
                    <a:pt x="5009" y="16"/>
                  </a:cubicBezTo>
                  <a:close/>
                  <a:moveTo>
                    <a:pt x="4825" y="16"/>
                  </a:moveTo>
                  <a:lnTo>
                    <a:pt x="4825" y="16"/>
                  </a:lnTo>
                  <a:cubicBezTo>
                    <a:pt x="4821" y="16"/>
                    <a:pt x="4817" y="13"/>
                    <a:pt x="4817" y="8"/>
                  </a:cubicBezTo>
                  <a:cubicBezTo>
                    <a:pt x="4817" y="4"/>
                    <a:pt x="4821" y="0"/>
                    <a:pt x="4825" y="0"/>
                  </a:cubicBezTo>
                  <a:cubicBezTo>
                    <a:pt x="4830" y="0"/>
                    <a:pt x="4834" y="4"/>
                    <a:pt x="4834" y="8"/>
                  </a:cubicBezTo>
                  <a:cubicBezTo>
                    <a:pt x="4834" y="13"/>
                    <a:pt x="4830" y="16"/>
                    <a:pt x="4825" y="16"/>
                  </a:cubicBezTo>
                  <a:close/>
                  <a:moveTo>
                    <a:pt x="4759" y="16"/>
                  </a:moveTo>
                  <a:lnTo>
                    <a:pt x="4759" y="16"/>
                  </a:lnTo>
                  <a:cubicBezTo>
                    <a:pt x="4754" y="16"/>
                    <a:pt x="4750" y="13"/>
                    <a:pt x="4750" y="8"/>
                  </a:cubicBezTo>
                  <a:cubicBezTo>
                    <a:pt x="4750" y="4"/>
                    <a:pt x="4754" y="0"/>
                    <a:pt x="4759" y="0"/>
                  </a:cubicBezTo>
                  <a:cubicBezTo>
                    <a:pt x="4763" y="0"/>
                    <a:pt x="4767" y="4"/>
                    <a:pt x="4767" y="8"/>
                  </a:cubicBezTo>
                  <a:cubicBezTo>
                    <a:pt x="4767" y="13"/>
                    <a:pt x="4763" y="16"/>
                    <a:pt x="4759" y="16"/>
                  </a:cubicBezTo>
                  <a:close/>
                  <a:moveTo>
                    <a:pt x="4692" y="16"/>
                  </a:moveTo>
                  <a:lnTo>
                    <a:pt x="4575" y="16"/>
                  </a:lnTo>
                  <a:cubicBezTo>
                    <a:pt x="4571" y="16"/>
                    <a:pt x="4567" y="13"/>
                    <a:pt x="4567" y="8"/>
                  </a:cubicBezTo>
                  <a:cubicBezTo>
                    <a:pt x="4567" y="4"/>
                    <a:pt x="4571" y="0"/>
                    <a:pt x="4575" y="0"/>
                  </a:cubicBezTo>
                  <a:lnTo>
                    <a:pt x="4692" y="0"/>
                  </a:lnTo>
                  <a:cubicBezTo>
                    <a:pt x="4696" y="0"/>
                    <a:pt x="4700" y="4"/>
                    <a:pt x="4700" y="8"/>
                  </a:cubicBezTo>
                  <a:cubicBezTo>
                    <a:pt x="4700" y="13"/>
                    <a:pt x="4696" y="16"/>
                    <a:pt x="4692" y="16"/>
                  </a:cubicBezTo>
                  <a:close/>
                  <a:moveTo>
                    <a:pt x="4509" y="16"/>
                  </a:moveTo>
                  <a:lnTo>
                    <a:pt x="4509" y="16"/>
                  </a:lnTo>
                  <a:cubicBezTo>
                    <a:pt x="4504" y="16"/>
                    <a:pt x="4500" y="13"/>
                    <a:pt x="4500" y="8"/>
                  </a:cubicBezTo>
                  <a:cubicBezTo>
                    <a:pt x="4500" y="4"/>
                    <a:pt x="4504" y="0"/>
                    <a:pt x="4509" y="0"/>
                  </a:cubicBezTo>
                  <a:cubicBezTo>
                    <a:pt x="4513" y="0"/>
                    <a:pt x="4517" y="4"/>
                    <a:pt x="4517" y="8"/>
                  </a:cubicBezTo>
                  <a:cubicBezTo>
                    <a:pt x="4517" y="13"/>
                    <a:pt x="4513" y="16"/>
                    <a:pt x="4509" y="16"/>
                  </a:cubicBezTo>
                  <a:close/>
                  <a:moveTo>
                    <a:pt x="4442" y="16"/>
                  </a:moveTo>
                  <a:lnTo>
                    <a:pt x="4442" y="16"/>
                  </a:lnTo>
                  <a:cubicBezTo>
                    <a:pt x="4437" y="16"/>
                    <a:pt x="4433" y="13"/>
                    <a:pt x="4433" y="8"/>
                  </a:cubicBezTo>
                  <a:cubicBezTo>
                    <a:pt x="4433" y="4"/>
                    <a:pt x="4437" y="0"/>
                    <a:pt x="4442" y="0"/>
                  </a:cubicBezTo>
                  <a:cubicBezTo>
                    <a:pt x="4446" y="0"/>
                    <a:pt x="4450" y="4"/>
                    <a:pt x="4450" y="8"/>
                  </a:cubicBezTo>
                  <a:cubicBezTo>
                    <a:pt x="4450" y="13"/>
                    <a:pt x="4446" y="16"/>
                    <a:pt x="4442" y="16"/>
                  </a:cubicBezTo>
                  <a:close/>
                  <a:moveTo>
                    <a:pt x="4375" y="16"/>
                  </a:moveTo>
                  <a:lnTo>
                    <a:pt x="4258" y="16"/>
                  </a:lnTo>
                  <a:cubicBezTo>
                    <a:pt x="4254" y="16"/>
                    <a:pt x="4250" y="13"/>
                    <a:pt x="4250" y="8"/>
                  </a:cubicBezTo>
                  <a:cubicBezTo>
                    <a:pt x="4250" y="4"/>
                    <a:pt x="4254" y="0"/>
                    <a:pt x="4258" y="0"/>
                  </a:cubicBezTo>
                  <a:lnTo>
                    <a:pt x="4375" y="0"/>
                  </a:lnTo>
                  <a:cubicBezTo>
                    <a:pt x="4380" y="0"/>
                    <a:pt x="4383" y="4"/>
                    <a:pt x="4383" y="8"/>
                  </a:cubicBezTo>
                  <a:cubicBezTo>
                    <a:pt x="4383" y="13"/>
                    <a:pt x="4380" y="16"/>
                    <a:pt x="4375" y="16"/>
                  </a:cubicBezTo>
                  <a:close/>
                  <a:moveTo>
                    <a:pt x="4192" y="16"/>
                  </a:moveTo>
                  <a:lnTo>
                    <a:pt x="4192" y="16"/>
                  </a:lnTo>
                  <a:cubicBezTo>
                    <a:pt x="4187" y="16"/>
                    <a:pt x="4183" y="13"/>
                    <a:pt x="4183" y="8"/>
                  </a:cubicBezTo>
                  <a:cubicBezTo>
                    <a:pt x="4183" y="4"/>
                    <a:pt x="4187" y="0"/>
                    <a:pt x="4192" y="0"/>
                  </a:cubicBezTo>
                  <a:cubicBezTo>
                    <a:pt x="4196" y="0"/>
                    <a:pt x="4200" y="4"/>
                    <a:pt x="4200" y="8"/>
                  </a:cubicBezTo>
                  <a:cubicBezTo>
                    <a:pt x="4200" y="13"/>
                    <a:pt x="4196" y="16"/>
                    <a:pt x="4192" y="16"/>
                  </a:cubicBezTo>
                  <a:close/>
                  <a:moveTo>
                    <a:pt x="4125" y="16"/>
                  </a:moveTo>
                  <a:lnTo>
                    <a:pt x="4125" y="16"/>
                  </a:lnTo>
                  <a:cubicBezTo>
                    <a:pt x="4121" y="16"/>
                    <a:pt x="4117" y="13"/>
                    <a:pt x="4117" y="8"/>
                  </a:cubicBezTo>
                  <a:cubicBezTo>
                    <a:pt x="4117" y="4"/>
                    <a:pt x="4121" y="0"/>
                    <a:pt x="4125" y="0"/>
                  </a:cubicBezTo>
                  <a:cubicBezTo>
                    <a:pt x="4130" y="0"/>
                    <a:pt x="4133" y="4"/>
                    <a:pt x="4133" y="8"/>
                  </a:cubicBezTo>
                  <a:cubicBezTo>
                    <a:pt x="4133" y="13"/>
                    <a:pt x="4130" y="16"/>
                    <a:pt x="4125" y="16"/>
                  </a:cubicBezTo>
                  <a:close/>
                  <a:moveTo>
                    <a:pt x="4058" y="16"/>
                  </a:moveTo>
                  <a:lnTo>
                    <a:pt x="3942" y="16"/>
                  </a:lnTo>
                  <a:cubicBezTo>
                    <a:pt x="3937" y="16"/>
                    <a:pt x="3933" y="13"/>
                    <a:pt x="3933" y="8"/>
                  </a:cubicBezTo>
                  <a:cubicBezTo>
                    <a:pt x="3933" y="4"/>
                    <a:pt x="3937" y="0"/>
                    <a:pt x="3942" y="0"/>
                  </a:cubicBezTo>
                  <a:lnTo>
                    <a:pt x="4058" y="0"/>
                  </a:lnTo>
                  <a:cubicBezTo>
                    <a:pt x="4063" y="0"/>
                    <a:pt x="4067" y="4"/>
                    <a:pt x="4067" y="8"/>
                  </a:cubicBezTo>
                  <a:cubicBezTo>
                    <a:pt x="4067" y="13"/>
                    <a:pt x="4063" y="16"/>
                    <a:pt x="4058" y="16"/>
                  </a:cubicBezTo>
                  <a:close/>
                  <a:moveTo>
                    <a:pt x="3875" y="16"/>
                  </a:moveTo>
                  <a:lnTo>
                    <a:pt x="3875" y="16"/>
                  </a:lnTo>
                  <a:cubicBezTo>
                    <a:pt x="3870" y="16"/>
                    <a:pt x="3867" y="13"/>
                    <a:pt x="3867" y="8"/>
                  </a:cubicBezTo>
                  <a:cubicBezTo>
                    <a:pt x="3867" y="4"/>
                    <a:pt x="3870" y="0"/>
                    <a:pt x="3875" y="0"/>
                  </a:cubicBezTo>
                  <a:cubicBezTo>
                    <a:pt x="3880" y="0"/>
                    <a:pt x="3883" y="4"/>
                    <a:pt x="3883" y="8"/>
                  </a:cubicBezTo>
                  <a:cubicBezTo>
                    <a:pt x="3883" y="13"/>
                    <a:pt x="3880" y="16"/>
                    <a:pt x="3875" y="16"/>
                  </a:cubicBezTo>
                  <a:close/>
                  <a:moveTo>
                    <a:pt x="3808" y="16"/>
                  </a:moveTo>
                  <a:lnTo>
                    <a:pt x="3808" y="16"/>
                  </a:lnTo>
                  <a:cubicBezTo>
                    <a:pt x="3804" y="16"/>
                    <a:pt x="3800" y="13"/>
                    <a:pt x="3800" y="8"/>
                  </a:cubicBezTo>
                  <a:cubicBezTo>
                    <a:pt x="3800" y="4"/>
                    <a:pt x="3804" y="0"/>
                    <a:pt x="3808" y="0"/>
                  </a:cubicBezTo>
                  <a:cubicBezTo>
                    <a:pt x="3813" y="0"/>
                    <a:pt x="3817" y="4"/>
                    <a:pt x="3817" y="8"/>
                  </a:cubicBezTo>
                  <a:cubicBezTo>
                    <a:pt x="3817" y="13"/>
                    <a:pt x="3813" y="16"/>
                    <a:pt x="3808" y="16"/>
                  </a:cubicBezTo>
                  <a:close/>
                  <a:moveTo>
                    <a:pt x="3742" y="16"/>
                  </a:moveTo>
                  <a:lnTo>
                    <a:pt x="3625" y="16"/>
                  </a:lnTo>
                  <a:cubicBezTo>
                    <a:pt x="3620" y="16"/>
                    <a:pt x="3617" y="13"/>
                    <a:pt x="3617" y="8"/>
                  </a:cubicBezTo>
                  <a:cubicBezTo>
                    <a:pt x="3617" y="4"/>
                    <a:pt x="3620" y="0"/>
                    <a:pt x="3625" y="0"/>
                  </a:cubicBezTo>
                  <a:lnTo>
                    <a:pt x="3742" y="0"/>
                  </a:lnTo>
                  <a:cubicBezTo>
                    <a:pt x="3746" y="0"/>
                    <a:pt x="3750" y="4"/>
                    <a:pt x="3750" y="8"/>
                  </a:cubicBezTo>
                  <a:cubicBezTo>
                    <a:pt x="3750" y="13"/>
                    <a:pt x="3746" y="16"/>
                    <a:pt x="3742" y="16"/>
                  </a:cubicBezTo>
                  <a:close/>
                  <a:moveTo>
                    <a:pt x="3558" y="16"/>
                  </a:moveTo>
                  <a:lnTo>
                    <a:pt x="3558" y="16"/>
                  </a:lnTo>
                  <a:cubicBezTo>
                    <a:pt x="3554" y="16"/>
                    <a:pt x="3550" y="13"/>
                    <a:pt x="3550" y="8"/>
                  </a:cubicBezTo>
                  <a:cubicBezTo>
                    <a:pt x="3550" y="4"/>
                    <a:pt x="3554" y="0"/>
                    <a:pt x="3558" y="0"/>
                  </a:cubicBezTo>
                  <a:cubicBezTo>
                    <a:pt x="3563" y="0"/>
                    <a:pt x="3567" y="4"/>
                    <a:pt x="3567" y="8"/>
                  </a:cubicBezTo>
                  <a:cubicBezTo>
                    <a:pt x="3567" y="13"/>
                    <a:pt x="3563" y="16"/>
                    <a:pt x="3558" y="16"/>
                  </a:cubicBezTo>
                  <a:close/>
                  <a:moveTo>
                    <a:pt x="3492" y="16"/>
                  </a:moveTo>
                  <a:lnTo>
                    <a:pt x="3492" y="16"/>
                  </a:lnTo>
                  <a:cubicBezTo>
                    <a:pt x="3487" y="16"/>
                    <a:pt x="3483" y="13"/>
                    <a:pt x="3483" y="8"/>
                  </a:cubicBezTo>
                  <a:cubicBezTo>
                    <a:pt x="3483" y="4"/>
                    <a:pt x="3487" y="0"/>
                    <a:pt x="3492" y="0"/>
                  </a:cubicBezTo>
                  <a:cubicBezTo>
                    <a:pt x="3496" y="0"/>
                    <a:pt x="3500" y="4"/>
                    <a:pt x="3500" y="8"/>
                  </a:cubicBezTo>
                  <a:cubicBezTo>
                    <a:pt x="3500" y="13"/>
                    <a:pt x="3496" y="16"/>
                    <a:pt x="3492" y="16"/>
                  </a:cubicBezTo>
                  <a:close/>
                  <a:moveTo>
                    <a:pt x="3425" y="16"/>
                  </a:moveTo>
                  <a:lnTo>
                    <a:pt x="3308" y="16"/>
                  </a:lnTo>
                  <a:cubicBezTo>
                    <a:pt x="3304" y="16"/>
                    <a:pt x="3300" y="13"/>
                    <a:pt x="3300" y="8"/>
                  </a:cubicBezTo>
                  <a:cubicBezTo>
                    <a:pt x="3300" y="4"/>
                    <a:pt x="3304" y="0"/>
                    <a:pt x="3308" y="0"/>
                  </a:cubicBezTo>
                  <a:lnTo>
                    <a:pt x="3425" y="0"/>
                  </a:lnTo>
                  <a:cubicBezTo>
                    <a:pt x="3430" y="0"/>
                    <a:pt x="3433" y="4"/>
                    <a:pt x="3433" y="8"/>
                  </a:cubicBezTo>
                  <a:cubicBezTo>
                    <a:pt x="3433" y="13"/>
                    <a:pt x="3430" y="16"/>
                    <a:pt x="3425" y="16"/>
                  </a:cubicBezTo>
                  <a:close/>
                  <a:moveTo>
                    <a:pt x="3242" y="16"/>
                  </a:moveTo>
                  <a:lnTo>
                    <a:pt x="3242" y="16"/>
                  </a:lnTo>
                  <a:cubicBezTo>
                    <a:pt x="3237" y="16"/>
                    <a:pt x="3233" y="13"/>
                    <a:pt x="3233" y="8"/>
                  </a:cubicBezTo>
                  <a:cubicBezTo>
                    <a:pt x="3233" y="4"/>
                    <a:pt x="3237" y="0"/>
                    <a:pt x="3242" y="0"/>
                  </a:cubicBezTo>
                  <a:cubicBezTo>
                    <a:pt x="3246" y="0"/>
                    <a:pt x="3250" y="4"/>
                    <a:pt x="3250" y="8"/>
                  </a:cubicBezTo>
                  <a:cubicBezTo>
                    <a:pt x="3250" y="13"/>
                    <a:pt x="3246" y="16"/>
                    <a:pt x="3242" y="16"/>
                  </a:cubicBezTo>
                  <a:close/>
                  <a:moveTo>
                    <a:pt x="3175" y="16"/>
                  </a:moveTo>
                  <a:lnTo>
                    <a:pt x="3175" y="16"/>
                  </a:lnTo>
                  <a:cubicBezTo>
                    <a:pt x="3170" y="16"/>
                    <a:pt x="3167" y="13"/>
                    <a:pt x="3167" y="8"/>
                  </a:cubicBezTo>
                  <a:cubicBezTo>
                    <a:pt x="3167" y="4"/>
                    <a:pt x="3170" y="0"/>
                    <a:pt x="3175" y="0"/>
                  </a:cubicBezTo>
                  <a:cubicBezTo>
                    <a:pt x="3180" y="0"/>
                    <a:pt x="3183" y="4"/>
                    <a:pt x="3183" y="8"/>
                  </a:cubicBezTo>
                  <a:cubicBezTo>
                    <a:pt x="3183" y="13"/>
                    <a:pt x="3180" y="16"/>
                    <a:pt x="3175" y="16"/>
                  </a:cubicBezTo>
                  <a:close/>
                  <a:moveTo>
                    <a:pt x="3108" y="16"/>
                  </a:moveTo>
                  <a:lnTo>
                    <a:pt x="2992" y="16"/>
                  </a:lnTo>
                  <a:cubicBezTo>
                    <a:pt x="2987" y="16"/>
                    <a:pt x="2983" y="13"/>
                    <a:pt x="2983" y="8"/>
                  </a:cubicBezTo>
                  <a:cubicBezTo>
                    <a:pt x="2983" y="4"/>
                    <a:pt x="2987" y="0"/>
                    <a:pt x="2992" y="0"/>
                  </a:cubicBezTo>
                  <a:lnTo>
                    <a:pt x="3108" y="0"/>
                  </a:lnTo>
                  <a:cubicBezTo>
                    <a:pt x="3113" y="0"/>
                    <a:pt x="3117" y="4"/>
                    <a:pt x="3117" y="8"/>
                  </a:cubicBezTo>
                  <a:cubicBezTo>
                    <a:pt x="3117" y="13"/>
                    <a:pt x="3113" y="16"/>
                    <a:pt x="3108" y="16"/>
                  </a:cubicBezTo>
                  <a:close/>
                  <a:moveTo>
                    <a:pt x="2925" y="16"/>
                  </a:moveTo>
                  <a:lnTo>
                    <a:pt x="2925" y="16"/>
                  </a:lnTo>
                  <a:cubicBezTo>
                    <a:pt x="2920" y="16"/>
                    <a:pt x="2917" y="13"/>
                    <a:pt x="2917" y="8"/>
                  </a:cubicBezTo>
                  <a:cubicBezTo>
                    <a:pt x="2917" y="4"/>
                    <a:pt x="2920" y="0"/>
                    <a:pt x="2925" y="0"/>
                  </a:cubicBezTo>
                  <a:cubicBezTo>
                    <a:pt x="2930" y="0"/>
                    <a:pt x="2933" y="4"/>
                    <a:pt x="2933" y="8"/>
                  </a:cubicBezTo>
                  <a:cubicBezTo>
                    <a:pt x="2933" y="13"/>
                    <a:pt x="2930" y="16"/>
                    <a:pt x="2925" y="16"/>
                  </a:cubicBezTo>
                  <a:close/>
                  <a:moveTo>
                    <a:pt x="2858" y="16"/>
                  </a:moveTo>
                  <a:lnTo>
                    <a:pt x="2858" y="16"/>
                  </a:lnTo>
                  <a:cubicBezTo>
                    <a:pt x="2854" y="16"/>
                    <a:pt x="2850" y="13"/>
                    <a:pt x="2850" y="8"/>
                  </a:cubicBezTo>
                  <a:cubicBezTo>
                    <a:pt x="2850" y="4"/>
                    <a:pt x="2854" y="0"/>
                    <a:pt x="2858" y="0"/>
                  </a:cubicBezTo>
                  <a:cubicBezTo>
                    <a:pt x="2863" y="0"/>
                    <a:pt x="2867" y="4"/>
                    <a:pt x="2867" y="8"/>
                  </a:cubicBezTo>
                  <a:cubicBezTo>
                    <a:pt x="2867" y="13"/>
                    <a:pt x="2863" y="16"/>
                    <a:pt x="2858" y="16"/>
                  </a:cubicBezTo>
                  <a:close/>
                  <a:moveTo>
                    <a:pt x="2792" y="16"/>
                  </a:moveTo>
                  <a:lnTo>
                    <a:pt x="2675" y="16"/>
                  </a:lnTo>
                  <a:cubicBezTo>
                    <a:pt x="2670" y="16"/>
                    <a:pt x="2667" y="13"/>
                    <a:pt x="2667" y="8"/>
                  </a:cubicBezTo>
                  <a:cubicBezTo>
                    <a:pt x="2667" y="4"/>
                    <a:pt x="2670" y="0"/>
                    <a:pt x="2675" y="0"/>
                  </a:cubicBezTo>
                  <a:lnTo>
                    <a:pt x="2792" y="0"/>
                  </a:lnTo>
                  <a:cubicBezTo>
                    <a:pt x="2796" y="0"/>
                    <a:pt x="2800" y="4"/>
                    <a:pt x="2800" y="8"/>
                  </a:cubicBezTo>
                  <a:cubicBezTo>
                    <a:pt x="2800" y="13"/>
                    <a:pt x="2796" y="16"/>
                    <a:pt x="2792" y="16"/>
                  </a:cubicBezTo>
                  <a:close/>
                  <a:moveTo>
                    <a:pt x="2608" y="16"/>
                  </a:moveTo>
                  <a:lnTo>
                    <a:pt x="2608" y="16"/>
                  </a:lnTo>
                  <a:cubicBezTo>
                    <a:pt x="2604" y="16"/>
                    <a:pt x="2600" y="13"/>
                    <a:pt x="2600" y="8"/>
                  </a:cubicBezTo>
                  <a:cubicBezTo>
                    <a:pt x="2600" y="4"/>
                    <a:pt x="2604" y="0"/>
                    <a:pt x="2608" y="0"/>
                  </a:cubicBezTo>
                  <a:cubicBezTo>
                    <a:pt x="2613" y="0"/>
                    <a:pt x="2617" y="4"/>
                    <a:pt x="2617" y="8"/>
                  </a:cubicBezTo>
                  <a:cubicBezTo>
                    <a:pt x="2617" y="13"/>
                    <a:pt x="2613" y="16"/>
                    <a:pt x="2608" y="16"/>
                  </a:cubicBezTo>
                  <a:close/>
                  <a:moveTo>
                    <a:pt x="2542" y="16"/>
                  </a:moveTo>
                  <a:lnTo>
                    <a:pt x="2542" y="16"/>
                  </a:lnTo>
                  <a:cubicBezTo>
                    <a:pt x="2537" y="16"/>
                    <a:pt x="2533" y="13"/>
                    <a:pt x="2533" y="8"/>
                  </a:cubicBezTo>
                  <a:cubicBezTo>
                    <a:pt x="2533" y="4"/>
                    <a:pt x="2537" y="0"/>
                    <a:pt x="2542" y="0"/>
                  </a:cubicBezTo>
                  <a:cubicBezTo>
                    <a:pt x="2546" y="0"/>
                    <a:pt x="2550" y="4"/>
                    <a:pt x="2550" y="8"/>
                  </a:cubicBezTo>
                  <a:cubicBezTo>
                    <a:pt x="2550" y="13"/>
                    <a:pt x="2546" y="16"/>
                    <a:pt x="2542" y="16"/>
                  </a:cubicBezTo>
                  <a:close/>
                  <a:moveTo>
                    <a:pt x="2475" y="16"/>
                  </a:moveTo>
                  <a:lnTo>
                    <a:pt x="2358" y="16"/>
                  </a:lnTo>
                  <a:cubicBezTo>
                    <a:pt x="2354" y="16"/>
                    <a:pt x="2350" y="13"/>
                    <a:pt x="2350" y="8"/>
                  </a:cubicBezTo>
                  <a:cubicBezTo>
                    <a:pt x="2350" y="4"/>
                    <a:pt x="2354" y="0"/>
                    <a:pt x="2358" y="0"/>
                  </a:cubicBezTo>
                  <a:lnTo>
                    <a:pt x="2475" y="0"/>
                  </a:lnTo>
                  <a:cubicBezTo>
                    <a:pt x="2480" y="0"/>
                    <a:pt x="2483" y="4"/>
                    <a:pt x="2483" y="8"/>
                  </a:cubicBezTo>
                  <a:cubicBezTo>
                    <a:pt x="2483" y="13"/>
                    <a:pt x="2480" y="16"/>
                    <a:pt x="2475" y="16"/>
                  </a:cubicBezTo>
                  <a:close/>
                  <a:moveTo>
                    <a:pt x="2292" y="16"/>
                  </a:moveTo>
                  <a:lnTo>
                    <a:pt x="2292" y="16"/>
                  </a:lnTo>
                  <a:cubicBezTo>
                    <a:pt x="2287" y="16"/>
                    <a:pt x="2283" y="13"/>
                    <a:pt x="2283" y="8"/>
                  </a:cubicBezTo>
                  <a:cubicBezTo>
                    <a:pt x="2283" y="4"/>
                    <a:pt x="2287" y="0"/>
                    <a:pt x="2292" y="0"/>
                  </a:cubicBezTo>
                  <a:cubicBezTo>
                    <a:pt x="2296" y="0"/>
                    <a:pt x="2300" y="4"/>
                    <a:pt x="2300" y="8"/>
                  </a:cubicBezTo>
                  <a:cubicBezTo>
                    <a:pt x="2300" y="13"/>
                    <a:pt x="2296" y="16"/>
                    <a:pt x="2292" y="16"/>
                  </a:cubicBezTo>
                  <a:close/>
                  <a:moveTo>
                    <a:pt x="2225" y="16"/>
                  </a:moveTo>
                  <a:lnTo>
                    <a:pt x="2225" y="16"/>
                  </a:lnTo>
                  <a:cubicBezTo>
                    <a:pt x="2220" y="16"/>
                    <a:pt x="2217" y="13"/>
                    <a:pt x="2217" y="8"/>
                  </a:cubicBezTo>
                  <a:cubicBezTo>
                    <a:pt x="2217" y="4"/>
                    <a:pt x="2220" y="0"/>
                    <a:pt x="2225" y="0"/>
                  </a:cubicBezTo>
                  <a:cubicBezTo>
                    <a:pt x="2230" y="0"/>
                    <a:pt x="2233" y="4"/>
                    <a:pt x="2233" y="8"/>
                  </a:cubicBezTo>
                  <a:cubicBezTo>
                    <a:pt x="2233" y="13"/>
                    <a:pt x="2230" y="16"/>
                    <a:pt x="2225" y="16"/>
                  </a:cubicBezTo>
                  <a:close/>
                  <a:moveTo>
                    <a:pt x="2158" y="16"/>
                  </a:moveTo>
                  <a:lnTo>
                    <a:pt x="2042" y="16"/>
                  </a:lnTo>
                  <a:cubicBezTo>
                    <a:pt x="2037" y="16"/>
                    <a:pt x="2033" y="13"/>
                    <a:pt x="2033" y="8"/>
                  </a:cubicBezTo>
                  <a:cubicBezTo>
                    <a:pt x="2033" y="4"/>
                    <a:pt x="2037" y="0"/>
                    <a:pt x="2042" y="0"/>
                  </a:cubicBezTo>
                  <a:lnTo>
                    <a:pt x="2158" y="0"/>
                  </a:lnTo>
                  <a:cubicBezTo>
                    <a:pt x="2163" y="0"/>
                    <a:pt x="2167" y="4"/>
                    <a:pt x="2167" y="8"/>
                  </a:cubicBezTo>
                  <a:cubicBezTo>
                    <a:pt x="2167" y="13"/>
                    <a:pt x="2163" y="16"/>
                    <a:pt x="2158" y="16"/>
                  </a:cubicBezTo>
                  <a:close/>
                  <a:moveTo>
                    <a:pt x="1975" y="16"/>
                  </a:moveTo>
                  <a:lnTo>
                    <a:pt x="1975" y="16"/>
                  </a:lnTo>
                  <a:cubicBezTo>
                    <a:pt x="1970" y="16"/>
                    <a:pt x="1967" y="13"/>
                    <a:pt x="1967" y="8"/>
                  </a:cubicBezTo>
                  <a:cubicBezTo>
                    <a:pt x="1967" y="4"/>
                    <a:pt x="1970" y="0"/>
                    <a:pt x="1975" y="0"/>
                  </a:cubicBezTo>
                  <a:cubicBezTo>
                    <a:pt x="1980" y="0"/>
                    <a:pt x="1983" y="4"/>
                    <a:pt x="1983" y="8"/>
                  </a:cubicBezTo>
                  <a:cubicBezTo>
                    <a:pt x="1983" y="13"/>
                    <a:pt x="1980" y="16"/>
                    <a:pt x="1975" y="16"/>
                  </a:cubicBezTo>
                  <a:close/>
                  <a:moveTo>
                    <a:pt x="1908" y="16"/>
                  </a:moveTo>
                  <a:lnTo>
                    <a:pt x="1908" y="16"/>
                  </a:lnTo>
                  <a:cubicBezTo>
                    <a:pt x="1904" y="16"/>
                    <a:pt x="1900" y="13"/>
                    <a:pt x="1900" y="8"/>
                  </a:cubicBezTo>
                  <a:cubicBezTo>
                    <a:pt x="1900" y="4"/>
                    <a:pt x="1904" y="0"/>
                    <a:pt x="1908" y="0"/>
                  </a:cubicBezTo>
                  <a:cubicBezTo>
                    <a:pt x="1913" y="0"/>
                    <a:pt x="1917" y="4"/>
                    <a:pt x="1917" y="8"/>
                  </a:cubicBezTo>
                  <a:cubicBezTo>
                    <a:pt x="1917" y="13"/>
                    <a:pt x="1913" y="16"/>
                    <a:pt x="1908" y="16"/>
                  </a:cubicBezTo>
                  <a:close/>
                  <a:moveTo>
                    <a:pt x="1842" y="16"/>
                  </a:moveTo>
                  <a:lnTo>
                    <a:pt x="1725" y="16"/>
                  </a:lnTo>
                  <a:cubicBezTo>
                    <a:pt x="1720" y="16"/>
                    <a:pt x="1717" y="13"/>
                    <a:pt x="1717" y="8"/>
                  </a:cubicBezTo>
                  <a:cubicBezTo>
                    <a:pt x="1717" y="4"/>
                    <a:pt x="1720" y="0"/>
                    <a:pt x="1725" y="0"/>
                  </a:cubicBezTo>
                  <a:lnTo>
                    <a:pt x="1842" y="0"/>
                  </a:lnTo>
                  <a:cubicBezTo>
                    <a:pt x="1846" y="0"/>
                    <a:pt x="1850" y="4"/>
                    <a:pt x="1850" y="8"/>
                  </a:cubicBezTo>
                  <a:cubicBezTo>
                    <a:pt x="1850" y="13"/>
                    <a:pt x="1846" y="16"/>
                    <a:pt x="1842" y="16"/>
                  </a:cubicBezTo>
                  <a:close/>
                  <a:moveTo>
                    <a:pt x="1658" y="16"/>
                  </a:moveTo>
                  <a:lnTo>
                    <a:pt x="1658" y="16"/>
                  </a:lnTo>
                  <a:cubicBezTo>
                    <a:pt x="1654" y="16"/>
                    <a:pt x="1650" y="13"/>
                    <a:pt x="1650" y="8"/>
                  </a:cubicBezTo>
                  <a:cubicBezTo>
                    <a:pt x="1650" y="4"/>
                    <a:pt x="1654" y="0"/>
                    <a:pt x="1658" y="0"/>
                  </a:cubicBezTo>
                  <a:cubicBezTo>
                    <a:pt x="1663" y="0"/>
                    <a:pt x="1667" y="4"/>
                    <a:pt x="1667" y="8"/>
                  </a:cubicBezTo>
                  <a:cubicBezTo>
                    <a:pt x="1667" y="13"/>
                    <a:pt x="1663" y="16"/>
                    <a:pt x="1658" y="16"/>
                  </a:cubicBezTo>
                  <a:close/>
                  <a:moveTo>
                    <a:pt x="1592" y="16"/>
                  </a:moveTo>
                  <a:lnTo>
                    <a:pt x="1592" y="16"/>
                  </a:lnTo>
                  <a:cubicBezTo>
                    <a:pt x="1587" y="16"/>
                    <a:pt x="1583" y="13"/>
                    <a:pt x="1583" y="8"/>
                  </a:cubicBezTo>
                  <a:cubicBezTo>
                    <a:pt x="1583" y="4"/>
                    <a:pt x="1587" y="0"/>
                    <a:pt x="1592" y="0"/>
                  </a:cubicBezTo>
                  <a:cubicBezTo>
                    <a:pt x="1596" y="0"/>
                    <a:pt x="1600" y="4"/>
                    <a:pt x="1600" y="8"/>
                  </a:cubicBezTo>
                  <a:cubicBezTo>
                    <a:pt x="1600" y="13"/>
                    <a:pt x="1596" y="16"/>
                    <a:pt x="1592" y="16"/>
                  </a:cubicBezTo>
                  <a:close/>
                  <a:moveTo>
                    <a:pt x="1525" y="16"/>
                  </a:moveTo>
                  <a:lnTo>
                    <a:pt x="1408" y="16"/>
                  </a:lnTo>
                  <a:cubicBezTo>
                    <a:pt x="1404" y="16"/>
                    <a:pt x="1400" y="13"/>
                    <a:pt x="1400" y="8"/>
                  </a:cubicBezTo>
                  <a:cubicBezTo>
                    <a:pt x="1400" y="4"/>
                    <a:pt x="1404" y="0"/>
                    <a:pt x="1408" y="0"/>
                  </a:cubicBezTo>
                  <a:lnTo>
                    <a:pt x="1525" y="0"/>
                  </a:lnTo>
                  <a:cubicBezTo>
                    <a:pt x="1529" y="0"/>
                    <a:pt x="1533" y="4"/>
                    <a:pt x="1533" y="8"/>
                  </a:cubicBezTo>
                  <a:cubicBezTo>
                    <a:pt x="1533" y="13"/>
                    <a:pt x="1529" y="16"/>
                    <a:pt x="1525" y="16"/>
                  </a:cubicBezTo>
                  <a:close/>
                  <a:moveTo>
                    <a:pt x="1342" y="16"/>
                  </a:moveTo>
                  <a:lnTo>
                    <a:pt x="1342" y="16"/>
                  </a:lnTo>
                  <a:cubicBezTo>
                    <a:pt x="1337" y="16"/>
                    <a:pt x="1333" y="13"/>
                    <a:pt x="1333" y="8"/>
                  </a:cubicBezTo>
                  <a:cubicBezTo>
                    <a:pt x="1333" y="4"/>
                    <a:pt x="1337" y="0"/>
                    <a:pt x="1342" y="0"/>
                  </a:cubicBezTo>
                  <a:cubicBezTo>
                    <a:pt x="1346" y="0"/>
                    <a:pt x="1350" y="4"/>
                    <a:pt x="1350" y="8"/>
                  </a:cubicBezTo>
                  <a:cubicBezTo>
                    <a:pt x="1350" y="13"/>
                    <a:pt x="1346" y="16"/>
                    <a:pt x="1342" y="16"/>
                  </a:cubicBezTo>
                  <a:close/>
                  <a:moveTo>
                    <a:pt x="1275" y="16"/>
                  </a:moveTo>
                  <a:lnTo>
                    <a:pt x="1275" y="16"/>
                  </a:lnTo>
                  <a:cubicBezTo>
                    <a:pt x="1270" y="16"/>
                    <a:pt x="1266" y="13"/>
                    <a:pt x="1266" y="8"/>
                  </a:cubicBezTo>
                  <a:cubicBezTo>
                    <a:pt x="1266" y="4"/>
                    <a:pt x="1270" y="0"/>
                    <a:pt x="1275" y="0"/>
                  </a:cubicBezTo>
                  <a:cubicBezTo>
                    <a:pt x="1279" y="0"/>
                    <a:pt x="1283" y="4"/>
                    <a:pt x="1283" y="8"/>
                  </a:cubicBezTo>
                  <a:cubicBezTo>
                    <a:pt x="1283" y="13"/>
                    <a:pt x="1279" y="16"/>
                    <a:pt x="1275" y="16"/>
                  </a:cubicBezTo>
                  <a:close/>
                  <a:moveTo>
                    <a:pt x="1208" y="16"/>
                  </a:moveTo>
                  <a:lnTo>
                    <a:pt x="1091" y="16"/>
                  </a:lnTo>
                  <a:cubicBezTo>
                    <a:pt x="1087" y="16"/>
                    <a:pt x="1083" y="13"/>
                    <a:pt x="1083" y="8"/>
                  </a:cubicBezTo>
                  <a:cubicBezTo>
                    <a:pt x="1083" y="4"/>
                    <a:pt x="1087" y="0"/>
                    <a:pt x="1091" y="0"/>
                  </a:cubicBezTo>
                  <a:lnTo>
                    <a:pt x="1208" y="0"/>
                  </a:lnTo>
                  <a:cubicBezTo>
                    <a:pt x="1213" y="0"/>
                    <a:pt x="1216" y="4"/>
                    <a:pt x="1216" y="8"/>
                  </a:cubicBezTo>
                  <a:cubicBezTo>
                    <a:pt x="1216" y="13"/>
                    <a:pt x="1213" y="16"/>
                    <a:pt x="1208" y="16"/>
                  </a:cubicBezTo>
                  <a:close/>
                  <a:moveTo>
                    <a:pt x="1025" y="16"/>
                  </a:moveTo>
                  <a:lnTo>
                    <a:pt x="1025" y="16"/>
                  </a:lnTo>
                  <a:cubicBezTo>
                    <a:pt x="1020" y="16"/>
                    <a:pt x="1016" y="13"/>
                    <a:pt x="1016" y="8"/>
                  </a:cubicBezTo>
                  <a:cubicBezTo>
                    <a:pt x="1016" y="4"/>
                    <a:pt x="1020" y="0"/>
                    <a:pt x="1025" y="0"/>
                  </a:cubicBezTo>
                  <a:cubicBezTo>
                    <a:pt x="1029" y="0"/>
                    <a:pt x="1033" y="4"/>
                    <a:pt x="1033" y="8"/>
                  </a:cubicBezTo>
                  <a:cubicBezTo>
                    <a:pt x="1033" y="13"/>
                    <a:pt x="1029" y="16"/>
                    <a:pt x="1025" y="16"/>
                  </a:cubicBezTo>
                  <a:close/>
                  <a:moveTo>
                    <a:pt x="958" y="16"/>
                  </a:moveTo>
                  <a:lnTo>
                    <a:pt x="958" y="16"/>
                  </a:lnTo>
                  <a:cubicBezTo>
                    <a:pt x="954" y="16"/>
                    <a:pt x="950" y="13"/>
                    <a:pt x="950" y="8"/>
                  </a:cubicBezTo>
                  <a:cubicBezTo>
                    <a:pt x="950" y="4"/>
                    <a:pt x="954" y="0"/>
                    <a:pt x="958" y="0"/>
                  </a:cubicBezTo>
                  <a:cubicBezTo>
                    <a:pt x="963" y="0"/>
                    <a:pt x="966" y="4"/>
                    <a:pt x="966" y="8"/>
                  </a:cubicBezTo>
                  <a:cubicBezTo>
                    <a:pt x="966" y="13"/>
                    <a:pt x="963" y="16"/>
                    <a:pt x="958" y="16"/>
                  </a:cubicBezTo>
                  <a:close/>
                  <a:moveTo>
                    <a:pt x="891" y="16"/>
                  </a:moveTo>
                  <a:lnTo>
                    <a:pt x="775" y="16"/>
                  </a:lnTo>
                  <a:cubicBezTo>
                    <a:pt x="770" y="16"/>
                    <a:pt x="766" y="13"/>
                    <a:pt x="766" y="8"/>
                  </a:cubicBezTo>
                  <a:cubicBezTo>
                    <a:pt x="766" y="4"/>
                    <a:pt x="770" y="0"/>
                    <a:pt x="775" y="0"/>
                  </a:cubicBezTo>
                  <a:lnTo>
                    <a:pt x="891" y="0"/>
                  </a:lnTo>
                  <a:cubicBezTo>
                    <a:pt x="896" y="0"/>
                    <a:pt x="900" y="4"/>
                    <a:pt x="900" y="8"/>
                  </a:cubicBezTo>
                  <a:cubicBezTo>
                    <a:pt x="900" y="13"/>
                    <a:pt x="896" y="16"/>
                    <a:pt x="891" y="16"/>
                  </a:cubicBezTo>
                  <a:close/>
                  <a:moveTo>
                    <a:pt x="708" y="16"/>
                  </a:moveTo>
                  <a:lnTo>
                    <a:pt x="708" y="16"/>
                  </a:lnTo>
                  <a:cubicBezTo>
                    <a:pt x="704" y="16"/>
                    <a:pt x="700" y="13"/>
                    <a:pt x="700" y="8"/>
                  </a:cubicBezTo>
                  <a:cubicBezTo>
                    <a:pt x="700" y="4"/>
                    <a:pt x="704" y="0"/>
                    <a:pt x="708" y="0"/>
                  </a:cubicBezTo>
                  <a:cubicBezTo>
                    <a:pt x="713" y="0"/>
                    <a:pt x="716" y="4"/>
                    <a:pt x="716" y="8"/>
                  </a:cubicBezTo>
                  <a:cubicBezTo>
                    <a:pt x="716" y="13"/>
                    <a:pt x="713" y="16"/>
                    <a:pt x="708" y="16"/>
                  </a:cubicBezTo>
                  <a:close/>
                  <a:moveTo>
                    <a:pt x="641" y="16"/>
                  </a:moveTo>
                  <a:lnTo>
                    <a:pt x="641" y="16"/>
                  </a:lnTo>
                  <a:cubicBezTo>
                    <a:pt x="637" y="16"/>
                    <a:pt x="633" y="13"/>
                    <a:pt x="633" y="8"/>
                  </a:cubicBezTo>
                  <a:cubicBezTo>
                    <a:pt x="633" y="4"/>
                    <a:pt x="637" y="0"/>
                    <a:pt x="641" y="0"/>
                  </a:cubicBezTo>
                  <a:cubicBezTo>
                    <a:pt x="646" y="0"/>
                    <a:pt x="650" y="4"/>
                    <a:pt x="650" y="8"/>
                  </a:cubicBezTo>
                  <a:cubicBezTo>
                    <a:pt x="650" y="13"/>
                    <a:pt x="646" y="16"/>
                    <a:pt x="641" y="16"/>
                  </a:cubicBezTo>
                  <a:close/>
                  <a:moveTo>
                    <a:pt x="575" y="16"/>
                  </a:moveTo>
                  <a:lnTo>
                    <a:pt x="458" y="16"/>
                  </a:lnTo>
                  <a:cubicBezTo>
                    <a:pt x="454" y="16"/>
                    <a:pt x="450" y="13"/>
                    <a:pt x="450" y="8"/>
                  </a:cubicBezTo>
                  <a:cubicBezTo>
                    <a:pt x="450" y="4"/>
                    <a:pt x="454" y="0"/>
                    <a:pt x="458" y="0"/>
                  </a:cubicBezTo>
                  <a:lnTo>
                    <a:pt x="575" y="0"/>
                  </a:lnTo>
                  <a:cubicBezTo>
                    <a:pt x="579" y="0"/>
                    <a:pt x="583" y="4"/>
                    <a:pt x="583" y="8"/>
                  </a:cubicBezTo>
                  <a:cubicBezTo>
                    <a:pt x="583" y="13"/>
                    <a:pt x="579" y="16"/>
                    <a:pt x="575" y="16"/>
                  </a:cubicBezTo>
                  <a:close/>
                  <a:moveTo>
                    <a:pt x="391" y="16"/>
                  </a:moveTo>
                  <a:lnTo>
                    <a:pt x="391" y="16"/>
                  </a:lnTo>
                  <a:cubicBezTo>
                    <a:pt x="387" y="16"/>
                    <a:pt x="383" y="13"/>
                    <a:pt x="383" y="8"/>
                  </a:cubicBezTo>
                  <a:cubicBezTo>
                    <a:pt x="383" y="4"/>
                    <a:pt x="387" y="0"/>
                    <a:pt x="391" y="0"/>
                  </a:cubicBezTo>
                  <a:cubicBezTo>
                    <a:pt x="396" y="0"/>
                    <a:pt x="400" y="4"/>
                    <a:pt x="400" y="8"/>
                  </a:cubicBezTo>
                  <a:cubicBezTo>
                    <a:pt x="400" y="13"/>
                    <a:pt x="396" y="16"/>
                    <a:pt x="391" y="16"/>
                  </a:cubicBezTo>
                  <a:close/>
                  <a:moveTo>
                    <a:pt x="325" y="16"/>
                  </a:moveTo>
                  <a:lnTo>
                    <a:pt x="325" y="16"/>
                  </a:lnTo>
                  <a:cubicBezTo>
                    <a:pt x="320" y="16"/>
                    <a:pt x="316" y="13"/>
                    <a:pt x="316" y="8"/>
                  </a:cubicBezTo>
                  <a:cubicBezTo>
                    <a:pt x="316" y="4"/>
                    <a:pt x="320" y="0"/>
                    <a:pt x="325" y="0"/>
                  </a:cubicBezTo>
                  <a:cubicBezTo>
                    <a:pt x="329" y="0"/>
                    <a:pt x="333" y="4"/>
                    <a:pt x="333" y="8"/>
                  </a:cubicBezTo>
                  <a:cubicBezTo>
                    <a:pt x="333" y="13"/>
                    <a:pt x="329" y="16"/>
                    <a:pt x="325" y="16"/>
                  </a:cubicBezTo>
                  <a:close/>
                  <a:moveTo>
                    <a:pt x="258" y="16"/>
                  </a:moveTo>
                  <a:lnTo>
                    <a:pt x="141" y="16"/>
                  </a:lnTo>
                  <a:cubicBezTo>
                    <a:pt x="137" y="16"/>
                    <a:pt x="133" y="13"/>
                    <a:pt x="133" y="8"/>
                  </a:cubicBezTo>
                  <a:cubicBezTo>
                    <a:pt x="133" y="4"/>
                    <a:pt x="137" y="0"/>
                    <a:pt x="141" y="0"/>
                  </a:cubicBezTo>
                  <a:lnTo>
                    <a:pt x="258" y="0"/>
                  </a:lnTo>
                  <a:cubicBezTo>
                    <a:pt x="263" y="0"/>
                    <a:pt x="266" y="4"/>
                    <a:pt x="266" y="8"/>
                  </a:cubicBezTo>
                  <a:cubicBezTo>
                    <a:pt x="266" y="13"/>
                    <a:pt x="263" y="16"/>
                    <a:pt x="258" y="16"/>
                  </a:cubicBezTo>
                  <a:close/>
                  <a:moveTo>
                    <a:pt x="75" y="16"/>
                  </a:moveTo>
                  <a:lnTo>
                    <a:pt x="75" y="16"/>
                  </a:lnTo>
                  <a:cubicBezTo>
                    <a:pt x="70" y="16"/>
                    <a:pt x="66" y="13"/>
                    <a:pt x="66" y="8"/>
                  </a:cubicBezTo>
                  <a:cubicBezTo>
                    <a:pt x="66" y="4"/>
                    <a:pt x="70" y="0"/>
                    <a:pt x="75" y="0"/>
                  </a:cubicBezTo>
                  <a:cubicBezTo>
                    <a:pt x="79" y="0"/>
                    <a:pt x="83" y="4"/>
                    <a:pt x="83" y="8"/>
                  </a:cubicBezTo>
                  <a:cubicBezTo>
                    <a:pt x="83" y="13"/>
                    <a:pt x="79" y="16"/>
                    <a:pt x="75" y="16"/>
                  </a:cubicBezTo>
                  <a:close/>
                  <a:moveTo>
                    <a:pt x="8" y="16"/>
                  </a:moveTo>
                  <a:lnTo>
                    <a:pt x="8" y="16"/>
                  </a:lnTo>
                  <a:cubicBezTo>
                    <a:pt x="3" y="16"/>
                    <a:pt x="0" y="13"/>
                    <a:pt x="0" y="8"/>
                  </a:cubicBezTo>
                  <a:cubicBezTo>
                    <a:pt x="0" y="4"/>
                    <a:pt x="3" y="0"/>
                    <a:pt x="8" y="0"/>
                  </a:cubicBezTo>
                  <a:cubicBezTo>
                    <a:pt x="13" y="0"/>
                    <a:pt x="16" y="4"/>
                    <a:pt x="16" y="8"/>
                  </a:cubicBezTo>
                  <a:cubicBezTo>
                    <a:pt x="16" y="13"/>
                    <a:pt x="13" y="16"/>
                    <a:pt x="8" y="16"/>
                  </a:cubicBezTo>
                  <a:close/>
                </a:path>
              </a:pathLst>
            </a:custGeom>
            <a:solidFill>
              <a:srgbClr val="000000"/>
            </a:solidFill>
            <a:ln w="1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91" name="Line 108"/>
            <p:cNvSpPr>
              <a:spLocks noChangeShapeType="1"/>
            </p:cNvSpPr>
            <p:nvPr/>
          </p:nvSpPr>
          <p:spPr bwMode="auto">
            <a:xfrm>
              <a:off x="4533" y="1683"/>
              <a:ext cx="1" cy="280"/>
            </a:xfrm>
            <a:prstGeom prst="line">
              <a:avLst/>
            </a:prstGeom>
            <a:noFill/>
            <a:ln w="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18492" name="Group 118"/>
            <p:cNvGrpSpPr>
              <a:grpSpLocks/>
            </p:cNvGrpSpPr>
            <p:nvPr/>
          </p:nvGrpSpPr>
          <p:grpSpPr bwMode="auto">
            <a:xfrm>
              <a:off x="995" y="621"/>
              <a:ext cx="126" cy="110"/>
              <a:chOff x="995" y="621"/>
              <a:chExt cx="126" cy="110"/>
            </a:xfrm>
          </p:grpSpPr>
          <p:grpSp>
            <p:nvGrpSpPr>
              <p:cNvPr id="20147" name="Group 114"/>
              <p:cNvGrpSpPr>
                <a:grpSpLocks/>
              </p:cNvGrpSpPr>
              <p:nvPr/>
            </p:nvGrpSpPr>
            <p:grpSpPr bwMode="auto">
              <a:xfrm>
                <a:off x="995" y="621"/>
                <a:ext cx="126" cy="110"/>
                <a:chOff x="995" y="621"/>
                <a:chExt cx="126" cy="110"/>
              </a:xfrm>
            </p:grpSpPr>
            <p:grpSp>
              <p:nvGrpSpPr>
                <p:cNvPr id="20151" name="Group 111"/>
                <p:cNvGrpSpPr>
                  <a:grpSpLocks/>
                </p:cNvGrpSpPr>
                <p:nvPr/>
              </p:nvGrpSpPr>
              <p:grpSpPr bwMode="auto">
                <a:xfrm>
                  <a:off x="995" y="621"/>
                  <a:ext cx="126" cy="110"/>
                  <a:chOff x="995" y="621"/>
                  <a:chExt cx="126" cy="110"/>
                </a:xfrm>
              </p:grpSpPr>
              <p:sp>
                <p:nvSpPr>
                  <p:cNvPr id="20154" name="Freeform 109"/>
                  <p:cNvSpPr>
                    <a:spLocks/>
                  </p:cNvSpPr>
                  <p:nvPr/>
                </p:nvSpPr>
                <p:spPr bwMode="auto">
                  <a:xfrm>
                    <a:off x="995" y="621"/>
                    <a:ext cx="126" cy="110"/>
                  </a:xfrm>
                  <a:custGeom>
                    <a:avLst/>
                    <a:gdLst>
                      <a:gd name="T0" fmla="*/ 63 w 126"/>
                      <a:gd name="T1" fmla="*/ 0 h 110"/>
                      <a:gd name="T2" fmla="*/ 0 w 126"/>
                      <a:gd name="T3" fmla="*/ 55 h 110"/>
                      <a:gd name="T4" fmla="*/ 63 w 126"/>
                      <a:gd name="T5" fmla="*/ 110 h 110"/>
                      <a:gd name="T6" fmla="*/ 126 w 126"/>
                      <a:gd name="T7" fmla="*/ 55 h 110"/>
                      <a:gd name="T8" fmla="*/ 63 w 126"/>
                      <a:gd name="T9" fmla="*/ 0 h 11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126" h="110">
                        <a:moveTo>
                          <a:pt x="63" y="0"/>
                        </a:moveTo>
                        <a:lnTo>
                          <a:pt x="0" y="55"/>
                        </a:lnTo>
                        <a:lnTo>
                          <a:pt x="63" y="110"/>
                        </a:lnTo>
                        <a:lnTo>
                          <a:pt x="126" y="55"/>
                        </a:lnTo>
                        <a:lnTo>
                          <a:pt x="63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0155" name="Freeform 110"/>
                  <p:cNvSpPr>
                    <a:spLocks/>
                  </p:cNvSpPr>
                  <p:nvPr/>
                </p:nvSpPr>
                <p:spPr bwMode="auto">
                  <a:xfrm>
                    <a:off x="995" y="621"/>
                    <a:ext cx="126" cy="110"/>
                  </a:xfrm>
                  <a:custGeom>
                    <a:avLst/>
                    <a:gdLst>
                      <a:gd name="T0" fmla="*/ 63 w 126"/>
                      <a:gd name="T1" fmla="*/ 0 h 110"/>
                      <a:gd name="T2" fmla="*/ 0 w 126"/>
                      <a:gd name="T3" fmla="*/ 55 h 110"/>
                      <a:gd name="T4" fmla="*/ 63 w 126"/>
                      <a:gd name="T5" fmla="*/ 110 h 110"/>
                      <a:gd name="T6" fmla="*/ 126 w 126"/>
                      <a:gd name="T7" fmla="*/ 55 h 110"/>
                      <a:gd name="T8" fmla="*/ 63 w 126"/>
                      <a:gd name="T9" fmla="*/ 0 h 11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126" h="110">
                        <a:moveTo>
                          <a:pt x="63" y="0"/>
                        </a:moveTo>
                        <a:lnTo>
                          <a:pt x="0" y="55"/>
                        </a:lnTo>
                        <a:lnTo>
                          <a:pt x="63" y="110"/>
                        </a:lnTo>
                        <a:lnTo>
                          <a:pt x="126" y="55"/>
                        </a:lnTo>
                        <a:lnTo>
                          <a:pt x="63" y="0"/>
                        </a:lnTo>
                        <a:close/>
                      </a:path>
                    </a:pathLst>
                  </a:custGeom>
                  <a:noFill/>
                  <a:ln w="7" cap="rnd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20152" name="Line 112"/>
                <p:cNvSpPr>
                  <a:spLocks noChangeShapeType="1"/>
                </p:cNvSpPr>
                <p:nvPr/>
              </p:nvSpPr>
              <p:spPr bwMode="auto">
                <a:xfrm>
                  <a:off x="1058" y="621"/>
                  <a:ext cx="1" cy="110"/>
                </a:xfrm>
                <a:prstGeom prst="line">
                  <a:avLst/>
                </a:prstGeom>
                <a:noFill/>
                <a:ln w="7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0153" name="Line 113"/>
                <p:cNvSpPr>
                  <a:spLocks noChangeShapeType="1"/>
                </p:cNvSpPr>
                <p:nvPr/>
              </p:nvSpPr>
              <p:spPr bwMode="auto">
                <a:xfrm>
                  <a:off x="1058" y="676"/>
                  <a:ext cx="63" cy="1"/>
                </a:xfrm>
                <a:prstGeom prst="line">
                  <a:avLst/>
                </a:prstGeom>
                <a:noFill/>
                <a:ln w="7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20148" name="Group 117"/>
              <p:cNvGrpSpPr>
                <a:grpSpLocks/>
              </p:cNvGrpSpPr>
              <p:nvPr/>
            </p:nvGrpSpPr>
            <p:grpSpPr bwMode="auto">
              <a:xfrm>
                <a:off x="1084" y="645"/>
                <a:ext cx="37" cy="62"/>
                <a:chOff x="1084" y="645"/>
                <a:chExt cx="37" cy="62"/>
              </a:xfrm>
            </p:grpSpPr>
            <p:sp>
              <p:nvSpPr>
                <p:cNvPr id="20149" name="Freeform 115"/>
                <p:cNvSpPr>
                  <a:spLocks/>
                </p:cNvSpPr>
                <p:nvPr/>
              </p:nvSpPr>
              <p:spPr bwMode="auto">
                <a:xfrm>
                  <a:off x="1084" y="645"/>
                  <a:ext cx="37" cy="62"/>
                </a:xfrm>
                <a:custGeom>
                  <a:avLst/>
                  <a:gdLst>
                    <a:gd name="T0" fmla="*/ 37 w 37"/>
                    <a:gd name="T1" fmla="*/ 31 h 62"/>
                    <a:gd name="T2" fmla="*/ 0 w 37"/>
                    <a:gd name="T3" fmla="*/ 0 h 62"/>
                    <a:gd name="T4" fmla="*/ 0 w 37"/>
                    <a:gd name="T5" fmla="*/ 62 h 62"/>
                    <a:gd name="T6" fmla="*/ 37 w 37"/>
                    <a:gd name="T7" fmla="*/ 31 h 62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7" h="62">
                      <a:moveTo>
                        <a:pt x="37" y="31"/>
                      </a:moveTo>
                      <a:lnTo>
                        <a:pt x="0" y="0"/>
                      </a:lnTo>
                      <a:lnTo>
                        <a:pt x="0" y="62"/>
                      </a:lnTo>
                      <a:lnTo>
                        <a:pt x="37" y="3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0150" name="Freeform 116"/>
                <p:cNvSpPr>
                  <a:spLocks/>
                </p:cNvSpPr>
                <p:nvPr/>
              </p:nvSpPr>
              <p:spPr bwMode="auto">
                <a:xfrm>
                  <a:off x="1084" y="645"/>
                  <a:ext cx="37" cy="62"/>
                </a:xfrm>
                <a:custGeom>
                  <a:avLst/>
                  <a:gdLst>
                    <a:gd name="T0" fmla="*/ 37 w 37"/>
                    <a:gd name="T1" fmla="*/ 31 h 62"/>
                    <a:gd name="T2" fmla="*/ 0 w 37"/>
                    <a:gd name="T3" fmla="*/ 0 h 62"/>
                    <a:gd name="T4" fmla="*/ 0 w 37"/>
                    <a:gd name="T5" fmla="*/ 62 h 62"/>
                    <a:gd name="T6" fmla="*/ 37 w 37"/>
                    <a:gd name="T7" fmla="*/ 31 h 62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7" h="62">
                      <a:moveTo>
                        <a:pt x="37" y="31"/>
                      </a:moveTo>
                      <a:lnTo>
                        <a:pt x="0" y="0"/>
                      </a:lnTo>
                      <a:lnTo>
                        <a:pt x="0" y="62"/>
                      </a:lnTo>
                      <a:lnTo>
                        <a:pt x="37" y="31"/>
                      </a:lnTo>
                      <a:close/>
                    </a:path>
                  </a:pathLst>
                </a:custGeom>
                <a:noFill/>
                <a:ln w="7" cap="rnd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  <p:sp>
          <p:nvSpPr>
            <p:cNvPr id="18493" name="Line 119"/>
            <p:cNvSpPr>
              <a:spLocks noChangeShapeType="1"/>
            </p:cNvSpPr>
            <p:nvPr/>
          </p:nvSpPr>
          <p:spPr bwMode="auto">
            <a:xfrm>
              <a:off x="763" y="3131"/>
              <a:ext cx="532" cy="1"/>
            </a:xfrm>
            <a:prstGeom prst="line">
              <a:avLst/>
            </a:prstGeom>
            <a:noFill/>
            <a:ln w="7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94" name="Line 120"/>
            <p:cNvSpPr>
              <a:spLocks noChangeShapeType="1"/>
            </p:cNvSpPr>
            <p:nvPr/>
          </p:nvSpPr>
          <p:spPr bwMode="auto">
            <a:xfrm flipH="1">
              <a:off x="764" y="2813"/>
              <a:ext cx="85" cy="58"/>
            </a:xfrm>
            <a:prstGeom prst="line">
              <a:avLst/>
            </a:prstGeom>
            <a:noFill/>
            <a:ln w="7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95" name="Line 121"/>
            <p:cNvSpPr>
              <a:spLocks noChangeShapeType="1"/>
            </p:cNvSpPr>
            <p:nvPr/>
          </p:nvSpPr>
          <p:spPr bwMode="auto">
            <a:xfrm>
              <a:off x="849" y="2753"/>
              <a:ext cx="1" cy="62"/>
            </a:xfrm>
            <a:prstGeom prst="line">
              <a:avLst/>
            </a:prstGeom>
            <a:noFill/>
            <a:ln w="7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96" name="Line 122"/>
            <p:cNvSpPr>
              <a:spLocks noChangeShapeType="1"/>
            </p:cNvSpPr>
            <p:nvPr/>
          </p:nvSpPr>
          <p:spPr bwMode="auto">
            <a:xfrm>
              <a:off x="767" y="2943"/>
              <a:ext cx="528" cy="1"/>
            </a:xfrm>
            <a:prstGeom prst="line">
              <a:avLst/>
            </a:prstGeom>
            <a:noFill/>
            <a:ln w="4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97" name="Line 123"/>
            <p:cNvSpPr>
              <a:spLocks noChangeShapeType="1"/>
            </p:cNvSpPr>
            <p:nvPr/>
          </p:nvSpPr>
          <p:spPr bwMode="auto">
            <a:xfrm>
              <a:off x="798" y="2987"/>
              <a:ext cx="459" cy="1"/>
            </a:xfrm>
            <a:prstGeom prst="line">
              <a:avLst/>
            </a:prstGeom>
            <a:noFill/>
            <a:ln w="4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98" name="Line 124"/>
            <p:cNvSpPr>
              <a:spLocks noChangeShapeType="1"/>
            </p:cNvSpPr>
            <p:nvPr/>
          </p:nvSpPr>
          <p:spPr bwMode="auto">
            <a:xfrm>
              <a:off x="852" y="3075"/>
              <a:ext cx="249" cy="1"/>
            </a:xfrm>
            <a:prstGeom prst="line">
              <a:avLst/>
            </a:prstGeom>
            <a:noFill/>
            <a:ln w="4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99" name="Line 125"/>
            <p:cNvSpPr>
              <a:spLocks noChangeShapeType="1"/>
            </p:cNvSpPr>
            <p:nvPr/>
          </p:nvSpPr>
          <p:spPr bwMode="auto">
            <a:xfrm>
              <a:off x="827" y="3032"/>
              <a:ext cx="334" cy="1"/>
            </a:xfrm>
            <a:prstGeom prst="line">
              <a:avLst/>
            </a:prstGeom>
            <a:noFill/>
            <a:ln w="4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500" name="Line 126"/>
            <p:cNvSpPr>
              <a:spLocks noChangeShapeType="1"/>
            </p:cNvSpPr>
            <p:nvPr/>
          </p:nvSpPr>
          <p:spPr bwMode="auto">
            <a:xfrm>
              <a:off x="764" y="2868"/>
              <a:ext cx="1" cy="263"/>
            </a:xfrm>
            <a:prstGeom prst="line">
              <a:avLst/>
            </a:prstGeom>
            <a:noFill/>
            <a:ln w="7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501" name="Line 127"/>
            <p:cNvSpPr>
              <a:spLocks noChangeShapeType="1"/>
            </p:cNvSpPr>
            <p:nvPr/>
          </p:nvSpPr>
          <p:spPr bwMode="auto">
            <a:xfrm>
              <a:off x="1295" y="2871"/>
              <a:ext cx="1" cy="262"/>
            </a:xfrm>
            <a:prstGeom prst="line">
              <a:avLst/>
            </a:prstGeom>
            <a:noFill/>
            <a:ln w="7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502" name="Line 128"/>
            <p:cNvSpPr>
              <a:spLocks noChangeShapeType="1"/>
            </p:cNvSpPr>
            <p:nvPr/>
          </p:nvSpPr>
          <p:spPr bwMode="auto">
            <a:xfrm>
              <a:off x="1767" y="1810"/>
              <a:ext cx="1" cy="638"/>
            </a:xfrm>
            <a:prstGeom prst="line">
              <a:avLst/>
            </a:prstGeom>
            <a:noFill/>
            <a:ln w="5" cap="rnd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503" name="Line 129"/>
            <p:cNvSpPr>
              <a:spLocks noChangeShapeType="1"/>
            </p:cNvSpPr>
            <p:nvPr/>
          </p:nvSpPr>
          <p:spPr bwMode="auto">
            <a:xfrm flipV="1">
              <a:off x="1794" y="1836"/>
              <a:ext cx="1" cy="668"/>
            </a:xfrm>
            <a:prstGeom prst="line">
              <a:avLst/>
            </a:prstGeom>
            <a:noFill/>
            <a:ln w="11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504" name="Line 130"/>
            <p:cNvSpPr>
              <a:spLocks noChangeShapeType="1"/>
            </p:cNvSpPr>
            <p:nvPr/>
          </p:nvSpPr>
          <p:spPr bwMode="auto">
            <a:xfrm flipV="1">
              <a:off x="1824" y="1861"/>
              <a:ext cx="1" cy="693"/>
            </a:xfrm>
            <a:prstGeom prst="line">
              <a:avLst/>
            </a:prstGeom>
            <a:noFill/>
            <a:ln w="11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505" name="Freeform 131"/>
            <p:cNvSpPr>
              <a:spLocks noEditPoints="1"/>
            </p:cNvSpPr>
            <p:nvPr/>
          </p:nvSpPr>
          <p:spPr bwMode="auto">
            <a:xfrm>
              <a:off x="1734" y="1807"/>
              <a:ext cx="7" cy="573"/>
            </a:xfrm>
            <a:custGeom>
              <a:avLst/>
              <a:gdLst>
                <a:gd name="T0" fmla="*/ 0 w 73"/>
                <a:gd name="T1" fmla="*/ 52 h 6100"/>
                <a:gd name="T2" fmla="*/ 0 w 73"/>
                <a:gd name="T3" fmla="*/ 50 h 6100"/>
                <a:gd name="T4" fmla="*/ 0 w 73"/>
                <a:gd name="T5" fmla="*/ 50 h 6100"/>
                <a:gd name="T6" fmla="*/ 0 w 73"/>
                <a:gd name="T7" fmla="*/ 49 h 6100"/>
                <a:gd name="T8" fmla="*/ 0 w 73"/>
                <a:gd name="T9" fmla="*/ 49 h 6100"/>
                <a:gd name="T10" fmla="*/ 0 w 73"/>
                <a:gd name="T11" fmla="*/ 46 h 6100"/>
                <a:gd name="T12" fmla="*/ 0 w 73"/>
                <a:gd name="T13" fmla="*/ 48 h 6100"/>
                <a:gd name="T14" fmla="*/ 0 w 73"/>
                <a:gd name="T15" fmla="*/ 45 h 6100"/>
                <a:gd name="T16" fmla="*/ 0 w 73"/>
                <a:gd name="T17" fmla="*/ 44 h 6100"/>
                <a:gd name="T18" fmla="*/ 0 w 73"/>
                <a:gd name="T19" fmla="*/ 44 h 6100"/>
                <a:gd name="T20" fmla="*/ 0 w 73"/>
                <a:gd name="T21" fmla="*/ 40 h 6100"/>
                <a:gd name="T22" fmla="*/ 0 w 73"/>
                <a:gd name="T23" fmla="*/ 43 h 6100"/>
                <a:gd name="T24" fmla="*/ 0 w 73"/>
                <a:gd name="T25" fmla="*/ 39 h 6100"/>
                <a:gd name="T26" fmla="*/ 0 w 73"/>
                <a:gd name="T27" fmla="*/ 39 h 6100"/>
                <a:gd name="T28" fmla="*/ 0 w 73"/>
                <a:gd name="T29" fmla="*/ 38 h 6100"/>
                <a:gd name="T30" fmla="*/ 0 w 73"/>
                <a:gd name="T31" fmla="*/ 37 h 6100"/>
                <a:gd name="T32" fmla="*/ 0 w 73"/>
                <a:gd name="T33" fmla="*/ 37 h 6100"/>
                <a:gd name="T34" fmla="*/ 0 w 73"/>
                <a:gd name="T35" fmla="*/ 34 h 6100"/>
                <a:gd name="T36" fmla="*/ 0 w 73"/>
                <a:gd name="T37" fmla="*/ 34 h 6100"/>
                <a:gd name="T38" fmla="*/ 0 w 73"/>
                <a:gd name="T39" fmla="*/ 32 h 6100"/>
                <a:gd name="T40" fmla="*/ 0 w 73"/>
                <a:gd name="T41" fmla="*/ 33 h 6100"/>
                <a:gd name="T42" fmla="*/ 0 w 73"/>
                <a:gd name="T43" fmla="*/ 29 h 6100"/>
                <a:gd name="T44" fmla="*/ 0 w 73"/>
                <a:gd name="T45" fmla="*/ 28 h 6100"/>
                <a:gd name="T46" fmla="*/ 0 w 73"/>
                <a:gd name="T47" fmla="*/ 28 h 6100"/>
                <a:gd name="T48" fmla="*/ 0 w 73"/>
                <a:gd name="T49" fmla="*/ 27 h 6100"/>
                <a:gd name="T50" fmla="*/ 0 w 73"/>
                <a:gd name="T51" fmla="*/ 27 h 6100"/>
                <a:gd name="T52" fmla="*/ 0 w 73"/>
                <a:gd name="T53" fmla="*/ 24 h 6100"/>
                <a:gd name="T54" fmla="*/ 0 w 73"/>
                <a:gd name="T55" fmla="*/ 26 h 6100"/>
                <a:gd name="T56" fmla="*/ 0 w 73"/>
                <a:gd name="T57" fmla="*/ 23 h 6100"/>
                <a:gd name="T58" fmla="*/ 0 w 73"/>
                <a:gd name="T59" fmla="*/ 21 h 6100"/>
                <a:gd name="T60" fmla="*/ 0 w 73"/>
                <a:gd name="T61" fmla="*/ 21 h 6100"/>
                <a:gd name="T62" fmla="*/ 0 w 73"/>
                <a:gd name="T63" fmla="*/ 18 h 6100"/>
                <a:gd name="T64" fmla="*/ 0 w 73"/>
                <a:gd name="T65" fmla="*/ 20 h 6100"/>
                <a:gd name="T66" fmla="*/ 0 w 73"/>
                <a:gd name="T67" fmla="*/ 17 h 6100"/>
                <a:gd name="T68" fmla="*/ 0 w 73"/>
                <a:gd name="T69" fmla="*/ 17 h 6100"/>
                <a:gd name="T70" fmla="*/ 1 w 73"/>
                <a:gd name="T71" fmla="*/ 16 h 6100"/>
                <a:gd name="T72" fmla="*/ 0 w 73"/>
                <a:gd name="T73" fmla="*/ 15 h 6100"/>
                <a:gd name="T74" fmla="*/ 1 w 73"/>
                <a:gd name="T75" fmla="*/ 15 h 6100"/>
                <a:gd name="T76" fmla="*/ 0 w 73"/>
                <a:gd name="T77" fmla="*/ 11 h 6100"/>
                <a:gd name="T78" fmla="*/ 0 w 73"/>
                <a:gd name="T79" fmla="*/ 11 h 6100"/>
                <a:gd name="T80" fmla="*/ 0 w 73"/>
                <a:gd name="T81" fmla="*/ 10 h 6100"/>
                <a:gd name="T82" fmla="*/ 0 w 73"/>
                <a:gd name="T83" fmla="*/ 10 h 6100"/>
                <a:gd name="T84" fmla="*/ 1 w 73"/>
                <a:gd name="T85" fmla="*/ 7 h 6100"/>
                <a:gd name="T86" fmla="*/ 0 w 73"/>
                <a:gd name="T87" fmla="*/ 6 h 6100"/>
                <a:gd name="T88" fmla="*/ 1 w 73"/>
                <a:gd name="T89" fmla="*/ 6 h 6100"/>
                <a:gd name="T90" fmla="*/ 0 w 73"/>
                <a:gd name="T91" fmla="*/ 5 h 6100"/>
                <a:gd name="T92" fmla="*/ 0 w 73"/>
                <a:gd name="T93" fmla="*/ 5 h 6100"/>
                <a:gd name="T94" fmla="*/ 0 w 73"/>
                <a:gd name="T95" fmla="*/ 1 h 6100"/>
                <a:gd name="T96" fmla="*/ 0 w 73"/>
                <a:gd name="T97" fmla="*/ 3 h 6100"/>
                <a:gd name="T98" fmla="*/ 1 w 73"/>
                <a:gd name="T99" fmla="*/ 0 h 6100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73" h="6100">
                  <a:moveTo>
                    <a:pt x="0" y="6083"/>
                  </a:moveTo>
                  <a:lnTo>
                    <a:pt x="2" y="5850"/>
                  </a:lnTo>
                  <a:cubicBezTo>
                    <a:pt x="2" y="5841"/>
                    <a:pt x="9" y="5833"/>
                    <a:pt x="18" y="5833"/>
                  </a:cubicBezTo>
                  <a:cubicBezTo>
                    <a:pt x="28" y="5834"/>
                    <a:pt x="35" y="5841"/>
                    <a:pt x="35" y="5850"/>
                  </a:cubicBezTo>
                  <a:lnTo>
                    <a:pt x="33" y="6084"/>
                  </a:lnTo>
                  <a:cubicBezTo>
                    <a:pt x="33" y="6093"/>
                    <a:pt x="26" y="6100"/>
                    <a:pt x="17" y="6100"/>
                  </a:cubicBezTo>
                  <a:cubicBezTo>
                    <a:pt x="7" y="6100"/>
                    <a:pt x="0" y="6093"/>
                    <a:pt x="0" y="6083"/>
                  </a:cubicBezTo>
                  <a:close/>
                  <a:moveTo>
                    <a:pt x="3" y="5717"/>
                  </a:moveTo>
                  <a:lnTo>
                    <a:pt x="3" y="5717"/>
                  </a:lnTo>
                  <a:cubicBezTo>
                    <a:pt x="3" y="5708"/>
                    <a:pt x="10" y="5700"/>
                    <a:pt x="19" y="5700"/>
                  </a:cubicBezTo>
                  <a:cubicBezTo>
                    <a:pt x="28" y="5700"/>
                    <a:pt x="36" y="5708"/>
                    <a:pt x="36" y="5717"/>
                  </a:cubicBezTo>
                  <a:cubicBezTo>
                    <a:pt x="36" y="5726"/>
                    <a:pt x="28" y="5733"/>
                    <a:pt x="19" y="5733"/>
                  </a:cubicBezTo>
                  <a:cubicBezTo>
                    <a:pt x="10" y="5733"/>
                    <a:pt x="3" y="5726"/>
                    <a:pt x="3" y="5717"/>
                  </a:cubicBezTo>
                  <a:close/>
                  <a:moveTo>
                    <a:pt x="3" y="5583"/>
                  </a:moveTo>
                  <a:lnTo>
                    <a:pt x="3" y="5583"/>
                  </a:lnTo>
                  <a:cubicBezTo>
                    <a:pt x="3" y="5574"/>
                    <a:pt x="11" y="5567"/>
                    <a:pt x="20" y="5567"/>
                  </a:cubicBezTo>
                  <a:cubicBezTo>
                    <a:pt x="29" y="5567"/>
                    <a:pt x="37" y="5574"/>
                    <a:pt x="37" y="5583"/>
                  </a:cubicBezTo>
                  <a:cubicBezTo>
                    <a:pt x="37" y="5593"/>
                    <a:pt x="29" y="5600"/>
                    <a:pt x="20" y="5600"/>
                  </a:cubicBezTo>
                  <a:cubicBezTo>
                    <a:pt x="11" y="5600"/>
                    <a:pt x="3" y="5593"/>
                    <a:pt x="3" y="5583"/>
                  </a:cubicBezTo>
                  <a:close/>
                  <a:moveTo>
                    <a:pt x="4" y="5450"/>
                  </a:moveTo>
                  <a:lnTo>
                    <a:pt x="6" y="5217"/>
                  </a:lnTo>
                  <a:cubicBezTo>
                    <a:pt x="6" y="5207"/>
                    <a:pt x="13" y="5200"/>
                    <a:pt x="23" y="5200"/>
                  </a:cubicBezTo>
                  <a:cubicBezTo>
                    <a:pt x="32" y="5200"/>
                    <a:pt x="39" y="5208"/>
                    <a:pt x="39" y="5217"/>
                  </a:cubicBezTo>
                  <a:lnTo>
                    <a:pt x="38" y="5450"/>
                  </a:lnTo>
                  <a:cubicBezTo>
                    <a:pt x="38" y="5459"/>
                    <a:pt x="30" y="5467"/>
                    <a:pt x="21" y="5467"/>
                  </a:cubicBezTo>
                  <a:cubicBezTo>
                    <a:pt x="12" y="5467"/>
                    <a:pt x="4" y="5459"/>
                    <a:pt x="4" y="5450"/>
                  </a:cubicBezTo>
                  <a:close/>
                  <a:moveTo>
                    <a:pt x="7" y="5083"/>
                  </a:moveTo>
                  <a:lnTo>
                    <a:pt x="7" y="5083"/>
                  </a:lnTo>
                  <a:cubicBezTo>
                    <a:pt x="7" y="5074"/>
                    <a:pt x="14" y="5067"/>
                    <a:pt x="23" y="5067"/>
                  </a:cubicBezTo>
                  <a:cubicBezTo>
                    <a:pt x="33" y="5067"/>
                    <a:pt x="40" y="5074"/>
                    <a:pt x="40" y="5083"/>
                  </a:cubicBezTo>
                  <a:cubicBezTo>
                    <a:pt x="40" y="5093"/>
                    <a:pt x="33" y="5100"/>
                    <a:pt x="23" y="5100"/>
                  </a:cubicBezTo>
                  <a:cubicBezTo>
                    <a:pt x="14" y="5100"/>
                    <a:pt x="7" y="5093"/>
                    <a:pt x="7" y="5083"/>
                  </a:cubicBezTo>
                  <a:close/>
                  <a:moveTo>
                    <a:pt x="8" y="4950"/>
                  </a:moveTo>
                  <a:lnTo>
                    <a:pt x="8" y="4950"/>
                  </a:lnTo>
                  <a:cubicBezTo>
                    <a:pt x="8" y="4941"/>
                    <a:pt x="15" y="4933"/>
                    <a:pt x="24" y="4933"/>
                  </a:cubicBezTo>
                  <a:cubicBezTo>
                    <a:pt x="33" y="4933"/>
                    <a:pt x="41" y="4941"/>
                    <a:pt x="41" y="4950"/>
                  </a:cubicBezTo>
                  <a:cubicBezTo>
                    <a:pt x="41" y="4959"/>
                    <a:pt x="33" y="4967"/>
                    <a:pt x="24" y="4967"/>
                  </a:cubicBezTo>
                  <a:cubicBezTo>
                    <a:pt x="15" y="4967"/>
                    <a:pt x="8" y="4959"/>
                    <a:pt x="8" y="4950"/>
                  </a:cubicBezTo>
                  <a:close/>
                  <a:moveTo>
                    <a:pt x="8" y="4817"/>
                  </a:moveTo>
                  <a:lnTo>
                    <a:pt x="10" y="4583"/>
                  </a:lnTo>
                  <a:cubicBezTo>
                    <a:pt x="10" y="4574"/>
                    <a:pt x="17" y="4567"/>
                    <a:pt x="27" y="4567"/>
                  </a:cubicBezTo>
                  <a:cubicBezTo>
                    <a:pt x="36" y="4567"/>
                    <a:pt x="43" y="4574"/>
                    <a:pt x="43" y="4583"/>
                  </a:cubicBezTo>
                  <a:lnTo>
                    <a:pt x="42" y="4817"/>
                  </a:lnTo>
                  <a:cubicBezTo>
                    <a:pt x="42" y="4826"/>
                    <a:pt x="34" y="4833"/>
                    <a:pt x="25" y="4833"/>
                  </a:cubicBezTo>
                  <a:cubicBezTo>
                    <a:pt x="16" y="4833"/>
                    <a:pt x="8" y="4826"/>
                    <a:pt x="8" y="4817"/>
                  </a:cubicBezTo>
                  <a:close/>
                  <a:moveTo>
                    <a:pt x="11" y="4450"/>
                  </a:moveTo>
                  <a:lnTo>
                    <a:pt x="11" y="4450"/>
                  </a:lnTo>
                  <a:cubicBezTo>
                    <a:pt x="11" y="4441"/>
                    <a:pt x="18" y="4433"/>
                    <a:pt x="27" y="4433"/>
                  </a:cubicBezTo>
                  <a:cubicBezTo>
                    <a:pt x="37" y="4433"/>
                    <a:pt x="44" y="4441"/>
                    <a:pt x="44" y="4450"/>
                  </a:cubicBezTo>
                  <a:cubicBezTo>
                    <a:pt x="44" y="4459"/>
                    <a:pt x="37" y="4467"/>
                    <a:pt x="27" y="4467"/>
                  </a:cubicBezTo>
                  <a:cubicBezTo>
                    <a:pt x="18" y="4467"/>
                    <a:pt x="11" y="4459"/>
                    <a:pt x="11" y="4450"/>
                  </a:cubicBezTo>
                  <a:close/>
                  <a:moveTo>
                    <a:pt x="12" y="4317"/>
                  </a:moveTo>
                  <a:lnTo>
                    <a:pt x="12" y="4317"/>
                  </a:lnTo>
                  <a:cubicBezTo>
                    <a:pt x="12" y="4307"/>
                    <a:pt x="19" y="4300"/>
                    <a:pt x="28" y="4300"/>
                  </a:cubicBezTo>
                  <a:cubicBezTo>
                    <a:pt x="38" y="4300"/>
                    <a:pt x="45" y="4307"/>
                    <a:pt x="45" y="4317"/>
                  </a:cubicBezTo>
                  <a:cubicBezTo>
                    <a:pt x="45" y="4326"/>
                    <a:pt x="38" y="4333"/>
                    <a:pt x="28" y="4333"/>
                  </a:cubicBezTo>
                  <a:cubicBezTo>
                    <a:pt x="19" y="4333"/>
                    <a:pt x="12" y="4326"/>
                    <a:pt x="12" y="4317"/>
                  </a:cubicBezTo>
                  <a:close/>
                  <a:moveTo>
                    <a:pt x="13" y="4183"/>
                  </a:moveTo>
                  <a:lnTo>
                    <a:pt x="14" y="3950"/>
                  </a:lnTo>
                  <a:cubicBezTo>
                    <a:pt x="14" y="3941"/>
                    <a:pt x="22" y="3933"/>
                    <a:pt x="31" y="3933"/>
                  </a:cubicBezTo>
                  <a:cubicBezTo>
                    <a:pt x="40" y="3933"/>
                    <a:pt x="47" y="3941"/>
                    <a:pt x="47" y="3950"/>
                  </a:cubicBezTo>
                  <a:lnTo>
                    <a:pt x="46" y="4183"/>
                  </a:lnTo>
                  <a:cubicBezTo>
                    <a:pt x="46" y="4193"/>
                    <a:pt x="38" y="4200"/>
                    <a:pt x="29" y="4200"/>
                  </a:cubicBezTo>
                  <a:cubicBezTo>
                    <a:pt x="20" y="4200"/>
                    <a:pt x="12" y="4192"/>
                    <a:pt x="13" y="4183"/>
                  </a:cubicBezTo>
                  <a:close/>
                  <a:moveTo>
                    <a:pt x="15" y="3817"/>
                  </a:moveTo>
                  <a:lnTo>
                    <a:pt x="15" y="3817"/>
                  </a:lnTo>
                  <a:cubicBezTo>
                    <a:pt x="15" y="3807"/>
                    <a:pt x="22" y="3800"/>
                    <a:pt x="32" y="3800"/>
                  </a:cubicBezTo>
                  <a:cubicBezTo>
                    <a:pt x="41" y="3800"/>
                    <a:pt x="48" y="3807"/>
                    <a:pt x="48" y="3817"/>
                  </a:cubicBezTo>
                  <a:cubicBezTo>
                    <a:pt x="48" y="3826"/>
                    <a:pt x="41" y="3833"/>
                    <a:pt x="32" y="3833"/>
                  </a:cubicBezTo>
                  <a:cubicBezTo>
                    <a:pt x="22" y="3833"/>
                    <a:pt x="15" y="3826"/>
                    <a:pt x="15" y="3817"/>
                  </a:cubicBezTo>
                  <a:close/>
                  <a:moveTo>
                    <a:pt x="16" y="3683"/>
                  </a:moveTo>
                  <a:lnTo>
                    <a:pt x="16" y="3683"/>
                  </a:lnTo>
                  <a:cubicBezTo>
                    <a:pt x="16" y="3674"/>
                    <a:pt x="23" y="3667"/>
                    <a:pt x="32" y="3667"/>
                  </a:cubicBezTo>
                  <a:cubicBezTo>
                    <a:pt x="42" y="3667"/>
                    <a:pt x="49" y="3674"/>
                    <a:pt x="49" y="3683"/>
                  </a:cubicBezTo>
                  <a:cubicBezTo>
                    <a:pt x="49" y="3692"/>
                    <a:pt x="42" y="3700"/>
                    <a:pt x="32" y="3700"/>
                  </a:cubicBezTo>
                  <a:cubicBezTo>
                    <a:pt x="23" y="3700"/>
                    <a:pt x="16" y="3692"/>
                    <a:pt x="16" y="3683"/>
                  </a:cubicBezTo>
                  <a:close/>
                  <a:moveTo>
                    <a:pt x="17" y="3550"/>
                  </a:moveTo>
                  <a:lnTo>
                    <a:pt x="18" y="3316"/>
                  </a:lnTo>
                  <a:cubicBezTo>
                    <a:pt x="18" y="3307"/>
                    <a:pt x="26" y="3300"/>
                    <a:pt x="35" y="3300"/>
                  </a:cubicBezTo>
                  <a:cubicBezTo>
                    <a:pt x="44" y="3300"/>
                    <a:pt x="52" y="3307"/>
                    <a:pt x="51" y="3317"/>
                  </a:cubicBezTo>
                  <a:lnTo>
                    <a:pt x="50" y="3550"/>
                  </a:lnTo>
                  <a:cubicBezTo>
                    <a:pt x="50" y="3559"/>
                    <a:pt x="42" y="3567"/>
                    <a:pt x="33" y="3567"/>
                  </a:cubicBezTo>
                  <a:cubicBezTo>
                    <a:pt x="24" y="3567"/>
                    <a:pt x="17" y="3559"/>
                    <a:pt x="17" y="3550"/>
                  </a:cubicBezTo>
                  <a:close/>
                  <a:moveTo>
                    <a:pt x="19" y="3183"/>
                  </a:moveTo>
                  <a:lnTo>
                    <a:pt x="19" y="3183"/>
                  </a:lnTo>
                  <a:cubicBezTo>
                    <a:pt x="19" y="3174"/>
                    <a:pt x="26" y="3167"/>
                    <a:pt x="36" y="3167"/>
                  </a:cubicBezTo>
                  <a:cubicBezTo>
                    <a:pt x="45" y="3167"/>
                    <a:pt x="52" y="3174"/>
                    <a:pt x="52" y="3183"/>
                  </a:cubicBezTo>
                  <a:cubicBezTo>
                    <a:pt x="52" y="3192"/>
                    <a:pt x="45" y="3200"/>
                    <a:pt x="36" y="3200"/>
                  </a:cubicBezTo>
                  <a:cubicBezTo>
                    <a:pt x="26" y="3200"/>
                    <a:pt x="19" y="3192"/>
                    <a:pt x="19" y="3183"/>
                  </a:cubicBezTo>
                  <a:close/>
                  <a:moveTo>
                    <a:pt x="20" y="3050"/>
                  </a:moveTo>
                  <a:lnTo>
                    <a:pt x="20" y="3050"/>
                  </a:lnTo>
                  <a:cubicBezTo>
                    <a:pt x="20" y="3041"/>
                    <a:pt x="27" y="3033"/>
                    <a:pt x="37" y="3033"/>
                  </a:cubicBezTo>
                  <a:cubicBezTo>
                    <a:pt x="46" y="3033"/>
                    <a:pt x="53" y="3041"/>
                    <a:pt x="53" y="3050"/>
                  </a:cubicBezTo>
                  <a:cubicBezTo>
                    <a:pt x="53" y="3059"/>
                    <a:pt x="46" y="3067"/>
                    <a:pt x="37" y="3067"/>
                  </a:cubicBezTo>
                  <a:cubicBezTo>
                    <a:pt x="27" y="3067"/>
                    <a:pt x="20" y="3059"/>
                    <a:pt x="20" y="3050"/>
                  </a:cubicBezTo>
                  <a:close/>
                  <a:moveTo>
                    <a:pt x="21" y="2916"/>
                  </a:moveTo>
                  <a:lnTo>
                    <a:pt x="22" y="2683"/>
                  </a:lnTo>
                  <a:cubicBezTo>
                    <a:pt x="22" y="2674"/>
                    <a:pt x="30" y="2666"/>
                    <a:pt x="39" y="2667"/>
                  </a:cubicBezTo>
                  <a:cubicBezTo>
                    <a:pt x="48" y="2667"/>
                    <a:pt x="56" y="2674"/>
                    <a:pt x="56" y="2683"/>
                  </a:cubicBezTo>
                  <a:lnTo>
                    <a:pt x="54" y="2917"/>
                  </a:lnTo>
                  <a:cubicBezTo>
                    <a:pt x="54" y="2926"/>
                    <a:pt x="47" y="2933"/>
                    <a:pt x="37" y="2933"/>
                  </a:cubicBezTo>
                  <a:cubicBezTo>
                    <a:pt x="28" y="2933"/>
                    <a:pt x="21" y="2926"/>
                    <a:pt x="21" y="2916"/>
                  </a:cubicBezTo>
                  <a:close/>
                  <a:moveTo>
                    <a:pt x="23" y="2550"/>
                  </a:moveTo>
                  <a:lnTo>
                    <a:pt x="23" y="2550"/>
                  </a:lnTo>
                  <a:cubicBezTo>
                    <a:pt x="23" y="2541"/>
                    <a:pt x="31" y="2533"/>
                    <a:pt x="40" y="2533"/>
                  </a:cubicBezTo>
                  <a:cubicBezTo>
                    <a:pt x="49" y="2533"/>
                    <a:pt x="56" y="2541"/>
                    <a:pt x="56" y="2550"/>
                  </a:cubicBezTo>
                  <a:cubicBezTo>
                    <a:pt x="56" y="2559"/>
                    <a:pt x="49" y="2567"/>
                    <a:pt x="40" y="2567"/>
                  </a:cubicBezTo>
                  <a:cubicBezTo>
                    <a:pt x="31" y="2567"/>
                    <a:pt x="23" y="2559"/>
                    <a:pt x="23" y="2550"/>
                  </a:cubicBezTo>
                  <a:close/>
                  <a:moveTo>
                    <a:pt x="24" y="2416"/>
                  </a:moveTo>
                  <a:lnTo>
                    <a:pt x="24" y="2416"/>
                  </a:lnTo>
                  <a:cubicBezTo>
                    <a:pt x="24" y="2407"/>
                    <a:pt x="31" y="2400"/>
                    <a:pt x="41" y="2400"/>
                  </a:cubicBezTo>
                  <a:cubicBezTo>
                    <a:pt x="50" y="2400"/>
                    <a:pt x="57" y="2407"/>
                    <a:pt x="57" y="2416"/>
                  </a:cubicBezTo>
                  <a:cubicBezTo>
                    <a:pt x="57" y="2426"/>
                    <a:pt x="50" y="2433"/>
                    <a:pt x="41" y="2433"/>
                  </a:cubicBezTo>
                  <a:cubicBezTo>
                    <a:pt x="31" y="2433"/>
                    <a:pt x="24" y="2426"/>
                    <a:pt x="24" y="2416"/>
                  </a:cubicBezTo>
                  <a:close/>
                  <a:moveTo>
                    <a:pt x="25" y="2283"/>
                  </a:moveTo>
                  <a:lnTo>
                    <a:pt x="26" y="2050"/>
                  </a:lnTo>
                  <a:cubicBezTo>
                    <a:pt x="26" y="2040"/>
                    <a:pt x="34" y="2033"/>
                    <a:pt x="43" y="2033"/>
                  </a:cubicBezTo>
                  <a:cubicBezTo>
                    <a:pt x="52" y="2033"/>
                    <a:pt x="60" y="2041"/>
                    <a:pt x="60" y="2050"/>
                  </a:cubicBezTo>
                  <a:lnTo>
                    <a:pt x="58" y="2283"/>
                  </a:lnTo>
                  <a:cubicBezTo>
                    <a:pt x="58" y="2292"/>
                    <a:pt x="51" y="2300"/>
                    <a:pt x="41" y="2300"/>
                  </a:cubicBezTo>
                  <a:cubicBezTo>
                    <a:pt x="32" y="2300"/>
                    <a:pt x="25" y="2292"/>
                    <a:pt x="25" y="2283"/>
                  </a:cubicBezTo>
                  <a:close/>
                  <a:moveTo>
                    <a:pt x="27" y="1916"/>
                  </a:moveTo>
                  <a:lnTo>
                    <a:pt x="27" y="1916"/>
                  </a:lnTo>
                  <a:cubicBezTo>
                    <a:pt x="27" y="1907"/>
                    <a:pt x="35" y="1900"/>
                    <a:pt x="44" y="1900"/>
                  </a:cubicBezTo>
                  <a:cubicBezTo>
                    <a:pt x="53" y="1900"/>
                    <a:pt x="61" y="1907"/>
                    <a:pt x="61" y="1916"/>
                  </a:cubicBezTo>
                  <a:cubicBezTo>
                    <a:pt x="61" y="1926"/>
                    <a:pt x="53" y="1933"/>
                    <a:pt x="44" y="1933"/>
                  </a:cubicBezTo>
                  <a:cubicBezTo>
                    <a:pt x="35" y="1933"/>
                    <a:pt x="27" y="1926"/>
                    <a:pt x="27" y="1916"/>
                  </a:cubicBezTo>
                  <a:close/>
                  <a:moveTo>
                    <a:pt x="28" y="1783"/>
                  </a:moveTo>
                  <a:lnTo>
                    <a:pt x="28" y="1783"/>
                  </a:lnTo>
                  <a:cubicBezTo>
                    <a:pt x="28" y="1774"/>
                    <a:pt x="36" y="1766"/>
                    <a:pt x="45" y="1766"/>
                  </a:cubicBezTo>
                  <a:cubicBezTo>
                    <a:pt x="54" y="1766"/>
                    <a:pt x="61" y="1774"/>
                    <a:pt x="61" y="1783"/>
                  </a:cubicBezTo>
                  <a:cubicBezTo>
                    <a:pt x="61" y="1792"/>
                    <a:pt x="54" y="1800"/>
                    <a:pt x="45" y="1800"/>
                  </a:cubicBezTo>
                  <a:cubicBezTo>
                    <a:pt x="36" y="1800"/>
                    <a:pt x="28" y="1792"/>
                    <a:pt x="28" y="1783"/>
                  </a:cubicBezTo>
                  <a:close/>
                  <a:moveTo>
                    <a:pt x="29" y="1650"/>
                  </a:moveTo>
                  <a:lnTo>
                    <a:pt x="31" y="1416"/>
                  </a:lnTo>
                  <a:cubicBezTo>
                    <a:pt x="31" y="1407"/>
                    <a:pt x="38" y="1400"/>
                    <a:pt x="47" y="1400"/>
                  </a:cubicBezTo>
                  <a:cubicBezTo>
                    <a:pt x="57" y="1400"/>
                    <a:pt x="64" y="1407"/>
                    <a:pt x="64" y="1417"/>
                  </a:cubicBezTo>
                  <a:lnTo>
                    <a:pt x="62" y="1650"/>
                  </a:lnTo>
                  <a:cubicBezTo>
                    <a:pt x="62" y="1659"/>
                    <a:pt x="55" y="1666"/>
                    <a:pt x="46" y="1666"/>
                  </a:cubicBezTo>
                  <a:cubicBezTo>
                    <a:pt x="36" y="1666"/>
                    <a:pt x="29" y="1659"/>
                    <a:pt x="29" y="1650"/>
                  </a:cubicBezTo>
                  <a:close/>
                  <a:moveTo>
                    <a:pt x="31" y="1283"/>
                  </a:moveTo>
                  <a:lnTo>
                    <a:pt x="31" y="1283"/>
                  </a:lnTo>
                  <a:cubicBezTo>
                    <a:pt x="31" y="1274"/>
                    <a:pt x="39" y="1266"/>
                    <a:pt x="48" y="1266"/>
                  </a:cubicBezTo>
                  <a:cubicBezTo>
                    <a:pt x="57" y="1266"/>
                    <a:pt x="65" y="1274"/>
                    <a:pt x="65" y="1283"/>
                  </a:cubicBezTo>
                  <a:cubicBezTo>
                    <a:pt x="65" y="1292"/>
                    <a:pt x="57" y="1300"/>
                    <a:pt x="48" y="1300"/>
                  </a:cubicBezTo>
                  <a:cubicBezTo>
                    <a:pt x="39" y="1300"/>
                    <a:pt x="31" y="1292"/>
                    <a:pt x="31" y="1283"/>
                  </a:cubicBezTo>
                  <a:close/>
                  <a:moveTo>
                    <a:pt x="32" y="1150"/>
                  </a:moveTo>
                  <a:lnTo>
                    <a:pt x="32" y="1150"/>
                  </a:lnTo>
                  <a:cubicBezTo>
                    <a:pt x="32" y="1140"/>
                    <a:pt x="40" y="1133"/>
                    <a:pt x="49" y="1133"/>
                  </a:cubicBezTo>
                  <a:cubicBezTo>
                    <a:pt x="58" y="1133"/>
                    <a:pt x="66" y="1140"/>
                    <a:pt x="66" y="1150"/>
                  </a:cubicBezTo>
                  <a:cubicBezTo>
                    <a:pt x="66" y="1159"/>
                    <a:pt x="58" y="1166"/>
                    <a:pt x="49" y="1166"/>
                  </a:cubicBezTo>
                  <a:cubicBezTo>
                    <a:pt x="40" y="1166"/>
                    <a:pt x="32" y="1159"/>
                    <a:pt x="32" y="1150"/>
                  </a:cubicBezTo>
                  <a:close/>
                  <a:moveTo>
                    <a:pt x="33" y="1016"/>
                  </a:moveTo>
                  <a:lnTo>
                    <a:pt x="35" y="783"/>
                  </a:lnTo>
                  <a:cubicBezTo>
                    <a:pt x="35" y="774"/>
                    <a:pt x="42" y="766"/>
                    <a:pt x="51" y="766"/>
                  </a:cubicBezTo>
                  <a:cubicBezTo>
                    <a:pt x="61" y="766"/>
                    <a:pt x="68" y="774"/>
                    <a:pt x="68" y="783"/>
                  </a:cubicBezTo>
                  <a:lnTo>
                    <a:pt x="66" y="1016"/>
                  </a:lnTo>
                  <a:cubicBezTo>
                    <a:pt x="66" y="1026"/>
                    <a:pt x="59" y="1033"/>
                    <a:pt x="50" y="1033"/>
                  </a:cubicBezTo>
                  <a:cubicBezTo>
                    <a:pt x="40" y="1033"/>
                    <a:pt x="33" y="1025"/>
                    <a:pt x="33" y="1016"/>
                  </a:cubicBezTo>
                  <a:close/>
                  <a:moveTo>
                    <a:pt x="36" y="650"/>
                  </a:moveTo>
                  <a:lnTo>
                    <a:pt x="36" y="650"/>
                  </a:lnTo>
                  <a:cubicBezTo>
                    <a:pt x="36" y="640"/>
                    <a:pt x="43" y="633"/>
                    <a:pt x="52" y="633"/>
                  </a:cubicBezTo>
                  <a:cubicBezTo>
                    <a:pt x="61" y="633"/>
                    <a:pt x="69" y="640"/>
                    <a:pt x="69" y="650"/>
                  </a:cubicBezTo>
                  <a:cubicBezTo>
                    <a:pt x="69" y="659"/>
                    <a:pt x="61" y="666"/>
                    <a:pt x="52" y="666"/>
                  </a:cubicBezTo>
                  <a:cubicBezTo>
                    <a:pt x="43" y="666"/>
                    <a:pt x="36" y="659"/>
                    <a:pt x="36" y="650"/>
                  </a:cubicBezTo>
                  <a:close/>
                  <a:moveTo>
                    <a:pt x="36" y="516"/>
                  </a:moveTo>
                  <a:lnTo>
                    <a:pt x="36" y="516"/>
                  </a:lnTo>
                  <a:cubicBezTo>
                    <a:pt x="36" y="507"/>
                    <a:pt x="44" y="500"/>
                    <a:pt x="53" y="500"/>
                  </a:cubicBezTo>
                  <a:cubicBezTo>
                    <a:pt x="62" y="500"/>
                    <a:pt x="70" y="507"/>
                    <a:pt x="70" y="516"/>
                  </a:cubicBezTo>
                  <a:cubicBezTo>
                    <a:pt x="70" y="526"/>
                    <a:pt x="62" y="533"/>
                    <a:pt x="53" y="533"/>
                  </a:cubicBezTo>
                  <a:cubicBezTo>
                    <a:pt x="44" y="533"/>
                    <a:pt x="36" y="526"/>
                    <a:pt x="36" y="516"/>
                  </a:cubicBezTo>
                  <a:close/>
                  <a:moveTo>
                    <a:pt x="37" y="383"/>
                  </a:moveTo>
                  <a:lnTo>
                    <a:pt x="39" y="150"/>
                  </a:lnTo>
                  <a:cubicBezTo>
                    <a:pt x="39" y="140"/>
                    <a:pt x="46" y="133"/>
                    <a:pt x="56" y="133"/>
                  </a:cubicBezTo>
                  <a:cubicBezTo>
                    <a:pt x="65" y="133"/>
                    <a:pt x="72" y="141"/>
                    <a:pt x="72" y="150"/>
                  </a:cubicBezTo>
                  <a:lnTo>
                    <a:pt x="71" y="383"/>
                  </a:lnTo>
                  <a:cubicBezTo>
                    <a:pt x="71" y="392"/>
                    <a:pt x="63" y="400"/>
                    <a:pt x="54" y="400"/>
                  </a:cubicBezTo>
                  <a:cubicBezTo>
                    <a:pt x="45" y="400"/>
                    <a:pt x="37" y="392"/>
                    <a:pt x="37" y="383"/>
                  </a:cubicBezTo>
                  <a:close/>
                  <a:moveTo>
                    <a:pt x="40" y="16"/>
                  </a:moveTo>
                  <a:lnTo>
                    <a:pt x="40" y="16"/>
                  </a:lnTo>
                  <a:cubicBezTo>
                    <a:pt x="40" y="7"/>
                    <a:pt x="47" y="0"/>
                    <a:pt x="56" y="0"/>
                  </a:cubicBezTo>
                  <a:cubicBezTo>
                    <a:pt x="66" y="0"/>
                    <a:pt x="73" y="7"/>
                    <a:pt x="73" y="16"/>
                  </a:cubicBezTo>
                  <a:cubicBezTo>
                    <a:pt x="73" y="26"/>
                    <a:pt x="66" y="33"/>
                    <a:pt x="56" y="33"/>
                  </a:cubicBezTo>
                  <a:cubicBezTo>
                    <a:pt x="47" y="33"/>
                    <a:pt x="40" y="26"/>
                    <a:pt x="40" y="16"/>
                  </a:cubicBezTo>
                  <a:close/>
                </a:path>
              </a:pathLst>
            </a:custGeom>
            <a:solidFill>
              <a:srgbClr val="000000"/>
            </a:solidFill>
            <a:ln w="1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506" name="Freeform 132"/>
            <p:cNvSpPr>
              <a:spLocks noEditPoints="1"/>
            </p:cNvSpPr>
            <p:nvPr/>
          </p:nvSpPr>
          <p:spPr bwMode="auto">
            <a:xfrm>
              <a:off x="1849" y="1884"/>
              <a:ext cx="4" cy="487"/>
            </a:xfrm>
            <a:custGeom>
              <a:avLst/>
              <a:gdLst>
                <a:gd name="T0" fmla="*/ 0 w 33"/>
                <a:gd name="T1" fmla="*/ 43 h 5187"/>
                <a:gd name="T2" fmla="*/ 0 w 33"/>
                <a:gd name="T3" fmla="*/ 46 h 5187"/>
                <a:gd name="T4" fmla="*/ 0 w 33"/>
                <a:gd name="T5" fmla="*/ 42 h 5187"/>
                <a:gd name="T6" fmla="*/ 0 w 33"/>
                <a:gd name="T7" fmla="*/ 42 h 5187"/>
                <a:gd name="T8" fmla="*/ 0 w 33"/>
                <a:gd name="T9" fmla="*/ 41 h 5187"/>
                <a:gd name="T10" fmla="*/ 0 w 33"/>
                <a:gd name="T11" fmla="*/ 41 h 5187"/>
                <a:gd name="T12" fmla="*/ 0 w 33"/>
                <a:gd name="T13" fmla="*/ 41 h 5187"/>
                <a:gd name="T14" fmla="*/ 0 w 33"/>
                <a:gd name="T15" fmla="*/ 38 h 5187"/>
                <a:gd name="T16" fmla="*/ 0 w 33"/>
                <a:gd name="T17" fmla="*/ 40 h 5187"/>
                <a:gd name="T18" fmla="*/ 0 w 33"/>
                <a:gd name="T19" fmla="*/ 37 h 5187"/>
                <a:gd name="T20" fmla="*/ 0 w 33"/>
                <a:gd name="T21" fmla="*/ 37 h 5187"/>
                <a:gd name="T22" fmla="*/ 0 w 33"/>
                <a:gd name="T23" fmla="*/ 36 h 5187"/>
                <a:gd name="T24" fmla="*/ 0 w 33"/>
                <a:gd name="T25" fmla="*/ 36 h 5187"/>
                <a:gd name="T26" fmla="*/ 0 w 33"/>
                <a:gd name="T27" fmla="*/ 36 h 5187"/>
                <a:gd name="T28" fmla="*/ 0 w 33"/>
                <a:gd name="T29" fmla="*/ 32 h 5187"/>
                <a:gd name="T30" fmla="*/ 0 w 33"/>
                <a:gd name="T31" fmla="*/ 35 h 5187"/>
                <a:gd name="T32" fmla="*/ 0 w 33"/>
                <a:gd name="T33" fmla="*/ 31 h 5187"/>
                <a:gd name="T34" fmla="*/ 0 w 33"/>
                <a:gd name="T35" fmla="*/ 31 h 5187"/>
                <a:gd name="T36" fmla="*/ 0 w 33"/>
                <a:gd name="T37" fmla="*/ 30 h 5187"/>
                <a:gd name="T38" fmla="*/ 0 w 33"/>
                <a:gd name="T39" fmla="*/ 30 h 5187"/>
                <a:gd name="T40" fmla="*/ 0 w 33"/>
                <a:gd name="T41" fmla="*/ 30 h 5187"/>
                <a:gd name="T42" fmla="*/ 0 w 33"/>
                <a:gd name="T43" fmla="*/ 27 h 5187"/>
                <a:gd name="T44" fmla="*/ 0 w 33"/>
                <a:gd name="T45" fmla="*/ 29 h 5187"/>
                <a:gd name="T46" fmla="*/ 0 w 33"/>
                <a:gd name="T47" fmla="*/ 26 h 5187"/>
                <a:gd name="T48" fmla="*/ 0 w 33"/>
                <a:gd name="T49" fmla="*/ 26 h 5187"/>
                <a:gd name="T50" fmla="*/ 0 w 33"/>
                <a:gd name="T51" fmla="*/ 24 h 5187"/>
                <a:gd name="T52" fmla="*/ 0 w 33"/>
                <a:gd name="T53" fmla="*/ 24 h 5187"/>
                <a:gd name="T54" fmla="*/ 0 w 33"/>
                <a:gd name="T55" fmla="*/ 24 h 5187"/>
                <a:gd name="T56" fmla="*/ 0 w 33"/>
                <a:gd name="T57" fmla="*/ 21 h 5187"/>
                <a:gd name="T58" fmla="*/ 0 w 33"/>
                <a:gd name="T59" fmla="*/ 23 h 5187"/>
                <a:gd name="T60" fmla="*/ 0 w 33"/>
                <a:gd name="T61" fmla="*/ 20 h 5187"/>
                <a:gd name="T62" fmla="*/ 0 w 33"/>
                <a:gd name="T63" fmla="*/ 20 h 5187"/>
                <a:gd name="T64" fmla="*/ 0 w 33"/>
                <a:gd name="T65" fmla="*/ 19 h 5187"/>
                <a:gd name="T66" fmla="*/ 0 w 33"/>
                <a:gd name="T67" fmla="*/ 19 h 5187"/>
                <a:gd name="T68" fmla="*/ 0 w 33"/>
                <a:gd name="T69" fmla="*/ 19 h 5187"/>
                <a:gd name="T70" fmla="*/ 0 w 33"/>
                <a:gd name="T71" fmla="*/ 15 h 5187"/>
                <a:gd name="T72" fmla="*/ 0 w 33"/>
                <a:gd name="T73" fmla="*/ 18 h 5187"/>
                <a:gd name="T74" fmla="*/ 0 w 33"/>
                <a:gd name="T75" fmla="*/ 14 h 5187"/>
                <a:gd name="T76" fmla="*/ 0 w 33"/>
                <a:gd name="T77" fmla="*/ 14 h 5187"/>
                <a:gd name="T78" fmla="*/ 0 w 33"/>
                <a:gd name="T79" fmla="*/ 13 h 5187"/>
                <a:gd name="T80" fmla="*/ 0 w 33"/>
                <a:gd name="T81" fmla="*/ 13 h 5187"/>
                <a:gd name="T82" fmla="*/ 0 w 33"/>
                <a:gd name="T83" fmla="*/ 13 h 5187"/>
                <a:gd name="T84" fmla="*/ 0 w 33"/>
                <a:gd name="T85" fmla="*/ 10 h 5187"/>
                <a:gd name="T86" fmla="*/ 0 w 33"/>
                <a:gd name="T87" fmla="*/ 12 h 5187"/>
                <a:gd name="T88" fmla="*/ 0 w 33"/>
                <a:gd name="T89" fmla="*/ 9 h 5187"/>
                <a:gd name="T90" fmla="*/ 0 w 33"/>
                <a:gd name="T91" fmla="*/ 9 h 5187"/>
                <a:gd name="T92" fmla="*/ 0 w 33"/>
                <a:gd name="T93" fmla="*/ 8 h 5187"/>
                <a:gd name="T94" fmla="*/ 0 w 33"/>
                <a:gd name="T95" fmla="*/ 8 h 5187"/>
                <a:gd name="T96" fmla="*/ 0 w 33"/>
                <a:gd name="T97" fmla="*/ 8 h 5187"/>
                <a:gd name="T98" fmla="*/ 0 w 33"/>
                <a:gd name="T99" fmla="*/ 4 h 5187"/>
                <a:gd name="T100" fmla="*/ 0 w 33"/>
                <a:gd name="T101" fmla="*/ 7 h 5187"/>
                <a:gd name="T102" fmla="*/ 0 w 33"/>
                <a:gd name="T103" fmla="*/ 3 h 5187"/>
                <a:gd name="T104" fmla="*/ 0 w 33"/>
                <a:gd name="T105" fmla="*/ 3 h 5187"/>
                <a:gd name="T106" fmla="*/ 0 w 33"/>
                <a:gd name="T107" fmla="*/ 2 h 5187"/>
                <a:gd name="T108" fmla="*/ 0 w 33"/>
                <a:gd name="T109" fmla="*/ 2 h 5187"/>
                <a:gd name="T110" fmla="*/ 0 w 33"/>
                <a:gd name="T111" fmla="*/ 2 h 5187"/>
                <a:gd name="T112" fmla="*/ 0 w 33"/>
                <a:gd name="T113" fmla="*/ 0 h 5187"/>
                <a:gd name="T114" fmla="*/ 0 w 33"/>
                <a:gd name="T115" fmla="*/ 1 h 5187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33" h="5187">
                  <a:moveTo>
                    <a:pt x="0" y="5170"/>
                  </a:moveTo>
                  <a:lnTo>
                    <a:pt x="0" y="4937"/>
                  </a:lnTo>
                  <a:cubicBezTo>
                    <a:pt x="0" y="4928"/>
                    <a:pt x="7" y="4920"/>
                    <a:pt x="16" y="4920"/>
                  </a:cubicBezTo>
                  <a:cubicBezTo>
                    <a:pt x="26" y="4920"/>
                    <a:pt x="33" y="4928"/>
                    <a:pt x="33" y="4937"/>
                  </a:cubicBezTo>
                  <a:lnTo>
                    <a:pt x="33" y="5170"/>
                  </a:lnTo>
                  <a:cubicBezTo>
                    <a:pt x="33" y="5179"/>
                    <a:pt x="26" y="5187"/>
                    <a:pt x="16" y="5187"/>
                  </a:cubicBezTo>
                  <a:cubicBezTo>
                    <a:pt x="7" y="5187"/>
                    <a:pt x="0" y="5179"/>
                    <a:pt x="0" y="5170"/>
                  </a:cubicBezTo>
                  <a:close/>
                  <a:moveTo>
                    <a:pt x="0" y="4803"/>
                  </a:moveTo>
                  <a:lnTo>
                    <a:pt x="0" y="4803"/>
                  </a:lnTo>
                  <a:cubicBezTo>
                    <a:pt x="0" y="4794"/>
                    <a:pt x="7" y="4787"/>
                    <a:pt x="16" y="4787"/>
                  </a:cubicBezTo>
                  <a:cubicBezTo>
                    <a:pt x="26" y="4787"/>
                    <a:pt x="33" y="4794"/>
                    <a:pt x="33" y="4803"/>
                  </a:cubicBezTo>
                  <a:cubicBezTo>
                    <a:pt x="33" y="4813"/>
                    <a:pt x="26" y="4820"/>
                    <a:pt x="16" y="4820"/>
                  </a:cubicBezTo>
                  <a:cubicBezTo>
                    <a:pt x="7" y="4820"/>
                    <a:pt x="0" y="4813"/>
                    <a:pt x="0" y="4803"/>
                  </a:cubicBezTo>
                  <a:close/>
                  <a:moveTo>
                    <a:pt x="0" y="4670"/>
                  </a:moveTo>
                  <a:lnTo>
                    <a:pt x="0" y="4670"/>
                  </a:lnTo>
                  <a:cubicBezTo>
                    <a:pt x="0" y="4661"/>
                    <a:pt x="7" y="4653"/>
                    <a:pt x="16" y="4653"/>
                  </a:cubicBezTo>
                  <a:cubicBezTo>
                    <a:pt x="26" y="4653"/>
                    <a:pt x="33" y="4661"/>
                    <a:pt x="33" y="4670"/>
                  </a:cubicBezTo>
                  <a:cubicBezTo>
                    <a:pt x="33" y="4679"/>
                    <a:pt x="26" y="4687"/>
                    <a:pt x="16" y="4687"/>
                  </a:cubicBezTo>
                  <a:cubicBezTo>
                    <a:pt x="7" y="4687"/>
                    <a:pt x="0" y="4679"/>
                    <a:pt x="0" y="4670"/>
                  </a:cubicBezTo>
                  <a:close/>
                  <a:moveTo>
                    <a:pt x="0" y="4537"/>
                  </a:moveTo>
                  <a:lnTo>
                    <a:pt x="0" y="4303"/>
                  </a:lnTo>
                  <a:cubicBezTo>
                    <a:pt x="0" y="4294"/>
                    <a:pt x="7" y="4287"/>
                    <a:pt x="16" y="4287"/>
                  </a:cubicBezTo>
                  <a:cubicBezTo>
                    <a:pt x="26" y="4287"/>
                    <a:pt x="33" y="4294"/>
                    <a:pt x="33" y="4303"/>
                  </a:cubicBezTo>
                  <a:lnTo>
                    <a:pt x="33" y="4537"/>
                  </a:lnTo>
                  <a:cubicBezTo>
                    <a:pt x="33" y="4546"/>
                    <a:pt x="26" y="4553"/>
                    <a:pt x="16" y="4553"/>
                  </a:cubicBezTo>
                  <a:cubicBezTo>
                    <a:pt x="7" y="4553"/>
                    <a:pt x="0" y="4546"/>
                    <a:pt x="0" y="4537"/>
                  </a:cubicBezTo>
                  <a:close/>
                  <a:moveTo>
                    <a:pt x="0" y="4170"/>
                  </a:moveTo>
                  <a:lnTo>
                    <a:pt x="0" y="4170"/>
                  </a:lnTo>
                  <a:cubicBezTo>
                    <a:pt x="0" y="4161"/>
                    <a:pt x="7" y="4153"/>
                    <a:pt x="16" y="4153"/>
                  </a:cubicBezTo>
                  <a:cubicBezTo>
                    <a:pt x="26" y="4153"/>
                    <a:pt x="33" y="4161"/>
                    <a:pt x="33" y="4170"/>
                  </a:cubicBezTo>
                  <a:cubicBezTo>
                    <a:pt x="33" y="4179"/>
                    <a:pt x="26" y="4187"/>
                    <a:pt x="16" y="4187"/>
                  </a:cubicBezTo>
                  <a:cubicBezTo>
                    <a:pt x="7" y="4187"/>
                    <a:pt x="0" y="4179"/>
                    <a:pt x="0" y="4170"/>
                  </a:cubicBezTo>
                  <a:close/>
                  <a:moveTo>
                    <a:pt x="0" y="4037"/>
                  </a:moveTo>
                  <a:lnTo>
                    <a:pt x="0" y="4037"/>
                  </a:lnTo>
                  <a:cubicBezTo>
                    <a:pt x="0" y="4027"/>
                    <a:pt x="7" y="4020"/>
                    <a:pt x="16" y="4020"/>
                  </a:cubicBezTo>
                  <a:cubicBezTo>
                    <a:pt x="26" y="4020"/>
                    <a:pt x="33" y="4027"/>
                    <a:pt x="33" y="4037"/>
                  </a:cubicBezTo>
                  <a:cubicBezTo>
                    <a:pt x="33" y="4046"/>
                    <a:pt x="26" y="4053"/>
                    <a:pt x="16" y="4053"/>
                  </a:cubicBezTo>
                  <a:cubicBezTo>
                    <a:pt x="7" y="4053"/>
                    <a:pt x="0" y="4046"/>
                    <a:pt x="0" y="4037"/>
                  </a:cubicBezTo>
                  <a:close/>
                  <a:moveTo>
                    <a:pt x="0" y="3903"/>
                  </a:moveTo>
                  <a:lnTo>
                    <a:pt x="0" y="3670"/>
                  </a:lnTo>
                  <a:cubicBezTo>
                    <a:pt x="0" y="3661"/>
                    <a:pt x="7" y="3653"/>
                    <a:pt x="16" y="3653"/>
                  </a:cubicBezTo>
                  <a:cubicBezTo>
                    <a:pt x="26" y="3653"/>
                    <a:pt x="33" y="3661"/>
                    <a:pt x="33" y="3670"/>
                  </a:cubicBezTo>
                  <a:lnTo>
                    <a:pt x="33" y="3903"/>
                  </a:lnTo>
                  <a:cubicBezTo>
                    <a:pt x="33" y="3913"/>
                    <a:pt x="26" y="3920"/>
                    <a:pt x="16" y="3920"/>
                  </a:cubicBezTo>
                  <a:cubicBezTo>
                    <a:pt x="7" y="3920"/>
                    <a:pt x="0" y="3913"/>
                    <a:pt x="0" y="3903"/>
                  </a:cubicBezTo>
                  <a:close/>
                  <a:moveTo>
                    <a:pt x="0" y="3537"/>
                  </a:moveTo>
                  <a:lnTo>
                    <a:pt x="0" y="3537"/>
                  </a:lnTo>
                  <a:cubicBezTo>
                    <a:pt x="0" y="3527"/>
                    <a:pt x="7" y="3520"/>
                    <a:pt x="16" y="3520"/>
                  </a:cubicBezTo>
                  <a:cubicBezTo>
                    <a:pt x="26" y="3520"/>
                    <a:pt x="33" y="3527"/>
                    <a:pt x="33" y="3537"/>
                  </a:cubicBezTo>
                  <a:cubicBezTo>
                    <a:pt x="33" y="3546"/>
                    <a:pt x="26" y="3553"/>
                    <a:pt x="16" y="3553"/>
                  </a:cubicBezTo>
                  <a:cubicBezTo>
                    <a:pt x="7" y="3553"/>
                    <a:pt x="0" y="3546"/>
                    <a:pt x="0" y="3537"/>
                  </a:cubicBezTo>
                  <a:close/>
                  <a:moveTo>
                    <a:pt x="0" y="3403"/>
                  </a:moveTo>
                  <a:lnTo>
                    <a:pt x="0" y="3403"/>
                  </a:lnTo>
                  <a:cubicBezTo>
                    <a:pt x="0" y="3394"/>
                    <a:pt x="7" y="3387"/>
                    <a:pt x="16" y="3387"/>
                  </a:cubicBezTo>
                  <a:cubicBezTo>
                    <a:pt x="26" y="3387"/>
                    <a:pt x="33" y="3394"/>
                    <a:pt x="33" y="3403"/>
                  </a:cubicBezTo>
                  <a:cubicBezTo>
                    <a:pt x="33" y="3412"/>
                    <a:pt x="26" y="3420"/>
                    <a:pt x="16" y="3420"/>
                  </a:cubicBezTo>
                  <a:cubicBezTo>
                    <a:pt x="7" y="3420"/>
                    <a:pt x="0" y="3412"/>
                    <a:pt x="0" y="3403"/>
                  </a:cubicBezTo>
                  <a:close/>
                  <a:moveTo>
                    <a:pt x="0" y="3270"/>
                  </a:moveTo>
                  <a:lnTo>
                    <a:pt x="0" y="3037"/>
                  </a:lnTo>
                  <a:cubicBezTo>
                    <a:pt x="0" y="3027"/>
                    <a:pt x="7" y="3020"/>
                    <a:pt x="16" y="3020"/>
                  </a:cubicBezTo>
                  <a:cubicBezTo>
                    <a:pt x="26" y="3020"/>
                    <a:pt x="33" y="3027"/>
                    <a:pt x="33" y="3037"/>
                  </a:cubicBezTo>
                  <a:lnTo>
                    <a:pt x="33" y="3270"/>
                  </a:lnTo>
                  <a:cubicBezTo>
                    <a:pt x="33" y="3279"/>
                    <a:pt x="26" y="3287"/>
                    <a:pt x="16" y="3287"/>
                  </a:cubicBezTo>
                  <a:cubicBezTo>
                    <a:pt x="7" y="3287"/>
                    <a:pt x="0" y="3279"/>
                    <a:pt x="0" y="3270"/>
                  </a:cubicBezTo>
                  <a:close/>
                  <a:moveTo>
                    <a:pt x="0" y="2903"/>
                  </a:moveTo>
                  <a:lnTo>
                    <a:pt x="0" y="2903"/>
                  </a:lnTo>
                  <a:cubicBezTo>
                    <a:pt x="0" y="2894"/>
                    <a:pt x="7" y="2887"/>
                    <a:pt x="16" y="2887"/>
                  </a:cubicBezTo>
                  <a:cubicBezTo>
                    <a:pt x="26" y="2887"/>
                    <a:pt x="33" y="2894"/>
                    <a:pt x="33" y="2903"/>
                  </a:cubicBezTo>
                  <a:cubicBezTo>
                    <a:pt x="33" y="2912"/>
                    <a:pt x="26" y="2920"/>
                    <a:pt x="16" y="2920"/>
                  </a:cubicBezTo>
                  <a:cubicBezTo>
                    <a:pt x="7" y="2920"/>
                    <a:pt x="0" y="2912"/>
                    <a:pt x="0" y="2903"/>
                  </a:cubicBezTo>
                  <a:close/>
                  <a:moveTo>
                    <a:pt x="0" y="2770"/>
                  </a:moveTo>
                  <a:lnTo>
                    <a:pt x="0" y="2770"/>
                  </a:lnTo>
                  <a:cubicBezTo>
                    <a:pt x="0" y="2761"/>
                    <a:pt x="7" y="2753"/>
                    <a:pt x="16" y="2753"/>
                  </a:cubicBezTo>
                  <a:cubicBezTo>
                    <a:pt x="26" y="2753"/>
                    <a:pt x="33" y="2761"/>
                    <a:pt x="33" y="2770"/>
                  </a:cubicBezTo>
                  <a:cubicBezTo>
                    <a:pt x="33" y="2779"/>
                    <a:pt x="26" y="2787"/>
                    <a:pt x="16" y="2787"/>
                  </a:cubicBezTo>
                  <a:cubicBezTo>
                    <a:pt x="7" y="2787"/>
                    <a:pt x="0" y="2779"/>
                    <a:pt x="0" y="2770"/>
                  </a:cubicBezTo>
                  <a:close/>
                  <a:moveTo>
                    <a:pt x="0" y="2637"/>
                  </a:moveTo>
                  <a:lnTo>
                    <a:pt x="0" y="2403"/>
                  </a:lnTo>
                  <a:cubicBezTo>
                    <a:pt x="0" y="2394"/>
                    <a:pt x="7" y="2387"/>
                    <a:pt x="16" y="2387"/>
                  </a:cubicBezTo>
                  <a:cubicBezTo>
                    <a:pt x="26" y="2387"/>
                    <a:pt x="33" y="2394"/>
                    <a:pt x="33" y="2403"/>
                  </a:cubicBezTo>
                  <a:lnTo>
                    <a:pt x="33" y="2637"/>
                  </a:lnTo>
                  <a:cubicBezTo>
                    <a:pt x="33" y="2646"/>
                    <a:pt x="26" y="2653"/>
                    <a:pt x="16" y="2653"/>
                  </a:cubicBezTo>
                  <a:cubicBezTo>
                    <a:pt x="7" y="2653"/>
                    <a:pt x="0" y="2646"/>
                    <a:pt x="0" y="2637"/>
                  </a:cubicBezTo>
                  <a:close/>
                  <a:moveTo>
                    <a:pt x="0" y="2270"/>
                  </a:moveTo>
                  <a:lnTo>
                    <a:pt x="0" y="2270"/>
                  </a:lnTo>
                  <a:cubicBezTo>
                    <a:pt x="0" y="2261"/>
                    <a:pt x="7" y="2253"/>
                    <a:pt x="16" y="2253"/>
                  </a:cubicBezTo>
                  <a:cubicBezTo>
                    <a:pt x="26" y="2253"/>
                    <a:pt x="33" y="2261"/>
                    <a:pt x="33" y="2270"/>
                  </a:cubicBezTo>
                  <a:cubicBezTo>
                    <a:pt x="33" y="2279"/>
                    <a:pt x="26" y="2287"/>
                    <a:pt x="16" y="2287"/>
                  </a:cubicBezTo>
                  <a:cubicBezTo>
                    <a:pt x="7" y="2287"/>
                    <a:pt x="0" y="2279"/>
                    <a:pt x="0" y="2270"/>
                  </a:cubicBezTo>
                  <a:close/>
                  <a:moveTo>
                    <a:pt x="0" y="2136"/>
                  </a:moveTo>
                  <a:lnTo>
                    <a:pt x="0" y="2136"/>
                  </a:lnTo>
                  <a:cubicBezTo>
                    <a:pt x="0" y="2127"/>
                    <a:pt x="7" y="2120"/>
                    <a:pt x="16" y="2120"/>
                  </a:cubicBezTo>
                  <a:cubicBezTo>
                    <a:pt x="26" y="2120"/>
                    <a:pt x="33" y="2127"/>
                    <a:pt x="33" y="2136"/>
                  </a:cubicBezTo>
                  <a:cubicBezTo>
                    <a:pt x="33" y="2146"/>
                    <a:pt x="26" y="2153"/>
                    <a:pt x="16" y="2153"/>
                  </a:cubicBezTo>
                  <a:cubicBezTo>
                    <a:pt x="7" y="2153"/>
                    <a:pt x="0" y="2146"/>
                    <a:pt x="0" y="2136"/>
                  </a:cubicBezTo>
                  <a:close/>
                  <a:moveTo>
                    <a:pt x="0" y="2003"/>
                  </a:moveTo>
                  <a:lnTo>
                    <a:pt x="0" y="1770"/>
                  </a:lnTo>
                  <a:cubicBezTo>
                    <a:pt x="0" y="1761"/>
                    <a:pt x="7" y="1753"/>
                    <a:pt x="16" y="1753"/>
                  </a:cubicBezTo>
                  <a:cubicBezTo>
                    <a:pt x="26" y="1753"/>
                    <a:pt x="33" y="1761"/>
                    <a:pt x="33" y="1770"/>
                  </a:cubicBezTo>
                  <a:lnTo>
                    <a:pt x="33" y="2003"/>
                  </a:lnTo>
                  <a:cubicBezTo>
                    <a:pt x="33" y="2012"/>
                    <a:pt x="26" y="2020"/>
                    <a:pt x="16" y="2020"/>
                  </a:cubicBezTo>
                  <a:cubicBezTo>
                    <a:pt x="7" y="2020"/>
                    <a:pt x="0" y="2012"/>
                    <a:pt x="0" y="2003"/>
                  </a:cubicBezTo>
                  <a:close/>
                  <a:moveTo>
                    <a:pt x="0" y="1636"/>
                  </a:moveTo>
                  <a:lnTo>
                    <a:pt x="0" y="1636"/>
                  </a:lnTo>
                  <a:cubicBezTo>
                    <a:pt x="0" y="1627"/>
                    <a:pt x="7" y="1620"/>
                    <a:pt x="16" y="1620"/>
                  </a:cubicBezTo>
                  <a:cubicBezTo>
                    <a:pt x="26" y="1620"/>
                    <a:pt x="33" y="1627"/>
                    <a:pt x="33" y="1636"/>
                  </a:cubicBezTo>
                  <a:cubicBezTo>
                    <a:pt x="33" y="1646"/>
                    <a:pt x="26" y="1653"/>
                    <a:pt x="16" y="1653"/>
                  </a:cubicBezTo>
                  <a:cubicBezTo>
                    <a:pt x="7" y="1653"/>
                    <a:pt x="0" y="1646"/>
                    <a:pt x="0" y="1636"/>
                  </a:cubicBezTo>
                  <a:close/>
                  <a:moveTo>
                    <a:pt x="0" y="1503"/>
                  </a:moveTo>
                  <a:lnTo>
                    <a:pt x="0" y="1503"/>
                  </a:lnTo>
                  <a:cubicBezTo>
                    <a:pt x="0" y="1494"/>
                    <a:pt x="7" y="1486"/>
                    <a:pt x="16" y="1486"/>
                  </a:cubicBezTo>
                  <a:cubicBezTo>
                    <a:pt x="26" y="1486"/>
                    <a:pt x="33" y="1494"/>
                    <a:pt x="33" y="1503"/>
                  </a:cubicBezTo>
                  <a:cubicBezTo>
                    <a:pt x="33" y="1512"/>
                    <a:pt x="26" y="1520"/>
                    <a:pt x="16" y="1520"/>
                  </a:cubicBezTo>
                  <a:cubicBezTo>
                    <a:pt x="7" y="1520"/>
                    <a:pt x="0" y="1512"/>
                    <a:pt x="0" y="1503"/>
                  </a:cubicBezTo>
                  <a:close/>
                  <a:moveTo>
                    <a:pt x="0" y="1370"/>
                  </a:moveTo>
                  <a:lnTo>
                    <a:pt x="0" y="1136"/>
                  </a:lnTo>
                  <a:cubicBezTo>
                    <a:pt x="0" y="1127"/>
                    <a:pt x="7" y="1120"/>
                    <a:pt x="16" y="1120"/>
                  </a:cubicBezTo>
                  <a:cubicBezTo>
                    <a:pt x="26" y="1120"/>
                    <a:pt x="33" y="1127"/>
                    <a:pt x="33" y="1136"/>
                  </a:cubicBezTo>
                  <a:lnTo>
                    <a:pt x="33" y="1370"/>
                  </a:lnTo>
                  <a:cubicBezTo>
                    <a:pt x="33" y="1379"/>
                    <a:pt x="26" y="1386"/>
                    <a:pt x="16" y="1386"/>
                  </a:cubicBezTo>
                  <a:cubicBezTo>
                    <a:pt x="7" y="1386"/>
                    <a:pt x="0" y="1379"/>
                    <a:pt x="0" y="1370"/>
                  </a:cubicBezTo>
                  <a:close/>
                  <a:moveTo>
                    <a:pt x="0" y="1003"/>
                  </a:moveTo>
                  <a:lnTo>
                    <a:pt x="0" y="1003"/>
                  </a:lnTo>
                  <a:cubicBezTo>
                    <a:pt x="0" y="994"/>
                    <a:pt x="7" y="986"/>
                    <a:pt x="16" y="986"/>
                  </a:cubicBezTo>
                  <a:cubicBezTo>
                    <a:pt x="26" y="986"/>
                    <a:pt x="33" y="994"/>
                    <a:pt x="33" y="1003"/>
                  </a:cubicBezTo>
                  <a:cubicBezTo>
                    <a:pt x="33" y="1012"/>
                    <a:pt x="26" y="1020"/>
                    <a:pt x="16" y="1020"/>
                  </a:cubicBezTo>
                  <a:cubicBezTo>
                    <a:pt x="7" y="1020"/>
                    <a:pt x="0" y="1012"/>
                    <a:pt x="0" y="1003"/>
                  </a:cubicBezTo>
                  <a:close/>
                  <a:moveTo>
                    <a:pt x="0" y="870"/>
                  </a:moveTo>
                  <a:lnTo>
                    <a:pt x="0" y="870"/>
                  </a:lnTo>
                  <a:cubicBezTo>
                    <a:pt x="0" y="860"/>
                    <a:pt x="7" y="853"/>
                    <a:pt x="16" y="853"/>
                  </a:cubicBezTo>
                  <a:cubicBezTo>
                    <a:pt x="26" y="853"/>
                    <a:pt x="33" y="860"/>
                    <a:pt x="33" y="870"/>
                  </a:cubicBezTo>
                  <a:cubicBezTo>
                    <a:pt x="33" y="879"/>
                    <a:pt x="26" y="886"/>
                    <a:pt x="16" y="886"/>
                  </a:cubicBezTo>
                  <a:cubicBezTo>
                    <a:pt x="7" y="886"/>
                    <a:pt x="0" y="879"/>
                    <a:pt x="0" y="870"/>
                  </a:cubicBezTo>
                  <a:close/>
                  <a:moveTo>
                    <a:pt x="0" y="736"/>
                  </a:moveTo>
                  <a:lnTo>
                    <a:pt x="0" y="503"/>
                  </a:lnTo>
                  <a:cubicBezTo>
                    <a:pt x="0" y="494"/>
                    <a:pt x="7" y="486"/>
                    <a:pt x="16" y="486"/>
                  </a:cubicBezTo>
                  <a:cubicBezTo>
                    <a:pt x="26" y="486"/>
                    <a:pt x="33" y="494"/>
                    <a:pt x="33" y="503"/>
                  </a:cubicBezTo>
                  <a:lnTo>
                    <a:pt x="33" y="736"/>
                  </a:lnTo>
                  <a:cubicBezTo>
                    <a:pt x="33" y="746"/>
                    <a:pt x="26" y="753"/>
                    <a:pt x="16" y="753"/>
                  </a:cubicBezTo>
                  <a:cubicBezTo>
                    <a:pt x="7" y="753"/>
                    <a:pt x="0" y="746"/>
                    <a:pt x="0" y="736"/>
                  </a:cubicBezTo>
                  <a:close/>
                  <a:moveTo>
                    <a:pt x="0" y="370"/>
                  </a:moveTo>
                  <a:lnTo>
                    <a:pt x="0" y="370"/>
                  </a:lnTo>
                  <a:cubicBezTo>
                    <a:pt x="0" y="360"/>
                    <a:pt x="7" y="353"/>
                    <a:pt x="16" y="353"/>
                  </a:cubicBezTo>
                  <a:cubicBezTo>
                    <a:pt x="26" y="353"/>
                    <a:pt x="33" y="360"/>
                    <a:pt x="33" y="370"/>
                  </a:cubicBezTo>
                  <a:cubicBezTo>
                    <a:pt x="33" y="379"/>
                    <a:pt x="26" y="386"/>
                    <a:pt x="16" y="386"/>
                  </a:cubicBezTo>
                  <a:cubicBezTo>
                    <a:pt x="7" y="386"/>
                    <a:pt x="0" y="379"/>
                    <a:pt x="0" y="370"/>
                  </a:cubicBezTo>
                  <a:close/>
                  <a:moveTo>
                    <a:pt x="0" y="236"/>
                  </a:moveTo>
                  <a:lnTo>
                    <a:pt x="0" y="236"/>
                  </a:lnTo>
                  <a:cubicBezTo>
                    <a:pt x="0" y="227"/>
                    <a:pt x="7" y="220"/>
                    <a:pt x="16" y="220"/>
                  </a:cubicBezTo>
                  <a:cubicBezTo>
                    <a:pt x="26" y="220"/>
                    <a:pt x="33" y="227"/>
                    <a:pt x="33" y="236"/>
                  </a:cubicBezTo>
                  <a:cubicBezTo>
                    <a:pt x="33" y="245"/>
                    <a:pt x="26" y="253"/>
                    <a:pt x="16" y="253"/>
                  </a:cubicBezTo>
                  <a:cubicBezTo>
                    <a:pt x="7" y="253"/>
                    <a:pt x="0" y="245"/>
                    <a:pt x="0" y="236"/>
                  </a:cubicBezTo>
                  <a:close/>
                  <a:moveTo>
                    <a:pt x="0" y="103"/>
                  </a:moveTo>
                  <a:lnTo>
                    <a:pt x="0" y="17"/>
                  </a:lnTo>
                  <a:cubicBezTo>
                    <a:pt x="0" y="8"/>
                    <a:pt x="7" y="0"/>
                    <a:pt x="16" y="0"/>
                  </a:cubicBezTo>
                  <a:cubicBezTo>
                    <a:pt x="26" y="0"/>
                    <a:pt x="33" y="8"/>
                    <a:pt x="33" y="17"/>
                  </a:cubicBezTo>
                  <a:lnTo>
                    <a:pt x="33" y="103"/>
                  </a:lnTo>
                  <a:cubicBezTo>
                    <a:pt x="33" y="112"/>
                    <a:pt x="26" y="120"/>
                    <a:pt x="16" y="120"/>
                  </a:cubicBezTo>
                  <a:cubicBezTo>
                    <a:pt x="7" y="120"/>
                    <a:pt x="0" y="112"/>
                    <a:pt x="0" y="103"/>
                  </a:cubicBezTo>
                  <a:close/>
                </a:path>
              </a:pathLst>
            </a:custGeom>
            <a:solidFill>
              <a:srgbClr val="000000"/>
            </a:solidFill>
            <a:ln w="1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507" name="Freeform 133"/>
            <p:cNvSpPr>
              <a:spLocks noEditPoints="1"/>
            </p:cNvSpPr>
            <p:nvPr/>
          </p:nvSpPr>
          <p:spPr bwMode="auto">
            <a:xfrm>
              <a:off x="1487" y="2632"/>
              <a:ext cx="366" cy="3"/>
            </a:xfrm>
            <a:custGeom>
              <a:avLst/>
              <a:gdLst>
                <a:gd name="T0" fmla="*/ 36 w 3434"/>
                <a:gd name="T1" fmla="*/ 0 h 33"/>
                <a:gd name="T2" fmla="*/ 36 w 3434"/>
                <a:gd name="T3" fmla="*/ 0 h 33"/>
                <a:gd name="T4" fmla="*/ 39 w 3434"/>
                <a:gd name="T5" fmla="*/ 0 h 33"/>
                <a:gd name="T6" fmla="*/ 35 w 3434"/>
                <a:gd name="T7" fmla="*/ 0 h 33"/>
                <a:gd name="T8" fmla="*/ 34 w 3434"/>
                <a:gd name="T9" fmla="*/ 0 h 33"/>
                <a:gd name="T10" fmla="*/ 35 w 3434"/>
                <a:gd name="T11" fmla="*/ 0 h 33"/>
                <a:gd name="T12" fmla="*/ 35 w 3434"/>
                <a:gd name="T13" fmla="*/ 0 h 33"/>
                <a:gd name="T14" fmla="*/ 33 w 3434"/>
                <a:gd name="T15" fmla="*/ 0 h 33"/>
                <a:gd name="T16" fmla="*/ 33 w 3434"/>
                <a:gd name="T17" fmla="*/ 0 h 33"/>
                <a:gd name="T18" fmla="*/ 33 w 3434"/>
                <a:gd name="T19" fmla="*/ 0 h 33"/>
                <a:gd name="T20" fmla="*/ 32 w 3434"/>
                <a:gd name="T21" fmla="*/ 0 h 33"/>
                <a:gd name="T22" fmla="*/ 29 w 3434"/>
                <a:gd name="T23" fmla="*/ 0 h 33"/>
                <a:gd name="T24" fmla="*/ 32 w 3434"/>
                <a:gd name="T25" fmla="*/ 0 h 33"/>
                <a:gd name="T26" fmla="*/ 32 w 3434"/>
                <a:gd name="T27" fmla="*/ 0 h 33"/>
                <a:gd name="T28" fmla="*/ 27 w 3434"/>
                <a:gd name="T29" fmla="*/ 0 h 33"/>
                <a:gd name="T30" fmla="*/ 27 w 3434"/>
                <a:gd name="T31" fmla="*/ 0 h 33"/>
                <a:gd name="T32" fmla="*/ 28 w 3434"/>
                <a:gd name="T33" fmla="*/ 0 h 33"/>
                <a:gd name="T34" fmla="*/ 26 w 3434"/>
                <a:gd name="T35" fmla="*/ 0 h 33"/>
                <a:gd name="T36" fmla="*/ 26 w 3434"/>
                <a:gd name="T37" fmla="*/ 0 h 33"/>
                <a:gd name="T38" fmla="*/ 26 w 3434"/>
                <a:gd name="T39" fmla="*/ 0 h 33"/>
                <a:gd name="T40" fmla="*/ 26 w 3434"/>
                <a:gd name="T41" fmla="*/ 0 h 33"/>
                <a:gd name="T42" fmla="*/ 22 w 3434"/>
                <a:gd name="T43" fmla="*/ 0 h 33"/>
                <a:gd name="T44" fmla="*/ 22 w 3434"/>
                <a:gd name="T45" fmla="*/ 0 h 33"/>
                <a:gd name="T46" fmla="*/ 25 w 3434"/>
                <a:gd name="T47" fmla="*/ 0 h 33"/>
                <a:gd name="T48" fmla="*/ 20 w 3434"/>
                <a:gd name="T49" fmla="*/ 0 h 33"/>
                <a:gd name="T50" fmla="*/ 20 w 3434"/>
                <a:gd name="T51" fmla="*/ 0 h 33"/>
                <a:gd name="T52" fmla="*/ 20 w 3434"/>
                <a:gd name="T53" fmla="*/ 0 h 33"/>
                <a:gd name="T54" fmla="*/ 20 w 3434"/>
                <a:gd name="T55" fmla="*/ 0 h 33"/>
                <a:gd name="T56" fmla="*/ 19 w 3434"/>
                <a:gd name="T57" fmla="*/ 0 h 33"/>
                <a:gd name="T58" fmla="*/ 19 w 3434"/>
                <a:gd name="T59" fmla="*/ 0 h 33"/>
                <a:gd name="T60" fmla="*/ 19 w 3434"/>
                <a:gd name="T61" fmla="*/ 0 h 33"/>
                <a:gd name="T62" fmla="*/ 17 w 3434"/>
                <a:gd name="T63" fmla="*/ 0 h 33"/>
                <a:gd name="T64" fmla="*/ 14 w 3434"/>
                <a:gd name="T65" fmla="*/ 0 h 33"/>
                <a:gd name="T66" fmla="*/ 17 w 3434"/>
                <a:gd name="T67" fmla="*/ 0 h 33"/>
                <a:gd name="T68" fmla="*/ 17 w 3434"/>
                <a:gd name="T69" fmla="*/ 0 h 33"/>
                <a:gd name="T70" fmla="*/ 13 w 3434"/>
                <a:gd name="T71" fmla="*/ 0 h 33"/>
                <a:gd name="T72" fmla="*/ 13 w 3434"/>
                <a:gd name="T73" fmla="*/ 0 h 33"/>
                <a:gd name="T74" fmla="*/ 13 w 3434"/>
                <a:gd name="T75" fmla="*/ 0 h 33"/>
                <a:gd name="T76" fmla="*/ 12 w 3434"/>
                <a:gd name="T77" fmla="*/ 0 h 33"/>
                <a:gd name="T78" fmla="*/ 11 w 3434"/>
                <a:gd name="T79" fmla="*/ 0 h 33"/>
                <a:gd name="T80" fmla="*/ 12 w 3434"/>
                <a:gd name="T81" fmla="*/ 0 h 33"/>
                <a:gd name="T82" fmla="*/ 12 w 3434"/>
                <a:gd name="T83" fmla="*/ 0 h 33"/>
                <a:gd name="T84" fmla="*/ 7 w 3434"/>
                <a:gd name="T85" fmla="*/ 0 h 33"/>
                <a:gd name="T86" fmla="*/ 7 w 3434"/>
                <a:gd name="T87" fmla="*/ 0 h 33"/>
                <a:gd name="T88" fmla="*/ 10 w 3434"/>
                <a:gd name="T89" fmla="*/ 0 h 33"/>
                <a:gd name="T90" fmla="*/ 6 w 3434"/>
                <a:gd name="T91" fmla="*/ 0 h 33"/>
                <a:gd name="T92" fmla="*/ 6 w 3434"/>
                <a:gd name="T93" fmla="*/ 0 h 33"/>
                <a:gd name="T94" fmla="*/ 6 w 3434"/>
                <a:gd name="T95" fmla="*/ 0 h 33"/>
                <a:gd name="T96" fmla="*/ 6 w 3434"/>
                <a:gd name="T97" fmla="*/ 0 h 33"/>
                <a:gd name="T98" fmla="*/ 4 w 3434"/>
                <a:gd name="T99" fmla="*/ 0 h 33"/>
                <a:gd name="T100" fmla="*/ 4 w 3434"/>
                <a:gd name="T101" fmla="*/ 0 h 33"/>
                <a:gd name="T102" fmla="*/ 5 w 3434"/>
                <a:gd name="T103" fmla="*/ 0 h 33"/>
                <a:gd name="T104" fmla="*/ 3 w 3434"/>
                <a:gd name="T105" fmla="*/ 0 h 33"/>
                <a:gd name="T106" fmla="*/ 0 w 3434"/>
                <a:gd name="T107" fmla="*/ 0 h 33"/>
                <a:gd name="T108" fmla="*/ 3 w 3434"/>
                <a:gd name="T109" fmla="*/ 0 h 33"/>
                <a:gd name="T110" fmla="*/ 3 w 3434"/>
                <a:gd name="T111" fmla="*/ 0 h 3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3434" h="33">
                  <a:moveTo>
                    <a:pt x="3417" y="33"/>
                  </a:moveTo>
                  <a:lnTo>
                    <a:pt x="3184" y="33"/>
                  </a:lnTo>
                  <a:cubicBezTo>
                    <a:pt x="3175" y="33"/>
                    <a:pt x="3167" y="26"/>
                    <a:pt x="3167" y="17"/>
                  </a:cubicBezTo>
                  <a:cubicBezTo>
                    <a:pt x="3167" y="8"/>
                    <a:pt x="3175" y="0"/>
                    <a:pt x="3184" y="0"/>
                  </a:cubicBezTo>
                  <a:lnTo>
                    <a:pt x="3417" y="0"/>
                  </a:lnTo>
                  <a:cubicBezTo>
                    <a:pt x="3426" y="0"/>
                    <a:pt x="3434" y="8"/>
                    <a:pt x="3434" y="17"/>
                  </a:cubicBezTo>
                  <a:cubicBezTo>
                    <a:pt x="3434" y="26"/>
                    <a:pt x="3426" y="33"/>
                    <a:pt x="3417" y="33"/>
                  </a:cubicBezTo>
                  <a:close/>
                  <a:moveTo>
                    <a:pt x="3050" y="33"/>
                  </a:moveTo>
                  <a:lnTo>
                    <a:pt x="3050" y="33"/>
                  </a:lnTo>
                  <a:cubicBezTo>
                    <a:pt x="3041" y="33"/>
                    <a:pt x="3034" y="26"/>
                    <a:pt x="3034" y="17"/>
                  </a:cubicBezTo>
                  <a:cubicBezTo>
                    <a:pt x="3034" y="8"/>
                    <a:pt x="3041" y="0"/>
                    <a:pt x="3050" y="0"/>
                  </a:cubicBezTo>
                  <a:cubicBezTo>
                    <a:pt x="3060" y="0"/>
                    <a:pt x="3067" y="8"/>
                    <a:pt x="3067" y="17"/>
                  </a:cubicBezTo>
                  <a:cubicBezTo>
                    <a:pt x="3067" y="26"/>
                    <a:pt x="3060" y="33"/>
                    <a:pt x="3050" y="33"/>
                  </a:cubicBezTo>
                  <a:close/>
                  <a:moveTo>
                    <a:pt x="2917" y="33"/>
                  </a:moveTo>
                  <a:lnTo>
                    <a:pt x="2917" y="33"/>
                  </a:lnTo>
                  <a:cubicBezTo>
                    <a:pt x="2908" y="33"/>
                    <a:pt x="2900" y="26"/>
                    <a:pt x="2900" y="17"/>
                  </a:cubicBezTo>
                  <a:cubicBezTo>
                    <a:pt x="2900" y="8"/>
                    <a:pt x="2908" y="0"/>
                    <a:pt x="2917" y="0"/>
                  </a:cubicBezTo>
                  <a:cubicBezTo>
                    <a:pt x="2926" y="0"/>
                    <a:pt x="2934" y="8"/>
                    <a:pt x="2934" y="17"/>
                  </a:cubicBezTo>
                  <a:cubicBezTo>
                    <a:pt x="2934" y="26"/>
                    <a:pt x="2926" y="33"/>
                    <a:pt x="2917" y="33"/>
                  </a:cubicBezTo>
                  <a:close/>
                  <a:moveTo>
                    <a:pt x="2784" y="33"/>
                  </a:moveTo>
                  <a:lnTo>
                    <a:pt x="2550" y="33"/>
                  </a:lnTo>
                  <a:cubicBezTo>
                    <a:pt x="2541" y="33"/>
                    <a:pt x="2534" y="26"/>
                    <a:pt x="2534" y="17"/>
                  </a:cubicBezTo>
                  <a:cubicBezTo>
                    <a:pt x="2534" y="8"/>
                    <a:pt x="2541" y="0"/>
                    <a:pt x="2550" y="0"/>
                  </a:cubicBezTo>
                  <a:lnTo>
                    <a:pt x="2784" y="0"/>
                  </a:lnTo>
                  <a:cubicBezTo>
                    <a:pt x="2793" y="0"/>
                    <a:pt x="2800" y="8"/>
                    <a:pt x="2800" y="17"/>
                  </a:cubicBezTo>
                  <a:cubicBezTo>
                    <a:pt x="2800" y="26"/>
                    <a:pt x="2793" y="33"/>
                    <a:pt x="2784" y="33"/>
                  </a:cubicBezTo>
                  <a:close/>
                  <a:moveTo>
                    <a:pt x="2417" y="33"/>
                  </a:moveTo>
                  <a:lnTo>
                    <a:pt x="2417" y="33"/>
                  </a:lnTo>
                  <a:cubicBezTo>
                    <a:pt x="2408" y="33"/>
                    <a:pt x="2400" y="26"/>
                    <a:pt x="2400" y="17"/>
                  </a:cubicBezTo>
                  <a:cubicBezTo>
                    <a:pt x="2400" y="8"/>
                    <a:pt x="2408" y="0"/>
                    <a:pt x="2417" y="0"/>
                  </a:cubicBezTo>
                  <a:cubicBezTo>
                    <a:pt x="2426" y="0"/>
                    <a:pt x="2434" y="8"/>
                    <a:pt x="2434" y="17"/>
                  </a:cubicBezTo>
                  <a:cubicBezTo>
                    <a:pt x="2434" y="26"/>
                    <a:pt x="2426" y="33"/>
                    <a:pt x="2417" y="33"/>
                  </a:cubicBezTo>
                  <a:close/>
                  <a:moveTo>
                    <a:pt x="2284" y="33"/>
                  </a:moveTo>
                  <a:lnTo>
                    <a:pt x="2284" y="33"/>
                  </a:lnTo>
                  <a:cubicBezTo>
                    <a:pt x="2274" y="33"/>
                    <a:pt x="2267" y="26"/>
                    <a:pt x="2267" y="17"/>
                  </a:cubicBezTo>
                  <a:cubicBezTo>
                    <a:pt x="2267" y="8"/>
                    <a:pt x="2274" y="0"/>
                    <a:pt x="2284" y="0"/>
                  </a:cubicBezTo>
                  <a:cubicBezTo>
                    <a:pt x="2293" y="0"/>
                    <a:pt x="2300" y="8"/>
                    <a:pt x="2300" y="17"/>
                  </a:cubicBezTo>
                  <a:cubicBezTo>
                    <a:pt x="2300" y="26"/>
                    <a:pt x="2293" y="33"/>
                    <a:pt x="2284" y="33"/>
                  </a:cubicBezTo>
                  <a:close/>
                  <a:moveTo>
                    <a:pt x="2150" y="33"/>
                  </a:moveTo>
                  <a:lnTo>
                    <a:pt x="1917" y="33"/>
                  </a:lnTo>
                  <a:cubicBezTo>
                    <a:pt x="1908" y="33"/>
                    <a:pt x="1900" y="26"/>
                    <a:pt x="1900" y="17"/>
                  </a:cubicBezTo>
                  <a:cubicBezTo>
                    <a:pt x="1900" y="8"/>
                    <a:pt x="1908" y="0"/>
                    <a:pt x="1917" y="0"/>
                  </a:cubicBezTo>
                  <a:lnTo>
                    <a:pt x="2150" y="0"/>
                  </a:lnTo>
                  <a:cubicBezTo>
                    <a:pt x="2160" y="0"/>
                    <a:pt x="2167" y="8"/>
                    <a:pt x="2167" y="17"/>
                  </a:cubicBezTo>
                  <a:cubicBezTo>
                    <a:pt x="2167" y="26"/>
                    <a:pt x="2160" y="33"/>
                    <a:pt x="2150" y="33"/>
                  </a:cubicBezTo>
                  <a:close/>
                  <a:moveTo>
                    <a:pt x="1784" y="33"/>
                  </a:moveTo>
                  <a:lnTo>
                    <a:pt x="1784" y="33"/>
                  </a:lnTo>
                  <a:cubicBezTo>
                    <a:pt x="1774" y="33"/>
                    <a:pt x="1767" y="26"/>
                    <a:pt x="1767" y="17"/>
                  </a:cubicBezTo>
                  <a:cubicBezTo>
                    <a:pt x="1767" y="8"/>
                    <a:pt x="1774" y="0"/>
                    <a:pt x="1784" y="0"/>
                  </a:cubicBezTo>
                  <a:cubicBezTo>
                    <a:pt x="1793" y="0"/>
                    <a:pt x="1800" y="8"/>
                    <a:pt x="1800" y="17"/>
                  </a:cubicBezTo>
                  <a:cubicBezTo>
                    <a:pt x="1800" y="26"/>
                    <a:pt x="1793" y="33"/>
                    <a:pt x="1784" y="33"/>
                  </a:cubicBezTo>
                  <a:close/>
                  <a:moveTo>
                    <a:pt x="1650" y="33"/>
                  </a:moveTo>
                  <a:lnTo>
                    <a:pt x="1650" y="33"/>
                  </a:lnTo>
                  <a:cubicBezTo>
                    <a:pt x="1641" y="33"/>
                    <a:pt x="1634" y="26"/>
                    <a:pt x="1634" y="17"/>
                  </a:cubicBezTo>
                  <a:cubicBezTo>
                    <a:pt x="1634" y="8"/>
                    <a:pt x="1641" y="0"/>
                    <a:pt x="1650" y="0"/>
                  </a:cubicBezTo>
                  <a:cubicBezTo>
                    <a:pt x="1659" y="0"/>
                    <a:pt x="1667" y="8"/>
                    <a:pt x="1667" y="17"/>
                  </a:cubicBezTo>
                  <a:cubicBezTo>
                    <a:pt x="1667" y="26"/>
                    <a:pt x="1659" y="33"/>
                    <a:pt x="1650" y="33"/>
                  </a:cubicBezTo>
                  <a:close/>
                  <a:moveTo>
                    <a:pt x="1517" y="33"/>
                  </a:moveTo>
                  <a:lnTo>
                    <a:pt x="1284" y="33"/>
                  </a:lnTo>
                  <a:cubicBezTo>
                    <a:pt x="1274" y="33"/>
                    <a:pt x="1267" y="26"/>
                    <a:pt x="1267" y="17"/>
                  </a:cubicBezTo>
                  <a:cubicBezTo>
                    <a:pt x="1267" y="8"/>
                    <a:pt x="1274" y="0"/>
                    <a:pt x="1284" y="0"/>
                  </a:cubicBezTo>
                  <a:lnTo>
                    <a:pt x="1517" y="0"/>
                  </a:lnTo>
                  <a:cubicBezTo>
                    <a:pt x="1526" y="0"/>
                    <a:pt x="1534" y="8"/>
                    <a:pt x="1534" y="17"/>
                  </a:cubicBezTo>
                  <a:cubicBezTo>
                    <a:pt x="1534" y="26"/>
                    <a:pt x="1526" y="33"/>
                    <a:pt x="1517" y="33"/>
                  </a:cubicBezTo>
                  <a:close/>
                  <a:moveTo>
                    <a:pt x="1150" y="33"/>
                  </a:moveTo>
                  <a:lnTo>
                    <a:pt x="1150" y="33"/>
                  </a:lnTo>
                  <a:cubicBezTo>
                    <a:pt x="1141" y="33"/>
                    <a:pt x="1134" y="26"/>
                    <a:pt x="1134" y="17"/>
                  </a:cubicBezTo>
                  <a:cubicBezTo>
                    <a:pt x="1134" y="8"/>
                    <a:pt x="1141" y="0"/>
                    <a:pt x="1150" y="0"/>
                  </a:cubicBezTo>
                  <a:cubicBezTo>
                    <a:pt x="1159" y="0"/>
                    <a:pt x="1167" y="8"/>
                    <a:pt x="1167" y="17"/>
                  </a:cubicBezTo>
                  <a:cubicBezTo>
                    <a:pt x="1167" y="26"/>
                    <a:pt x="1159" y="33"/>
                    <a:pt x="1150" y="33"/>
                  </a:cubicBezTo>
                  <a:close/>
                  <a:moveTo>
                    <a:pt x="1017" y="33"/>
                  </a:moveTo>
                  <a:lnTo>
                    <a:pt x="1017" y="33"/>
                  </a:lnTo>
                  <a:cubicBezTo>
                    <a:pt x="1008" y="33"/>
                    <a:pt x="1000" y="26"/>
                    <a:pt x="1000" y="17"/>
                  </a:cubicBezTo>
                  <a:cubicBezTo>
                    <a:pt x="1000" y="8"/>
                    <a:pt x="1008" y="0"/>
                    <a:pt x="1017" y="0"/>
                  </a:cubicBezTo>
                  <a:cubicBezTo>
                    <a:pt x="1026" y="0"/>
                    <a:pt x="1034" y="8"/>
                    <a:pt x="1034" y="17"/>
                  </a:cubicBezTo>
                  <a:cubicBezTo>
                    <a:pt x="1034" y="26"/>
                    <a:pt x="1026" y="33"/>
                    <a:pt x="1017" y="33"/>
                  </a:cubicBezTo>
                  <a:close/>
                  <a:moveTo>
                    <a:pt x="884" y="33"/>
                  </a:moveTo>
                  <a:lnTo>
                    <a:pt x="650" y="33"/>
                  </a:lnTo>
                  <a:cubicBezTo>
                    <a:pt x="641" y="33"/>
                    <a:pt x="634" y="26"/>
                    <a:pt x="634" y="17"/>
                  </a:cubicBezTo>
                  <a:cubicBezTo>
                    <a:pt x="634" y="8"/>
                    <a:pt x="641" y="0"/>
                    <a:pt x="650" y="0"/>
                  </a:cubicBezTo>
                  <a:lnTo>
                    <a:pt x="884" y="0"/>
                  </a:lnTo>
                  <a:cubicBezTo>
                    <a:pt x="893" y="0"/>
                    <a:pt x="900" y="8"/>
                    <a:pt x="900" y="17"/>
                  </a:cubicBezTo>
                  <a:cubicBezTo>
                    <a:pt x="900" y="26"/>
                    <a:pt x="893" y="33"/>
                    <a:pt x="884" y="33"/>
                  </a:cubicBezTo>
                  <a:close/>
                  <a:moveTo>
                    <a:pt x="517" y="33"/>
                  </a:moveTo>
                  <a:lnTo>
                    <a:pt x="517" y="33"/>
                  </a:lnTo>
                  <a:cubicBezTo>
                    <a:pt x="508" y="33"/>
                    <a:pt x="500" y="26"/>
                    <a:pt x="500" y="17"/>
                  </a:cubicBezTo>
                  <a:cubicBezTo>
                    <a:pt x="500" y="8"/>
                    <a:pt x="508" y="0"/>
                    <a:pt x="517" y="0"/>
                  </a:cubicBezTo>
                  <a:cubicBezTo>
                    <a:pt x="526" y="0"/>
                    <a:pt x="534" y="8"/>
                    <a:pt x="534" y="17"/>
                  </a:cubicBezTo>
                  <a:cubicBezTo>
                    <a:pt x="534" y="26"/>
                    <a:pt x="526" y="33"/>
                    <a:pt x="517" y="33"/>
                  </a:cubicBezTo>
                  <a:close/>
                  <a:moveTo>
                    <a:pt x="383" y="33"/>
                  </a:moveTo>
                  <a:lnTo>
                    <a:pt x="383" y="33"/>
                  </a:lnTo>
                  <a:cubicBezTo>
                    <a:pt x="374" y="33"/>
                    <a:pt x="367" y="26"/>
                    <a:pt x="367" y="17"/>
                  </a:cubicBezTo>
                  <a:cubicBezTo>
                    <a:pt x="367" y="8"/>
                    <a:pt x="374" y="0"/>
                    <a:pt x="383" y="0"/>
                  </a:cubicBezTo>
                  <a:cubicBezTo>
                    <a:pt x="393" y="0"/>
                    <a:pt x="400" y="8"/>
                    <a:pt x="400" y="17"/>
                  </a:cubicBezTo>
                  <a:cubicBezTo>
                    <a:pt x="400" y="26"/>
                    <a:pt x="393" y="33"/>
                    <a:pt x="383" y="33"/>
                  </a:cubicBezTo>
                  <a:close/>
                  <a:moveTo>
                    <a:pt x="250" y="33"/>
                  </a:moveTo>
                  <a:lnTo>
                    <a:pt x="17" y="33"/>
                  </a:ln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lnTo>
                    <a:pt x="250" y="0"/>
                  </a:lnTo>
                  <a:cubicBezTo>
                    <a:pt x="259" y="0"/>
                    <a:pt x="267" y="8"/>
                    <a:pt x="267" y="17"/>
                  </a:cubicBezTo>
                  <a:cubicBezTo>
                    <a:pt x="267" y="26"/>
                    <a:pt x="259" y="33"/>
                    <a:pt x="250" y="33"/>
                  </a:cubicBezTo>
                  <a:close/>
                </a:path>
              </a:pathLst>
            </a:custGeom>
            <a:solidFill>
              <a:srgbClr val="000000"/>
            </a:solidFill>
            <a:ln w="1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508" name="Freeform 134"/>
            <p:cNvSpPr>
              <a:spLocks noEditPoints="1"/>
            </p:cNvSpPr>
            <p:nvPr/>
          </p:nvSpPr>
          <p:spPr bwMode="auto">
            <a:xfrm>
              <a:off x="1572" y="2435"/>
              <a:ext cx="69" cy="25"/>
            </a:xfrm>
            <a:custGeom>
              <a:avLst/>
              <a:gdLst>
                <a:gd name="T0" fmla="*/ 0 w 647"/>
                <a:gd name="T1" fmla="*/ 1 h 266"/>
                <a:gd name="T2" fmla="*/ 5 w 647"/>
                <a:gd name="T3" fmla="*/ 1 h 266"/>
                <a:gd name="T4" fmla="*/ 5 w 647"/>
                <a:gd name="T5" fmla="*/ 1 h 266"/>
                <a:gd name="T6" fmla="*/ 5 w 647"/>
                <a:gd name="T7" fmla="*/ 2 h 266"/>
                <a:gd name="T8" fmla="*/ 0 w 647"/>
                <a:gd name="T9" fmla="*/ 2 h 266"/>
                <a:gd name="T10" fmla="*/ 0 w 647"/>
                <a:gd name="T11" fmla="*/ 1 h 266"/>
                <a:gd name="T12" fmla="*/ 0 w 647"/>
                <a:gd name="T13" fmla="*/ 1 h 266"/>
                <a:gd name="T14" fmla="*/ 4 w 647"/>
                <a:gd name="T15" fmla="*/ 0 h 266"/>
                <a:gd name="T16" fmla="*/ 7 w 647"/>
                <a:gd name="T17" fmla="*/ 1 h 266"/>
                <a:gd name="T18" fmla="*/ 4 w 647"/>
                <a:gd name="T19" fmla="*/ 2 h 266"/>
                <a:gd name="T20" fmla="*/ 4 w 647"/>
                <a:gd name="T21" fmla="*/ 0 h 26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647" h="266">
                  <a:moveTo>
                    <a:pt x="34" y="100"/>
                  </a:moveTo>
                  <a:lnTo>
                    <a:pt x="447" y="100"/>
                  </a:lnTo>
                  <a:cubicBezTo>
                    <a:pt x="466" y="100"/>
                    <a:pt x="480" y="115"/>
                    <a:pt x="480" y="133"/>
                  </a:cubicBezTo>
                  <a:cubicBezTo>
                    <a:pt x="480" y="152"/>
                    <a:pt x="466" y="166"/>
                    <a:pt x="447" y="166"/>
                  </a:cubicBezTo>
                  <a:lnTo>
                    <a:pt x="34" y="166"/>
                  </a:lnTo>
                  <a:cubicBezTo>
                    <a:pt x="15" y="166"/>
                    <a:pt x="0" y="152"/>
                    <a:pt x="0" y="133"/>
                  </a:cubicBezTo>
                  <a:cubicBezTo>
                    <a:pt x="0" y="115"/>
                    <a:pt x="15" y="100"/>
                    <a:pt x="34" y="100"/>
                  </a:cubicBezTo>
                  <a:close/>
                  <a:moveTo>
                    <a:pt x="380" y="0"/>
                  </a:moveTo>
                  <a:lnTo>
                    <a:pt x="647" y="133"/>
                  </a:lnTo>
                  <a:lnTo>
                    <a:pt x="380" y="266"/>
                  </a:lnTo>
                  <a:lnTo>
                    <a:pt x="380" y="0"/>
                  </a:lnTo>
                  <a:close/>
                </a:path>
              </a:pathLst>
            </a:custGeom>
            <a:solidFill>
              <a:srgbClr val="808080"/>
            </a:solidFill>
            <a:ln w="1" cap="flat">
              <a:solidFill>
                <a:srgbClr val="80808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18509" name="Group 138"/>
            <p:cNvGrpSpPr>
              <a:grpSpLocks/>
            </p:cNvGrpSpPr>
            <p:nvPr/>
          </p:nvGrpSpPr>
          <p:grpSpPr bwMode="auto">
            <a:xfrm>
              <a:off x="719" y="831"/>
              <a:ext cx="52" cy="22"/>
              <a:chOff x="719" y="831"/>
              <a:chExt cx="52" cy="22"/>
            </a:xfrm>
          </p:grpSpPr>
          <p:sp>
            <p:nvSpPr>
              <p:cNvPr id="20144" name="Line 135"/>
              <p:cNvSpPr>
                <a:spLocks noChangeShapeType="1"/>
              </p:cNvSpPr>
              <p:nvPr/>
            </p:nvSpPr>
            <p:spPr bwMode="auto">
              <a:xfrm>
                <a:off x="770" y="831"/>
                <a:ext cx="1" cy="22"/>
              </a:xfrm>
              <a:prstGeom prst="line">
                <a:avLst/>
              </a:prstGeom>
              <a:noFill/>
              <a:ln w="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145" name="Line 136"/>
              <p:cNvSpPr>
                <a:spLocks noChangeShapeType="1"/>
              </p:cNvSpPr>
              <p:nvPr/>
            </p:nvSpPr>
            <p:spPr bwMode="auto">
              <a:xfrm flipH="1" flipV="1">
                <a:off x="719" y="831"/>
                <a:ext cx="51" cy="22"/>
              </a:xfrm>
              <a:prstGeom prst="line">
                <a:avLst/>
              </a:prstGeom>
              <a:noFill/>
              <a:ln w="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146" name="Line 137"/>
              <p:cNvSpPr>
                <a:spLocks noChangeShapeType="1"/>
              </p:cNvSpPr>
              <p:nvPr/>
            </p:nvSpPr>
            <p:spPr bwMode="auto">
              <a:xfrm>
                <a:off x="719" y="831"/>
                <a:ext cx="1" cy="22"/>
              </a:xfrm>
              <a:prstGeom prst="line">
                <a:avLst/>
              </a:prstGeom>
              <a:noFill/>
              <a:ln w="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18510" name="Freeform 139"/>
            <p:cNvSpPr>
              <a:spLocks noEditPoints="1"/>
            </p:cNvSpPr>
            <p:nvPr/>
          </p:nvSpPr>
          <p:spPr bwMode="auto">
            <a:xfrm>
              <a:off x="1603" y="2492"/>
              <a:ext cx="79" cy="25"/>
            </a:xfrm>
            <a:custGeom>
              <a:avLst/>
              <a:gdLst>
                <a:gd name="T0" fmla="*/ 8 w 740"/>
                <a:gd name="T1" fmla="*/ 2 h 266"/>
                <a:gd name="T2" fmla="*/ 2 w 740"/>
                <a:gd name="T3" fmla="*/ 2 h 266"/>
                <a:gd name="T4" fmla="*/ 2 w 740"/>
                <a:gd name="T5" fmla="*/ 1 h 266"/>
                <a:gd name="T6" fmla="*/ 2 w 740"/>
                <a:gd name="T7" fmla="*/ 1 h 266"/>
                <a:gd name="T8" fmla="*/ 8 w 740"/>
                <a:gd name="T9" fmla="*/ 1 h 266"/>
                <a:gd name="T10" fmla="*/ 8 w 740"/>
                <a:gd name="T11" fmla="*/ 1 h 266"/>
                <a:gd name="T12" fmla="*/ 8 w 740"/>
                <a:gd name="T13" fmla="*/ 2 h 266"/>
                <a:gd name="T14" fmla="*/ 3 w 740"/>
                <a:gd name="T15" fmla="*/ 2 h 266"/>
                <a:gd name="T16" fmla="*/ 0 w 740"/>
                <a:gd name="T17" fmla="*/ 1 h 266"/>
                <a:gd name="T18" fmla="*/ 3 w 740"/>
                <a:gd name="T19" fmla="*/ 0 h 266"/>
                <a:gd name="T20" fmla="*/ 3 w 740"/>
                <a:gd name="T21" fmla="*/ 2 h 26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740" h="266">
                  <a:moveTo>
                    <a:pt x="706" y="166"/>
                  </a:moveTo>
                  <a:lnTo>
                    <a:pt x="200" y="166"/>
                  </a:lnTo>
                  <a:cubicBezTo>
                    <a:pt x="181" y="166"/>
                    <a:pt x="166" y="152"/>
                    <a:pt x="166" y="133"/>
                  </a:cubicBezTo>
                  <a:cubicBezTo>
                    <a:pt x="166" y="115"/>
                    <a:pt x="181" y="100"/>
                    <a:pt x="200" y="100"/>
                  </a:cubicBezTo>
                  <a:lnTo>
                    <a:pt x="706" y="100"/>
                  </a:lnTo>
                  <a:cubicBezTo>
                    <a:pt x="725" y="100"/>
                    <a:pt x="740" y="115"/>
                    <a:pt x="740" y="133"/>
                  </a:cubicBezTo>
                  <a:cubicBezTo>
                    <a:pt x="740" y="152"/>
                    <a:pt x="725" y="166"/>
                    <a:pt x="706" y="166"/>
                  </a:cubicBezTo>
                  <a:close/>
                  <a:moveTo>
                    <a:pt x="266" y="266"/>
                  </a:moveTo>
                  <a:lnTo>
                    <a:pt x="0" y="133"/>
                  </a:lnTo>
                  <a:lnTo>
                    <a:pt x="266" y="0"/>
                  </a:lnTo>
                  <a:lnTo>
                    <a:pt x="266" y="266"/>
                  </a:lnTo>
                  <a:close/>
                </a:path>
              </a:pathLst>
            </a:custGeom>
            <a:solidFill>
              <a:srgbClr val="000000"/>
            </a:solidFill>
            <a:ln w="1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511" name="Line 140"/>
            <p:cNvSpPr>
              <a:spLocks noChangeShapeType="1"/>
            </p:cNvSpPr>
            <p:nvPr/>
          </p:nvSpPr>
          <p:spPr bwMode="auto">
            <a:xfrm>
              <a:off x="1163" y="950"/>
              <a:ext cx="1" cy="67"/>
            </a:xfrm>
            <a:prstGeom prst="line">
              <a:avLst/>
            </a:prstGeom>
            <a:noFill/>
            <a:ln w="11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512" name="Freeform 141"/>
            <p:cNvSpPr>
              <a:spLocks noEditPoints="1"/>
            </p:cNvSpPr>
            <p:nvPr/>
          </p:nvSpPr>
          <p:spPr bwMode="auto">
            <a:xfrm>
              <a:off x="1413" y="1878"/>
              <a:ext cx="42" cy="94"/>
            </a:xfrm>
            <a:custGeom>
              <a:avLst/>
              <a:gdLst>
                <a:gd name="T0" fmla="*/ 1 w 800"/>
                <a:gd name="T1" fmla="*/ 0 h 2000"/>
                <a:gd name="T2" fmla="*/ 1 w 800"/>
                <a:gd name="T3" fmla="*/ 3 h 2000"/>
                <a:gd name="T4" fmla="*/ 1 w 800"/>
                <a:gd name="T5" fmla="*/ 3 h 2000"/>
                <a:gd name="T6" fmla="*/ 1 w 800"/>
                <a:gd name="T7" fmla="*/ 3 h 2000"/>
                <a:gd name="T8" fmla="*/ 1 w 800"/>
                <a:gd name="T9" fmla="*/ 0 h 2000"/>
                <a:gd name="T10" fmla="*/ 1 w 800"/>
                <a:gd name="T11" fmla="*/ 0 h 2000"/>
                <a:gd name="T12" fmla="*/ 1 w 800"/>
                <a:gd name="T13" fmla="*/ 0 h 2000"/>
                <a:gd name="T14" fmla="*/ 2 w 800"/>
                <a:gd name="T15" fmla="*/ 3 h 2000"/>
                <a:gd name="T16" fmla="*/ 1 w 800"/>
                <a:gd name="T17" fmla="*/ 4 h 2000"/>
                <a:gd name="T18" fmla="*/ 0 w 800"/>
                <a:gd name="T19" fmla="*/ 3 h 2000"/>
                <a:gd name="T20" fmla="*/ 2 w 800"/>
                <a:gd name="T21" fmla="*/ 3 h 20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00" h="2000">
                  <a:moveTo>
                    <a:pt x="466" y="67"/>
                  </a:moveTo>
                  <a:lnTo>
                    <a:pt x="466" y="1333"/>
                  </a:lnTo>
                  <a:cubicBezTo>
                    <a:pt x="466" y="1370"/>
                    <a:pt x="437" y="1400"/>
                    <a:pt x="400" y="1400"/>
                  </a:cubicBezTo>
                  <a:cubicBezTo>
                    <a:pt x="363" y="1400"/>
                    <a:pt x="333" y="1370"/>
                    <a:pt x="333" y="1333"/>
                  </a:cubicBezTo>
                  <a:lnTo>
                    <a:pt x="333" y="67"/>
                  </a:lnTo>
                  <a:cubicBezTo>
                    <a:pt x="333" y="30"/>
                    <a:pt x="363" y="0"/>
                    <a:pt x="400" y="0"/>
                  </a:cubicBezTo>
                  <a:cubicBezTo>
                    <a:pt x="437" y="0"/>
                    <a:pt x="466" y="30"/>
                    <a:pt x="466" y="67"/>
                  </a:cubicBezTo>
                  <a:close/>
                  <a:moveTo>
                    <a:pt x="800" y="1200"/>
                  </a:moveTo>
                  <a:lnTo>
                    <a:pt x="400" y="2000"/>
                  </a:lnTo>
                  <a:lnTo>
                    <a:pt x="0" y="1200"/>
                  </a:lnTo>
                  <a:lnTo>
                    <a:pt x="800" y="1200"/>
                  </a:lnTo>
                  <a:close/>
                </a:path>
              </a:pathLst>
            </a:custGeom>
            <a:solidFill>
              <a:srgbClr val="808080"/>
            </a:solidFill>
            <a:ln w="1" cap="flat">
              <a:solidFill>
                <a:srgbClr val="80808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513" name="Freeform 142"/>
            <p:cNvSpPr>
              <a:spLocks noEditPoints="1"/>
            </p:cNvSpPr>
            <p:nvPr/>
          </p:nvSpPr>
          <p:spPr bwMode="auto">
            <a:xfrm>
              <a:off x="1526" y="699"/>
              <a:ext cx="42" cy="157"/>
            </a:xfrm>
            <a:custGeom>
              <a:avLst/>
              <a:gdLst>
                <a:gd name="T0" fmla="*/ 1 w 800"/>
                <a:gd name="T1" fmla="*/ 6 h 3340"/>
                <a:gd name="T2" fmla="*/ 1 w 800"/>
                <a:gd name="T3" fmla="*/ 1 h 3340"/>
                <a:gd name="T4" fmla="*/ 1 w 800"/>
                <a:gd name="T5" fmla="*/ 1 h 3340"/>
                <a:gd name="T6" fmla="*/ 1 w 800"/>
                <a:gd name="T7" fmla="*/ 1 h 3340"/>
                <a:gd name="T8" fmla="*/ 1 w 800"/>
                <a:gd name="T9" fmla="*/ 6 h 3340"/>
                <a:gd name="T10" fmla="*/ 1 w 800"/>
                <a:gd name="T11" fmla="*/ 6 h 3340"/>
                <a:gd name="T12" fmla="*/ 1 w 800"/>
                <a:gd name="T13" fmla="*/ 6 h 3340"/>
                <a:gd name="T14" fmla="*/ 2 w 800"/>
                <a:gd name="T15" fmla="*/ 6 h 3340"/>
                <a:gd name="T16" fmla="*/ 1 w 800"/>
                <a:gd name="T17" fmla="*/ 7 h 3340"/>
                <a:gd name="T18" fmla="*/ 0 w 800"/>
                <a:gd name="T19" fmla="*/ 6 h 3340"/>
                <a:gd name="T20" fmla="*/ 2 w 800"/>
                <a:gd name="T21" fmla="*/ 6 h 3340"/>
                <a:gd name="T22" fmla="*/ 0 w 800"/>
                <a:gd name="T23" fmla="*/ 2 h 3340"/>
                <a:gd name="T24" fmla="*/ 1 w 800"/>
                <a:gd name="T25" fmla="*/ 0 h 3340"/>
                <a:gd name="T26" fmla="*/ 2 w 800"/>
                <a:gd name="T27" fmla="*/ 2 h 3340"/>
                <a:gd name="T28" fmla="*/ 0 w 800"/>
                <a:gd name="T29" fmla="*/ 2 h 334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800" h="3340">
                  <a:moveTo>
                    <a:pt x="333" y="2673"/>
                  </a:moveTo>
                  <a:lnTo>
                    <a:pt x="333" y="667"/>
                  </a:lnTo>
                  <a:cubicBezTo>
                    <a:pt x="333" y="630"/>
                    <a:pt x="363" y="600"/>
                    <a:pt x="400" y="600"/>
                  </a:cubicBezTo>
                  <a:cubicBezTo>
                    <a:pt x="437" y="600"/>
                    <a:pt x="466" y="630"/>
                    <a:pt x="466" y="667"/>
                  </a:cubicBezTo>
                  <a:lnTo>
                    <a:pt x="466" y="2673"/>
                  </a:lnTo>
                  <a:cubicBezTo>
                    <a:pt x="466" y="2710"/>
                    <a:pt x="437" y="2740"/>
                    <a:pt x="400" y="2740"/>
                  </a:cubicBezTo>
                  <a:cubicBezTo>
                    <a:pt x="363" y="2740"/>
                    <a:pt x="333" y="2710"/>
                    <a:pt x="333" y="2673"/>
                  </a:cubicBezTo>
                  <a:close/>
                  <a:moveTo>
                    <a:pt x="800" y="2540"/>
                  </a:moveTo>
                  <a:lnTo>
                    <a:pt x="400" y="3340"/>
                  </a:lnTo>
                  <a:lnTo>
                    <a:pt x="0" y="2540"/>
                  </a:lnTo>
                  <a:lnTo>
                    <a:pt x="800" y="2540"/>
                  </a:lnTo>
                  <a:close/>
                  <a:moveTo>
                    <a:pt x="0" y="800"/>
                  </a:moveTo>
                  <a:lnTo>
                    <a:pt x="400" y="0"/>
                  </a:lnTo>
                  <a:lnTo>
                    <a:pt x="800" y="800"/>
                  </a:lnTo>
                  <a:lnTo>
                    <a:pt x="0" y="800"/>
                  </a:lnTo>
                  <a:close/>
                </a:path>
              </a:pathLst>
            </a:custGeom>
            <a:solidFill>
              <a:srgbClr val="000000"/>
            </a:solidFill>
            <a:ln w="1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514" name="Line 143"/>
            <p:cNvSpPr>
              <a:spLocks noChangeShapeType="1"/>
            </p:cNvSpPr>
            <p:nvPr/>
          </p:nvSpPr>
          <p:spPr bwMode="auto">
            <a:xfrm>
              <a:off x="1014" y="2658"/>
              <a:ext cx="1" cy="140"/>
            </a:xfrm>
            <a:prstGeom prst="line">
              <a:avLst/>
            </a:prstGeom>
            <a:noFill/>
            <a:ln w="7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515" name="Line 144"/>
            <p:cNvSpPr>
              <a:spLocks noChangeShapeType="1"/>
            </p:cNvSpPr>
            <p:nvPr/>
          </p:nvSpPr>
          <p:spPr bwMode="auto">
            <a:xfrm>
              <a:off x="944" y="2657"/>
              <a:ext cx="1" cy="138"/>
            </a:xfrm>
            <a:prstGeom prst="line">
              <a:avLst/>
            </a:prstGeom>
            <a:noFill/>
            <a:ln w="7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516" name="Line 145"/>
            <p:cNvSpPr>
              <a:spLocks noChangeShapeType="1"/>
            </p:cNvSpPr>
            <p:nvPr/>
          </p:nvSpPr>
          <p:spPr bwMode="auto">
            <a:xfrm>
              <a:off x="1213" y="2815"/>
              <a:ext cx="84" cy="57"/>
            </a:xfrm>
            <a:prstGeom prst="line">
              <a:avLst/>
            </a:prstGeom>
            <a:noFill/>
            <a:ln w="7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517" name="Line 146"/>
            <p:cNvSpPr>
              <a:spLocks noChangeShapeType="1"/>
            </p:cNvSpPr>
            <p:nvPr/>
          </p:nvSpPr>
          <p:spPr bwMode="auto">
            <a:xfrm>
              <a:off x="798" y="2709"/>
              <a:ext cx="143" cy="1"/>
            </a:xfrm>
            <a:prstGeom prst="line">
              <a:avLst/>
            </a:prstGeom>
            <a:noFill/>
            <a:ln w="7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518" name="Line 147"/>
            <p:cNvSpPr>
              <a:spLocks noChangeShapeType="1"/>
            </p:cNvSpPr>
            <p:nvPr/>
          </p:nvSpPr>
          <p:spPr bwMode="auto">
            <a:xfrm>
              <a:off x="800" y="2709"/>
              <a:ext cx="1" cy="44"/>
            </a:xfrm>
            <a:prstGeom prst="line">
              <a:avLst/>
            </a:prstGeom>
            <a:noFill/>
            <a:ln w="7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519" name="Line 148"/>
            <p:cNvSpPr>
              <a:spLocks noChangeShapeType="1"/>
            </p:cNvSpPr>
            <p:nvPr/>
          </p:nvSpPr>
          <p:spPr bwMode="auto">
            <a:xfrm>
              <a:off x="1261" y="2709"/>
              <a:ext cx="1" cy="44"/>
            </a:xfrm>
            <a:prstGeom prst="line">
              <a:avLst/>
            </a:prstGeom>
            <a:noFill/>
            <a:ln w="7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520" name="Line 149"/>
            <p:cNvSpPr>
              <a:spLocks noChangeShapeType="1"/>
            </p:cNvSpPr>
            <p:nvPr/>
          </p:nvSpPr>
          <p:spPr bwMode="auto">
            <a:xfrm>
              <a:off x="1212" y="2753"/>
              <a:ext cx="51" cy="1"/>
            </a:xfrm>
            <a:prstGeom prst="line">
              <a:avLst/>
            </a:prstGeom>
            <a:noFill/>
            <a:ln w="7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521" name="Rectangle 150"/>
            <p:cNvSpPr>
              <a:spLocks noChangeArrowheads="1"/>
            </p:cNvSpPr>
            <p:nvPr/>
          </p:nvSpPr>
          <p:spPr bwMode="auto">
            <a:xfrm>
              <a:off x="602" y="2942"/>
              <a:ext cx="50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CC0000"/>
                </a:buClr>
                <a:buSzPct val="120000"/>
                <a:buFont typeface="Wingdings" panose="05000000000000000000" pitchFamily="2" charset="2"/>
                <a:buChar char="F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3CC33"/>
                </a:buClr>
                <a:buFont typeface="Wingdings" panose="05000000000000000000" pitchFamily="2" charset="2"/>
                <a:buChar char="Ø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spcBef>
                  <a:spcPct val="20000"/>
                </a:spcBef>
                <a:buSzPct val="90000"/>
                <a:buFont typeface="Wingdings" panose="05000000000000000000" pitchFamily="2" charset="2"/>
                <a:buChar char="p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zh-CN" altLang="zh-CN" sz="800" b="1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O</a:t>
              </a:r>
              <a:endParaRPr lang="zh-CN" altLang="zh-CN" sz="1800">
                <a:ea typeface="宋体" panose="02010600030101010101" pitchFamily="2" charset="-122"/>
              </a:endParaRPr>
            </a:p>
          </p:txBody>
        </p:sp>
        <p:sp>
          <p:nvSpPr>
            <p:cNvPr id="18522" name="Rectangle 151"/>
            <p:cNvSpPr>
              <a:spLocks noChangeArrowheads="1"/>
            </p:cNvSpPr>
            <p:nvPr/>
          </p:nvSpPr>
          <p:spPr bwMode="auto">
            <a:xfrm>
              <a:off x="660" y="2942"/>
              <a:ext cx="16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CC0000"/>
                </a:buClr>
                <a:buSzPct val="120000"/>
                <a:buFont typeface="Wingdings" panose="05000000000000000000" pitchFamily="2" charset="2"/>
                <a:buChar char="F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3CC33"/>
                </a:buClr>
                <a:buFont typeface="Wingdings" panose="05000000000000000000" pitchFamily="2" charset="2"/>
                <a:buChar char="Ø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spcBef>
                  <a:spcPct val="20000"/>
                </a:spcBef>
                <a:buSzPct val="90000"/>
                <a:buFont typeface="Wingdings" panose="05000000000000000000" pitchFamily="2" charset="2"/>
                <a:buChar char="p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zh-CN" altLang="zh-CN" sz="800" b="1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 </a:t>
              </a:r>
              <a:endParaRPr lang="zh-CN" altLang="zh-CN" sz="1800">
                <a:ea typeface="宋体" panose="02010600030101010101" pitchFamily="2" charset="-122"/>
              </a:endParaRPr>
            </a:p>
          </p:txBody>
        </p:sp>
        <p:sp>
          <p:nvSpPr>
            <p:cNvPr id="18523" name="Oval 152"/>
            <p:cNvSpPr>
              <a:spLocks noChangeArrowheads="1"/>
            </p:cNvSpPr>
            <p:nvPr/>
          </p:nvSpPr>
          <p:spPr bwMode="auto">
            <a:xfrm>
              <a:off x="583" y="2936"/>
              <a:ext cx="88" cy="80"/>
            </a:xfrm>
            <a:prstGeom prst="ellipse">
              <a:avLst/>
            </a:prstGeom>
            <a:noFill/>
            <a:ln w="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CC0000"/>
                </a:buClr>
                <a:buSzPct val="120000"/>
                <a:buFont typeface="Wingdings" panose="05000000000000000000" pitchFamily="2" charset="2"/>
                <a:buChar char="F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3CC33"/>
                </a:buClr>
                <a:buFont typeface="Wingdings" panose="05000000000000000000" pitchFamily="2" charset="2"/>
                <a:buChar char="Ø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spcBef>
                  <a:spcPct val="20000"/>
                </a:spcBef>
                <a:buSzPct val="90000"/>
                <a:buFont typeface="Wingdings" panose="05000000000000000000" pitchFamily="2" charset="2"/>
                <a:buChar char="p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1800">
                <a:ea typeface="宋体" panose="02010600030101010101" pitchFamily="2" charset="-122"/>
              </a:endParaRPr>
            </a:p>
          </p:txBody>
        </p:sp>
        <p:sp>
          <p:nvSpPr>
            <p:cNvPr id="18524" name="Rectangle 153"/>
            <p:cNvSpPr>
              <a:spLocks noChangeArrowheads="1"/>
            </p:cNvSpPr>
            <p:nvPr/>
          </p:nvSpPr>
          <p:spPr bwMode="auto">
            <a:xfrm>
              <a:off x="828" y="566"/>
              <a:ext cx="101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CC0000"/>
                </a:buClr>
                <a:buSzPct val="120000"/>
                <a:buFont typeface="Wingdings" panose="05000000000000000000" pitchFamily="2" charset="2"/>
                <a:buChar char="F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3CC33"/>
                </a:buClr>
                <a:buFont typeface="Wingdings" panose="05000000000000000000" pitchFamily="2" charset="2"/>
                <a:buChar char="Ø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spcBef>
                  <a:spcPct val="20000"/>
                </a:spcBef>
                <a:buSzPct val="90000"/>
                <a:buFont typeface="Wingdings" panose="05000000000000000000" pitchFamily="2" charset="2"/>
                <a:buChar char="p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zh-CN" altLang="zh-CN" sz="80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MC</a:t>
              </a:r>
              <a:endParaRPr lang="zh-CN" altLang="zh-CN" sz="1800">
                <a:ea typeface="宋体" panose="02010600030101010101" pitchFamily="2" charset="-122"/>
              </a:endParaRPr>
            </a:p>
          </p:txBody>
        </p:sp>
        <p:sp>
          <p:nvSpPr>
            <p:cNvPr id="18525" name="Rectangle 154"/>
            <p:cNvSpPr>
              <a:spLocks noChangeArrowheads="1"/>
            </p:cNvSpPr>
            <p:nvPr/>
          </p:nvSpPr>
          <p:spPr bwMode="auto">
            <a:xfrm>
              <a:off x="945" y="566"/>
              <a:ext cx="16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CC0000"/>
                </a:buClr>
                <a:buSzPct val="120000"/>
                <a:buFont typeface="Wingdings" panose="05000000000000000000" pitchFamily="2" charset="2"/>
                <a:buChar char="F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3CC33"/>
                </a:buClr>
                <a:buFont typeface="Wingdings" panose="05000000000000000000" pitchFamily="2" charset="2"/>
                <a:buChar char="Ø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spcBef>
                  <a:spcPct val="20000"/>
                </a:spcBef>
                <a:buSzPct val="90000"/>
                <a:buFont typeface="Wingdings" panose="05000000000000000000" pitchFamily="2" charset="2"/>
                <a:buChar char="p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zh-CN" altLang="zh-CN" sz="80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 </a:t>
              </a:r>
              <a:endParaRPr lang="zh-CN" altLang="zh-CN" sz="1800">
                <a:ea typeface="宋体" panose="02010600030101010101" pitchFamily="2" charset="-122"/>
              </a:endParaRPr>
            </a:p>
          </p:txBody>
        </p:sp>
        <p:sp>
          <p:nvSpPr>
            <p:cNvPr id="18526" name="Rectangle 155"/>
            <p:cNvSpPr>
              <a:spLocks noChangeArrowheads="1"/>
            </p:cNvSpPr>
            <p:nvPr/>
          </p:nvSpPr>
          <p:spPr bwMode="auto">
            <a:xfrm>
              <a:off x="1090" y="583"/>
              <a:ext cx="126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CC0000"/>
                </a:buClr>
                <a:buSzPct val="120000"/>
                <a:buFont typeface="Wingdings" panose="05000000000000000000" pitchFamily="2" charset="2"/>
                <a:buChar char="F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3CC33"/>
                </a:buClr>
                <a:buFont typeface="Wingdings" panose="05000000000000000000" pitchFamily="2" charset="2"/>
                <a:buChar char="Ø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spcBef>
                  <a:spcPct val="20000"/>
                </a:spcBef>
                <a:buSzPct val="90000"/>
                <a:buFont typeface="Wingdings" panose="05000000000000000000" pitchFamily="2" charset="2"/>
                <a:buChar char="p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zh-CN" altLang="zh-CN" sz="80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ORS</a:t>
              </a:r>
              <a:endParaRPr lang="zh-CN" altLang="zh-CN" sz="1800">
                <a:ea typeface="宋体" panose="02010600030101010101" pitchFamily="2" charset="-122"/>
              </a:endParaRPr>
            </a:p>
          </p:txBody>
        </p:sp>
        <p:sp>
          <p:nvSpPr>
            <p:cNvPr id="18527" name="Rectangle 156"/>
            <p:cNvSpPr>
              <a:spLocks noChangeArrowheads="1"/>
            </p:cNvSpPr>
            <p:nvPr/>
          </p:nvSpPr>
          <p:spPr bwMode="auto">
            <a:xfrm>
              <a:off x="1236" y="583"/>
              <a:ext cx="16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CC0000"/>
                </a:buClr>
                <a:buSzPct val="120000"/>
                <a:buFont typeface="Wingdings" panose="05000000000000000000" pitchFamily="2" charset="2"/>
                <a:buChar char="F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3CC33"/>
                </a:buClr>
                <a:buFont typeface="Wingdings" panose="05000000000000000000" pitchFamily="2" charset="2"/>
                <a:buChar char="Ø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spcBef>
                  <a:spcPct val="20000"/>
                </a:spcBef>
                <a:buSzPct val="90000"/>
                <a:buFont typeface="Wingdings" panose="05000000000000000000" pitchFamily="2" charset="2"/>
                <a:buChar char="p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zh-CN" altLang="zh-CN" sz="80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 </a:t>
              </a:r>
              <a:endParaRPr lang="zh-CN" altLang="zh-CN" sz="1800">
                <a:ea typeface="宋体" panose="02010600030101010101" pitchFamily="2" charset="-122"/>
              </a:endParaRPr>
            </a:p>
          </p:txBody>
        </p:sp>
        <p:grpSp>
          <p:nvGrpSpPr>
            <p:cNvPr id="18528" name="Group 159"/>
            <p:cNvGrpSpPr>
              <a:grpSpLocks/>
            </p:cNvGrpSpPr>
            <p:nvPr/>
          </p:nvGrpSpPr>
          <p:grpSpPr bwMode="auto">
            <a:xfrm>
              <a:off x="1287" y="843"/>
              <a:ext cx="160" cy="169"/>
              <a:chOff x="1287" y="843"/>
              <a:chExt cx="160" cy="169"/>
            </a:xfrm>
          </p:grpSpPr>
          <p:sp>
            <p:nvSpPr>
              <p:cNvPr id="20142" name="Rectangle 157"/>
              <p:cNvSpPr>
                <a:spLocks noChangeArrowheads="1"/>
              </p:cNvSpPr>
              <p:nvPr/>
            </p:nvSpPr>
            <p:spPr bwMode="auto">
              <a:xfrm>
                <a:off x="1287" y="843"/>
                <a:ext cx="160" cy="169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CC0000"/>
                  </a:buClr>
                  <a:buSzPct val="120000"/>
                  <a:buFont typeface="Wingdings" panose="05000000000000000000" pitchFamily="2" charset="2"/>
                  <a:buChar char="F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33CC33"/>
                  </a:buClr>
                  <a:buFont typeface="Wingdings" panose="05000000000000000000" pitchFamily="2" charset="2"/>
                  <a:buChar char="Ø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l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3pPr>
                <a:lvl4pPr marL="1600200" indent="-228600">
                  <a:spcBef>
                    <a:spcPct val="20000"/>
                  </a:spcBef>
                  <a:buSzPct val="90000"/>
                  <a:buFont typeface="Wingdings" panose="05000000000000000000" pitchFamily="2" charset="2"/>
                  <a:buChar char="p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spcBef>
                    <a:spcPct val="20000"/>
                  </a:spcBef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en-US" sz="1800">
                  <a:ea typeface="宋体" panose="02010600030101010101" pitchFamily="2" charset="-122"/>
                </a:endParaRPr>
              </a:p>
            </p:txBody>
          </p:sp>
          <p:sp>
            <p:nvSpPr>
              <p:cNvPr id="20143" name="Rectangle 158"/>
              <p:cNvSpPr>
                <a:spLocks noChangeArrowheads="1"/>
              </p:cNvSpPr>
              <p:nvPr/>
            </p:nvSpPr>
            <p:spPr bwMode="auto">
              <a:xfrm>
                <a:off x="1287" y="843"/>
                <a:ext cx="160" cy="169"/>
              </a:xfrm>
              <a:prstGeom prst="rect">
                <a:avLst/>
              </a:prstGeom>
              <a:noFill/>
              <a:ln w="7" cap="rnd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CC0000"/>
                  </a:buClr>
                  <a:buSzPct val="120000"/>
                  <a:buFont typeface="Wingdings" panose="05000000000000000000" pitchFamily="2" charset="2"/>
                  <a:buChar char="F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33CC33"/>
                  </a:buClr>
                  <a:buFont typeface="Wingdings" panose="05000000000000000000" pitchFamily="2" charset="2"/>
                  <a:buChar char="Ø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l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3pPr>
                <a:lvl4pPr marL="1600200" indent="-228600">
                  <a:spcBef>
                    <a:spcPct val="20000"/>
                  </a:spcBef>
                  <a:buSzPct val="90000"/>
                  <a:buFont typeface="Wingdings" panose="05000000000000000000" pitchFamily="2" charset="2"/>
                  <a:buChar char="p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spcBef>
                    <a:spcPct val="20000"/>
                  </a:spcBef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en-US" sz="1800"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18529" name="Group 162"/>
            <p:cNvGrpSpPr>
              <a:grpSpLocks/>
            </p:cNvGrpSpPr>
            <p:nvPr/>
          </p:nvGrpSpPr>
          <p:grpSpPr bwMode="auto">
            <a:xfrm>
              <a:off x="1287" y="808"/>
              <a:ext cx="160" cy="66"/>
              <a:chOff x="1287" y="808"/>
              <a:chExt cx="160" cy="66"/>
            </a:xfrm>
          </p:grpSpPr>
          <p:sp>
            <p:nvSpPr>
              <p:cNvPr id="20140" name="Oval 160"/>
              <p:cNvSpPr>
                <a:spLocks noChangeArrowheads="1"/>
              </p:cNvSpPr>
              <p:nvPr/>
            </p:nvSpPr>
            <p:spPr bwMode="auto">
              <a:xfrm>
                <a:off x="1287" y="808"/>
                <a:ext cx="160" cy="66"/>
              </a:xfrm>
              <a:prstGeom prst="ellipse">
                <a:avLst/>
              </a:prstGeom>
              <a:solidFill>
                <a:srgbClr val="00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CC0000"/>
                  </a:buClr>
                  <a:buSzPct val="120000"/>
                  <a:buFont typeface="Wingdings" panose="05000000000000000000" pitchFamily="2" charset="2"/>
                  <a:buChar char="F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33CC33"/>
                  </a:buClr>
                  <a:buFont typeface="Wingdings" panose="05000000000000000000" pitchFamily="2" charset="2"/>
                  <a:buChar char="Ø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l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3pPr>
                <a:lvl4pPr marL="1600200" indent="-228600">
                  <a:spcBef>
                    <a:spcPct val="20000"/>
                  </a:spcBef>
                  <a:buSzPct val="90000"/>
                  <a:buFont typeface="Wingdings" panose="05000000000000000000" pitchFamily="2" charset="2"/>
                  <a:buChar char="p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spcBef>
                    <a:spcPct val="20000"/>
                  </a:spcBef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en-US" sz="1800">
                  <a:ea typeface="宋体" panose="02010600030101010101" pitchFamily="2" charset="-122"/>
                </a:endParaRPr>
              </a:p>
            </p:txBody>
          </p:sp>
          <p:sp>
            <p:nvSpPr>
              <p:cNvPr id="20141" name="Oval 161"/>
              <p:cNvSpPr>
                <a:spLocks noChangeArrowheads="1"/>
              </p:cNvSpPr>
              <p:nvPr/>
            </p:nvSpPr>
            <p:spPr bwMode="auto">
              <a:xfrm>
                <a:off x="1287" y="808"/>
                <a:ext cx="160" cy="66"/>
              </a:xfrm>
              <a:prstGeom prst="ellipse">
                <a:avLst/>
              </a:prstGeom>
              <a:noFill/>
              <a:ln w="7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CC0000"/>
                  </a:buClr>
                  <a:buSzPct val="120000"/>
                  <a:buFont typeface="Wingdings" panose="05000000000000000000" pitchFamily="2" charset="2"/>
                  <a:buChar char="F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33CC33"/>
                  </a:buClr>
                  <a:buFont typeface="Wingdings" panose="05000000000000000000" pitchFamily="2" charset="2"/>
                  <a:buChar char="Ø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l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3pPr>
                <a:lvl4pPr marL="1600200" indent="-228600">
                  <a:spcBef>
                    <a:spcPct val="20000"/>
                  </a:spcBef>
                  <a:buSzPct val="90000"/>
                  <a:buFont typeface="Wingdings" panose="05000000000000000000" pitchFamily="2" charset="2"/>
                  <a:buChar char="p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spcBef>
                    <a:spcPct val="20000"/>
                  </a:spcBef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en-US" sz="1800"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18530" name="Group 165"/>
            <p:cNvGrpSpPr>
              <a:grpSpLocks/>
            </p:cNvGrpSpPr>
            <p:nvPr/>
          </p:nvGrpSpPr>
          <p:grpSpPr bwMode="auto">
            <a:xfrm>
              <a:off x="1287" y="979"/>
              <a:ext cx="160" cy="63"/>
              <a:chOff x="1287" y="979"/>
              <a:chExt cx="160" cy="63"/>
            </a:xfrm>
          </p:grpSpPr>
          <p:sp>
            <p:nvSpPr>
              <p:cNvPr id="20138" name="Oval 163"/>
              <p:cNvSpPr>
                <a:spLocks noChangeArrowheads="1"/>
              </p:cNvSpPr>
              <p:nvPr/>
            </p:nvSpPr>
            <p:spPr bwMode="auto">
              <a:xfrm>
                <a:off x="1287" y="979"/>
                <a:ext cx="160" cy="63"/>
              </a:xfrm>
              <a:prstGeom prst="ellipse">
                <a:avLst/>
              </a:prstGeom>
              <a:solidFill>
                <a:srgbClr val="00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CC0000"/>
                  </a:buClr>
                  <a:buSzPct val="120000"/>
                  <a:buFont typeface="Wingdings" panose="05000000000000000000" pitchFamily="2" charset="2"/>
                  <a:buChar char="F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33CC33"/>
                  </a:buClr>
                  <a:buFont typeface="Wingdings" panose="05000000000000000000" pitchFamily="2" charset="2"/>
                  <a:buChar char="Ø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l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3pPr>
                <a:lvl4pPr marL="1600200" indent="-228600">
                  <a:spcBef>
                    <a:spcPct val="20000"/>
                  </a:spcBef>
                  <a:buSzPct val="90000"/>
                  <a:buFont typeface="Wingdings" panose="05000000000000000000" pitchFamily="2" charset="2"/>
                  <a:buChar char="p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spcBef>
                    <a:spcPct val="20000"/>
                  </a:spcBef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en-US" sz="1800">
                  <a:ea typeface="宋体" panose="02010600030101010101" pitchFamily="2" charset="-122"/>
                </a:endParaRPr>
              </a:p>
            </p:txBody>
          </p:sp>
          <p:sp>
            <p:nvSpPr>
              <p:cNvPr id="20139" name="Oval 164"/>
              <p:cNvSpPr>
                <a:spLocks noChangeArrowheads="1"/>
              </p:cNvSpPr>
              <p:nvPr/>
            </p:nvSpPr>
            <p:spPr bwMode="auto">
              <a:xfrm>
                <a:off x="1287" y="979"/>
                <a:ext cx="160" cy="63"/>
              </a:xfrm>
              <a:prstGeom prst="ellipse">
                <a:avLst/>
              </a:prstGeom>
              <a:noFill/>
              <a:ln w="7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CC0000"/>
                  </a:buClr>
                  <a:buSzPct val="120000"/>
                  <a:buFont typeface="Wingdings" panose="05000000000000000000" pitchFamily="2" charset="2"/>
                  <a:buChar char="F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33CC33"/>
                  </a:buClr>
                  <a:buFont typeface="Wingdings" panose="05000000000000000000" pitchFamily="2" charset="2"/>
                  <a:buChar char="Ø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l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3pPr>
                <a:lvl4pPr marL="1600200" indent="-228600">
                  <a:spcBef>
                    <a:spcPct val="20000"/>
                  </a:spcBef>
                  <a:buSzPct val="90000"/>
                  <a:buFont typeface="Wingdings" panose="05000000000000000000" pitchFamily="2" charset="2"/>
                  <a:buChar char="p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spcBef>
                    <a:spcPct val="20000"/>
                  </a:spcBef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en-US" sz="1800"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18531" name="Rectangle 166"/>
            <p:cNvSpPr>
              <a:spLocks noChangeArrowheads="1"/>
            </p:cNvSpPr>
            <p:nvPr/>
          </p:nvSpPr>
          <p:spPr bwMode="auto">
            <a:xfrm>
              <a:off x="1271" y="841"/>
              <a:ext cx="187" cy="48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CC0000"/>
                </a:buClr>
                <a:buSzPct val="120000"/>
                <a:buFont typeface="Wingdings" panose="05000000000000000000" pitchFamily="2" charset="2"/>
                <a:buChar char="F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3CC33"/>
                </a:buClr>
                <a:buFont typeface="Wingdings" panose="05000000000000000000" pitchFamily="2" charset="2"/>
                <a:buChar char="Ø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spcBef>
                  <a:spcPct val="20000"/>
                </a:spcBef>
                <a:buSzPct val="90000"/>
                <a:buFont typeface="Wingdings" panose="05000000000000000000" pitchFamily="2" charset="2"/>
                <a:buChar char="p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1800">
                <a:ea typeface="宋体" panose="02010600030101010101" pitchFamily="2" charset="-122"/>
              </a:endParaRPr>
            </a:p>
          </p:txBody>
        </p:sp>
        <p:sp>
          <p:nvSpPr>
            <p:cNvPr id="18532" name="Line 167"/>
            <p:cNvSpPr>
              <a:spLocks noChangeShapeType="1"/>
            </p:cNvSpPr>
            <p:nvPr/>
          </p:nvSpPr>
          <p:spPr bwMode="auto">
            <a:xfrm>
              <a:off x="1447" y="838"/>
              <a:ext cx="1" cy="70"/>
            </a:xfrm>
            <a:prstGeom prst="line">
              <a:avLst/>
            </a:prstGeom>
            <a:noFill/>
            <a:ln w="7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533" name="Line 168"/>
            <p:cNvSpPr>
              <a:spLocks noChangeShapeType="1"/>
            </p:cNvSpPr>
            <p:nvPr/>
          </p:nvSpPr>
          <p:spPr bwMode="auto">
            <a:xfrm>
              <a:off x="1287" y="840"/>
              <a:ext cx="1" cy="76"/>
            </a:xfrm>
            <a:prstGeom prst="line">
              <a:avLst/>
            </a:prstGeom>
            <a:noFill/>
            <a:ln w="7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534" name="Rectangle 169"/>
            <p:cNvSpPr>
              <a:spLocks noChangeArrowheads="1"/>
            </p:cNvSpPr>
            <p:nvPr/>
          </p:nvSpPr>
          <p:spPr bwMode="auto">
            <a:xfrm>
              <a:off x="1271" y="976"/>
              <a:ext cx="187" cy="35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CC0000"/>
                </a:buClr>
                <a:buSzPct val="120000"/>
                <a:buFont typeface="Wingdings" panose="05000000000000000000" pitchFamily="2" charset="2"/>
                <a:buChar char="F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3CC33"/>
                </a:buClr>
                <a:buFont typeface="Wingdings" panose="05000000000000000000" pitchFamily="2" charset="2"/>
                <a:buChar char="Ø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spcBef>
                  <a:spcPct val="20000"/>
                </a:spcBef>
                <a:buSzPct val="90000"/>
                <a:buFont typeface="Wingdings" panose="05000000000000000000" pitchFamily="2" charset="2"/>
                <a:buChar char="p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1800">
                <a:ea typeface="宋体" panose="02010600030101010101" pitchFamily="2" charset="-122"/>
              </a:endParaRPr>
            </a:p>
          </p:txBody>
        </p:sp>
        <p:sp>
          <p:nvSpPr>
            <p:cNvPr id="18535" name="Line 170"/>
            <p:cNvSpPr>
              <a:spLocks noChangeShapeType="1"/>
            </p:cNvSpPr>
            <p:nvPr/>
          </p:nvSpPr>
          <p:spPr bwMode="auto">
            <a:xfrm>
              <a:off x="1447" y="975"/>
              <a:ext cx="1" cy="39"/>
            </a:xfrm>
            <a:prstGeom prst="line">
              <a:avLst/>
            </a:prstGeom>
            <a:noFill/>
            <a:ln w="7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536" name="Line 171"/>
            <p:cNvSpPr>
              <a:spLocks noChangeShapeType="1"/>
            </p:cNvSpPr>
            <p:nvPr/>
          </p:nvSpPr>
          <p:spPr bwMode="auto">
            <a:xfrm>
              <a:off x="1287" y="972"/>
              <a:ext cx="1" cy="40"/>
            </a:xfrm>
            <a:prstGeom prst="line">
              <a:avLst/>
            </a:prstGeom>
            <a:noFill/>
            <a:ln w="7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537" name="Rectangle 172"/>
            <p:cNvSpPr>
              <a:spLocks noChangeArrowheads="1"/>
            </p:cNvSpPr>
            <p:nvPr/>
          </p:nvSpPr>
          <p:spPr bwMode="auto">
            <a:xfrm>
              <a:off x="1311" y="895"/>
              <a:ext cx="86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CC0000"/>
                </a:buClr>
                <a:buSzPct val="120000"/>
                <a:buFont typeface="Wingdings" panose="05000000000000000000" pitchFamily="2" charset="2"/>
                <a:buChar char="F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3CC33"/>
                </a:buClr>
                <a:buFont typeface="Wingdings" panose="05000000000000000000" pitchFamily="2" charset="2"/>
                <a:buChar char="Ø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spcBef>
                  <a:spcPct val="20000"/>
                </a:spcBef>
                <a:buSzPct val="90000"/>
                <a:buFont typeface="Wingdings" panose="05000000000000000000" pitchFamily="2" charset="2"/>
                <a:buChar char="p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zh-CN" altLang="zh-CN" sz="80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LN</a:t>
              </a:r>
              <a:endParaRPr lang="zh-CN" altLang="zh-CN" sz="1800">
                <a:ea typeface="宋体" panose="02010600030101010101" pitchFamily="2" charset="-122"/>
              </a:endParaRPr>
            </a:p>
          </p:txBody>
        </p:sp>
        <p:sp>
          <p:nvSpPr>
            <p:cNvPr id="18538" name="Rectangle 173"/>
            <p:cNvSpPr>
              <a:spLocks noChangeArrowheads="1"/>
            </p:cNvSpPr>
            <p:nvPr/>
          </p:nvSpPr>
          <p:spPr bwMode="auto">
            <a:xfrm>
              <a:off x="1410" y="923"/>
              <a:ext cx="24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CC0000"/>
                </a:buClr>
                <a:buSzPct val="120000"/>
                <a:buFont typeface="Wingdings" panose="05000000000000000000" pitchFamily="2" charset="2"/>
                <a:buChar char="F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3CC33"/>
                </a:buClr>
                <a:buFont typeface="Wingdings" panose="05000000000000000000" pitchFamily="2" charset="2"/>
                <a:buChar char="Ø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spcBef>
                  <a:spcPct val="20000"/>
                </a:spcBef>
                <a:buSzPct val="90000"/>
                <a:buFont typeface="Wingdings" panose="05000000000000000000" pitchFamily="2" charset="2"/>
                <a:buChar char="p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zh-CN" altLang="zh-CN" sz="60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2</a:t>
              </a:r>
              <a:endParaRPr lang="zh-CN" altLang="zh-CN" sz="1800">
                <a:ea typeface="宋体" panose="02010600030101010101" pitchFamily="2" charset="-122"/>
              </a:endParaRPr>
            </a:p>
          </p:txBody>
        </p:sp>
        <p:sp>
          <p:nvSpPr>
            <p:cNvPr id="18539" name="Rectangle 174"/>
            <p:cNvSpPr>
              <a:spLocks noChangeArrowheads="1"/>
            </p:cNvSpPr>
            <p:nvPr/>
          </p:nvSpPr>
          <p:spPr bwMode="auto">
            <a:xfrm>
              <a:off x="1434" y="923"/>
              <a:ext cx="12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CC0000"/>
                </a:buClr>
                <a:buSzPct val="120000"/>
                <a:buFont typeface="Wingdings" panose="05000000000000000000" pitchFamily="2" charset="2"/>
                <a:buChar char="F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3CC33"/>
                </a:buClr>
                <a:buFont typeface="Wingdings" panose="05000000000000000000" pitchFamily="2" charset="2"/>
                <a:buChar char="Ø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spcBef>
                  <a:spcPct val="20000"/>
                </a:spcBef>
                <a:buSzPct val="90000"/>
                <a:buFont typeface="Wingdings" panose="05000000000000000000" pitchFamily="2" charset="2"/>
                <a:buChar char="p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zh-CN" altLang="zh-CN" sz="60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 </a:t>
              </a:r>
              <a:endParaRPr lang="zh-CN" altLang="zh-CN" sz="1800">
                <a:ea typeface="宋体" panose="02010600030101010101" pitchFamily="2" charset="-122"/>
              </a:endParaRPr>
            </a:p>
          </p:txBody>
        </p:sp>
        <p:grpSp>
          <p:nvGrpSpPr>
            <p:cNvPr id="18540" name="Group 177"/>
            <p:cNvGrpSpPr>
              <a:grpSpLocks/>
            </p:cNvGrpSpPr>
            <p:nvPr/>
          </p:nvGrpSpPr>
          <p:grpSpPr bwMode="auto">
            <a:xfrm>
              <a:off x="2524" y="553"/>
              <a:ext cx="179" cy="140"/>
              <a:chOff x="2524" y="553"/>
              <a:chExt cx="179" cy="140"/>
            </a:xfrm>
          </p:grpSpPr>
          <p:sp>
            <p:nvSpPr>
              <p:cNvPr id="20136" name="Rectangle 175"/>
              <p:cNvSpPr>
                <a:spLocks noChangeArrowheads="1"/>
              </p:cNvSpPr>
              <p:nvPr/>
            </p:nvSpPr>
            <p:spPr bwMode="auto">
              <a:xfrm>
                <a:off x="2524" y="553"/>
                <a:ext cx="179" cy="140"/>
              </a:xfrm>
              <a:prstGeom prst="rect">
                <a:avLst/>
              </a:prstGeom>
              <a:solidFill>
                <a:srgbClr val="99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CC0000"/>
                  </a:buClr>
                  <a:buSzPct val="120000"/>
                  <a:buFont typeface="Wingdings" panose="05000000000000000000" pitchFamily="2" charset="2"/>
                  <a:buChar char="F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33CC33"/>
                  </a:buClr>
                  <a:buFont typeface="Wingdings" panose="05000000000000000000" pitchFamily="2" charset="2"/>
                  <a:buChar char="Ø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l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3pPr>
                <a:lvl4pPr marL="1600200" indent="-228600">
                  <a:spcBef>
                    <a:spcPct val="20000"/>
                  </a:spcBef>
                  <a:buSzPct val="90000"/>
                  <a:buFont typeface="Wingdings" panose="05000000000000000000" pitchFamily="2" charset="2"/>
                  <a:buChar char="p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spcBef>
                    <a:spcPct val="20000"/>
                  </a:spcBef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en-US" sz="1800">
                  <a:ea typeface="宋体" panose="02010600030101010101" pitchFamily="2" charset="-122"/>
                </a:endParaRPr>
              </a:p>
            </p:txBody>
          </p:sp>
          <p:sp>
            <p:nvSpPr>
              <p:cNvPr id="20137" name="Rectangle 176"/>
              <p:cNvSpPr>
                <a:spLocks noChangeArrowheads="1"/>
              </p:cNvSpPr>
              <p:nvPr/>
            </p:nvSpPr>
            <p:spPr bwMode="auto">
              <a:xfrm>
                <a:off x="2524" y="553"/>
                <a:ext cx="179" cy="140"/>
              </a:xfrm>
              <a:prstGeom prst="rect">
                <a:avLst/>
              </a:prstGeom>
              <a:noFill/>
              <a:ln w="7" cap="rnd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CC0000"/>
                  </a:buClr>
                  <a:buSzPct val="120000"/>
                  <a:buFont typeface="Wingdings" panose="05000000000000000000" pitchFamily="2" charset="2"/>
                  <a:buChar char="F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33CC33"/>
                  </a:buClr>
                  <a:buFont typeface="Wingdings" panose="05000000000000000000" pitchFamily="2" charset="2"/>
                  <a:buChar char="Ø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l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3pPr>
                <a:lvl4pPr marL="1600200" indent="-228600">
                  <a:spcBef>
                    <a:spcPct val="20000"/>
                  </a:spcBef>
                  <a:buSzPct val="90000"/>
                  <a:buFont typeface="Wingdings" panose="05000000000000000000" pitchFamily="2" charset="2"/>
                  <a:buChar char="p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spcBef>
                    <a:spcPct val="20000"/>
                  </a:spcBef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en-US" sz="1800"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18541" name="Group 180"/>
            <p:cNvGrpSpPr>
              <a:grpSpLocks/>
            </p:cNvGrpSpPr>
            <p:nvPr/>
          </p:nvGrpSpPr>
          <p:grpSpPr bwMode="auto">
            <a:xfrm>
              <a:off x="2670" y="553"/>
              <a:ext cx="70" cy="140"/>
              <a:chOff x="2670" y="553"/>
              <a:chExt cx="70" cy="140"/>
            </a:xfrm>
          </p:grpSpPr>
          <p:sp>
            <p:nvSpPr>
              <p:cNvPr id="20134" name="Oval 178"/>
              <p:cNvSpPr>
                <a:spLocks noChangeArrowheads="1"/>
              </p:cNvSpPr>
              <p:nvPr/>
            </p:nvSpPr>
            <p:spPr bwMode="auto">
              <a:xfrm>
                <a:off x="2670" y="553"/>
                <a:ext cx="70" cy="140"/>
              </a:xfrm>
              <a:prstGeom prst="ellipse">
                <a:avLst/>
              </a:prstGeom>
              <a:solidFill>
                <a:srgbClr val="99CC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CC0000"/>
                  </a:buClr>
                  <a:buSzPct val="120000"/>
                  <a:buFont typeface="Wingdings" panose="05000000000000000000" pitchFamily="2" charset="2"/>
                  <a:buChar char="F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33CC33"/>
                  </a:buClr>
                  <a:buFont typeface="Wingdings" panose="05000000000000000000" pitchFamily="2" charset="2"/>
                  <a:buChar char="Ø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l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3pPr>
                <a:lvl4pPr marL="1600200" indent="-228600">
                  <a:spcBef>
                    <a:spcPct val="20000"/>
                  </a:spcBef>
                  <a:buSzPct val="90000"/>
                  <a:buFont typeface="Wingdings" panose="05000000000000000000" pitchFamily="2" charset="2"/>
                  <a:buChar char="p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spcBef>
                    <a:spcPct val="20000"/>
                  </a:spcBef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en-US" sz="1800">
                  <a:ea typeface="宋体" panose="02010600030101010101" pitchFamily="2" charset="-122"/>
                </a:endParaRPr>
              </a:p>
            </p:txBody>
          </p:sp>
          <p:sp>
            <p:nvSpPr>
              <p:cNvPr id="20135" name="Oval 179"/>
              <p:cNvSpPr>
                <a:spLocks noChangeArrowheads="1"/>
              </p:cNvSpPr>
              <p:nvPr/>
            </p:nvSpPr>
            <p:spPr bwMode="auto">
              <a:xfrm>
                <a:off x="2670" y="553"/>
                <a:ext cx="70" cy="140"/>
              </a:xfrm>
              <a:prstGeom prst="ellipse">
                <a:avLst/>
              </a:prstGeom>
              <a:noFill/>
              <a:ln w="7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CC0000"/>
                  </a:buClr>
                  <a:buSzPct val="120000"/>
                  <a:buFont typeface="Wingdings" panose="05000000000000000000" pitchFamily="2" charset="2"/>
                  <a:buChar char="F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33CC33"/>
                  </a:buClr>
                  <a:buFont typeface="Wingdings" panose="05000000000000000000" pitchFamily="2" charset="2"/>
                  <a:buChar char="Ø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l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3pPr>
                <a:lvl4pPr marL="1600200" indent="-228600">
                  <a:spcBef>
                    <a:spcPct val="20000"/>
                  </a:spcBef>
                  <a:buSzPct val="90000"/>
                  <a:buFont typeface="Wingdings" panose="05000000000000000000" pitchFamily="2" charset="2"/>
                  <a:buChar char="p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spcBef>
                    <a:spcPct val="20000"/>
                  </a:spcBef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en-US" sz="1800"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18542" name="Group 183"/>
            <p:cNvGrpSpPr>
              <a:grpSpLocks/>
            </p:cNvGrpSpPr>
            <p:nvPr/>
          </p:nvGrpSpPr>
          <p:grpSpPr bwMode="auto">
            <a:xfrm>
              <a:off x="2492" y="553"/>
              <a:ext cx="67" cy="140"/>
              <a:chOff x="2492" y="553"/>
              <a:chExt cx="67" cy="140"/>
            </a:xfrm>
          </p:grpSpPr>
          <p:sp>
            <p:nvSpPr>
              <p:cNvPr id="20132" name="Oval 181"/>
              <p:cNvSpPr>
                <a:spLocks noChangeArrowheads="1"/>
              </p:cNvSpPr>
              <p:nvPr/>
            </p:nvSpPr>
            <p:spPr bwMode="auto">
              <a:xfrm>
                <a:off x="2492" y="553"/>
                <a:ext cx="67" cy="140"/>
              </a:xfrm>
              <a:prstGeom prst="ellipse">
                <a:avLst/>
              </a:prstGeom>
              <a:solidFill>
                <a:srgbClr val="99CC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CC0000"/>
                  </a:buClr>
                  <a:buSzPct val="120000"/>
                  <a:buFont typeface="Wingdings" panose="05000000000000000000" pitchFamily="2" charset="2"/>
                  <a:buChar char="F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33CC33"/>
                  </a:buClr>
                  <a:buFont typeface="Wingdings" panose="05000000000000000000" pitchFamily="2" charset="2"/>
                  <a:buChar char="Ø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l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3pPr>
                <a:lvl4pPr marL="1600200" indent="-228600">
                  <a:spcBef>
                    <a:spcPct val="20000"/>
                  </a:spcBef>
                  <a:buSzPct val="90000"/>
                  <a:buFont typeface="Wingdings" panose="05000000000000000000" pitchFamily="2" charset="2"/>
                  <a:buChar char="p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spcBef>
                    <a:spcPct val="20000"/>
                  </a:spcBef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en-US" sz="1800">
                  <a:ea typeface="宋体" panose="02010600030101010101" pitchFamily="2" charset="-122"/>
                </a:endParaRPr>
              </a:p>
            </p:txBody>
          </p:sp>
          <p:sp>
            <p:nvSpPr>
              <p:cNvPr id="20133" name="Oval 182"/>
              <p:cNvSpPr>
                <a:spLocks noChangeArrowheads="1"/>
              </p:cNvSpPr>
              <p:nvPr/>
            </p:nvSpPr>
            <p:spPr bwMode="auto">
              <a:xfrm>
                <a:off x="2492" y="553"/>
                <a:ext cx="67" cy="140"/>
              </a:xfrm>
              <a:prstGeom prst="ellipse">
                <a:avLst/>
              </a:prstGeom>
              <a:noFill/>
              <a:ln w="7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CC0000"/>
                  </a:buClr>
                  <a:buSzPct val="120000"/>
                  <a:buFont typeface="Wingdings" panose="05000000000000000000" pitchFamily="2" charset="2"/>
                  <a:buChar char="F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33CC33"/>
                  </a:buClr>
                  <a:buFont typeface="Wingdings" panose="05000000000000000000" pitchFamily="2" charset="2"/>
                  <a:buChar char="Ø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l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3pPr>
                <a:lvl4pPr marL="1600200" indent="-228600">
                  <a:spcBef>
                    <a:spcPct val="20000"/>
                  </a:spcBef>
                  <a:buSzPct val="90000"/>
                  <a:buFont typeface="Wingdings" panose="05000000000000000000" pitchFamily="2" charset="2"/>
                  <a:buChar char="p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spcBef>
                    <a:spcPct val="20000"/>
                  </a:spcBef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en-US" sz="1800"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18543" name="Rectangle 184"/>
            <p:cNvSpPr>
              <a:spLocks noChangeArrowheads="1"/>
            </p:cNvSpPr>
            <p:nvPr/>
          </p:nvSpPr>
          <p:spPr bwMode="auto">
            <a:xfrm>
              <a:off x="2646" y="538"/>
              <a:ext cx="60" cy="165"/>
            </a:xfrm>
            <a:prstGeom prst="rect">
              <a:avLst/>
            </a:prstGeom>
            <a:solidFill>
              <a:srgbClr val="99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CC0000"/>
                </a:buClr>
                <a:buSzPct val="120000"/>
                <a:buFont typeface="Wingdings" panose="05000000000000000000" pitchFamily="2" charset="2"/>
                <a:buChar char="F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3CC33"/>
                </a:buClr>
                <a:buFont typeface="Wingdings" panose="05000000000000000000" pitchFamily="2" charset="2"/>
                <a:buChar char="Ø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spcBef>
                  <a:spcPct val="20000"/>
                </a:spcBef>
                <a:buSzPct val="90000"/>
                <a:buFont typeface="Wingdings" panose="05000000000000000000" pitchFamily="2" charset="2"/>
                <a:buChar char="p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1800">
                <a:ea typeface="宋体" panose="02010600030101010101" pitchFamily="2" charset="-122"/>
              </a:endParaRPr>
            </a:p>
          </p:txBody>
        </p:sp>
        <p:sp>
          <p:nvSpPr>
            <p:cNvPr id="18544" name="Line 185"/>
            <p:cNvSpPr>
              <a:spLocks noChangeShapeType="1"/>
            </p:cNvSpPr>
            <p:nvPr/>
          </p:nvSpPr>
          <p:spPr bwMode="auto">
            <a:xfrm flipH="1">
              <a:off x="2662" y="693"/>
              <a:ext cx="47" cy="1"/>
            </a:xfrm>
            <a:prstGeom prst="line">
              <a:avLst/>
            </a:prstGeom>
            <a:noFill/>
            <a:ln w="7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545" name="Line 186"/>
            <p:cNvSpPr>
              <a:spLocks noChangeShapeType="1"/>
            </p:cNvSpPr>
            <p:nvPr/>
          </p:nvSpPr>
          <p:spPr bwMode="auto">
            <a:xfrm flipH="1">
              <a:off x="2665" y="553"/>
              <a:ext cx="42" cy="1"/>
            </a:xfrm>
            <a:prstGeom prst="line">
              <a:avLst/>
            </a:prstGeom>
            <a:noFill/>
            <a:ln w="7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546" name="Rectangle 187"/>
            <p:cNvSpPr>
              <a:spLocks noChangeArrowheads="1"/>
            </p:cNvSpPr>
            <p:nvPr/>
          </p:nvSpPr>
          <p:spPr bwMode="auto">
            <a:xfrm>
              <a:off x="2524" y="538"/>
              <a:ext cx="51" cy="165"/>
            </a:xfrm>
            <a:prstGeom prst="rect">
              <a:avLst/>
            </a:prstGeom>
            <a:solidFill>
              <a:srgbClr val="99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CC0000"/>
                </a:buClr>
                <a:buSzPct val="120000"/>
                <a:buFont typeface="Wingdings" panose="05000000000000000000" pitchFamily="2" charset="2"/>
                <a:buChar char="F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3CC33"/>
                </a:buClr>
                <a:buFont typeface="Wingdings" panose="05000000000000000000" pitchFamily="2" charset="2"/>
                <a:buChar char="Ø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spcBef>
                  <a:spcPct val="20000"/>
                </a:spcBef>
                <a:buSzPct val="90000"/>
                <a:buFont typeface="Wingdings" panose="05000000000000000000" pitchFamily="2" charset="2"/>
                <a:buChar char="p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1800">
                <a:ea typeface="宋体" panose="02010600030101010101" pitchFamily="2" charset="-122"/>
              </a:endParaRPr>
            </a:p>
          </p:txBody>
        </p:sp>
        <p:sp>
          <p:nvSpPr>
            <p:cNvPr id="18547" name="Line 188"/>
            <p:cNvSpPr>
              <a:spLocks noChangeShapeType="1"/>
            </p:cNvSpPr>
            <p:nvPr/>
          </p:nvSpPr>
          <p:spPr bwMode="auto">
            <a:xfrm flipH="1">
              <a:off x="2522" y="693"/>
              <a:ext cx="178" cy="1"/>
            </a:xfrm>
            <a:prstGeom prst="line">
              <a:avLst/>
            </a:prstGeom>
            <a:noFill/>
            <a:ln w="7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548" name="Line 189"/>
            <p:cNvSpPr>
              <a:spLocks noChangeShapeType="1"/>
            </p:cNvSpPr>
            <p:nvPr/>
          </p:nvSpPr>
          <p:spPr bwMode="auto">
            <a:xfrm flipH="1">
              <a:off x="2524" y="553"/>
              <a:ext cx="176" cy="1"/>
            </a:xfrm>
            <a:prstGeom prst="line">
              <a:avLst/>
            </a:prstGeom>
            <a:noFill/>
            <a:ln w="7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549" name="Rectangle 190"/>
            <p:cNvSpPr>
              <a:spLocks noChangeArrowheads="1"/>
            </p:cNvSpPr>
            <p:nvPr/>
          </p:nvSpPr>
          <p:spPr bwMode="auto">
            <a:xfrm>
              <a:off x="2530" y="588"/>
              <a:ext cx="168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CC0000"/>
                </a:buClr>
                <a:buSzPct val="120000"/>
                <a:buFont typeface="Wingdings" panose="05000000000000000000" pitchFamily="2" charset="2"/>
                <a:buChar char="F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3CC33"/>
                </a:buClr>
                <a:buFont typeface="Wingdings" panose="05000000000000000000" pitchFamily="2" charset="2"/>
                <a:buChar char="Ø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spcBef>
                  <a:spcPct val="20000"/>
                </a:spcBef>
                <a:buSzPct val="90000"/>
                <a:buFont typeface="Wingdings" panose="05000000000000000000" pitchFamily="2" charset="2"/>
                <a:buChar char="p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zh-CN" altLang="zh-CN" sz="80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Buffer</a:t>
              </a:r>
              <a:endParaRPr lang="zh-CN" altLang="zh-CN" sz="1800">
                <a:ea typeface="宋体" panose="02010600030101010101" pitchFamily="2" charset="-122"/>
              </a:endParaRPr>
            </a:p>
          </p:txBody>
        </p:sp>
        <p:sp>
          <p:nvSpPr>
            <p:cNvPr id="18550" name="Rectangle 191"/>
            <p:cNvSpPr>
              <a:spLocks noChangeArrowheads="1"/>
            </p:cNvSpPr>
            <p:nvPr/>
          </p:nvSpPr>
          <p:spPr bwMode="auto">
            <a:xfrm>
              <a:off x="2724" y="588"/>
              <a:ext cx="16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CC0000"/>
                </a:buClr>
                <a:buSzPct val="120000"/>
                <a:buFont typeface="Wingdings" panose="05000000000000000000" pitchFamily="2" charset="2"/>
                <a:buChar char="F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3CC33"/>
                </a:buClr>
                <a:buFont typeface="Wingdings" panose="05000000000000000000" pitchFamily="2" charset="2"/>
                <a:buChar char="Ø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spcBef>
                  <a:spcPct val="20000"/>
                </a:spcBef>
                <a:buSzPct val="90000"/>
                <a:buFont typeface="Wingdings" panose="05000000000000000000" pitchFamily="2" charset="2"/>
                <a:buChar char="p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zh-CN" altLang="zh-CN" sz="80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 </a:t>
              </a:r>
              <a:endParaRPr lang="zh-CN" altLang="zh-CN" sz="1800">
                <a:ea typeface="宋体" panose="02010600030101010101" pitchFamily="2" charset="-122"/>
              </a:endParaRPr>
            </a:p>
          </p:txBody>
        </p:sp>
        <p:sp>
          <p:nvSpPr>
            <p:cNvPr id="18551" name="Rectangle 192"/>
            <p:cNvSpPr>
              <a:spLocks noChangeArrowheads="1"/>
            </p:cNvSpPr>
            <p:nvPr/>
          </p:nvSpPr>
          <p:spPr bwMode="auto">
            <a:xfrm rot="-5400000">
              <a:off x="1243" y="2965"/>
              <a:ext cx="323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CC0000"/>
                </a:buClr>
                <a:buSzPct val="120000"/>
                <a:buFont typeface="Wingdings" panose="05000000000000000000" pitchFamily="2" charset="2"/>
                <a:buChar char="F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3CC33"/>
                </a:buClr>
                <a:buFont typeface="Wingdings" panose="05000000000000000000" pitchFamily="2" charset="2"/>
                <a:buChar char="Ø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spcBef>
                  <a:spcPct val="20000"/>
                </a:spcBef>
                <a:buSzPct val="90000"/>
                <a:buFont typeface="Wingdings" panose="05000000000000000000" pitchFamily="2" charset="2"/>
                <a:buChar char="p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zh-CN" altLang="zh-CN" sz="80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Main Dewar</a:t>
              </a:r>
              <a:endParaRPr lang="zh-CN" altLang="zh-CN" sz="1800">
                <a:ea typeface="宋体" panose="02010600030101010101" pitchFamily="2" charset="-122"/>
              </a:endParaRPr>
            </a:p>
          </p:txBody>
        </p:sp>
        <p:sp>
          <p:nvSpPr>
            <p:cNvPr id="18552" name="Rectangle 193"/>
            <p:cNvSpPr>
              <a:spLocks noChangeArrowheads="1"/>
            </p:cNvSpPr>
            <p:nvPr/>
          </p:nvSpPr>
          <p:spPr bwMode="auto">
            <a:xfrm rot="-5400000">
              <a:off x="1397" y="2828"/>
              <a:ext cx="16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CC0000"/>
                </a:buClr>
                <a:buSzPct val="120000"/>
                <a:buFont typeface="Wingdings" panose="05000000000000000000" pitchFamily="2" charset="2"/>
                <a:buChar char="F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3CC33"/>
                </a:buClr>
                <a:buFont typeface="Wingdings" panose="05000000000000000000" pitchFamily="2" charset="2"/>
                <a:buChar char="Ø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spcBef>
                  <a:spcPct val="20000"/>
                </a:spcBef>
                <a:buSzPct val="90000"/>
                <a:buFont typeface="Wingdings" panose="05000000000000000000" pitchFamily="2" charset="2"/>
                <a:buChar char="p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zh-CN" altLang="zh-CN" sz="80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 </a:t>
              </a:r>
              <a:endParaRPr lang="zh-CN" altLang="zh-CN" sz="1800">
                <a:ea typeface="宋体" panose="02010600030101010101" pitchFamily="2" charset="-122"/>
              </a:endParaRPr>
            </a:p>
          </p:txBody>
        </p:sp>
        <p:sp>
          <p:nvSpPr>
            <p:cNvPr id="18553" name="Rectangle 194"/>
            <p:cNvSpPr>
              <a:spLocks noChangeArrowheads="1"/>
            </p:cNvSpPr>
            <p:nvPr/>
          </p:nvSpPr>
          <p:spPr bwMode="auto">
            <a:xfrm>
              <a:off x="1918" y="1082"/>
              <a:ext cx="954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CC0000"/>
                </a:buClr>
                <a:buSzPct val="120000"/>
                <a:buFont typeface="Wingdings" panose="05000000000000000000" pitchFamily="2" charset="2"/>
                <a:buChar char="F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3CC33"/>
                </a:buClr>
                <a:buFont typeface="Wingdings" panose="05000000000000000000" pitchFamily="2" charset="2"/>
                <a:buChar char="Ø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spcBef>
                  <a:spcPct val="20000"/>
                </a:spcBef>
                <a:buSzPct val="90000"/>
                <a:buFont typeface="Wingdings" panose="05000000000000000000" pitchFamily="2" charset="2"/>
                <a:buChar char="p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zh-CN" altLang="zh-CN" sz="800" b="1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Compressor Station &amp; Tank Farm</a:t>
              </a:r>
              <a:endParaRPr lang="zh-CN" altLang="zh-CN" sz="1800">
                <a:ea typeface="宋体" panose="02010600030101010101" pitchFamily="2" charset="-122"/>
              </a:endParaRPr>
            </a:p>
          </p:txBody>
        </p:sp>
        <p:sp>
          <p:nvSpPr>
            <p:cNvPr id="18554" name="Rectangle 195"/>
            <p:cNvSpPr>
              <a:spLocks noChangeArrowheads="1"/>
            </p:cNvSpPr>
            <p:nvPr/>
          </p:nvSpPr>
          <p:spPr bwMode="auto">
            <a:xfrm>
              <a:off x="3006" y="1082"/>
              <a:ext cx="16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CC0000"/>
                </a:buClr>
                <a:buSzPct val="120000"/>
                <a:buFont typeface="Wingdings" panose="05000000000000000000" pitchFamily="2" charset="2"/>
                <a:buChar char="F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3CC33"/>
                </a:buClr>
                <a:buFont typeface="Wingdings" panose="05000000000000000000" pitchFamily="2" charset="2"/>
                <a:buChar char="Ø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spcBef>
                  <a:spcPct val="20000"/>
                </a:spcBef>
                <a:buSzPct val="90000"/>
                <a:buFont typeface="Wingdings" panose="05000000000000000000" pitchFamily="2" charset="2"/>
                <a:buChar char="p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zh-CN" altLang="zh-CN" sz="800" b="1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 </a:t>
              </a:r>
              <a:endParaRPr lang="zh-CN" altLang="zh-CN" sz="1800">
                <a:ea typeface="宋体" panose="02010600030101010101" pitchFamily="2" charset="-122"/>
              </a:endParaRPr>
            </a:p>
          </p:txBody>
        </p:sp>
        <p:sp>
          <p:nvSpPr>
            <p:cNvPr id="18555" name="Rectangle 196"/>
            <p:cNvSpPr>
              <a:spLocks noChangeArrowheads="1"/>
            </p:cNvSpPr>
            <p:nvPr/>
          </p:nvSpPr>
          <p:spPr bwMode="auto">
            <a:xfrm>
              <a:off x="1082" y="1748"/>
              <a:ext cx="223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CC0000"/>
                </a:buClr>
                <a:buSzPct val="120000"/>
                <a:buFont typeface="Wingdings" panose="05000000000000000000" pitchFamily="2" charset="2"/>
                <a:buChar char="F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3CC33"/>
                </a:buClr>
                <a:buFont typeface="Wingdings" panose="05000000000000000000" pitchFamily="2" charset="2"/>
                <a:buChar char="Ø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spcBef>
                  <a:spcPct val="20000"/>
                </a:spcBef>
                <a:buSzPct val="90000"/>
                <a:buFont typeface="Wingdings" panose="05000000000000000000" pitchFamily="2" charset="2"/>
                <a:buChar char="p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zh-CN" altLang="zh-CN" sz="1200" b="1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Cold </a:t>
              </a:r>
              <a:endParaRPr lang="zh-CN" altLang="zh-CN" sz="1800">
                <a:ea typeface="宋体" panose="02010600030101010101" pitchFamily="2" charset="-122"/>
              </a:endParaRPr>
            </a:p>
          </p:txBody>
        </p:sp>
        <p:sp>
          <p:nvSpPr>
            <p:cNvPr id="18556" name="Rectangle 197"/>
            <p:cNvSpPr>
              <a:spLocks noChangeArrowheads="1"/>
            </p:cNvSpPr>
            <p:nvPr/>
          </p:nvSpPr>
          <p:spPr bwMode="auto">
            <a:xfrm>
              <a:off x="1103" y="1836"/>
              <a:ext cx="162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CC0000"/>
                </a:buClr>
                <a:buSzPct val="120000"/>
                <a:buFont typeface="Wingdings" panose="05000000000000000000" pitchFamily="2" charset="2"/>
                <a:buChar char="F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3CC33"/>
                </a:buClr>
                <a:buFont typeface="Wingdings" panose="05000000000000000000" pitchFamily="2" charset="2"/>
                <a:buChar char="Ø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spcBef>
                  <a:spcPct val="20000"/>
                </a:spcBef>
                <a:buSzPct val="90000"/>
                <a:buFont typeface="Wingdings" panose="05000000000000000000" pitchFamily="2" charset="2"/>
                <a:buChar char="p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zh-CN" altLang="zh-CN" sz="1200" b="1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Box</a:t>
              </a:r>
              <a:endParaRPr lang="zh-CN" altLang="zh-CN" sz="1800">
                <a:ea typeface="宋体" panose="02010600030101010101" pitchFamily="2" charset="-122"/>
              </a:endParaRPr>
            </a:p>
          </p:txBody>
        </p:sp>
        <p:sp>
          <p:nvSpPr>
            <p:cNvPr id="18557" name="Rectangle 198"/>
            <p:cNvSpPr>
              <a:spLocks noChangeArrowheads="1"/>
            </p:cNvSpPr>
            <p:nvPr/>
          </p:nvSpPr>
          <p:spPr bwMode="auto">
            <a:xfrm>
              <a:off x="1281" y="1836"/>
              <a:ext cx="24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CC0000"/>
                </a:buClr>
                <a:buSzPct val="120000"/>
                <a:buFont typeface="Wingdings" panose="05000000000000000000" pitchFamily="2" charset="2"/>
                <a:buChar char="F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3CC33"/>
                </a:buClr>
                <a:buFont typeface="Wingdings" panose="05000000000000000000" pitchFamily="2" charset="2"/>
                <a:buChar char="Ø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spcBef>
                  <a:spcPct val="20000"/>
                </a:spcBef>
                <a:buSzPct val="90000"/>
                <a:buFont typeface="Wingdings" panose="05000000000000000000" pitchFamily="2" charset="2"/>
                <a:buChar char="p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zh-CN" altLang="zh-CN" sz="1200" b="1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 </a:t>
              </a:r>
              <a:endParaRPr lang="zh-CN" altLang="zh-CN" sz="1800">
                <a:ea typeface="宋体" panose="02010600030101010101" pitchFamily="2" charset="-122"/>
              </a:endParaRPr>
            </a:p>
          </p:txBody>
        </p:sp>
        <p:sp>
          <p:nvSpPr>
            <p:cNvPr id="18558" name="Rectangle 199"/>
            <p:cNvSpPr>
              <a:spLocks noChangeArrowheads="1"/>
            </p:cNvSpPr>
            <p:nvPr/>
          </p:nvSpPr>
          <p:spPr bwMode="auto">
            <a:xfrm>
              <a:off x="3926" y="1813"/>
              <a:ext cx="108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CC0000"/>
                </a:buClr>
                <a:buSzPct val="120000"/>
                <a:buFont typeface="Wingdings" panose="05000000000000000000" pitchFamily="2" charset="2"/>
                <a:buChar char="F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3CC33"/>
                </a:buClr>
                <a:buFont typeface="Wingdings" panose="05000000000000000000" pitchFamily="2" charset="2"/>
                <a:buChar char="Ø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spcBef>
                  <a:spcPct val="20000"/>
                </a:spcBef>
                <a:buSzPct val="90000"/>
                <a:buFont typeface="Wingdings" panose="05000000000000000000" pitchFamily="2" charset="2"/>
                <a:buChar char="p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zh-CN" altLang="zh-CN" sz="80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Mul</a:t>
              </a:r>
              <a:endParaRPr lang="zh-CN" altLang="zh-CN" sz="1800">
                <a:ea typeface="宋体" panose="02010600030101010101" pitchFamily="2" charset="-122"/>
              </a:endParaRPr>
            </a:p>
          </p:txBody>
        </p:sp>
        <p:sp>
          <p:nvSpPr>
            <p:cNvPr id="18559" name="Rectangle 200"/>
            <p:cNvSpPr>
              <a:spLocks noChangeArrowheads="1"/>
            </p:cNvSpPr>
            <p:nvPr/>
          </p:nvSpPr>
          <p:spPr bwMode="auto">
            <a:xfrm>
              <a:off x="4051" y="1813"/>
              <a:ext cx="36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CC0000"/>
                </a:buClr>
                <a:buSzPct val="120000"/>
                <a:buFont typeface="Wingdings" panose="05000000000000000000" pitchFamily="2" charset="2"/>
                <a:buChar char="F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3CC33"/>
                </a:buClr>
                <a:buFont typeface="Wingdings" panose="05000000000000000000" pitchFamily="2" charset="2"/>
                <a:buChar char="Ø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spcBef>
                  <a:spcPct val="20000"/>
                </a:spcBef>
                <a:buSzPct val="90000"/>
                <a:buFont typeface="Wingdings" panose="05000000000000000000" pitchFamily="2" charset="2"/>
                <a:buChar char="p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zh-CN" altLang="zh-CN" sz="80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ti</a:t>
              </a:r>
              <a:endParaRPr lang="zh-CN" altLang="zh-CN" sz="1800">
                <a:ea typeface="宋体" panose="02010600030101010101" pitchFamily="2" charset="-122"/>
              </a:endParaRPr>
            </a:p>
          </p:txBody>
        </p:sp>
        <p:sp>
          <p:nvSpPr>
            <p:cNvPr id="18560" name="Rectangle 201"/>
            <p:cNvSpPr>
              <a:spLocks noChangeArrowheads="1"/>
            </p:cNvSpPr>
            <p:nvPr/>
          </p:nvSpPr>
          <p:spPr bwMode="auto">
            <a:xfrm>
              <a:off x="4093" y="1813"/>
              <a:ext cx="21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CC0000"/>
                </a:buClr>
                <a:buSzPct val="120000"/>
                <a:buFont typeface="Wingdings" panose="05000000000000000000" pitchFamily="2" charset="2"/>
                <a:buChar char="F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3CC33"/>
                </a:buClr>
                <a:buFont typeface="Wingdings" panose="05000000000000000000" pitchFamily="2" charset="2"/>
                <a:buChar char="Ø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spcBef>
                  <a:spcPct val="20000"/>
                </a:spcBef>
                <a:buSzPct val="90000"/>
                <a:buFont typeface="Wingdings" panose="05000000000000000000" pitchFamily="2" charset="2"/>
                <a:buChar char="p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zh-CN" altLang="zh-CN" sz="80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-</a:t>
              </a:r>
              <a:endParaRPr lang="zh-CN" altLang="zh-CN" sz="1800">
                <a:ea typeface="宋体" panose="02010600030101010101" pitchFamily="2" charset="-122"/>
              </a:endParaRPr>
            </a:p>
          </p:txBody>
        </p:sp>
        <p:sp>
          <p:nvSpPr>
            <p:cNvPr id="18561" name="Rectangle 202"/>
            <p:cNvSpPr>
              <a:spLocks noChangeArrowheads="1"/>
            </p:cNvSpPr>
            <p:nvPr/>
          </p:nvSpPr>
          <p:spPr bwMode="auto">
            <a:xfrm>
              <a:off x="4117" y="1813"/>
              <a:ext cx="200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CC0000"/>
                </a:buClr>
                <a:buSzPct val="120000"/>
                <a:buFont typeface="Wingdings" panose="05000000000000000000" pitchFamily="2" charset="2"/>
                <a:buChar char="F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3CC33"/>
                </a:buClr>
                <a:buFont typeface="Wingdings" panose="05000000000000000000" pitchFamily="2" charset="2"/>
                <a:buChar char="Ø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spcBef>
                  <a:spcPct val="20000"/>
                </a:spcBef>
                <a:buSzPct val="90000"/>
                <a:buFont typeface="Wingdings" panose="05000000000000000000" pitchFamily="2" charset="2"/>
                <a:buChar char="p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zh-CN" altLang="zh-CN" sz="80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channel</a:t>
              </a:r>
              <a:endParaRPr lang="zh-CN" altLang="zh-CN" sz="1800">
                <a:ea typeface="宋体" panose="02010600030101010101" pitchFamily="2" charset="-122"/>
              </a:endParaRPr>
            </a:p>
          </p:txBody>
        </p:sp>
        <p:sp>
          <p:nvSpPr>
            <p:cNvPr id="18562" name="Rectangle 203"/>
            <p:cNvSpPr>
              <a:spLocks noChangeArrowheads="1"/>
            </p:cNvSpPr>
            <p:nvPr/>
          </p:nvSpPr>
          <p:spPr bwMode="auto">
            <a:xfrm>
              <a:off x="4349" y="1813"/>
              <a:ext cx="16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CC0000"/>
                </a:buClr>
                <a:buSzPct val="120000"/>
                <a:buFont typeface="Wingdings" panose="05000000000000000000" pitchFamily="2" charset="2"/>
                <a:buChar char="F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3CC33"/>
                </a:buClr>
                <a:buFont typeface="Wingdings" panose="05000000000000000000" pitchFamily="2" charset="2"/>
                <a:buChar char="Ø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spcBef>
                  <a:spcPct val="20000"/>
                </a:spcBef>
                <a:buSzPct val="90000"/>
                <a:buFont typeface="Wingdings" panose="05000000000000000000" pitchFamily="2" charset="2"/>
                <a:buChar char="p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zh-CN" altLang="zh-CN" sz="80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 </a:t>
              </a:r>
              <a:endParaRPr lang="zh-CN" altLang="zh-CN" sz="1800">
                <a:ea typeface="宋体" panose="02010600030101010101" pitchFamily="2" charset="-122"/>
              </a:endParaRPr>
            </a:p>
          </p:txBody>
        </p:sp>
        <p:sp>
          <p:nvSpPr>
            <p:cNvPr id="18563" name="Rectangle 204"/>
            <p:cNvSpPr>
              <a:spLocks noChangeArrowheads="1"/>
            </p:cNvSpPr>
            <p:nvPr/>
          </p:nvSpPr>
          <p:spPr bwMode="auto">
            <a:xfrm>
              <a:off x="3935" y="1881"/>
              <a:ext cx="351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CC0000"/>
                </a:buClr>
                <a:buSzPct val="120000"/>
                <a:buFont typeface="Wingdings" panose="05000000000000000000" pitchFamily="2" charset="2"/>
                <a:buChar char="F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3CC33"/>
                </a:buClr>
                <a:buFont typeface="Wingdings" panose="05000000000000000000" pitchFamily="2" charset="2"/>
                <a:buChar char="Ø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spcBef>
                  <a:spcPct val="20000"/>
                </a:spcBef>
                <a:buSzPct val="90000"/>
                <a:buFont typeface="Wingdings" panose="05000000000000000000" pitchFamily="2" charset="2"/>
                <a:buChar char="p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zh-CN" altLang="zh-CN" sz="80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Transfer Line</a:t>
              </a:r>
              <a:endParaRPr lang="zh-CN" altLang="zh-CN" sz="1800">
                <a:ea typeface="宋体" panose="02010600030101010101" pitchFamily="2" charset="-122"/>
              </a:endParaRPr>
            </a:p>
          </p:txBody>
        </p:sp>
        <p:sp>
          <p:nvSpPr>
            <p:cNvPr id="18564" name="Rectangle 205"/>
            <p:cNvSpPr>
              <a:spLocks noChangeArrowheads="1"/>
            </p:cNvSpPr>
            <p:nvPr/>
          </p:nvSpPr>
          <p:spPr bwMode="auto">
            <a:xfrm>
              <a:off x="4340" y="1881"/>
              <a:ext cx="16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CC0000"/>
                </a:buClr>
                <a:buSzPct val="120000"/>
                <a:buFont typeface="Wingdings" panose="05000000000000000000" pitchFamily="2" charset="2"/>
                <a:buChar char="F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3CC33"/>
                </a:buClr>
                <a:buFont typeface="Wingdings" panose="05000000000000000000" pitchFamily="2" charset="2"/>
                <a:buChar char="Ø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spcBef>
                  <a:spcPct val="20000"/>
                </a:spcBef>
                <a:buSzPct val="90000"/>
                <a:buFont typeface="Wingdings" panose="05000000000000000000" pitchFamily="2" charset="2"/>
                <a:buChar char="p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zh-CN" altLang="zh-CN" sz="80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 </a:t>
              </a:r>
              <a:endParaRPr lang="zh-CN" altLang="zh-CN" sz="1800">
                <a:ea typeface="宋体" panose="02010600030101010101" pitchFamily="2" charset="-122"/>
              </a:endParaRPr>
            </a:p>
          </p:txBody>
        </p:sp>
        <p:sp>
          <p:nvSpPr>
            <p:cNvPr id="18565" name="Rectangle 206"/>
            <p:cNvSpPr>
              <a:spLocks noChangeArrowheads="1"/>
            </p:cNvSpPr>
            <p:nvPr/>
          </p:nvSpPr>
          <p:spPr bwMode="auto">
            <a:xfrm>
              <a:off x="2536" y="2093"/>
              <a:ext cx="115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CC0000"/>
                </a:buClr>
                <a:buSzPct val="120000"/>
                <a:buFont typeface="Wingdings" panose="05000000000000000000" pitchFamily="2" charset="2"/>
                <a:buChar char="F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3CC33"/>
                </a:buClr>
                <a:buFont typeface="Wingdings" panose="05000000000000000000" pitchFamily="2" charset="2"/>
                <a:buChar char="Ø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spcBef>
                  <a:spcPct val="20000"/>
                </a:spcBef>
                <a:buSzPct val="90000"/>
                <a:buFont typeface="Wingdings" panose="05000000000000000000" pitchFamily="2" charset="2"/>
                <a:buChar char="p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zh-CN" altLang="zh-CN" sz="80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Atm</a:t>
              </a:r>
              <a:endParaRPr lang="zh-CN" altLang="zh-CN" sz="1800">
                <a:ea typeface="宋体" panose="02010600030101010101" pitchFamily="2" charset="-122"/>
              </a:endParaRPr>
            </a:p>
          </p:txBody>
        </p:sp>
        <p:sp>
          <p:nvSpPr>
            <p:cNvPr id="18566" name="Rectangle 207"/>
            <p:cNvSpPr>
              <a:spLocks noChangeArrowheads="1"/>
            </p:cNvSpPr>
            <p:nvPr/>
          </p:nvSpPr>
          <p:spPr bwMode="auto">
            <a:xfrm>
              <a:off x="2668" y="2093"/>
              <a:ext cx="16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CC0000"/>
                </a:buClr>
                <a:buSzPct val="120000"/>
                <a:buFont typeface="Wingdings" panose="05000000000000000000" pitchFamily="2" charset="2"/>
                <a:buChar char="F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3CC33"/>
                </a:buClr>
                <a:buFont typeface="Wingdings" panose="05000000000000000000" pitchFamily="2" charset="2"/>
                <a:buChar char="Ø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spcBef>
                  <a:spcPct val="20000"/>
                </a:spcBef>
                <a:buSzPct val="90000"/>
                <a:buFont typeface="Wingdings" panose="05000000000000000000" pitchFamily="2" charset="2"/>
                <a:buChar char="p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zh-CN" altLang="zh-CN" sz="80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 </a:t>
              </a:r>
              <a:endParaRPr lang="zh-CN" altLang="zh-CN" sz="1800">
                <a:ea typeface="宋体" panose="02010600030101010101" pitchFamily="2" charset="-122"/>
              </a:endParaRPr>
            </a:p>
          </p:txBody>
        </p:sp>
        <p:grpSp>
          <p:nvGrpSpPr>
            <p:cNvPr id="18567" name="Group 215"/>
            <p:cNvGrpSpPr>
              <a:grpSpLocks/>
            </p:cNvGrpSpPr>
            <p:nvPr/>
          </p:nvGrpSpPr>
          <p:grpSpPr bwMode="auto">
            <a:xfrm>
              <a:off x="847" y="777"/>
              <a:ext cx="53" cy="126"/>
              <a:chOff x="847" y="777"/>
              <a:chExt cx="53" cy="126"/>
            </a:xfrm>
          </p:grpSpPr>
          <p:grpSp>
            <p:nvGrpSpPr>
              <p:cNvPr id="20125" name="Group 210"/>
              <p:cNvGrpSpPr>
                <a:grpSpLocks/>
              </p:cNvGrpSpPr>
              <p:nvPr/>
            </p:nvGrpSpPr>
            <p:grpSpPr bwMode="auto">
              <a:xfrm>
                <a:off x="847" y="777"/>
                <a:ext cx="53" cy="126"/>
                <a:chOff x="847" y="777"/>
                <a:chExt cx="53" cy="126"/>
              </a:xfrm>
            </p:grpSpPr>
            <p:sp>
              <p:nvSpPr>
                <p:cNvPr id="20130" name="Freeform 208"/>
                <p:cNvSpPr>
                  <a:spLocks/>
                </p:cNvSpPr>
                <p:nvPr/>
              </p:nvSpPr>
              <p:spPr bwMode="auto">
                <a:xfrm>
                  <a:off x="847" y="777"/>
                  <a:ext cx="53" cy="126"/>
                </a:xfrm>
                <a:custGeom>
                  <a:avLst/>
                  <a:gdLst>
                    <a:gd name="T0" fmla="*/ 0 w 53"/>
                    <a:gd name="T1" fmla="*/ 0 h 126"/>
                    <a:gd name="T2" fmla="*/ 53 w 53"/>
                    <a:gd name="T3" fmla="*/ 31 h 126"/>
                    <a:gd name="T4" fmla="*/ 53 w 53"/>
                    <a:gd name="T5" fmla="*/ 94 h 126"/>
                    <a:gd name="T6" fmla="*/ 0 w 53"/>
                    <a:gd name="T7" fmla="*/ 126 h 126"/>
                    <a:gd name="T8" fmla="*/ 0 w 53"/>
                    <a:gd name="T9" fmla="*/ 0 h 1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53" h="126">
                      <a:moveTo>
                        <a:pt x="0" y="0"/>
                      </a:moveTo>
                      <a:lnTo>
                        <a:pt x="53" y="31"/>
                      </a:lnTo>
                      <a:lnTo>
                        <a:pt x="53" y="94"/>
                      </a:lnTo>
                      <a:lnTo>
                        <a:pt x="0" y="12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C99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0131" name="Freeform 209"/>
                <p:cNvSpPr>
                  <a:spLocks/>
                </p:cNvSpPr>
                <p:nvPr/>
              </p:nvSpPr>
              <p:spPr bwMode="auto">
                <a:xfrm>
                  <a:off x="847" y="777"/>
                  <a:ext cx="53" cy="126"/>
                </a:xfrm>
                <a:custGeom>
                  <a:avLst/>
                  <a:gdLst>
                    <a:gd name="T0" fmla="*/ 0 w 53"/>
                    <a:gd name="T1" fmla="*/ 0 h 126"/>
                    <a:gd name="T2" fmla="*/ 53 w 53"/>
                    <a:gd name="T3" fmla="*/ 31 h 126"/>
                    <a:gd name="T4" fmla="*/ 53 w 53"/>
                    <a:gd name="T5" fmla="*/ 94 h 126"/>
                    <a:gd name="T6" fmla="*/ 0 w 53"/>
                    <a:gd name="T7" fmla="*/ 126 h 126"/>
                    <a:gd name="T8" fmla="*/ 0 w 53"/>
                    <a:gd name="T9" fmla="*/ 0 h 1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53" h="126">
                      <a:moveTo>
                        <a:pt x="0" y="0"/>
                      </a:moveTo>
                      <a:lnTo>
                        <a:pt x="53" y="31"/>
                      </a:lnTo>
                      <a:lnTo>
                        <a:pt x="53" y="94"/>
                      </a:lnTo>
                      <a:lnTo>
                        <a:pt x="0" y="12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7" cap="rnd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20126" name="Line 211"/>
              <p:cNvSpPr>
                <a:spLocks noChangeShapeType="1"/>
              </p:cNvSpPr>
              <p:nvPr/>
            </p:nvSpPr>
            <p:spPr bwMode="auto">
              <a:xfrm>
                <a:off x="858" y="817"/>
                <a:ext cx="20" cy="23"/>
              </a:xfrm>
              <a:prstGeom prst="line">
                <a:avLst/>
              </a:prstGeom>
              <a:noFill/>
              <a:ln w="7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127" name="Line 212"/>
              <p:cNvSpPr>
                <a:spLocks noChangeShapeType="1"/>
              </p:cNvSpPr>
              <p:nvPr/>
            </p:nvSpPr>
            <p:spPr bwMode="auto">
              <a:xfrm>
                <a:off x="870" y="817"/>
                <a:ext cx="21" cy="23"/>
              </a:xfrm>
              <a:prstGeom prst="line">
                <a:avLst/>
              </a:prstGeom>
              <a:noFill/>
              <a:ln w="7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128" name="Line 213"/>
              <p:cNvSpPr>
                <a:spLocks noChangeShapeType="1"/>
              </p:cNvSpPr>
              <p:nvPr/>
            </p:nvSpPr>
            <p:spPr bwMode="auto">
              <a:xfrm flipH="1">
                <a:off x="870" y="840"/>
                <a:ext cx="21" cy="23"/>
              </a:xfrm>
              <a:prstGeom prst="line">
                <a:avLst/>
              </a:prstGeom>
              <a:noFill/>
              <a:ln w="7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129" name="Line 214"/>
              <p:cNvSpPr>
                <a:spLocks noChangeShapeType="1"/>
              </p:cNvSpPr>
              <p:nvPr/>
            </p:nvSpPr>
            <p:spPr bwMode="auto">
              <a:xfrm flipH="1">
                <a:off x="858" y="840"/>
                <a:ext cx="20" cy="23"/>
              </a:xfrm>
              <a:prstGeom prst="line">
                <a:avLst/>
              </a:prstGeom>
              <a:noFill/>
              <a:ln w="7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18568" name="Line 216"/>
            <p:cNvSpPr>
              <a:spLocks noChangeShapeType="1"/>
            </p:cNvSpPr>
            <p:nvPr/>
          </p:nvSpPr>
          <p:spPr bwMode="auto">
            <a:xfrm>
              <a:off x="650" y="842"/>
              <a:ext cx="69" cy="1"/>
            </a:xfrm>
            <a:prstGeom prst="line">
              <a:avLst/>
            </a:prstGeom>
            <a:noFill/>
            <a:ln w="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569" name="Freeform 217"/>
            <p:cNvSpPr>
              <a:spLocks noEditPoints="1"/>
            </p:cNvSpPr>
            <p:nvPr/>
          </p:nvSpPr>
          <p:spPr bwMode="auto">
            <a:xfrm>
              <a:off x="1692" y="2543"/>
              <a:ext cx="54" cy="25"/>
            </a:xfrm>
            <a:custGeom>
              <a:avLst/>
              <a:gdLst>
                <a:gd name="T0" fmla="*/ 0 w 513"/>
                <a:gd name="T1" fmla="*/ 1 h 267"/>
                <a:gd name="T2" fmla="*/ 3 w 513"/>
                <a:gd name="T3" fmla="*/ 1 h 267"/>
                <a:gd name="T4" fmla="*/ 4 w 513"/>
                <a:gd name="T5" fmla="*/ 1 h 267"/>
                <a:gd name="T6" fmla="*/ 3 w 513"/>
                <a:gd name="T7" fmla="*/ 1 h 267"/>
                <a:gd name="T8" fmla="*/ 0 w 513"/>
                <a:gd name="T9" fmla="*/ 1 h 267"/>
                <a:gd name="T10" fmla="*/ 0 w 513"/>
                <a:gd name="T11" fmla="*/ 1 h 267"/>
                <a:gd name="T12" fmla="*/ 0 w 513"/>
                <a:gd name="T13" fmla="*/ 1 h 267"/>
                <a:gd name="T14" fmla="*/ 3 w 513"/>
                <a:gd name="T15" fmla="*/ 0 h 267"/>
                <a:gd name="T16" fmla="*/ 6 w 513"/>
                <a:gd name="T17" fmla="*/ 1 h 267"/>
                <a:gd name="T18" fmla="*/ 3 w 513"/>
                <a:gd name="T19" fmla="*/ 2 h 267"/>
                <a:gd name="T20" fmla="*/ 3 w 513"/>
                <a:gd name="T21" fmla="*/ 0 h 26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13" h="267">
                  <a:moveTo>
                    <a:pt x="33" y="100"/>
                  </a:moveTo>
                  <a:lnTo>
                    <a:pt x="313" y="100"/>
                  </a:lnTo>
                  <a:cubicBezTo>
                    <a:pt x="332" y="100"/>
                    <a:pt x="346" y="115"/>
                    <a:pt x="346" y="134"/>
                  </a:cubicBezTo>
                  <a:cubicBezTo>
                    <a:pt x="346" y="152"/>
                    <a:pt x="332" y="167"/>
                    <a:pt x="313" y="167"/>
                  </a:cubicBezTo>
                  <a:lnTo>
                    <a:pt x="33" y="167"/>
                  </a:lnTo>
                  <a:cubicBezTo>
                    <a:pt x="15" y="167"/>
                    <a:pt x="0" y="152"/>
                    <a:pt x="0" y="134"/>
                  </a:cubicBezTo>
                  <a:cubicBezTo>
                    <a:pt x="0" y="115"/>
                    <a:pt x="15" y="100"/>
                    <a:pt x="33" y="100"/>
                  </a:cubicBezTo>
                  <a:close/>
                  <a:moveTo>
                    <a:pt x="246" y="0"/>
                  </a:moveTo>
                  <a:lnTo>
                    <a:pt x="513" y="134"/>
                  </a:lnTo>
                  <a:lnTo>
                    <a:pt x="246" y="267"/>
                  </a:lnTo>
                  <a:lnTo>
                    <a:pt x="246" y="0"/>
                  </a:lnTo>
                  <a:close/>
                </a:path>
              </a:pathLst>
            </a:custGeom>
            <a:solidFill>
              <a:srgbClr val="000000"/>
            </a:solidFill>
            <a:ln w="1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570" name="Line 218"/>
            <p:cNvSpPr>
              <a:spLocks noChangeShapeType="1"/>
            </p:cNvSpPr>
            <p:nvPr/>
          </p:nvSpPr>
          <p:spPr bwMode="auto">
            <a:xfrm>
              <a:off x="1434" y="1375"/>
              <a:ext cx="1" cy="1073"/>
            </a:xfrm>
            <a:prstGeom prst="line">
              <a:avLst/>
            </a:prstGeom>
            <a:noFill/>
            <a:ln w="5" cap="rnd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571" name="Freeform 219"/>
            <p:cNvSpPr>
              <a:spLocks noEditPoints="1"/>
            </p:cNvSpPr>
            <p:nvPr/>
          </p:nvSpPr>
          <p:spPr bwMode="auto">
            <a:xfrm>
              <a:off x="2598" y="2169"/>
              <a:ext cx="28" cy="81"/>
            </a:xfrm>
            <a:custGeom>
              <a:avLst/>
              <a:gdLst>
                <a:gd name="T0" fmla="*/ 1 w 267"/>
                <a:gd name="T1" fmla="*/ 7 h 866"/>
                <a:gd name="T2" fmla="*/ 1 w 267"/>
                <a:gd name="T3" fmla="*/ 3 h 866"/>
                <a:gd name="T4" fmla="*/ 1 w 267"/>
                <a:gd name="T5" fmla="*/ 3 h 866"/>
                <a:gd name="T6" fmla="*/ 2 w 267"/>
                <a:gd name="T7" fmla="*/ 3 h 866"/>
                <a:gd name="T8" fmla="*/ 2 w 267"/>
                <a:gd name="T9" fmla="*/ 7 h 866"/>
                <a:gd name="T10" fmla="*/ 1 w 267"/>
                <a:gd name="T11" fmla="*/ 8 h 866"/>
                <a:gd name="T12" fmla="*/ 1 w 267"/>
                <a:gd name="T13" fmla="*/ 7 h 866"/>
                <a:gd name="T14" fmla="*/ 0 w 267"/>
                <a:gd name="T15" fmla="*/ 3 h 866"/>
                <a:gd name="T16" fmla="*/ 1 w 267"/>
                <a:gd name="T17" fmla="*/ 0 h 866"/>
                <a:gd name="T18" fmla="*/ 3 w 267"/>
                <a:gd name="T19" fmla="*/ 3 h 866"/>
                <a:gd name="T20" fmla="*/ 0 w 267"/>
                <a:gd name="T21" fmla="*/ 3 h 86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67" h="866">
                  <a:moveTo>
                    <a:pt x="100" y="833"/>
                  </a:moveTo>
                  <a:lnTo>
                    <a:pt x="100" y="333"/>
                  </a:lnTo>
                  <a:cubicBezTo>
                    <a:pt x="100" y="315"/>
                    <a:pt x="115" y="300"/>
                    <a:pt x="133" y="300"/>
                  </a:cubicBezTo>
                  <a:cubicBezTo>
                    <a:pt x="152" y="300"/>
                    <a:pt x="167" y="315"/>
                    <a:pt x="167" y="333"/>
                  </a:cubicBezTo>
                  <a:lnTo>
                    <a:pt x="167" y="833"/>
                  </a:lnTo>
                  <a:cubicBezTo>
                    <a:pt x="167" y="852"/>
                    <a:pt x="152" y="866"/>
                    <a:pt x="133" y="866"/>
                  </a:cubicBezTo>
                  <a:cubicBezTo>
                    <a:pt x="115" y="866"/>
                    <a:pt x="100" y="852"/>
                    <a:pt x="100" y="833"/>
                  </a:cubicBezTo>
                  <a:close/>
                  <a:moveTo>
                    <a:pt x="0" y="400"/>
                  </a:moveTo>
                  <a:lnTo>
                    <a:pt x="133" y="0"/>
                  </a:lnTo>
                  <a:lnTo>
                    <a:pt x="267" y="400"/>
                  </a:lnTo>
                  <a:lnTo>
                    <a:pt x="0" y="400"/>
                  </a:lnTo>
                  <a:close/>
                </a:path>
              </a:pathLst>
            </a:custGeom>
            <a:solidFill>
              <a:srgbClr val="808080"/>
            </a:solidFill>
            <a:ln w="1" cap="flat">
              <a:solidFill>
                <a:srgbClr val="80808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572" name="Rectangle 220"/>
            <p:cNvSpPr>
              <a:spLocks noChangeArrowheads="1"/>
            </p:cNvSpPr>
            <p:nvPr/>
          </p:nvSpPr>
          <p:spPr bwMode="auto">
            <a:xfrm>
              <a:off x="963" y="2122"/>
              <a:ext cx="34" cy="30"/>
            </a:xfrm>
            <a:prstGeom prst="rect">
              <a:avLst/>
            </a:pr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CC0000"/>
                </a:buClr>
                <a:buSzPct val="120000"/>
                <a:buFont typeface="Wingdings" panose="05000000000000000000" pitchFamily="2" charset="2"/>
                <a:buChar char="F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3CC33"/>
                </a:buClr>
                <a:buFont typeface="Wingdings" panose="05000000000000000000" pitchFamily="2" charset="2"/>
                <a:buChar char="Ø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spcBef>
                  <a:spcPct val="20000"/>
                </a:spcBef>
                <a:buSzPct val="90000"/>
                <a:buFont typeface="Wingdings" panose="05000000000000000000" pitchFamily="2" charset="2"/>
                <a:buChar char="p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1800">
                <a:ea typeface="宋体" panose="02010600030101010101" pitchFamily="2" charset="-122"/>
              </a:endParaRPr>
            </a:p>
          </p:txBody>
        </p:sp>
        <p:sp>
          <p:nvSpPr>
            <p:cNvPr id="18573" name="Line 221"/>
            <p:cNvSpPr>
              <a:spLocks noChangeShapeType="1"/>
            </p:cNvSpPr>
            <p:nvPr/>
          </p:nvSpPr>
          <p:spPr bwMode="auto">
            <a:xfrm>
              <a:off x="980" y="1151"/>
              <a:ext cx="1" cy="477"/>
            </a:xfrm>
            <a:prstGeom prst="line">
              <a:avLst/>
            </a:prstGeom>
            <a:noFill/>
            <a:ln w="11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18574" name="Group 224"/>
            <p:cNvGrpSpPr>
              <a:grpSpLocks/>
            </p:cNvGrpSpPr>
            <p:nvPr/>
          </p:nvGrpSpPr>
          <p:grpSpPr bwMode="auto">
            <a:xfrm>
              <a:off x="1557" y="1410"/>
              <a:ext cx="222" cy="58"/>
              <a:chOff x="1557" y="1410"/>
              <a:chExt cx="222" cy="58"/>
            </a:xfrm>
          </p:grpSpPr>
          <p:sp>
            <p:nvSpPr>
              <p:cNvPr id="20123" name="Oval 222"/>
              <p:cNvSpPr>
                <a:spLocks noChangeArrowheads="1"/>
              </p:cNvSpPr>
              <p:nvPr/>
            </p:nvSpPr>
            <p:spPr bwMode="auto">
              <a:xfrm>
                <a:off x="1557" y="1410"/>
                <a:ext cx="222" cy="58"/>
              </a:xfrm>
              <a:prstGeom prst="ellipse">
                <a:avLst/>
              </a:prstGeom>
              <a:solidFill>
                <a:srgbClr val="FFFF99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CC0000"/>
                  </a:buClr>
                  <a:buSzPct val="120000"/>
                  <a:buFont typeface="Wingdings" panose="05000000000000000000" pitchFamily="2" charset="2"/>
                  <a:buChar char="F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33CC33"/>
                  </a:buClr>
                  <a:buFont typeface="Wingdings" panose="05000000000000000000" pitchFamily="2" charset="2"/>
                  <a:buChar char="Ø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l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3pPr>
                <a:lvl4pPr marL="1600200" indent="-228600">
                  <a:spcBef>
                    <a:spcPct val="20000"/>
                  </a:spcBef>
                  <a:buSzPct val="90000"/>
                  <a:buFont typeface="Wingdings" panose="05000000000000000000" pitchFamily="2" charset="2"/>
                  <a:buChar char="p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spcBef>
                    <a:spcPct val="20000"/>
                  </a:spcBef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en-US" sz="1800">
                  <a:ea typeface="宋体" panose="02010600030101010101" pitchFamily="2" charset="-122"/>
                </a:endParaRPr>
              </a:p>
            </p:txBody>
          </p:sp>
          <p:sp>
            <p:nvSpPr>
              <p:cNvPr id="20124" name="Oval 223"/>
              <p:cNvSpPr>
                <a:spLocks noChangeArrowheads="1"/>
              </p:cNvSpPr>
              <p:nvPr/>
            </p:nvSpPr>
            <p:spPr bwMode="auto">
              <a:xfrm>
                <a:off x="1557" y="1410"/>
                <a:ext cx="222" cy="58"/>
              </a:xfrm>
              <a:prstGeom prst="ellipse">
                <a:avLst/>
              </a:prstGeom>
              <a:noFill/>
              <a:ln w="7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CC0000"/>
                  </a:buClr>
                  <a:buSzPct val="120000"/>
                  <a:buFont typeface="Wingdings" panose="05000000000000000000" pitchFamily="2" charset="2"/>
                  <a:buChar char="F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33CC33"/>
                  </a:buClr>
                  <a:buFont typeface="Wingdings" panose="05000000000000000000" pitchFamily="2" charset="2"/>
                  <a:buChar char="Ø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l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3pPr>
                <a:lvl4pPr marL="1600200" indent="-228600">
                  <a:spcBef>
                    <a:spcPct val="20000"/>
                  </a:spcBef>
                  <a:buSzPct val="90000"/>
                  <a:buFont typeface="Wingdings" panose="05000000000000000000" pitchFamily="2" charset="2"/>
                  <a:buChar char="p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spcBef>
                    <a:spcPct val="20000"/>
                  </a:spcBef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en-US" sz="1800"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18575" name="Rectangle 225"/>
            <p:cNvSpPr>
              <a:spLocks noChangeArrowheads="1"/>
            </p:cNvSpPr>
            <p:nvPr/>
          </p:nvSpPr>
          <p:spPr bwMode="auto">
            <a:xfrm>
              <a:off x="1557" y="1441"/>
              <a:ext cx="222" cy="145"/>
            </a:xfrm>
            <a:prstGeom prst="rect">
              <a:avLst/>
            </a:prstGeom>
            <a:noFill/>
            <a:ln w="7" cap="rnd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CC0000"/>
                </a:buClr>
                <a:buSzPct val="120000"/>
                <a:buFont typeface="Wingdings" panose="05000000000000000000" pitchFamily="2" charset="2"/>
                <a:buChar char="F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3CC33"/>
                </a:buClr>
                <a:buFont typeface="Wingdings" panose="05000000000000000000" pitchFamily="2" charset="2"/>
                <a:buChar char="Ø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spcBef>
                  <a:spcPct val="20000"/>
                </a:spcBef>
                <a:buSzPct val="90000"/>
                <a:buFont typeface="Wingdings" panose="05000000000000000000" pitchFamily="2" charset="2"/>
                <a:buChar char="p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1800">
                <a:ea typeface="宋体" panose="02010600030101010101" pitchFamily="2" charset="-122"/>
              </a:endParaRPr>
            </a:p>
          </p:txBody>
        </p:sp>
        <p:grpSp>
          <p:nvGrpSpPr>
            <p:cNvPr id="18576" name="Group 228"/>
            <p:cNvGrpSpPr>
              <a:grpSpLocks/>
            </p:cNvGrpSpPr>
            <p:nvPr/>
          </p:nvGrpSpPr>
          <p:grpSpPr bwMode="auto">
            <a:xfrm>
              <a:off x="1557" y="1558"/>
              <a:ext cx="222" cy="54"/>
              <a:chOff x="1557" y="1558"/>
              <a:chExt cx="222" cy="54"/>
            </a:xfrm>
          </p:grpSpPr>
          <p:sp>
            <p:nvSpPr>
              <p:cNvPr id="20121" name="Oval 226"/>
              <p:cNvSpPr>
                <a:spLocks noChangeArrowheads="1"/>
              </p:cNvSpPr>
              <p:nvPr/>
            </p:nvSpPr>
            <p:spPr bwMode="auto">
              <a:xfrm>
                <a:off x="1557" y="1558"/>
                <a:ext cx="222" cy="54"/>
              </a:xfrm>
              <a:prstGeom prst="ellipse">
                <a:avLst/>
              </a:prstGeom>
              <a:solidFill>
                <a:srgbClr val="00CC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CC0000"/>
                  </a:buClr>
                  <a:buSzPct val="120000"/>
                  <a:buFont typeface="Wingdings" panose="05000000000000000000" pitchFamily="2" charset="2"/>
                  <a:buChar char="F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33CC33"/>
                  </a:buClr>
                  <a:buFont typeface="Wingdings" panose="05000000000000000000" pitchFamily="2" charset="2"/>
                  <a:buChar char="Ø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l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3pPr>
                <a:lvl4pPr marL="1600200" indent="-228600">
                  <a:spcBef>
                    <a:spcPct val="20000"/>
                  </a:spcBef>
                  <a:buSzPct val="90000"/>
                  <a:buFont typeface="Wingdings" panose="05000000000000000000" pitchFamily="2" charset="2"/>
                  <a:buChar char="p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spcBef>
                    <a:spcPct val="20000"/>
                  </a:spcBef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en-US" sz="1800">
                  <a:ea typeface="宋体" panose="02010600030101010101" pitchFamily="2" charset="-122"/>
                </a:endParaRPr>
              </a:p>
            </p:txBody>
          </p:sp>
          <p:sp>
            <p:nvSpPr>
              <p:cNvPr id="20122" name="Oval 227"/>
              <p:cNvSpPr>
                <a:spLocks noChangeArrowheads="1"/>
              </p:cNvSpPr>
              <p:nvPr/>
            </p:nvSpPr>
            <p:spPr bwMode="auto">
              <a:xfrm>
                <a:off x="1557" y="1558"/>
                <a:ext cx="222" cy="54"/>
              </a:xfrm>
              <a:prstGeom prst="ellipse">
                <a:avLst/>
              </a:prstGeom>
              <a:noFill/>
              <a:ln w="7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CC0000"/>
                  </a:buClr>
                  <a:buSzPct val="120000"/>
                  <a:buFont typeface="Wingdings" panose="05000000000000000000" pitchFamily="2" charset="2"/>
                  <a:buChar char="F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33CC33"/>
                  </a:buClr>
                  <a:buFont typeface="Wingdings" panose="05000000000000000000" pitchFamily="2" charset="2"/>
                  <a:buChar char="Ø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l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3pPr>
                <a:lvl4pPr marL="1600200" indent="-228600">
                  <a:spcBef>
                    <a:spcPct val="20000"/>
                  </a:spcBef>
                  <a:buSzPct val="90000"/>
                  <a:buFont typeface="Wingdings" panose="05000000000000000000" pitchFamily="2" charset="2"/>
                  <a:buChar char="p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spcBef>
                    <a:spcPct val="20000"/>
                  </a:spcBef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en-US" sz="1800"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18577" name="Rectangle 229"/>
            <p:cNvSpPr>
              <a:spLocks noChangeArrowheads="1"/>
            </p:cNvSpPr>
            <p:nvPr/>
          </p:nvSpPr>
          <p:spPr bwMode="auto">
            <a:xfrm>
              <a:off x="1562" y="1436"/>
              <a:ext cx="215" cy="38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CC0000"/>
                </a:buClr>
                <a:buSzPct val="120000"/>
                <a:buFont typeface="Wingdings" panose="05000000000000000000" pitchFamily="2" charset="2"/>
                <a:buChar char="F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3CC33"/>
                </a:buClr>
                <a:buFont typeface="Wingdings" panose="05000000000000000000" pitchFamily="2" charset="2"/>
                <a:buChar char="Ø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spcBef>
                  <a:spcPct val="20000"/>
                </a:spcBef>
                <a:buSzPct val="90000"/>
                <a:buFont typeface="Wingdings" panose="05000000000000000000" pitchFamily="2" charset="2"/>
                <a:buChar char="p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1800">
                <a:ea typeface="宋体" panose="02010600030101010101" pitchFamily="2" charset="-122"/>
              </a:endParaRPr>
            </a:p>
          </p:txBody>
        </p:sp>
        <p:sp>
          <p:nvSpPr>
            <p:cNvPr id="18578" name="Line 230"/>
            <p:cNvSpPr>
              <a:spLocks noChangeShapeType="1"/>
            </p:cNvSpPr>
            <p:nvPr/>
          </p:nvSpPr>
          <p:spPr bwMode="auto">
            <a:xfrm>
              <a:off x="1779" y="1436"/>
              <a:ext cx="1" cy="38"/>
            </a:xfrm>
            <a:prstGeom prst="line">
              <a:avLst/>
            </a:prstGeom>
            <a:noFill/>
            <a:ln w="7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579" name="Line 231"/>
            <p:cNvSpPr>
              <a:spLocks noChangeShapeType="1"/>
            </p:cNvSpPr>
            <p:nvPr/>
          </p:nvSpPr>
          <p:spPr bwMode="auto">
            <a:xfrm>
              <a:off x="1557" y="1437"/>
              <a:ext cx="1" cy="35"/>
            </a:xfrm>
            <a:prstGeom prst="line">
              <a:avLst/>
            </a:prstGeom>
            <a:noFill/>
            <a:ln w="7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580" name="Rectangle 232"/>
            <p:cNvSpPr>
              <a:spLocks noChangeArrowheads="1"/>
            </p:cNvSpPr>
            <p:nvPr/>
          </p:nvSpPr>
          <p:spPr bwMode="auto">
            <a:xfrm>
              <a:off x="1561" y="1552"/>
              <a:ext cx="216" cy="39"/>
            </a:xfrm>
            <a:prstGeom prst="rect">
              <a:avLst/>
            </a:pr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CC0000"/>
                </a:buClr>
                <a:buSzPct val="120000"/>
                <a:buFont typeface="Wingdings" panose="05000000000000000000" pitchFamily="2" charset="2"/>
                <a:buChar char="F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3CC33"/>
                </a:buClr>
                <a:buFont typeface="Wingdings" panose="05000000000000000000" pitchFamily="2" charset="2"/>
                <a:buChar char="Ø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spcBef>
                  <a:spcPct val="20000"/>
                </a:spcBef>
                <a:buSzPct val="90000"/>
                <a:buFont typeface="Wingdings" panose="05000000000000000000" pitchFamily="2" charset="2"/>
                <a:buChar char="p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1800">
                <a:ea typeface="宋体" panose="02010600030101010101" pitchFamily="2" charset="-122"/>
              </a:endParaRPr>
            </a:p>
          </p:txBody>
        </p:sp>
        <p:sp>
          <p:nvSpPr>
            <p:cNvPr id="18581" name="Line 233"/>
            <p:cNvSpPr>
              <a:spLocks noChangeShapeType="1"/>
            </p:cNvSpPr>
            <p:nvPr/>
          </p:nvSpPr>
          <p:spPr bwMode="auto">
            <a:xfrm>
              <a:off x="1779" y="1554"/>
              <a:ext cx="1" cy="34"/>
            </a:xfrm>
            <a:prstGeom prst="line">
              <a:avLst/>
            </a:prstGeom>
            <a:noFill/>
            <a:ln w="7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582" name="Line 234"/>
            <p:cNvSpPr>
              <a:spLocks noChangeShapeType="1"/>
            </p:cNvSpPr>
            <p:nvPr/>
          </p:nvSpPr>
          <p:spPr bwMode="auto">
            <a:xfrm>
              <a:off x="1557" y="1552"/>
              <a:ext cx="1" cy="34"/>
            </a:xfrm>
            <a:prstGeom prst="line">
              <a:avLst/>
            </a:prstGeom>
            <a:noFill/>
            <a:ln w="7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583" name="Line 235"/>
            <p:cNvSpPr>
              <a:spLocks noChangeShapeType="1"/>
            </p:cNvSpPr>
            <p:nvPr/>
          </p:nvSpPr>
          <p:spPr bwMode="auto">
            <a:xfrm>
              <a:off x="1556" y="1474"/>
              <a:ext cx="222" cy="1"/>
            </a:xfrm>
            <a:prstGeom prst="line">
              <a:avLst/>
            </a:prstGeom>
            <a:noFill/>
            <a:ln w="4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584" name="Line 236"/>
            <p:cNvSpPr>
              <a:spLocks noChangeShapeType="1"/>
            </p:cNvSpPr>
            <p:nvPr/>
          </p:nvSpPr>
          <p:spPr bwMode="auto">
            <a:xfrm>
              <a:off x="1572" y="1499"/>
              <a:ext cx="164" cy="1"/>
            </a:xfrm>
            <a:prstGeom prst="line">
              <a:avLst/>
            </a:prstGeom>
            <a:noFill/>
            <a:ln w="4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585" name="Line 237"/>
            <p:cNvSpPr>
              <a:spLocks noChangeShapeType="1"/>
            </p:cNvSpPr>
            <p:nvPr/>
          </p:nvSpPr>
          <p:spPr bwMode="auto">
            <a:xfrm>
              <a:off x="1586" y="1525"/>
              <a:ext cx="132" cy="1"/>
            </a:xfrm>
            <a:prstGeom prst="line">
              <a:avLst/>
            </a:prstGeom>
            <a:noFill/>
            <a:ln w="4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586" name="Line 238"/>
            <p:cNvSpPr>
              <a:spLocks noChangeShapeType="1"/>
            </p:cNvSpPr>
            <p:nvPr/>
          </p:nvSpPr>
          <p:spPr bwMode="auto">
            <a:xfrm>
              <a:off x="1618" y="1555"/>
              <a:ext cx="70" cy="1"/>
            </a:xfrm>
            <a:prstGeom prst="line">
              <a:avLst/>
            </a:prstGeom>
            <a:noFill/>
            <a:ln w="4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587" name="Line 239"/>
            <p:cNvSpPr>
              <a:spLocks noChangeShapeType="1"/>
            </p:cNvSpPr>
            <p:nvPr/>
          </p:nvSpPr>
          <p:spPr bwMode="auto">
            <a:xfrm>
              <a:off x="1633" y="1585"/>
              <a:ext cx="26" cy="1"/>
            </a:xfrm>
            <a:prstGeom prst="line">
              <a:avLst/>
            </a:prstGeom>
            <a:noFill/>
            <a:ln w="4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588" name="Line 240"/>
            <p:cNvSpPr>
              <a:spLocks noChangeShapeType="1"/>
            </p:cNvSpPr>
            <p:nvPr/>
          </p:nvSpPr>
          <p:spPr bwMode="auto">
            <a:xfrm>
              <a:off x="1360" y="1290"/>
              <a:ext cx="337" cy="1"/>
            </a:xfrm>
            <a:prstGeom prst="line">
              <a:avLst/>
            </a:prstGeom>
            <a:noFill/>
            <a:ln w="5" cap="rnd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589" name="Rectangle 241"/>
            <p:cNvSpPr>
              <a:spLocks noChangeArrowheads="1"/>
            </p:cNvSpPr>
            <p:nvPr/>
          </p:nvSpPr>
          <p:spPr bwMode="auto">
            <a:xfrm>
              <a:off x="1538" y="1625"/>
              <a:ext cx="46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CC0000"/>
                </a:buClr>
                <a:buSzPct val="120000"/>
                <a:buFont typeface="Wingdings" panose="05000000000000000000" pitchFamily="2" charset="2"/>
                <a:buChar char="F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3CC33"/>
                </a:buClr>
                <a:buFont typeface="Wingdings" panose="05000000000000000000" pitchFamily="2" charset="2"/>
                <a:buChar char="Ø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spcBef>
                  <a:spcPct val="20000"/>
                </a:spcBef>
                <a:buSzPct val="90000"/>
                <a:buFont typeface="Wingdings" panose="05000000000000000000" pitchFamily="2" charset="2"/>
                <a:buChar char="p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zh-CN" altLang="zh-CN" sz="80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N</a:t>
              </a:r>
              <a:endParaRPr lang="zh-CN" altLang="zh-CN" sz="1800">
                <a:ea typeface="宋体" panose="02010600030101010101" pitchFamily="2" charset="-122"/>
              </a:endParaRPr>
            </a:p>
          </p:txBody>
        </p:sp>
        <p:sp>
          <p:nvSpPr>
            <p:cNvPr id="18590" name="Rectangle 242"/>
            <p:cNvSpPr>
              <a:spLocks noChangeArrowheads="1"/>
            </p:cNvSpPr>
            <p:nvPr/>
          </p:nvSpPr>
          <p:spPr bwMode="auto">
            <a:xfrm>
              <a:off x="1593" y="1654"/>
              <a:ext cx="24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CC0000"/>
                </a:buClr>
                <a:buSzPct val="120000"/>
                <a:buFont typeface="Wingdings" panose="05000000000000000000" pitchFamily="2" charset="2"/>
                <a:buChar char="F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3CC33"/>
                </a:buClr>
                <a:buFont typeface="Wingdings" panose="05000000000000000000" pitchFamily="2" charset="2"/>
                <a:buChar char="Ø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spcBef>
                  <a:spcPct val="20000"/>
                </a:spcBef>
                <a:buSzPct val="90000"/>
                <a:buFont typeface="Wingdings" panose="05000000000000000000" pitchFamily="2" charset="2"/>
                <a:buChar char="p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zh-CN" altLang="zh-CN" sz="60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2</a:t>
              </a:r>
              <a:endParaRPr lang="zh-CN" altLang="zh-CN" sz="1800">
                <a:ea typeface="宋体" panose="02010600030101010101" pitchFamily="2" charset="-122"/>
              </a:endParaRPr>
            </a:p>
          </p:txBody>
        </p:sp>
        <p:sp>
          <p:nvSpPr>
            <p:cNvPr id="18591" name="Rectangle 243"/>
            <p:cNvSpPr>
              <a:spLocks noChangeArrowheads="1"/>
            </p:cNvSpPr>
            <p:nvPr/>
          </p:nvSpPr>
          <p:spPr bwMode="auto">
            <a:xfrm>
              <a:off x="1618" y="1625"/>
              <a:ext cx="163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CC0000"/>
                </a:buClr>
                <a:buSzPct val="120000"/>
                <a:buFont typeface="Wingdings" panose="05000000000000000000" pitchFamily="2" charset="2"/>
                <a:buChar char="F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3CC33"/>
                </a:buClr>
                <a:buFont typeface="Wingdings" panose="05000000000000000000" pitchFamily="2" charset="2"/>
                <a:buChar char="Ø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spcBef>
                  <a:spcPct val="20000"/>
                </a:spcBef>
                <a:buSzPct val="90000"/>
                <a:buFont typeface="Wingdings" panose="05000000000000000000" pitchFamily="2" charset="2"/>
                <a:buChar char="p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zh-CN" altLang="zh-CN" sz="80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 phase</a:t>
              </a:r>
              <a:endParaRPr lang="zh-CN" altLang="zh-CN" sz="1800">
                <a:ea typeface="宋体" panose="02010600030101010101" pitchFamily="2" charset="-122"/>
              </a:endParaRPr>
            </a:p>
          </p:txBody>
        </p:sp>
        <p:sp>
          <p:nvSpPr>
            <p:cNvPr id="18592" name="Rectangle 244"/>
            <p:cNvSpPr>
              <a:spLocks noChangeArrowheads="1"/>
            </p:cNvSpPr>
            <p:nvPr/>
          </p:nvSpPr>
          <p:spPr bwMode="auto">
            <a:xfrm>
              <a:off x="1806" y="1625"/>
              <a:ext cx="16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CC0000"/>
                </a:buClr>
                <a:buSzPct val="120000"/>
                <a:buFont typeface="Wingdings" panose="05000000000000000000" pitchFamily="2" charset="2"/>
                <a:buChar char="F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3CC33"/>
                </a:buClr>
                <a:buFont typeface="Wingdings" panose="05000000000000000000" pitchFamily="2" charset="2"/>
                <a:buChar char="Ø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spcBef>
                  <a:spcPct val="20000"/>
                </a:spcBef>
                <a:buSzPct val="90000"/>
                <a:buFont typeface="Wingdings" panose="05000000000000000000" pitchFamily="2" charset="2"/>
                <a:buChar char="p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zh-CN" altLang="zh-CN" sz="80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 </a:t>
              </a:r>
              <a:endParaRPr lang="zh-CN" altLang="zh-CN" sz="1800">
                <a:ea typeface="宋体" panose="02010600030101010101" pitchFamily="2" charset="-122"/>
              </a:endParaRPr>
            </a:p>
          </p:txBody>
        </p:sp>
        <p:sp>
          <p:nvSpPr>
            <p:cNvPr id="18593" name="Rectangle 245"/>
            <p:cNvSpPr>
              <a:spLocks noChangeArrowheads="1"/>
            </p:cNvSpPr>
            <p:nvPr/>
          </p:nvSpPr>
          <p:spPr bwMode="auto">
            <a:xfrm>
              <a:off x="1538" y="1687"/>
              <a:ext cx="235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CC0000"/>
                </a:buClr>
                <a:buSzPct val="120000"/>
                <a:buFont typeface="Wingdings" panose="05000000000000000000" pitchFamily="2" charset="2"/>
                <a:buChar char="F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3CC33"/>
                </a:buClr>
                <a:buFont typeface="Wingdings" panose="05000000000000000000" pitchFamily="2" charset="2"/>
                <a:buChar char="Ø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spcBef>
                  <a:spcPct val="20000"/>
                </a:spcBef>
                <a:buSzPct val="90000"/>
                <a:buFont typeface="Wingdings" panose="05000000000000000000" pitchFamily="2" charset="2"/>
                <a:buChar char="p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zh-CN" altLang="zh-CN" sz="80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separator</a:t>
              </a:r>
              <a:endParaRPr lang="zh-CN" altLang="zh-CN" sz="1800">
                <a:ea typeface="宋体" panose="02010600030101010101" pitchFamily="2" charset="-122"/>
              </a:endParaRPr>
            </a:p>
          </p:txBody>
        </p:sp>
        <p:sp>
          <p:nvSpPr>
            <p:cNvPr id="18594" name="Rectangle 246"/>
            <p:cNvSpPr>
              <a:spLocks noChangeArrowheads="1"/>
            </p:cNvSpPr>
            <p:nvPr/>
          </p:nvSpPr>
          <p:spPr bwMode="auto">
            <a:xfrm>
              <a:off x="1812" y="1687"/>
              <a:ext cx="16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CC0000"/>
                </a:buClr>
                <a:buSzPct val="120000"/>
                <a:buFont typeface="Wingdings" panose="05000000000000000000" pitchFamily="2" charset="2"/>
                <a:buChar char="F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3CC33"/>
                </a:buClr>
                <a:buFont typeface="Wingdings" panose="05000000000000000000" pitchFamily="2" charset="2"/>
                <a:buChar char="Ø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spcBef>
                  <a:spcPct val="20000"/>
                </a:spcBef>
                <a:buSzPct val="90000"/>
                <a:buFont typeface="Wingdings" panose="05000000000000000000" pitchFamily="2" charset="2"/>
                <a:buChar char="p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zh-CN" altLang="zh-CN" sz="80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 </a:t>
              </a:r>
              <a:endParaRPr lang="zh-CN" altLang="zh-CN" sz="1800">
                <a:ea typeface="宋体" panose="02010600030101010101" pitchFamily="2" charset="-122"/>
              </a:endParaRPr>
            </a:p>
          </p:txBody>
        </p:sp>
        <p:sp>
          <p:nvSpPr>
            <p:cNvPr id="18595" name="Line 247"/>
            <p:cNvSpPr>
              <a:spLocks noChangeShapeType="1"/>
            </p:cNvSpPr>
            <p:nvPr/>
          </p:nvSpPr>
          <p:spPr bwMode="auto">
            <a:xfrm>
              <a:off x="1014" y="1017"/>
              <a:ext cx="1" cy="69"/>
            </a:xfrm>
            <a:prstGeom prst="line">
              <a:avLst/>
            </a:prstGeom>
            <a:noFill/>
            <a:ln w="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596" name="Line 248"/>
            <p:cNvSpPr>
              <a:spLocks noChangeShapeType="1"/>
            </p:cNvSpPr>
            <p:nvPr/>
          </p:nvSpPr>
          <p:spPr bwMode="auto">
            <a:xfrm>
              <a:off x="1227" y="762"/>
              <a:ext cx="250" cy="1"/>
            </a:xfrm>
            <a:prstGeom prst="line">
              <a:avLst/>
            </a:prstGeom>
            <a:noFill/>
            <a:ln w="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597" name="Line 249"/>
            <p:cNvSpPr>
              <a:spLocks noChangeShapeType="1"/>
            </p:cNvSpPr>
            <p:nvPr/>
          </p:nvSpPr>
          <p:spPr bwMode="auto">
            <a:xfrm flipV="1">
              <a:off x="2025" y="1361"/>
              <a:ext cx="1" cy="424"/>
            </a:xfrm>
            <a:prstGeom prst="line">
              <a:avLst/>
            </a:prstGeom>
            <a:noFill/>
            <a:ln w="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598" name="Rectangle 250"/>
            <p:cNvSpPr>
              <a:spLocks noChangeArrowheads="1"/>
            </p:cNvSpPr>
            <p:nvPr/>
          </p:nvSpPr>
          <p:spPr bwMode="auto">
            <a:xfrm>
              <a:off x="2385" y="919"/>
              <a:ext cx="35" cy="30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CC0000"/>
                </a:buClr>
                <a:buSzPct val="120000"/>
                <a:buFont typeface="Wingdings" panose="05000000000000000000" pitchFamily="2" charset="2"/>
                <a:buChar char="F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3CC33"/>
                </a:buClr>
                <a:buFont typeface="Wingdings" panose="05000000000000000000" pitchFamily="2" charset="2"/>
                <a:buChar char="Ø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spcBef>
                  <a:spcPct val="20000"/>
                </a:spcBef>
                <a:buSzPct val="90000"/>
                <a:buFont typeface="Wingdings" panose="05000000000000000000" pitchFamily="2" charset="2"/>
                <a:buChar char="p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1800">
                <a:ea typeface="宋体" panose="02010600030101010101" pitchFamily="2" charset="-122"/>
              </a:endParaRPr>
            </a:p>
          </p:txBody>
        </p:sp>
        <p:sp>
          <p:nvSpPr>
            <p:cNvPr id="18599" name="Line 251"/>
            <p:cNvSpPr>
              <a:spLocks noChangeShapeType="1"/>
            </p:cNvSpPr>
            <p:nvPr/>
          </p:nvSpPr>
          <p:spPr bwMode="auto">
            <a:xfrm>
              <a:off x="2546" y="695"/>
              <a:ext cx="1" cy="238"/>
            </a:xfrm>
            <a:prstGeom prst="line">
              <a:avLst/>
            </a:prstGeom>
            <a:noFill/>
            <a:ln w="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18600" name="Group 258"/>
            <p:cNvGrpSpPr>
              <a:grpSpLocks/>
            </p:cNvGrpSpPr>
            <p:nvPr/>
          </p:nvGrpSpPr>
          <p:grpSpPr bwMode="auto">
            <a:xfrm>
              <a:off x="2527" y="747"/>
              <a:ext cx="35" cy="54"/>
              <a:chOff x="2527" y="747"/>
              <a:chExt cx="35" cy="54"/>
            </a:xfrm>
          </p:grpSpPr>
          <p:grpSp>
            <p:nvGrpSpPr>
              <p:cNvPr id="20115" name="Group 254"/>
              <p:cNvGrpSpPr>
                <a:grpSpLocks/>
              </p:cNvGrpSpPr>
              <p:nvPr/>
            </p:nvGrpSpPr>
            <p:grpSpPr bwMode="auto">
              <a:xfrm>
                <a:off x="2527" y="747"/>
                <a:ext cx="35" cy="27"/>
                <a:chOff x="2527" y="747"/>
                <a:chExt cx="35" cy="27"/>
              </a:xfrm>
            </p:grpSpPr>
            <p:sp>
              <p:nvSpPr>
                <p:cNvPr id="20119" name="Freeform 252"/>
                <p:cNvSpPr>
                  <a:spLocks/>
                </p:cNvSpPr>
                <p:nvPr/>
              </p:nvSpPr>
              <p:spPr bwMode="auto">
                <a:xfrm>
                  <a:off x="2527" y="747"/>
                  <a:ext cx="35" cy="27"/>
                </a:xfrm>
                <a:custGeom>
                  <a:avLst/>
                  <a:gdLst>
                    <a:gd name="T0" fmla="*/ 18 w 35"/>
                    <a:gd name="T1" fmla="*/ 27 h 27"/>
                    <a:gd name="T2" fmla="*/ 35 w 35"/>
                    <a:gd name="T3" fmla="*/ 0 h 27"/>
                    <a:gd name="T4" fmla="*/ 0 w 35"/>
                    <a:gd name="T5" fmla="*/ 0 h 27"/>
                    <a:gd name="T6" fmla="*/ 18 w 35"/>
                    <a:gd name="T7" fmla="*/ 27 h 27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5" h="27">
                      <a:moveTo>
                        <a:pt x="18" y="27"/>
                      </a:moveTo>
                      <a:lnTo>
                        <a:pt x="35" y="0"/>
                      </a:lnTo>
                      <a:lnTo>
                        <a:pt x="0" y="0"/>
                      </a:lnTo>
                      <a:lnTo>
                        <a:pt x="18" y="2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0120" name="Freeform 253"/>
                <p:cNvSpPr>
                  <a:spLocks/>
                </p:cNvSpPr>
                <p:nvPr/>
              </p:nvSpPr>
              <p:spPr bwMode="auto">
                <a:xfrm>
                  <a:off x="2527" y="747"/>
                  <a:ext cx="35" cy="27"/>
                </a:xfrm>
                <a:custGeom>
                  <a:avLst/>
                  <a:gdLst>
                    <a:gd name="T0" fmla="*/ 18 w 35"/>
                    <a:gd name="T1" fmla="*/ 27 h 27"/>
                    <a:gd name="T2" fmla="*/ 35 w 35"/>
                    <a:gd name="T3" fmla="*/ 0 h 27"/>
                    <a:gd name="T4" fmla="*/ 0 w 35"/>
                    <a:gd name="T5" fmla="*/ 0 h 27"/>
                    <a:gd name="T6" fmla="*/ 18 w 35"/>
                    <a:gd name="T7" fmla="*/ 27 h 27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5" h="27">
                      <a:moveTo>
                        <a:pt x="18" y="27"/>
                      </a:moveTo>
                      <a:lnTo>
                        <a:pt x="35" y="0"/>
                      </a:lnTo>
                      <a:lnTo>
                        <a:pt x="0" y="0"/>
                      </a:lnTo>
                      <a:lnTo>
                        <a:pt x="18" y="27"/>
                      </a:lnTo>
                      <a:close/>
                    </a:path>
                  </a:pathLst>
                </a:custGeom>
                <a:noFill/>
                <a:ln w="5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20116" name="Group 257"/>
              <p:cNvGrpSpPr>
                <a:grpSpLocks/>
              </p:cNvGrpSpPr>
              <p:nvPr/>
            </p:nvGrpSpPr>
            <p:grpSpPr bwMode="auto">
              <a:xfrm>
                <a:off x="2527" y="774"/>
                <a:ext cx="35" cy="27"/>
                <a:chOff x="2527" y="774"/>
                <a:chExt cx="35" cy="27"/>
              </a:xfrm>
            </p:grpSpPr>
            <p:sp>
              <p:nvSpPr>
                <p:cNvPr id="20117" name="Freeform 255"/>
                <p:cNvSpPr>
                  <a:spLocks/>
                </p:cNvSpPr>
                <p:nvPr/>
              </p:nvSpPr>
              <p:spPr bwMode="auto">
                <a:xfrm>
                  <a:off x="2527" y="774"/>
                  <a:ext cx="35" cy="27"/>
                </a:xfrm>
                <a:custGeom>
                  <a:avLst/>
                  <a:gdLst>
                    <a:gd name="T0" fmla="*/ 18 w 35"/>
                    <a:gd name="T1" fmla="*/ 0 h 27"/>
                    <a:gd name="T2" fmla="*/ 35 w 35"/>
                    <a:gd name="T3" fmla="*/ 27 h 27"/>
                    <a:gd name="T4" fmla="*/ 0 w 35"/>
                    <a:gd name="T5" fmla="*/ 27 h 27"/>
                    <a:gd name="T6" fmla="*/ 18 w 35"/>
                    <a:gd name="T7" fmla="*/ 0 h 27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5" h="27">
                      <a:moveTo>
                        <a:pt x="18" y="0"/>
                      </a:moveTo>
                      <a:lnTo>
                        <a:pt x="35" y="27"/>
                      </a:lnTo>
                      <a:lnTo>
                        <a:pt x="0" y="27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0118" name="Freeform 256"/>
                <p:cNvSpPr>
                  <a:spLocks/>
                </p:cNvSpPr>
                <p:nvPr/>
              </p:nvSpPr>
              <p:spPr bwMode="auto">
                <a:xfrm>
                  <a:off x="2527" y="774"/>
                  <a:ext cx="35" cy="27"/>
                </a:xfrm>
                <a:custGeom>
                  <a:avLst/>
                  <a:gdLst>
                    <a:gd name="T0" fmla="*/ 18 w 35"/>
                    <a:gd name="T1" fmla="*/ 0 h 27"/>
                    <a:gd name="T2" fmla="*/ 35 w 35"/>
                    <a:gd name="T3" fmla="*/ 27 h 27"/>
                    <a:gd name="T4" fmla="*/ 0 w 35"/>
                    <a:gd name="T5" fmla="*/ 27 h 27"/>
                    <a:gd name="T6" fmla="*/ 18 w 35"/>
                    <a:gd name="T7" fmla="*/ 0 h 27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5" h="27">
                      <a:moveTo>
                        <a:pt x="18" y="0"/>
                      </a:moveTo>
                      <a:lnTo>
                        <a:pt x="35" y="27"/>
                      </a:lnTo>
                      <a:lnTo>
                        <a:pt x="0" y="27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noFill/>
                <a:ln w="5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  <p:sp>
          <p:nvSpPr>
            <p:cNvPr id="18601" name="Rectangle 259"/>
            <p:cNvSpPr>
              <a:spLocks noChangeArrowheads="1"/>
            </p:cNvSpPr>
            <p:nvPr/>
          </p:nvSpPr>
          <p:spPr bwMode="auto">
            <a:xfrm>
              <a:off x="2672" y="919"/>
              <a:ext cx="35" cy="29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CC0000"/>
                </a:buClr>
                <a:buSzPct val="120000"/>
                <a:buFont typeface="Wingdings" panose="05000000000000000000" pitchFamily="2" charset="2"/>
                <a:buChar char="F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3CC33"/>
                </a:buClr>
                <a:buFont typeface="Wingdings" panose="05000000000000000000" pitchFamily="2" charset="2"/>
                <a:buChar char="Ø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spcBef>
                  <a:spcPct val="20000"/>
                </a:spcBef>
                <a:buSzPct val="90000"/>
                <a:buFont typeface="Wingdings" panose="05000000000000000000" pitchFamily="2" charset="2"/>
                <a:buChar char="p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1800">
                <a:ea typeface="宋体" panose="02010600030101010101" pitchFamily="2" charset="-122"/>
              </a:endParaRPr>
            </a:p>
          </p:txBody>
        </p:sp>
        <p:sp>
          <p:nvSpPr>
            <p:cNvPr id="18602" name="Line 260"/>
            <p:cNvSpPr>
              <a:spLocks noChangeShapeType="1"/>
            </p:cNvSpPr>
            <p:nvPr/>
          </p:nvSpPr>
          <p:spPr bwMode="auto">
            <a:xfrm>
              <a:off x="2689" y="693"/>
              <a:ext cx="1" cy="329"/>
            </a:xfrm>
            <a:prstGeom prst="line">
              <a:avLst/>
            </a:prstGeom>
            <a:noFill/>
            <a:ln w="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18603" name="Group 267"/>
            <p:cNvGrpSpPr>
              <a:grpSpLocks/>
            </p:cNvGrpSpPr>
            <p:nvPr/>
          </p:nvGrpSpPr>
          <p:grpSpPr bwMode="auto">
            <a:xfrm>
              <a:off x="2671" y="749"/>
              <a:ext cx="35" cy="54"/>
              <a:chOff x="2671" y="749"/>
              <a:chExt cx="35" cy="54"/>
            </a:xfrm>
          </p:grpSpPr>
          <p:grpSp>
            <p:nvGrpSpPr>
              <p:cNvPr id="20109" name="Group 263"/>
              <p:cNvGrpSpPr>
                <a:grpSpLocks/>
              </p:cNvGrpSpPr>
              <p:nvPr/>
            </p:nvGrpSpPr>
            <p:grpSpPr bwMode="auto">
              <a:xfrm>
                <a:off x="2671" y="749"/>
                <a:ext cx="35" cy="27"/>
                <a:chOff x="2671" y="749"/>
                <a:chExt cx="35" cy="27"/>
              </a:xfrm>
            </p:grpSpPr>
            <p:sp>
              <p:nvSpPr>
                <p:cNvPr id="20113" name="Freeform 261"/>
                <p:cNvSpPr>
                  <a:spLocks/>
                </p:cNvSpPr>
                <p:nvPr/>
              </p:nvSpPr>
              <p:spPr bwMode="auto">
                <a:xfrm>
                  <a:off x="2671" y="749"/>
                  <a:ext cx="35" cy="27"/>
                </a:xfrm>
                <a:custGeom>
                  <a:avLst/>
                  <a:gdLst>
                    <a:gd name="T0" fmla="*/ 17 w 35"/>
                    <a:gd name="T1" fmla="*/ 27 h 27"/>
                    <a:gd name="T2" fmla="*/ 35 w 35"/>
                    <a:gd name="T3" fmla="*/ 0 h 27"/>
                    <a:gd name="T4" fmla="*/ 0 w 35"/>
                    <a:gd name="T5" fmla="*/ 0 h 27"/>
                    <a:gd name="T6" fmla="*/ 17 w 35"/>
                    <a:gd name="T7" fmla="*/ 27 h 27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5" h="27">
                      <a:moveTo>
                        <a:pt x="17" y="27"/>
                      </a:moveTo>
                      <a:lnTo>
                        <a:pt x="35" y="0"/>
                      </a:lnTo>
                      <a:lnTo>
                        <a:pt x="0" y="0"/>
                      </a:lnTo>
                      <a:lnTo>
                        <a:pt x="17" y="2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0114" name="Freeform 262"/>
                <p:cNvSpPr>
                  <a:spLocks/>
                </p:cNvSpPr>
                <p:nvPr/>
              </p:nvSpPr>
              <p:spPr bwMode="auto">
                <a:xfrm>
                  <a:off x="2671" y="749"/>
                  <a:ext cx="35" cy="27"/>
                </a:xfrm>
                <a:custGeom>
                  <a:avLst/>
                  <a:gdLst>
                    <a:gd name="T0" fmla="*/ 17 w 35"/>
                    <a:gd name="T1" fmla="*/ 27 h 27"/>
                    <a:gd name="T2" fmla="*/ 35 w 35"/>
                    <a:gd name="T3" fmla="*/ 0 h 27"/>
                    <a:gd name="T4" fmla="*/ 0 w 35"/>
                    <a:gd name="T5" fmla="*/ 0 h 27"/>
                    <a:gd name="T6" fmla="*/ 17 w 35"/>
                    <a:gd name="T7" fmla="*/ 27 h 27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5" h="27">
                      <a:moveTo>
                        <a:pt x="17" y="27"/>
                      </a:moveTo>
                      <a:lnTo>
                        <a:pt x="35" y="0"/>
                      </a:lnTo>
                      <a:lnTo>
                        <a:pt x="0" y="0"/>
                      </a:lnTo>
                      <a:lnTo>
                        <a:pt x="17" y="27"/>
                      </a:lnTo>
                      <a:close/>
                    </a:path>
                  </a:pathLst>
                </a:custGeom>
                <a:noFill/>
                <a:ln w="5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20110" name="Group 266"/>
              <p:cNvGrpSpPr>
                <a:grpSpLocks/>
              </p:cNvGrpSpPr>
              <p:nvPr/>
            </p:nvGrpSpPr>
            <p:grpSpPr bwMode="auto">
              <a:xfrm>
                <a:off x="2671" y="776"/>
                <a:ext cx="35" cy="27"/>
                <a:chOff x="2671" y="776"/>
                <a:chExt cx="35" cy="27"/>
              </a:xfrm>
            </p:grpSpPr>
            <p:sp>
              <p:nvSpPr>
                <p:cNvPr id="20111" name="Freeform 264"/>
                <p:cNvSpPr>
                  <a:spLocks/>
                </p:cNvSpPr>
                <p:nvPr/>
              </p:nvSpPr>
              <p:spPr bwMode="auto">
                <a:xfrm>
                  <a:off x="2671" y="776"/>
                  <a:ext cx="35" cy="27"/>
                </a:xfrm>
                <a:custGeom>
                  <a:avLst/>
                  <a:gdLst>
                    <a:gd name="T0" fmla="*/ 17 w 35"/>
                    <a:gd name="T1" fmla="*/ 0 h 27"/>
                    <a:gd name="T2" fmla="*/ 35 w 35"/>
                    <a:gd name="T3" fmla="*/ 27 h 27"/>
                    <a:gd name="T4" fmla="*/ 0 w 35"/>
                    <a:gd name="T5" fmla="*/ 27 h 27"/>
                    <a:gd name="T6" fmla="*/ 17 w 35"/>
                    <a:gd name="T7" fmla="*/ 0 h 27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5" h="27">
                      <a:moveTo>
                        <a:pt x="17" y="0"/>
                      </a:moveTo>
                      <a:lnTo>
                        <a:pt x="35" y="27"/>
                      </a:lnTo>
                      <a:lnTo>
                        <a:pt x="0" y="27"/>
                      </a:lnTo>
                      <a:lnTo>
                        <a:pt x="17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0112" name="Freeform 265"/>
                <p:cNvSpPr>
                  <a:spLocks/>
                </p:cNvSpPr>
                <p:nvPr/>
              </p:nvSpPr>
              <p:spPr bwMode="auto">
                <a:xfrm>
                  <a:off x="2671" y="776"/>
                  <a:ext cx="35" cy="27"/>
                </a:xfrm>
                <a:custGeom>
                  <a:avLst/>
                  <a:gdLst>
                    <a:gd name="T0" fmla="*/ 17 w 35"/>
                    <a:gd name="T1" fmla="*/ 0 h 27"/>
                    <a:gd name="T2" fmla="*/ 35 w 35"/>
                    <a:gd name="T3" fmla="*/ 27 h 27"/>
                    <a:gd name="T4" fmla="*/ 0 w 35"/>
                    <a:gd name="T5" fmla="*/ 27 h 27"/>
                    <a:gd name="T6" fmla="*/ 17 w 35"/>
                    <a:gd name="T7" fmla="*/ 0 h 27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5" h="27">
                      <a:moveTo>
                        <a:pt x="17" y="0"/>
                      </a:moveTo>
                      <a:lnTo>
                        <a:pt x="35" y="27"/>
                      </a:lnTo>
                      <a:lnTo>
                        <a:pt x="0" y="27"/>
                      </a:lnTo>
                      <a:lnTo>
                        <a:pt x="17" y="0"/>
                      </a:lnTo>
                      <a:close/>
                    </a:path>
                  </a:pathLst>
                </a:custGeom>
                <a:noFill/>
                <a:ln w="5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  <p:sp>
          <p:nvSpPr>
            <p:cNvPr id="18604" name="Line 268"/>
            <p:cNvSpPr>
              <a:spLocks noChangeShapeType="1"/>
            </p:cNvSpPr>
            <p:nvPr/>
          </p:nvSpPr>
          <p:spPr bwMode="auto">
            <a:xfrm flipH="1">
              <a:off x="1545" y="1022"/>
              <a:ext cx="1144" cy="1"/>
            </a:xfrm>
            <a:prstGeom prst="line">
              <a:avLst/>
            </a:prstGeom>
            <a:noFill/>
            <a:ln w="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605" name="Rectangle 269"/>
            <p:cNvSpPr>
              <a:spLocks noChangeArrowheads="1"/>
            </p:cNvSpPr>
            <p:nvPr/>
          </p:nvSpPr>
          <p:spPr bwMode="auto">
            <a:xfrm>
              <a:off x="1526" y="916"/>
              <a:ext cx="36" cy="29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CC0000"/>
                </a:buClr>
                <a:buSzPct val="120000"/>
                <a:buFont typeface="Wingdings" panose="05000000000000000000" pitchFamily="2" charset="2"/>
                <a:buChar char="F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3CC33"/>
                </a:buClr>
                <a:buFont typeface="Wingdings" panose="05000000000000000000" pitchFamily="2" charset="2"/>
                <a:buChar char="Ø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spcBef>
                  <a:spcPct val="20000"/>
                </a:spcBef>
                <a:buSzPct val="90000"/>
                <a:buFont typeface="Wingdings" panose="05000000000000000000" pitchFamily="2" charset="2"/>
                <a:buChar char="p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1800">
                <a:ea typeface="宋体" panose="02010600030101010101" pitchFamily="2" charset="-122"/>
              </a:endParaRPr>
            </a:p>
          </p:txBody>
        </p:sp>
        <p:sp>
          <p:nvSpPr>
            <p:cNvPr id="18606" name="Line 270"/>
            <p:cNvSpPr>
              <a:spLocks noChangeShapeType="1"/>
            </p:cNvSpPr>
            <p:nvPr/>
          </p:nvSpPr>
          <p:spPr bwMode="auto">
            <a:xfrm>
              <a:off x="1545" y="546"/>
              <a:ext cx="1" cy="477"/>
            </a:xfrm>
            <a:prstGeom prst="line">
              <a:avLst/>
            </a:prstGeom>
            <a:noFill/>
            <a:ln w="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607" name="Freeform 271"/>
            <p:cNvSpPr>
              <a:spLocks noEditPoints="1"/>
            </p:cNvSpPr>
            <p:nvPr/>
          </p:nvSpPr>
          <p:spPr bwMode="auto">
            <a:xfrm>
              <a:off x="2597" y="1630"/>
              <a:ext cx="72" cy="38"/>
            </a:xfrm>
            <a:custGeom>
              <a:avLst/>
              <a:gdLst>
                <a:gd name="T0" fmla="*/ 7 w 673"/>
                <a:gd name="T1" fmla="*/ 2 h 400"/>
                <a:gd name="T2" fmla="*/ 4 w 673"/>
                <a:gd name="T3" fmla="*/ 2 h 400"/>
                <a:gd name="T4" fmla="*/ 3 w 673"/>
                <a:gd name="T5" fmla="*/ 2 h 400"/>
                <a:gd name="T6" fmla="*/ 4 w 673"/>
                <a:gd name="T7" fmla="*/ 2 h 400"/>
                <a:gd name="T8" fmla="*/ 7 w 673"/>
                <a:gd name="T9" fmla="*/ 2 h 400"/>
                <a:gd name="T10" fmla="*/ 8 w 673"/>
                <a:gd name="T11" fmla="*/ 2 h 400"/>
                <a:gd name="T12" fmla="*/ 7 w 673"/>
                <a:gd name="T13" fmla="*/ 2 h 400"/>
                <a:gd name="T14" fmla="*/ 5 w 673"/>
                <a:gd name="T15" fmla="*/ 4 h 400"/>
                <a:gd name="T16" fmla="*/ 0 w 673"/>
                <a:gd name="T17" fmla="*/ 2 h 400"/>
                <a:gd name="T18" fmla="*/ 5 w 673"/>
                <a:gd name="T19" fmla="*/ 0 h 400"/>
                <a:gd name="T20" fmla="*/ 5 w 673"/>
                <a:gd name="T21" fmla="*/ 4 h 4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673" h="400">
                  <a:moveTo>
                    <a:pt x="640" y="233"/>
                  </a:moveTo>
                  <a:lnTo>
                    <a:pt x="333" y="233"/>
                  </a:lnTo>
                  <a:cubicBezTo>
                    <a:pt x="315" y="233"/>
                    <a:pt x="300" y="219"/>
                    <a:pt x="300" y="200"/>
                  </a:cubicBezTo>
                  <a:cubicBezTo>
                    <a:pt x="300" y="182"/>
                    <a:pt x="315" y="167"/>
                    <a:pt x="333" y="167"/>
                  </a:cubicBezTo>
                  <a:lnTo>
                    <a:pt x="640" y="167"/>
                  </a:lnTo>
                  <a:cubicBezTo>
                    <a:pt x="658" y="167"/>
                    <a:pt x="673" y="182"/>
                    <a:pt x="673" y="200"/>
                  </a:cubicBezTo>
                  <a:cubicBezTo>
                    <a:pt x="673" y="219"/>
                    <a:pt x="658" y="233"/>
                    <a:pt x="640" y="233"/>
                  </a:cubicBezTo>
                  <a:close/>
                  <a:moveTo>
                    <a:pt x="400" y="400"/>
                  </a:moveTo>
                  <a:lnTo>
                    <a:pt x="0" y="200"/>
                  </a:lnTo>
                  <a:lnTo>
                    <a:pt x="400" y="0"/>
                  </a:lnTo>
                  <a:lnTo>
                    <a:pt x="400" y="400"/>
                  </a:lnTo>
                  <a:close/>
                </a:path>
              </a:pathLst>
            </a:custGeom>
            <a:solidFill>
              <a:srgbClr val="000000"/>
            </a:solidFill>
            <a:ln w="1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608" name="Line 272"/>
            <p:cNvSpPr>
              <a:spLocks noChangeShapeType="1"/>
            </p:cNvSpPr>
            <p:nvPr/>
          </p:nvSpPr>
          <p:spPr bwMode="auto">
            <a:xfrm>
              <a:off x="3049" y="1683"/>
              <a:ext cx="1" cy="280"/>
            </a:xfrm>
            <a:prstGeom prst="line">
              <a:avLst/>
            </a:prstGeom>
            <a:noFill/>
            <a:ln w="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609" name="Freeform 273"/>
            <p:cNvSpPr>
              <a:spLocks noEditPoints="1"/>
            </p:cNvSpPr>
            <p:nvPr/>
          </p:nvSpPr>
          <p:spPr bwMode="auto">
            <a:xfrm>
              <a:off x="2722" y="1664"/>
              <a:ext cx="71" cy="38"/>
            </a:xfrm>
            <a:custGeom>
              <a:avLst/>
              <a:gdLst>
                <a:gd name="T0" fmla="*/ 7 w 670"/>
                <a:gd name="T1" fmla="*/ 2 h 400"/>
                <a:gd name="T2" fmla="*/ 4 w 670"/>
                <a:gd name="T3" fmla="*/ 2 h 400"/>
                <a:gd name="T4" fmla="*/ 3 w 670"/>
                <a:gd name="T5" fmla="*/ 2 h 400"/>
                <a:gd name="T6" fmla="*/ 4 w 670"/>
                <a:gd name="T7" fmla="*/ 2 h 400"/>
                <a:gd name="T8" fmla="*/ 7 w 670"/>
                <a:gd name="T9" fmla="*/ 2 h 400"/>
                <a:gd name="T10" fmla="*/ 8 w 670"/>
                <a:gd name="T11" fmla="*/ 2 h 400"/>
                <a:gd name="T12" fmla="*/ 7 w 670"/>
                <a:gd name="T13" fmla="*/ 2 h 400"/>
                <a:gd name="T14" fmla="*/ 4 w 670"/>
                <a:gd name="T15" fmla="*/ 4 h 400"/>
                <a:gd name="T16" fmla="*/ 0 w 670"/>
                <a:gd name="T17" fmla="*/ 2 h 400"/>
                <a:gd name="T18" fmla="*/ 4 w 670"/>
                <a:gd name="T19" fmla="*/ 0 h 400"/>
                <a:gd name="T20" fmla="*/ 4 w 670"/>
                <a:gd name="T21" fmla="*/ 4 h 4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670" h="400">
                  <a:moveTo>
                    <a:pt x="636" y="234"/>
                  </a:moveTo>
                  <a:lnTo>
                    <a:pt x="333" y="234"/>
                  </a:lnTo>
                  <a:cubicBezTo>
                    <a:pt x="315" y="234"/>
                    <a:pt x="300" y="219"/>
                    <a:pt x="300" y="200"/>
                  </a:cubicBezTo>
                  <a:cubicBezTo>
                    <a:pt x="300" y="182"/>
                    <a:pt x="315" y="167"/>
                    <a:pt x="333" y="167"/>
                  </a:cubicBezTo>
                  <a:lnTo>
                    <a:pt x="636" y="167"/>
                  </a:lnTo>
                  <a:cubicBezTo>
                    <a:pt x="655" y="167"/>
                    <a:pt x="670" y="182"/>
                    <a:pt x="670" y="200"/>
                  </a:cubicBezTo>
                  <a:cubicBezTo>
                    <a:pt x="670" y="219"/>
                    <a:pt x="655" y="234"/>
                    <a:pt x="636" y="234"/>
                  </a:cubicBezTo>
                  <a:close/>
                  <a:moveTo>
                    <a:pt x="400" y="400"/>
                  </a:moveTo>
                  <a:lnTo>
                    <a:pt x="0" y="200"/>
                  </a:lnTo>
                  <a:lnTo>
                    <a:pt x="400" y="0"/>
                  </a:lnTo>
                  <a:lnTo>
                    <a:pt x="400" y="400"/>
                  </a:lnTo>
                  <a:close/>
                </a:path>
              </a:pathLst>
            </a:custGeom>
            <a:solidFill>
              <a:srgbClr val="000000"/>
            </a:solidFill>
            <a:ln w="1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610" name="Line 274"/>
            <p:cNvSpPr>
              <a:spLocks noChangeShapeType="1"/>
            </p:cNvSpPr>
            <p:nvPr/>
          </p:nvSpPr>
          <p:spPr bwMode="auto">
            <a:xfrm>
              <a:off x="3802" y="1683"/>
              <a:ext cx="1" cy="280"/>
            </a:xfrm>
            <a:prstGeom prst="line">
              <a:avLst/>
            </a:prstGeom>
            <a:noFill/>
            <a:ln w="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611" name="Line 275"/>
            <p:cNvSpPr>
              <a:spLocks noChangeShapeType="1"/>
            </p:cNvSpPr>
            <p:nvPr/>
          </p:nvSpPr>
          <p:spPr bwMode="auto">
            <a:xfrm>
              <a:off x="1892" y="1361"/>
              <a:ext cx="521" cy="1"/>
            </a:xfrm>
            <a:prstGeom prst="line">
              <a:avLst/>
            </a:prstGeom>
            <a:noFill/>
            <a:ln w="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612" name="Freeform 276"/>
            <p:cNvSpPr>
              <a:spLocks noEditPoints="1"/>
            </p:cNvSpPr>
            <p:nvPr/>
          </p:nvSpPr>
          <p:spPr bwMode="auto">
            <a:xfrm>
              <a:off x="2245" y="821"/>
              <a:ext cx="29" cy="102"/>
            </a:xfrm>
            <a:custGeom>
              <a:avLst/>
              <a:gdLst>
                <a:gd name="T0" fmla="*/ 1 w 267"/>
                <a:gd name="T1" fmla="*/ 7 h 1077"/>
                <a:gd name="T2" fmla="*/ 1 w 267"/>
                <a:gd name="T3" fmla="*/ 3 h 1077"/>
                <a:gd name="T4" fmla="*/ 2 w 267"/>
                <a:gd name="T5" fmla="*/ 3 h 1077"/>
                <a:gd name="T6" fmla="*/ 2 w 267"/>
                <a:gd name="T7" fmla="*/ 3 h 1077"/>
                <a:gd name="T8" fmla="*/ 2 w 267"/>
                <a:gd name="T9" fmla="*/ 7 h 1077"/>
                <a:gd name="T10" fmla="*/ 2 w 267"/>
                <a:gd name="T11" fmla="*/ 7 h 1077"/>
                <a:gd name="T12" fmla="*/ 1 w 267"/>
                <a:gd name="T13" fmla="*/ 7 h 1077"/>
                <a:gd name="T14" fmla="*/ 3 w 267"/>
                <a:gd name="T15" fmla="*/ 6 h 1077"/>
                <a:gd name="T16" fmla="*/ 2 w 267"/>
                <a:gd name="T17" fmla="*/ 10 h 1077"/>
                <a:gd name="T18" fmla="*/ 0 w 267"/>
                <a:gd name="T19" fmla="*/ 6 h 1077"/>
                <a:gd name="T20" fmla="*/ 3 w 267"/>
                <a:gd name="T21" fmla="*/ 6 h 1077"/>
                <a:gd name="T22" fmla="*/ 0 w 267"/>
                <a:gd name="T23" fmla="*/ 4 h 1077"/>
                <a:gd name="T24" fmla="*/ 2 w 267"/>
                <a:gd name="T25" fmla="*/ 0 h 1077"/>
                <a:gd name="T26" fmla="*/ 3 w 267"/>
                <a:gd name="T27" fmla="*/ 4 h 1077"/>
                <a:gd name="T28" fmla="*/ 0 w 267"/>
                <a:gd name="T29" fmla="*/ 4 h 107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67" h="1077">
                  <a:moveTo>
                    <a:pt x="100" y="744"/>
                  </a:moveTo>
                  <a:lnTo>
                    <a:pt x="100" y="334"/>
                  </a:lnTo>
                  <a:cubicBezTo>
                    <a:pt x="100" y="315"/>
                    <a:pt x="115" y="300"/>
                    <a:pt x="134" y="300"/>
                  </a:cubicBezTo>
                  <a:cubicBezTo>
                    <a:pt x="152" y="300"/>
                    <a:pt x="167" y="315"/>
                    <a:pt x="167" y="334"/>
                  </a:cubicBezTo>
                  <a:lnTo>
                    <a:pt x="167" y="744"/>
                  </a:lnTo>
                  <a:cubicBezTo>
                    <a:pt x="167" y="762"/>
                    <a:pt x="152" y="777"/>
                    <a:pt x="134" y="777"/>
                  </a:cubicBezTo>
                  <a:cubicBezTo>
                    <a:pt x="115" y="777"/>
                    <a:pt x="100" y="762"/>
                    <a:pt x="100" y="744"/>
                  </a:cubicBezTo>
                  <a:close/>
                  <a:moveTo>
                    <a:pt x="267" y="677"/>
                  </a:moveTo>
                  <a:lnTo>
                    <a:pt x="134" y="1077"/>
                  </a:lnTo>
                  <a:lnTo>
                    <a:pt x="0" y="677"/>
                  </a:lnTo>
                  <a:lnTo>
                    <a:pt x="267" y="677"/>
                  </a:lnTo>
                  <a:close/>
                  <a:moveTo>
                    <a:pt x="0" y="400"/>
                  </a:moveTo>
                  <a:lnTo>
                    <a:pt x="134" y="0"/>
                  </a:lnTo>
                  <a:lnTo>
                    <a:pt x="267" y="400"/>
                  </a:lnTo>
                  <a:lnTo>
                    <a:pt x="0" y="400"/>
                  </a:lnTo>
                  <a:close/>
                </a:path>
              </a:pathLst>
            </a:custGeom>
            <a:solidFill>
              <a:srgbClr val="000000"/>
            </a:solidFill>
            <a:ln w="1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613" name="Freeform 277"/>
            <p:cNvSpPr>
              <a:spLocks noEditPoints="1"/>
            </p:cNvSpPr>
            <p:nvPr/>
          </p:nvSpPr>
          <p:spPr bwMode="auto">
            <a:xfrm>
              <a:off x="2532" y="818"/>
              <a:ext cx="28" cy="101"/>
            </a:xfrm>
            <a:custGeom>
              <a:avLst/>
              <a:gdLst>
                <a:gd name="T0" fmla="*/ 1 w 267"/>
                <a:gd name="T1" fmla="*/ 7 h 1077"/>
                <a:gd name="T2" fmla="*/ 1 w 267"/>
                <a:gd name="T3" fmla="*/ 3 h 1077"/>
                <a:gd name="T4" fmla="*/ 1 w 267"/>
                <a:gd name="T5" fmla="*/ 3 h 1077"/>
                <a:gd name="T6" fmla="*/ 2 w 267"/>
                <a:gd name="T7" fmla="*/ 3 h 1077"/>
                <a:gd name="T8" fmla="*/ 2 w 267"/>
                <a:gd name="T9" fmla="*/ 7 h 1077"/>
                <a:gd name="T10" fmla="*/ 1 w 267"/>
                <a:gd name="T11" fmla="*/ 7 h 1077"/>
                <a:gd name="T12" fmla="*/ 1 w 267"/>
                <a:gd name="T13" fmla="*/ 7 h 1077"/>
                <a:gd name="T14" fmla="*/ 3 w 267"/>
                <a:gd name="T15" fmla="*/ 6 h 1077"/>
                <a:gd name="T16" fmla="*/ 1 w 267"/>
                <a:gd name="T17" fmla="*/ 9 h 1077"/>
                <a:gd name="T18" fmla="*/ 0 w 267"/>
                <a:gd name="T19" fmla="*/ 6 h 1077"/>
                <a:gd name="T20" fmla="*/ 3 w 267"/>
                <a:gd name="T21" fmla="*/ 6 h 1077"/>
                <a:gd name="T22" fmla="*/ 0 w 267"/>
                <a:gd name="T23" fmla="*/ 4 h 1077"/>
                <a:gd name="T24" fmla="*/ 1 w 267"/>
                <a:gd name="T25" fmla="*/ 0 h 1077"/>
                <a:gd name="T26" fmla="*/ 3 w 267"/>
                <a:gd name="T27" fmla="*/ 4 h 1077"/>
                <a:gd name="T28" fmla="*/ 0 w 267"/>
                <a:gd name="T29" fmla="*/ 4 h 107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67" h="1077">
                  <a:moveTo>
                    <a:pt x="100" y="744"/>
                  </a:moveTo>
                  <a:lnTo>
                    <a:pt x="100" y="334"/>
                  </a:lnTo>
                  <a:cubicBezTo>
                    <a:pt x="100" y="315"/>
                    <a:pt x="115" y="300"/>
                    <a:pt x="133" y="300"/>
                  </a:cubicBezTo>
                  <a:cubicBezTo>
                    <a:pt x="152" y="300"/>
                    <a:pt x="167" y="315"/>
                    <a:pt x="167" y="334"/>
                  </a:cubicBezTo>
                  <a:lnTo>
                    <a:pt x="167" y="744"/>
                  </a:lnTo>
                  <a:cubicBezTo>
                    <a:pt x="167" y="762"/>
                    <a:pt x="152" y="777"/>
                    <a:pt x="133" y="777"/>
                  </a:cubicBezTo>
                  <a:cubicBezTo>
                    <a:pt x="115" y="777"/>
                    <a:pt x="100" y="762"/>
                    <a:pt x="100" y="744"/>
                  </a:cubicBezTo>
                  <a:close/>
                  <a:moveTo>
                    <a:pt x="267" y="677"/>
                  </a:moveTo>
                  <a:lnTo>
                    <a:pt x="133" y="1077"/>
                  </a:lnTo>
                  <a:lnTo>
                    <a:pt x="0" y="677"/>
                  </a:lnTo>
                  <a:lnTo>
                    <a:pt x="267" y="677"/>
                  </a:lnTo>
                  <a:close/>
                  <a:moveTo>
                    <a:pt x="0" y="400"/>
                  </a:moveTo>
                  <a:lnTo>
                    <a:pt x="133" y="0"/>
                  </a:lnTo>
                  <a:lnTo>
                    <a:pt x="267" y="400"/>
                  </a:lnTo>
                  <a:lnTo>
                    <a:pt x="0" y="400"/>
                  </a:lnTo>
                  <a:close/>
                </a:path>
              </a:pathLst>
            </a:custGeom>
            <a:solidFill>
              <a:srgbClr val="000000"/>
            </a:solidFill>
            <a:ln w="1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614" name="Freeform 278"/>
            <p:cNvSpPr>
              <a:spLocks noEditPoints="1"/>
            </p:cNvSpPr>
            <p:nvPr/>
          </p:nvSpPr>
          <p:spPr bwMode="auto">
            <a:xfrm>
              <a:off x="2003" y="1400"/>
              <a:ext cx="43" cy="60"/>
            </a:xfrm>
            <a:custGeom>
              <a:avLst/>
              <a:gdLst>
                <a:gd name="T0" fmla="*/ 1 w 800"/>
                <a:gd name="T1" fmla="*/ 3 h 1280"/>
                <a:gd name="T2" fmla="*/ 1 w 800"/>
                <a:gd name="T3" fmla="*/ 1 h 1280"/>
                <a:gd name="T4" fmla="*/ 1 w 800"/>
                <a:gd name="T5" fmla="*/ 1 h 1280"/>
                <a:gd name="T6" fmla="*/ 1 w 800"/>
                <a:gd name="T7" fmla="*/ 1 h 1280"/>
                <a:gd name="T8" fmla="*/ 1 w 800"/>
                <a:gd name="T9" fmla="*/ 3 h 1280"/>
                <a:gd name="T10" fmla="*/ 1 w 800"/>
                <a:gd name="T11" fmla="*/ 3 h 1280"/>
                <a:gd name="T12" fmla="*/ 1 w 800"/>
                <a:gd name="T13" fmla="*/ 3 h 1280"/>
                <a:gd name="T14" fmla="*/ 0 w 800"/>
                <a:gd name="T15" fmla="*/ 2 h 1280"/>
                <a:gd name="T16" fmla="*/ 1 w 800"/>
                <a:gd name="T17" fmla="*/ 0 h 1280"/>
                <a:gd name="T18" fmla="*/ 2 w 800"/>
                <a:gd name="T19" fmla="*/ 2 h 1280"/>
                <a:gd name="T20" fmla="*/ 0 w 800"/>
                <a:gd name="T21" fmla="*/ 2 h 128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00" h="1280">
                  <a:moveTo>
                    <a:pt x="334" y="1213"/>
                  </a:moveTo>
                  <a:lnTo>
                    <a:pt x="334" y="667"/>
                  </a:lnTo>
                  <a:cubicBezTo>
                    <a:pt x="334" y="630"/>
                    <a:pt x="364" y="600"/>
                    <a:pt x="400" y="600"/>
                  </a:cubicBezTo>
                  <a:cubicBezTo>
                    <a:pt x="437" y="600"/>
                    <a:pt x="467" y="630"/>
                    <a:pt x="467" y="667"/>
                  </a:cubicBezTo>
                  <a:lnTo>
                    <a:pt x="467" y="1213"/>
                  </a:lnTo>
                  <a:cubicBezTo>
                    <a:pt x="467" y="1250"/>
                    <a:pt x="437" y="1280"/>
                    <a:pt x="400" y="1280"/>
                  </a:cubicBezTo>
                  <a:cubicBezTo>
                    <a:pt x="364" y="1280"/>
                    <a:pt x="334" y="1250"/>
                    <a:pt x="334" y="1213"/>
                  </a:cubicBezTo>
                  <a:close/>
                  <a:moveTo>
                    <a:pt x="0" y="800"/>
                  </a:moveTo>
                  <a:lnTo>
                    <a:pt x="400" y="0"/>
                  </a:lnTo>
                  <a:lnTo>
                    <a:pt x="800" y="800"/>
                  </a:lnTo>
                  <a:lnTo>
                    <a:pt x="0" y="800"/>
                  </a:lnTo>
                  <a:close/>
                </a:path>
              </a:pathLst>
            </a:custGeom>
            <a:solidFill>
              <a:srgbClr val="000000"/>
            </a:solidFill>
            <a:ln w="1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18615" name="Group 287"/>
            <p:cNvGrpSpPr>
              <a:grpSpLocks/>
            </p:cNvGrpSpPr>
            <p:nvPr/>
          </p:nvGrpSpPr>
          <p:grpSpPr bwMode="auto">
            <a:xfrm>
              <a:off x="902" y="3064"/>
              <a:ext cx="152" cy="34"/>
              <a:chOff x="902" y="3064"/>
              <a:chExt cx="152" cy="34"/>
            </a:xfrm>
          </p:grpSpPr>
          <p:sp>
            <p:nvSpPr>
              <p:cNvPr id="20101" name="Line 279"/>
              <p:cNvSpPr>
                <a:spLocks noChangeShapeType="1"/>
              </p:cNvSpPr>
              <p:nvPr/>
            </p:nvSpPr>
            <p:spPr bwMode="auto">
              <a:xfrm flipV="1">
                <a:off x="902" y="3064"/>
                <a:ext cx="14" cy="21"/>
              </a:xfrm>
              <a:prstGeom prst="line">
                <a:avLst/>
              </a:prstGeom>
              <a:noFill/>
              <a:ln w="7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102" name="Line 280"/>
              <p:cNvSpPr>
                <a:spLocks noChangeShapeType="1"/>
              </p:cNvSpPr>
              <p:nvPr/>
            </p:nvSpPr>
            <p:spPr bwMode="auto">
              <a:xfrm flipH="1" flipV="1">
                <a:off x="916" y="3064"/>
                <a:ext cx="21" cy="34"/>
              </a:xfrm>
              <a:prstGeom prst="line">
                <a:avLst/>
              </a:prstGeom>
              <a:noFill/>
              <a:ln w="7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103" name="Line 281"/>
              <p:cNvSpPr>
                <a:spLocks noChangeShapeType="1"/>
              </p:cNvSpPr>
              <p:nvPr/>
            </p:nvSpPr>
            <p:spPr bwMode="auto">
              <a:xfrm flipV="1">
                <a:off x="937" y="3064"/>
                <a:ext cx="21" cy="34"/>
              </a:xfrm>
              <a:prstGeom prst="line">
                <a:avLst/>
              </a:prstGeom>
              <a:noFill/>
              <a:ln w="7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104" name="Line 282"/>
              <p:cNvSpPr>
                <a:spLocks noChangeShapeType="1"/>
              </p:cNvSpPr>
              <p:nvPr/>
            </p:nvSpPr>
            <p:spPr bwMode="auto">
              <a:xfrm flipH="1" flipV="1">
                <a:off x="958" y="3064"/>
                <a:ext cx="21" cy="34"/>
              </a:xfrm>
              <a:prstGeom prst="line">
                <a:avLst/>
              </a:prstGeom>
              <a:noFill/>
              <a:ln w="7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105" name="Line 283"/>
              <p:cNvSpPr>
                <a:spLocks noChangeShapeType="1"/>
              </p:cNvSpPr>
              <p:nvPr/>
            </p:nvSpPr>
            <p:spPr bwMode="auto">
              <a:xfrm flipV="1">
                <a:off x="978" y="3064"/>
                <a:ext cx="21" cy="34"/>
              </a:xfrm>
              <a:prstGeom prst="line">
                <a:avLst/>
              </a:prstGeom>
              <a:noFill/>
              <a:ln w="7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106" name="Line 284"/>
              <p:cNvSpPr>
                <a:spLocks noChangeShapeType="1"/>
              </p:cNvSpPr>
              <p:nvPr/>
            </p:nvSpPr>
            <p:spPr bwMode="auto">
              <a:xfrm flipH="1" flipV="1">
                <a:off x="999" y="3064"/>
                <a:ext cx="21" cy="34"/>
              </a:xfrm>
              <a:prstGeom prst="line">
                <a:avLst/>
              </a:prstGeom>
              <a:noFill/>
              <a:ln w="7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107" name="Line 285"/>
              <p:cNvSpPr>
                <a:spLocks noChangeShapeType="1"/>
              </p:cNvSpPr>
              <p:nvPr/>
            </p:nvSpPr>
            <p:spPr bwMode="auto">
              <a:xfrm flipV="1">
                <a:off x="1019" y="3064"/>
                <a:ext cx="21" cy="34"/>
              </a:xfrm>
              <a:prstGeom prst="line">
                <a:avLst/>
              </a:prstGeom>
              <a:noFill/>
              <a:ln w="7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108" name="Line 286"/>
              <p:cNvSpPr>
                <a:spLocks noChangeShapeType="1"/>
              </p:cNvSpPr>
              <p:nvPr/>
            </p:nvSpPr>
            <p:spPr bwMode="auto">
              <a:xfrm flipH="1" flipV="1">
                <a:off x="1040" y="3064"/>
                <a:ext cx="14" cy="21"/>
              </a:xfrm>
              <a:prstGeom prst="line">
                <a:avLst/>
              </a:prstGeom>
              <a:noFill/>
              <a:ln w="7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18616" name="Line 288"/>
            <p:cNvSpPr>
              <a:spLocks noChangeShapeType="1"/>
            </p:cNvSpPr>
            <p:nvPr/>
          </p:nvSpPr>
          <p:spPr bwMode="auto">
            <a:xfrm>
              <a:off x="902" y="3085"/>
              <a:ext cx="1" cy="98"/>
            </a:xfrm>
            <a:prstGeom prst="line">
              <a:avLst/>
            </a:prstGeom>
            <a:noFill/>
            <a:ln w="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617" name="Line 289"/>
            <p:cNvSpPr>
              <a:spLocks noChangeShapeType="1"/>
            </p:cNvSpPr>
            <p:nvPr/>
          </p:nvSpPr>
          <p:spPr bwMode="auto">
            <a:xfrm>
              <a:off x="1054" y="3085"/>
              <a:ext cx="1" cy="98"/>
            </a:xfrm>
            <a:prstGeom prst="line">
              <a:avLst/>
            </a:prstGeom>
            <a:noFill/>
            <a:ln w="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618" name="Line 290"/>
            <p:cNvSpPr>
              <a:spLocks noChangeShapeType="1"/>
            </p:cNvSpPr>
            <p:nvPr/>
          </p:nvSpPr>
          <p:spPr bwMode="auto">
            <a:xfrm>
              <a:off x="902" y="3183"/>
              <a:ext cx="152" cy="1"/>
            </a:xfrm>
            <a:prstGeom prst="line">
              <a:avLst/>
            </a:prstGeom>
            <a:noFill/>
            <a:ln w="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619" name="Freeform 291"/>
            <p:cNvSpPr>
              <a:spLocks noEditPoints="1"/>
            </p:cNvSpPr>
            <p:nvPr/>
          </p:nvSpPr>
          <p:spPr bwMode="auto">
            <a:xfrm>
              <a:off x="974" y="3232"/>
              <a:ext cx="345" cy="3"/>
            </a:xfrm>
            <a:custGeom>
              <a:avLst/>
              <a:gdLst>
                <a:gd name="T0" fmla="*/ 0 w 3235"/>
                <a:gd name="T1" fmla="*/ 0 h 33"/>
                <a:gd name="T2" fmla="*/ 1 w 3235"/>
                <a:gd name="T3" fmla="*/ 0 h 33"/>
                <a:gd name="T4" fmla="*/ 2 w 3235"/>
                <a:gd name="T5" fmla="*/ 0 h 33"/>
                <a:gd name="T6" fmla="*/ 3 w 3235"/>
                <a:gd name="T7" fmla="*/ 0 h 33"/>
                <a:gd name="T8" fmla="*/ 3 w 3235"/>
                <a:gd name="T9" fmla="*/ 0 h 33"/>
                <a:gd name="T10" fmla="*/ 4 w 3235"/>
                <a:gd name="T11" fmla="*/ 0 h 33"/>
                <a:gd name="T12" fmla="*/ 4 w 3235"/>
                <a:gd name="T13" fmla="*/ 0 h 33"/>
                <a:gd name="T14" fmla="*/ 5 w 3235"/>
                <a:gd name="T15" fmla="*/ 0 h 33"/>
                <a:gd name="T16" fmla="*/ 6 w 3235"/>
                <a:gd name="T17" fmla="*/ 0 h 33"/>
                <a:gd name="T18" fmla="*/ 6 w 3235"/>
                <a:gd name="T19" fmla="*/ 0 h 33"/>
                <a:gd name="T20" fmla="*/ 7 w 3235"/>
                <a:gd name="T21" fmla="*/ 0 h 33"/>
                <a:gd name="T22" fmla="*/ 8 w 3235"/>
                <a:gd name="T23" fmla="*/ 0 h 33"/>
                <a:gd name="T24" fmla="*/ 9 w 3235"/>
                <a:gd name="T25" fmla="*/ 0 h 33"/>
                <a:gd name="T26" fmla="*/ 9 w 3235"/>
                <a:gd name="T27" fmla="*/ 0 h 33"/>
                <a:gd name="T28" fmla="*/ 9 w 3235"/>
                <a:gd name="T29" fmla="*/ 0 h 33"/>
                <a:gd name="T30" fmla="*/ 10 w 3235"/>
                <a:gd name="T31" fmla="*/ 0 h 33"/>
                <a:gd name="T32" fmla="*/ 11 w 3235"/>
                <a:gd name="T33" fmla="*/ 0 h 33"/>
                <a:gd name="T34" fmla="*/ 12 w 3235"/>
                <a:gd name="T35" fmla="*/ 0 h 33"/>
                <a:gd name="T36" fmla="*/ 12 w 3235"/>
                <a:gd name="T37" fmla="*/ 0 h 33"/>
                <a:gd name="T38" fmla="*/ 13 w 3235"/>
                <a:gd name="T39" fmla="*/ 0 h 33"/>
                <a:gd name="T40" fmla="*/ 13 w 3235"/>
                <a:gd name="T41" fmla="*/ 0 h 33"/>
                <a:gd name="T42" fmla="*/ 14 w 3235"/>
                <a:gd name="T43" fmla="*/ 0 h 33"/>
                <a:gd name="T44" fmla="*/ 15 w 3235"/>
                <a:gd name="T45" fmla="*/ 0 h 33"/>
                <a:gd name="T46" fmla="*/ 15 w 3235"/>
                <a:gd name="T47" fmla="*/ 0 h 33"/>
                <a:gd name="T48" fmla="*/ 16 w 3235"/>
                <a:gd name="T49" fmla="*/ 0 h 33"/>
                <a:gd name="T50" fmla="*/ 17 w 3235"/>
                <a:gd name="T51" fmla="*/ 0 h 33"/>
                <a:gd name="T52" fmla="*/ 18 w 3235"/>
                <a:gd name="T53" fmla="*/ 0 h 33"/>
                <a:gd name="T54" fmla="*/ 18 w 3235"/>
                <a:gd name="T55" fmla="*/ 0 h 33"/>
                <a:gd name="T56" fmla="*/ 18 w 3235"/>
                <a:gd name="T57" fmla="*/ 0 h 33"/>
                <a:gd name="T58" fmla="*/ 19 w 3235"/>
                <a:gd name="T59" fmla="*/ 0 h 33"/>
                <a:gd name="T60" fmla="*/ 20 w 3235"/>
                <a:gd name="T61" fmla="*/ 0 h 33"/>
                <a:gd name="T62" fmla="*/ 21 w 3235"/>
                <a:gd name="T63" fmla="*/ 0 h 33"/>
                <a:gd name="T64" fmla="*/ 21 w 3235"/>
                <a:gd name="T65" fmla="*/ 0 h 33"/>
                <a:gd name="T66" fmla="*/ 22 w 3235"/>
                <a:gd name="T67" fmla="*/ 0 h 33"/>
                <a:gd name="T68" fmla="*/ 22 w 3235"/>
                <a:gd name="T69" fmla="*/ 0 h 33"/>
                <a:gd name="T70" fmla="*/ 23 w 3235"/>
                <a:gd name="T71" fmla="*/ 0 h 33"/>
                <a:gd name="T72" fmla="*/ 24 w 3235"/>
                <a:gd name="T73" fmla="*/ 0 h 33"/>
                <a:gd name="T74" fmla="*/ 25 w 3235"/>
                <a:gd name="T75" fmla="*/ 0 h 33"/>
                <a:gd name="T76" fmla="*/ 25 w 3235"/>
                <a:gd name="T77" fmla="*/ 0 h 33"/>
                <a:gd name="T78" fmla="*/ 26 w 3235"/>
                <a:gd name="T79" fmla="*/ 0 h 33"/>
                <a:gd name="T80" fmla="*/ 27 w 3235"/>
                <a:gd name="T81" fmla="*/ 0 h 33"/>
                <a:gd name="T82" fmla="*/ 27 w 3235"/>
                <a:gd name="T83" fmla="*/ 0 h 33"/>
                <a:gd name="T84" fmla="*/ 27 w 3235"/>
                <a:gd name="T85" fmla="*/ 0 h 33"/>
                <a:gd name="T86" fmla="*/ 28 w 3235"/>
                <a:gd name="T87" fmla="*/ 0 h 33"/>
                <a:gd name="T88" fmla="*/ 29 w 3235"/>
                <a:gd name="T89" fmla="*/ 0 h 33"/>
                <a:gd name="T90" fmla="*/ 30 w 3235"/>
                <a:gd name="T91" fmla="*/ 0 h 33"/>
                <a:gd name="T92" fmla="*/ 31 w 3235"/>
                <a:gd name="T93" fmla="*/ 0 h 33"/>
                <a:gd name="T94" fmla="*/ 31 w 3235"/>
                <a:gd name="T95" fmla="*/ 0 h 33"/>
                <a:gd name="T96" fmla="*/ 31 w 3235"/>
                <a:gd name="T97" fmla="*/ 0 h 33"/>
                <a:gd name="T98" fmla="*/ 32 w 3235"/>
                <a:gd name="T99" fmla="*/ 0 h 33"/>
                <a:gd name="T100" fmla="*/ 33 w 3235"/>
                <a:gd name="T101" fmla="*/ 0 h 33"/>
                <a:gd name="T102" fmla="*/ 34 w 3235"/>
                <a:gd name="T103" fmla="*/ 0 h 33"/>
                <a:gd name="T104" fmla="*/ 35 w 3235"/>
                <a:gd name="T105" fmla="*/ 0 h 33"/>
                <a:gd name="T106" fmla="*/ 35 w 3235"/>
                <a:gd name="T107" fmla="*/ 0 h 33"/>
                <a:gd name="T108" fmla="*/ 36 w 3235"/>
                <a:gd name="T109" fmla="*/ 0 h 33"/>
                <a:gd name="T110" fmla="*/ 36 w 3235"/>
                <a:gd name="T111" fmla="*/ 0 h 33"/>
                <a:gd name="T112" fmla="*/ 36 w 3235"/>
                <a:gd name="T113" fmla="*/ 0 h 33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3235" h="33">
                  <a:moveTo>
                    <a:pt x="17" y="0"/>
                  </a:moveTo>
                  <a:lnTo>
                    <a:pt x="17" y="0"/>
                  </a:lnTo>
                  <a:cubicBezTo>
                    <a:pt x="26" y="0"/>
                    <a:pt x="34" y="8"/>
                    <a:pt x="34" y="17"/>
                  </a:cubicBezTo>
                  <a:cubicBezTo>
                    <a:pt x="34" y="26"/>
                    <a:pt x="26" y="33"/>
                    <a:pt x="17" y="33"/>
                  </a:cubicBez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lose/>
                  <a:moveTo>
                    <a:pt x="84" y="0"/>
                  </a:moveTo>
                  <a:lnTo>
                    <a:pt x="84" y="0"/>
                  </a:lnTo>
                  <a:cubicBezTo>
                    <a:pt x="93" y="0"/>
                    <a:pt x="101" y="8"/>
                    <a:pt x="101" y="17"/>
                  </a:cubicBezTo>
                  <a:cubicBezTo>
                    <a:pt x="101" y="26"/>
                    <a:pt x="93" y="33"/>
                    <a:pt x="84" y="33"/>
                  </a:cubicBezTo>
                  <a:cubicBezTo>
                    <a:pt x="75" y="33"/>
                    <a:pt x="67" y="26"/>
                    <a:pt x="67" y="17"/>
                  </a:cubicBezTo>
                  <a:cubicBezTo>
                    <a:pt x="67" y="8"/>
                    <a:pt x="75" y="0"/>
                    <a:pt x="84" y="0"/>
                  </a:cubicBezTo>
                  <a:close/>
                  <a:moveTo>
                    <a:pt x="151" y="0"/>
                  </a:moveTo>
                  <a:lnTo>
                    <a:pt x="151" y="0"/>
                  </a:lnTo>
                  <a:cubicBezTo>
                    <a:pt x="160" y="0"/>
                    <a:pt x="167" y="8"/>
                    <a:pt x="167" y="17"/>
                  </a:cubicBezTo>
                  <a:cubicBezTo>
                    <a:pt x="167" y="26"/>
                    <a:pt x="160" y="33"/>
                    <a:pt x="151" y="33"/>
                  </a:cubicBezTo>
                  <a:cubicBezTo>
                    <a:pt x="141" y="33"/>
                    <a:pt x="134" y="26"/>
                    <a:pt x="134" y="17"/>
                  </a:cubicBezTo>
                  <a:cubicBezTo>
                    <a:pt x="134" y="8"/>
                    <a:pt x="141" y="0"/>
                    <a:pt x="151" y="0"/>
                  </a:cubicBezTo>
                  <a:close/>
                  <a:moveTo>
                    <a:pt x="217" y="0"/>
                  </a:moveTo>
                  <a:lnTo>
                    <a:pt x="217" y="0"/>
                  </a:lnTo>
                  <a:cubicBezTo>
                    <a:pt x="226" y="0"/>
                    <a:pt x="234" y="8"/>
                    <a:pt x="234" y="17"/>
                  </a:cubicBezTo>
                  <a:cubicBezTo>
                    <a:pt x="234" y="26"/>
                    <a:pt x="226" y="33"/>
                    <a:pt x="217" y="33"/>
                  </a:cubicBezTo>
                  <a:cubicBezTo>
                    <a:pt x="208" y="33"/>
                    <a:pt x="201" y="26"/>
                    <a:pt x="201" y="17"/>
                  </a:cubicBezTo>
                  <a:cubicBezTo>
                    <a:pt x="201" y="8"/>
                    <a:pt x="208" y="0"/>
                    <a:pt x="217" y="0"/>
                  </a:cubicBezTo>
                  <a:close/>
                  <a:moveTo>
                    <a:pt x="284" y="0"/>
                  </a:moveTo>
                  <a:lnTo>
                    <a:pt x="284" y="0"/>
                  </a:lnTo>
                  <a:cubicBezTo>
                    <a:pt x="293" y="0"/>
                    <a:pt x="301" y="8"/>
                    <a:pt x="301" y="17"/>
                  </a:cubicBezTo>
                  <a:cubicBezTo>
                    <a:pt x="301" y="26"/>
                    <a:pt x="293" y="33"/>
                    <a:pt x="284" y="33"/>
                  </a:cubicBezTo>
                  <a:cubicBezTo>
                    <a:pt x="275" y="33"/>
                    <a:pt x="267" y="26"/>
                    <a:pt x="267" y="17"/>
                  </a:cubicBezTo>
                  <a:cubicBezTo>
                    <a:pt x="267" y="8"/>
                    <a:pt x="275" y="0"/>
                    <a:pt x="284" y="0"/>
                  </a:cubicBezTo>
                  <a:close/>
                  <a:moveTo>
                    <a:pt x="351" y="0"/>
                  </a:moveTo>
                  <a:lnTo>
                    <a:pt x="351" y="0"/>
                  </a:lnTo>
                  <a:cubicBezTo>
                    <a:pt x="360" y="0"/>
                    <a:pt x="367" y="8"/>
                    <a:pt x="367" y="17"/>
                  </a:cubicBezTo>
                  <a:cubicBezTo>
                    <a:pt x="367" y="26"/>
                    <a:pt x="360" y="33"/>
                    <a:pt x="351" y="33"/>
                  </a:cubicBezTo>
                  <a:cubicBezTo>
                    <a:pt x="341" y="33"/>
                    <a:pt x="334" y="26"/>
                    <a:pt x="334" y="17"/>
                  </a:cubicBezTo>
                  <a:cubicBezTo>
                    <a:pt x="334" y="8"/>
                    <a:pt x="341" y="0"/>
                    <a:pt x="351" y="0"/>
                  </a:cubicBezTo>
                  <a:close/>
                  <a:moveTo>
                    <a:pt x="417" y="0"/>
                  </a:moveTo>
                  <a:lnTo>
                    <a:pt x="417" y="0"/>
                  </a:lnTo>
                  <a:cubicBezTo>
                    <a:pt x="427" y="0"/>
                    <a:pt x="434" y="8"/>
                    <a:pt x="434" y="17"/>
                  </a:cubicBezTo>
                  <a:cubicBezTo>
                    <a:pt x="434" y="26"/>
                    <a:pt x="427" y="33"/>
                    <a:pt x="417" y="33"/>
                  </a:cubicBezTo>
                  <a:cubicBezTo>
                    <a:pt x="408" y="33"/>
                    <a:pt x="401" y="26"/>
                    <a:pt x="401" y="17"/>
                  </a:cubicBezTo>
                  <a:cubicBezTo>
                    <a:pt x="401" y="8"/>
                    <a:pt x="408" y="0"/>
                    <a:pt x="417" y="0"/>
                  </a:cubicBezTo>
                  <a:close/>
                  <a:moveTo>
                    <a:pt x="484" y="0"/>
                  </a:moveTo>
                  <a:lnTo>
                    <a:pt x="484" y="0"/>
                  </a:lnTo>
                  <a:cubicBezTo>
                    <a:pt x="493" y="0"/>
                    <a:pt x="501" y="8"/>
                    <a:pt x="501" y="17"/>
                  </a:cubicBezTo>
                  <a:cubicBezTo>
                    <a:pt x="501" y="26"/>
                    <a:pt x="493" y="33"/>
                    <a:pt x="484" y="33"/>
                  </a:cubicBezTo>
                  <a:cubicBezTo>
                    <a:pt x="475" y="33"/>
                    <a:pt x="467" y="26"/>
                    <a:pt x="467" y="17"/>
                  </a:cubicBezTo>
                  <a:cubicBezTo>
                    <a:pt x="467" y="8"/>
                    <a:pt x="475" y="0"/>
                    <a:pt x="484" y="0"/>
                  </a:cubicBezTo>
                  <a:close/>
                  <a:moveTo>
                    <a:pt x="551" y="0"/>
                  </a:moveTo>
                  <a:lnTo>
                    <a:pt x="551" y="0"/>
                  </a:lnTo>
                  <a:cubicBezTo>
                    <a:pt x="560" y="0"/>
                    <a:pt x="567" y="8"/>
                    <a:pt x="567" y="17"/>
                  </a:cubicBezTo>
                  <a:cubicBezTo>
                    <a:pt x="567" y="26"/>
                    <a:pt x="560" y="33"/>
                    <a:pt x="551" y="33"/>
                  </a:cubicBezTo>
                  <a:cubicBezTo>
                    <a:pt x="542" y="33"/>
                    <a:pt x="534" y="26"/>
                    <a:pt x="534" y="17"/>
                  </a:cubicBezTo>
                  <a:cubicBezTo>
                    <a:pt x="534" y="8"/>
                    <a:pt x="542" y="0"/>
                    <a:pt x="551" y="0"/>
                  </a:cubicBezTo>
                  <a:close/>
                  <a:moveTo>
                    <a:pt x="617" y="0"/>
                  </a:moveTo>
                  <a:lnTo>
                    <a:pt x="617" y="0"/>
                  </a:lnTo>
                  <a:cubicBezTo>
                    <a:pt x="627" y="0"/>
                    <a:pt x="634" y="8"/>
                    <a:pt x="634" y="17"/>
                  </a:cubicBezTo>
                  <a:cubicBezTo>
                    <a:pt x="634" y="26"/>
                    <a:pt x="627" y="33"/>
                    <a:pt x="617" y="33"/>
                  </a:cubicBezTo>
                  <a:cubicBezTo>
                    <a:pt x="608" y="33"/>
                    <a:pt x="601" y="26"/>
                    <a:pt x="601" y="17"/>
                  </a:cubicBezTo>
                  <a:cubicBezTo>
                    <a:pt x="601" y="8"/>
                    <a:pt x="608" y="0"/>
                    <a:pt x="617" y="0"/>
                  </a:cubicBezTo>
                  <a:close/>
                  <a:moveTo>
                    <a:pt x="684" y="0"/>
                  </a:moveTo>
                  <a:lnTo>
                    <a:pt x="684" y="0"/>
                  </a:lnTo>
                  <a:cubicBezTo>
                    <a:pt x="693" y="0"/>
                    <a:pt x="701" y="8"/>
                    <a:pt x="701" y="17"/>
                  </a:cubicBezTo>
                  <a:cubicBezTo>
                    <a:pt x="701" y="26"/>
                    <a:pt x="693" y="33"/>
                    <a:pt x="684" y="33"/>
                  </a:cubicBezTo>
                  <a:cubicBezTo>
                    <a:pt x="675" y="33"/>
                    <a:pt x="667" y="26"/>
                    <a:pt x="667" y="17"/>
                  </a:cubicBezTo>
                  <a:cubicBezTo>
                    <a:pt x="667" y="8"/>
                    <a:pt x="675" y="0"/>
                    <a:pt x="684" y="0"/>
                  </a:cubicBezTo>
                  <a:close/>
                  <a:moveTo>
                    <a:pt x="751" y="0"/>
                  </a:moveTo>
                  <a:lnTo>
                    <a:pt x="751" y="0"/>
                  </a:lnTo>
                  <a:cubicBezTo>
                    <a:pt x="760" y="0"/>
                    <a:pt x="768" y="8"/>
                    <a:pt x="768" y="17"/>
                  </a:cubicBezTo>
                  <a:cubicBezTo>
                    <a:pt x="768" y="26"/>
                    <a:pt x="760" y="33"/>
                    <a:pt x="751" y="33"/>
                  </a:cubicBezTo>
                  <a:cubicBezTo>
                    <a:pt x="742" y="33"/>
                    <a:pt x="734" y="26"/>
                    <a:pt x="734" y="17"/>
                  </a:cubicBezTo>
                  <a:cubicBezTo>
                    <a:pt x="734" y="8"/>
                    <a:pt x="742" y="0"/>
                    <a:pt x="751" y="0"/>
                  </a:cubicBezTo>
                  <a:close/>
                  <a:moveTo>
                    <a:pt x="818" y="0"/>
                  </a:moveTo>
                  <a:lnTo>
                    <a:pt x="818" y="0"/>
                  </a:lnTo>
                  <a:cubicBezTo>
                    <a:pt x="827" y="0"/>
                    <a:pt x="834" y="8"/>
                    <a:pt x="834" y="17"/>
                  </a:cubicBezTo>
                  <a:cubicBezTo>
                    <a:pt x="834" y="26"/>
                    <a:pt x="827" y="33"/>
                    <a:pt x="818" y="33"/>
                  </a:cubicBezTo>
                  <a:cubicBezTo>
                    <a:pt x="808" y="33"/>
                    <a:pt x="801" y="26"/>
                    <a:pt x="801" y="17"/>
                  </a:cubicBezTo>
                  <a:cubicBezTo>
                    <a:pt x="801" y="8"/>
                    <a:pt x="808" y="0"/>
                    <a:pt x="818" y="0"/>
                  </a:cubicBezTo>
                  <a:close/>
                  <a:moveTo>
                    <a:pt x="884" y="0"/>
                  </a:moveTo>
                  <a:lnTo>
                    <a:pt x="884" y="0"/>
                  </a:lnTo>
                  <a:cubicBezTo>
                    <a:pt x="893" y="0"/>
                    <a:pt x="901" y="8"/>
                    <a:pt x="901" y="17"/>
                  </a:cubicBezTo>
                  <a:cubicBezTo>
                    <a:pt x="901" y="26"/>
                    <a:pt x="893" y="33"/>
                    <a:pt x="884" y="33"/>
                  </a:cubicBezTo>
                  <a:cubicBezTo>
                    <a:pt x="875" y="33"/>
                    <a:pt x="868" y="26"/>
                    <a:pt x="868" y="17"/>
                  </a:cubicBezTo>
                  <a:cubicBezTo>
                    <a:pt x="868" y="8"/>
                    <a:pt x="875" y="0"/>
                    <a:pt x="884" y="0"/>
                  </a:cubicBezTo>
                  <a:close/>
                  <a:moveTo>
                    <a:pt x="951" y="0"/>
                  </a:moveTo>
                  <a:lnTo>
                    <a:pt x="951" y="0"/>
                  </a:lnTo>
                  <a:cubicBezTo>
                    <a:pt x="960" y="0"/>
                    <a:pt x="968" y="8"/>
                    <a:pt x="968" y="17"/>
                  </a:cubicBezTo>
                  <a:cubicBezTo>
                    <a:pt x="968" y="26"/>
                    <a:pt x="960" y="33"/>
                    <a:pt x="951" y="33"/>
                  </a:cubicBezTo>
                  <a:cubicBezTo>
                    <a:pt x="942" y="33"/>
                    <a:pt x="934" y="26"/>
                    <a:pt x="934" y="17"/>
                  </a:cubicBezTo>
                  <a:cubicBezTo>
                    <a:pt x="934" y="8"/>
                    <a:pt x="942" y="0"/>
                    <a:pt x="951" y="0"/>
                  </a:cubicBezTo>
                  <a:close/>
                  <a:moveTo>
                    <a:pt x="1018" y="0"/>
                  </a:moveTo>
                  <a:lnTo>
                    <a:pt x="1018" y="0"/>
                  </a:lnTo>
                  <a:cubicBezTo>
                    <a:pt x="1027" y="0"/>
                    <a:pt x="1034" y="8"/>
                    <a:pt x="1034" y="17"/>
                  </a:cubicBezTo>
                  <a:cubicBezTo>
                    <a:pt x="1034" y="26"/>
                    <a:pt x="1027" y="33"/>
                    <a:pt x="1018" y="33"/>
                  </a:cubicBezTo>
                  <a:cubicBezTo>
                    <a:pt x="1008" y="33"/>
                    <a:pt x="1001" y="26"/>
                    <a:pt x="1001" y="17"/>
                  </a:cubicBezTo>
                  <a:cubicBezTo>
                    <a:pt x="1001" y="8"/>
                    <a:pt x="1008" y="0"/>
                    <a:pt x="1018" y="0"/>
                  </a:cubicBezTo>
                  <a:close/>
                  <a:moveTo>
                    <a:pt x="1084" y="0"/>
                  </a:moveTo>
                  <a:lnTo>
                    <a:pt x="1084" y="0"/>
                  </a:lnTo>
                  <a:cubicBezTo>
                    <a:pt x="1094" y="0"/>
                    <a:pt x="1101" y="8"/>
                    <a:pt x="1101" y="17"/>
                  </a:cubicBezTo>
                  <a:cubicBezTo>
                    <a:pt x="1101" y="26"/>
                    <a:pt x="1094" y="33"/>
                    <a:pt x="1084" y="33"/>
                  </a:cubicBezTo>
                  <a:cubicBezTo>
                    <a:pt x="1075" y="33"/>
                    <a:pt x="1068" y="26"/>
                    <a:pt x="1068" y="17"/>
                  </a:cubicBezTo>
                  <a:cubicBezTo>
                    <a:pt x="1068" y="8"/>
                    <a:pt x="1075" y="0"/>
                    <a:pt x="1084" y="0"/>
                  </a:cubicBezTo>
                  <a:close/>
                  <a:moveTo>
                    <a:pt x="1151" y="0"/>
                  </a:moveTo>
                  <a:lnTo>
                    <a:pt x="1151" y="0"/>
                  </a:lnTo>
                  <a:cubicBezTo>
                    <a:pt x="1160" y="0"/>
                    <a:pt x="1168" y="8"/>
                    <a:pt x="1168" y="17"/>
                  </a:cubicBezTo>
                  <a:cubicBezTo>
                    <a:pt x="1168" y="26"/>
                    <a:pt x="1160" y="33"/>
                    <a:pt x="1151" y="33"/>
                  </a:cubicBezTo>
                  <a:cubicBezTo>
                    <a:pt x="1142" y="33"/>
                    <a:pt x="1134" y="26"/>
                    <a:pt x="1134" y="17"/>
                  </a:cubicBezTo>
                  <a:cubicBezTo>
                    <a:pt x="1134" y="8"/>
                    <a:pt x="1142" y="0"/>
                    <a:pt x="1151" y="0"/>
                  </a:cubicBezTo>
                  <a:close/>
                  <a:moveTo>
                    <a:pt x="1218" y="0"/>
                  </a:moveTo>
                  <a:lnTo>
                    <a:pt x="1218" y="0"/>
                  </a:lnTo>
                  <a:cubicBezTo>
                    <a:pt x="1227" y="0"/>
                    <a:pt x="1234" y="8"/>
                    <a:pt x="1234" y="17"/>
                  </a:cubicBezTo>
                  <a:cubicBezTo>
                    <a:pt x="1234" y="26"/>
                    <a:pt x="1227" y="33"/>
                    <a:pt x="1218" y="33"/>
                  </a:cubicBezTo>
                  <a:cubicBezTo>
                    <a:pt x="1209" y="33"/>
                    <a:pt x="1201" y="26"/>
                    <a:pt x="1201" y="17"/>
                  </a:cubicBezTo>
                  <a:cubicBezTo>
                    <a:pt x="1201" y="8"/>
                    <a:pt x="1209" y="0"/>
                    <a:pt x="1218" y="0"/>
                  </a:cubicBezTo>
                  <a:close/>
                  <a:moveTo>
                    <a:pt x="1284" y="0"/>
                  </a:moveTo>
                  <a:lnTo>
                    <a:pt x="1284" y="0"/>
                  </a:lnTo>
                  <a:cubicBezTo>
                    <a:pt x="1294" y="0"/>
                    <a:pt x="1301" y="8"/>
                    <a:pt x="1301" y="17"/>
                  </a:cubicBezTo>
                  <a:cubicBezTo>
                    <a:pt x="1301" y="26"/>
                    <a:pt x="1294" y="33"/>
                    <a:pt x="1284" y="33"/>
                  </a:cubicBezTo>
                  <a:cubicBezTo>
                    <a:pt x="1275" y="33"/>
                    <a:pt x="1268" y="26"/>
                    <a:pt x="1268" y="17"/>
                  </a:cubicBezTo>
                  <a:cubicBezTo>
                    <a:pt x="1268" y="8"/>
                    <a:pt x="1275" y="0"/>
                    <a:pt x="1284" y="0"/>
                  </a:cubicBezTo>
                  <a:close/>
                  <a:moveTo>
                    <a:pt x="1351" y="0"/>
                  </a:moveTo>
                  <a:lnTo>
                    <a:pt x="1351" y="0"/>
                  </a:lnTo>
                  <a:cubicBezTo>
                    <a:pt x="1360" y="0"/>
                    <a:pt x="1368" y="8"/>
                    <a:pt x="1368" y="17"/>
                  </a:cubicBezTo>
                  <a:cubicBezTo>
                    <a:pt x="1368" y="26"/>
                    <a:pt x="1360" y="33"/>
                    <a:pt x="1351" y="33"/>
                  </a:cubicBezTo>
                  <a:cubicBezTo>
                    <a:pt x="1342" y="33"/>
                    <a:pt x="1334" y="26"/>
                    <a:pt x="1334" y="17"/>
                  </a:cubicBezTo>
                  <a:cubicBezTo>
                    <a:pt x="1334" y="8"/>
                    <a:pt x="1342" y="0"/>
                    <a:pt x="1351" y="0"/>
                  </a:cubicBezTo>
                  <a:close/>
                  <a:moveTo>
                    <a:pt x="1418" y="0"/>
                  </a:moveTo>
                  <a:lnTo>
                    <a:pt x="1418" y="0"/>
                  </a:lnTo>
                  <a:cubicBezTo>
                    <a:pt x="1427" y="0"/>
                    <a:pt x="1435" y="8"/>
                    <a:pt x="1435" y="17"/>
                  </a:cubicBezTo>
                  <a:cubicBezTo>
                    <a:pt x="1435" y="26"/>
                    <a:pt x="1427" y="33"/>
                    <a:pt x="1418" y="33"/>
                  </a:cubicBezTo>
                  <a:cubicBezTo>
                    <a:pt x="1409" y="33"/>
                    <a:pt x="1401" y="26"/>
                    <a:pt x="1401" y="17"/>
                  </a:cubicBezTo>
                  <a:cubicBezTo>
                    <a:pt x="1401" y="8"/>
                    <a:pt x="1409" y="0"/>
                    <a:pt x="1418" y="0"/>
                  </a:cubicBezTo>
                  <a:close/>
                  <a:moveTo>
                    <a:pt x="1485" y="0"/>
                  </a:moveTo>
                  <a:lnTo>
                    <a:pt x="1485" y="0"/>
                  </a:lnTo>
                  <a:cubicBezTo>
                    <a:pt x="1494" y="0"/>
                    <a:pt x="1501" y="8"/>
                    <a:pt x="1501" y="17"/>
                  </a:cubicBezTo>
                  <a:cubicBezTo>
                    <a:pt x="1501" y="26"/>
                    <a:pt x="1494" y="33"/>
                    <a:pt x="1485" y="33"/>
                  </a:cubicBezTo>
                  <a:cubicBezTo>
                    <a:pt x="1475" y="33"/>
                    <a:pt x="1468" y="26"/>
                    <a:pt x="1468" y="17"/>
                  </a:cubicBezTo>
                  <a:cubicBezTo>
                    <a:pt x="1468" y="8"/>
                    <a:pt x="1475" y="0"/>
                    <a:pt x="1485" y="0"/>
                  </a:cubicBezTo>
                  <a:close/>
                  <a:moveTo>
                    <a:pt x="1551" y="0"/>
                  </a:moveTo>
                  <a:lnTo>
                    <a:pt x="1551" y="0"/>
                  </a:lnTo>
                  <a:cubicBezTo>
                    <a:pt x="1560" y="0"/>
                    <a:pt x="1568" y="8"/>
                    <a:pt x="1568" y="17"/>
                  </a:cubicBezTo>
                  <a:cubicBezTo>
                    <a:pt x="1568" y="26"/>
                    <a:pt x="1560" y="33"/>
                    <a:pt x="1551" y="33"/>
                  </a:cubicBezTo>
                  <a:cubicBezTo>
                    <a:pt x="1542" y="33"/>
                    <a:pt x="1535" y="26"/>
                    <a:pt x="1535" y="17"/>
                  </a:cubicBezTo>
                  <a:cubicBezTo>
                    <a:pt x="1535" y="8"/>
                    <a:pt x="1542" y="0"/>
                    <a:pt x="1551" y="0"/>
                  </a:cubicBezTo>
                  <a:close/>
                  <a:moveTo>
                    <a:pt x="1618" y="0"/>
                  </a:moveTo>
                  <a:lnTo>
                    <a:pt x="1618" y="0"/>
                  </a:lnTo>
                  <a:cubicBezTo>
                    <a:pt x="1627" y="0"/>
                    <a:pt x="1635" y="8"/>
                    <a:pt x="1635" y="17"/>
                  </a:cubicBezTo>
                  <a:cubicBezTo>
                    <a:pt x="1635" y="26"/>
                    <a:pt x="1627" y="33"/>
                    <a:pt x="1618" y="33"/>
                  </a:cubicBezTo>
                  <a:cubicBezTo>
                    <a:pt x="1609" y="33"/>
                    <a:pt x="1601" y="26"/>
                    <a:pt x="1601" y="17"/>
                  </a:cubicBezTo>
                  <a:cubicBezTo>
                    <a:pt x="1601" y="8"/>
                    <a:pt x="1609" y="0"/>
                    <a:pt x="1618" y="0"/>
                  </a:cubicBezTo>
                  <a:close/>
                  <a:moveTo>
                    <a:pt x="1685" y="0"/>
                  </a:moveTo>
                  <a:lnTo>
                    <a:pt x="1685" y="0"/>
                  </a:lnTo>
                  <a:cubicBezTo>
                    <a:pt x="1694" y="0"/>
                    <a:pt x="1701" y="8"/>
                    <a:pt x="1701" y="17"/>
                  </a:cubicBezTo>
                  <a:cubicBezTo>
                    <a:pt x="1701" y="26"/>
                    <a:pt x="1694" y="33"/>
                    <a:pt x="1685" y="33"/>
                  </a:cubicBezTo>
                  <a:cubicBezTo>
                    <a:pt x="1675" y="33"/>
                    <a:pt x="1668" y="26"/>
                    <a:pt x="1668" y="17"/>
                  </a:cubicBezTo>
                  <a:cubicBezTo>
                    <a:pt x="1668" y="8"/>
                    <a:pt x="1675" y="0"/>
                    <a:pt x="1685" y="0"/>
                  </a:cubicBezTo>
                  <a:close/>
                  <a:moveTo>
                    <a:pt x="1751" y="0"/>
                  </a:moveTo>
                  <a:lnTo>
                    <a:pt x="1751" y="0"/>
                  </a:lnTo>
                  <a:cubicBezTo>
                    <a:pt x="1761" y="0"/>
                    <a:pt x="1768" y="8"/>
                    <a:pt x="1768" y="17"/>
                  </a:cubicBezTo>
                  <a:cubicBezTo>
                    <a:pt x="1768" y="26"/>
                    <a:pt x="1761" y="33"/>
                    <a:pt x="1751" y="33"/>
                  </a:cubicBezTo>
                  <a:cubicBezTo>
                    <a:pt x="1742" y="33"/>
                    <a:pt x="1735" y="26"/>
                    <a:pt x="1735" y="17"/>
                  </a:cubicBezTo>
                  <a:cubicBezTo>
                    <a:pt x="1735" y="8"/>
                    <a:pt x="1742" y="0"/>
                    <a:pt x="1751" y="0"/>
                  </a:cubicBezTo>
                  <a:close/>
                  <a:moveTo>
                    <a:pt x="1818" y="0"/>
                  </a:moveTo>
                  <a:lnTo>
                    <a:pt x="1818" y="0"/>
                  </a:lnTo>
                  <a:cubicBezTo>
                    <a:pt x="1827" y="0"/>
                    <a:pt x="1835" y="8"/>
                    <a:pt x="1835" y="17"/>
                  </a:cubicBezTo>
                  <a:cubicBezTo>
                    <a:pt x="1835" y="26"/>
                    <a:pt x="1827" y="33"/>
                    <a:pt x="1818" y="33"/>
                  </a:cubicBezTo>
                  <a:cubicBezTo>
                    <a:pt x="1809" y="33"/>
                    <a:pt x="1801" y="26"/>
                    <a:pt x="1801" y="17"/>
                  </a:cubicBezTo>
                  <a:cubicBezTo>
                    <a:pt x="1801" y="8"/>
                    <a:pt x="1809" y="0"/>
                    <a:pt x="1818" y="0"/>
                  </a:cubicBezTo>
                  <a:close/>
                  <a:moveTo>
                    <a:pt x="1885" y="0"/>
                  </a:moveTo>
                  <a:lnTo>
                    <a:pt x="1885" y="0"/>
                  </a:lnTo>
                  <a:cubicBezTo>
                    <a:pt x="1894" y="0"/>
                    <a:pt x="1901" y="8"/>
                    <a:pt x="1901" y="17"/>
                  </a:cubicBezTo>
                  <a:cubicBezTo>
                    <a:pt x="1901" y="26"/>
                    <a:pt x="1894" y="33"/>
                    <a:pt x="1885" y="33"/>
                  </a:cubicBezTo>
                  <a:cubicBezTo>
                    <a:pt x="1876" y="33"/>
                    <a:pt x="1868" y="26"/>
                    <a:pt x="1868" y="17"/>
                  </a:cubicBezTo>
                  <a:cubicBezTo>
                    <a:pt x="1868" y="8"/>
                    <a:pt x="1876" y="0"/>
                    <a:pt x="1885" y="0"/>
                  </a:cubicBezTo>
                  <a:close/>
                  <a:moveTo>
                    <a:pt x="1951" y="0"/>
                  </a:moveTo>
                  <a:lnTo>
                    <a:pt x="1951" y="0"/>
                  </a:lnTo>
                  <a:cubicBezTo>
                    <a:pt x="1961" y="0"/>
                    <a:pt x="1968" y="8"/>
                    <a:pt x="1968" y="17"/>
                  </a:cubicBezTo>
                  <a:cubicBezTo>
                    <a:pt x="1968" y="26"/>
                    <a:pt x="1961" y="33"/>
                    <a:pt x="1951" y="33"/>
                  </a:cubicBezTo>
                  <a:cubicBezTo>
                    <a:pt x="1942" y="33"/>
                    <a:pt x="1935" y="26"/>
                    <a:pt x="1935" y="17"/>
                  </a:cubicBezTo>
                  <a:cubicBezTo>
                    <a:pt x="1935" y="8"/>
                    <a:pt x="1942" y="0"/>
                    <a:pt x="1951" y="0"/>
                  </a:cubicBezTo>
                  <a:close/>
                  <a:moveTo>
                    <a:pt x="2018" y="0"/>
                  </a:moveTo>
                  <a:lnTo>
                    <a:pt x="2018" y="0"/>
                  </a:lnTo>
                  <a:cubicBezTo>
                    <a:pt x="2027" y="0"/>
                    <a:pt x="2035" y="8"/>
                    <a:pt x="2035" y="17"/>
                  </a:cubicBezTo>
                  <a:cubicBezTo>
                    <a:pt x="2035" y="26"/>
                    <a:pt x="2027" y="33"/>
                    <a:pt x="2018" y="33"/>
                  </a:cubicBezTo>
                  <a:cubicBezTo>
                    <a:pt x="2009" y="33"/>
                    <a:pt x="2001" y="26"/>
                    <a:pt x="2001" y="17"/>
                  </a:cubicBezTo>
                  <a:cubicBezTo>
                    <a:pt x="2001" y="8"/>
                    <a:pt x="2009" y="0"/>
                    <a:pt x="2018" y="0"/>
                  </a:cubicBezTo>
                  <a:close/>
                  <a:moveTo>
                    <a:pt x="2085" y="0"/>
                  </a:moveTo>
                  <a:lnTo>
                    <a:pt x="2085" y="0"/>
                  </a:lnTo>
                  <a:cubicBezTo>
                    <a:pt x="2094" y="0"/>
                    <a:pt x="2102" y="8"/>
                    <a:pt x="2102" y="17"/>
                  </a:cubicBezTo>
                  <a:cubicBezTo>
                    <a:pt x="2102" y="26"/>
                    <a:pt x="2094" y="33"/>
                    <a:pt x="2085" y="33"/>
                  </a:cubicBezTo>
                  <a:cubicBezTo>
                    <a:pt x="2076" y="33"/>
                    <a:pt x="2068" y="26"/>
                    <a:pt x="2068" y="17"/>
                  </a:cubicBezTo>
                  <a:cubicBezTo>
                    <a:pt x="2068" y="8"/>
                    <a:pt x="2076" y="0"/>
                    <a:pt x="2085" y="0"/>
                  </a:cubicBezTo>
                  <a:close/>
                  <a:moveTo>
                    <a:pt x="2152" y="0"/>
                  </a:moveTo>
                  <a:lnTo>
                    <a:pt x="2152" y="0"/>
                  </a:lnTo>
                  <a:cubicBezTo>
                    <a:pt x="2161" y="0"/>
                    <a:pt x="2168" y="8"/>
                    <a:pt x="2168" y="17"/>
                  </a:cubicBezTo>
                  <a:cubicBezTo>
                    <a:pt x="2168" y="26"/>
                    <a:pt x="2161" y="33"/>
                    <a:pt x="2152" y="33"/>
                  </a:cubicBezTo>
                  <a:cubicBezTo>
                    <a:pt x="2142" y="33"/>
                    <a:pt x="2135" y="26"/>
                    <a:pt x="2135" y="17"/>
                  </a:cubicBezTo>
                  <a:cubicBezTo>
                    <a:pt x="2135" y="8"/>
                    <a:pt x="2142" y="0"/>
                    <a:pt x="2152" y="0"/>
                  </a:cubicBezTo>
                  <a:close/>
                  <a:moveTo>
                    <a:pt x="2218" y="0"/>
                  </a:moveTo>
                  <a:lnTo>
                    <a:pt x="2218" y="0"/>
                  </a:lnTo>
                  <a:cubicBezTo>
                    <a:pt x="2227" y="0"/>
                    <a:pt x="2235" y="8"/>
                    <a:pt x="2235" y="17"/>
                  </a:cubicBezTo>
                  <a:cubicBezTo>
                    <a:pt x="2235" y="26"/>
                    <a:pt x="2227" y="33"/>
                    <a:pt x="2218" y="33"/>
                  </a:cubicBezTo>
                  <a:cubicBezTo>
                    <a:pt x="2209" y="33"/>
                    <a:pt x="2202" y="26"/>
                    <a:pt x="2202" y="17"/>
                  </a:cubicBezTo>
                  <a:cubicBezTo>
                    <a:pt x="2202" y="8"/>
                    <a:pt x="2209" y="0"/>
                    <a:pt x="2218" y="0"/>
                  </a:cubicBezTo>
                  <a:close/>
                  <a:moveTo>
                    <a:pt x="2285" y="0"/>
                  </a:moveTo>
                  <a:lnTo>
                    <a:pt x="2285" y="0"/>
                  </a:lnTo>
                  <a:cubicBezTo>
                    <a:pt x="2294" y="0"/>
                    <a:pt x="2302" y="8"/>
                    <a:pt x="2302" y="17"/>
                  </a:cubicBezTo>
                  <a:cubicBezTo>
                    <a:pt x="2302" y="26"/>
                    <a:pt x="2294" y="33"/>
                    <a:pt x="2285" y="33"/>
                  </a:cubicBezTo>
                  <a:cubicBezTo>
                    <a:pt x="2276" y="33"/>
                    <a:pt x="2268" y="26"/>
                    <a:pt x="2268" y="17"/>
                  </a:cubicBezTo>
                  <a:cubicBezTo>
                    <a:pt x="2268" y="8"/>
                    <a:pt x="2276" y="0"/>
                    <a:pt x="2285" y="0"/>
                  </a:cubicBezTo>
                  <a:close/>
                  <a:moveTo>
                    <a:pt x="2352" y="0"/>
                  </a:moveTo>
                  <a:lnTo>
                    <a:pt x="2352" y="0"/>
                  </a:lnTo>
                  <a:cubicBezTo>
                    <a:pt x="2361" y="0"/>
                    <a:pt x="2368" y="8"/>
                    <a:pt x="2368" y="17"/>
                  </a:cubicBezTo>
                  <a:cubicBezTo>
                    <a:pt x="2368" y="26"/>
                    <a:pt x="2361" y="33"/>
                    <a:pt x="2352" y="33"/>
                  </a:cubicBezTo>
                  <a:cubicBezTo>
                    <a:pt x="2342" y="33"/>
                    <a:pt x="2335" y="26"/>
                    <a:pt x="2335" y="17"/>
                  </a:cubicBezTo>
                  <a:cubicBezTo>
                    <a:pt x="2335" y="8"/>
                    <a:pt x="2342" y="0"/>
                    <a:pt x="2352" y="0"/>
                  </a:cubicBezTo>
                  <a:close/>
                  <a:moveTo>
                    <a:pt x="2418" y="0"/>
                  </a:moveTo>
                  <a:lnTo>
                    <a:pt x="2418" y="0"/>
                  </a:lnTo>
                  <a:cubicBezTo>
                    <a:pt x="2428" y="0"/>
                    <a:pt x="2435" y="8"/>
                    <a:pt x="2435" y="17"/>
                  </a:cubicBezTo>
                  <a:cubicBezTo>
                    <a:pt x="2435" y="26"/>
                    <a:pt x="2428" y="33"/>
                    <a:pt x="2418" y="33"/>
                  </a:cubicBezTo>
                  <a:cubicBezTo>
                    <a:pt x="2409" y="33"/>
                    <a:pt x="2402" y="26"/>
                    <a:pt x="2402" y="17"/>
                  </a:cubicBezTo>
                  <a:cubicBezTo>
                    <a:pt x="2402" y="8"/>
                    <a:pt x="2409" y="0"/>
                    <a:pt x="2418" y="0"/>
                  </a:cubicBezTo>
                  <a:close/>
                  <a:moveTo>
                    <a:pt x="2485" y="0"/>
                  </a:moveTo>
                  <a:lnTo>
                    <a:pt x="2485" y="0"/>
                  </a:lnTo>
                  <a:cubicBezTo>
                    <a:pt x="2494" y="0"/>
                    <a:pt x="2502" y="8"/>
                    <a:pt x="2502" y="17"/>
                  </a:cubicBezTo>
                  <a:cubicBezTo>
                    <a:pt x="2502" y="26"/>
                    <a:pt x="2494" y="33"/>
                    <a:pt x="2485" y="33"/>
                  </a:cubicBezTo>
                  <a:cubicBezTo>
                    <a:pt x="2476" y="33"/>
                    <a:pt x="2468" y="26"/>
                    <a:pt x="2468" y="17"/>
                  </a:cubicBezTo>
                  <a:cubicBezTo>
                    <a:pt x="2468" y="8"/>
                    <a:pt x="2476" y="0"/>
                    <a:pt x="2485" y="0"/>
                  </a:cubicBezTo>
                  <a:close/>
                  <a:moveTo>
                    <a:pt x="2552" y="0"/>
                  </a:moveTo>
                  <a:lnTo>
                    <a:pt x="2552" y="0"/>
                  </a:lnTo>
                  <a:cubicBezTo>
                    <a:pt x="2561" y="0"/>
                    <a:pt x="2568" y="8"/>
                    <a:pt x="2568" y="17"/>
                  </a:cubicBezTo>
                  <a:cubicBezTo>
                    <a:pt x="2568" y="26"/>
                    <a:pt x="2561" y="33"/>
                    <a:pt x="2552" y="33"/>
                  </a:cubicBezTo>
                  <a:cubicBezTo>
                    <a:pt x="2543" y="33"/>
                    <a:pt x="2535" y="26"/>
                    <a:pt x="2535" y="17"/>
                  </a:cubicBezTo>
                  <a:cubicBezTo>
                    <a:pt x="2535" y="8"/>
                    <a:pt x="2543" y="0"/>
                    <a:pt x="2552" y="0"/>
                  </a:cubicBezTo>
                  <a:close/>
                  <a:moveTo>
                    <a:pt x="2618" y="0"/>
                  </a:moveTo>
                  <a:lnTo>
                    <a:pt x="2618" y="0"/>
                  </a:lnTo>
                  <a:cubicBezTo>
                    <a:pt x="2628" y="0"/>
                    <a:pt x="2635" y="8"/>
                    <a:pt x="2635" y="17"/>
                  </a:cubicBezTo>
                  <a:cubicBezTo>
                    <a:pt x="2635" y="26"/>
                    <a:pt x="2628" y="33"/>
                    <a:pt x="2618" y="33"/>
                  </a:cubicBezTo>
                  <a:cubicBezTo>
                    <a:pt x="2609" y="33"/>
                    <a:pt x="2602" y="26"/>
                    <a:pt x="2602" y="17"/>
                  </a:cubicBezTo>
                  <a:cubicBezTo>
                    <a:pt x="2602" y="8"/>
                    <a:pt x="2609" y="0"/>
                    <a:pt x="2618" y="0"/>
                  </a:cubicBezTo>
                  <a:close/>
                  <a:moveTo>
                    <a:pt x="2685" y="0"/>
                  </a:moveTo>
                  <a:lnTo>
                    <a:pt x="2685" y="0"/>
                  </a:lnTo>
                  <a:cubicBezTo>
                    <a:pt x="2694" y="0"/>
                    <a:pt x="2702" y="8"/>
                    <a:pt x="2702" y="17"/>
                  </a:cubicBezTo>
                  <a:cubicBezTo>
                    <a:pt x="2702" y="26"/>
                    <a:pt x="2694" y="33"/>
                    <a:pt x="2685" y="33"/>
                  </a:cubicBezTo>
                  <a:cubicBezTo>
                    <a:pt x="2676" y="33"/>
                    <a:pt x="2668" y="26"/>
                    <a:pt x="2668" y="17"/>
                  </a:cubicBezTo>
                  <a:cubicBezTo>
                    <a:pt x="2668" y="8"/>
                    <a:pt x="2676" y="0"/>
                    <a:pt x="2685" y="0"/>
                  </a:cubicBezTo>
                  <a:close/>
                  <a:moveTo>
                    <a:pt x="2752" y="0"/>
                  </a:moveTo>
                  <a:lnTo>
                    <a:pt x="2752" y="0"/>
                  </a:lnTo>
                  <a:cubicBezTo>
                    <a:pt x="2761" y="0"/>
                    <a:pt x="2769" y="8"/>
                    <a:pt x="2769" y="17"/>
                  </a:cubicBezTo>
                  <a:cubicBezTo>
                    <a:pt x="2769" y="26"/>
                    <a:pt x="2761" y="33"/>
                    <a:pt x="2752" y="33"/>
                  </a:cubicBezTo>
                  <a:cubicBezTo>
                    <a:pt x="2743" y="33"/>
                    <a:pt x="2735" y="26"/>
                    <a:pt x="2735" y="17"/>
                  </a:cubicBezTo>
                  <a:cubicBezTo>
                    <a:pt x="2735" y="8"/>
                    <a:pt x="2743" y="0"/>
                    <a:pt x="2752" y="0"/>
                  </a:cubicBezTo>
                  <a:close/>
                  <a:moveTo>
                    <a:pt x="2819" y="0"/>
                  </a:moveTo>
                  <a:lnTo>
                    <a:pt x="2819" y="0"/>
                  </a:lnTo>
                  <a:cubicBezTo>
                    <a:pt x="2828" y="0"/>
                    <a:pt x="2835" y="8"/>
                    <a:pt x="2835" y="17"/>
                  </a:cubicBezTo>
                  <a:cubicBezTo>
                    <a:pt x="2835" y="26"/>
                    <a:pt x="2828" y="33"/>
                    <a:pt x="2819" y="33"/>
                  </a:cubicBezTo>
                  <a:cubicBezTo>
                    <a:pt x="2809" y="33"/>
                    <a:pt x="2802" y="26"/>
                    <a:pt x="2802" y="17"/>
                  </a:cubicBezTo>
                  <a:cubicBezTo>
                    <a:pt x="2802" y="8"/>
                    <a:pt x="2809" y="0"/>
                    <a:pt x="2819" y="0"/>
                  </a:cubicBezTo>
                  <a:close/>
                  <a:moveTo>
                    <a:pt x="2885" y="0"/>
                  </a:moveTo>
                  <a:lnTo>
                    <a:pt x="2885" y="0"/>
                  </a:lnTo>
                  <a:cubicBezTo>
                    <a:pt x="2894" y="0"/>
                    <a:pt x="2902" y="8"/>
                    <a:pt x="2902" y="17"/>
                  </a:cubicBezTo>
                  <a:cubicBezTo>
                    <a:pt x="2902" y="26"/>
                    <a:pt x="2894" y="33"/>
                    <a:pt x="2885" y="33"/>
                  </a:cubicBezTo>
                  <a:cubicBezTo>
                    <a:pt x="2876" y="33"/>
                    <a:pt x="2869" y="26"/>
                    <a:pt x="2869" y="17"/>
                  </a:cubicBezTo>
                  <a:cubicBezTo>
                    <a:pt x="2869" y="8"/>
                    <a:pt x="2876" y="0"/>
                    <a:pt x="2885" y="0"/>
                  </a:cubicBezTo>
                  <a:close/>
                  <a:moveTo>
                    <a:pt x="2952" y="0"/>
                  </a:moveTo>
                  <a:lnTo>
                    <a:pt x="2952" y="0"/>
                  </a:lnTo>
                  <a:cubicBezTo>
                    <a:pt x="2961" y="0"/>
                    <a:pt x="2969" y="8"/>
                    <a:pt x="2969" y="17"/>
                  </a:cubicBezTo>
                  <a:cubicBezTo>
                    <a:pt x="2969" y="26"/>
                    <a:pt x="2961" y="33"/>
                    <a:pt x="2952" y="33"/>
                  </a:cubicBezTo>
                  <a:cubicBezTo>
                    <a:pt x="2943" y="33"/>
                    <a:pt x="2935" y="26"/>
                    <a:pt x="2935" y="17"/>
                  </a:cubicBezTo>
                  <a:cubicBezTo>
                    <a:pt x="2935" y="8"/>
                    <a:pt x="2943" y="0"/>
                    <a:pt x="2952" y="0"/>
                  </a:cubicBezTo>
                  <a:close/>
                  <a:moveTo>
                    <a:pt x="3019" y="0"/>
                  </a:moveTo>
                  <a:lnTo>
                    <a:pt x="3019" y="0"/>
                  </a:lnTo>
                  <a:cubicBezTo>
                    <a:pt x="3028" y="0"/>
                    <a:pt x="3035" y="8"/>
                    <a:pt x="3035" y="17"/>
                  </a:cubicBezTo>
                  <a:cubicBezTo>
                    <a:pt x="3035" y="26"/>
                    <a:pt x="3028" y="33"/>
                    <a:pt x="3019" y="33"/>
                  </a:cubicBezTo>
                  <a:cubicBezTo>
                    <a:pt x="3009" y="33"/>
                    <a:pt x="3002" y="26"/>
                    <a:pt x="3002" y="17"/>
                  </a:cubicBezTo>
                  <a:cubicBezTo>
                    <a:pt x="3002" y="8"/>
                    <a:pt x="3009" y="0"/>
                    <a:pt x="3019" y="0"/>
                  </a:cubicBezTo>
                  <a:close/>
                  <a:moveTo>
                    <a:pt x="3085" y="0"/>
                  </a:moveTo>
                  <a:lnTo>
                    <a:pt x="3085" y="0"/>
                  </a:lnTo>
                  <a:cubicBezTo>
                    <a:pt x="3095" y="0"/>
                    <a:pt x="3102" y="8"/>
                    <a:pt x="3102" y="17"/>
                  </a:cubicBezTo>
                  <a:cubicBezTo>
                    <a:pt x="3102" y="26"/>
                    <a:pt x="3095" y="33"/>
                    <a:pt x="3085" y="33"/>
                  </a:cubicBezTo>
                  <a:cubicBezTo>
                    <a:pt x="3076" y="33"/>
                    <a:pt x="3069" y="26"/>
                    <a:pt x="3069" y="17"/>
                  </a:cubicBezTo>
                  <a:cubicBezTo>
                    <a:pt x="3069" y="8"/>
                    <a:pt x="3076" y="0"/>
                    <a:pt x="3085" y="0"/>
                  </a:cubicBezTo>
                  <a:close/>
                  <a:moveTo>
                    <a:pt x="3152" y="0"/>
                  </a:moveTo>
                  <a:lnTo>
                    <a:pt x="3152" y="0"/>
                  </a:lnTo>
                  <a:cubicBezTo>
                    <a:pt x="3161" y="0"/>
                    <a:pt x="3169" y="8"/>
                    <a:pt x="3169" y="17"/>
                  </a:cubicBezTo>
                  <a:cubicBezTo>
                    <a:pt x="3169" y="26"/>
                    <a:pt x="3161" y="33"/>
                    <a:pt x="3152" y="33"/>
                  </a:cubicBezTo>
                  <a:cubicBezTo>
                    <a:pt x="3143" y="33"/>
                    <a:pt x="3135" y="26"/>
                    <a:pt x="3135" y="17"/>
                  </a:cubicBezTo>
                  <a:cubicBezTo>
                    <a:pt x="3135" y="8"/>
                    <a:pt x="3143" y="0"/>
                    <a:pt x="3152" y="0"/>
                  </a:cubicBezTo>
                  <a:close/>
                  <a:moveTo>
                    <a:pt x="3219" y="0"/>
                  </a:moveTo>
                  <a:lnTo>
                    <a:pt x="3219" y="0"/>
                  </a:lnTo>
                  <a:cubicBezTo>
                    <a:pt x="3228" y="0"/>
                    <a:pt x="3235" y="8"/>
                    <a:pt x="3235" y="17"/>
                  </a:cubicBezTo>
                  <a:cubicBezTo>
                    <a:pt x="3235" y="26"/>
                    <a:pt x="3228" y="33"/>
                    <a:pt x="3219" y="33"/>
                  </a:cubicBezTo>
                  <a:cubicBezTo>
                    <a:pt x="3210" y="33"/>
                    <a:pt x="3202" y="26"/>
                    <a:pt x="3202" y="17"/>
                  </a:cubicBezTo>
                  <a:cubicBezTo>
                    <a:pt x="3202" y="8"/>
                    <a:pt x="3210" y="0"/>
                    <a:pt x="3219" y="0"/>
                  </a:cubicBezTo>
                  <a:close/>
                </a:path>
              </a:pathLst>
            </a:custGeom>
            <a:solidFill>
              <a:srgbClr val="000000"/>
            </a:solidFill>
            <a:ln w="1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620" name="Freeform 292"/>
            <p:cNvSpPr>
              <a:spLocks noEditPoints="1"/>
            </p:cNvSpPr>
            <p:nvPr/>
          </p:nvSpPr>
          <p:spPr bwMode="auto">
            <a:xfrm>
              <a:off x="974" y="3209"/>
              <a:ext cx="4" cy="28"/>
            </a:xfrm>
            <a:custGeom>
              <a:avLst/>
              <a:gdLst>
                <a:gd name="T0" fmla="*/ 0 w 34"/>
                <a:gd name="T1" fmla="*/ 0 h 301"/>
                <a:gd name="T2" fmla="*/ 0 w 34"/>
                <a:gd name="T3" fmla="*/ 0 h 301"/>
                <a:gd name="T4" fmla="*/ 0 w 34"/>
                <a:gd name="T5" fmla="*/ 0 h 301"/>
                <a:gd name="T6" fmla="*/ 0 w 34"/>
                <a:gd name="T7" fmla="*/ 0 h 301"/>
                <a:gd name="T8" fmla="*/ 0 w 34"/>
                <a:gd name="T9" fmla="*/ 0 h 301"/>
                <a:gd name="T10" fmla="*/ 0 w 34"/>
                <a:gd name="T11" fmla="*/ 0 h 301"/>
                <a:gd name="T12" fmla="*/ 0 w 34"/>
                <a:gd name="T13" fmla="*/ 0 h 301"/>
                <a:gd name="T14" fmla="*/ 0 w 34"/>
                <a:gd name="T15" fmla="*/ 1 h 301"/>
                <a:gd name="T16" fmla="*/ 0 w 34"/>
                <a:gd name="T17" fmla="*/ 1 h 301"/>
                <a:gd name="T18" fmla="*/ 0 w 34"/>
                <a:gd name="T19" fmla="*/ 1 h 301"/>
                <a:gd name="T20" fmla="*/ 0 w 34"/>
                <a:gd name="T21" fmla="*/ 1 h 301"/>
                <a:gd name="T22" fmla="*/ 0 w 34"/>
                <a:gd name="T23" fmla="*/ 1 h 301"/>
                <a:gd name="T24" fmla="*/ 0 w 34"/>
                <a:gd name="T25" fmla="*/ 1 h 301"/>
                <a:gd name="T26" fmla="*/ 0 w 34"/>
                <a:gd name="T27" fmla="*/ 1 h 301"/>
                <a:gd name="T28" fmla="*/ 0 w 34"/>
                <a:gd name="T29" fmla="*/ 1 h 301"/>
                <a:gd name="T30" fmla="*/ 0 w 34"/>
                <a:gd name="T31" fmla="*/ 1 h 301"/>
                <a:gd name="T32" fmla="*/ 0 w 34"/>
                <a:gd name="T33" fmla="*/ 1 h 301"/>
                <a:gd name="T34" fmla="*/ 0 w 34"/>
                <a:gd name="T35" fmla="*/ 1 h 301"/>
                <a:gd name="T36" fmla="*/ 0 w 34"/>
                <a:gd name="T37" fmla="*/ 1 h 301"/>
                <a:gd name="T38" fmla="*/ 0 w 34"/>
                <a:gd name="T39" fmla="*/ 1 h 301"/>
                <a:gd name="T40" fmla="*/ 0 w 34"/>
                <a:gd name="T41" fmla="*/ 1 h 301"/>
                <a:gd name="T42" fmla="*/ 0 w 34"/>
                <a:gd name="T43" fmla="*/ 2 h 301"/>
                <a:gd name="T44" fmla="*/ 0 w 34"/>
                <a:gd name="T45" fmla="*/ 2 h 301"/>
                <a:gd name="T46" fmla="*/ 0 w 34"/>
                <a:gd name="T47" fmla="*/ 2 h 301"/>
                <a:gd name="T48" fmla="*/ 0 w 34"/>
                <a:gd name="T49" fmla="*/ 2 h 301"/>
                <a:gd name="T50" fmla="*/ 0 w 34"/>
                <a:gd name="T51" fmla="*/ 2 h 301"/>
                <a:gd name="T52" fmla="*/ 0 w 34"/>
                <a:gd name="T53" fmla="*/ 2 h 301"/>
                <a:gd name="T54" fmla="*/ 0 w 34"/>
                <a:gd name="T55" fmla="*/ 2 h 301"/>
                <a:gd name="T56" fmla="*/ 0 w 34"/>
                <a:gd name="T57" fmla="*/ 2 h 301"/>
                <a:gd name="T58" fmla="*/ 0 w 34"/>
                <a:gd name="T59" fmla="*/ 2 h 301"/>
                <a:gd name="T60" fmla="*/ 0 w 34"/>
                <a:gd name="T61" fmla="*/ 3 h 301"/>
                <a:gd name="T62" fmla="*/ 0 w 34"/>
                <a:gd name="T63" fmla="*/ 2 h 301"/>
                <a:gd name="T64" fmla="*/ 0 w 34"/>
                <a:gd name="T65" fmla="*/ 2 h 301"/>
                <a:gd name="T66" fmla="*/ 0 w 34"/>
                <a:gd name="T67" fmla="*/ 2 h 301"/>
                <a:gd name="T68" fmla="*/ 0 w 34"/>
                <a:gd name="T69" fmla="*/ 2 h 30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34" h="301">
                  <a:moveTo>
                    <a:pt x="34" y="17"/>
                  </a:moveTo>
                  <a:lnTo>
                    <a:pt x="34" y="17"/>
                  </a:lnTo>
                  <a:cubicBezTo>
                    <a:pt x="34" y="26"/>
                    <a:pt x="26" y="34"/>
                    <a:pt x="17" y="34"/>
                  </a:cubicBezTo>
                  <a:cubicBezTo>
                    <a:pt x="8" y="34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4" y="8"/>
                    <a:pt x="34" y="17"/>
                  </a:cubicBezTo>
                  <a:close/>
                  <a:moveTo>
                    <a:pt x="34" y="84"/>
                  </a:moveTo>
                  <a:lnTo>
                    <a:pt x="34" y="84"/>
                  </a:lnTo>
                  <a:cubicBezTo>
                    <a:pt x="34" y="93"/>
                    <a:pt x="26" y="101"/>
                    <a:pt x="17" y="101"/>
                  </a:cubicBezTo>
                  <a:cubicBezTo>
                    <a:pt x="8" y="101"/>
                    <a:pt x="0" y="93"/>
                    <a:pt x="0" y="84"/>
                  </a:cubicBezTo>
                  <a:cubicBezTo>
                    <a:pt x="0" y="75"/>
                    <a:pt x="8" y="67"/>
                    <a:pt x="17" y="67"/>
                  </a:cubicBezTo>
                  <a:cubicBezTo>
                    <a:pt x="26" y="67"/>
                    <a:pt x="34" y="75"/>
                    <a:pt x="34" y="84"/>
                  </a:cubicBezTo>
                  <a:close/>
                  <a:moveTo>
                    <a:pt x="34" y="151"/>
                  </a:moveTo>
                  <a:lnTo>
                    <a:pt x="34" y="151"/>
                  </a:lnTo>
                  <a:cubicBezTo>
                    <a:pt x="34" y="160"/>
                    <a:pt x="26" y="167"/>
                    <a:pt x="17" y="167"/>
                  </a:cubicBezTo>
                  <a:cubicBezTo>
                    <a:pt x="8" y="167"/>
                    <a:pt x="0" y="160"/>
                    <a:pt x="0" y="151"/>
                  </a:cubicBezTo>
                  <a:cubicBezTo>
                    <a:pt x="0" y="141"/>
                    <a:pt x="8" y="134"/>
                    <a:pt x="17" y="134"/>
                  </a:cubicBezTo>
                  <a:cubicBezTo>
                    <a:pt x="26" y="134"/>
                    <a:pt x="34" y="141"/>
                    <a:pt x="34" y="151"/>
                  </a:cubicBezTo>
                  <a:close/>
                  <a:moveTo>
                    <a:pt x="34" y="217"/>
                  </a:moveTo>
                  <a:lnTo>
                    <a:pt x="34" y="217"/>
                  </a:lnTo>
                  <a:cubicBezTo>
                    <a:pt x="34" y="226"/>
                    <a:pt x="26" y="234"/>
                    <a:pt x="17" y="234"/>
                  </a:cubicBezTo>
                  <a:cubicBezTo>
                    <a:pt x="8" y="234"/>
                    <a:pt x="0" y="226"/>
                    <a:pt x="0" y="217"/>
                  </a:cubicBezTo>
                  <a:cubicBezTo>
                    <a:pt x="0" y="208"/>
                    <a:pt x="8" y="201"/>
                    <a:pt x="17" y="201"/>
                  </a:cubicBezTo>
                  <a:cubicBezTo>
                    <a:pt x="26" y="201"/>
                    <a:pt x="34" y="208"/>
                    <a:pt x="34" y="217"/>
                  </a:cubicBezTo>
                  <a:close/>
                  <a:moveTo>
                    <a:pt x="34" y="284"/>
                  </a:moveTo>
                  <a:lnTo>
                    <a:pt x="34" y="284"/>
                  </a:lnTo>
                  <a:cubicBezTo>
                    <a:pt x="34" y="293"/>
                    <a:pt x="26" y="301"/>
                    <a:pt x="17" y="301"/>
                  </a:cubicBezTo>
                  <a:cubicBezTo>
                    <a:pt x="8" y="301"/>
                    <a:pt x="0" y="293"/>
                    <a:pt x="0" y="284"/>
                  </a:cubicBezTo>
                  <a:cubicBezTo>
                    <a:pt x="0" y="275"/>
                    <a:pt x="8" y="267"/>
                    <a:pt x="17" y="267"/>
                  </a:cubicBezTo>
                  <a:cubicBezTo>
                    <a:pt x="26" y="267"/>
                    <a:pt x="34" y="275"/>
                    <a:pt x="34" y="284"/>
                  </a:cubicBezTo>
                  <a:close/>
                </a:path>
              </a:pathLst>
            </a:custGeom>
            <a:solidFill>
              <a:srgbClr val="000000"/>
            </a:solidFill>
            <a:ln w="1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18621" name="Group 295"/>
            <p:cNvGrpSpPr>
              <a:grpSpLocks/>
            </p:cNvGrpSpPr>
            <p:nvPr/>
          </p:nvGrpSpPr>
          <p:grpSpPr bwMode="auto">
            <a:xfrm>
              <a:off x="947" y="3157"/>
              <a:ext cx="60" cy="51"/>
              <a:chOff x="947" y="3157"/>
              <a:chExt cx="60" cy="51"/>
            </a:xfrm>
          </p:grpSpPr>
          <p:sp>
            <p:nvSpPr>
              <p:cNvPr id="20099" name="Oval 293"/>
              <p:cNvSpPr>
                <a:spLocks noChangeArrowheads="1"/>
              </p:cNvSpPr>
              <p:nvPr/>
            </p:nvSpPr>
            <p:spPr bwMode="auto">
              <a:xfrm>
                <a:off x="947" y="3157"/>
                <a:ext cx="60" cy="51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CC0000"/>
                  </a:buClr>
                  <a:buSzPct val="120000"/>
                  <a:buFont typeface="Wingdings" panose="05000000000000000000" pitchFamily="2" charset="2"/>
                  <a:buChar char="F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33CC33"/>
                  </a:buClr>
                  <a:buFont typeface="Wingdings" panose="05000000000000000000" pitchFamily="2" charset="2"/>
                  <a:buChar char="Ø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l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3pPr>
                <a:lvl4pPr marL="1600200" indent="-228600">
                  <a:spcBef>
                    <a:spcPct val="20000"/>
                  </a:spcBef>
                  <a:buSzPct val="90000"/>
                  <a:buFont typeface="Wingdings" panose="05000000000000000000" pitchFamily="2" charset="2"/>
                  <a:buChar char="p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spcBef>
                    <a:spcPct val="20000"/>
                  </a:spcBef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en-US" sz="1800">
                  <a:ea typeface="宋体" panose="02010600030101010101" pitchFamily="2" charset="-122"/>
                </a:endParaRPr>
              </a:p>
            </p:txBody>
          </p:sp>
          <p:sp>
            <p:nvSpPr>
              <p:cNvPr id="20100" name="Oval 294"/>
              <p:cNvSpPr>
                <a:spLocks noChangeArrowheads="1"/>
              </p:cNvSpPr>
              <p:nvPr/>
            </p:nvSpPr>
            <p:spPr bwMode="auto">
              <a:xfrm>
                <a:off x="947" y="3157"/>
                <a:ext cx="60" cy="51"/>
              </a:xfrm>
              <a:prstGeom prst="ellipse">
                <a:avLst/>
              </a:prstGeom>
              <a:noFill/>
              <a:ln w="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CC0000"/>
                  </a:buClr>
                  <a:buSzPct val="120000"/>
                  <a:buFont typeface="Wingdings" panose="05000000000000000000" pitchFamily="2" charset="2"/>
                  <a:buChar char="F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33CC33"/>
                  </a:buClr>
                  <a:buFont typeface="Wingdings" panose="05000000000000000000" pitchFamily="2" charset="2"/>
                  <a:buChar char="Ø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l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3pPr>
                <a:lvl4pPr marL="1600200" indent="-228600">
                  <a:spcBef>
                    <a:spcPct val="20000"/>
                  </a:spcBef>
                  <a:buSzPct val="90000"/>
                  <a:buFont typeface="Wingdings" panose="05000000000000000000" pitchFamily="2" charset="2"/>
                  <a:buChar char="p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spcBef>
                    <a:spcPct val="20000"/>
                  </a:spcBef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en-US" sz="1800"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18622" name="Rectangle 296"/>
            <p:cNvSpPr>
              <a:spLocks noChangeArrowheads="1"/>
            </p:cNvSpPr>
            <p:nvPr/>
          </p:nvSpPr>
          <p:spPr bwMode="auto">
            <a:xfrm>
              <a:off x="955" y="3155"/>
              <a:ext cx="40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CC0000"/>
                </a:buClr>
                <a:buSzPct val="120000"/>
                <a:buFont typeface="Wingdings" panose="05000000000000000000" pitchFamily="2" charset="2"/>
                <a:buChar char="F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3CC33"/>
                </a:buClr>
                <a:buFont typeface="Wingdings" panose="05000000000000000000" pitchFamily="2" charset="2"/>
                <a:buChar char="Ø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spcBef>
                  <a:spcPct val="20000"/>
                </a:spcBef>
                <a:buSzPct val="90000"/>
                <a:buFont typeface="Wingdings" panose="05000000000000000000" pitchFamily="2" charset="2"/>
                <a:buChar char="p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zh-CN" altLang="zh-CN" sz="70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V</a:t>
              </a:r>
              <a:endParaRPr lang="zh-CN" altLang="zh-CN" sz="1800">
                <a:ea typeface="宋体" panose="02010600030101010101" pitchFamily="2" charset="-122"/>
              </a:endParaRPr>
            </a:p>
          </p:txBody>
        </p:sp>
        <p:sp>
          <p:nvSpPr>
            <p:cNvPr id="18623" name="Rectangle 297"/>
            <p:cNvSpPr>
              <a:spLocks noChangeArrowheads="1"/>
            </p:cNvSpPr>
            <p:nvPr/>
          </p:nvSpPr>
          <p:spPr bwMode="auto">
            <a:xfrm>
              <a:off x="1002" y="3155"/>
              <a:ext cx="14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CC0000"/>
                </a:buClr>
                <a:buSzPct val="120000"/>
                <a:buFont typeface="Wingdings" panose="05000000000000000000" pitchFamily="2" charset="2"/>
                <a:buChar char="F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3CC33"/>
                </a:buClr>
                <a:buFont typeface="Wingdings" panose="05000000000000000000" pitchFamily="2" charset="2"/>
                <a:buChar char="Ø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spcBef>
                  <a:spcPct val="20000"/>
                </a:spcBef>
                <a:buSzPct val="90000"/>
                <a:buFont typeface="Wingdings" panose="05000000000000000000" pitchFamily="2" charset="2"/>
                <a:buChar char="p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zh-CN" altLang="zh-CN" sz="70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 </a:t>
              </a:r>
              <a:endParaRPr lang="zh-CN" altLang="zh-CN" sz="1800">
                <a:ea typeface="宋体" panose="02010600030101010101" pitchFamily="2" charset="-122"/>
              </a:endParaRPr>
            </a:p>
          </p:txBody>
        </p:sp>
        <p:sp>
          <p:nvSpPr>
            <p:cNvPr id="18624" name="Freeform 298"/>
            <p:cNvSpPr>
              <a:spLocks noEditPoints="1"/>
            </p:cNvSpPr>
            <p:nvPr/>
          </p:nvSpPr>
          <p:spPr bwMode="auto">
            <a:xfrm>
              <a:off x="1318" y="2657"/>
              <a:ext cx="4" cy="574"/>
            </a:xfrm>
            <a:custGeom>
              <a:avLst/>
              <a:gdLst>
                <a:gd name="T0" fmla="*/ 0 w 34"/>
                <a:gd name="T1" fmla="*/ 1 h 6104"/>
                <a:gd name="T2" fmla="*/ 0 w 34"/>
                <a:gd name="T3" fmla="*/ 2 h 6104"/>
                <a:gd name="T4" fmla="*/ 0 w 34"/>
                <a:gd name="T5" fmla="*/ 3 h 6104"/>
                <a:gd name="T6" fmla="*/ 0 w 34"/>
                <a:gd name="T7" fmla="*/ 4 h 6104"/>
                <a:gd name="T8" fmla="*/ 0 w 34"/>
                <a:gd name="T9" fmla="*/ 4 h 6104"/>
                <a:gd name="T10" fmla="*/ 0 w 34"/>
                <a:gd name="T11" fmla="*/ 6 h 6104"/>
                <a:gd name="T12" fmla="*/ 0 w 34"/>
                <a:gd name="T13" fmla="*/ 6 h 6104"/>
                <a:gd name="T14" fmla="*/ 0 w 34"/>
                <a:gd name="T15" fmla="*/ 7 h 6104"/>
                <a:gd name="T16" fmla="*/ 0 w 34"/>
                <a:gd name="T17" fmla="*/ 8 h 6104"/>
                <a:gd name="T18" fmla="*/ 0 w 34"/>
                <a:gd name="T19" fmla="*/ 9 h 6104"/>
                <a:gd name="T20" fmla="*/ 0 w 34"/>
                <a:gd name="T21" fmla="*/ 10 h 6104"/>
                <a:gd name="T22" fmla="*/ 0 w 34"/>
                <a:gd name="T23" fmla="*/ 11 h 6104"/>
                <a:gd name="T24" fmla="*/ 0 w 34"/>
                <a:gd name="T25" fmla="*/ 12 h 6104"/>
                <a:gd name="T26" fmla="*/ 0 w 34"/>
                <a:gd name="T27" fmla="*/ 13 h 6104"/>
                <a:gd name="T28" fmla="*/ 0 w 34"/>
                <a:gd name="T29" fmla="*/ 14 h 6104"/>
                <a:gd name="T30" fmla="*/ 0 w 34"/>
                <a:gd name="T31" fmla="*/ 15 h 6104"/>
                <a:gd name="T32" fmla="*/ 0 w 34"/>
                <a:gd name="T33" fmla="*/ 16 h 6104"/>
                <a:gd name="T34" fmla="*/ 0 w 34"/>
                <a:gd name="T35" fmla="*/ 17 h 6104"/>
                <a:gd name="T36" fmla="*/ 0 w 34"/>
                <a:gd name="T37" fmla="*/ 17 h 6104"/>
                <a:gd name="T38" fmla="*/ 0 w 34"/>
                <a:gd name="T39" fmla="*/ 19 h 6104"/>
                <a:gd name="T40" fmla="*/ 0 w 34"/>
                <a:gd name="T41" fmla="*/ 19 h 6104"/>
                <a:gd name="T42" fmla="*/ 0 w 34"/>
                <a:gd name="T43" fmla="*/ 20 h 6104"/>
                <a:gd name="T44" fmla="*/ 0 w 34"/>
                <a:gd name="T45" fmla="*/ 21 h 6104"/>
                <a:gd name="T46" fmla="*/ 0 w 34"/>
                <a:gd name="T47" fmla="*/ 22 h 6104"/>
                <a:gd name="T48" fmla="*/ 0 w 34"/>
                <a:gd name="T49" fmla="*/ 23 h 6104"/>
                <a:gd name="T50" fmla="*/ 0 w 34"/>
                <a:gd name="T51" fmla="*/ 24 h 6104"/>
                <a:gd name="T52" fmla="*/ 0 w 34"/>
                <a:gd name="T53" fmla="*/ 25 h 6104"/>
                <a:gd name="T54" fmla="*/ 0 w 34"/>
                <a:gd name="T55" fmla="*/ 25 h 6104"/>
                <a:gd name="T56" fmla="*/ 0 w 34"/>
                <a:gd name="T57" fmla="*/ 27 h 6104"/>
                <a:gd name="T58" fmla="*/ 0 w 34"/>
                <a:gd name="T59" fmla="*/ 28 h 6104"/>
                <a:gd name="T60" fmla="*/ 0 w 34"/>
                <a:gd name="T61" fmla="*/ 28 h 6104"/>
                <a:gd name="T62" fmla="*/ 0 w 34"/>
                <a:gd name="T63" fmla="*/ 30 h 6104"/>
                <a:gd name="T64" fmla="*/ 0 w 34"/>
                <a:gd name="T65" fmla="*/ 30 h 6104"/>
                <a:gd name="T66" fmla="*/ 0 w 34"/>
                <a:gd name="T67" fmla="*/ 32 h 6104"/>
                <a:gd name="T68" fmla="*/ 0 w 34"/>
                <a:gd name="T69" fmla="*/ 32 h 6104"/>
                <a:gd name="T70" fmla="*/ 0 w 34"/>
                <a:gd name="T71" fmla="*/ 33 h 6104"/>
                <a:gd name="T72" fmla="*/ 0 w 34"/>
                <a:gd name="T73" fmla="*/ 34 h 6104"/>
                <a:gd name="T74" fmla="*/ 0 w 34"/>
                <a:gd name="T75" fmla="*/ 35 h 6104"/>
                <a:gd name="T76" fmla="*/ 0 w 34"/>
                <a:gd name="T77" fmla="*/ 36 h 6104"/>
                <a:gd name="T78" fmla="*/ 0 w 34"/>
                <a:gd name="T79" fmla="*/ 37 h 6104"/>
                <a:gd name="T80" fmla="*/ 0 w 34"/>
                <a:gd name="T81" fmla="*/ 38 h 6104"/>
                <a:gd name="T82" fmla="*/ 0 w 34"/>
                <a:gd name="T83" fmla="*/ 38 h 6104"/>
                <a:gd name="T84" fmla="*/ 0 w 34"/>
                <a:gd name="T85" fmla="*/ 40 h 6104"/>
                <a:gd name="T86" fmla="*/ 0 w 34"/>
                <a:gd name="T87" fmla="*/ 41 h 6104"/>
                <a:gd name="T88" fmla="*/ 0 w 34"/>
                <a:gd name="T89" fmla="*/ 41 h 6104"/>
                <a:gd name="T90" fmla="*/ 0 w 34"/>
                <a:gd name="T91" fmla="*/ 43 h 6104"/>
                <a:gd name="T92" fmla="*/ 0 w 34"/>
                <a:gd name="T93" fmla="*/ 43 h 6104"/>
                <a:gd name="T94" fmla="*/ 0 w 34"/>
                <a:gd name="T95" fmla="*/ 45 h 6104"/>
                <a:gd name="T96" fmla="*/ 0 w 34"/>
                <a:gd name="T97" fmla="*/ 45 h 6104"/>
                <a:gd name="T98" fmla="*/ 0 w 34"/>
                <a:gd name="T99" fmla="*/ 46 h 6104"/>
                <a:gd name="T100" fmla="*/ 0 w 34"/>
                <a:gd name="T101" fmla="*/ 47 h 6104"/>
                <a:gd name="T102" fmla="*/ 0 w 34"/>
                <a:gd name="T103" fmla="*/ 48 h 6104"/>
                <a:gd name="T104" fmla="*/ 0 w 34"/>
                <a:gd name="T105" fmla="*/ 49 h 6104"/>
                <a:gd name="T106" fmla="*/ 0 w 34"/>
                <a:gd name="T107" fmla="*/ 50 h 6104"/>
                <a:gd name="T108" fmla="*/ 0 w 34"/>
                <a:gd name="T109" fmla="*/ 51 h 6104"/>
                <a:gd name="T110" fmla="*/ 0 w 34"/>
                <a:gd name="T111" fmla="*/ 51 h 6104"/>
                <a:gd name="T112" fmla="*/ 0 w 34"/>
                <a:gd name="T113" fmla="*/ 53 h 6104"/>
                <a:gd name="T114" fmla="*/ 0 w 34"/>
                <a:gd name="T115" fmla="*/ 54 h 61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34" h="6104">
                  <a:moveTo>
                    <a:pt x="34" y="17"/>
                  </a:moveTo>
                  <a:lnTo>
                    <a:pt x="34" y="17"/>
                  </a:lnTo>
                  <a:cubicBezTo>
                    <a:pt x="34" y="26"/>
                    <a:pt x="26" y="34"/>
                    <a:pt x="17" y="34"/>
                  </a:cubicBezTo>
                  <a:cubicBezTo>
                    <a:pt x="8" y="34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4" y="8"/>
                    <a:pt x="34" y="17"/>
                  </a:cubicBezTo>
                  <a:close/>
                  <a:moveTo>
                    <a:pt x="34" y="84"/>
                  </a:moveTo>
                  <a:lnTo>
                    <a:pt x="34" y="84"/>
                  </a:lnTo>
                  <a:cubicBezTo>
                    <a:pt x="34" y="93"/>
                    <a:pt x="26" y="101"/>
                    <a:pt x="17" y="101"/>
                  </a:cubicBezTo>
                  <a:cubicBezTo>
                    <a:pt x="8" y="101"/>
                    <a:pt x="0" y="93"/>
                    <a:pt x="0" y="84"/>
                  </a:cubicBezTo>
                  <a:cubicBezTo>
                    <a:pt x="0" y="75"/>
                    <a:pt x="8" y="67"/>
                    <a:pt x="17" y="67"/>
                  </a:cubicBezTo>
                  <a:cubicBezTo>
                    <a:pt x="26" y="67"/>
                    <a:pt x="34" y="75"/>
                    <a:pt x="34" y="84"/>
                  </a:cubicBezTo>
                  <a:close/>
                  <a:moveTo>
                    <a:pt x="34" y="151"/>
                  </a:moveTo>
                  <a:lnTo>
                    <a:pt x="34" y="151"/>
                  </a:lnTo>
                  <a:cubicBezTo>
                    <a:pt x="34" y="160"/>
                    <a:pt x="26" y="167"/>
                    <a:pt x="17" y="167"/>
                  </a:cubicBezTo>
                  <a:cubicBezTo>
                    <a:pt x="8" y="167"/>
                    <a:pt x="0" y="160"/>
                    <a:pt x="0" y="151"/>
                  </a:cubicBezTo>
                  <a:cubicBezTo>
                    <a:pt x="0" y="141"/>
                    <a:pt x="8" y="134"/>
                    <a:pt x="17" y="134"/>
                  </a:cubicBezTo>
                  <a:cubicBezTo>
                    <a:pt x="26" y="134"/>
                    <a:pt x="34" y="141"/>
                    <a:pt x="34" y="151"/>
                  </a:cubicBezTo>
                  <a:close/>
                  <a:moveTo>
                    <a:pt x="34" y="217"/>
                  </a:moveTo>
                  <a:lnTo>
                    <a:pt x="34" y="217"/>
                  </a:lnTo>
                  <a:cubicBezTo>
                    <a:pt x="34" y="226"/>
                    <a:pt x="26" y="234"/>
                    <a:pt x="17" y="234"/>
                  </a:cubicBezTo>
                  <a:cubicBezTo>
                    <a:pt x="8" y="234"/>
                    <a:pt x="0" y="226"/>
                    <a:pt x="0" y="217"/>
                  </a:cubicBezTo>
                  <a:cubicBezTo>
                    <a:pt x="0" y="208"/>
                    <a:pt x="8" y="201"/>
                    <a:pt x="17" y="201"/>
                  </a:cubicBezTo>
                  <a:cubicBezTo>
                    <a:pt x="26" y="201"/>
                    <a:pt x="34" y="208"/>
                    <a:pt x="34" y="217"/>
                  </a:cubicBezTo>
                  <a:close/>
                  <a:moveTo>
                    <a:pt x="34" y="284"/>
                  </a:moveTo>
                  <a:lnTo>
                    <a:pt x="34" y="284"/>
                  </a:lnTo>
                  <a:cubicBezTo>
                    <a:pt x="34" y="293"/>
                    <a:pt x="26" y="301"/>
                    <a:pt x="17" y="301"/>
                  </a:cubicBezTo>
                  <a:cubicBezTo>
                    <a:pt x="8" y="301"/>
                    <a:pt x="0" y="293"/>
                    <a:pt x="0" y="284"/>
                  </a:cubicBezTo>
                  <a:cubicBezTo>
                    <a:pt x="0" y="275"/>
                    <a:pt x="8" y="267"/>
                    <a:pt x="17" y="267"/>
                  </a:cubicBezTo>
                  <a:cubicBezTo>
                    <a:pt x="26" y="267"/>
                    <a:pt x="34" y="275"/>
                    <a:pt x="34" y="284"/>
                  </a:cubicBezTo>
                  <a:close/>
                  <a:moveTo>
                    <a:pt x="34" y="351"/>
                  </a:moveTo>
                  <a:lnTo>
                    <a:pt x="34" y="351"/>
                  </a:lnTo>
                  <a:cubicBezTo>
                    <a:pt x="34" y="360"/>
                    <a:pt x="26" y="367"/>
                    <a:pt x="17" y="367"/>
                  </a:cubicBezTo>
                  <a:cubicBezTo>
                    <a:pt x="8" y="367"/>
                    <a:pt x="0" y="360"/>
                    <a:pt x="0" y="351"/>
                  </a:cubicBezTo>
                  <a:cubicBezTo>
                    <a:pt x="0" y="341"/>
                    <a:pt x="8" y="334"/>
                    <a:pt x="17" y="334"/>
                  </a:cubicBezTo>
                  <a:cubicBezTo>
                    <a:pt x="26" y="334"/>
                    <a:pt x="34" y="341"/>
                    <a:pt x="34" y="351"/>
                  </a:cubicBezTo>
                  <a:close/>
                  <a:moveTo>
                    <a:pt x="34" y="417"/>
                  </a:moveTo>
                  <a:lnTo>
                    <a:pt x="34" y="417"/>
                  </a:lnTo>
                  <a:cubicBezTo>
                    <a:pt x="34" y="427"/>
                    <a:pt x="26" y="434"/>
                    <a:pt x="17" y="434"/>
                  </a:cubicBezTo>
                  <a:cubicBezTo>
                    <a:pt x="8" y="434"/>
                    <a:pt x="0" y="427"/>
                    <a:pt x="0" y="417"/>
                  </a:cubicBezTo>
                  <a:cubicBezTo>
                    <a:pt x="0" y="408"/>
                    <a:pt x="8" y="401"/>
                    <a:pt x="17" y="401"/>
                  </a:cubicBezTo>
                  <a:cubicBezTo>
                    <a:pt x="26" y="401"/>
                    <a:pt x="34" y="408"/>
                    <a:pt x="34" y="417"/>
                  </a:cubicBezTo>
                  <a:close/>
                  <a:moveTo>
                    <a:pt x="34" y="484"/>
                  </a:moveTo>
                  <a:lnTo>
                    <a:pt x="34" y="484"/>
                  </a:lnTo>
                  <a:cubicBezTo>
                    <a:pt x="34" y="493"/>
                    <a:pt x="26" y="501"/>
                    <a:pt x="17" y="501"/>
                  </a:cubicBezTo>
                  <a:cubicBezTo>
                    <a:pt x="8" y="501"/>
                    <a:pt x="0" y="493"/>
                    <a:pt x="0" y="484"/>
                  </a:cubicBezTo>
                  <a:cubicBezTo>
                    <a:pt x="0" y="475"/>
                    <a:pt x="8" y="467"/>
                    <a:pt x="17" y="467"/>
                  </a:cubicBezTo>
                  <a:cubicBezTo>
                    <a:pt x="26" y="467"/>
                    <a:pt x="34" y="475"/>
                    <a:pt x="34" y="484"/>
                  </a:cubicBezTo>
                  <a:close/>
                  <a:moveTo>
                    <a:pt x="34" y="551"/>
                  </a:moveTo>
                  <a:lnTo>
                    <a:pt x="34" y="551"/>
                  </a:lnTo>
                  <a:cubicBezTo>
                    <a:pt x="34" y="560"/>
                    <a:pt x="26" y="567"/>
                    <a:pt x="17" y="567"/>
                  </a:cubicBezTo>
                  <a:cubicBezTo>
                    <a:pt x="8" y="567"/>
                    <a:pt x="0" y="560"/>
                    <a:pt x="0" y="551"/>
                  </a:cubicBezTo>
                  <a:cubicBezTo>
                    <a:pt x="0" y="542"/>
                    <a:pt x="8" y="534"/>
                    <a:pt x="17" y="534"/>
                  </a:cubicBezTo>
                  <a:cubicBezTo>
                    <a:pt x="26" y="534"/>
                    <a:pt x="34" y="542"/>
                    <a:pt x="34" y="551"/>
                  </a:cubicBezTo>
                  <a:close/>
                  <a:moveTo>
                    <a:pt x="34" y="617"/>
                  </a:moveTo>
                  <a:lnTo>
                    <a:pt x="34" y="617"/>
                  </a:lnTo>
                  <a:cubicBezTo>
                    <a:pt x="34" y="627"/>
                    <a:pt x="26" y="634"/>
                    <a:pt x="17" y="634"/>
                  </a:cubicBezTo>
                  <a:cubicBezTo>
                    <a:pt x="8" y="634"/>
                    <a:pt x="0" y="627"/>
                    <a:pt x="0" y="617"/>
                  </a:cubicBezTo>
                  <a:cubicBezTo>
                    <a:pt x="0" y="608"/>
                    <a:pt x="8" y="601"/>
                    <a:pt x="17" y="601"/>
                  </a:cubicBezTo>
                  <a:cubicBezTo>
                    <a:pt x="26" y="601"/>
                    <a:pt x="34" y="608"/>
                    <a:pt x="34" y="617"/>
                  </a:cubicBezTo>
                  <a:close/>
                  <a:moveTo>
                    <a:pt x="34" y="684"/>
                  </a:moveTo>
                  <a:lnTo>
                    <a:pt x="34" y="684"/>
                  </a:lnTo>
                  <a:cubicBezTo>
                    <a:pt x="34" y="693"/>
                    <a:pt x="26" y="701"/>
                    <a:pt x="17" y="701"/>
                  </a:cubicBezTo>
                  <a:cubicBezTo>
                    <a:pt x="8" y="701"/>
                    <a:pt x="0" y="693"/>
                    <a:pt x="0" y="684"/>
                  </a:cubicBezTo>
                  <a:cubicBezTo>
                    <a:pt x="0" y="675"/>
                    <a:pt x="8" y="667"/>
                    <a:pt x="17" y="667"/>
                  </a:cubicBezTo>
                  <a:cubicBezTo>
                    <a:pt x="26" y="667"/>
                    <a:pt x="34" y="675"/>
                    <a:pt x="34" y="684"/>
                  </a:cubicBezTo>
                  <a:close/>
                  <a:moveTo>
                    <a:pt x="34" y="751"/>
                  </a:moveTo>
                  <a:lnTo>
                    <a:pt x="34" y="751"/>
                  </a:lnTo>
                  <a:cubicBezTo>
                    <a:pt x="34" y="760"/>
                    <a:pt x="26" y="768"/>
                    <a:pt x="17" y="768"/>
                  </a:cubicBezTo>
                  <a:cubicBezTo>
                    <a:pt x="8" y="768"/>
                    <a:pt x="0" y="760"/>
                    <a:pt x="0" y="751"/>
                  </a:cubicBezTo>
                  <a:cubicBezTo>
                    <a:pt x="0" y="742"/>
                    <a:pt x="8" y="734"/>
                    <a:pt x="17" y="734"/>
                  </a:cubicBezTo>
                  <a:cubicBezTo>
                    <a:pt x="26" y="734"/>
                    <a:pt x="34" y="742"/>
                    <a:pt x="34" y="751"/>
                  </a:cubicBezTo>
                  <a:close/>
                  <a:moveTo>
                    <a:pt x="34" y="818"/>
                  </a:moveTo>
                  <a:lnTo>
                    <a:pt x="34" y="818"/>
                  </a:lnTo>
                  <a:cubicBezTo>
                    <a:pt x="34" y="827"/>
                    <a:pt x="26" y="834"/>
                    <a:pt x="17" y="834"/>
                  </a:cubicBezTo>
                  <a:cubicBezTo>
                    <a:pt x="8" y="834"/>
                    <a:pt x="0" y="827"/>
                    <a:pt x="0" y="818"/>
                  </a:cubicBezTo>
                  <a:cubicBezTo>
                    <a:pt x="0" y="808"/>
                    <a:pt x="8" y="801"/>
                    <a:pt x="17" y="801"/>
                  </a:cubicBezTo>
                  <a:cubicBezTo>
                    <a:pt x="26" y="801"/>
                    <a:pt x="34" y="808"/>
                    <a:pt x="34" y="818"/>
                  </a:cubicBezTo>
                  <a:close/>
                  <a:moveTo>
                    <a:pt x="34" y="884"/>
                  </a:moveTo>
                  <a:lnTo>
                    <a:pt x="34" y="884"/>
                  </a:lnTo>
                  <a:cubicBezTo>
                    <a:pt x="34" y="893"/>
                    <a:pt x="26" y="901"/>
                    <a:pt x="17" y="901"/>
                  </a:cubicBezTo>
                  <a:cubicBezTo>
                    <a:pt x="8" y="901"/>
                    <a:pt x="0" y="893"/>
                    <a:pt x="0" y="884"/>
                  </a:cubicBezTo>
                  <a:cubicBezTo>
                    <a:pt x="0" y="875"/>
                    <a:pt x="8" y="868"/>
                    <a:pt x="17" y="868"/>
                  </a:cubicBezTo>
                  <a:cubicBezTo>
                    <a:pt x="26" y="868"/>
                    <a:pt x="34" y="875"/>
                    <a:pt x="34" y="884"/>
                  </a:cubicBezTo>
                  <a:close/>
                  <a:moveTo>
                    <a:pt x="34" y="951"/>
                  </a:moveTo>
                  <a:lnTo>
                    <a:pt x="34" y="951"/>
                  </a:lnTo>
                  <a:cubicBezTo>
                    <a:pt x="34" y="960"/>
                    <a:pt x="26" y="968"/>
                    <a:pt x="17" y="968"/>
                  </a:cubicBezTo>
                  <a:cubicBezTo>
                    <a:pt x="8" y="968"/>
                    <a:pt x="0" y="960"/>
                    <a:pt x="0" y="951"/>
                  </a:cubicBezTo>
                  <a:cubicBezTo>
                    <a:pt x="0" y="942"/>
                    <a:pt x="8" y="934"/>
                    <a:pt x="17" y="934"/>
                  </a:cubicBezTo>
                  <a:cubicBezTo>
                    <a:pt x="26" y="934"/>
                    <a:pt x="34" y="942"/>
                    <a:pt x="34" y="951"/>
                  </a:cubicBezTo>
                  <a:close/>
                  <a:moveTo>
                    <a:pt x="34" y="1018"/>
                  </a:moveTo>
                  <a:lnTo>
                    <a:pt x="34" y="1018"/>
                  </a:lnTo>
                  <a:cubicBezTo>
                    <a:pt x="34" y="1027"/>
                    <a:pt x="26" y="1034"/>
                    <a:pt x="17" y="1034"/>
                  </a:cubicBezTo>
                  <a:cubicBezTo>
                    <a:pt x="8" y="1034"/>
                    <a:pt x="0" y="1027"/>
                    <a:pt x="0" y="1018"/>
                  </a:cubicBezTo>
                  <a:cubicBezTo>
                    <a:pt x="0" y="1008"/>
                    <a:pt x="8" y="1001"/>
                    <a:pt x="17" y="1001"/>
                  </a:cubicBezTo>
                  <a:cubicBezTo>
                    <a:pt x="26" y="1001"/>
                    <a:pt x="34" y="1008"/>
                    <a:pt x="34" y="1018"/>
                  </a:cubicBezTo>
                  <a:close/>
                  <a:moveTo>
                    <a:pt x="34" y="1084"/>
                  </a:moveTo>
                  <a:lnTo>
                    <a:pt x="34" y="1084"/>
                  </a:lnTo>
                  <a:cubicBezTo>
                    <a:pt x="34" y="1094"/>
                    <a:pt x="26" y="1101"/>
                    <a:pt x="17" y="1101"/>
                  </a:cubicBezTo>
                  <a:cubicBezTo>
                    <a:pt x="8" y="1101"/>
                    <a:pt x="0" y="1094"/>
                    <a:pt x="0" y="1084"/>
                  </a:cubicBezTo>
                  <a:cubicBezTo>
                    <a:pt x="0" y="1075"/>
                    <a:pt x="8" y="1068"/>
                    <a:pt x="17" y="1068"/>
                  </a:cubicBezTo>
                  <a:cubicBezTo>
                    <a:pt x="26" y="1068"/>
                    <a:pt x="34" y="1075"/>
                    <a:pt x="34" y="1084"/>
                  </a:cubicBezTo>
                  <a:close/>
                  <a:moveTo>
                    <a:pt x="34" y="1151"/>
                  </a:moveTo>
                  <a:lnTo>
                    <a:pt x="34" y="1151"/>
                  </a:lnTo>
                  <a:cubicBezTo>
                    <a:pt x="34" y="1160"/>
                    <a:pt x="26" y="1168"/>
                    <a:pt x="17" y="1168"/>
                  </a:cubicBezTo>
                  <a:cubicBezTo>
                    <a:pt x="8" y="1168"/>
                    <a:pt x="0" y="1160"/>
                    <a:pt x="0" y="1151"/>
                  </a:cubicBezTo>
                  <a:cubicBezTo>
                    <a:pt x="0" y="1142"/>
                    <a:pt x="8" y="1134"/>
                    <a:pt x="17" y="1134"/>
                  </a:cubicBezTo>
                  <a:cubicBezTo>
                    <a:pt x="26" y="1134"/>
                    <a:pt x="34" y="1142"/>
                    <a:pt x="34" y="1151"/>
                  </a:cubicBezTo>
                  <a:close/>
                  <a:moveTo>
                    <a:pt x="34" y="1218"/>
                  </a:moveTo>
                  <a:lnTo>
                    <a:pt x="34" y="1218"/>
                  </a:lnTo>
                  <a:cubicBezTo>
                    <a:pt x="34" y="1227"/>
                    <a:pt x="26" y="1234"/>
                    <a:pt x="17" y="1234"/>
                  </a:cubicBezTo>
                  <a:cubicBezTo>
                    <a:pt x="8" y="1234"/>
                    <a:pt x="0" y="1227"/>
                    <a:pt x="0" y="1218"/>
                  </a:cubicBezTo>
                  <a:cubicBezTo>
                    <a:pt x="0" y="1209"/>
                    <a:pt x="8" y="1201"/>
                    <a:pt x="17" y="1201"/>
                  </a:cubicBezTo>
                  <a:cubicBezTo>
                    <a:pt x="26" y="1201"/>
                    <a:pt x="34" y="1209"/>
                    <a:pt x="34" y="1218"/>
                  </a:cubicBezTo>
                  <a:close/>
                  <a:moveTo>
                    <a:pt x="34" y="1284"/>
                  </a:moveTo>
                  <a:lnTo>
                    <a:pt x="34" y="1284"/>
                  </a:lnTo>
                  <a:cubicBezTo>
                    <a:pt x="34" y="1294"/>
                    <a:pt x="26" y="1301"/>
                    <a:pt x="17" y="1301"/>
                  </a:cubicBezTo>
                  <a:cubicBezTo>
                    <a:pt x="8" y="1301"/>
                    <a:pt x="0" y="1294"/>
                    <a:pt x="0" y="1284"/>
                  </a:cubicBezTo>
                  <a:cubicBezTo>
                    <a:pt x="0" y="1275"/>
                    <a:pt x="8" y="1268"/>
                    <a:pt x="17" y="1268"/>
                  </a:cubicBezTo>
                  <a:cubicBezTo>
                    <a:pt x="26" y="1268"/>
                    <a:pt x="34" y="1275"/>
                    <a:pt x="34" y="1284"/>
                  </a:cubicBezTo>
                  <a:close/>
                  <a:moveTo>
                    <a:pt x="34" y="1351"/>
                  </a:moveTo>
                  <a:lnTo>
                    <a:pt x="34" y="1351"/>
                  </a:lnTo>
                  <a:cubicBezTo>
                    <a:pt x="34" y="1360"/>
                    <a:pt x="26" y="1368"/>
                    <a:pt x="17" y="1368"/>
                  </a:cubicBezTo>
                  <a:cubicBezTo>
                    <a:pt x="8" y="1368"/>
                    <a:pt x="0" y="1360"/>
                    <a:pt x="0" y="1351"/>
                  </a:cubicBezTo>
                  <a:cubicBezTo>
                    <a:pt x="0" y="1342"/>
                    <a:pt x="8" y="1334"/>
                    <a:pt x="17" y="1334"/>
                  </a:cubicBezTo>
                  <a:cubicBezTo>
                    <a:pt x="26" y="1334"/>
                    <a:pt x="34" y="1342"/>
                    <a:pt x="34" y="1351"/>
                  </a:cubicBezTo>
                  <a:close/>
                  <a:moveTo>
                    <a:pt x="34" y="1418"/>
                  </a:moveTo>
                  <a:lnTo>
                    <a:pt x="34" y="1418"/>
                  </a:lnTo>
                  <a:cubicBezTo>
                    <a:pt x="34" y="1427"/>
                    <a:pt x="26" y="1435"/>
                    <a:pt x="17" y="1435"/>
                  </a:cubicBezTo>
                  <a:cubicBezTo>
                    <a:pt x="8" y="1435"/>
                    <a:pt x="0" y="1427"/>
                    <a:pt x="0" y="1418"/>
                  </a:cubicBezTo>
                  <a:cubicBezTo>
                    <a:pt x="0" y="1409"/>
                    <a:pt x="8" y="1401"/>
                    <a:pt x="17" y="1401"/>
                  </a:cubicBezTo>
                  <a:cubicBezTo>
                    <a:pt x="26" y="1401"/>
                    <a:pt x="34" y="1409"/>
                    <a:pt x="34" y="1418"/>
                  </a:cubicBezTo>
                  <a:close/>
                  <a:moveTo>
                    <a:pt x="34" y="1485"/>
                  </a:moveTo>
                  <a:lnTo>
                    <a:pt x="34" y="1485"/>
                  </a:lnTo>
                  <a:cubicBezTo>
                    <a:pt x="34" y="1494"/>
                    <a:pt x="26" y="1501"/>
                    <a:pt x="17" y="1501"/>
                  </a:cubicBezTo>
                  <a:cubicBezTo>
                    <a:pt x="8" y="1501"/>
                    <a:pt x="0" y="1494"/>
                    <a:pt x="0" y="1485"/>
                  </a:cubicBezTo>
                  <a:cubicBezTo>
                    <a:pt x="0" y="1475"/>
                    <a:pt x="8" y="1468"/>
                    <a:pt x="17" y="1468"/>
                  </a:cubicBezTo>
                  <a:cubicBezTo>
                    <a:pt x="26" y="1468"/>
                    <a:pt x="34" y="1475"/>
                    <a:pt x="34" y="1485"/>
                  </a:cubicBezTo>
                  <a:close/>
                  <a:moveTo>
                    <a:pt x="34" y="1551"/>
                  </a:moveTo>
                  <a:lnTo>
                    <a:pt x="34" y="1551"/>
                  </a:lnTo>
                  <a:cubicBezTo>
                    <a:pt x="34" y="1560"/>
                    <a:pt x="26" y="1568"/>
                    <a:pt x="17" y="1568"/>
                  </a:cubicBezTo>
                  <a:cubicBezTo>
                    <a:pt x="8" y="1568"/>
                    <a:pt x="0" y="1560"/>
                    <a:pt x="0" y="1551"/>
                  </a:cubicBezTo>
                  <a:cubicBezTo>
                    <a:pt x="0" y="1542"/>
                    <a:pt x="8" y="1535"/>
                    <a:pt x="17" y="1535"/>
                  </a:cubicBezTo>
                  <a:cubicBezTo>
                    <a:pt x="26" y="1535"/>
                    <a:pt x="34" y="1542"/>
                    <a:pt x="34" y="1551"/>
                  </a:cubicBezTo>
                  <a:close/>
                  <a:moveTo>
                    <a:pt x="34" y="1618"/>
                  </a:moveTo>
                  <a:lnTo>
                    <a:pt x="34" y="1618"/>
                  </a:lnTo>
                  <a:cubicBezTo>
                    <a:pt x="34" y="1627"/>
                    <a:pt x="26" y="1635"/>
                    <a:pt x="17" y="1635"/>
                  </a:cubicBezTo>
                  <a:cubicBezTo>
                    <a:pt x="8" y="1635"/>
                    <a:pt x="0" y="1627"/>
                    <a:pt x="0" y="1618"/>
                  </a:cubicBezTo>
                  <a:cubicBezTo>
                    <a:pt x="0" y="1609"/>
                    <a:pt x="8" y="1601"/>
                    <a:pt x="17" y="1601"/>
                  </a:cubicBezTo>
                  <a:cubicBezTo>
                    <a:pt x="26" y="1601"/>
                    <a:pt x="34" y="1609"/>
                    <a:pt x="34" y="1618"/>
                  </a:cubicBezTo>
                  <a:close/>
                  <a:moveTo>
                    <a:pt x="34" y="1685"/>
                  </a:moveTo>
                  <a:lnTo>
                    <a:pt x="34" y="1685"/>
                  </a:lnTo>
                  <a:cubicBezTo>
                    <a:pt x="34" y="1694"/>
                    <a:pt x="26" y="1701"/>
                    <a:pt x="17" y="1701"/>
                  </a:cubicBezTo>
                  <a:cubicBezTo>
                    <a:pt x="8" y="1701"/>
                    <a:pt x="0" y="1694"/>
                    <a:pt x="0" y="1685"/>
                  </a:cubicBezTo>
                  <a:cubicBezTo>
                    <a:pt x="0" y="1675"/>
                    <a:pt x="8" y="1668"/>
                    <a:pt x="17" y="1668"/>
                  </a:cubicBezTo>
                  <a:cubicBezTo>
                    <a:pt x="26" y="1668"/>
                    <a:pt x="34" y="1675"/>
                    <a:pt x="34" y="1685"/>
                  </a:cubicBezTo>
                  <a:close/>
                  <a:moveTo>
                    <a:pt x="34" y="1751"/>
                  </a:moveTo>
                  <a:lnTo>
                    <a:pt x="34" y="1751"/>
                  </a:lnTo>
                  <a:cubicBezTo>
                    <a:pt x="34" y="1761"/>
                    <a:pt x="26" y="1768"/>
                    <a:pt x="17" y="1768"/>
                  </a:cubicBezTo>
                  <a:cubicBezTo>
                    <a:pt x="8" y="1768"/>
                    <a:pt x="0" y="1761"/>
                    <a:pt x="0" y="1751"/>
                  </a:cubicBezTo>
                  <a:cubicBezTo>
                    <a:pt x="0" y="1742"/>
                    <a:pt x="8" y="1735"/>
                    <a:pt x="17" y="1735"/>
                  </a:cubicBezTo>
                  <a:cubicBezTo>
                    <a:pt x="26" y="1735"/>
                    <a:pt x="34" y="1742"/>
                    <a:pt x="34" y="1751"/>
                  </a:cubicBezTo>
                  <a:close/>
                  <a:moveTo>
                    <a:pt x="34" y="1818"/>
                  </a:moveTo>
                  <a:lnTo>
                    <a:pt x="34" y="1818"/>
                  </a:lnTo>
                  <a:cubicBezTo>
                    <a:pt x="34" y="1827"/>
                    <a:pt x="26" y="1835"/>
                    <a:pt x="17" y="1835"/>
                  </a:cubicBezTo>
                  <a:cubicBezTo>
                    <a:pt x="8" y="1835"/>
                    <a:pt x="0" y="1827"/>
                    <a:pt x="0" y="1818"/>
                  </a:cubicBezTo>
                  <a:cubicBezTo>
                    <a:pt x="0" y="1809"/>
                    <a:pt x="8" y="1801"/>
                    <a:pt x="17" y="1801"/>
                  </a:cubicBezTo>
                  <a:cubicBezTo>
                    <a:pt x="26" y="1801"/>
                    <a:pt x="34" y="1809"/>
                    <a:pt x="34" y="1818"/>
                  </a:cubicBezTo>
                  <a:close/>
                  <a:moveTo>
                    <a:pt x="34" y="1885"/>
                  </a:moveTo>
                  <a:lnTo>
                    <a:pt x="34" y="1885"/>
                  </a:lnTo>
                  <a:cubicBezTo>
                    <a:pt x="34" y="1894"/>
                    <a:pt x="26" y="1901"/>
                    <a:pt x="17" y="1901"/>
                  </a:cubicBezTo>
                  <a:cubicBezTo>
                    <a:pt x="8" y="1901"/>
                    <a:pt x="0" y="1894"/>
                    <a:pt x="0" y="1885"/>
                  </a:cubicBezTo>
                  <a:cubicBezTo>
                    <a:pt x="0" y="1876"/>
                    <a:pt x="8" y="1868"/>
                    <a:pt x="17" y="1868"/>
                  </a:cubicBezTo>
                  <a:cubicBezTo>
                    <a:pt x="26" y="1868"/>
                    <a:pt x="34" y="1876"/>
                    <a:pt x="34" y="1885"/>
                  </a:cubicBezTo>
                  <a:close/>
                  <a:moveTo>
                    <a:pt x="34" y="1951"/>
                  </a:moveTo>
                  <a:lnTo>
                    <a:pt x="34" y="1951"/>
                  </a:lnTo>
                  <a:cubicBezTo>
                    <a:pt x="34" y="1961"/>
                    <a:pt x="26" y="1968"/>
                    <a:pt x="17" y="1968"/>
                  </a:cubicBezTo>
                  <a:cubicBezTo>
                    <a:pt x="8" y="1968"/>
                    <a:pt x="0" y="1961"/>
                    <a:pt x="0" y="1951"/>
                  </a:cubicBezTo>
                  <a:cubicBezTo>
                    <a:pt x="0" y="1942"/>
                    <a:pt x="8" y="1935"/>
                    <a:pt x="17" y="1935"/>
                  </a:cubicBezTo>
                  <a:cubicBezTo>
                    <a:pt x="26" y="1935"/>
                    <a:pt x="34" y="1942"/>
                    <a:pt x="34" y="1951"/>
                  </a:cubicBezTo>
                  <a:close/>
                  <a:moveTo>
                    <a:pt x="34" y="2018"/>
                  </a:moveTo>
                  <a:lnTo>
                    <a:pt x="34" y="2018"/>
                  </a:lnTo>
                  <a:cubicBezTo>
                    <a:pt x="34" y="2027"/>
                    <a:pt x="26" y="2035"/>
                    <a:pt x="17" y="2035"/>
                  </a:cubicBezTo>
                  <a:cubicBezTo>
                    <a:pt x="8" y="2035"/>
                    <a:pt x="0" y="2027"/>
                    <a:pt x="0" y="2018"/>
                  </a:cubicBezTo>
                  <a:cubicBezTo>
                    <a:pt x="0" y="2009"/>
                    <a:pt x="8" y="2001"/>
                    <a:pt x="17" y="2001"/>
                  </a:cubicBezTo>
                  <a:cubicBezTo>
                    <a:pt x="26" y="2001"/>
                    <a:pt x="34" y="2009"/>
                    <a:pt x="34" y="2018"/>
                  </a:cubicBezTo>
                  <a:close/>
                  <a:moveTo>
                    <a:pt x="34" y="2085"/>
                  </a:moveTo>
                  <a:lnTo>
                    <a:pt x="34" y="2085"/>
                  </a:lnTo>
                  <a:cubicBezTo>
                    <a:pt x="34" y="2094"/>
                    <a:pt x="26" y="2102"/>
                    <a:pt x="17" y="2102"/>
                  </a:cubicBezTo>
                  <a:cubicBezTo>
                    <a:pt x="8" y="2102"/>
                    <a:pt x="0" y="2094"/>
                    <a:pt x="0" y="2085"/>
                  </a:cubicBezTo>
                  <a:cubicBezTo>
                    <a:pt x="0" y="2076"/>
                    <a:pt x="8" y="2068"/>
                    <a:pt x="17" y="2068"/>
                  </a:cubicBezTo>
                  <a:cubicBezTo>
                    <a:pt x="26" y="2068"/>
                    <a:pt x="34" y="2076"/>
                    <a:pt x="34" y="2085"/>
                  </a:cubicBezTo>
                  <a:close/>
                  <a:moveTo>
                    <a:pt x="34" y="2152"/>
                  </a:moveTo>
                  <a:lnTo>
                    <a:pt x="34" y="2152"/>
                  </a:lnTo>
                  <a:cubicBezTo>
                    <a:pt x="34" y="2161"/>
                    <a:pt x="26" y="2168"/>
                    <a:pt x="17" y="2168"/>
                  </a:cubicBezTo>
                  <a:cubicBezTo>
                    <a:pt x="8" y="2168"/>
                    <a:pt x="0" y="2161"/>
                    <a:pt x="0" y="2152"/>
                  </a:cubicBezTo>
                  <a:cubicBezTo>
                    <a:pt x="0" y="2142"/>
                    <a:pt x="8" y="2135"/>
                    <a:pt x="17" y="2135"/>
                  </a:cubicBezTo>
                  <a:cubicBezTo>
                    <a:pt x="26" y="2135"/>
                    <a:pt x="34" y="2142"/>
                    <a:pt x="34" y="2152"/>
                  </a:cubicBezTo>
                  <a:close/>
                  <a:moveTo>
                    <a:pt x="34" y="2218"/>
                  </a:moveTo>
                  <a:lnTo>
                    <a:pt x="34" y="2218"/>
                  </a:lnTo>
                  <a:cubicBezTo>
                    <a:pt x="34" y="2227"/>
                    <a:pt x="26" y="2235"/>
                    <a:pt x="17" y="2235"/>
                  </a:cubicBezTo>
                  <a:cubicBezTo>
                    <a:pt x="8" y="2235"/>
                    <a:pt x="0" y="2227"/>
                    <a:pt x="0" y="2218"/>
                  </a:cubicBezTo>
                  <a:cubicBezTo>
                    <a:pt x="0" y="2209"/>
                    <a:pt x="8" y="2202"/>
                    <a:pt x="17" y="2202"/>
                  </a:cubicBezTo>
                  <a:cubicBezTo>
                    <a:pt x="26" y="2202"/>
                    <a:pt x="34" y="2209"/>
                    <a:pt x="34" y="2218"/>
                  </a:cubicBezTo>
                  <a:close/>
                  <a:moveTo>
                    <a:pt x="34" y="2285"/>
                  </a:moveTo>
                  <a:lnTo>
                    <a:pt x="34" y="2285"/>
                  </a:lnTo>
                  <a:cubicBezTo>
                    <a:pt x="34" y="2294"/>
                    <a:pt x="26" y="2302"/>
                    <a:pt x="17" y="2302"/>
                  </a:cubicBezTo>
                  <a:cubicBezTo>
                    <a:pt x="8" y="2302"/>
                    <a:pt x="0" y="2294"/>
                    <a:pt x="0" y="2285"/>
                  </a:cubicBezTo>
                  <a:cubicBezTo>
                    <a:pt x="0" y="2276"/>
                    <a:pt x="8" y="2268"/>
                    <a:pt x="17" y="2268"/>
                  </a:cubicBezTo>
                  <a:cubicBezTo>
                    <a:pt x="26" y="2268"/>
                    <a:pt x="34" y="2276"/>
                    <a:pt x="34" y="2285"/>
                  </a:cubicBezTo>
                  <a:close/>
                  <a:moveTo>
                    <a:pt x="34" y="2352"/>
                  </a:moveTo>
                  <a:lnTo>
                    <a:pt x="34" y="2352"/>
                  </a:lnTo>
                  <a:cubicBezTo>
                    <a:pt x="34" y="2361"/>
                    <a:pt x="26" y="2368"/>
                    <a:pt x="17" y="2368"/>
                  </a:cubicBezTo>
                  <a:cubicBezTo>
                    <a:pt x="8" y="2368"/>
                    <a:pt x="0" y="2361"/>
                    <a:pt x="0" y="2352"/>
                  </a:cubicBezTo>
                  <a:cubicBezTo>
                    <a:pt x="0" y="2342"/>
                    <a:pt x="8" y="2335"/>
                    <a:pt x="17" y="2335"/>
                  </a:cubicBezTo>
                  <a:cubicBezTo>
                    <a:pt x="26" y="2335"/>
                    <a:pt x="34" y="2342"/>
                    <a:pt x="34" y="2352"/>
                  </a:cubicBezTo>
                  <a:close/>
                  <a:moveTo>
                    <a:pt x="34" y="2418"/>
                  </a:moveTo>
                  <a:lnTo>
                    <a:pt x="34" y="2418"/>
                  </a:lnTo>
                  <a:cubicBezTo>
                    <a:pt x="34" y="2428"/>
                    <a:pt x="26" y="2435"/>
                    <a:pt x="17" y="2435"/>
                  </a:cubicBezTo>
                  <a:cubicBezTo>
                    <a:pt x="8" y="2435"/>
                    <a:pt x="0" y="2428"/>
                    <a:pt x="0" y="2418"/>
                  </a:cubicBezTo>
                  <a:cubicBezTo>
                    <a:pt x="0" y="2409"/>
                    <a:pt x="8" y="2402"/>
                    <a:pt x="17" y="2402"/>
                  </a:cubicBezTo>
                  <a:cubicBezTo>
                    <a:pt x="26" y="2402"/>
                    <a:pt x="34" y="2409"/>
                    <a:pt x="34" y="2418"/>
                  </a:cubicBezTo>
                  <a:close/>
                  <a:moveTo>
                    <a:pt x="34" y="2485"/>
                  </a:moveTo>
                  <a:lnTo>
                    <a:pt x="34" y="2485"/>
                  </a:lnTo>
                  <a:cubicBezTo>
                    <a:pt x="34" y="2494"/>
                    <a:pt x="26" y="2502"/>
                    <a:pt x="17" y="2502"/>
                  </a:cubicBezTo>
                  <a:cubicBezTo>
                    <a:pt x="8" y="2502"/>
                    <a:pt x="0" y="2494"/>
                    <a:pt x="0" y="2485"/>
                  </a:cubicBezTo>
                  <a:cubicBezTo>
                    <a:pt x="0" y="2476"/>
                    <a:pt x="8" y="2468"/>
                    <a:pt x="17" y="2468"/>
                  </a:cubicBezTo>
                  <a:cubicBezTo>
                    <a:pt x="26" y="2468"/>
                    <a:pt x="34" y="2476"/>
                    <a:pt x="34" y="2485"/>
                  </a:cubicBezTo>
                  <a:close/>
                  <a:moveTo>
                    <a:pt x="34" y="2552"/>
                  </a:moveTo>
                  <a:lnTo>
                    <a:pt x="34" y="2552"/>
                  </a:lnTo>
                  <a:cubicBezTo>
                    <a:pt x="34" y="2561"/>
                    <a:pt x="26" y="2568"/>
                    <a:pt x="17" y="2568"/>
                  </a:cubicBezTo>
                  <a:cubicBezTo>
                    <a:pt x="8" y="2568"/>
                    <a:pt x="0" y="2561"/>
                    <a:pt x="0" y="2552"/>
                  </a:cubicBezTo>
                  <a:cubicBezTo>
                    <a:pt x="0" y="2543"/>
                    <a:pt x="8" y="2535"/>
                    <a:pt x="17" y="2535"/>
                  </a:cubicBezTo>
                  <a:cubicBezTo>
                    <a:pt x="26" y="2535"/>
                    <a:pt x="34" y="2543"/>
                    <a:pt x="34" y="2552"/>
                  </a:cubicBezTo>
                  <a:close/>
                  <a:moveTo>
                    <a:pt x="34" y="2618"/>
                  </a:moveTo>
                  <a:lnTo>
                    <a:pt x="34" y="2618"/>
                  </a:lnTo>
                  <a:cubicBezTo>
                    <a:pt x="34" y="2628"/>
                    <a:pt x="26" y="2635"/>
                    <a:pt x="17" y="2635"/>
                  </a:cubicBezTo>
                  <a:cubicBezTo>
                    <a:pt x="8" y="2635"/>
                    <a:pt x="0" y="2628"/>
                    <a:pt x="0" y="2618"/>
                  </a:cubicBezTo>
                  <a:cubicBezTo>
                    <a:pt x="0" y="2609"/>
                    <a:pt x="8" y="2602"/>
                    <a:pt x="17" y="2602"/>
                  </a:cubicBezTo>
                  <a:cubicBezTo>
                    <a:pt x="26" y="2602"/>
                    <a:pt x="34" y="2609"/>
                    <a:pt x="34" y="2618"/>
                  </a:cubicBezTo>
                  <a:close/>
                  <a:moveTo>
                    <a:pt x="34" y="2685"/>
                  </a:moveTo>
                  <a:lnTo>
                    <a:pt x="34" y="2685"/>
                  </a:lnTo>
                  <a:cubicBezTo>
                    <a:pt x="34" y="2694"/>
                    <a:pt x="26" y="2702"/>
                    <a:pt x="17" y="2702"/>
                  </a:cubicBezTo>
                  <a:cubicBezTo>
                    <a:pt x="8" y="2702"/>
                    <a:pt x="0" y="2694"/>
                    <a:pt x="0" y="2685"/>
                  </a:cubicBezTo>
                  <a:cubicBezTo>
                    <a:pt x="0" y="2676"/>
                    <a:pt x="8" y="2668"/>
                    <a:pt x="17" y="2668"/>
                  </a:cubicBezTo>
                  <a:cubicBezTo>
                    <a:pt x="26" y="2668"/>
                    <a:pt x="34" y="2676"/>
                    <a:pt x="34" y="2685"/>
                  </a:cubicBezTo>
                  <a:close/>
                  <a:moveTo>
                    <a:pt x="34" y="2752"/>
                  </a:moveTo>
                  <a:lnTo>
                    <a:pt x="34" y="2752"/>
                  </a:lnTo>
                  <a:cubicBezTo>
                    <a:pt x="34" y="2761"/>
                    <a:pt x="26" y="2769"/>
                    <a:pt x="17" y="2769"/>
                  </a:cubicBezTo>
                  <a:cubicBezTo>
                    <a:pt x="8" y="2769"/>
                    <a:pt x="0" y="2761"/>
                    <a:pt x="0" y="2752"/>
                  </a:cubicBezTo>
                  <a:cubicBezTo>
                    <a:pt x="0" y="2743"/>
                    <a:pt x="8" y="2735"/>
                    <a:pt x="17" y="2735"/>
                  </a:cubicBezTo>
                  <a:cubicBezTo>
                    <a:pt x="26" y="2735"/>
                    <a:pt x="34" y="2743"/>
                    <a:pt x="34" y="2752"/>
                  </a:cubicBezTo>
                  <a:close/>
                  <a:moveTo>
                    <a:pt x="34" y="2819"/>
                  </a:moveTo>
                  <a:lnTo>
                    <a:pt x="34" y="2819"/>
                  </a:lnTo>
                  <a:cubicBezTo>
                    <a:pt x="34" y="2828"/>
                    <a:pt x="26" y="2835"/>
                    <a:pt x="17" y="2835"/>
                  </a:cubicBezTo>
                  <a:cubicBezTo>
                    <a:pt x="8" y="2835"/>
                    <a:pt x="0" y="2828"/>
                    <a:pt x="0" y="2819"/>
                  </a:cubicBezTo>
                  <a:cubicBezTo>
                    <a:pt x="0" y="2809"/>
                    <a:pt x="8" y="2802"/>
                    <a:pt x="17" y="2802"/>
                  </a:cubicBezTo>
                  <a:cubicBezTo>
                    <a:pt x="26" y="2802"/>
                    <a:pt x="34" y="2809"/>
                    <a:pt x="34" y="2819"/>
                  </a:cubicBezTo>
                  <a:close/>
                  <a:moveTo>
                    <a:pt x="34" y="2885"/>
                  </a:moveTo>
                  <a:lnTo>
                    <a:pt x="34" y="2885"/>
                  </a:lnTo>
                  <a:cubicBezTo>
                    <a:pt x="34" y="2894"/>
                    <a:pt x="26" y="2902"/>
                    <a:pt x="17" y="2902"/>
                  </a:cubicBezTo>
                  <a:cubicBezTo>
                    <a:pt x="8" y="2902"/>
                    <a:pt x="0" y="2894"/>
                    <a:pt x="0" y="2885"/>
                  </a:cubicBezTo>
                  <a:cubicBezTo>
                    <a:pt x="0" y="2876"/>
                    <a:pt x="8" y="2869"/>
                    <a:pt x="17" y="2869"/>
                  </a:cubicBezTo>
                  <a:cubicBezTo>
                    <a:pt x="26" y="2869"/>
                    <a:pt x="34" y="2876"/>
                    <a:pt x="34" y="2885"/>
                  </a:cubicBezTo>
                  <a:close/>
                  <a:moveTo>
                    <a:pt x="34" y="2952"/>
                  </a:moveTo>
                  <a:lnTo>
                    <a:pt x="34" y="2952"/>
                  </a:lnTo>
                  <a:cubicBezTo>
                    <a:pt x="34" y="2961"/>
                    <a:pt x="26" y="2969"/>
                    <a:pt x="17" y="2969"/>
                  </a:cubicBezTo>
                  <a:cubicBezTo>
                    <a:pt x="8" y="2969"/>
                    <a:pt x="0" y="2961"/>
                    <a:pt x="0" y="2952"/>
                  </a:cubicBezTo>
                  <a:cubicBezTo>
                    <a:pt x="0" y="2943"/>
                    <a:pt x="8" y="2935"/>
                    <a:pt x="17" y="2935"/>
                  </a:cubicBezTo>
                  <a:cubicBezTo>
                    <a:pt x="26" y="2935"/>
                    <a:pt x="34" y="2943"/>
                    <a:pt x="34" y="2952"/>
                  </a:cubicBezTo>
                  <a:close/>
                  <a:moveTo>
                    <a:pt x="34" y="3019"/>
                  </a:moveTo>
                  <a:lnTo>
                    <a:pt x="34" y="3019"/>
                  </a:lnTo>
                  <a:cubicBezTo>
                    <a:pt x="34" y="3028"/>
                    <a:pt x="26" y="3035"/>
                    <a:pt x="17" y="3035"/>
                  </a:cubicBezTo>
                  <a:cubicBezTo>
                    <a:pt x="8" y="3035"/>
                    <a:pt x="0" y="3028"/>
                    <a:pt x="0" y="3019"/>
                  </a:cubicBezTo>
                  <a:cubicBezTo>
                    <a:pt x="0" y="3009"/>
                    <a:pt x="8" y="3002"/>
                    <a:pt x="17" y="3002"/>
                  </a:cubicBezTo>
                  <a:cubicBezTo>
                    <a:pt x="26" y="3002"/>
                    <a:pt x="34" y="3009"/>
                    <a:pt x="34" y="3019"/>
                  </a:cubicBezTo>
                  <a:close/>
                  <a:moveTo>
                    <a:pt x="34" y="3085"/>
                  </a:moveTo>
                  <a:lnTo>
                    <a:pt x="34" y="3085"/>
                  </a:lnTo>
                  <a:cubicBezTo>
                    <a:pt x="34" y="3095"/>
                    <a:pt x="26" y="3102"/>
                    <a:pt x="17" y="3102"/>
                  </a:cubicBezTo>
                  <a:cubicBezTo>
                    <a:pt x="8" y="3102"/>
                    <a:pt x="0" y="3095"/>
                    <a:pt x="0" y="3085"/>
                  </a:cubicBezTo>
                  <a:cubicBezTo>
                    <a:pt x="0" y="3076"/>
                    <a:pt x="8" y="3069"/>
                    <a:pt x="17" y="3069"/>
                  </a:cubicBezTo>
                  <a:cubicBezTo>
                    <a:pt x="26" y="3069"/>
                    <a:pt x="34" y="3076"/>
                    <a:pt x="34" y="3085"/>
                  </a:cubicBezTo>
                  <a:close/>
                  <a:moveTo>
                    <a:pt x="34" y="3152"/>
                  </a:moveTo>
                  <a:lnTo>
                    <a:pt x="34" y="3152"/>
                  </a:lnTo>
                  <a:cubicBezTo>
                    <a:pt x="34" y="3161"/>
                    <a:pt x="26" y="3169"/>
                    <a:pt x="17" y="3169"/>
                  </a:cubicBezTo>
                  <a:cubicBezTo>
                    <a:pt x="8" y="3169"/>
                    <a:pt x="0" y="3161"/>
                    <a:pt x="0" y="3152"/>
                  </a:cubicBezTo>
                  <a:cubicBezTo>
                    <a:pt x="0" y="3143"/>
                    <a:pt x="8" y="3135"/>
                    <a:pt x="17" y="3135"/>
                  </a:cubicBezTo>
                  <a:cubicBezTo>
                    <a:pt x="26" y="3135"/>
                    <a:pt x="34" y="3143"/>
                    <a:pt x="34" y="3152"/>
                  </a:cubicBezTo>
                  <a:close/>
                  <a:moveTo>
                    <a:pt x="34" y="3219"/>
                  </a:moveTo>
                  <a:lnTo>
                    <a:pt x="34" y="3219"/>
                  </a:lnTo>
                  <a:cubicBezTo>
                    <a:pt x="34" y="3228"/>
                    <a:pt x="26" y="3235"/>
                    <a:pt x="17" y="3235"/>
                  </a:cubicBezTo>
                  <a:cubicBezTo>
                    <a:pt x="8" y="3235"/>
                    <a:pt x="0" y="3228"/>
                    <a:pt x="0" y="3219"/>
                  </a:cubicBezTo>
                  <a:cubicBezTo>
                    <a:pt x="0" y="3209"/>
                    <a:pt x="8" y="3202"/>
                    <a:pt x="17" y="3202"/>
                  </a:cubicBezTo>
                  <a:cubicBezTo>
                    <a:pt x="26" y="3202"/>
                    <a:pt x="34" y="3209"/>
                    <a:pt x="34" y="3219"/>
                  </a:cubicBezTo>
                  <a:close/>
                  <a:moveTo>
                    <a:pt x="34" y="3285"/>
                  </a:moveTo>
                  <a:lnTo>
                    <a:pt x="34" y="3285"/>
                  </a:lnTo>
                  <a:cubicBezTo>
                    <a:pt x="34" y="3295"/>
                    <a:pt x="26" y="3302"/>
                    <a:pt x="17" y="3302"/>
                  </a:cubicBezTo>
                  <a:cubicBezTo>
                    <a:pt x="8" y="3302"/>
                    <a:pt x="0" y="3295"/>
                    <a:pt x="0" y="3285"/>
                  </a:cubicBezTo>
                  <a:cubicBezTo>
                    <a:pt x="0" y="3276"/>
                    <a:pt x="8" y="3269"/>
                    <a:pt x="17" y="3269"/>
                  </a:cubicBezTo>
                  <a:cubicBezTo>
                    <a:pt x="26" y="3269"/>
                    <a:pt x="34" y="3276"/>
                    <a:pt x="34" y="3285"/>
                  </a:cubicBezTo>
                  <a:close/>
                  <a:moveTo>
                    <a:pt x="34" y="3352"/>
                  </a:moveTo>
                  <a:lnTo>
                    <a:pt x="34" y="3352"/>
                  </a:lnTo>
                  <a:cubicBezTo>
                    <a:pt x="34" y="3361"/>
                    <a:pt x="26" y="3369"/>
                    <a:pt x="17" y="3369"/>
                  </a:cubicBezTo>
                  <a:cubicBezTo>
                    <a:pt x="8" y="3369"/>
                    <a:pt x="0" y="3361"/>
                    <a:pt x="0" y="3352"/>
                  </a:cubicBezTo>
                  <a:cubicBezTo>
                    <a:pt x="0" y="3343"/>
                    <a:pt x="8" y="3335"/>
                    <a:pt x="17" y="3335"/>
                  </a:cubicBezTo>
                  <a:cubicBezTo>
                    <a:pt x="26" y="3335"/>
                    <a:pt x="34" y="3343"/>
                    <a:pt x="34" y="3352"/>
                  </a:cubicBezTo>
                  <a:close/>
                  <a:moveTo>
                    <a:pt x="34" y="3419"/>
                  </a:moveTo>
                  <a:lnTo>
                    <a:pt x="34" y="3419"/>
                  </a:lnTo>
                  <a:cubicBezTo>
                    <a:pt x="34" y="3428"/>
                    <a:pt x="26" y="3436"/>
                    <a:pt x="17" y="3436"/>
                  </a:cubicBezTo>
                  <a:cubicBezTo>
                    <a:pt x="8" y="3436"/>
                    <a:pt x="0" y="3428"/>
                    <a:pt x="0" y="3419"/>
                  </a:cubicBezTo>
                  <a:cubicBezTo>
                    <a:pt x="0" y="3410"/>
                    <a:pt x="8" y="3402"/>
                    <a:pt x="17" y="3402"/>
                  </a:cubicBezTo>
                  <a:cubicBezTo>
                    <a:pt x="26" y="3402"/>
                    <a:pt x="34" y="3410"/>
                    <a:pt x="34" y="3419"/>
                  </a:cubicBezTo>
                  <a:close/>
                  <a:moveTo>
                    <a:pt x="34" y="3486"/>
                  </a:moveTo>
                  <a:lnTo>
                    <a:pt x="34" y="3486"/>
                  </a:lnTo>
                  <a:cubicBezTo>
                    <a:pt x="34" y="3495"/>
                    <a:pt x="26" y="3502"/>
                    <a:pt x="17" y="3502"/>
                  </a:cubicBezTo>
                  <a:cubicBezTo>
                    <a:pt x="8" y="3502"/>
                    <a:pt x="0" y="3495"/>
                    <a:pt x="0" y="3486"/>
                  </a:cubicBezTo>
                  <a:cubicBezTo>
                    <a:pt x="0" y="3476"/>
                    <a:pt x="8" y="3469"/>
                    <a:pt x="17" y="3469"/>
                  </a:cubicBezTo>
                  <a:cubicBezTo>
                    <a:pt x="26" y="3469"/>
                    <a:pt x="34" y="3476"/>
                    <a:pt x="34" y="3486"/>
                  </a:cubicBezTo>
                  <a:close/>
                  <a:moveTo>
                    <a:pt x="34" y="3552"/>
                  </a:moveTo>
                  <a:lnTo>
                    <a:pt x="34" y="3552"/>
                  </a:lnTo>
                  <a:cubicBezTo>
                    <a:pt x="34" y="3561"/>
                    <a:pt x="26" y="3569"/>
                    <a:pt x="17" y="3569"/>
                  </a:cubicBezTo>
                  <a:cubicBezTo>
                    <a:pt x="8" y="3569"/>
                    <a:pt x="0" y="3561"/>
                    <a:pt x="0" y="3552"/>
                  </a:cubicBezTo>
                  <a:cubicBezTo>
                    <a:pt x="0" y="3543"/>
                    <a:pt x="8" y="3536"/>
                    <a:pt x="17" y="3536"/>
                  </a:cubicBezTo>
                  <a:cubicBezTo>
                    <a:pt x="26" y="3536"/>
                    <a:pt x="34" y="3543"/>
                    <a:pt x="34" y="3552"/>
                  </a:cubicBezTo>
                  <a:close/>
                  <a:moveTo>
                    <a:pt x="34" y="3619"/>
                  </a:moveTo>
                  <a:lnTo>
                    <a:pt x="34" y="3619"/>
                  </a:lnTo>
                  <a:cubicBezTo>
                    <a:pt x="34" y="3628"/>
                    <a:pt x="26" y="3636"/>
                    <a:pt x="17" y="3636"/>
                  </a:cubicBezTo>
                  <a:cubicBezTo>
                    <a:pt x="8" y="3636"/>
                    <a:pt x="0" y="3628"/>
                    <a:pt x="0" y="3619"/>
                  </a:cubicBezTo>
                  <a:cubicBezTo>
                    <a:pt x="0" y="3610"/>
                    <a:pt x="8" y="3602"/>
                    <a:pt x="17" y="3602"/>
                  </a:cubicBezTo>
                  <a:cubicBezTo>
                    <a:pt x="26" y="3602"/>
                    <a:pt x="34" y="3610"/>
                    <a:pt x="34" y="3619"/>
                  </a:cubicBezTo>
                  <a:close/>
                  <a:moveTo>
                    <a:pt x="34" y="3686"/>
                  </a:moveTo>
                  <a:lnTo>
                    <a:pt x="34" y="3686"/>
                  </a:lnTo>
                  <a:cubicBezTo>
                    <a:pt x="34" y="3695"/>
                    <a:pt x="26" y="3702"/>
                    <a:pt x="17" y="3702"/>
                  </a:cubicBezTo>
                  <a:cubicBezTo>
                    <a:pt x="8" y="3702"/>
                    <a:pt x="0" y="3695"/>
                    <a:pt x="0" y="3686"/>
                  </a:cubicBezTo>
                  <a:cubicBezTo>
                    <a:pt x="0" y="3676"/>
                    <a:pt x="8" y="3669"/>
                    <a:pt x="17" y="3669"/>
                  </a:cubicBezTo>
                  <a:cubicBezTo>
                    <a:pt x="26" y="3669"/>
                    <a:pt x="34" y="3676"/>
                    <a:pt x="34" y="3686"/>
                  </a:cubicBezTo>
                  <a:close/>
                  <a:moveTo>
                    <a:pt x="34" y="3752"/>
                  </a:moveTo>
                  <a:lnTo>
                    <a:pt x="34" y="3752"/>
                  </a:lnTo>
                  <a:cubicBezTo>
                    <a:pt x="34" y="3762"/>
                    <a:pt x="26" y="3769"/>
                    <a:pt x="17" y="3769"/>
                  </a:cubicBezTo>
                  <a:cubicBezTo>
                    <a:pt x="8" y="3769"/>
                    <a:pt x="0" y="3762"/>
                    <a:pt x="0" y="3752"/>
                  </a:cubicBezTo>
                  <a:cubicBezTo>
                    <a:pt x="0" y="3743"/>
                    <a:pt x="8" y="3736"/>
                    <a:pt x="17" y="3736"/>
                  </a:cubicBezTo>
                  <a:cubicBezTo>
                    <a:pt x="26" y="3736"/>
                    <a:pt x="34" y="3743"/>
                    <a:pt x="34" y="3752"/>
                  </a:cubicBezTo>
                  <a:close/>
                  <a:moveTo>
                    <a:pt x="34" y="3819"/>
                  </a:moveTo>
                  <a:lnTo>
                    <a:pt x="34" y="3819"/>
                  </a:lnTo>
                  <a:cubicBezTo>
                    <a:pt x="34" y="3828"/>
                    <a:pt x="26" y="3836"/>
                    <a:pt x="17" y="3836"/>
                  </a:cubicBezTo>
                  <a:cubicBezTo>
                    <a:pt x="8" y="3836"/>
                    <a:pt x="0" y="3828"/>
                    <a:pt x="0" y="3819"/>
                  </a:cubicBezTo>
                  <a:cubicBezTo>
                    <a:pt x="0" y="3810"/>
                    <a:pt x="8" y="3802"/>
                    <a:pt x="17" y="3802"/>
                  </a:cubicBezTo>
                  <a:cubicBezTo>
                    <a:pt x="26" y="3802"/>
                    <a:pt x="34" y="3810"/>
                    <a:pt x="34" y="3819"/>
                  </a:cubicBezTo>
                  <a:close/>
                  <a:moveTo>
                    <a:pt x="34" y="3886"/>
                  </a:moveTo>
                  <a:lnTo>
                    <a:pt x="34" y="3886"/>
                  </a:lnTo>
                  <a:cubicBezTo>
                    <a:pt x="34" y="3895"/>
                    <a:pt x="26" y="3902"/>
                    <a:pt x="17" y="3902"/>
                  </a:cubicBezTo>
                  <a:cubicBezTo>
                    <a:pt x="8" y="3902"/>
                    <a:pt x="0" y="3895"/>
                    <a:pt x="0" y="3886"/>
                  </a:cubicBezTo>
                  <a:cubicBezTo>
                    <a:pt x="0" y="3877"/>
                    <a:pt x="8" y="3869"/>
                    <a:pt x="17" y="3869"/>
                  </a:cubicBezTo>
                  <a:cubicBezTo>
                    <a:pt x="26" y="3869"/>
                    <a:pt x="34" y="3877"/>
                    <a:pt x="34" y="3886"/>
                  </a:cubicBezTo>
                  <a:close/>
                  <a:moveTo>
                    <a:pt x="34" y="3952"/>
                  </a:moveTo>
                  <a:lnTo>
                    <a:pt x="34" y="3952"/>
                  </a:lnTo>
                  <a:cubicBezTo>
                    <a:pt x="34" y="3962"/>
                    <a:pt x="26" y="3969"/>
                    <a:pt x="17" y="3969"/>
                  </a:cubicBezTo>
                  <a:cubicBezTo>
                    <a:pt x="8" y="3969"/>
                    <a:pt x="0" y="3962"/>
                    <a:pt x="0" y="3952"/>
                  </a:cubicBezTo>
                  <a:cubicBezTo>
                    <a:pt x="0" y="3943"/>
                    <a:pt x="8" y="3936"/>
                    <a:pt x="17" y="3936"/>
                  </a:cubicBezTo>
                  <a:cubicBezTo>
                    <a:pt x="26" y="3936"/>
                    <a:pt x="34" y="3943"/>
                    <a:pt x="34" y="3952"/>
                  </a:cubicBezTo>
                  <a:close/>
                  <a:moveTo>
                    <a:pt x="34" y="4019"/>
                  </a:moveTo>
                  <a:lnTo>
                    <a:pt x="34" y="4019"/>
                  </a:lnTo>
                  <a:cubicBezTo>
                    <a:pt x="34" y="4028"/>
                    <a:pt x="26" y="4036"/>
                    <a:pt x="17" y="4036"/>
                  </a:cubicBezTo>
                  <a:cubicBezTo>
                    <a:pt x="8" y="4036"/>
                    <a:pt x="0" y="4028"/>
                    <a:pt x="0" y="4019"/>
                  </a:cubicBezTo>
                  <a:cubicBezTo>
                    <a:pt x="0" y="4010"/>
                    <a:pt x="8" y="4002"/>
                    <a:pt x="17" y="4002"/>
                  </a:cubicBezTo>
                  <a:cubicBezTo>
                    <a:pt x="26" y="4002"/>
                    <a:pt x="34" y="4010"/>
                    <a:pt x="34" y="4019"/>
                  </a:cubicBezTo>
                  <a:close/>
                  <a:moveTo>
                    <a:pt x="34" y="4086"/>
                  </a:moveTo>
                  <a:lnTo>
                    <a:pt x="34" y="4086"/>
                  </a:lnTo>
                  <a:cubicBezTo>
                    <a:pt x="34" y="4095"/>
                    <a:pt x="26" y="4103"/>
                    <a:pt x="17" y="4103"/>
                  </a:cubicBezTo>
                  <a:cubicBezTo>
                    <a:pt x="8" y="4103"/>
                    <a:pt x="0" y="4095"/>
                    <a:pt x="0" y="4086"/>
                  </a:cubicBezTo>
                  <a:cubicBezTo>
                    <a:pt x="0" y="4077"/>
                    <a:pt x="8" y="4069"/>
                    <a:pt x="17" y="4069"/>
                  </a:cubicBezTo>
                  <a:cubicBezTo>
                    <a:pt x="26" y="4069"/>
                    <a:pt x="34" y="4077"/>
                    <a:pt x="34" y="4086"/>
                  </a:cubicBezTo>
                  <a:close/>
                  <a:moveTo>
                    <a:pt x="34" y="4153"/>
                  </a:moveTo>
                  <a:lnTo>
                    <a:pt x="34" y="4153"/>
                  </a:lnTo>
                  <a:cubicBezTo>
                    <a:pt x="34" y="4162"/>
                    <a:pt x="26" y="4169"/>
                    <a:pt x="17" y="4169"/>
                  </a:cubicBezTo>
                  <a:cubicBezTo>
                    <a:pt x="8" y="4169"/>
                    <a:pt x="0" y="4162"/>
                    <a:pt x="0" y="4153"/>
                  </a:cubicBezTo>
                  <a:cubicBezTo>
                    <a:pt x="0" y="4143"/>
                    <a:pt x="8" y="4136"/>
                    <a:pt x="17" y="4136"/>
                  </a:cubicBezTo>
                  <a:cubicBezTo>
                    <a:pt x="26" y="4136"/>
                    <a:pt x="34" y="4143"/>
                    <a:pt x="34" y="4153"/>
                  </a:cubicBezTo>
                  <a:close/>
                  <a:moveTo>
                    <a:pt x="34" y="4219"/>
                  </a:moveTo>
                  <a:lnTo>
                    <a:pt x="34" y="4219"/>
                  </a:lnTo>
                  <a:cubicBezTo>
                    <a:pt x="34" y="4228"/>
                    <a:pt x="26" y="4236"/>
                    <a:pt x="17" y="4236"/>
                  </a:cubicBezTo>
                  <a:cubicBezTo>
                    <a:pt x="8" y="4236"/>
                    <a:pt x="0" y="4228"/>
                    <a:pt x="0" y="4219"/>
                  </a:cubicBezTo>
                  <a:cubicBezTo>
                    <a:pt x="0" y="4210"/>
                    <a:pt x="8" y="4203"/>
                    <a:pt x="17" y="4203"/>
                  </a:cubicBezTo>
                  <a:cubicBezTo>
                    <a:pt x="26" y="4203"/>
                    <a:pt x="34" y="4210"/>
                    <a:pt x="34" y="4219"/>
                  </a:cubicBezTo>
                  <a:close/>
                  <a:moveTo>
                    <a:pt x="34" y="4286"/>
                  </a:moveTo>
                  <a:lnTo>
                    <a:pt x="34" y="4286"/>
                  </a:lnTo>
                  <a:cubicBezTo>
                    <a:pt x="34" y="4295"/>
                    <a:pt x="26" y="4303"/>
                    <a:pt x="17" y="4303"/>
                  </a:cubicBezTo>
                  <a:cubicBezTo>
                    <a:pt x="8" y="4303"/>
                    <a:pt x="0" y="4295"/>
                    <a:pt x="0" y="4286"/>
                  </a:cubicBezTo>
                  <a:cubicBezTo>
                    <a:pt x="0" y="4277"/>
                    <a:pt x="8" y="4269"/>
                    <a:pt x="17" y="4269"/>
                  </a:cubicBezTo>
                  <a:cubicBezTo>
                    <a:pt x="26" y="4269"/>
                    <a:pt x="34" y="4277"/>
                    <a:pt x="34" y="4286"/>
                  </a:cubicBezTo>
                  <a:close/>
                  <a:moveTo>
                    <a:pt x="34" y="4353"/>
                  </a:moveTo>
                  <a:lnTo>
                    <a:pt x="34" y="4353"/>
                  </a:lnTo>
                  <a:cubicBezTo>
                    <a:pt x="34" y="4362"/>
                    <a:pt x="26" y="4369"/>
                    <a:pt x="17" y="4369"/>
                  </a:cubicBezTo>
                  <a:cubicBezTo>
                    <a:pt x="8" y="4369"/>
                    <a:pt x="0" y="4362"/>
                    <a:pt x="0" y="4353"/>
                  </a:cubicBezTo>
                  <a:cubicBezTo>
                    <a:pt x="0" y="4343"/>
                    <a:pt x="8" y="4336"/>
                    <a:pt x="17" y="4336"/>
                  </a:cubicBezTo>
                  <a:cubicBezTo>
                    <a:pt x="26" y="4336"/>
                    <a:pt x="34" y="4343"/>
                    <a:pt x="34" y="4353"/>
                  </a:cubicBezTo>
                  <a:close/>
                  <a:moveTo>
                    <a:pt x="34" y="4419"/>
                  </a:moveTo>
                  <a:lnTo>
                    <a:pt x="34" y="4419"/>
                  </a:lnTo>
                  <a:cubicBezTo>
                    <a:pt x="34" y="4429"/>
                    <a:pt x="26" y="4436"/>
                    <a:pt x="17" y="4436"/>
                  </a:cubicBezTo>
                  <a:cubicBezTo>
                    <a:pt x="8" y="4436"/>
                    <a:pt x="0" y="4429"/>
                    <a:pt x="0" y="4419"/>
                  </a:cubicBezTo>
                  <a:cubicBezTo>
                    <a:pt x="0" y="4410"/>
                    <a:pt x="8" y="4403"/>
                    <a:pt x="17" y="4403"/>
                  </a:cubicBezTo>
                  <a:cubicBezTo>
                    <a:pt x="26" y="4403"/>
                    <a:pt x="34" y="4410"/>
                    <a:pt x="34" y="4419"/>
                  </a:cubicBezTo>
                  <a:close/>
                  <a:moveTo>
                    <a:pt x="34" y="4486"/>
                  </a:moveTo>
                  <a:lnTo>
                    <a:pt x="34" y="4486"/>
                  </a:lnTo>
                  <a:cubicBezTo>
                    <a:pt x="34" y="4495"/>
                    <a:pt x="26" y="4503"/>
                    <a:pt x="17" y="4503"/>
                  </a:cubicBezTo>
                  <a:cubicBezTo>
                    <a:pt x="8" y="4503"/>
                    <a:pt x="0" y="4495"/>
                    <a:pt x="0" y="4486"/>
                  </a:cubicBezTo>
                  <a:cubicBezTo>
                    <a:pt x="0" y="4477"/>
                    <a:pt x="8" y="4469"/>
                    <a:pt x="17" y="4469"/>
                  </a:cubicBezTo>
                  <a:cubicBezTo>
                    <a:pt x="26" y="4469"/>
                    <a:pt x="34" y="4477"/>
                    <a:pt x="34" y="4486"/>
                  </a:cubicBezTo>
                  <a:close/>
                  <a:moveTo>
                    <a:pt x="34" y="4553"/>
                  </a:moveTo>
                  <a:lnTo>
                    <a:pt x="34" y="4553"/>
                  </a:lnTo>
                  <a:cubicBezTo>
                    <a:pt x="34" y="4562"/>
                    <a:pt x="26" y="4569"/>
                    <a:pt x="17" y="4569"/>
                  </a:cubicBezTo>
                  <a:cubicBezTo>
                    <a:pt x="8" y="4569"/>
                    <a:pt x="0" y="4562"/>
                    <a:pt x="0" y="4553"/>
                  </a:cubicBezTo>
                  <a:cubicBezTo>
                    <a:pt x="0" y="4544"/>
                    <a:pt x="8" y="4536"/>
                    <a:pt x="17" y="4536"/>
                  </a:cubicBezTo>
                  <a:cubicBezTo>
                    <a:pt x="26" y="4536"/>
                    <a:pt x="34" y="4544"/>
                    <a:pt x="34" y="4553"/>
                  </a:cubicBezTo>
                  <a:close/>
                  <a:moveTo>
                    <a:pt x="34" y="4619"/>
                  </a:moveTo>
                  <a:lnTo>
                    <a:pt x="34" y="4619"/>
                  </a:lnTo>
                  <a:cubicBezTo>
                    <a:pt x="34" y="4629"/>
                    <a:pt x="26" y="4636"/>
                    <a:pt x="17" y="4636"/>
                  </a:cubicBezTo>
                  <a:cubicBezTo>
                    <a:pt x="8" y="4636"/>
                    <a:pt x="0" y="4629"/>
                    <a:pt x="0" y="4619"/>
                  </a:cubicBezTo>
                  <a:cubicBezTo>
                    <a:pt x="0" y="4610"/>
                    <a:pt x="8" y="4603"/>
                    <a:pt x="17" y="4603"/>
                  </a:cubicBezTo>
                  <a:cubicBezTo>
                    <a:pt x="26" y="4603"/>
                    <a:pt x="34" y="4610"/>
                    <a:pt x="34" y="4619"/>
                  </a:cubicBezTo>
                  <a:close/>
                  <a:moveTo>
                    <a:pt x="34" y="4686"/>
                  </a:moveTo>
                  <a:lnTo>
                    <a:pt x="34" y="4686"/>
                  </a:lnTo>
                  <a:cubicBezTo>
                    <a:pt x="34" y="4695"/>
                    <a:pt x="26" y="4703"/>
                    <a:pt x="17" y="4703"/>
                  </a:cubicBezTo>
                  <a:cubicBezTo>
                    <a:pt x="8" y="4703"/>
                    <a:pt x="0" y="4695"/>
                    <a:pt x="0" y="4686"/>
                  </a:cubicBezTo>
                  <a:cubicBezTo>
                    <a:pt x="0" y="4677"/>
                    <a:pt x="8" y="4669"/>
                    <a:pt x="17" y="4669"/>
                  </a:cubicBezTo>
                  <a:cubicBezTo>
                    <a:pt x="26" y="4669"/>
                    <a:pt x="34" y="4677"/>
                    <a:pt x="34" y="4686"/>
                  </a:cubicBezTo>
                  <a:close/>
                  <a:moveTo>
                    <a:pt x="34" y="4753"/>
                  </a:moveTo>
                  <a:lnTo>
                    <a:pt x="34" y="4753"/>
                  </a:lnTo>
                  <a:cubicBezTo>
                    <a:pt x="34" y="4762"/>
                    <a:pt x="26" y="4770"/>
                    <a:pt x="17" y="4770"/>
                  </a:cubicBezTo>
                  <a:cubicBezTo>
                    <a:pt x="8" y="4770"/>
                    <a:pt x="0" y="4762"/>
                    <a:pt x="0" y="4753"/>
                  </a:cubicBezTo>
                  <a:cubicBezTo>
                    <a:pt x="0" y="4744"/>
                    <a:pt x="8" y="4736"/>
                    <a:pt x="17" y="4736"/>
                  </a:cubicBezTo>
                  <a:cubicBezTo>
                    <a:pt x="26" y="4736"/>
                    <a:pt x="34" y="4744"/>
                    <a:pt x="34" y="4753"/>
                  </a:cubicBezTo>
                  <a:close/>
                  <a:moveTo>
                    <a:pt x="34" y="4820"/>
                  </a:moveTo>
                  <a:lnTo>
                    <a:pt x="34" y="4820"/>
                  </a:lnTo>
                  <a:cubicBezTo>
                    <a:pt x="34" y="4829"/>
                    <a:pt x="26" y="4836"/>
                    <a:pt x="17" y="4836"/>
                  </a:cubicBezTo>
                  <a:cubicBezTo>
                    <a:pt x="8" y="4836"/>
                    <a:pt x="0" y="4829"/>
                    <a:pt x="0" y="4820"/>
                  </a:cubicBezTo>
                  <a:cubicBezTo>
                    <a:pt x="0" y="4810"/>
                    <a:pt x="8" y="4803"/>
                    <a:pt x="17" y="4803"/>
                  </a:cubicBezTo>
                  <a:cubicBezTo>
                    <a:pt x="26" y="4803"/>
                    <a:pt x="34" y="4810"/>
                    <a:pt x="34" y="4820"/>
                  </a:cubicBezTo>
                  <a:close/>
                  <a:moveTo>
                    <a:pt x="34" y="4886"/>
                  </a:moveTo>
                  <a:lnTo>
                    <a:pt x="34" y="4886"/>
                  </a:lnTo>
                  <a:cubicBezTo>
                    <a:pt x="34" y="4895"/>
                    <a:pt x="26" y="4903"/>
                    <a:pt x="17" y="4903"/>
                  </a:cubicBezTo>
                  <a:cubicBezTo>
                    <a:pt x="8" y="4903"/>
                    <a:pt x="0" y="4895"/>
                    <a:pt x="0" y="4886"/>
                  </a:cubicBezTo>
                  <a:cubicBezTo>
                    <a:pt x="0" y="4877"/>
                    <a:pt x="8" y="4870"/>
                    <a:pt x="17" y="4870"/>
                  </a:cubicBezTo>
                  <a:cubicBezTo>
                    <a:pt x="26" y="4870"/>
                    <a:pt x="34" y="4877"/>
                    <a:pt x="34" y="4886"/>
                  </a:cubicBezTo>
                  <a:close/>
                  <a:moveTo>
                    <a:pt x="34" y="4953"/>
                  </a:moveTo>
                  <a:lnTo>
                    <a:pt x="34" y="4953"/>
                  </a:lnTo>
                  <a:cubicBezTo>
                    <a:pt x="34" y="4962"/>
                    <a:pt x="26" y="4970"/>
                    <a:pt x="17" y="4970"/>
                  </a:cubicBezTo>
                  <a:cubicBezTo>
                    <a:pt x="8" y="4970"/>
                    <a:pt x="0" y="4962"/>
                    <a:pt x="0" y="4953"/>
                  </a:cubicBezTo>
                  <a:cubicBezTo>
                    <a:pt x="0" y="4944"/>
                    <a:pt x="8" y="4936"/>
                    <a:pt x="17" y="4936"/>
                  </a:cubicBezTo>
                  <a:cubicBezTo>
                    <a:pt x="26" y="4936"/>
                    <a:pt x="34" y="4944"/>
                    <a:pt x="34" y="4953"/>
                  </a:cubicBezTo>
                  <a:close/>
                  <a:moveTo>
                    <a:pt x="34" y="5020"/>
                  </a:moveTo>
                  <a:lnTo>
                    <a:pt x="34" y="5020"/>
                  </a:lnTo>
                  <a:cubicBezTo>
                    <a:pt x="34" y="5029"/>
                    <a:pt x="26" y="5036"/>
                    <a:pt x="17" y="5036"/>
                  </a:cubicBezTo>
                  <a:cubicBezTo>
                    <a:pt x="8" y="5036"/>
                    <a:pt x="0" y="5029"/>
                    <a:pt x="0" y="5020"/>
                  </a:cubicBezTo>
                  <a:cubicBezTo>
                    <a:pt x="0" y="5010"/>
                    <a:pt x="8" y="5003"/>
                    <a:pt x="17" y="5003"/>
                  </a:cubicBezTo>
                  <a:cubicBezTo>
                    <a:pt x="26" y="5003"/>
                    <a:pt x="34" y="5010"/>
                    <a:pt x="34" y="5020"/>
                  </a:cubicBezTo>
                  <a:close/>
                  <a:moveTo>
                    <a:pt x="34" y="5086"/>
                  </a:moveTo>
                  <a:lnTo>
                    <a:pt x="34" y="5086"/>
                  </a:lnTo>
                  <a:cubicBezTo>
                    <a:pt x="34" y="5096"/>
                    <a:pt x="26" y="5103"/>
                    <a:pt x="17" y="5103"/>
                  </a:cubicBezTo>
                  <a:cubicBezTo>
                    <a:pt x="8" y="5103"/>
                    <a:pt x="0" y="5096"/>
                    <a:pt x="0" y="5086"/>
                  </a:cubicBezTo>
                  <a:cubicBezTo>
                    <a:pt x="0" y="5077"/>
                    <a:pt x="8" y="5070"/>
                    <a:pt x="17" y="5070"/>
                  </a:cubicBezTo>
                  <a:cubicBezTo>
                    <a:pt x="26" y="5070"/>
                    <a:pt x="34" y="5077"/>
                    <a:pt x="34" y="5086"/>
                  </a:cubicBezTo>
                  <a:close/>
                  <a:moveTo>
                    <a:pt x="34" y="5153"/>
                  </a:moveTo>
                  <a:lnTo>
                    <a:pt x="34" y="5153"/>
                  </a:lnTo>
                  <a:cubicBezTo>
                    <a:pt x="34" y="5162"/>
                    <a:pt x="26" y="5170"/>
                    <a:pt x="17" y="5170"/>
                  </a:cubicBezTo>
                  <a:cubicBezTo>
                    <a:pt x="8" y="5170"/>
                    <a:pt x="0" y="5162"/>
                    <a:pt x="0" y="5153"/>
                  </a:cubicBezTo>
                  <a:cubicBezTo>
                    <a:pt x="0" y="5144"/>
                    <a:pt x="8" y="5136"/>
                    <a:pt x="17" y="5136"/>
                  </a:cubicBezTo>
                  <a:cubicBezTo>
                    <a:pt x="26" y="5136"/>
                    <a:pt x="34" y="5144"/>
                    <a:pt x="34" y="5153"/>
                  </a:cubicBezTo>
                  <a:close/>
                  <a:moveTo>
                    <a:pt x="34" y="5220"/>
                  </a:moveTo>
                  <a:lnTo>
                    <a:pt x="34" y="5220"/>
                  </a:lnTo>
                  <a:cubicBezTo>
                    <a:pt x="34" y="5229"/>
                    <a:pt x="26" y="5236"/>
                    <a:pt x="17" y="5236"/>
                  </a:cubicBezTo>
                  <a:cubicBezTo>
                    <a:pt x="8" y="5236"/>
                    <a:pt x="0" y="5229"/>
                    <a:pt x="0" y="5220"/>
                  </a:cubicBezTo>
                  <a:cubicBezTo>
                    <a:pt x="0" y="5211"/>
                    <a:pt x="8" y="5203"/>
                    <a:pt x="17" y="5203"/>
                  </a:cubicBezTo>
                  <a:cubicBezTo>
                    <a:pt x="26" y="5203"/>
                    <a:pt x="34" y="5211"/>
                    <a:pt x="34" y="5220"/>
                  </a:cubicBezTo>
                  <a:close/>
                  <a:moveTo>
                    <a:pt x="34" y="5286"/>
                  </a:moveTo>
                  <a:lnTo>
                    <a:pt x="34" y="5286"/>
                  </a:lnTo>
                  <a:cubicBezTo>
                    <a:pt x="34" y="5296"/>
                    <a:pt x="26" y="5303"/>
                    <a:pt x="17" y="5303"/>
                  </a:cubicBezTo>
                  <a:cubicBezTo>
                    <a:pt x="8" y="5303"/>
                    <a:pt x="0" y="5296"/>
                    <a:pt x="0" y="5286"/>
                  </a:cubicBezTo>
                  <a:cubicBezTo>
                    <a:pt x="0" y="5277"/>
                    <a:pt x="8" y="5270"/>
                    <a:pt x="17" y="5270"/>
                  </a:cubicBezTo>
                  <a:cubicBezTo>
                    <a:pt x="26" y="5270"/>
                    <a:pt x="34" y="5277"/>
                    <a:pt x="34" y="5286"/>
                  </a:cubicBezTo>
                  <a:close/>
                  <a:moveTo>
                    <a:pt x="34" y="5353"/>
                  </a:moveTo>
                  <a:lnTo>
                    <a:pt x="34" y="5353"/>
                  </a:lnTo>
                  <a:cubicBezTo>
                    <a:pt x="34" y="5362"/>
                    <a:pt x="26" y="5370"/>
                    <a:pt x="17" y="5370"/>
                  </a:cubicBezTo>
                  <a:cubicBezTo>
                    <a:pt x="8" y="5370"/>
                    <a:pt x="0" y="5362"/>
                    <a:pt x="0" y="5353"/>
                  </a:cubicBezTo>
                  <a:cubicBezTo>
                    <a:pt x="0" y="5344"/>
                    <a:pt x="8" y="5336"/>
                    <a:pt x="17" y="5336"/>
                  </a:cubicBezTo>
                  <a:cubicBezTo>
                    <a:pt x="26" y="5336"/>
                    <a:pt x="34" y="5344"/>
                    <a:pt x="34" y="5353"/>
                  </a:cubicBezTo>
                  <a:close/>
                  <a:moveTo>
                    <a:pt x="34" y="5420"/>
                  </a:moveTo>
                  <a:lnTo>
                    <a:pt x="34" y="5420"/>
                  </a:lnTo>
                  <a:cubicBezTo>
                    <a:pt x="34" y="5429"/>
                    <a:pt x="26" y="5437"/>
                    <a:pt x="17" y="5437"/>
                  </a:cubicBezTo>
                  <a:cubicBezTo>
                    <a:pt x="8" y="5437"/>
                    <a:pt x="0" y="5429"/>
                    <a:pt x="0" y="5420"/>
                  </a:cubicBezTo>
                  <a:cubicBezTo>
                    <a:pt x="0" y="5411"/>
                    <a:pt x="8" y="5403"/>
                    <a:pt x="17" y="5403"/>
                  </a:cubicBezTo>
                  <a:cubicBezTo>
                    <a:pt x="26" y="5403"/>
                    <a:pt x="34" y="5411"/>
                    <a:pt x="34" y="5420"/>
                  </a:cubicBezTo>
                  <a:close/>
                  <a:moveTo>
                    <a:pt x="34" y="5487"/>
                  </a:moveTo>
                  <a:lnTo>
                    <a:pt x="34" y="5487"/>
                  </a:lnTo>
                  <a:cubicBezTo>
                    <a:pt x="34" y="5496"/>
                    <a:pt x="26" y="5503"/>
                    <a:pt x="17" y="5503"/>
                  </a:cubicBezTo>
                  <a:cubicBezTo>
                    <a:pt x="8" y="5503"/>
                    <a:pt x="0" y="5496"/>
                    <a:pt x="0" y="5487"/>
                  </a:cubicBezTo>
                  <a:cubicBezTo>
                    <a:pt x="0" y="5477"/>
                    <a:pt x="8" y="5470"/>
                    <a:pt x="17" y="5470"/>
                  </a:cubicBezTo>
                  <a:cubicBezTo>
                    <a:pt x="26" y="5470"/>
                    <a:pt x="34" y="5477"/>
                    <a:pt x="34" y="5487"/>
                  </a:cubicBezTo>
                  <a:close/>
                  <a:moveTo>
                    <a:pt x="34" y="5553"/>
                  </a:moveTo>
                  <a:lnTo>
                    <a:pt x="34" y="5553"/>
                  </a:lnTo>
                  <a:cubicBezTo>
                    <a:pt x="34" y="5562"/>
                    <a:pt x="26" y="5570"/>
                    <a:pt x="17" y="5570"/>
                  </a:cubicBezTo>
                  <a:cubicBezTo>
                    <a:pt x="8" y="5570"/>
                    <a:pt x="0" y="5562"/>
                    <a:pt x="0" y="5553"/>
                  </a:cubicBezTo>
                  <a:cubicBezTo>
                    <a:pt x="0" y="5544"/>
                    <a:pt x="8" y="5537"/>
                    <a:pt x="17" y="5537"/>
                  </a:cubicBezTo>
                  <a:cubicBezTo>
                    <a:pt x="26" y="5537"/>
                    <a:pt x="34" y="5544"/>
                    <a:pt x="34" y="5553"/>
                  </a:cubicBezTo>
                  <a:close/>
                  <a:moveTo>
                    <a:pt x="34" y="5620"/>
                  </a:moveTo>
                  <a:lnTo>
                    <a:pt x="34" y="5620"/>
                  </a:lnTo>
                  <a:cubicBezTo>
                    <a:pt x="34" y="5629"/>
                    <a:pt x="26" y="5637"/>
                    <a:pt x="17" y="5637"/>
                  </a:cubicBezTo>
                  <a:cubicBezTo>
                    <a:pt x="8" y="5637"/>
                    <a:pt x="0" y="5629"/>
                    <a:pt x="0" y="5620"/>
                  </a:cubicBezTo>
                  <a:cubicBezTo>
                    <a:pt x="0" y="5611"/>
                    <a:pt x="8" y="5603"/>
                    <a:pt x="17" y="5603"/>
                  </a:cubicBezTo>
                  <a:cubicBezTo>
                    <a:pt x="26" y="5603"/>
                    <a:pt x="34" y="5611"/>
                    <a:pt x="34" y="5620"/>
                  </a:cubicBezTo>
                  <a:close/>
                  <a:moveTo>
                    <a:pt x="34" y="5687"/>
                  </a:moveTo>
                  <a:lnTo>
                    <a:pt x="34" y="5687"/>
                  </a:lnTo>
                  <a:cubicBezTo>
                    <a:pt x="34" y="5696"/>
                    <a:pt x="26" y="5703"/>
                    <a:pt x="17" y="5703"/>
                  </a:cubicBezTo>
                  <a:cubicBezTo>
                    <a:pt x="8" y="5703"/>
                    <a:pt x="0" y="5696"/>
                    <a:pt x="0" y="5687"/>
                  </a:cubicBezTo>
                  <a:cubicBezTo>
                    <a:pt x="0" y="5677"/>
                    <a:pt x="8" y="5670"/>
                    <a:pt x="17" y="5670"/>
                  </a:cubicBezTo>
                  <a:cubicBezTo>
                    <a:pt x="26" y="5670"/>
                    <a:pt x="34" y="5677"/>
                    <a:pt x="34" y="5687"/>
                  </a:cubicBezTo>
                  <a:close/>
                  <a:moveTo>
                    <a:pt x="34" y="5753"/>
                  </a:moveTo>
                  <a:lnTo>
                    <a:pt x="34" y="5753"/>
                  </a:lnTo>
                  <a:cubicBezTo>
                    <a:pt x="34" y="5763"/>
                    <a:pt x="26" y="5770"/>
                    <a:pt x="17" y="5770"/>
                  </a:cubicBezTo>
                  <a:cubicBezTo>
                    <a:pt x="8" y="5770"/>
                    <a:pt x="0" y="5763"/>
                    <a:pt x="0" y="5753"/>
                  </a:cubicBezTo>
                  <a:cubicBezTo>
                    <a:pt x="0" y="5744"/>
                    <a:pt x="8" y="5737"/>
                    <a:pt x="17" y="5737"/>
                  </a:cubicBezTo>
                  <a:cubicBezTo>
                    <a:pt x="26" y="5737"/>
                    <a:pt x="34" y="5744"/>
                    <a:pt x="34" y="5753"/>
                  </a:cubicBezTo>
                  <a:close/>
                  <a:moveTo>
                    <a:pt x="34" y="5820"/>
                  </a:moveTo>
                  <a:lnTo>
                    <a:pt x="34" y="5820"/>
                  </a:lnTo>
                  <a:cubicBezTo>
                    <a:pt x="34" y="5829"/>
                    <a:pt x="26" y="5837"/>
                    <a:pt x="17" y="5837"/>
                  </a:cubicBezTo>
                  <a:cubicBezTo>
                    <a:pt x="8" y="5837"/>
                    <a:pt x="0" y="5829"/>
                    <a:pt x="0" y="5820"/>
                  </a:cubicBezTo>
                  <a:cubicBezTo>
                    <a:pt x="0" y="5811"/>
                    <a:pt x="8" y="5803"/>
                    <a:pt x="17" y="5803"/>
                  </a:cubicBezTo>
                  <a:cubicBezTo>
                    <a:pt x="26" y="5803"/>
                    <a:pt x="34" y="5811"/>
                    <a:pt x="34" y="5820"/>
                  </a:cubicBezTo>
                  <a:close/>
                  <a:moveTo>
                    <a:pt x="34" y="5887"/>
                  </a:moveTo>
                  <a:lnTo>
                    <a:pt x="34" y="5887"/>
                  </a:lnTo>
                  <a:cubicBezTo>
                    <a:pt x="34" y="5896"/>
                    <a:pt x="26" y="5903"/>
                    <a:pt x="17" y="5903"/>
                  </a:cubicBezTo>
                  <a:cubicBezTo>
                    <a:pt x="8" y="5903"/>
                    <a:pt x="0" y="5896"/>
                    <a:pt x="0" y="5887"/>
                  </a:cubicBezTo>
                  <a:cubicBezTo>
                    <a:pt x="0" y="5878"/>
                    <a:pt x="8" y="5870"/>
                    <a:pt x="17" y="5870"/>
                  </a:cubicBezTo>
                  <a:cubicBezTo>
                    <a:pt x="26" y="5870"/>
                    <a:pt x="34" y="5878"/>
                    <a:pt x="34" y="5887"/>
                  </a:cubicBezTo>
                  <a:close/>
                  <a:moveTo>
                    <a:pt x="34" y="5953"/>
                  </a:moveTo>
                  <a:lnTo>
                    <a:pt x="34" y="5953"/>
                  </a:lnTo>
                  <a:cubicBezTo>
                    <a:pt x="34" y="5963"/>
                    <a:pt x="26" y="5970"/>
                    <a:pt x="17" y="5970"/>
                  </a:cubicBezTo>
                  <a:cubicBezTo>
                    <a:pt x="8" y="5970"/>
                    <a:pt x="0" y="5963"/>
                    <a:pt x="0" y="5953"/>
                  </a:cubicBezTo>
                  <a:cubicBezTo>
                    <a:pt x="0" y="5944"/>
                    <a:pt x="8" y="5937"/>
                    <a:pt x="17" y="5937"/>
                  </a:cubicBezTo>
                  <a:cubicBezTo>
                    <a:pt x="26" y="5937"/>
                    <a:pt x="34" y="5944"/>
                    <a:pt x="34" y="5953"/>
                  </a:cubicBezTo>
                  <a:close/>
                  <a:moveTo>
                    <a:pt x="34" y="6020"/>
                  </a:moveTo>
                  <a:lnTo>
                    <a:pt x="34" y="6020"/>
                  </a:lnTo>
                  <a:cubicBezTo>
                    <a:pt x="34" y="6029"/>
                    <a:pt x="26" y="6037"/>
                    <a:pt x="17" y="6037"/>
                  </a:cubicBezTo>
                  <a:cubicBezTo>
                    <a:pt x="8" y="6037"/>
                    <a:pt x="0" y="6029"/>
                    <a:pt x="0" y="6020"/>
                  </a:cubicBezTo>
                  <a:cubicBezTo>
                    <a:pt x="0" y="6011"/>
                    <a:pt x="8" y="6003"/>
                    <a:pt x="17" y="6003"/>
                  </a:cubicBezTo>
                  <a:cubicBezTo>
                    <a:pt x="26" y="6003"/>
                    <a:pt x="34" y="6011"/>
                    <a:pt x="34" y="6020"/>
                  </a:cubicBezTo>
                  <a:close/>
                  <a:moveTo>
                    <a:pt x="34" y="6087"/>
                  </a:moveTo>
                  <a:lnTo>
                    <a:pt x="34" y="6087"/>
                  </a:lnTo>
                  <a:cubicBezTo>
                    <a:pt x="34" y="6096"/>
                    <a:pt x="26" y="6104"/>
                    <a:pt x="17" y="6104"/>
                  </a:cubicBezTo>
                  <a:cubicBezTo>
                    <a:pt x="8" y="6104"/>
                    <a:pt x="0" y="6096"/>
                    <a:pt x="0" y="6087"/>
                  </a:cubicBezTo>
                  <a:cubicBezTo>
                    <a:pt x="0" y="6078"/>
                    <a:pt x="8" y="6070"/>
                    <a:pt x="17" y="6070"/>
                  </a:cubicBezTo>
                  <a:cubicBezTo>
                    <a:pt x="26" y="6070"/>
                    <a:pt x="34" y="6078"/>
                    <a:pt x="34" y="6087"/>
                  </a:cubicBezTo>
                  <a:close/>
                </a:path>
              </a:pathLst>
            </a:custGeom>
            <a:solidFill>
              <a:srgbClr val="000000"/>
            </a:solidFill>
            <a:ln w="1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625" name="Freeform 299"/>
            <p:cNvSpPr>
              <a:spLocks noEditPoints="1"/>
            </p:cNvSpPr>
            <p:nvPr/>
          </p:nvSpPr>
          <p:spPr bwMode="auto">
            <a:xfrm>
              <a:off x="1134" y="2657"/>
              <a:ext cx="3" cy="454"/>
            </a:xfrm>
            <a:custGeom>
              <a:avLst/>
              <a:gdLst>
                <a:gd name="T0" fmla="*/ 0 w 33"/>
                <a:gd name="T1" fmla="*/ 1 h 4836"/>
                <a:gd name="T2" fmla="*/ 0 w 33"/>
                <a:gd name="T3" fmla="*/ 1 h 4836"/>
                <a:gd name="T4" fmla="*/ 0 w 33"/>
                <a:gd name="T5" fmla="*/ 2 h 4836"/>
                <a:gd name="T6" fmla="*/ 0 w 33"/>
                <a:gd name="T7" fmla="*/ 3 h 4836"/>
                <a:gd name="T8" fmla="*/ 0 w 33"/>
                <a:gd name="T9" fmla="*/ 3 h 4836"/>
                <a:gd name="T10" fmla="*/ 0 w 33"/>
                <a:gd name="T11" fmla="*/ 4 h 4836"/>
                <a:gd name="T12" fmla="*/ 0 w 33"/>
                <a:gd name="T13" fmla="*/ 4 h 4836"/>
                <a:gd name="T14" fmla="*/ 0 w 33"/>
                <a:gd name="T15" fmla="*/ 5 h 4836"/>
                <a:gd name="T16" fmla="*/ 0 w 33"/>
                <a:gd name="T17" fmla="*/ 6 h 4836"/>
                <a:gd name="T18" fmla="*/ 0 w 33"/>
                <a:gd name="T19" fmla="*/ 7 h 4836"/>
                <a:gd name="T20" fmla="*/ 0 w 33"/>
                <a:gd name="T21" fmla="*/ 7 h 4836"/>
                <a:gd name="T22" fmla="*/ 0 w 33"/>
                <a:gd name="T23" fmla="*/ 8 h 4836"/>
                <a:gd name="T24" fmla="*/ 0 w 33"/>
                <a:gd name="T25" fmla="*/ 8 h 4836"/>
                <a:gd name="T26" fmla="*/ 0 w 33"/>
                <a:gd name="T27" fmla="*/ 9 h 4836"/>
                <a:gd name="T28" fmla="*/ 0 w 33"/>
                <a:gd name="T29" fmla="*/ 10 h 4836"/>
                <a:gd name="T30" fmla="*/ 0 w 33"/>
                <a:gd name="T31" fmla="*/ 11 h 4836"/>
                <a:gd name="T32" fmla="*/ 0 w 33"/>
                <a:gd name="T33" fmla="*/ 11 h 4836"/>
                <a:gd name="T34" fmla="*/ 0 w 33"/>
                <a:gd name="T35" fmla="*/ 12 h 4836"/>
                <a:gd name="T36" fmla="*/ 0 w 33"/>
                <a:gd name="T37" fmla="*/ 12 h 4836"/>
                <a:gd name="T38" fmla="*/ 0 w 33"/>
                <a:gd name="T39" fmla="*/ 13 h 4836"/>
                <a:gd name="T40" fmla="*/ 0 w 33"/>
                <a:gd name="T41" fmla="*/ 14 h 4836"/>
                <a:gd name="T42" fmla="*/ 0 w 33"/>
                <a:gd name="T43" fmla="*/ 15 h 4836"/>
                <a:gd name="T44" fmla="*/ 0 w 33"/>
                <a:gd name="T45" fmla="*/ 15 h 4836"/>
                <a:gd name="T46" fmla="*/ 0 w 33"/>
                <a:gd name="T47" fmla="*/ 16 h 4836"/>
                <a:gd name="T48" fmla="*/ 0 w 33"/>
                <a:gd name="T49" fmla="*/ 17 h 4836"/>
                <a:gd name="T50" fmla="*/ 0 w 33"/>
                <a:gd name="T51" fmla="*/ 17 h 4836"/>
                <a:gd name="T52" fmla="*/ 0 w 33"/>
                <a:gd name="T53" fmla="*/ 18 h 4836"/>
                <a:gd name="T54" fmla="*/ 0 w 33"/>
                <a:gd name="T55" fmla="*/ 18 h 4836"/>
                <a:gd name="T56" fmla="*/ 0 w 33"/>
                <a:gd name="T57" fmla="*/ 20 h 4836"/>
                <a:gd name="T58" fmla="*/ 0 w 33"/>
                <a:gd name="T59" fmla="*/ 20 h 4836"/>
                <a:gd name="T60" fmla="*/ 0 w 33"/>
                <a:gd name="T61" fmla="*/ 21 h 4836"/>
                <a:gd name="T62" fmla="*/ 0 w 33"/>
                <a:gd name="T63" fmla="*/ 21 h 4836"/>
                <a:gd name="T64" fmla="*/ 0 w 33"/>
                <a:gd name="T65" fmla="*/ 22 h 4836"/>
                <a:gd name="T66" fmla="*/ 0 w 33"/>
                <a:gd name="T67" fmla="*/ 22 h 4836"/>
                <a:gd name="T68" fmla="*/ 0 w 33"/>
                <a:gd name="T69" fmla="*/ 23 h 4836"/>
                <a:gd name="T70" fmla="*/ 0 w 33"/>
                <a:gd name="T71" fmla="*/ 24 h 4836"/>
                <a:gd name="T72" fmla="*/ 0 w 33"/>
                <a:gd name="T73" fmla="*/ 25 h 4836"/>
                <a:gd name="T74" fmla="*/ 0 w 33"/>
                <a:gd name="T75" fmla="*/ 26 h 4836"/>
                <a:gd name="T76" fmla="*/ 0 w 33"/>
                <a:gd name="T77" fmla="*/ 26 h 4836"/>
                <a:gd name="T78" fmla="*/ 0 w 33"/>
                <a:gd name="T79" fmla="*/ 27 h 4836"/>
                <a:gd name="T80" fmla="*/ 0 w 33"/>
                <a:gd name="T81" fmla="*/ 27 h 4836"/>
                <a:gd name="T82" fmla="*/ 0 w 33"/>
                <a:gd name="T83" fmla="*/ 28 h 4836"/>
                <a:gd name="T84" fmla="*/ 0 w 33"/>
                <a:gd name="T85" fmla="*/ 29 h 4836"/>
                <a:gd name="T86" fmla="*/ 0 w 33"/>
                <a:gd name="T87" fmla="*/ 30 h 4836"/>
                <a:gd name="T88" fmla="*/ 0 w 33"/>
                <a:gd name="T89" fmla="*/ 30 h 4836"/>
                <a:gd name="T90" fmla="*/ 0 w 33"/>
                <a:gd name="T91" fmla="*/ 31 h 4836"/>
                <a:gd name="T92" fmla="*/ 0 w 33"/>
                <a:gd name="T93" fmla="*/ 31 h 4836"/>
                <a:gd name="T94" fmla="*/ 0 w 33"/>
                <a:gd name="T95" fmla="*/ 32 h 4836"/>
                <a:gd name="T96" fmla="*/ 0 w 33"/>
                <a:gd name="T97" fmla="*/ 32 h 4836"/>
                <a:gd name="T98" fmla="*/ 0 w 33"/>
                <a:gd name="T99" fmla="*/ 34 h 4836"/>
                <a:gd name="T100" fmla="*/ 0 w 33"/>
                <a:gd name="T101" fmla="*/ 34 h 4836"/>
                <a:gd name="T102" fmla="*/ 0 w 33"/>
                <a:gd name="T103" fmla="*/ 35 h 4836"/>
                <a:gd name="T104" fmla="*/ 0 w 33"/>
                <a:gd name="T105" fmla="*/ 35 h 4836"/>
                <a:gd name="T106" fmla="*/ 0 w 33"/>
                <a:gd name="T107" fmla="*/ 36 h 4836"/>
                <a:gd name="T108" fmla="*/ 0 w 33"/>
                <a:gd name="T109" fmla="*/ 36 h 4836"/>
                <a:gd name="T110" fmla="*/ 0 w 33"/>
                <a:gd name="T111" fmla="*/ 37 h 4836"/>
                <a:gd name="T112" fmla="*/ 0 w 33"/>
                <a:gd name="T113" fmla="*/ 38 h 4836"/>
                <a:gd name="T114" fmla="*/ 0 w 33"/>
                <a:gd name="T115" fmla="*/ 39 h 4836"/>
                <a:gd name="T116" fmla="*/ 0 w 33"/>
                <a:gd name="T117" fmla="*/ 40 h 4836"/>
                <a:gd name="T118" fmla="*/ 0 w 33"/>
                <a:gd name="T119" fmla="*/ 40 h 4836"/>
                <a:gd name="T120" fmla="*/ 0 w 33"/>
                <a:gd name="T121" fmla="*/ 41 h 4836"/>
                <a:gd name="T122" fmla="*/ 0 w 33"/>
                <a:gd name="T123" fmla="*/ 41 h 4836"/>
                <a:gd name="T124" fmla="*/ 0 w 33"/>
                <a:gd name="T125" fmla="*/ 42 h 48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33" h="4836">
                  <a:moveTo>
                    <a:pt x="33" y="16"/>
                  </a:moveTo>
                  <a:lnTo>
                    <a:pt x="33" y="17"/>
                  </a:lnTo>
                  <a:cubicBezTo>
                    <a:pt x="33" y="26"/>
                    <a:pt x="26" y="33"/>
                    <a:pt x="17" y="33"/>
                  </a:cubicBezTo>
                  <a:cubicBezTo>
                    <a:pt x="8" y="33"/>
                    <a:pt x="0" y="26"/>
                    <a:pt x="0" y="17"/>
                  </a:cubicBezTo>
                  <a:lnTo>
                    <a:pt x="0" y="16"/>
                  </a:lnTo>
                  <a:cubicBezTo>
                    <a:pt x="0" y="7"/>
                    <a:pt x="8" y="0"/>
                    <a:pt x="17" y="0"/>
                  </a:cubicBezTo>
                  <a:cubicBezTo>
                    <a:pt x="26" y="0"/>
                    <a:pt x="33" y="7"/>
                    <a:pt x="33" y="16"/>
                  </a:cubicBezTo>
                  <a:close/>
                  <a:moveTo>
                    <a:pt x="33" y="83"/>
                  </a:moveTo>
                  <a:lnTo>
                    <a:pt x="33" y="83"/>
                  </a:lnTo>
                  <a:cubicBezTo>
                    <a:pt x="33" y="92"/>
                    <a:pt x="26" y="100"/>
                    <a:pt x="17" y="100"/>
                  </a:cubicBezTo>
                  <a:cubicBezTo>
                    <a:pt x="8" y="100"/>
                    <a:pt x="0" y="92"/>
                    <a:pt x="0" y="83"/>
                  </a:cubicBezTo>
                  <a:cubicBezTo>
                    <a:pt x="0" y="74"/>
                    <a:pt x="8" y="67"/>
                    <a:pt x="17" y="67"/>
                  </a:cubicBezTo>
                  <a:cubicBezTo>
                    <a:pt x="26" y="67"/>
                    <a:pt x="33" y="74"/>
                    <a:pt x="33" y="83"/>
                  </a:cubicBezTo>
                  <a:close/>
                  <a:moveTo>
                    <a:pt x="33" y="150"/>
                  </a:moveTo>
                  <a:lnTo>
                    <a:pt x="33" y="150"/>
                  </a:lnTo>
                  <a:cubicBezTo>
                    <a:pt x="33" y="159"/>
                    <a:pt x="26" y="167"/>
                    <a:pt x="17" y="167"/>
                  </a:cubicBezTo>
                  <a:cubicBezTo>
                    <a:pt x="8" y="167"/>
                    <a:pt x="0" y="159"/>
                    <a:pt x="0" y="150"/>
                  </a:cubicBezTo>
                  <a:cubicBezTo>
                    <a:pt x="0" y="141"/>
                    <a:pt x="8" y="133"/>
                    <a:pt x="17" y="133"/>
                  </a:cubicBezTo>
                  <a:cubicBezTo>
                    <a:pt x="26" y="133"/>
                    <a:pt x="33" y="141"/>
                    <a:pt x="33" y="150"/>
                  </a:cubicBezTo>
                  <a:close/>
                  <a:moveTo>
                    <a:pt x="33" y="217"/>
                  </a:moveTo>
                  <a:lnTo>
                    <a:pt x="33" y="217"/>
                  </a:lnTo>
                  <a:cubicBezTo>
                    <a:pt x="33" y="226"/>
                    <a:pt x="26" y="233"/>
                    <a:pt x="17" y="233"/>
                  </a:cubicBezTo>
                  <a:cubicBezTo>
                    <a:pt x="8" y="233"/>
                    <a:pt x="0" y="226"/>
                    <a:pt x="0" y="217"/>
                  </a:cubicBezTo>
                  <a:cubicBezTo>
                    <a:pt x="0" y="207"/>
                    <a:pt x="8" y="200"/>
                    <a:pt x="17" y="200"/>
                  </a:cubicBezTo>
                  <a:cubicBezTo>
                    <a:pt x="26" y="200"/>
                    <a:pt x="33" y="207"/>
                    <a:pt x="33" y="217"/>
                  </a:cubicBezTo>
                  <a:close/>
                  <a:moveTo>
                    <a:pt x="33" y="283"/>
                  </a:moveTo>
                  <a:lnTo>
                    <a:pt x="33" y="283"/>
                  </a:lnTo>
                  <a:cubicBezTo>
                    <a:pt x="33" y="293"/>
                    <a:pt x="26" y="300"/>
                    <a:pt x="17" y="300"/>
                  </a:cubicBezTo>
                  <a:cubicBezTo>
                    <a:pt x="8" y="300"/>
                    <a:pt x="0" y="293"/>
                    <a:pt x="0" y="283"/>
                  </a:cubicBezTo>
                  <a:cubicBezTo>
                    <a:pt x="0" y="274"/>
                    <a:pt x="8" y="267"/>
                    <a:pt x="17" y="267"/>
                  </a:cubicBezTo>
                  <a:cubicBezTo>
                    <a:pt x="26" y="267"/>
                    <a:pt x="33" y="274"/>
                    <a:pt x="33" y="283"/>
                  </a:cubicBezTo>
                  <a:close/>
                  <a:moveTo>
                    <a:pt x="33" y="350"/>
                  </a:moveTo>
                  <a:lnTo>
                    <a:pt x="33" y="350"/>
                  </a:lnTo>
                  <a:cubicBezTo>
                    <a:pt x="33" y="359"/>
                    <a:pt x="26" y="367"/>
                    <a:pt x="17" y="367"/>
                  </a:cubicBezTo>
                  <a:cubicBezTo>
                    <a:pt x="8" y="367"/>
                    <a:pt x="0" y="359"/>
                    <a:pt x="0" y="350"/>
                  </a:cubicBezTo>
                  <a:cubicBezTo>
                    <a:pt x="0" y="341"/>
                    <a:pt x="8" y="333"/>
                    <a:pt x="17" y="333"/>
                  </a:cubicBezTo>
                  <a:cubicBezTo>
                    <a:pt x="26" y="333"/>
                    <a:pt x="33" y="341"/>
                    <a:pt x="33" y="350"/>
                  </a:cubicBezTo>
                  <a:close/>
                  <a:moveTo>
                    <a:pt x="33" y="417"/>
                  </a:moveTo>
                  <a:lnTo>
                    <a:pt x="33" y="417"/>
                  </a:lnTo>
                  <a:cubicBezTo>
                    <a:pt x="33" y="426"/>
                    <a:pt x="26" y="433"/>
                    <a:pt x="17" y="433"/>
                  </a:cubicBezTo>
                  <a:cubicBezTo>
                    <a:pt x="8" y="433"/>
                    <a:pt x="0" y="426"/>
                    <a:pt x="0" y="417"/>
                  </a:cubicBezTo>
                  <a:cubicBezTo>
                    <a:pt x="0" y="407"/>
                    <a:pt x="8" y="400"/>
                    <a:pt x="17" y="400"/>
                  </a:cubicBezTo>
                  <a:cubicBezTo>
                    <a:pt x="26" y="400"/>
                    <a:pt x="33" y="407"/>
                    <a:pt x="33" y="417"/>
                  </a:cubicBezTo>
                  <a:close/>
                  <a:moveTo>
                    <a:pt x="33" y="483"/>
                  </a:moveTo>
                  <a:lnTo>
                    <a:pt x="33" y="483"/>
                  </a:lnTo>
                  <a:cubicBezTo>
                    <a:pt x="33" y="493"/>
                    <a:pt x="26" y="500"/>
                    <a:pt x="17" y="500"/>
                  </a:cubicBezTo>
                  <a:cubicBezTo>
                    <a:pt x="8" y="500"/>
                    <a:pt x="0" y="493"/>
                    <a:pt x="0" y="483"/>
                  </a:cubicBezTo>
                  <a:cubicBezTo>
                    <a:pt x="0" y="474"/>
                    <a:pt x="8" y="467"/>
                    <a:pt x="17" y="467"/>
                  </a:cubicBezTo>
                  <a:cubicBezTo>
                    <a:pt x="26" y="467"/>
                    <a:pt x="33" y="474"/>
                    <a:pt x="33" y="483"/>
                  </a:cubicBezTo>
                  <a:close/>
                  <a:moveTo>
                    <a:pt x="33" y="550"/>
                  </a:moveTo>
                  <a:lnTo>
                    <a:pt x="33" y="550"/>
                  </a:lnTo>
                  <a:cubicBezTo>
                    <a:pt x="33" y="559"/>
                    <a:pt x="26" y="567"/>
                    <a:pt x="17" y="567"/>
                  </a:cubicBezTo>
                  <a:cubicBezTo>
                    <a:pt x="8" y="567"/>
                    <a:pt x="0" y="559"/>
                    <a:pt x="0" y="550"/>
                  </a:cubicBezTo>
                  <a:cubicBezTo>
                    <a:pt x="0" y="541"/>
                    <a:pt x="8" y="533"/>
                    <a:pt x="17" y="533"/>
                  </a:cubicBezTo>
                  <a:cubicBezTo>
                    <a:pt x="26" y="533"/>
                    <a:pt x="33" y="541"/>
                    <a:pt x="33" y="550"/>
                  </a:cubicBezTo>
                  <a:close/>
                  <a:moveTo>
                    <a:pt x="33" y="617"/>
                  </a:moveTo>
                  <a:lnTo>
                    <a:pt x="33" y="617"/>
                  </a:lnTo>
                  <a:cubicBezTo>
                    <a:pt x="33" y="626"/>
                    <a:pt x="26" y="633"/>
                    <a:pt x="17" y="633"/>
                  </a:cubicBezTo>
                  <a:cubicBezTo>
                    <a:pt x="8" y="633"/>
                    <a:pt x="0" y="626"/>
                    <a:pt x="0" y="617"/>
                  </a:cubicBezTo>
                  <a:cubicBezTo>
                    <a:pt x="0" y="608"/>
                    <a:pt x="8" y="600"/>
                    <a:pt x="17" y="600"/>
                  </a:cubicBezTo>
                  <a:cubicBezTo>
                    <a:pt x="26" y="600"/>
                    <a:pt x="33" y="608"/>
                    <a:pt x="33" y="617"/>
                  </a:cubicBezTo>
                  <a:close/>
                  <a:moveTo>
                    <a:pt x="33" y="683"/>
                  </a:moveTo>
                  <a:lnTo>
                    <a:pt x="33" y="683"/>
                  </a:lnTo>
                  <a:cubicBezTo>
                    <a:pt x="33" y="693"/>
                    <a:pt x="26" y="700"/>
                    <a:pt x="17" y="700"/>
                  </a:cubicBezTo>
                  <a:cubicBezTo>
                    <a:pt x="8" y="700"/>
                    <a:pt x="0" y="693"/>
                    <a:pt x="0" y="683"/>
                  </a:cubicBezTo>
                  <a:cubicBezTo>
                    <a:pt x="0" y="674"/>
                    <a:pt x="8" y="667"/>
                    <a:pt x="17" y="667"/>
                  </a:cubicBezTo>
                  <a:cubicBezTo>
                    <a:pt x="26" y="667"/>
                    <a:pt x="33" y="674"/>
                    <a:pt x="33" y="683"/>
                  </a:cubicBezTo>
                  <a:close/>
                  <a:moveTo>
                    <a:pt x="33" y="750"/>
                  </a:moveTo>
                  <a:lnTo>
                    <a:pt x="33" y="750"/>
                  </a:lnTo>
                  <a:cubicBezTo>
                    <a:pt x="33" y="759"/>
                    <a:pt x="26" y="767"/>
                    <a:pt x="17" y="767"/>
                  </a:cubicBezTo>
                  <a:cubicBezTo>
                    <a:pt x="8" y="767"/>
                    <a:pt x="0" y="759"/>
                    <a:pt x="0" y="750"/>
                  </a:cubicBezTo>
                  <a:cubicBezTo>
                    <a:pt x="0" y="741"/>
                    <a:pt x="8" y="733"/>
                    <a:pt x="17" y="733"/>
                  </a:cubicBezTo>
                  <a:cubicBezTo>
                    <a:pt x="26" y="733"/>
                    <a:pt x="33" y="741"/>
                    <a:pt x="33" y="750"/>
                  </a:cubicBezTo>
                  <a:close/>
                  <a:moveTo>
                    <a:pt x="33" y="817"/>
                  </a:moveTo>
                  <a:lnTo>
                    <a:pt x="33" y="817"/>
                  </a:lnTo>
                  <a:cubicBezTo>
                    <a:pt x="33" y="826"/>
                    <a:pt x="26" y="834"/>
                    <a:pt x="17" y="834"/>
                  </a:cubicBezTo>
                  <a:cubicBezTo>
                    <a:pt x="8" y="834"/>
                    <a:pt x="0" y="826"/>
                    <a:pt x="0" y="817"/>
                  </a:cubicBezTo>
                  <a:cubicBezTo>
                    <a:pt x="0" y="808"/>
                    <a:pt x="8" y="800"/>
                    <a:pt x="17" y="800"/>
                  </a:cubicBezTo>
                  <a:cubicBezTo>
                    <a:pt x="26" y="800"/>
                    <a:pt x="33" y="808"/>
                    <a:pt x="33" y="817"/>
                  </a:cubicBezTo>
                  <a:close/>
                  <a:moveTo>
                    <a:pt x="33" y="884"/>
                  </a:moveTo>
                  <a:lnTo>
                    <a:pt x="33" y="884"/>
                  </a:lnTo>
                  <a:cubicBezTo>
                    <a:pt x="33" y="893"/>
                    <a:pt x="26" y="900"/>
                    <a:pt x="17" y="900"/>
                  </a:cubicBezTo>
                  <a:cubicBezTo>
                    <a:pt x="8" y="900"/>
                    <a:pt x="0" y="893"/>
                    <a:pt x="0" y="884"/>
                  </a:cubicBezTo>
                  <a:cubicBezTo>
                    <a:pt x="0" y="874"/>
                    <a:pt x="8" y="867"/>
                    <a:pt x="17" y="867"/>
                  </a:cubicBezTo>
                  <a:cubicBezTo>
                    <a:pt x="26" y="867"/>
                    <a:pt x="33" y="874"/>
                    <a:pt x="33" y="884"/>
                  </a:cubicBezTo>
                  <a:close/>
                  <a:moveTo>
                    <a:pt x="33" y="950"/>
                  </a:moveTo>
                  <a:lnTo>
                    <a:pt x="33" y="950"/>
                  </a:lnTo>
                  <a:cubicBezTo>
                    <a:pt x="33" y="959"/>
                    <a:pt x="26" y="967"/>
                    <a:pt x="17" y="967"/>
                  </a:cubicBezTo>
                  <a:cubicBezTo>
                    <a:pt x="8" y="967"/>
                    <a:pt x="0" y="959"/>
                    <a:pt x="0" y="950"/>
                  </a:cubicBezTo>
                  <a:cubicBezTo>
                    <a:pt x="0" y="941"/>
                    <a:pt x="8" y="934"/>
                    <a:pt x="17" y="934"/>
                  </a:cubicBezTo>
                  <a:cubicBezTo>
                    <a:pt x="26" y="934"/>
                    <a:pt x="33" y="941"/>
                    <a:pt x="33" y="950"/>
                  </a:cubicBezTo>
                  <a:close/>
                  <a:moveTo>
                    <a:pt x="33" y="1017"/>
                  </a:moveTo>
                  <a:lnTo>
                    <a:pt x="33" y="1017"/>
                  </a:lnTo>
                  <a:cubicBezTo>
                    <a:pt x="33" y="1026"/>
                    <a:pt x="26" y="1034"/>
                    <a:pt x="17" y="1034"/>
                  </a:cubicBezTo>
                  <a:cubicBezTo>
                    <a:pt x="8" y="1034"/>
                    <a:pt x="0" y="1026"/>
                    <a:pt x="0" y="1017"/>
                  </a:cubicBezTo>
                  <a:cubicBezTo>
                    <a:pt x="0" y="1008"/>
                    <a:pt x="8" y="1000"/>
                    <a:pt x="17" y="1000"/>
                  </a:cubicBezTo>
                  <a:cubicBezTo>
                    <a:pt x="26" y="1000"/>
                    <a:pt x="33" y="1008"/>
                    <a:pt x="33" y="1017"/>
                  </a:cubicBezTo>
                  <a:close/>
                  <a:moveTo>
                    <a:pt x="33" y="1084"/>
                  </a:moveTo>
                  <a:lnTo>
                    <a:pt x="33" y="1084"/>
                  </a:lnTo>
                  <a:cubicBezTo>
                    <a:pt x="33" y="1093"/>
                    <a:pt x="26" y="1100"/>
                    <a:pt x="17" y="1100"/>
                  </a:cubicBezTo>
                  <a:cubicBezTo>
                    <a:pt x="8" y="1100"/>
                    <a:pt x="0" y="1093"/>
                    <a:pt x="0" y="1084"/>
                  </a:cubicBezTo>
                  <a:cubicBezTo>
                    <a:pt x="0" y="1074"/>
                    <a:pt x="8" y="1067"/>
                    <a:pt x="17" y="1067"/>
                  </a:cubicBezTo>
                  <a:cubicBezTo>
                    <a:pt x="26" y="1067"/>
                    <a:pt x="33" y="1074"/>
                    <a:pt x="33" y="1084"/>
                  </a:cubicBezTo>
                  <a:close/>
                  <a:moveTo>
                    <a:pt x="33" y="1150"/>
                  </a:moveTo>
                  <a:lnTo>
                    <a:pt x="33" y="1150"/>
                  </a:lnTo>
                  <a:cubicBezTo>
                    <a:pt x="33" y="1160"/>
                    <a:pt x="26" y="1167"/>
                    <a:pt x="17" y="1167"/>
                  </a:cubicBezTo>
                  <a:cubicBezTo>
                    <a:pt x="8" y="1167"/>
                    <a:pt x="0" y="1160"/>
                    <a:pt x="0" y="1150"/>
                  </a:cubicBezTo>
                  <a:cubicBezTo>
                    <a:pt x="0" y="1141"/>
                    <a:pt x="8" y="1134"/>
                    <a:pt x="17" y="1134"/>
                  </a:cubicBezTo>
                  <a:cubicBezTo>
                    <a:pt x="26" y="1134"/>
                    <a:pt x="33" y="1141"/>
                    <a:pt x="33" y="1150"/>
                  </a:cubicBezTo>
                  <a:close/>
                  <a:moveTo>
                    <a:pt x="33" y="1217"/>
                  </a:moveTo>
                  <a:lnTo>
                    <a:pt x="33" y="1217"/>
                  </a:lnTo>
                  <a:cubicBezTo>
                    <a:pt x="33" y="1226"/>
                    <a:pt x="26" y="1234"/>
                    <a:pt x="17" y="1234"/>
                  </a:cubicBezTo>
                  <a:cubicBezTo>
                    <a:pt x="8" y="1234"/>
                    <a:pt x="0" y="1226"/>
                    <a:pt x="0" y="1217"/>
                  </a:cubicBezTo>
                  <a:cubicBezTo>
                    <a:pt x="0" y="1208"/>
                    <a:pt x="8" y="1200"/>
                    <a:pt x="17" y="1200"/>
                  </a:cubicBezTo>
                  <a:cubicBezTo>
                    <a:pt x="26" y="1200"/>
                    <a:pt x="33" y="1208"/>
                    <a:pt x="33" y="1217"/>
                  </a:cubicBezTo>
                  <a:close/>
                  <a:moveTo>
                    <a:pt x="33" y="1284"/>
                  </a:moveTo>
                  <a:lnTo>
                    <a:pt x="33" y="1284"/>
                  </a:lnTo>
                  <a:cubicBezTo>
                    <a:pt x="33" y="1293"/>
                    <a:pt x="26" y="1300"/>
                    <a:pt x="17" y="1300"/>
                  </a:cubicBezTo>
                  <a:cubicBezTo>
                    <a:pt x="8" y="1300"/>
                    <a:pt x="0" y="1293"/>
                    <a:pt x="0" y="1284"/>
                  </a:cubicBezTo>
                  <a:cubicBezTo>
                    <a:pt x="0" y="1275"/>
                    <a:pt x="8" y="1267"/>
                    <a:pt x="17" y="1267"/>
                  </a:cubicBezTo>
                  <a:cubicBezTo>
                    <a:pt x="26" y="1267"/>
                    <a:pt x="33" y="1275"/>
                    <a:pt x="33" y="1284"/>
                  </a:cubicBezTo>
                  <a:close/>
                  <a:moveTo>
                    <a:pt x="33" y="1350"/>
                  </a:moveTo>
                  <a:lnTo>
                    <a:pt x="33" y="1350"/>
                  </a:lnTo>
                  <a:cubicBezTo>
                    <a:pt x="33" y="1360"/>
                    <a:pt x="26" y="1367"/>
                    <a:pt x="17" y="1367"/>
                  </a:cubicBezTo>
                  <a:cubicBezTo>
                    <a:pt x="8" y="1367"/>
                    <a:pt x="0" y="1360"/>
                    <a:pt x="0" y="1350"/>
                  </a:cubicBezTo>
                  <a:cubicBezTo>
                    <a:pt x="0" y="1341"/>
                    <a:pt x="8" y="1334"/>
                    <a:pt x="17" y="1334"/>
                  </a:cubicBezTo>
                  <a:cubicBezTo>
                    <a:pt x="26" y="1334"/>
                    <a:pt x="33" y="1341"/>
                    <a:pt x="33" y="1350"/>
                  </a:cubicBezTo>
                  <a:close/>
                  <a:moveTo>
                    <a:pt x="33" y="1417"/>
                  </a:moveTo>
                  <a:lnTo>
                    <a:pt x="33" y="1417"/>
                  </a:lnTo>
                  <a:cubicBezTo>
                    <a:pt x="33" y="1426"/>
                    <a:pt x="26" y="1434"/>
                    <a:pt x="17" y="1434"/>
                  </a:cubicBezTo>
                  <a:cubicBezTo>
                    <a:pt x="8" y="1434"/>
                    <a:pt x="0" y="1426"/>
                    <a:pt x="0" y="1417"/>
                  </a:cubicBezTo>
                  <a:cubicBezTo>
                    <a:pt x="0" y="1408"/>
                    <a:pt x="8" y="1400"/>
                    <a:pt x="17" y="1400"/>
                  </a:cubicBezTo>
                  <a:cubicBezTo>
                    <a:pt x="26" y="1400"/>
                    <a:pt x="33" y="1408"/>
                    <a:pt x="33" y="1417"/>
                  </a:cubicBezTo>
                  <a:close/>
                  <a:moveTo>
                    <a:pt x="33" y="1484"/>
                  </a:moveTo>
                  <a:lnTo>
                    <a:pt x="33" y="1484"/>
                  </a:lnTo>
                  <a:cubicBezTo>
                    <a:pt x="33" y="1493"/>
                    <a:pt x="26" y="1501"/>
                    <a:pt x="17" y="1501"/>
                  </a:cubicBezTo>
                  <a:cubicBezTo>
                    <a:pt x="8" y="1501"/>
                    <a:pt x="0" y="1493"/>
                    <a:pt x="0" y="1484"/>
                  </a:cubicBezTo>
                  <a:cubicBezTo>
                    <a:pt x="0" y="1475"/>
                    <a:pt x="8" y="1467"/>
                    <a:pt x="17" y="1467"/>
                  </a:cubicBezTo>
                  <a:cubicBezTo>
                    <a:pt x="26" y="1467"/>
                    <a:pt x="33" y="1475"/>
                    <a:pt x="33" y="1484"/>
                  </a:cubicBezTo>
                  <a:close/>
                  <a:moveTo>
                    <a:pt x="33" y="1551"/>
                  </a:moveTo>
                  <a:lnTo>
                    <a:pt x="33" y="1551"/>
                  </a:lnTo>
                  <a:cubicBezTo>
                    <a:pt x="33" y="1560"/>
                    <a:pt x="26" y="1567"/>
                    <a:pt x="17" y="1567"/>
                  </a:cubicBezTo>
                  <a:cubicBezTo>
                    <a:pt x="8" y="1567"/>
                    <a:pt x="0" y="1560"/>
                    <a:pt x="0" y="1551"/>
                  </a:cubicBezTo>
                  <a:cubicBezTo>
                    <a:pt x="0" y="1541"/>
                    <a:pt x="8" y="1534"/>
                    <a:pt x="17" y="1534"/>
                  </a:cubicBezTo>
                  <a:cubicBezTo>
                    <a:pt x="26" y="1534"/>
                    <a:pt x="33" y="1541"/>
                    <a:pt x="33" y="1551"/>
                  </a:cubicBezTo>
                  <a:close/>
                  <a:moveTo>
                    <a:pt x="33" y="1617"/>
                  </a:moveTo>
                  <a:lnTo>
                    <a:pt x="33" y="1617"/>
                  </a:lnTo>
                  <a:cubicBezTo>
                    <a:pt x="33" y="1626"/>
                    <a:pt x="26" y="1634"/>
                    <a:pt x="17" y="1634"/>
                  </a:cubicBezTo>
                  <a:cubicBezTo>
                    <a:pt x="8" y="1634"/>
                    <a:pt x="0" y="1626"/>
                    <a:pt x="0" y="1617"/>
                  </a:cubicBezTo>
                  <a:cubicBezTo>
                    <a:pt x="0" y="1608"/>
                    <a:pt x="8" y="1601"/>
                    <a:pt x="17" y="1601"/>
                  </a:cubicBezTo>
                  <a:cubicBezTo>
                    <a:pt x="26" y="1601"/>
                    <a:pt x="33" y="1608"/>
                    <a:pt x="33" y="1617"/>
                  </a:cubicBezTo>
                  <a:close/>
                  <a:moveTo>
                    <a:pt x="33" y="1684"/>
                  </a:moveTo>
                  <a:lnTo>
                    <a:pt x="33" y="1684"/>
                  </a:lnTo>
                  <a:cubicBezTo>
                    <a:pt x="33" y="1693"/>
                    <a:pt x="26" y="1701"/>
                    <a:pt x="17" y="1701"/>
                  </a:cubicBezTo>
                  <a:cubicBezTo>
                    <a:pt x="8" y="1701"/>
                    <a:pt x="0" y="1693"/>
                    <a:pt x="0" y="1684"/>
                  </a:cubicBezTo>
                  <a:cubicBezTo>
                    <a:pt x="0" y="1675"/>
                    <a:pt x="8" y="1667"/>
                    <a:pt x="17" y="1667"/>
                  </a:cubicBezTo>
                  <a:cubicBezTo>
                    <a:pt x="26" y="1667"/>
                    <a:pt x="33" y="1675"/>
                    <a:pt x="33" y="1684"/>
                  </a:cubicBezTo>
                  <a:close/>
                  <a:moveTo>
                    <a:pt x="33" y="1751"/>
                  </a:moveTo>
                  <a:lnTo>
                    <a:pt x="33" y="1751"/>
                  </a:lnTo>
                  <a:cubicBezTo>
                    <a:pt x="33" y="1760"/>
                    <a:pt x="26" y="1767"/>
                    <a:pt x="17" y="1767"/>
                  </a:cubicBezTo>
                  <a:cubicBezTo>
                    <a:pt x="8" y="1767"/>
                    <a:pt x="0" y="1760"/>
                    <a:pt x="0" y="1751"/>
                  </a:cubicBezTo>
                  <a:cubicBezTo>
                    <a:pt x="0" y="1741"/>
                    <a:pt x="8" y="1734"/>
                    <a:pt x="17" y="1734"/>
                  </a:cubicBezTo>
                  <a:cubicBezTo>
                    <a:pt x="26" y="1734"/>
                    <a:pt x="33" y="1741"/>
                    <a:pt x="33" y="1751"/>
                  </a:cubicBezTo>
                  <a:close/>
                  <a:moveTo>
                    <a:pt x="33" y="1817"/>
                  </a:moveTo>
                  <a:lnTo>
                    <a:pt x="33" y="1817"/>
                  </a:lnTo>
                  <a:cubicBezTo>
                    <a:pt x="33" y="1827"/>
                    <a:pt x="26" y="1834"/>
                    <a:pt x="17" y="1834"/>
                  </a:cubicBezTo>
                  <a:cubicBezTo>
                    <a:pt x="8" y="1834"/>
                    <a:pt x="0" y="1827"/>
                    <a:pt x="0" y="1817"/>
                  </a:cubicBezTo>
                  <a:cubicBezTo>
                    <a:pt x="0" y="1808"/>
                    <a:pt x="8" y="1801"/>
                    <a:pt x="17" y="1801"/>
                  </a:cubicBezTo>
                  <a:cubicBezTo>
                    <a:pt x="26" y="1801"/>
                    <a:pt x="33" y="1808"/>
                    <a:pt x="33" y="1817"/>
                  </a:cubicBezTo>
                  <a:close/>
                  <a:moveTo>
                    <a:pt x="33" y="1884"/>
                  </a:moveTo>
                  <a:lnTo>
                    <a:pt x="33" y="1884"/>
                  </a:lnTo>
                  <a:cubicBezTo>
                    <a:pt x="33" y="1893"/>
                    <a:pt x="26" y="1901"/>
                    <a:pt x="17" y="1901"/>
                  </a:cubicBezTo>
                  <a:cubicBezTo>
                    <a:pt x="8" y="1901"/>
                    <a:pt x="0" y="1893"/>
                    <a:pt x="0" y="1884"/>
                  </a:cubicBezTo>
                  <a:cubicBezTo>
                    <a:pt x="0" y="1875"/>
                    <a:pt x="8" y="1867"/>
                    <a:pt x="17" y="1867"/>
                  </a:cubicBezTo>
                  <a:cubicBezTo>
                    <a:pt x="26" y="1867"/>
                    <a:pt x="33" y="1875"/>
                    <a:pt x="33" y="1884"/>
                  </a:cubicBezTo>
                  <a:close/>
                  <a:moveTo>
                    <a:pt x="33" y="1951"/>
                  </a:moveTo>
                  <a:lnTo>
                    <a:pt x="33" y="1951"/>
                  </a:lnTo>
                  <a:cubicBezTo>
                    <a:pt x="33" y="1960"/>
                    <a:pt x="26" y="1967"/>
                    <a:pt x="17" y="1967"/>
                  </a:cubicBezTo>
                  <a:cubicBezTo>
                    <a:pt x="8" y="1967"/>
                    <a:pt x="0" y="1960"/>
                    <a:pt x="0" y="1951"/>
                  </a:cubicBezTo>
                  <a:cubicBezTo>
                    <a:pt x="0" y="1942"/>
                    <a:pt x="8" y="1934"/>
                    <a:pt x="17" y="1934"/>
                  </a:cubicBezTo>
                  <a:cubicBezTo>
                    <a:pt x="26" y="1934"/>
                    <a:pt x="33" y="1942"/>
                    <a:pt x="33" y="1951"/>
                  </a:cubicBezTo>
                  <a:close/>
                  <a:moveTo>
                    <a:pt x="33" y="2017"/>
                  </a:moveTo>
                  <a:lnTo>
                    <a:pt x="33" y="2017"/>
                  </a:lnTo>
                  <a:cubicBezTo>
                    <a:pt x="33" y="2027"/>
                    <a:pt x="26" y="2034"/>
                    <a:pt x="17" y="2034"/>
                  </a:cubicBezTo>
                  <a:cubicBezTo>
                    <a:pt x="8" y="2034"/>
                    <a:pt x="0" y="2027"/>
                    <a:pt x="0" y="2017"/>
                  </a:cubicBezTo>
                  <a:cubicBezTo>
                    <a:pt x="0" y="2008"/>
                    <a:pt x="8" y="2001"/>
                    <a:pt x="17" y="2001"/>
                  </a:cubicBezTo>
                  <a:cubicBezTo>
                    <a:pt x="26" y="2001"/>
                    <a:pt x="33" y="2008"/>
                    <a:pt x="33" y="2017"/>
                  </a:cubicBezTo>
                  <a:close/>
                  <a:moveTo>
                    <a:pt x="33" y="2084"/>
                  </a:moveTo>
                  <a:lnTo>
                    <a:pt x="33" y="2084"/>
                  </a:lnTo>
                  <a:cubicBezTo>
                    <a:pt x="33" y="2093"/>
                    <a:pt x="26" y="2101"/>
                    <a:pt x="17" y="2101"/>
                  </a:cubicBezTo>
                  <a:cubicBezTo>
                    <a:pt x="8" y="2101"/>
                    <a:pt x="0" y="2093"/>
                    <a:pt x="0" y="2084"/>
                  </a:cubicBezTo>
                  <a:cubicBezTo>
                    <a:pt x="0" y="2075"/>
                    <a:pt x="8" y="2067"/>
                    <a:pt x="17" y="2067"/>
                  </a:cubicBezTo>
                  <a:cubicBezTo>
                    <a:pt x="26" y="2067"/>
                    <a:pt x="33" y="2075"/>
                    <a:pt x="33" y="2084"/>
                  </a:cubicBezTo>
                  <a:close/>
                  <a:moveTo>
                    <a:pt x="33" y="2151"/>
                  </a:moveTo>
                  <a:lnTo>
                    <a:pt x="33" y="2151"/>
                  </a:lnTo>
                  <a:cubicBezTo>
                    <a:pt x="33" y="2160"/>
                    <a:pt x="26" y="2168"/>
                    <a:pt x="17" y="2168"/>
                  </a:cubicBezTo>
                  <a:cubicBezTo>
                    <a:pt x="8" y="2168"/>
                    <a:pt x="0" y="2160"/>
                    <a:pt x="0" y="2151"/>
                  </a:cubicBezTo>
                  <a:cubicBezTo>
                    <a:pt x="0" y="2142"/>
                    <a:pt x="8" y="2134"/>
                    <a:pt x="17" y="2134"/>
                  </a:cubicBezTo>
                  <a:cubicBezTo>
                    <a:pt x="26" y="2134"/>
                    <a:pt x="33" y="2142"/>
                    <a:pt x="33" y="2151"/>
                  </a:cubicBezTo>
                  <a:close/>
                  <a:moveTo>
                    <a:pt x="33" y="2218"/>
                  </a:moveTo>
                  <a:lnTo>
                    <a:pt x="33" y="2218"/>
                  </a:lnTo>
                  <a:cubicBezTo>
                    <a:pt x="33" y="2227"/>
                    <a:pt x="26" y="2234"/>
                    <a:pt x="17" y="2234"/>
                  </a:cubicBezTo>
                  <a:cubicBezTo>
                    <a:pt x="8" y="2234"/>
                    <a:pt x="0" y="2227"/>
                    <a:pt x="0" y="2218"/>
                  </a:cubicBezTo>
                  <a:cubicBezTo>
                    <a:pt x="0" y="2208"/>
                    <a:pt x="8" y="2201"/>
                    <a:pt x="17" y="2201"/>
                  </a:cubicBezTo>
                  <a:cubicBezTo>
                    <a:pt x="26" y="2201"/>
                    <a:pt x="33" y="2208"/>
                    <a:pt x="33" y="2218"/>
                  </a:cubicBezTo>
                  <a:close/>
                  <a:moveTo>
                    <a:pt x="33" y="2284"/>
                  </a:moveTo>
                  <a:lnTo>
                    <a:pt x="33" y="2284"/>
                  </a:lnTo>
                  <a:cubicBezTo>
                    <a:pt x="33" y="2293"/>
                    <a:pt x="26" y="2301"/>
                    <a:pt x="17" y="2301"/>
                  </a:cubicBezTo>
                  <a:cubicBezTo>
                    <a:pt x="8" y="2301"/>
                    <a:pt x="0" y="2293"/>
                    <a:pt x="0" y="2284"/>
                  </a:cubicBezTo>
                  <a:cubicBezTo>
                    <a:pt x="0" y="2275"/>
                    <a:pt x="8" y="2268"/>
                    <a:pt x="17" y="2268"/>
                  </a:cubicBezTo>
                  <a:cubicBezTo>
                    <a:pt x="26" y="2268"/>
                    <a:pt x="33" y="2275"/>
                    <a:pt x="33" y="2284"/>
                  </a:cubicBezTo>
                  <a:close/>
                  <a:moveTo>
                    <a:pt x="33" y="2351"/>
                  </a:moveTo>
                  <a:lnTo>
                    <a:pt x="33" y="2351"/>
                  </a:lnTo>
                  <a:cubicBezTo>
                    <a:pt x="33" y="2360"/>
                    <a:pt x="26" y="2368"/>
                    <a:pt x="17" y="2368"/>
                  </a:cubicBezTo>
                  <a:cubicBezTo>
                    <a:pt x="8" y="2368"/>
                    <a:pt x="0" y="2360"/>
                    <a:pt x="0" y="2351"/>
                  </a:cubicBezTo>
                  <a:cubicBezTo>
                    <a:pt x="0" y="2342"/>
                    <a:pt x="8" y="2334"/>
                    <a:pt x="17" y="2334"/>
                  </a:cubicBezTo>
                  <a:cubicBezTo>
                    <a:pt x="26" y="2334"/>
                    <a:pt x="33" y="2342"/>
                    <a:pt x="33" y="2351"/>
                  </a:cubicBezTo>
                  <a:close/>
                  <a:moveTo>
                    <a:pt x="33" y="2418"/>
                  </a:moveTo>
                  <a:lnTo>
                    <a:pt x="33" y="2418"/>
                  </a:lnTo>
                  <a:cubicBezTo>
                    <a:pt x="33" y="2427"/>
                    <a:pt x="26" y="2434"/>
                    <a:pt x="17" y="2434"/>
                  </a:cubicBezTo>
                  <a:cubicBezTo>
                    <a:pt x="8" y="2434"/>
                    <a:pt x="0" y="2427"/>
                    <a:pt x="0" y="2418"/>
                  </a:cubicBezTo>
                  <a:cubicBezTo>
                    <a:pt x="0" y="2408"/>
                    <a:pt x="8" y="2401"/>
                    <a:pt x="17" y="2401"/>
                  </a:cubicBezTo>
                  <a:cubicBezTo>
                    <a:pt x="26" y="2401"/>
                    <a:pt x="33" y="2408"/>
                    <a:pt x="33" y="2418"/>
                  </a:cubicBezTo>
                  <a:close/>
                  <a:moveTo>
                    <a:pt x="33" y="2484"/>
                  </a:moveTo>
                  <a:lnTo>
                    <a:pt x="33" y="2484"/>
                  </a:lnTo>
                  <a:cubicBezTo>
                    <a:pt x="33" y="2494"/>
                    <a:pt x="26" y="2501"/>
                    <a:pt x="17" y="2501"/>
                  </a:cubicBezTo>
                  <a:cubicBezTo>
                    <a:pt x="8" y="2501"/>
                    <a:pt x="0" y="2494"/>
                    <a:pt x="0" y="2484"/>
                  </a:cubicBezTo>
                  <a:cubicBezTo>
                    <a:pt x="0" y="2475"/>
                    <a:pt x="8" y="2468"/>
                    <a:pt x="17" y="2468"/>
                  </a:cubicBezTo>
                  <a:cubicBezTo>
                    <a:pt x="26" y="2468"/>
                    <a:pt x="33" y="2475"/>
                    <a:pt x="33" y="2484"/>
                  </a:cubicBezTo>
                  <a:close/>
                  <a:moveTo>
                    <a:pt x="33" y="2551"/>
                  </a:moveTo>
                  <a:lnTo>
                    <a:pt x="33" y="2551"/>
                  </a:lnTo>
                  <a:cubicBezTo>
                    <a:pt x="33" y="2560"/>
                    <a:pt x="26" y="2568"/>
                    <a:pt x="17" y="2568"/>
                  </a:cubicBezTo>
                  <a:cubicBezTo>
                    <a:pt x="8" y="2568"/>
                    <a:pt x="0" y="2560"/>
                    <a:pt x="0" y="2551"/>
                  </a:cubicBezTo>
                  <a:cubicBezTo>
                    <a:pt x="0" y="2542"/>
                    <a:pt x="8" y="2534"/>
                    <a:pt x="17" y="2534"/>
                  </a:cubicBezTo>
                  <a:cubicBezTo>
                    <a:pt x="26" y="2534"/>
                    <a:pt x="33" y="2542"/>
                    <a:pt x="33" y="2551"/>
                  </a:cubicBezTo>
                  <a:close/>
                  <a:moveTo>
                    <a:pt x="33" y="2618"/>
                  </a:moveTo>
                  <a:lnTo>
                    <a:pt x="33" y="2618"/>
                  </a:lnTo>
                  <a:cubicBezTo>
                    <a:pt x="33" y="2627"/>
                    <a:pt x="26" y="2634"/>
                    <a:pt x="17" y="2634"/>
                  </a:cubicBezTo>
                  <a:cubicBezTo>
                    <a:pt x="8" y="2634"/>
                    <a:pt x="0" y="2627"/>
                    <a:pt x="0" y="2618"/>
                  </a:cubicBezTo>
                  <a:cubicBezTo>
                    <a:pt x="0" y="2609"/>
                    <a:pt x="8" y="2601"/>
                    <a:pt x="17" y="2601"/>
                  </a:cubicBezTo>
                  <a:cubicBezTo>
                    <a:pt x="26" y="2601"/>
                    <a:pt x="33" y="2609"/>
                    <a:pt x="33" y="2618"/>
                  </a:cubicBezTo>
                  <a:close/>
                  <a:moveTo>
                    <a:pt x="33" y="2684"/>
                  </a:moveTo>
                  <a:lnTo>
                    <a:pt x="33" y="2684"/>
                  </a:lnTo>
                  <a:cubicBezTo>
                    <a:pt x="33" y="2694"/>
                    <a:pt x="26" y="2701"/>
                    <a:pt x="17" y="2701"/>
                  </a:cubicBezTo>
                  <a:cubicBezTo>
                    <a:pt x="8" y="2701"/>
                    <a:pt x="0" y="2694"/>
                    <a:pt x="0" y="2684"/>
                  </a:cubicBezTo>
                  <a:cubicBezTo>
                    <a:pt x="0" y="2675"/>
                    <a:pt x="8" y="2668"/>
                    <a:pt x="17" y="2668"/>
                  </a:cubicBezTo>
                  <a:cubicBezTo>
                    <a:pt x="26" y="2668"/>
                    <a:pt x="33" y="2675"/>
                    <a:pt x="33" y="2684"/>
                  </a:cubicBezTo>
                  <a:close/>
                  <a:moveTo>
                    <a:pt x="33" y="2751"/>
                  </a:moveTo>
                  <a:lnTo>
                    <a:pt x="33" y="2751"/>
                  </a:lnTo>
                  <a:cubicBezTo>
                    <a:pt x="33" y="2760"/>
                    <a:pt x="26" y="2768"/>
                    <a:pt x="17" y="2768"/>
                  </a:cubicBezTo>
                  <a:cubicBezTo>
                    <a:pt x="8" y="2768"/>
                    <a:pt x="0" y="2760"/>
                    <a:pt x="0" y="2751"/>
                  </a:cubicBezTo>
                  <a:cubicBezTo>
                    <a:pt x="0" y="2742"/>
                    <a:pt x="8" y="2734"/>
                    <a:pt x="17" y="2734"/>
                  </a:cubicBezTo>
                  <a:cubicBezTo>
                    <a:pt x="26" y="2734"/>
                    <a:pt x="33" y="2742"/>
                    <a:pt x="33" y="2751"/>
                  </a:cubicBezTo>
                  <a:close/>
                  <a:moveTo>
                    <a:pt x="33" y="2818"/>
                  </a:moveTo>
                  <a:lnTo>
                    <a:pt x="33" y="2818"/>
                  </a:lnTo>
                  <a:cubicBezTo>
                    <a:pt x="33" y="2827"/>
                    <a:pt x="26" y="2835"/>
                    <a:pt x="17" y="2835"/>
                  </a:cubicBezTo>
                  <a:cubicBezTo>
                    <a:pt x="8" y="2835"/>
                    <a:pt x="0" y="2827"/>
                    <a:pt x="0" y="2818"/>
                  </a:cubicBezTo>
                  <a:cubicBezTo>
                    <a:pt x="0" y="2809"/>
                    <a:pt x="8" y="2801"/>
                    <a:pt x="17" y="2801"/>
                  </a:cubicBezTo>
                  <a:cubicBezTo>
                    <a:pt x="26" y="2801"/>
                    <a:pt x="33" y="2809"/>
                    <a:pt x="33" y="2818"/>
                  </a:cubicBezTo>
                  <a:close/>
                  <a:moveTo>
                    <a:pt x="33" y="2885"/>
                  </a:moveTo>
                  <a:lnTo>
                    <a:pt x="33" y="2885"/>
                  </a:lnTo>
                  <a:cubicBezTo>
                    <a:pt x="33" y="2894"/>
                    <a:pt x="26" y="2901"/>
                    <a:pt x="17" y="2901"/>
                  </a:cubicBezTo>
                  <a:cubicBezTo>
                    <a:pt x="8" y="2901"/>
                    <a:pt x="0" y="2894"/>
                    <a:pt x="0" y="2885"/>
                  </a:cubicBezTo>
                  <a:cubicBezTo>
                    <a:pt x="0" y="2875"/>
                    <a:pt x="8" y="2868"/>
                    <a:pt x="17" y="2868"/>
                  </a:cubicBezTo>
                  <a:cubicBezTo>
                    <a:pt x="26" y="2868"/>
                    <a:pt x="33" y="2875"/>
                    <a:pt x="33" y="2885"/>
                  </a:cubicBezTo>
                  <a:close/>
                  <a:moveTo>
                    <a:pt x="33" y="2951"/>
                  </a:moveTo>
                  <a:lnTo>
                    <a:pt x="33" y="2951"/>
                  </a:lnTo>
                  <a:cubicBezTo>
                    <a:pt x="33" y="2960"/>
                    <a:pt x="26" y="2968"/>
                    <a:pt x="17" y="2968"/>
                  </a:cubicBezTo>
                  <a:cubicBezTo>
                    <a:pt x="8" y="2968"/>
                    <a:pt x="0" y="2960"/>
                    <a:pt x="0" y="2951"/>
                  </a:cubicBezTo>
                  <a:cubicBezTo>
                    <a:pt x="0" y="2942"/>
                    <a:pt x="8" y="2935"/>
                    <a:pt x="17" y="2935"/>
                  </a:cubicBezTo>
                  <a:cubicBezTo>
                    <a:pt x="26" y="2935"/>
                    <a:pt x="33" y="2942"/>
                    <a:pt x="33" y="2951"/>
                  </a:cubicBezTo>
                  <a:close/>
                  <a:moveTo>
                    <a:pt x="33" y="3018"/>
                  </a:moveTo>
                  <a:lnTo>
                    <a:pt x="33" y="3018"/>
                  </a:lnTo>
                  <a:cubicBezTo>
                    <a:pt x="33" y="3027"/>
                    <a:pt x="26" y="3035"/>
                    <a:pt x="17" y="3035"/>
                  </a:cubicBezTo>
                  <a:cubicBezTo>
                    <a:pt x="8" y="3035"/>
                    <a:pt x="0" y="3027"/>
                    <a:pt x="0" y="3018"/>
                  </a:cubicBezTo>
                  <a:cubicBezTo>
                    <a:pt x="0" y="3009"/>
                    <a:pt x="8" y="3001"/>
                    <a:pt x="17" y="3001"/>
                  </a:cubicBezTo>
                  <a:cubicBezTo>
                    <a:pt x="26" y="3001"/>
                    <a:pt x="33" y="3009"/>
                    <a:pt x="33" y="3018"/>
                  </a:cubicBezTo>
                  <a:close/>
                  <a:moveTo>
                    <a:pt x="33" y="3085"/>
                  </a:moveTo>
                  <a:lnTo>
                    <a:pt x="33" y="3085"/>
                  </a:lnTo>
                  <a:cubicBezTo>
                    <a:pt x="33" y="3094"/>
                    <a:pt x="26" y="3101"/>
                    <a:pt x="17" y="3101"/>
                  </a:cubicBezTo>
                  <a:cubicBezTo>
                    <a:pt x="8" y="3101"/>
                    <a:pt x="0" y="3094"/>
                    <a:pt x="0" y="3085"/>
                  </a:cubicBezTo>
                  <a:cubicBezTo>
                    <a:pt x="0" y="3075"/>
                    <a:pt x="8" y="3068"/>
                    <a:pt x="17" y="3068"/>
                  </a:cubicBezTo>
                  <a:cubicBezTo>
                    <a:pt x="26" y="3068"/>
                    <a:pt x="33" y="3075"/>
                    <a:pt x="33" y="3085"/>
                  </a:cubicBezTo>
                  <a:close/>
                  <a:moveTo>
                    <a:pt x="33" y="3151"/>
                  </a:moveTo>
                  <a:lnTo>
                    <a:pt x="33" y="3151"/>
                  </a:lnTo>
                  <a:cubicBezTo>
                    <a:pt x="33" y="3161"/>
                    <a:pt x="26" y="3168"/>
                    <a:pt x="17" y="3168"/>
                  </a:cubicBezTo>
                  <a:cubicBezTo>
                    <a:pt x="8" y="3168"/>
                    <a:pt x="0" y="3161"/>
                    <a:pt x="0" y="3151"/>
                  </a:cubicBezTo>
                  <a:cubicBezTo>
                    <a:pt x="0" y="3142"/>
                    <a:pt x="8" y="3135"/>
                    <a:pt x="17" y="3135"/>
                  </a:cubicBezTo>
                  <a:cubicBezTo>
                    <a:pt x="26" y="3135"/>
                    <a:pt x="33" y="3142"/>
                    <a:pt x="33" y="3151"/>
                  </a:cubicBezTo>
                  <a:close/>
                  <a:moveTo>
                    <a:pt x="33" y="3218"/>
                  </a:moveTo>
                  <a:lnTo>
                    <a:pt x="33" y="3218"/>
                  </a:lnTo>
                  <a:cubicBezTo>
                    <a:pt x="33" y="3227"/>
                    <a:pt x="26" y="3235"/>
                    <a:pt x="17" y="3235"/>
                  </a:cubicBezTo>
                  <a:cubicBezTo>
                    <a:pt x="8" y="3235"/>
                    <a:pt x="0" y="3227"/>
                    <a:pt x="0" y="3218"/>
                  </a:cubicBezTo>
                  <a:cubicBezTo>
                    <a:pt x="0" y="3209"/>
                    <a:pt x="8" y="3201"/>
                    <a:pt x="17" y="3201"/>
                  </a:cubicBezTo>
                  <a:cubicBezTo>
                    <a:pt x="26" y="3201"/>
                    <a:pt x="33" y="3209"/>
                    <a:pt x="33" y="3218"/>
                  </a:cubicBezTo>
                  <a:close/>
                  <a:moveTo>
                    <a:pt x="33" y="3285"/>
                  </a:moveTo>
                  <a:lnTo>
                    <a:pt x="33" y="3285"/>
                  </a:lnTo>
                  <a:cubicBezTo>
                    <a:pt x="33" y="3294"/>
                    <a:pt x="26" y="3301"/>
                    <a:pt x="17" y="3301"/>
                  </a:cubicBezTo>
                  <a:cubicBezTo>
                    <a:pt x="8" y="3301"/>
                    <a:pt x="0" y="3294"/>
                    <a:pt x="0" y="3285"/>
                  </a:cubicBezTo>
                  <a:cubicBezTo>
                    <a:pt x="0" y="3276"/>
                    <a:pt x="8" y="3268"/>
                    <a:pt x="17" y="3268"/>
                  </a:cubicBezTo>
                  <a:cubicBezTo>
                    <a:pt x="26" y="3268"/>
                    <a:pt x="33" y="3276"/>
                    <a:pt x="33" y="3285"/>
                  </a:cubicBezTo>
                  <a:close/>
                  <a:moveTo>
                    <a:pt x="33" y="3351"/>
                  </a:moveTo>
                  <a:lnTo>
                    <a:pt x="33" y="3351"/>
                  </a:lnTo>
                  <a:cubicBezTo>
                    <a:pt x="33" y="3361"/>
                    <a:pt x="26" y="3368"/>
                    <a:pt x="17" y="3368"/>
                  </a:cubicBezTo>
                  <a:cubicBezTo>
                    <a:pt x="8" y="3368"/>
                    <a:pt x="0" y="3361"/>
                    <a:pt x="0" y="3351"/>
                  </a:cubicBezTo>
                  <a:cubicBezTo>
                    <a:pt x="0" y="3342"/>
                    <a:pt x="8" y="3335"/>
                    <a:pt x="17" y="3335"/>
                  </a:cubicBezTo>
                  <a:cubicBezTo>
                    <a:pt x="26" y="3335"/>
                    <a:pt x="33" y="3342"/>
                    <a:pt x="33" y="3351"/>
                  </a:cubicBezTo>
                  <a:close/>
                  <a:moveTo>
                    <a:pt x="33" y="3418"/>
                  </a:moveTo>
                  <a:lnTo>
                    <a:pt x="33" y="3418"/>
                  </a:lnTo>
                  <a:cubicBezTo>
                    <a:pt x="33" y="3427"/>
                    <a:pt x="26" y="3435"/>
                    <a:pt x="17" y="3435"/>
                  </a:cubicBezTo>
                  <a:cubicBezTo>
                    <a:pt x="8" y="3435"/>
                    <a:pt x="0" y="3427"/>
                    <a:pt x="0" y="3418"/>
                  </a:cubicBezTo>
                  <a:cubicBezTo>
                    <a:pt x="0" y="3409"/>
                    <a:pt x="8" y="3401"/>
                    <a:pt x="17" y="3401"/>
                  </a:cubicBezTo>
                  <a:cubicBezTo>
                    <a:pt x="26" y="3401"/>
                    <a:pt x="33" y="3409"/>
                    <a:pt x="33" y="3418"/>
                  </a:cubicBezTo>
                  <a:close/>
                  <a:moveTo>
                    <a:pt x="33" y="3485"/>
                  </a:moveTo>
                  <a:lnTo>
                    <a:pt x="33" y="3485"/>
                  </a:lnTo>
                  <a:cubicBezTo>
                    <a:pt x="33" y="3494"/>
                    <a:pt x="26" y="3502"/>
                    <a:pt x="17" y="3502"/>
                  </a:cubicBezTo>
                  <a:cubicBezTo>
                    <a:pt x="8" y="3502"/>
                    <a:pt x="0" y="3494"/>
                    <a:pt x="0" y="3485"/>
                  </a:cubicBezTo>
                  <a:cubicBezTo>
                    <a:pt x="0" y="3476"/>
                    <a:pt x="8" y="3468"/>
                    <a:pt x="17" y="3468"/>
                  </a:cubicBezTo>
                  <a:cubicBezTo>
                    <a:pt x="26" y="3468"/>
                    <a:pt x="33" y="3476"/>
                    <a:pt x="33" y="3485"/>
                  </a:cubicBezTo>
                  <a:close/>
                  <a:moveTo>
                    <a:pt x="33" y="3552"/>
                  </a:moveTo>
                  <a:lnTo>
                    <a:pt x="33" y="3552"/>
                  </a:lnTo>
                  <a:cubicBezTo>
                    <a:pt x="33" y="3561"/>
                    <a:pt x="26" y="3568"/>
                    <a:pt x="17" y="3568"/>
                  </a:cubicBezTo>
                  <a:cubicBezTo>
                    <a:pt x="8" y="3568"/>
                    <a:pt x="0" y="3561"/>
                    <a:pt x="0" y="3552"/>
                  </a:cubicBezTo>
                  <a:cubicBezTo>
                    <a:pt x="0" y="3542"/>
                    <a:pt x="8" y="3535"/>
                    <a:pt x="17" y="3535"/>
                  </a:cubicBezTo>
                  <a:cubicBezTo>
                    <a:pt x="26" y="3535"/>
                    <a:pt x="33" y="3542"/>
                    <a:pt x="33" y="3552"/>
                  </a:cubicBezTo>
                  <a:close/>
                  <a:moveTo>
                    <a:pt x="33" y="3618"/>
                  </a:moveTo>
                  <a:lnTo>
                    <a:pt x="33" y="3618"/>
                  </a:lnTo>
                  <a:cubicBezTo>
                    <a:pt x="33" y="3627"/>
                    <a:pt x="26" y="3635"/>
                    <a:pt x="17" y="3635"/>
                  </a:cubicBezTo>
                  <a:cubicBezTo>
                    <a:pt x="8" y="3635"/>
                    <a:pt x="0" y="3627"/>
                    <a:pt x="0" y="3618"/>
                  </a:cubicBezTo>
                  <a:cubicBezTo>
                    <a:pt x="0" y="3609"/>
                    <a:pt x="8" y="3602"/>
                    <a:pt x="17" y="3602"/>
                  </a:cubicBezTo>
                  <a:cubicBezTo>
                    <a:pt x="26" y="3602"/>
                    <a:pt x="33" y="3609"/>
                    <a:pt x="33" y="3618"/>
                  </a:cubicBezTo>
                  <a:close/>
                  <a:moveTo>
                    <a:pt x="33" y="3685"/>
                  </a:moveTo>
                  <a:lnTo>
                    <a:pt x="33" y="3685"/>
                  </a:lnTo>
                  <a:cubicBezTo>
                    <a:pt x="33" y="3694"/>
                    <a:pt x="26" y="3702"/>
                    <a:pt x="17" y="3702"/>
                  </a:cubicBezTo>
                  <a:cubicBezTo>
                    <a:pt x="8" y="3702"/>
                    <a:pt x="0" y="3694"/>
                    <a:pt x="0" y="3685"/>
                  </a:cubicBezTo>
                  <a:cubicBezTo>
                    <a:pt x="0" y="3676"/>
                    <a:pt x="8" y="3668"/>
                    <a:pt x="17" y="3668"/>
                  </a:cubicBezTo>
                  <a:cubicBezTo>
                    <a:pt x="26" y="3668"/>
                    <a:pt x="33" y="3676"/>
                    <a:pt x="33" y="3685"/>
                  </a:cubicBezTo>
                  <a:close/>
                  <a:moveTo>
                    <a:pt x="33" y="3752"/>
                  </a:moveTo>
                  <a:lnTo>
                    <a:pt x="33" y="3752"/>
                  </a:lnTo>
                  <a:cubicBezTo>
                    <a:pt x="33" y="3761"/>
                    <a:pt x="26" y="3768"/>
                    <a:pt x="17" y="3768"/>
                  </a:cubicBezTo>
                  <a:cubicBezTo>
                    <a:pt x="8" y="3768"/>
                    <a:pt x="0" y="3761"/>
                    <a:pt x="0" y="3752"/>
                  </a:cubicBezTo>
                  <a:cubicBezTo>
                    <a:pt x="0" y="3742"/>
                    <a:pt x="8" y="3735"/>
                    <a:pt x="17" y="3735"/>
                  </a:cubicBezTo>
                  <a:cubicBezTo>
                    <a:pt x="26" y="3735"/>
                    <a:pt x="33" y="3742"/>
                    <a:pt x="33" y="3752"/>
                  </a:cubicBezTo>
                  <a:close/>
                  <a:moveTo>
                    <a:pt x="33" y="3818"/>
                  </a:moveTo>
                  <a:lnTo>
                    <a:pt x="33" y="3818"/>
                  </a:lnTo>
                  <a:cubicBezTo>
                    <a:pt x="33" y="3828"/>
                    <a:pt x="26" y="3835"/>
                    <a:pt x="17" y="3835"/>
                  </a:cubicBezTo>
                  <a:cubicBezTo>
                    <a:pt x="8" y="3835"/>
                    <a:pt x="0" y="3828"/>
                    <a:pt x="0" y="3818"/>
                  </a:cubicBezTo>
                  <a:cubicBezTo>
                    <a:pt x="0" y="3809"/>
                    <a:pt x="8" y="3802"/>
                    <a:pt x="17" y="3802"/>
                  </a:cubicBezTo>
                  <a:cubicBezTo>
                    <a:pt x="26" y="3802"/>
                    <a:pt x="33" y="3809"/>
                    <a:pt x="33" y="3818"/>
                  </a:cubicBezTo>
                  <a:close/>
                  <a:moveTo>
                    <a:pt x="33" y="3885"/>
                  </a:moveTo>
                  <a:lnTo>
                    <a:pt x="33" y="3885"/>
                  </a:lnTo>
                  <a:cubicBezTo>
                    <a:pt x="33" y="3894"/>
                    <a:pt x="26" y="3902"/>
                    <a:pt x="17" y="3902"/>
                  </a:cubicBezTo>
                  <a:cubicBezTo>
                    <a:pt x="8" y="3902"/>
                    <a:pt x="0" y="3894"/>
                    <a:pt x="0" y="3885"/>
                  </a:cubicBezTo>
                  <a:cubicBezTo>
                    <a:pt x="0" y="3876"/>
                    <a:pt x="8" y="3868"/>
                    <a:pt x="17" y="3868"/>
                  </a:cubicBezTo>
                  <a:cubicBezTo>
                    <a:pt x="26" y="3868"/>
                    <a:pt x="33" y="3876"/>
                    <a:pt x="33" y="3885"/>
                  </a:cubicBezTo>
                  <a:close/>
                  <a:moveTo>
                    <a:pt x="33" y="3952"/>
                  </a:moveTo>
                  <a:lnTo>
                    <a:pt x="33" y="3952"/>
                  </a:lnTo>
                  <a:cubicBezTo>
                    <a:pt x="33" y="3961"/>
                    <a:pt x="26" y="3968"/>
                    <a:pt x="17" y="3968"/>
                  </a:cubicBezTo>
                  <a:cubicBezTo>
                    <a:pt x="8" y="3968"/>
                    <a:pt x="0" y="3961"/>
                    <a:pt x="0" y="3952"/>
                  </a:cubicBezTo>
                  <a:cubicBezTo>
                    <a:pt x="0" y="3943"/>
                    <a:pt x="8" y="3935"/>
                    <a:pt x="17" y="3935"/>
                  </a:cubicBezTo>
                  <a:cubicBezTo>
                    <a:pt x="26" y="3935"/>
                    <a:pt x="33" y="3943"/>
                    <a:pt x="33" y="3952"/>
                  </a:cubicBezTo>
                  <a:close/>
                  <a:moveTo>
                    <a:pt x="33" y="4018"/>
                  </a:moveTo>
                  <a:lnTo>
                    <a:pt x="33" y="4018"/>
                  </a:lnTo>
                  <a:cubicBezTo>
                    <a:pt x="33" y="4028"/>
                    <a:pt x="26" y="4035"/>
                    <a:pt x="17" y="4035"/>
                  </a:cubicBezTo>
                  <a:cubicBezTo>
                    <a:pt x="8" y="4035"/>
                    <a:pt x="0" y="4028"/>
                    <a:pt x="0" y="4018"/>
                  </a:cubicBezTo>
                  <a:cubicBezTo>
                    <a:pt x="0" y="4009"/>
                    <a:pt x="8" y="4002"/>
                    <a:pt x="17" y="4002"/>
                  </a:cubicBezTo>
                  <a:cubicBezTo>
                    <a:pt x="26" y="4002"/>
                    <a:pt x="33" y="4009"/>
                    <a:pt x="33" y="4018"/>
                  </a:cubicBezTo>
                  <a:close/>
                  <a:moveTo>
                    <a:pt x="33" y="4085"/>
                  </a:moveTo>
                  <a:lnTo>
                    <a:pt x="33" y="4085"/>
                  </a:lnTo>
                  <a:cubicBezTo>
                    <a:pt x="33" y="4094"/>
                    <a:pt x="26" y="4102"/>
                    <a:pt x="17" y="4102"/>
                  </a:cubicBezTo>
                  <a:cubicBezTo>
                    <a:pt x="8" y="4102"/>
                    <a:pt x="0" y="4094"/>
                    <a:pt x="0" y="4085"/>
                  </a:cubicBezTo>
                  <a:cubicBezTo>
                    <a:pt x="0" y="4076"/>
                    <a:pt x="8" y="4068"/>
                    <a:pt x="17" y="4068"/>
                  </a:cubicBezTo>
                  <a:cubicBezTo>
                    <a:pt x="26" y="4068"/>
                    <a:pt x="33" y="4076"/>
                    <a:pt x="33" y="4085"/>
                  </a:cubicBezTo>
                  <a:close/>
                  <a:moveTo>
                    <a:pt x="33" y="4152"/>
                  </a:moveTo>
                  <a:lnTo>
                    <a:pt x="33" y="4152"/>
                  </a:lnTo>
                  <a:cubicBezTo>
                    <a:pt x="33" y="4161"/>
                    <a:pt x="26" y="4169"/>
                    <a:pt x="17" y="4169"/>
                  </a:cubicBezTo>
                  <a:cubicBezTo>
                    <a:pt x="8" y="4169"/>
                    <a:pt x="0" y="4161"/>
                    <a:pt x="0" y="4152"/>
                  </a:cubicBezTo>
                  <a:cubicBezTo>
                    <a:pt x="0" y="4143"/>
                    <a:pt x="8" y="4135"/>
                    <a:pt x="17" y="4135"/>
                  </a:cubicBezTo>
                  <a:cubicBezTo>
                    <a:pt x="26" y="4135"/>
                    <a:pt x="33" y="4143"/>
                    <a:pt x="33" y="4152"/>
                  </a:cubicBezTo>
                  <a:close/>
                  <a:moveTo>
                    <a:pt x="33" y="4219"/>
                  </a:moveTo>
                  <a:lnTo>
                    <a:pt x="33" y="4219"/>
                  </a:lnTo>
                  <a:cubicBezTo>
                    <a:pt x="33" y="4228"/>
                    <a:pt x="26" y="4235"/>
                    <a:pt x="17" y="4235"/>
                  </a:cubicBezTo>
                  <a:cubicBezTo>
                    <a:pt x="8" y="4235"/>
                    <a:pt x="0" y="4228"/>
                    <a:pt x="0" y="4219"/>
                  </a:cubicBezTo>
                  <a:cubicBezTo>
                    <a:pt x="0" y="4209"/>
                    <a:pt x="8" y="4202"/>
                    <a:pt x="17" y="4202"/>
                  </a:cubicBezTo>
                  <a:cubicBezTo>
                    <a:pt x="26" y="4202"/>
                    <a:pt x="33" y="4209"/>
                    <a:pt x="33" y="4219"/>
                  </a:cubicBezTo>
                  <a:close/>
                  <a:moveTo>
                    <a:pt x="33" y="4285"/>
                  </a:moveTo>
                  <a:lnTo>
                    <a:pt x="33" y="4285"/>
                  </a:lnTo>
                  <a:cubicBezTo>
                    <a:pt x="33" y="4295"/>
                    <a:pt x="26" y="4302"/>
                    <a:pt x="17" y="4302"/>
                  </a:cubicBezTo>
                  <a:cubicBezTo>
                    <a:pt x="8" y="4302"/>
                    <a:pt x="0" y="4295"/>
                    <a:pt x="0" y="4285"/>
                  </a:cubicBezTo>
                  <a:cubicBezTo>
                    <a:pt x="0" y="4276"/>
                    <a:pt x="8" y="4269"/>
                    <a:pt x="17" y="4269"/>
                  </a:cubicBezTo>
                  <a:cubicBezTo>
                    <a:pt x="26" y="4269"/>
                    <a:pt x="33" y="4276"/>
                    <a:pt x="33" y="4285"/>
                  </a:cubicBezTo>
                  <a:close/>
                  <a:moveTo>
                    <a:pt x="33" y="4352"/>
                  </a:moveTo>
                  <a:lnTo>
                    <a:pt x="33" y="4352"/>
                  </a:lnTo>
                  <a:cubicBezTo>
                    <a:pt x="33" y="4361"/>
                    <a:pt x="26" y="4369"/>
                    <a:pt x="17" y="4369"/>
                  </a:cubicBezTo>
                  <a:cubicBezTo>
                    <a:pt x="8" y="4369"/>
                    <a:pt x="0" y="4361"/>
                    <a:pt x="0" y="4352"/>
                  </a:cubicBezTo>
                  <a:cubicBezTo>
                    <a:pt x="0" y="4343"/>
                    <a:pt x="8" y="4335"/>
                    <a:pt x="17" y="4335"/>
                  </a:cubicBezTo>
                  <a:cubicBezTo>
                    <a:pt x="26" y="4335"/>
                    <a:pt x="33" y="4343"/>
                    <a:pt x="33" y="4352"/>
                  </a:cubicBezTo>
                  <a:close/>
                  <a:moveTo>
                    <a:pt x="33" y="4419"/>
                  </a:moveTo>
                  <a:lnTo>
                    <a:pt x="33" y="4419"/>
                  </a:lnTo>
                  <a:cubicBezTo>
                    <a:pt x="33" y="4428"/>
                    <a:pt x="26" y="4435"/>
                    <a:pt x="17" y="4435"/>
                  </a:cubicBezTo>
                  <a:cubicBezTo>
                    <a:pt x="8" y="4435"/>
                    <a:pt x="0" y="4428"/>
                    <a:pt x="0" y="4419"/>
                  </a:cubicBezTo>
                  <a:cubicBezTo>
                    <a:pt x="0" y="4409"/>
                    <a:pt x="8" y="4402"/>
                    <a:pt x="17" y="4402"/>
                  </a:cubicBezTo>
                  <a:cubicBezTo>
                    <a:pt x="26" y="4402"/>
                    <a:pt x="33" y="4409"/>
                    <a:pt x="33" y="4419"/>
                  </a:cubicBezTo>
                  <a:close/>
                  <a:moveTo>
                    <a:pt x="33" y="4485"/>
                  </a:moveTo>
                  <a:lnTo>
                    <a:pt x="33" y="4485"/>
                  </a:lnTo>
                  <a:cubicBezTo>
                    <a:pt x="33" y="4495"/>
                    <a:pt x="26" y="4502"/>
                    <a:pt x="17" y="4502"/>
                  </a:cubicBezTo>
                  <a:cubicBezTo>
                    <a:pt x="8" y="4502"/>
                    <a:pt x="0" y="4495"/>
                    <a:pt x="0" y="4485"/>
                  </a:cubicBezTo>
                  <a:cubicBezTo>
                    <a:pt x="0" y="4476"/>
                    <a:pt x="8" y="4469"/>
                    <a:pt x="17" y="4469"/>
                  </a:cubicBezTo>
                  <a:cubicBezTo>
                    <a:pt x="26" y="4469"/>
                    <a:pt x="33" y="4476"/>
                    <a:pt x="33" y="4485"/>
                  </a:cubicBezTo>
                  <a:close/>
                  <a:moveTo>
                    <a:pt x="33" y="4552"/>
                  </a:moveTo>
                  <a:lnTo>
                    <a:pt x="33" y="4552"/>
                  </a:lnTo>
                  <a:cubicBezTo>
                    <a:pt x="33" y="4561"/>
                    <a:pt x="26" y="4569"/>
                    <a:pt x="17" y="4569"/>
                  </a:cubicBezTo>
                  <a:cubicBezTo>
                    <a:pt x="8" y="4569"/>
                    <a:pt x="0" y="4561"/>
                    <a:pt x="0" y="4552"/>
                  </a:cubicBezTo>
                  <a:cubicBezTo>
                    <a:pt x="0" y="4543"/>
                    <a:pt x="8" y="4535"/>
                    <a:pt x="17" y="4535"/>
                  </a:cubicBezTo>
                  <a:cubicBezTo>
                    <a:pt x="26" y="4535"/>
                    <a:pt x="33" y="4543"/>
                    <a:pt x="33" y="4552"/>
                  </a:cubicBezTo>
                  <a:close/>
                  <a:moveTo>
                    <a:pt x="33" y="4619"/>
                  </a:moveTo>
                  <a:lnTo>
                    <a:pt x="33" y="4619"/>
                  </a:lnTo>
                  <a:cubicBezTo>
                    <a:pt x="33" y="4628"/>
                    <a:pt x="26" y="4635"/>
                    <a:pt x="17" y="4635"/>
                  </a:cubicBezTo>
                  <a:cubicBezTo>
                    <a:pt x="8" y="4635"/>
                    <a:pt x="0" y="4628"/>
                    <a:pt x="0" y="4619"/>
                  </a:cubicBezTo>
                  <a:cubicBezTo>
                    <a:pt x="0" y="4610"/>
                    <a:pt x="8" y="4602"/>
                    <a:pt x="17" y="4602"/>
                  </a:cubicBezTo>
                  <a:cubicBezTo>
                    <a:pt x="26" y="4602"/>
                    <a:pt x="33" y="4610"/>
                    <a:pt x="33" y="4619"/>
                  </a:cubicBezTo>
                  <a:close/>
                  <a:moveTo>
                    <a:pt x="33" y="4685"/>
                  </a:moveTo>
                  <a:lnTo>
                    <a:pt x="33" y="4686"/>
                  </a:lnTo>
                  <a:cubicBezTo>
                    <a:pt x="33" y="4695"/>
                    <a:pt x="26" y="4702"/>
                    <a:pt x="17" y="4702"/>
                  </a:cubicBezTo>
                  <a:cubicBezTo>
                    <a:pt x="8" y="4702"/>
                    <a:pt x="0" y="4695"/>
                    <a:pt x="0" y="4686"/>
                  </a:cubicBezTo>
                  <a:lnTo>
                    <a:pt x="0" y="4685"/>
                  </a:lnTo>
                  <a:cubicBezTo>
                    <a:pt x="0" y="4676"/>
                    <a:pt x="8" y="4669"/>
                    <a:pt x="17" y="4669"/>
                  </a:cubicBezTo>
                  <a:cubicBezTo>
                    <a:pt x="26" y="4669"/>
                    <a:pt x="33" y="4676"/>
                    <a:pt x="33" y="4685"/>
                  </a:cubicBezTo>
                  <a:close/>
                  <a:moveTo>
                    <a:pt x="33" y="4752"/>
                  </a:moveTo>
                  <a:lnTo>
                    <a:pt x="33" y="4752"/>
                  </a:lnTo>
                  <a:cubicBezTo>
                    <a:pt x="33" y="4761"/>
                    <a:pt x="26" y="4769"/>
                    <a:pt x="17" y="4769"/>
                  </a:cubicBezTo>
                  <a:cubicBezTo>
                    <a:pt x="8" y="4769"/>
                    <a:pt x="0" y="4761"/>
                    <a:pt x="0" y="4752"/>
                  </a:cubicBezTo>
                  <a:cubicBezTo>
                    <a:pt x="0" y="4743"/>
                    <a:pt x="8" y="4736"/>
                    <a:pt x="17" y="4736"/>
                  </a:cubicBezTo>
                  <a:cubicBezTo>
                    <a:pt x="26" y="4736"/>
                    <a:pt x="33" y="4743"/>
                    <a:pt x="33" y="4752"/>
                  </a:cubicBezTo>
                  <a:close/>
                  <a:moveTo>
                    <a:pt x="33" y="4819"/>
                  </a:moveTo>
                  <a:lnTo>
                    <a:pt x="33" y="4819"/>
                  </a:lnTo>
                  <a:cubicBezTo>
                    <a:pt x="33" y="4828"/>
                    <a:pt x="26" y="4836"/>
                    <a:pt x="17" y="4836"/>
                  </a:cubicBezTo>
                  <a:cubicBezTo>
                    <a:pt x="8" y="4836"/>
                    <a:pt x="0" y="4828"/>
                    <a:pt x="0" y="4819"/>
                  </a:cubicBezTo>
                  <a:cubicBezTo>
                    <a:pt x="0" y="4810"/>
                    <a:pt x="8" y="4802"/>
                    <a:pt x="17" y="4802"/>
                  </a:cubicBezTo>
                  <a:cubicBezTo>
                    <a:pt x="26" y="4802"/>
                    <a:pt x="33" y="4810"/>
                    <a:pt x="33" y="4819"/>
                  </a:cubicBezTo>
                  <a:close/>
                </a:path>
              </a:pathLst>
            </a:custGeom>
            <a:solidFill>
              <a:srgbClr val="000000"/>
            </a:solidFill>
            <a:ln w="1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626" name="Freeform 300"/>
            <p:cNvSpPr>
              <a:spLocks noEditPoints="1"/>
            </p:cNvSpPr>
            <p:nvPr/>
          </p:nvSpPr>
          <p:spPr bwMode="auto">
            <a:xfrm>
              <a:off x="1134" y="2657"/>
              <a:ext cx="181" cy="3"/>
            </a:xfrm>
            <a:custGeom>
              <a:avLst/>
              <a:gdLst>
                <a:gd name="T0" fmla="*/ 0 w 1701"/>
                <a:gd name="T1" fmla="*/ 0 h 34"/>
                <a:gd name="T2" fmla="*/ 0 w 1701"/>
                <a:gd name="T3" fmla="*/ 0 h 34"/>
                <a:gd name="T4" fmla="*/ 1 w 1701"/>
                <a:gd name="T5" fmla="*/ 0 h 34"/>
                <a:gd name="T6" fmla="*/ 1 w 1701"/>
                <a:gd name="T7" fmla="*/ 0 h 34"/>
                <a:gd name="T8" fmla="*/ 2 w 1701"/>
                <a:gd name="T9" fmla="*/ 0 h 34"/>
                <a:gd name="T10" fmla="*/ 2 w 1701"/>
                <a:gd name="T11" fmla="*/ 0 h 34"/>
                <a:gd name="T12" fmla="*/ 2 w 1701"/>
                <a:gd name="T13" fmla="*/ 0 h 34"/>
                <a:gd name="T14" fmla="*/ 3 w 1701"/>
                <a:gd name="T15" fmla="*/ 0 h 34"/>
                <a:gd name="T16" fmla="*/ 2 w 1701"/>
                <a:gd name="T17" fmla="*/ 0 h 34"/>
                <a:gd name="T18" fmla="*/ 3 w 1701"/>
                <a:gd name="T19" fmla="*/ 0 h 34"/>
                <a:gd name="T20" fmla="*/ 3 w 1701"/>
                <a:gd name="T21" fmla="*/ 0 h 34"/>
                <a:gd name="T22" fmla="*/ 4 w 1701"/>
                <a:gd name="T23" fmla="*/ 0 h 34"/>
                <a:gd name="T24" fmla="*/ 4 w 1701"/>
                <a:gd name="T25" fmla="*/ 0 h 34"/>
                <a:gd name="T26" fmla="*/ 4 w 1701"/>
                <a:gd name="T27" fmla="*/ 0 h 34"/>
                <a:gd name="T28" fmla="*/ 5 w 1701"/>
                <a:gd name="T29" fmla="*/ 0 h 34"/>
                <a:gd name="T30" fmla="*/ 5 w 1701"/>
                <a:gd name="T31" fmla="*/ 0 h 34"/>
                <a:gd name="T32" fmla="*/ 6 w 1701"/>
                <a:gd name="T33" fmla="*/ 0 h 34"/>
                <a:gd name="T34" fmla="*/ 6 w 1701"/>
                <a:gd name="T35" fmla="*/ 0 h 34"/>
                <a:gd name="T36" fmla="*/ 6 w 1701"/>
                <a:gd name="T37" fmla="*/ 0 h 34"/>
                <a:gd name="T38" fmla="*/ 6 w 1701"/>
                <a:gd name="T39" fmla="*/ 0 h 34"/>
                <a:gd name="T40" fmla="*/ 6 w 1701"/>
                <a:gd name="T41" fmla="*/ 0 h 34"/>
                <a:gd name="T42" fmla="*/ 7 w 1701"/>
                <a:gd name="T43" fmla="*/ 0 h 34"/>
                <a:gd name="T44" fmla="*/ 7 w 1701"/>
                <a:gd name="T45" fmla="*/ 0 h 34"/>
                <a:gd name="T46" fmla="*/ 8 w 1701"/>
                <a:gd name="T47" fmla="*/ 0 h 34"/>
                <a:gd name="T48" fmla="*/ 8 w 1701"/>
                <a:gd name="T49" fmla="*/ 0 h 34"/>
                <a:gd name="T50" fmla="*/ 9 w 1701"/>
                <a:gd name="T51" fmla="*/ 0 h 34"/>
                <a:gd name="T52" fmla="*/ 9 w 1701"/>
                <a:gd name="T53" fmla="*/ 0 h 34"/>
                <a:gd name="T54" fmla="*/ 9 w 1701"/>
                <a:gd name="T55" fmla="*/ 0 h 34"/>
                <a:gd name="T56" fmla="*/ 9 w 1701"/>
                <a:gd name="T57" fmla="*/ 0 h 34"/>
                <a:gd name="T58" fmla="*/ 9 w 1701"/>
                <a:gd name="T59" fmla="*/ 0 h 34"/>
                <a:gd name="T60" fmla="*/ 10 w 1701"/>
                <a:gd name="T61" fmla="*/ 0 h 34"/>
                <a:gd name="T62" fmla="*/ 10 w 1701"/>
                <a:gd name="T63" fmla="*/ 0 h 34"/>
                <a:gd name="T64" fmla="*/ 11 w 1701"/>
                <a:gd name="T65" fmla="*/ 0 h 34"/>
                <a:gd name="T66" fmla="*/ 11 w 1701"/>
                <a:gd name="T67" fmla="*/ 0 h 34"/>
                <a:gd name="T68" fmla="*/ 11 w 1701"/>
                <a:gd name="T69" fmla="*/ 0 h 34"/>
                <a:gd name="T70" fmla="*/ 12 w 1701"/>
                <a:gd name="T71" fmla="*/ 0 h 34"/>
                <a:gd name="T72" fmla="*/ 11 w 1701"/>
                <a:gd name="T73" fmla="*/ 0 h 34"/>
                <a:gd name="T74" fmla="*/ 12 w 1701"/>
                <a:gd name="T75" fmla="*/ 0 h 34"/>
                <a:gd name="T76" fmla="*/ 12 w 1701"/>
                <a:gd name="T77" fmla="*/ 0 h 34"/>
                <a:gd name="T78" fmla="*/ 13 w 1701"/>
                <a:gd name="T79" fmla="*/ 0 h 34"/>
                <a:gd name="T80" fmla="*/ 13 w 1701"/>
                <a:gd name="T81" fmla="*/ 0 h 34"/>
                <a:gd name="T82" fmla="*/ 13 w 1701"/>
                <a:gd name="T83" fmla="*/ 0 h 34"/>
                <a:gd name="T84" fmla="*/ 14 w 1701"/>
                <a:gd name="T85" fmla="*/ 0 h 34"/>
                <a:gd name="T86" fmla="*/ 14 w 1701"/>
                <a:gd name="T87" fmla="*/ 0 h 34"/>
                <a:gd name="T88" fmla="*/ 15 w 1701"/>
                <a:gd name="T89" fmla="*/ 0 h 34"/>
                <a:gd name="T90" fmla="*/ 15 w 1701"/>
                <a:gd name="T91" fmla="*/ 0 h 34"/>
                <a:gd name="T92" fmla="*/ 15 w 1701"/>
                <a:gd name="T93" fmla="*/ 0 h 34"/>
                <a:gd name="T94" fmla="*/ 15 w 1701"/>
                <a:gd name="T95" fmla="*/ 0 h 34"/>
                <a:gd name="T96" fmla="*/ 15 w 1701"/>
                <a:gd name="T97" fmla="*/ 0 h 34"/>
                <a:gd name="T98" fmla="*/ 16 w 1701"/>
                <a:gd name="T99" fmla="*/ 0 h 34"/>
                <a:gd name="T100" fmla="*/ 16 w 1701"/>
                <a:gd name="T101" fmla="*/ 0 h 34"/>
                <a:gd name="T102" fmla="*/ 17 w 1701"/>
                <a:gd name="T103" fmla="*/ 0 h 34"/>
                <a:gd name="T104" fmla="*/ 17 w 1701"/>
                <a:gd name="T105" fmla="*/ 0 h 34"/>
                <a:gd name="T106" fmla="*/ 18 w 1701"/>
                <a:gd name="T107" fmla="*/ 0 h 34"/>
                <a:gd name="T108" fmla="*/ 18 w 1701"/>
                <a:gd name="T109" fmla="*/ 0 h 34"/>
                <a:gd name="T110" fmla="*/ 18 w 1701"/>
                <a:gd name="T111" fmla="*/ 0 h 34"/>
                <a:gd name="T112" fmla="*/ 19 w 1701"/>
                <a:gd name="T113" fmla="*/ 0 h 34"/>
                <a:gd name="T114" fmla="*/ 18 w 1701"/>
                <a:gd name="T115" fmla="*/ 0 h 34"/>
                <a:gd name="T116" fmla="*/ 19 w 1701"/>
                <a:gd name="T117" fmla="*/ 0 h 34"/>
                <a:gd name="T118" fmla="*/ 19 w 1701"/>
                <a:gd name="T119" fmla="*/ 0 h 3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701" h="34">
                  <a:moveTo>
                    <a:pt x="17" y="0"/>
                  </a:moveTo>
                  <a:lnTo>
                    <a:pt x="17" y="0"/>
                  </a:lnTo>
                  <a:cubicBezTo>
                    <a:pt x="26" y="0"/>
                    <a:pt x="34" y="8"/>
                    <a:pt x="34" y="17"/>
                  </a:cubicBezTo>
                  <a:cubicBezTo>
                    <a:pt x="34" y="26"/>
                    <a:pt x="26" y="34"/>
                    <a:pt x="17" y="34"/>
                  </a:cubicBezTo>
                  <a:cubicBezTo>
                    <a:pt x="8" y="34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lose/>
                  <a:moveTo>
                    <a:pt x="84" y="0"/>
                  </a:moveTo>
                  <a:lnTo>
                    <a:pt x="84" y="0"/>
                  </a:lnTo>
                  <a:cubicBezTo>
                    <a:pt x="93" y="0"/>
                    <a:pt x="100" y="8"/>
                    <a:pt x="100" y="17"/>
                  </a:cubicBezTo>
                  <a:cubicBezTo>
                    <a:pt x="100" y="26"/>
                    <a:pt x="93" y="34"/>
                    <a:pt x="84" y="34"/>
                  </a:cubicBezTo>
                  <a:cubicBezTo>
                    <a:pt x="74" y="34"/>
                    <a:pt x="67" y="26"/>
                    <a:pt x="67" y="17"/>
                  </a:cubicBezTo>
                  <a:cubicBezTo>
                    <a:pt x="67" y="8"/>
                    <a:pt x="74" y="0"/>
                    <a:pt x="84" y="0"/>
                  </a:cubicBezTo>
                  <a:close/>
                  <a:moveTo>
                    <a:pt x="150" y="0"/>
                  </a:moveTo>
                  <a:lnTo>
                    <a:pt x="150" y="0"/>
                  </a:lnTo>
                  <a:cubicBezTo>
                    <a:pt x="159" y="0"/>
                    <a:pt x="167" y="8"/>
                    <a:pt x="167" y="17"/>
                  </a:cubicBezTo>
                  <a:cubicBezTo>
                    <a:pt x="167" y="26"/>
                    <a:pt x="159" y="34"/>
                    <a:pt x="150" y="34"/>
                  </a:cubicBezTo>
                  <a:cubicBezTo>
                    <a:pt x="141" y="34"/>
                    <a:pt x="134" y="26"/>
                    <a:pt x="134" y="17"/>
                  </a:cubicBezTo>
                  <a:cubicBezTo>
                    <a:pt x="134" y="8"/>
                    <a:pt x="141" y="0"/>
                    <a:pt x="150" y="0"/>
                  </a:cubicBezTo>
                  <a:close/>
                  <a:moveTo>
                    <a:pt x="217" y="0"/>
                  </a:moveTo>
                  <a:lnTo>
                    <a:pt x="217" y="0"/>
                  </a:lnTo>
                  <a:cubicBezTo>
                    <a:pt x="226" y="0"/>
                    <a:pt x="234" y="8"/>
                    <a:pt x="234" y="17"/>
                  </a:cubicBezTo>
                  <a:cubicBezTo>
                    <a:pt x="234" y="26"/>
                    <a:pt x="226" y="34"/>
                    <a:pt x="217" y="34"/>
                  </a:cubicBezTo>
                  <a:cubicBezTo>
                    <a:pt x="208" y="34"/>
                    <a:pt x="200" y="26"/>
                    <a:pt x="200" y="17"/>
                  </a:cubicBezTo>
                  <a:cubicBezTo>
                    <a:pt x="200" y="8"/>
                    <a:pt x="208" y="0"/>
                    <a:pt x="217" y="0"/>
                  </a:cubicBezTo>
                  <a:close/>
                  <a:moveTo>
                    <a:pt x="284" y="0"/>
                  </a:moveTo>
                  <a:lnTo>
                    <a:pt x="284" y="0"/>
                  </a:lnTo>
                  <a:cubicBezTo>
                    <a:pt x="293" y="0"/>
                    <a:pt x="300" y="8"/>
                    <a:pt x="300" y="17"/>
                  </a:cubicBezTo>
                  <a:cubicBezTo>
                    <a:pt x="300" y="26"/>
                    <a:pt x="293" y="34"/>
                    <a:pt x="284" y="34"/>
                  </a:cubicBezTo>
                  <a:cubicBezTo>
                    <a:pt x="274" y="34"/>
                    <a:pt x="267" y="26"/>
                    <a:pt x="267" y="17"/>
                  </a:cubicBezTo>
                  <a:cubicBezTo>
                    <a:pt x="267" y="8"/>
                    <a:pt x="274" y="0"/>
                    <a:pt x="284" y="0"/>
                  </a:cubicBezTo>
                  <a:close/>
                  <a:moveTo>
                    <a:pt x="350" y="0"/>
                  </a:moveTo>
                  <a:lnTo>
                    <a:pt x="350" y="0"/>
                  </a:lnTo>
                  <a:cubicBezTo>
                    <a:pt x="360" y="0"/>
                    <a:pt x="367" y="8"/>
                    <a:pt x="367" y="17"/>
                  </a:cubicBezTo>
                  <a:cubicBezTo>
                    <a:pt x="367" y="26"/>
                    <a:pt x="360" y="34"/>
                    <a:pt x="350" y="34"/>
                  </a:cubicBezTo>
                  <a:cubicBezTo>
                    <a:pt x="341" y="34"/>
                    <a:pt x="334" y="26"/>
                    <a:pt x="334" y="17"/>
                  </a:cubicBezTo>
                  <a:cubicBezTo>
                    <a:pt x="334" y="8"/>
                    <a:pt x="341" y="0"/>
                    <a:pt x="350" y="0"/>
                  </a:cubicBezTo>
                  <a:close/>
                  <a:moveTo>
                    <a:pt x="417" y="0"/>
                  </a:moveTo>
                  <a:lnTo>
                    <a:pt x="417" y="0"/>
                  </a:lnTo>
                  <a:cubicBezTo>
                    <a:pt x="426" y="0"/>
                    <a:pt x="434" y="8"/>
                    <a:pt x="434" y="17"/>
                  </a:cubicBezTo>
                  <a:cubicBezTo>
                    <a:pt x="434" y="26"/>
                    <a:pt x="426" y="34"/>
                    <a:pt x="417" y="34"/>
                  </a:cubicBezTo>
                  <a:cubicBezTo>
                    <a:pt x="408" y="34"/>
                    <a:pt x="400" y="26"/>
                    <a:pt x="400" y="17"/>
                  </a:cubicBezTo>
                  <a:cubicBezTo>
                    <a:pt x="400" y="8"/>
                    <a:pt x="408" y="0"/>
                    <a:pt x="417" y="0"/>
                  </a:cubicBezTo>
                  <a:close/>
                  <a:moveTo>
                    <a:pt x="484" y="0"/>
                  </a:moveTo>
                  <a:lnTo>
                    <a:pt x="484" y="0"/>
                  </a:lnTo>
                  <a:cubicBezTo>
                    <a:pt x="493" y="0"/>
                    <a:pt x="500" y="8"/>
                    <a:pt x="500" y="17"/>
                  </a:cubicBezTo>
                  <a:cubicBezTo>
                    <a:pt x="500" y="26"/>
                    <a:pt x="493" y="34"/>
                    <a:pt x="484" y="34"/>
                  </a:cubicBezTo>
                  <a:cubicBezTo>
                    <a:pt x="474" y="34"/>
                    <a:pt x="467" y="26"/>
                    <a:pt x="467" y="17"/>
                  </a:cubicBezTo>
                  <a:cubicBezTo>
                    <a:pt x="467" y="8"/>
                    <a:pt x="474" y="0"/>
                    <a:pt x="484" y="0"/>
                  </a:cubicBezTo>
                  <a:close/>
                  <a:moveTo>
                    <a:pt x="550" y="0"/>
                  </a:moveTo>
                  <a:lnTo>
                    <a:pt x="550" y="0"/>
                  </a:lnTo>
                  <a:cubicBezTo>
                    <a:pt x="560" y="0"/>
                    <a:pt x="567" y="8"/>
                    <a:pt x="567" y="17"/>
                  </a:cubicBezTo>
                  <a:cubicBezTo>
                    <a:pt x="567" y="26"/>
                    <a:pt x="560" y="34"/>
                    <a:pt x="550" y="34"/>
                  </a:cubicBezTo>
                  <a:cubicBezTo>
                    <a:pt x="541" y="34"/>
                    <a:pt x="534" y="26"/>
                    <a:pt x="534" y="17"/>
                  </a:cubicBezTo>
                  <a:cubicBezTo>
                    <a:pt x="534" y="8"/>
                    <a:pt x="541" y="0"/>
                    <a:pt x="550" y="0"/>
                  </a:cubicBezTo>
                  <a:close/>
                  <a:moveTo>
                    <a:pt x="617" y="0"/>
                  </a:moveTo>
                  <a:lnTo>
                    <a:pt x="617" y="0"/>
                  </a:lnTo>
                  <a:cubicBezTo>
                    <a:pt x="626" y="0"/>
                    <a:pt x="634" y="8"/>
                    <a:pt x="634" y="17"/>
                  </a:cubicBezTo>
                  <a:cubicBezTo>
                    <a:pt x="634" y="26"/>
                    <a:pt x="626" y="34"/>
                    <a:pt x="617" y="34"/>
                  </a:cubicBezTo>
                  <a:cubicBezTo>
                    <a:pt x="608" y="34"/>
                    <a:pt x="600" y="26"/>
                    <a:pt x="600" y="17"/>
                  </a:cubicBezTo>
                  <a:cubicBezTo>
                    <a:pt x="600" y="8"/>
                    <a:pt x="608" y="0"/>
                    <a:pt x="617" y="0"/>
                  </a:cubicBezTo>
                  <a:close/>
                  <a:moveTo>
                    <a:pt x="684" y="0"/>
                  </a:moveTo>
                  <a:lnTo>
                    <a:pt x="684" y="0"/>
                  </a:lnTo>
                  <a:cubicBezTo>
                    <a:pt x="693" y="0"/>
                    <a:pt x="700" y="8"/>
                    <a:pt x="700" y="17"/>
                  </a:cubicBezTo>
                  <a:cubicBezTo>
                    <a:pt x="700" y="26"/>
                    <a:pt x="693" y="34"/>
                    <a:pt x="684" y="34"/>
                  </a:cubicBezTo>
                  <a:cubicBezTo>
                    <a:pt x="675" y="34"/>
                    <a:pt x="667" y="26"/>
                    <a:pt x="667" y="17"/>
                  </a:cubicBezTo>
                  <a:cubicBezTo>
                    <a:pt x="667" y="8"/>
                    <a:pt x="675" y="0"/>
                    <a:pt x="684" y="0"/>
                  </a:cubicBezTo>
                  <a:close/>
                  <a:moveTo>
                    <a:pt x="750" y="0"/>
                  </a:moveTo>
                  <a:lnTo>
                    <a:pt x="751" y="0"/>
                  </a:lnTo>
                  <a:cubicBezTo>
                    <a:pt x="760" y="0"/>
                    <a:pt x="767" y="8"/>
                    <a:pt x="767" y="17"/>
                  </a:cubicBezTo>
                  <a:cubicBezTo>
                    <a:pt x="767" y="26"/>
                    <a:pt x="760" y="34"/>
                    <a:pt x="751" y="34"/>
                  </a:cubicBezTo>
                  <a:lnTo>
                    <a:pt x="750" y="34"/>
                  </a:lnTo>
                  <a:cubicBezTo>
                    <a:pt x="741" y="34"/>
                    <a:pt x="734" y="26"/>
                    <a:pt x="734" y="17"/>
                  </a:cubicBezTo>
                  <a:cubicBezTo>
                    <a:pt x="734" y="8"/>
                    <a:pt x="741" y="0"/>
                    <a:pt x="750" y="0"/>
                  </a:cubicBezTo>
                  <a:close/>
                  <a:moveTo>
                    <a:pt x="817" y="0"/>
                  </a:moveTo>
                  <a:lnTo>
                    <a:pt x="817" y="0"/>
                  </a:lnTo>
                  <a:cubicBezTo>
                    <a:pt x="826" y="0"/>
                    <a:pt x="834" y="8"/>
                    <a:pt x="834" y="17"/>
                  </a:cubicBezTo>
                  <a:cubicBezTo>
                    <a:pt x="834" y="26"/>
                    <a:pt x="826" y="34"/>
                    <a:pt x="817" y="34"/>
                  </a:cubicBezTo>
                  <a:cubicBezTo>
                    <a:pt x="808" y="34"/>
                    <a:pt x="801" y="26"/>
                    <a:pt x="801" y="17"/>
                  </a:cubicBezTo>
                  <a:cubicBezTo>
                    <a:pt x="801" y="8"/>
                    <a:pt x="808" y="0"/>
                    <a:pt x="817" y="0"/>
                  </a:cubicBezTo>
                  <a:close/>
                  <a:moveTo>
                    <a:pt x="884" y="0"/>
                  </a:moveTo>
                  <a:lnTo>
                    <a:pt x="884" y="0"/>
                  </a:lnTo>
                  <a:cubicBezTo>
                    <a:pt x="893" y="0"/>
                    <a:pt x="901" y="8"/>
                    <a:pt x="901" y="17"/>
                  </a:cubicBezTo>
                  <a:cubicBezTo>
                    <a:pt x="901" y="26"/>
                    <a:pt x="893" y="34"/>
                    <a:pt x="884" y="34"/>
                  </a:cubicBezTo>
                  <a:cubicBezTo>
                    <a:pt x="875" y="34"/>
                    <a:pt x="867" y="26"/>
                    <a:pt x="867" y="17"/>
                  </a:cubicBezTo>
                  <a:cubicBezTo>
                    <a:pt x="867" y="8"/>
                    <a:pt x="875" y="0"/>
                    <a:pt x="884" y="0"/>
                  </a:cubicBezTo>
                  <a:close/>
                  <a:moveTo>
                    <a:pt x="951" y="0"/>
                  </a:moveTo>
                  <a:lnTo>
                    <a:pt x="951" y="0"/>
                  </a:lnTo>
                  <a:cubicBezTo>
                    <a:pt x="960" y="0"/>
                    <a:pt x="967" y="8"/>
                    <a:pt x="967" y="17"/>
                  </a:cubicBezTo>
                  <a:cubicBezTo>
                    <a:pt x="967" y="26"/>
                    <a:pt x="960" y="34"/>
                    <a:pt x="951" y="34"/>
                  </a:cubicBezTo>
                  <a:cubicBezTo>
                    <a:pt x="941" y="34"/>
                    <a:pt x="934" y="26"/>
                    <a:pt x="934" y="17"/>
                  </a:cubicBezTo>
                  <a:cubicBezTo>
                    <a:pt x="934" y="8"/>
                    <a:pt x="941" y="0"/>
                    <a:pt x="951" y="0"/>
                  </a:cubicBezTo>
                  <a:close/>
                  <a:moveTo>
                    <a:pt x="1017" y="0"/>
                  </a:moveTo>
                  <a:lnTo>
                    <a:pt x="1017" y="0"/>
                  </a:lnTo>
                  <a:cubicBezTo>
                    <a:pt x="1027" y="0"/>
                    <a:pt x="1034" y="8"/>
                    <a:pt x="1034" y="17"/>
                  </a:cubicBezTo>
                  <a:cubicBezTo>
                    <a:pt x="1034" y="26"/>
                    <a:pt x="1027" y="34"/>
                    <a:pt x="1017" y="34"/>
                  </a:cubicBezTo>
                  <a:cubicBezTo>
                    <a:pt x="1008" y="34"/>
                    <a:pt x="1001" y="26"/>
                    <a:pt x="1001" y="17"/>
                  </a:cubicBezTo>
                  <a:cubicBezTo>
                    <a:pt x="1001" y="8"/>
                    <a:pt x="1008" y="0"/>
                    <a:pt x="1017" y="0"/>
                  </a:cubicBezTo>
                  <a:close/>
                  <a:moveTo>
                    <a:pt x="1084" y="0"/>
                  </a:moveTo>
                  <a:lnTo>
                    <a:pt x="1084" y="0"/>
                  </a:lnTo>
                  <a:cubicBezTo>
                    <a:pt x="1093" y="0"/>
                    <a:pt x="1101" y="8"/>
                    <a:pt x="1101" y="17"/>
                  </a:cubicBezTo>
                  <a:cubicBezTo>
                    <a:pt x="1101" y="26"/>
                    <a:pt x="1093" y="34"/>
                    <a:pt x="1084" y="34"/>
                  </a:cubicBezTo>
                  <a:cubicBezTo>
                    <a:pt x="1075" y="34"/>
                    <a:pt x="1067" y="26"/>
                    <a:pt x="1067" y="17"/>
                  </a:cubicBezTo>
                  <a:cubicBezTo>
                    <a:pt x="1067" y="8"/>
                    <a:pt x="1075" y="0"/>
                    <a:pt x="1084" y="0"/>
                  </a:cubicBezTo>
                  <a:close/>
                  <a:moveTo>
                    <a:pt x="1151" y="0"/>
                  </a:moveTo>
                  <a:lnTo>
                    <a:pt x="1151" y="0"/>
                  </a:lnTo>
                  <a:cubicBezTo>
                    <a:pt x="1160" y="0"/>
                    <a:pt x="1167" y="8"/>
                    <a:pt x="1167" y="17"/>
                  </a:cubicBezTo>
                  <a:cubicBezTo>
                    <a:pt x="1167" y="26"/>
                    <a:pt x="1160" y="34"/>
                    <a:pt x="1151" y="34"/>
                  </a:cubicBezTo>
                  <a:cubicBezTo>
                    <a:pt x="1141" y="34"/>
                    <a:pt x="1134" y="26"/>
                    <a:pt x="1134" y="17"/>
                  </a:cubicBezTo>
                  <a:cubicBezTo>
                    <a:pt x="1134" y="8"/>
                    <a:pt x="1141" y="0"/>
                    <a:pt x="1151" y="0"/>
                  </a:cubicBezTo>
                  <a:close/>
                  <a:moveTo>
                    <a:pt x="1217" y="0"/>
                  </a:moveTo>
                  <a:lnTo>
                    <a:pt x="1217" y="0"/>
                  </a:lnTo>
                  <a:cubicBezTo>
                    <a:pt x="1227" y="0"/>
                    <a:pt x="1234" y="8"/>
                    <a:pt x="1234" y="17"/>
                  </a:cubicBezTo>
                  <a:cubicBezTo>
                    <a:pt x="1234" y="26"/>
                    <a:pt x="1227" y="34"/>
                    <a:pt x="1217" y="34"/>
                  </a:cubicBezTo>
                  <a:cubicBezTo>
                    <a:pt x="1208" y="34"/>
                    <a:pt x="1201" y="26"/>
                    <a:pt x="1201" y="17"/>
                  </a:cubicBezTo>
                  <a:cubicBezTo>
                    <a:pt x="1201" y="8"/>
                    <a:pt x="1208" y="0"/>
                    <a:pt x="1217" y="0"/>
                  </a:cubicBezTo>
                  <a:close/>
                  <a:moveTo>
                    <a:pt x="1284" y="0"/>
                  </a:moveTo>
                  <a:lnTo>
                    <a:pt x="1284" y="0"/>
                  </a:lnTo>
                  <a:cubicBezTo>
                    <a:pt x="1293" y="0"/>
                    <a:pt x="1301" y="8"/>
                    <a:pt x="1301" y="17"/>
                  </a:cubicBezTo>
                  <a:cubicBezTo>
                    <a:pt x="1301" y="26"/>
                    <a:pt x="1293" y="34"/>
                    <a:pt x="1284" y="34"/>
                  </a:cubicBezTo>
                  <a:cubicBezTo>
                    <a:pt x="1275" y="34"/>
                    <a:pt x="1267" y="26"/>
                    <a:pt x="1267" y="17"/>
                  </a:cubicBezTo>
                  <a:cubicBezTo>
                    <a:pt x="1267" y="8"/>
                    <a:pt x="1275" y="0"/>
                    <a:pt x="1284" y="0"/>
                  </a:cubicBezTo>
                  <a:close/>
                  <a:moveTo>
                    <a:pt x="1351" y="0"/>
                  </a:moveTo>
                  <a:lnTo>
                    <a:pt x="1351" y="0"/>
                  </a:lnTo>
                  <a:cubicBezTo>
                    <a:pt x="1360" y="0"/>
                    <a:pt x="1368" y="8"/>
                    <a:pt x="1368" y="17"/>
                  </a:cubicBezTo>
                  <a:cubicBezTo>
                    <a:pt x="1368" y="26"/>
                    <a:pt x="1360" y="34"/>
                    <a:pt x="1351" y="34"/>
                  </a:cubicBezTo>
                  <a:cubicBezTo>
                    <a:pt x="1342" y="34"/>
                    <a:pt x="1334" y="26"/>
                    <a:pt x="1334" y="17"/>
                  </a:cubicBezTo>
                  <a:cubicBezTo>
                    <a:pt x="1334" y="8"/>
                    <a:pt x="1342" y="0"/>
                    <a:pt x="1351" y="0"/>
                  </a:cubicBezTo>
                  <a:close/>
                  <a:moveTo>
                    <a:pt x="1418" y="0"/>
                  </a:moveTo>
                  <a:lnTo>
                    <a:pt x="1418" y="0"/>
                  </a:lnTo>
                  <a:cubicBezTo>
                    <a:pt x="1427" y="0"/>
                    <a:pt x="1434" y="8"/>
                    <a:pt x="1434" y="17"/>
                  </a:cubicBezTo>
                  <a:cubicBezTo>
                    <a:pt x="1434" y="26"/>
                    <a:pt x="1427" y="34"/>
                    <a:pt x="1418" y="34"/>
                  </a:cubicBezTo>
                  <a:cubicBezTo>
                    <a:pt x="1408" y="34"/>
                    <a:pt x="1401" y="26"/>
                    <a:pt x="1401" y="17"/>
                  </a:cubicBezTo>
                  <a:cubicBezTo>
                    <a:pt x="1401" y="8"/>
                    <a:pt x="1408" y="0"/>
                    <a:pt x="1418" y="0"/>
                  </a:cubicBezTo>
                  <a:close/>
                  <a:moveTo>
                    <a:pt x="1484" y="0"/>
                  </a:moveTo>
                  <a:lnTo>
                    <a:pt x="1484" y="0"/>
                  </a:lnTo>
                  <a:cubicBezTo>
                    <a:pt x="1493" y="0"/>
                    <a:pt x="1501" y="8"/>
                    <a:pt x="1501" y="17"/>
                  </a:cubicBezTo>
                  <a:cubicBezTo>
                    <a:pt x="1501" y="26"/>
                    <a:pt x="1493" y="34"/>
                    <a:pt x="1484" y="34"/>
                  </a:cubicBezTo>
                  <a:cubicBezTo>
                    <a:pt x="1475" y="34"/>
                    <a:pt x="1468" y="26"/>
                    <a:pt x="1468" y="17"/>
                  </a:cubicBezTo>
                  <a:cubicBezTo>
                    <a:pt x="1468" y="8"/>
                    <a:pt x="1475" y="0"/>
                    <a:pt x="1484" y="0"/>
                  </a:cubicBezTo>
                  <a:close/>
                  <a:moveTo>
                    <a:pt x="1551" y="0"/>
                  </a:moveTo>
                  <a:lnTo>
                    <a:pt x="1551" y="0"/>
                  </a:lnTo>
                  <a:cubicBezTo>
                    <a:pt x="1560" y="0"/>
                    <a:pt x="1568" y="8"/>
                    <a:pt x="1568" y="17"/>
                  </a:cubicBezTo>
                  <a:cubicBezTo>
                    <a:pt x="1568" y="26"/>
                    <a:pt x="1560" y="34"/>
                    <a:pt x="1551" y="34"/>
                  </a:cubicBezTo>
                  <a:cubicBezTo>
                    <a:pt x="1542" y="34"/>
                    <a:pt x="1534" y="26"/>
                    <a:pt x="1534" y="17"/>
                  </a:cubicBezTo>
                  <a:cubicBezTo>
                    <a:pt x="1534" y="8"/>
                    <a:pt x="1542" y="0"/>
                    <a:pt x="1551" y="0"/>
                  </a:cubicBezTo>
                  <a:close/>
                  <a:moveTo>
                    <a:pt x="1618" y="0"/>
                  </a:moveTo>
                  <a:lnTo>
                    <a:pt x="1618" y="0"/>
                  </a:lnTo>
                  <a:cubicBezTo>
                    <a:pt x="1627" y="0"/>
                    <a:pt x="1634" y="8"/>
                    <a:pt x="1634" y="17"/>
                  </a:cubicBezTo>
                  <a:cubicBezTo>
                    <a:pt x="1634" y="26"/>
                    <a:pt x="1627" y="34"/>
                    <a:pt x="1618" y="34"/>
                  </a:cubicBezTo>
                  <a:cubicBezTo>
                    <a:pt x="1608" y="34"/>
                    <a:pt x="1601" y="26"/>
                    <a:pt x="1601" y="17"/>
                  </a:cubicBezTo>
                  <a:cubicBezTo>
                    <a:pt x="1601" y="8"/>
                    <a:pt x="1608" y="0"/>
                    <a:pt x="1618" y="0"/>
                  </a:cubicBezTo>
                  <a:close/>
                  <a:moveTo>
                    <a:pt x="1684" y="0"/>
                  </a:moveTo>
                  <a:lnTo>
                    <a:pt x="1684" y="0"/>
                  </a:lnTo>
                  <a:cubicBezTo>
                    <a:pt x="1694" y="0"/>
                    <a:pt x="1701" y="8"/>
                    <a:pt x="1701" y="17"/>
                  </a:cubicBezTo>
                  <a:cubicBezTo>
                    <a:pt x="1701" y="26"/>
                    <a:pt x="1694" y="34"/>
                    <a:pt x="1684" y="34"/>
                  </a:cubicBezTo>
                  <a:cubicBezTo>
                    <a:pt x="1675" y="34"/>
                    <a:pt x="1668" y="26"/>
                    <a:pt x="1668" y="17"/>
                  </a:cubicBezTo>
                  <a:cubicBezTo>
                    <a:pt x="1668" y="8"/>
                    <a:pt x="1675" y="0"/>
                    <a:pt x="1684" y="0"/>
                  </a:cubicBezTo>
                  <a:close/>
                </a:path>
              </a:pathLst>
            </a:custGeom>
            <a:solidFill>
              <a:srgbClr val="000000"/>
            </a:solidFill>
            <a:ln w="1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18627" name="Group 303"/>
            <p:cNvGrpSpPr>
              <a:grpSpLocks/>
            </p:cNvGrpSpPr>
            <p:nvPr/>
          </p:nvGrpSpPr>
          <p:grpSpPr bwMode="auto">
            <a:xfrm>
              <a:off x="1291" y="2747"/>
              <a:ext cx="60" cy="52"/>
              <a:chOff x="1291" y="2747"/>
              <a:chExt cx="60" cy="52"/>
            </a:xfrm>
          </p:grpSpPr>
          <p:sp>
            <p:nvSpPr>
              <p:cNvPr id="20097" name="Oval 301"/>
              <p:cNvSpPr>
                <a:spLocks noChangeArrowheads="1"/>
              </p:cNvSpPr>
              <p:nvPr/>
            </p:nvSpPr>
            <p:spPr bwMode="auto">
              <a:xfrm>
                <a:off x="1291" y="2747"/>
                <a:ext cx="60" cy="52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CC0000"/>
                  </a:buClr>
                  <a:buSzPct val="120000"/>
                  <a:buFont typeface="Wingdings" panose="05000000000000000000" pitchFamily="2" charset="2"/>
                  <a:buChar char="F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33CC33"/>
                  </a:buClr>
                  <a:buFont typeface="Wingdings" panose="05000000000000000000" pitchFamily="2" charset="2"/>
                  <a:buChar char="Ø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l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3pPr>
                <a:lvl4pPr marL="1600200" indent="-228600">
                  <a:spcBef>
                    <a:spcPct val="20000"/>
                  </a:spcBef>
                  <a:buSzPct val="90000"/>
                  <a:buFont typeface="Wingdings" panose="05000000000000000000" pitchFamily="2" charset="2"/>
                  <a:buChar char="p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spcBef>
                    <a:spcPct val="20000"/>
                  </a:spcBef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en-US" sz="1800">
                  <a:ea typeface="宋体" panose="02010600030101010101" pitchFamily="2" charset="-122"/>
                </a:endParaRPr>
              </a:p>
            </p:txBody>
          </p:sp>
          <p:sp>
            <p:nvSpPr>
              <p:cNvPr id="20098" name="Oval 302"/>
              <p:cNvSpPr>
                <a:spLocks noChangeArrowheads="1"/>
              </p:cNvSpPr>
              <p:nvPr/>
            </p:nvSpPr>
            <p:spPr bwMode="auto">
              <a:xfrm>
                <a:off x="1291" y="2747"/>
                <a:ext cx="60" cy="52"/>
              </a:xfrm>
              <a:prstGeom prst="ellipse">
                <a:avLst/>
              </a:prstGeom>
              <a:noFill/>
              <a:ln w="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CC0000"/>
                  </a:buClr>
                  <a:buSzPct val="120000"/>
                  <a:buFont typeface="Wingdings" panose="05000000000000000000" pitchFamily="2" charset="2"/>
                  <a:buChar char="F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33CC33"/>
                  </a:buClr>
                  <a:buFont typeface="Wingdings" panose="05000000000000000000" pitchFamily="2" charset="2"/>
                  <a:buChar char="Ø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l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3pPr>
                <a:lvl4pPr marL="1600200" indent="-228600">
                  <a:spcBef>
                    <a:spcPct val="20000"/>
                  </a:spcBef>
                  <a:buSzPct val="90000"/>
                  <a:buFont typeface="Wingdings" panose="05000000000000000000" pitchFamily="2" charset="2"/>
                  <a:buChar char="p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spcBef>
                    <a:spcPct val="20000"/>
                  </a:spcBef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en-US" sz="1800"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18628" name="Rectangle 304"/>
            <p:cNvSpPr>
              <a:spLocks noChangeArrowheads="1"/>
            </p:cNvSpPr>
            <p:nvPr/>
          </p:nvSpPr>
          <p:spPr bwMode="auto">
            <a:xfrm>
              <a:off x="1305" y="2746"/>
              <a:ext cx="34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CC0000"/>
                </a:buClr>
                <a:buSzPct val="120000"/>
                <a:buFont typeface="Wingdings" panose="05000000000000000000" pitchFamily="2" charset="2"/>
                <a:buChar char="F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3CC33"/>
                </a:buClr>
                <a:buFont typeface="Wingdings" panose="05000000000000000000" pitchFamily="2" charset="2"/>
                <a:buChar char="Ø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spcBef>
                  <a:spcPct val="20000"/>
                </a:spcBef>
                <a:buSzPct val="90000"/>
                <a:buFont typeface="Wingdings" panose="05000000000000000000" pitchFamily="2" charset="2"/>
                <a:buChar char="p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zh-CN" altLang="zh-CN" sz="70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L</a:t>
              </a:r>
              <a:endParaRPr lang="zh-CN" altLang="zh-CN" sz="1800">
                <a:ea typeface="宋体" panose="02010600030101010101" pitchFamily="2" charset="-122"/>
              </a:endParaRPr>
            </a:p>
          </p:txBody>
        </p:sp>
        <p:sp>
          <p:nvSpPr>
            <p:cNvPr id="18629" name="Rectangle 305"/>
            <p:cNvSpPr>
              <a:spLocks noChangeArrowheads="1"/>
            </p:cNvSpPr>
            <p:nvPr/>
          </p:nvSpPr>
          <p:spPr bwMode="auto">
            <a:xfrm>
              <a:off x="1343" y="2746"/>
              <a:ext cx="14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CC0000"/>
                </a:buClr>
                <a:buSzPct val="120000"/>
                <a:buFont typeface="Wingdings" panose="05000000000000000000" pitchFamily="2" charset="2"/>
                <a:buChar char="F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3CC33"/>
                </a:buClr>
                <a:buFont typeface="Wingdings" panose="05000000000000000000" pitchFamily="2" charset="2"/>
                <a:buChar char="Ø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spcBef>
                  <a:spcPct val="20000"/>
                </a:spcBef>
                <a:buSzPct val="90000"/>
                <a:buFont typeface="Wingdings" panose="05000000000000000000" pitchFamily="2" charset="2"/>
                <a:buChar char="p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zh-CN" altLang="zh-CN" sz="70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 </a:t>
              </a:r>
              <a:endParaRPr lang="zh-CN" altLang="zh-CN" sz="1800">
                <a:ea typeface="宋体" panose="02010600030101010101" pitchFamily="2" charset="-122"/>
              </a:endParaRPr>
            </a:p>
          </p:txBody>
        </p:sp>
        <p:sp>
          <p:nvSpPr>
            <p:cNvPr id="18630" name="Freeform 306"/>
            <p:cNvSpPr>
              <a:spLocks noEditPoints="1"/>
            </p:cNvSpPr>
            <p:nvPr/>
          </p:nvSpPr>
          <p:spPr bwMode="auto">
            <a:xfrm>
              <a:off x="554" y="1035"/>
              <a:ext cx="96" cy="3"/>
            </a:xfrm>
            <a:custGeom>
              <a:avLst/>
              <a:gdLst>
                <a:gd name="T0" fmla="*/ 0 w 1801"/>
                <a:gd name="T1" fmla="*/ 0 h 67"/>
                <a:gd name="T2" fmla="*/ 0 w 1801"/>
                <a:gd name="T3" fmla="*/ 0 h 67"/>
                <a:gd name="T4" fmla="*/ 0 w 1801"/>
                <a:gd name="T5" fmla="*/ 0 h 67"/>
                <a:gd name="T6" fmla="*/ 0 w 1801"/>
                <a:gd name="T7" fmla="*/ 0 h 67"/>
                <a:gd name="T8" fmla="*/ 1 w 1801"/>
                <a:gd name="T9" fmla="*/ 0 h 67"/>
                <a:gd name="T10" fmla="*/ 0 w 1801"/>
                <a:gd name="T11" fmla="*/ 0 h 67"/>
                <a:gd name="T12" fmla="*/ 0 w 1801"/>
                <a:gd name="T13" fmla="*/ 0 h 67"/>
                <a:gd name="T14" fmla="*/ 1 w 1801"/>
                <a:gd name="T15" fmla="*/ 0 h 67"/>
                <a:gd name="T16" fmla="*/ 1 w 1801"/>
                <a:gd name="T17" fmla="*/ 0 h 67"/>
                <a:gd name="T18" fmla="*/ 1 w 1801"/>
                <a:gd name="T19" fmla="*/ 0 h 67"/>
                <a:gd name="T20" fmla="*/ 1 w 1801"/>
                <a:gd name="T21" fmla="*/ 0 h 67"/>
                <a:gd name="T22" fmla="*/ 1 w 1801"/>
                <a:gd name="T23" fmla="*/ 0 h 67"/>
                <a:gd name="T24" fmla="*/ 1 w 1801"/>
                <a:gd name="T25" fmla="*/ 0 h 67"/>
                <a:gd name="T26" fmla="*/ 1 w 1801"/>
                <a:gd name="T27" fmla="*/ 0 h 67"/>
                <a:gd name="T28" fmla="*/ 2 w 1801"/>
                <a:gd name="T29" fmla="*/ 0 h 67"/>
                <a:gd name="T30" fmla="*/ 2 w 1801"/>
                <a:gd name="T31" fmla="*/ 0 h 67"/>
                <a:gd name="T32" fmla="*/ 1 w 1801"/>
                <a:gd name="T33" fmla="*/ 0 h 67"/>
                <a:gd name="T34" fmla="*/ 2 w 1801"/>
                <a:gd name="T35" fmla="*/ 0 h 67"/>
                <a:gd name="T36" fmla="*/ 2 w 1801"/>
                <a:gd name="T37" fmla="*/ 0 h 67"/>
                <a:gd name="T38" fmla="*/ 2 w 1801"/>
                <a:gd name="T39" fmla="*/ 0 h 67"/>
                <a:gd name="T40" fmla="*/ 2 w 1801"/>
                <a:gd name="T41" fmla="*/ 0 h 67"/>
                <a:gd name="T42" fmla="*/ 2 w 1801"/>
                <a:gd name="T43" fmla="*/ 0 h 67"/>
                <a:gd name="T44" fmla="*/ 2 w 1801"/>
                <a:gd name="T45" fmla="*/ 0 h 67"/>
                <a:gd name="T46" fmla="*/ 2 w 1801"/>
                <a:gd name="T47" fmla="*/ 0 h 67"/>
                <a:gd name="T48" fmla="*/ 3 w 1801"/>
                <a:gd name="T49" fmla="*/ 0 h 67"/>
                <a:gd name="T50" fmla="*/ 3 w 1801"/>
                <a:gd name="T51" fmla="*/ 0 h 67"/>
                <a:gd name="T52" fmla="*/ 3 w 1801"/>
                <a:gd name="T53" fmla="*/ 0 h 67"/>
                <a:gd name="T54" fmla="*/ 3 w 1801"/>
                <a:gd name="T55" fmla="*/ 0 h 67"/>
                <a:gd name="T56" fmla="*/ 3 w 1801"/>
                <a:gd name="T57" fmla="*/ 0 h 67"/>
                <a:gd name="T58" fmla="*/ 3 w 1801"/>
                <a:gd name="T59" fmla="*/ 0 h 67"/>
                <a:gd name="T60" fmla="*/ 3 w 1801"/>
                <a:gd name="T61" fmla="*/ 0 h 67"/>
                <a:gd name="T62" fmla="*/ 4 w 1801"/>
                <a:gd name="T63" fmla="*/ 0 h 67"/>
                <a:gd name="T64" fmla="*/ 4 w 1801"/>
                <a:gd name="T65" fmla="*/ 0 h 67"/>
                <a:gd name="T66" fmla="*/ 4 w 1801"/>
                <a:gd name="T67" fmla="*/ 0 h 67"/>
                <a:gd name="T68" fmla="*/ 4 w 1801"/>
                <a:gd name="T69" fmla="*/ 0 h 67"/>
                <a:gd name="T70" fmla="*/ 4 w 1801"/>
                <a:gd name="T71" fmla="*/ 0 h 67"/>
                <a:gd name="T72" fmla="*/ 4 w 1801"/>
                <a:gd name="T73" fmla="*/ 0 h 67"/>
                <a:gd name="T74" fmla="*/ 4 w 1801"/>
                <a:gd name="T75" fmla="*/ 0 h 67"/>
                <a:gd name="T76" fmla="*/ 4 w 1801"/>
                <a:gd name="T77" fmla="*/ 0 h 67"/>
                <a:gd name="T78" fmla="*/ 4 w 1801"/>
                <a:gd name="T79" fmla="*/ 0 h 67"/>
                <a:gd name="T80" fmla="*/ 4 w 1801"/>
                <a:gd name="T81" fmla="*/ 0 h 67"/>
                <a:gd name="T82" fmla="*/ 4 w 1801"/>
                <a:gd name="T83" fmla="*/ 0 h 67"/>
                <a:gd name="T84" fmla="*/ 5 w 1801"/>
                <a:gd name="T85" fmla="*/ 0 h 67"/>
                <a:gd name="T86" fmla="*/ 5 w 1801"/>
                <a:gd name="T87" fmla="*/ 0 h 67"/>
                <a:gd name="T88" fmla="*/ 5 w 1801"/>
                <a:gd name="T89" fmla="*/ 0 h 67"/>
                <a:gd name="T90" fmla="*/ 5 w 1801"/>
                <a:gd name="T91" fmla="*/ 0 h 67"/>
                <a:gd name="T92" fmla="*/ 5 w 1801"/>
                <a:gd name="T93" fmla="*/ 0 h 67"/>
                <a:gd name="T94" fmla="*/ 5 w 1801"/>
                <a:gd name="T95" fmla="*/ 0 h 67"/>
                <a:gd name="T96" fmla="*/ 5 w 1801"/>
                <a:gd name="T97" fmla="*/ 0 h 6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801" h="67">
                  <a:moveTo>
                    <a:pt x="33" y="0"/>
                  </a:moveTo>
                  <a:lnTo>
                    <a:pt x="34" y="0"/>
                  </a:lnTo>
                  <a:cubicBezTo>
                    <a:pt x="52" y="0"/>
                    <a:pt x="67" y="15"/>
                    <a:pt x="67" y="34"/>
                  </a:cubicBezTo>
                  <a:cubicBezTo>
                    <a:pt x="67" y="52"/>
                    <a:pt x="52" y="67"/>
                    <a:pt x="34" y="67"/>
                  </a:cubicBezTo>
                  <a:lnTo>
                    <a:pt x="33" y="67"/>
                  </a:lnTo>
                  <a:cubicBezTo>
                    <a:pt x="15" y="67"/>
                    <a:pt x="0" y="52"/>
                    <a:pt x="0" y="34"/>
                  </a:cubicBezTo>
                  <a:cubicBezTo>
                    <a:pt x="0" y="15"/>
                    <a:pt x="15" y="0"/>
                    <a:pt x="33" y="0"/>
                  </a:cubicBezTo>
                  <a:close/>
                  <a:moveTo>
                    <a:pt x="167" y="0"/>
                  </a:moveTo>
                  <a:lnTo>
                    <a:pt x="167" y="0"/>
                  </a:lnTo>
                  <a:cubicBezTo>
                    <a:pt x="185" y="0"/>
                    <a:pt x="200" y="15"/>
                    <a:pt x="200" y="34"/>
                  </a:cubicBezTo>
                  <a:cubicBezTo>
                    <a:pt x="200" y="52"/>
                    <a:pt x="185" y="67"/>
                    <a:pt x="167" y="67"/>
                  </a:cubicBezTo>
                  <a:cubicBezTo>
                    <a:pt x="148" y="67"/>
                    <a:pt x="134" y="52"/>
                    <a:pt x="134" y="34"/>
                  </a:cubicBezTo>
                  <a:cubicBezTo>
                    <a:pt x="134" y="15"/>
                    <a:pt x="148" y="0"/>
                    <a:pt x="167" y="0"/>
                  </a:cubicBezTo>
                  <a:close/>
                  <a:moveTo>
                    <a:pt x="300" y="0"/>
                  </a:moveTo>
                  <a:lnTo>
                    <a:pt x="300" y="0"/>
                  </a:lnTo>
                  <a:cubicBezTo>
                    <a:pt x="319" y="0"/>
                    <a:pt x="334" y="15"/>
                    <a:pt x="334" y="34"/>
                  </a:cubicBezTo>
                  <a:cubicBezTo>
                    <a:pt x="334" y="52"/>
                    <a:pt x="319" y="67"/>
                    <a:pt x="300" y="67"/>
                  </a:cubicBezTo>
                  <a:cubicBezTo>
                    <a:pt x="282" y="67"/>
                    <a:pt x="267" y="52"/>
                    <a:pt x="267" y="34"/>
                  </a:cubicBezTo>
                  <a:cubicBezTo>
                    <a:pt x="267" y="15"/>
                    <a:pt x="282" y="0"/>
                    <a:pt x="300" y="0"/>
                  </a:cubicBezTo>
                  <a:close/>
                  <a:moveTo>
                    <a:pt x="434" y="0"/>
                  </a:moveTo>
                  <a:lnTo>
                    <a:pt x="434" y="0"/>
                  </a:lnTo>
                  <a:cubicBezTo>
                    <a:pt x="452" y="0"/>
                    <a:pt x="467" y="15"/>
                    <a:pt x="467" y="34"/>
                  </a:cubicBezTo>
                  <a:cubicBezTo>
                    <a:pt x="467" y="52"/>
                    <a:pt x="452" y="67"/>
                    <a:pt x="434" y="67"/>
                  </a:cubicBezTo>
                  <a:cubicBezTo>
                    <a:pt x="415" y="67"/>
                    <a:pt x="400" y="52"/>
                    <a:pt x="400" y="34"/>
                  </a:cubicBezTo>
                  <a:cubicBezTo>
                    <a:pt x="400" y="15"/>
                    <a:pt x="415" y="0"/>
                    <a:pt x="434" y="0"/>
                  </a:cubicBezTo>
                  <a:close/>
                  <a:moveTo>
                    <a:pt x="567" y="0"/>
                  </a:moveTo>
                  <a:lnTo>
                    <a:pt x="567" y="0"/>
                  </a:lnTo>
                  <a:cubicBezTo>
                    <a:pt x="586" y="0"/>
                    <a:pt x="600" y="15"/>
                    <a:pt x="600" y="34"/>
                  </a:cubicBezTo>
                  <a:cubicBezTo>
                    <a:pt x="600" y="52"/>
                    <a:pt x="586" y="67"/>
                    <a:pt x="567" y="67"/>
                  </a:cubicBezTo>
                  <a:cubicBezTo>
                    <a:pt x="549" y="67"/>
                    <a:pt x="534" y="52"/>
                    <a:pt x="534" y="34"/>
                  </a:cubicBezTo>
                  <a:cubicBezTo>
                    <a:pt x="534" y="15"/>
                    <a:pt x="549" y="0"/>
                    <a:pt x="567" y="0"/>
                  </a:cubicBezTo>
                  <a:close/>
                  <a:moveTo>
                    <a:pt x="700" y="0"/>
                  </a:moveTo>
                  <a:lnTo>
                    <a:pt x="701" y="0"/>
                  </a:lnTo>
                  <a:cubicBezTo>
                    <a:pt x="719" y="0"/>
                    <a:pt x="734" y="15"/>
                    <a:pt x="734" y="34"/>
                  </a:cubicBezTo>
                  <a:cubicBezTo>
                    <a:pt x="734" y="52"/>
                    <a:pt x="719" y="67"/>
                    <a:pt x="701" y="67"/>
                  </a:cubicBezTo>
                  <a:lnTo>
                    <a:pt x="700" y="67"/>
                  </a:lnTo>
                  <a:cubicBezTo>
                    <a:pt x="682" y="67"/>
                    <a:pt x="667" y="52"/>
                    <a:pt x="667" y="34"/>
                  </a:cubicBezTo>
                  <a:cubicBezTo>
                    <a:pt x="667" y="15"/>
                    <a:pt x="682" y="0"/>
                    <a:pt x="700" y="0"/>
                  </a:cubicBezTo>
                  <a:close/>
                  <a:moveTo>
                    <a:pt x="834" y="0"/>
                  </a:moveTo>
                  <a:lnTo>
                    <a:pt x="834" y="0"/>
                  </a:lnTo>
                  <a:cubicBezTo>
                    <a:pt x="852" y="0"/>
                    <a:pt x="867" y="15"/>
                    <a:pt x="867" y="34"/>
                  </a:cubicBezTo>
                  <a:cubicBezTo>
                    <a:pt x="867" y="52"/>
                    <a:pt x="852" y="67"/>
                    <a:pt x="834" y="67"/>
                  </a:cubicBezTo>
                  <a:cubicBezTo>
                    <a:pt x="815" y="67"/>
                    <a:pt x="801" y="52"/>
                    <a:pt x="801" y="34"/>
                  </a:cubicBezTo>
                  <a:cubicBezTo>
                    <a:pt x="801" y="15"/>
                    <a:pt x="815" y="0"/>
                    <a:pt x="834" y="0"/>
                  </a:cubicBezTo>
                  <a:close/>
                  <a:moveTo>
                    <a:pt x="967" y="0"/>
                  </a:moveTo>
                  <a:lnTo>
                    <a:pt x="967" y="0"/>
                  </a:lnTo>
                  <a:cubicBezTo>
                    <a:pt x="986" y="0"/>
                    <a:pt x="1001" y="15"/>
                    <a:pt x="1001" y="34"/>
                  </a:cubicBezTo>
                  <a:cubicBezTo>
                    <a:pt x="1001" y="52"/>
                    <a:pt x="986" y="67"/>
                    <a:pt x="967" y="67"/>
                  </a:cubicBezTo>
                  <a:cubicBezTo>
                    <a:pt x="949" y="67"/>
                    <a:pt x="934" y="52"/>
                    <a:pt x="934" y="34"/>
                  </a:cubicBezTo>
                  <a:cubicBezTo>
                    <a:pt x="934" y="15"/>
                    <a:pt x="949" y="0"/>
                    <a:pt x="967" y="0"/>
                  </a:cubicBezTo>
                  <a:close/>
                  <a:moveTo>
                    <a:pt x="1101" y="0"/>
                  </a:moveTo>
                  <a:lnTo>
                    <a:pt x="1101" y="0"/>
                  </a:lnTo>
                  <a:cubicBezTo>
                    <a:pt x="1119" y="0"/>
                    <a:pt x="1134" y="15"/>
                    <a:pt x="1134" y="34"/>
                  </a:cubicBezTo>
                  <a:cubicBezTo>
                    <a:pt x="1134" y="52"/>
                    <a:pt x="1119" y="67"/>
                    <a:pt x="1101" y="67"/>
                  </a:cubicBezTo>
                  <a:cubicBezTo>
                    <a:pt x="1082" y="67"/>
                    <a:pt x="1067" y="52"/>
                    <a:pt x="1067" y="34"/>
                  </a:cubicBezTo>
                  <a:cubicBezTo>
                    <a:pt x="1067" y="15"/>
                    <a:pt x="1082" y="0"/>
                    <a:pt x="1101" y="0"/>
                  </a:cubicBezTo>
                  <a:close/>
                  <a:moveTo>
                    <a:pt x="1234" y="0"/>
                  </a:moveTo>
                  <a:lnTo>
                    <a:pt x="1234" y="0"/>
                  </a:lnTo>
                  <a:cubicBezTo>
                    <a:pt x="1253" y="0"/>
                    <a:pt x="1267" y="15"/>
                    <a:pt x="1267" y="34"/>
                  </a:cubicBezTo>
                  <a:cubicBezTo>
                    <a:pt x="1267" y="52"/>
                    <a:pt x="1253" y="67"/>
                    <a:pt x="1234" y="67"/>
                  </a:cubicBezTo>
                  <a:cubicBezTo>
                    <a:pt x="1216" y="67"/>
                    <a:pt x="1201" y="52"/>
                    <a:pt x="1201" y="34"/>
                  </a:cubicBezTo>
                  <a:cubicBezTo>
                    <a:pt x="1201" y="15"/>
                    <a:pt x="1216" y="0"/>
                    <a:pt x="1234" y="0"/>
                  </a:cubicBezTo>
                  <a:close/>
                  <a:moveTo>
                    <a:pt x="1367" y="0"/>
                  </a:moveTo>
                  <a:lnTo>
                    <a:pt x="1368" y="0"/>
                  </a:lnTo>
                  <a:cubicBezTo>
                    <a:pt x="1386" y="0"/>
                    <a:pt x="1401" y="15"/>
                    <a:pt x="1401" y="34"/>
                  </a:cubicBezTo>
                  <a:cubicBezTo>
                    <a:pt x="1401" y="52"/>
                    <a:pt x="1386" y="67"/>
                    <a:pt x="1368" y="67"/>
                  </a:cubicBezTo>
                  <a:lnTo>
                    <a:pt x="1367" y="67"/>
                  </a:lnTo>
                  <a:cubicBezTo>
                    <a:pt x="1349" y="67"/>
                    <a:pt x="1334" y="52"/>
                    <a:pt x="1334" y="34"/>
                  </a:cubicBezTo>
                  <a:cubicBezTo>
                    <a:pt x="1334" y="15"/>
                    <a:pt x="1349" y="0"/>
                    <a:pt x="1367" y="0"/>
                  </a:cubicBezTo>
                  <a:close/>
                  <a:moveTo>
                    <a:pt x="1501" y="0"/>
                  </a:moveTo>
                  <a:lnTo>
                    <a:pt x="1501" y="0"/>
                  </a:lnTo>
                  <a:cubicBezTo>
                    <a:pt x="1519" y="0"/>
                    <a:pt x="1534" y="15"/>
                    <a:pt x="1534" y="34"/>
                  </a:cubicBezTo>
                  <a:cubicBezTo>
                    <a:pt x="1534" y="52"/>
                    <a:pt x="1519" y="67"/>
                    <a:pt x="1501" y="67"/>
                  </a:cubicBezTo>
                  <a:cubicBezTo>
                    <a:pt x="1482" y="67"/>
                    <a:pt x="1468" y="52"/>
                    <a:pt x="1468" y="34"/>
                  </a:cubicBezTo>
                  <a:cubicBezTo>
                    <a:pt x="1468" y="15"/>
                    <a:pt x="1482" y="0"/>
                    <a:pt x="1501" y="0"/>
                  </a:cubicBezTo>
                  <a:close/>
                  <a:moveTo>
                    <a:pt x="1634" y="0"/>
                  </a:moveTo>
                  <a:lnTo>
                    <a:pt x="1634" y="0"/>
                  </a:lnTo>
                  <a:cubicBezTo>
                    <a:pt x="1653" y="0"/>
                    <a:pt x="1668" y="15"/>
                    <a:pt x="1668" y="34"/>
                  </a:cubicBezTo>
                  <a:cubicBezTo>
                    <a:pt x="1668" y="52"/>
                    <a:pt x="1653" y="67"/>
                    <a:pt x="1634" y="67"/>
                  </a:cubicBezTo>
                  <a:cubicBezTo>
                    <a:pt x="1616" y="67"/>
                    <a:pt x="1601" y="52"/>
                    <a:pt x="1601" y="34"/>
                  </a:cubicBezTo>
                  <a:cubicBezTo>
                    <a:pt x="1601" y="15"/>
                    <a:pt x="1616" y="0"/>
                    <a:pt x="1634" y="0"/>
                  </a:cubicBezTo>
                  <a:close/>
                  <a:moveTo>
                    <a:pt x="1768" y="0"/>
                  </a:moveTo>
                  <a:lnTo>
                    <a:pt x="1768" y="0"/>
                  </a:lnTo>
                  <a:cubicBezTo>
                    <a:pt x="1786" y="0"/>
                    <a:pt x="1801" y="15"/>
                    <a:pt x="1801" y="34"/>
                  </a:cubicBezTo>
                  <a:cubicBezTo>
                    <a:pt x="1801" y="52"/>
                    <a:pt x="1786" y="67"/>
                    <a:pt x="1768" y="67"/>
                  </a:cubicBezTo>
                  <a:cubicBezTo>
                    <a:pt x="1749" y="67"/>
                    <a:pt x="1734" y="52"/>
                    <a:pt x="1734" y="34"/>
                  </a:cubicBezTo>
                  <a:cubicBezTo>
                    <a:pt x="1734" y="15"/>
                    <a:pt x="1749" y="0"/>
                    <a:pt x="1768" y="0"/>
                  </a:cubicBezTo>
                  <a:close/>
                </a:path>
              </a:pathLst>
            </a:custGeom>
            <a:solidFill>
              <a:srgbClr val="000000"/>
            </a:solidFill>
            <a:ln w="1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631" name="Freeform 307"/>
            <p:cNvSpPr>
              <a:spLocks noEditPoints="1"/>
            </p:cNvSpPr>
            <p:nvPr/>
          </p:nvSpPr>
          <p:spPr bwMode="auto">
            <a:xfrm>
              <a:off x="541" y="884"/>
              <a:ext cx="3" cy="128"/>
            </a:xfrm>
            <a:custGeom>
              <a:avLst/>
              <a:gdLst>
                <a:gd name="T0" fmla="*/ 0 w 67"/>
                <a:gd name="T1" fmla="*/ 6 h 2735"/>
                <a:gd name="T2" fmla="*/ 0 w 67"/>
                <a:gd name="T3" fmla="*/ 6 h 2735"/>
                <a:gd name="T4" fmla="*/ 0 w 67"/>
                <a:gd name="T5" fmla="*/ 6 h 2735"/>
                <a:gd name="T6" fmla="*/ 0 w 67"/>
                <a:gd name="T7" fmla="*/ 6 h 2735"/>
                <a:gd name="T8" fmla="*/ 0 w 67"/>
                <a:gd name="T9" fmla="*/ 5 h 2735"/>
                <a:gd name="T10" fmla="*/ 0 w 67"/>
                <a:gd name="T11" fmla="*/ 5 h 2735"/>
                <a:gd name="T12" fmla="*/ 0 w 67"/>
                <a:gd name="T13" fmla="*/ 5 h 2735"/>
                <a:gd name="T14" fmla="*/ 0 w 67"/>
                <a:gd name="T15" fmla="*/ 5 h 2735"/>
                <a:gd name="T16" fmla="*/ 0 w 67"/>
                <a:gd name="T17" fmla="*/ 5 h 2735"/>
                <a:gd name="T18" fmla="*/ 0 w 67"/>
                <a:gd name="T19" fmla="*/ 5 h 2735"/>
                <a:gd name="T20" fmla="*/ 0 w 67"/>
                <a:gd name="T21" fmla="*/ 5 h 2735"/>
                <a:gd name="T22" fmla="*/ 0 w 67"/>
                <a:gd name="T23" fmla="*/ 4 h 2735"/>
                <a:gd name="T24" fmla="*/ 0 w 67"/>
                <a:gd name="T25" fmla="*/ 4 h 2735"/>
                <a:gd name="T26" fmla="*/ 0 w 67"/>
                <a:gd name="T27" fmla="*/ 4 h 2735"/>
                <a:gd name="T28" fmla="*/ 0 w 67"/>
                <a:gd name="T29" fmla="*/ 4 h 2735"/>
                <a:gd name="T30" fmla="*/ 0 w 67"/>
                <a:gd name="T31" fmla="*/ 4 h 2735"/>
                <a:gd name="T32" fmla="*/ 0 w 67"/>
                <a:gd name="T33" fmla="*/ 4 h 2735"/>
                <a:gd name="T34" fmla="*/ 0 w 67"/>
                <a:gd name="T35" fmla="*/ 4 h 2735"/>
                <a:gd name="T36" fmla="*/ 0 w 67"/>
                <a:gd name="T37" fmla="*/ 4 h 2735"/>
                <a:gd name="T38" fmla="*/ 0 w 67"/>
                <a:gd name="T39" fmla="*/ 4 h 2735"/>
                <a:gd name="T40" fmla="*/ 0 w 67"/>
                <a:gd name="T41" fmla="*/ 4 h 2735"/>
                <a:gd name="T42" fmla="*/ 0 w 67"/>
                <a:gd name="T43" fmla="*/ 3 h 2735"/>
                <a:gd name="T44" fmla="*/ 0 w 67"/>
                <a:gd name="T45" fmla="*/ 3 h 2735"/>
                <a:gd name="T46" fmla="*/ 0 w 67"/>
                <a:gd name="T47" fmla="*/ 3 h 2735"/>
                <a:gd name="T48" fmla="*/ 0 w 67"/>
                <a:gd name="T49" fmla="*/ 3 h 2735"/>
                <a:gd name="T50" fmla="*/ 0 w 67"/>
                <a:gd name="T51" fmla="*/ 3 h 2735"/>
                <a:gd name="T52" fmla="*/ 0 w 67"/>
                <a:gd name="T53" fmla="*/ 3 h 2735"/>
                <a:gd name="T54" fmla="*/ 0 w 67"/>
                <a:gd name="T55" fmla="*/ 3 h 2735"/>
                <a:gd name="T56" fmla="*/ 0 w 67"/>
                <a:gd name="T57" fmla="*/ 2 h 2735"/>
                <a:gd name="T58" fmla="*/ 0 w 67"/>
                <a:gd name="T59" fmla="*/ 2 h 2735"/>
                <a:gd name="T60" fmla="*/ 0 w 67"/>
                <a:gd name="T61" fmla="*/ 2 h 2735"/>
                <a:gd name="T62" fmla="*/ 0 w 67"/>
                <a:gd name="T63" fmla="*/ 2 h 2735"/>
                <a:gd name="T64" fmla="*/ 0 w 67"/>
                <a:gd name="T65" fmla="*/ 2 h 2735"/>
                <a:gd name="T66" fmla="*/ 0 w 67"/>
                <a:gd name="T67" fmla="*/ 2 h 2735"/>
                <a:gd name="T68" fmla="*/ 0 w 67"/>
                <a:gd name="T69" fmla="*/ 2 h 2735"/>
                <a:gd name="T70" fmla="*/ 0 w 67"/>
                <a:gd name="T71" fmla="*/ 1 h 2735"/>
                <a:gd name="T72" fmla="*/ 0 w 67"/>
                <a:gd name="T73" fmla="*/ 2 h 2735"/>
                <a:gd name="T74" fmla="*/ 0 w 67"/>
                <a:gd name="T75" fmla="*/ 1 h 2735"/>
                <a:gd name="T76" fmla="*/ 0 w 67"/>
                <a:gd name="T77" fmla="*/ 1 h 2735"/>
                <a:gd name="T78" fmla="*/ 0 w 67"/>
                <a:gd name="T79" fmla="*/ 1 h 2735"/>
                <a:gd name="T80" fmla="*/ 0 w 67"/>
                <a:gd name="T81" fmla="*/ 1 h 2735"/>
                <a:gd name="T82" fmla="*/ 0 w 67"/>
                <a:gd name="T83" fmla="*/ 1 h 2735"/>
                <a:gd name="T84" fmla="*/ 0 w 67"/>
                <a:gd name="T85" fmla="*/ 1 h 2735"/>
                <a:gd name="T86" fmla="*/ 0 w 67"/>
                <a:gd name="T87" fmla="*/ 1 h 2735"/>
                <a:gd name="T88" fmla="*/ 0 w 67"/>
                <a:gd name="T89" fmla="*/ 0 h 2735"/>
                <a:gd name="T90" fmla="*/ 0 w 67"/>
                <a:gd name="T91" fmla="*/ 0 h 2735"/>
                <a:gd name="T92" fmla="*/ 0 w 67"/>
                <a:gd name="T93" fmla="*/ 0 h 2735"/>
                <a:gd name="T94" fmla="*/ 0 w 67"/>
                <a:gd name="T95" fmla="*/ 0 h 2735"/>
                <a:gd name="T96" fmla="*/ 0 w 67"/>
                <a:gd name="T97" fmla="*/ 0 h 273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67" h="2735">
                  <a:moveTo>
                    <a:pt x="0" y="2702"/>
                  </a:moveTo>
                  <a:lnTo>
                    <a:pt x="0" y="2702"/>
                  </a:lnTo>
                  <a:cubicBezTo>
                    <a:pt x="0" y="2683"/>
                    <a:pt x="15" y="2668"/>
                    <a:pt x="34" y="2668"/>
                  </a:cubicBezTo>
                  <a:cubicBezTo>
                    <a:pt x="52" y="2668"/>
                    <a:pt x="67" y="2683"/>
                    <a:pt x="67" y="2702"/>
                  </a:cubicBezTo>
                  <a:cubicBezTo>
                    <a:pt x="67" y="2720"/>
                    <a:pt x="52" y="2735"/>
                    <a:pt x="34" y="2735"/>
                  </a:cubicBezTo>
                  <a:cubicBezTo>
                    <a:pt x="15" y="2735"/>
                    <a:pt x="0" y="2720"/>
                    <a:pt x="0" y="2702"/>
                  </a:cubicBezTo>
                  <a:close/>
                  <a:moveTo>
                    <a:pt x="0" y="2568"/>
                  </a:moveTo>
                  <a:lnTo>
                    <a:pt x="0" y="2568"/>
                  </a:lnTo>
                  <a:cubicBezTo>
                    <a:pt x="0" y="2550"/>
                    <a:pt x="15" y="2535"/>
                    <a:pt x="34" y="2535"/>
                  </a:cubicBezTo>
                  <a:cubicBezTo>
                    <a:pt x="52" y="2535"/>
                    <a:pt x="67" y="2550"/>
                    <a:pt x="67" y="2568"/>
                  </a:cubicBezTo>
                  <a:cubicBezTo>
                    <a:pt x="67" y="2587"/>
                    <a:pt x="52" y="2602"/>
                    <a:pt x="34" y="2602"/>
                  </a:cubicBezTo>
                  <a:cubicBezTo>
                    <a:pt x="15" y="2602"/>
                    <a:pt x="0" y="2587"/>
                    <a:pt x="0" y="2568"/>
                  </a:cubicBezTo>
                  <a:close/>
                  <a:moveTo>
                    <a:pt x="0" y="2435"/>
                  </a:moveTo>
                  <a:lnTo>
                    <a:pt x="0" y="2435"/>
                  </a:lnTo>
                  <a:cubicBezTo>
                    <a:pt x="0" y="2417"/>
                    <a:pt x="15" y="2402"/>
                    <a:pt x="34" y="2402"/>
                  </a:cubicBezTo>
                  <a:cubicBezTo>
                    <a:pt x="52" y="2402"/>
                    <a:pt x="67" y="2417"/>
                    <a:pt x="67" y="2435"/>
                  </a:cubicBezTo>
                  <a:cubicBezTo>
                    <a:pt x="67" y="2453"/>
                    <a:pt x="52" y="2468"/>
                    <a:pt x="34" y="2468"/>
                  </a:cubicBezTo>
                  <a:cubicBezTo>
                    <a:pt x="15" y="2468"/>
                    <a:pt x="0" y="2453"/>
                    <a:pt x="0" y="2435"/>
                  </a:cubicBezTo>
                  <a:close/>
                  <a:moveTo>
                    <a:pt x="0" y="2302"/>
                  </a:moveTo>
                  <a:lnTo>
                    <a:pt x="0" y="2302"/>
                  </a:lnTo>
                  <a:cubicBezTo>
                    <a:pt x="0" y="2283"/>
                    <a:pt x="15" y="2268"/>
                    <a:pt x="34" y="2268"/>
                  </a:cubicBezTo>
                  <a:cubicBezTo>
                    <a:pt x="52" y="2268"/>
                    <a:pt x="67" y="2283"/>
                    <a:pt x="67" y="2302"/>
                  </a:cubicBezTo>
                  <a:cubicBezTo>
                    <a:pt x="67" y="2320"/>
                    <a:pt x="52" y="2335"/>
                    <a:pt x="34" y="2335"/>
                  </a:cubicBezTo>
                  <a:cubicBezTo>
                    <a:pt x="15" y="2335"/>
                    <a:pt x="0" y="2320"/>
                    <a:pt x="0" y="2302"/>
                  </a:cubicBezTo>
                  <a:close/>
                  <a:moveTo>
                    <a:pt x="0" y="2168"/>
                  </a:moveTo>
                  <a:lnTo>
                    <a:pt x="0" y="2168"/>
                  </a:lnTo>
                  <a:cubicBezTo>
                    <a:pt x="0" y="2150"/>
                    <a:pt x="15" y="2135"/>
                    <a:pt x="34" y="2135"/>
                  </a:cubicBezTo>
                  <a:cubicBezTo>
                    <a:pt x="52" y="2135"/>
                    <a:pt x="67" y="2150"/>
                    <a:pt x="67" y="2168"/>
                  </a:cubicBezTo>
                  <a:cubicBezTo>
                    <a:pt x="67" y="2187"/>
                    <a:pt x="52" y="2202"/>
                    <a:pt x="34" y="2202"/>
                  </a:cubicBezTo>
                  <a:cubicBezTo>
                    <a:pt x="15" y="2202"/>
                    <a:pt x="0" y="2187"/>
                    <a:pt x="0" y="2168"/>
                  </a:cubicBezTo>
                  <a:close/>
                  <a:moveTo>
                    <a:pt x="0" y="2035"/>
                  </a:moveTo>
                  <a:lnTo>
                    <a:pt x="0" y="2035"/>
                  </a:lnTo>
                  <a:cubicBezTo>
                    <a:pt x="0" y="2016"/>
                    <a:pt x="15" y="2001"/>
                    <a:pt x="34" y="2001"/>
                  </a:cubicBezTo>
                  <a:cubicBezTo>
                    <a:pt x="52" y="2001"/>
                    <a:pt x="67" y="2016"/>
                    <a:pt x="67" y="2035"/>
                  </a:cubicBezTo>
                  <a:cubicBezTo>
                    <a:pt x="67" y="2053"/>
                    <a:pt x="52" y="2068"/>
                    <a:pt x="34" y="2068"/>
                  </a:cubicBezTo>
                  <a:cubicBezTo>
                    <a:pt x="15" y="2068"/>
                    <a:pt x="0" y="2053"/>
                    <a:pt x="0" y="2035"/>
                  </a:cubicBezTo>
                  <a:close/>
                  <a:moveTo>
                    <a:pt x="0" y="1901"/>
                  </a:moveTo>
                  <a:lnTo>
                    <a:pt x="0" y="1901"/>
                  </a:lnTo>
                  <a:cubicBezTo>
                    <a:pt x="0" y="1883"/>
                    <a:pt x="15" y="1868"/>
                    <a:pt x="34" y="1868"/>
                  </a:cubicBezTo>
                  <a:cubicBezTo>
                    <a:pt x="52" y="1868"/>
                    <a:pt x="67" y="1883"/>
                    <a:pt x="67" y="1901"/>
                  </a:cubicBezTo>
                  <a:cubicBezTo>
                    <a:pt x="67" y="1920"/>
                    <a:pt x="52" y="1935"/>
                    <a:pt x="34" y="1935"/>
                  </a:cubicBezTo>
                  <a:cubicBezTo>
                    <a:pt x="15" y="1935"/>
                    <a:pt x="0" y="1920"/>
                    <a:pt x="0" y="1901"/>
                  </a:cubicBezTo>
                  <a:close/>
                  <a:moveTo>
                    <a:pt x="0" y="1768"/>
                  </a:moveTo>
                  <a:lnTo>
                    <a:pt x="0" y="1768"/>
                  </a:lnTo>
                  <a:cubicBezTo>
                    <a:pt x="0" y="1750"/>
                    <a:pt x="15" y="1735"/>
                    <a:pt x="34" y="1735"/>
                  </a:cubicBezTo>
                  <a:cubicBezTo>
                    <a:pt x="52" y="1735"/>
                    <a:pt x="67" y="1750"/>
                    <a:pt x="67" y="1768"/>
                  </a:cubicBezTo>
                  <a:cubicBezTo>
                    <a:pt x="67" y="1786"/>
                    <a:pt x="52" y="1801"/>
                    <a:pt x="34" y="1801"/>
                  </a:cubicBezTo>
                  <a:cubicBezTo>
                    <a:pt x="15" y="1801"/>
                    <a:pt x="0" y="1786"/>
                    <a:pt x="0" y="1768"/>
                  </a:cubicBezTo>
                  <a:close/>
                  <a:moveTo>
                    <a:pt x="0" y="1635"/>
                  </a:moveTo>
                  <a:lnTo>
                    <a:pt x="0" y="1635"/>
                  </a:lnTo>
                  <a:cubicBezTo>
                    <a:pt x="0" y="1616"/>
                    <a:pt x="15" y="1601"/>
                    <a:pt x="34" y="1601"/>
                  </a:cubicBezTo>
                  <a:cubicBezTo>
                    <a:pt x="52" y="1601"/>
                    <a:pt x="67" y="1616"/>
                    <a:pt x="67" y="1635"/>
                  </a:cubicBezTo>
                  <a:cubicBezTo>
                    <a:pt x="67" y="1653"/>
                    <a:pt x="52" y="1668"/>
                    <a:pt x="34" y="1668"/>
                  </a:cubicBezTo>
                  <a:cubicBezTo>
                    <a:pt x="15" y="1668"/>
                    <a:pt x="0" y="1653"/>
                    <a:pt x="0" y="1635"/>
                  </a:cubicBezTo>
                  <a:close/>
                  <a:moveTo>
                    <a:pt x="0" y="1501"/>
                  </a:moveTo>
                  <a:lnTo>
                    <a:pt x="0" y="1501"/>
                  </a:lnTo>
                  <a:cubicBezTo>
                    <a:pt x="0" y="1483"/>
                    <a:pt x="15" y="1468"/>
                    <a:pt x="34" y="1468"/>
                  </a:cubicBezTo>
                  <a:cubicBezTo>
                    <a:pt x="52" y="1468"/>
                    <a:pt x="67" y="1483"/>
                    <a:pt x="67" y="1501"/>
                  </a:cubicBezTo>
                  <a:cubicBezTo>
                    <a:pt x="67" y="1520"/>
                    <a:pt x="52" y="1535"/>
                    <a:pt x="34" y="1535"/>
                  </a:cubicBezTo>
                  <a:cubicBezTo>
                    <a:pt x="15" y="1535"/>
                    <a:pt x="0" y="1520"/>
                    <a:pt x="0" y="1501"/>
                  </a:cubicBezTo>
                  <a:close/>
                  <a:moveTo>
                    <a:pt x="0" y="1368"/>
                  </a:moveTo>
                  <a:lnTo>
                    <a:pt x="0" y="1368"/>
                  </a:lnTo>
                  <a:cubicBezTo>
                    <a:pt x="0" y="1349"/>
                    <a:pt x="15" y="1334"/>
                    <a:pt x="34" y="1334"/>
                  </a:cubicBezTo>
                  <a:cubicBezTo>
                    <a:pt x="52" y="1334"/>
                    <a:pt x="67" y="1349"/>
                    <a:pt x="67" y="1368"/>
                  </a:cubicBezTo>
                  <a:cubicBezTo>
                    <a:pt x="67" y="1386"/>
                    <a:pt x="52" y="1401"/>
                    <a:pt x="34" y="1401"/>
                  </a:cubicBezTo>
                  <a:cubicBezTo>
                    <a:pt x="15" y="1401"/>
                    <a:pt x="0" y="1386"/>
                    <a:pt x="0" y="1368"/>
                  </a:cubicBezTo>
                  <a:close/>
                  <a:moveTo>
                    <a:pt x="0" y="1234"/>
                  </a:moveTo>
                  <a:lnTo>
                    <a:pt x="0" y="1234"/>
                  </a:lnTo>
                  <a:cubicBezTo>
                    <a:pt x="0" y="1216"/>
                    <a:pt x="15" y="1201"/>
                    <a:pt x="34" y="1201"/>
                  </a:cubicBezTo>
                  <a:cubicBezTo>
                    <a:pt x="52" y="1201"/>
                    <a:pt x="67" y="1216"/>
                    <a:pt x="67" y="1234"/>
                  </a:cubicBezTo>
                  <a:cubicBezTo>
                    <a:pt x="67" y="1253"/>
                    <a:pt x="52" y="1268"/>
                    <a:pt x="34" y="1268"/>
                  </a:cubicBezTo>
                  <a:cubicBezTo>
                    <a:pt x="15" y="1268"/>
                    <a:pt x="0" y="1253"/>
                    <a:pt x="0" y="1234"/>
                  </a:cubicBezTo>
                  <a:close/>
                  <a:moveTo>
                    <a:pt x="0" y="1101"/>
                  </a:moveTo>
                  <a:lnTo>
                    <a:pt x="0" y="1101"/>
                  </a:lnTo>
                  <a:cubicBezTo>
                    <a:pt x="0" y="1083"/>
                    <a:pt x="15" y="1068"/>
                    <a:pt x="34" y="1068"/>
                  </a:cubicBezTo>
                  <a:cubicBezTo>
                    <a:pt x="52" y="1068"/>
                    <a:pt x="67" y="1083"/>
                    <a:pt x="67" y="1101"/>
                  </a:cubicBezTo>
                  <a:cubicBezTo>
                    <a:pt x="67" y="1119"/>
                    <a:pt x="52" y="1134"/>
                    <a:pt x="34" y="1134"/>
                  </a:cubicBezTo>
                  <a:cubicBezTo>
                    <a:pt x="15" y="1134"/>
                    <a:pt x="0" y="1119"/>
                    <a:pt x="0" y="1101"/>
                  </a:cubicBezTo>
                  <a:close/>
                  <a:moveTo>
                    <a:pt x="0" y="968"/>
                  </a:moveTo>
                  <a:lnTo>
                    <a:pt x="0" y="968"/>
                  </a:lnTo>
                  <a:cubicBezTo>
                    <a:pt x="0" y="949"/>
                    <a:pt x="15" y="934"/>
                    <a:pt x="34" y="934"/>
                  </a:cubicBezTo>
                  <a:cubicBezTo>
                    <a:pt x="52" y="934"/>
                    <a:pt x="67" y="949"/>
                    <a:pt x="67" y="968"/>
                  </a:cubicBezTo>
                  <a:cubicBezTo>
                    <a:pt x="67" y="986"/>
                    <a:pt x="52" y="1001"/>
                    <a:pt x="34" y="1001"/>
                  </a:cubicBezTo>
                  <a:cubicBezTo>
                    <a:pt x="15" y="1001"/>
                    <a:pt x="0" y="986"/>
                    <a:pt x="0" y="968"/>
                  </a:cubicBezTo>
                  <a:close/>
                  <a:moveTo>
                    <a:pt x="0" y="834"/>
                  </a:moveTo>
                  <a:lnTo>
                    <a:pt x="0" y="834"/>
                  </a:lnTo>
                  <a:cubicBezTo>
                    <a:pt x="0" y="816"/>
                    <a:pt x="15" y="801"/>
                    <a:pt x="34" y="801"/>
                  </a:cubicBezTo>
                  <a:cubicBezTo>
                    <a:pt x="52" y="801"/>
                    <a:pt x="67" y="816"/>
                    <a:pt x="67" y="834"/>
                  </a:cubicBezTo>
                  <a:cubicBezTo>
                    <a:pt x="67" y="853"/>
                    <a:pt x="52" y="868"/>
                    <a:pt x="34" y="868"/>
                  </a:cubicBezTo>
                  <a:cubicBezTo>
                    <a:pt x="15" y="868"/>
                    <a:pt x="0" y="853"/>
                    <a:pt x="0" y="834"/>
                  </a:cubicBezTo>
                  <a:close/>
                  <a:moveTo>
                    <a:pt x="0" y="701"/>
                  </a:moveTo>
                  <a:lnTo>
                    <a:pt x="0" y="701"/>
                  </a:lnTo>
                  <a:cubicBezTo>
                    <a:pt x="0" y="682"/>
                    <a:pt x="15" y="667"/>
                    <a:pt x="34" y="667"/>
                  </a:cubicBezTo>
                  <a:cubicBezTo>
                    <a:pt x="52" y="667"/>
                    <a:pt x="67" y="682"/>
                    <a:pt x="67" y="701"/>
                  </a:cubicBezTo>
                  <a:cubicBezTo>
                    <a:pt x="67" y="719"/>
                    <a:pt x="52" y="734"/>
                    <a:pt x="34" y="734"/>
                  </a:cubicBezTo>
                  <a:cubicBezTo>
                    <a:pt x="15" y="734"/>
                    <a:pt x="0" y="719"/>
                    <a:pt x="0" y="701"/>
                  </a:cubicBezTo>
                  <a:close/>
                  <a:moveTo>
                    <a:pt x="0" y="567"/>
                  </a:moveTo>
                  <a:lnTo>
                    <a:pt x="0" y="567"/>
                  </a:lnTo>
                  <a:cubicBezTo>
                    <a:pt x="0" y="549"/>
                    <a:pt x="15" y="534"/>
                    <a:pt x="34" y="534"/>
                  </a:cubicBezTo>
                  <a:cubicBezTo>
                    <a:pt x="52" y="534"/>
                    <a:pt x="67" y="549"/>
                    <a:pt x="67" y="567"/>
                  </a:cubicBezTo>
                  <a:cubicBezTo>
                    <a:pt x="67" y="586"/>
                    <a:pt x="52" y="601"/>
                    <a:pt x="34" y="601"/>
                  </a:cubicBezTo>
                  <a:cubicBezTo>
                    <a:pt x="15" y="601"/>
                    <a:pt x="0" y="586"/>
                    <a:pt x="0" y="567"/>
                  </a:cubicBezTo>
                  <a:close/>
                  <a:moveTo>
                    <a:pt x="0" y="434"/>
                  </a:moveTo>
                  <a:lnTo>
                    <a:pt x="0" y="434"/>
                  </a:lnTo>
                  <a:cubicBezTo>
                    <a:pt x="0" y="416"/>
                    <a:pt x="15" y="401"/>
                    <a:pt x="34" y="401"/>
                  </a:cubicBezTo>
                  <a:cubicBezTo>
                    <a:pt x="52" y="401"/>
                    <a:pt x="67" y="416"/>
                    <a:pt x="67" y="434"/>
                  </a:cubicBezTo>
                  <a:cubicBezTo>
                    <a:pt x="67" y="452"/>
                    <a:pt x="52" y="467"/>
                    <a:pt x="34" y="467"/>
                  </a:cubicBezTo>
                  <a:cubicBezTo>
                    <a:pt x="15" y="467"/>
                    <a:pt x="0" y="452"/>
                    <a:pt x="0" y="434"/>
                  </a:cubicBezTo>
                  <a:close/>
                  <a:moveTo>
                    <a:pt x="0" y="301"/>
                  </a:moveTo>
                  <a:lnTo>
                    <a:pt x="0" y="301"/>
                  </a:lnTo>
                  <a:cubicBezTo>
                    <a:pt x="0" y="282"/>
                    <a:pt x="15" y="267"/>
                    <a:pt x="34" y="267"/>
                  </a:cubicBezTo>
                  <a:cubicBezTo>
                    <a:pt x="52" y="267"/>
                    <a:pt x="67" y="282"/>
                    <a:pt x="67" y="301"/>
                  </a:cubicBezTo>
                  <a:cubicBezTo>
                    <a:pt x="67" y="319"/>
                    <a:pt x="52" y="334"/>
                    <a:pt x="34" y="334"/>
                  </a:cubicBezTo>
                  <a:cubicBezTo>
                    <a:pt x="15" y="334"/>
                    <a:pt x="0" y="319"/>
                    <a:pt x="0" y="301"/>
                  </a:cubicBezTo>
                  <a:close/>
                  <a:moveTo>
                    <a:pt x="0" y="167"/>
                  </a:moveTo>
                  <a:lnTo>
                    <a:pt x="0" y="167"/>
                  </a:lnTo>
                  <a:cubicBezTo>
                    <a:pt x="0" y="149"/>
                    <a:pt x="15" y="134"/>
                    <a:pt x="34" y="134"/>
                  </a:cubicBezTo>
                  <a:cubicBezTo>
                    <a:pt x="52" y="134"/>
                    <a:pt x="67" y="149"/>
                    <a:pt x="67" y="167"/>
                  </a:cubicBezTo>
                  <a:cubicBezTo>
                    <a:pt x="67" y="186"/>
                    <a:pt x="52" y="201"/>
                    <a:pt x="34" y="201"/>
                  </a:cubicBezTo>
                  <a:cubicBezTo>
                    <a:pt x="15" y="201"/>
                    <a:pt x="0" y="186"/>
                    <a:pt x="0" y="167"/>
                  </a:cubicBezTo>
                  <a:close/>
                  <a:moveTo>
                    <a:pt x="0" y="34"/>
                  </a:moveTo>
                  <a:lnTo>
                    <a:pt x="0" y="34"/>
                  </a:lnTo>
                  <a:cubicBezTo>
                    <a:pt x="0" y="15"/>
                    <a:pt x="15" y="0"/>
                    <a:pt x="34" y="0"/>
                  </a:cubicBezTo>
                  <a:cubicBezTo>
                    <a:pt x="52" y="0"/>
                    <a:pt x="67" y="15"/>
                    <a:pt x="67" y="34"/>
                  </a:cubicBezTo>
                  <a:cubicBezTo>
                    <a:pt x="67" y="52"/>
                    <a:pt x="52" y="67"/>
                    <a:pt x="34" y="67"/>
                  </a:cubicBezTo>
                  <a:cubicBezTo>
                    <a:pt x="15" y="67"/>
                    <a:pt x="0" y="52"/>
                    <a:pt x="0" y="34"/>
                  </a:cubicBezTo>
                  <a:close/>
                </a:path>
              </a:pathLst>
            </a:custGeom>
            <a:solidFill>
              <a:srgbClr val="000000"/>
            </a:solidFill>
            <a:ln w="1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18632" name="Group 310"/>
            <p:cNvGrpSpPr>
              <a:grpSpLocks/>
            </p:cNvGrpSpPr>
            <p:nvPr/>
          </p:nvGrpSpPr>
          <p:grpSpPr bwMode="auto">
            <a:xfrm>
              <a:off x="514" y="1009"/>
              <a:ext cx="60" cy="51"/>
              <a:chOff x="514" y="1009"/>
              <a:chExt cx="60" cy="51"/>
            </a:xfrm>
          </p:grpSpPr>
          <p:sp>
            <p:nvSpPr>
              <p:cNvPr id="20095" name="Oval 308"/>
              <p:cNvSpPr>
                <a:spLocks noChangeArrowheads="1"/>
              </p:cNvSpPr>
              <p:nvPr/>
            </p:nvSpPr>
            <p:spPr bwMode="auto">
              <a:xfrm>
                <a:off x="514" y="1009"/>
                <a:ext cx="60" cy="51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CC0000"/>
                  </a:buClr>
                  <a:buSzPct val="120000"/>
                  <a:buFont typeface="Wingdings" panose="05000000000000000000" pitchFamily="2" charset="2"/>
                  <a:buChar char="F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33CC33"/>
                  </a:buClr>
                  <a:buFont typeface="Wingdings" panose="05000000000000000000" pitchFamily="2" charset="2"/>
                  <a:buChar char="Ø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l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3pPr>
                <a:lvl4pPr marL="1600200" indent="-228600">
                  <a:spcBef>
                    <a:spcPct val="20000"/>
                  </a:spcBef>
                  <a:buSzPct val="90000"/>
                  <a:buFont typeface="Wingdings" panose="05000000000000000000" pitchFamily="2" charset="2"/>
                  <a:buChar char="p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spcBef>
                    <a:spcPct val="20000"/>
                  </a:spcBef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en-US" sz="1800">
                  <a:ea typeface="宋体" panose="02010600030101010101" pitchFamily="2" charset="-122"/>
                </a:endParaRPr>
              </a:p>
            </p:txBody>
          </p:sp>
          <p:sp>
            <p:nvSpPr>
              <p:cNvPr id="20096" name="Oval 309"/>
              <p:cNvSpPr>
                <a:spLocks noChangeArrowheads="1"/>
              </p:cNvSpPr>
              <p:nvPr/>
            </p:nvSpPr>
            <p:spPr bwMode="auto">
              <a:xfrm>
                <a:off x="514" y="1009"/>
                <a:ext cx="60" cy="51"/>
              </a:xfrm>
              <a:prstGeom prst="ellipse">
                <a:avLst/>
              </a:prstGeom>
              <a:noFill/>
              <a:ln w="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CC0000"/>
                  </a:buClr>
                  <a:buSzPct val="120000"/>
                  <a:buFont typeface="Wingdings" panose="05000000000000000000" pitchFamily="2" charset="2"/>
                  <a:buChar char="F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33CC33"/>
                  </a:buClr>
                  <a:buFont typeface="Wingdings" panose="05000000000000000000" pitchFamily="2" charset="2"/>
                  <a:buChar char="Ø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l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3pPr>
                <a:lvl4pPr marL="1600200" indent="-228600">
                  <a:spcBef>
                    <a:spcPct val="20000"/>
                  </a:spcBef>
                  <a:buSzPct val="90000"/>
                  <a:buFont typeface="Wingdings" panose="05000000000000000000" pitchFamily="2" charset="2"/>
                  <a:buChar char="p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spcBef>
                    <a:spcPct val="20000"/>
                  </a:spcBef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en-US" sz="1800"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18633" name="Rectangle 311"/>
            <p:cNvSpPr>
              <a:spLocks noChangeArrowheads="1"/>
            </p:cNvSpPr>
            <p:nvPr/>
          </p:nvSpPr>
          <p:spPr bwMode="auto">
            <a:xfrm>
              <a:off x="533" y="1008"/>
              <a:ext cx="31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CC0000"/>
                </a:buClr>
                <a:buSzPct val="120000"/>
                <a:buFont typeface="Wingdings" panose="05000000000000000000" pitchFamily="2" charset="2"/>
                <a:buChar char="F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3CC33"/>
                </a:buClr>
                <a:buFont typeface="Wingdings" panose="05000000000000000000" pitchFamily="2" charset="2"/>
                <a:buChar char="Ø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spcBef>
                  <a:spcPct val="20000"/>
                </a:spcBef>
                <a:buSzPct val="90000"/>
                <a:buFont typeface="Wingdings" panose="05000000000000000000" pitchFamily="2" charset="2"/>
                <a:buChar char="p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zh-CN" altLang="zh-CN" sz="70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P</a:t>
              </a:r>
              <a:endParaRPr lang="zh-CN" altLang="zh-CN" sz="1800">
                <a:ea typeface="宋体" panose="02010600030101010101" pitchFamily="2" charset="-122"/>
              </a:endParaRPr>
            </a:p>
          </p:txBody>
        </p:sp>
        <p:sp>
          <p:nvSpPr>
            <p:cNvPr id="18634" name="Rectangle 312"/>
            <p:cNvSpPr>
              <a:spLocks noChangeArrowheads="1"/>
            </p:cNvSpPr>
            <p:nvPr/>
          </p:nvSpPr>
          <p:spPr bwMode="auto">
            <a:xfrm>
              <a:off x="569" y="1008"/>
              <a:ext cx="14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CC0000"/>
                </a:buClr>
                <a:buSzPct val="120000"/>
                <a:buFont typeface="Wingdings" panose="05000000000000000000" pitchFamily="2" charset="2"/>
                <a:buChar char="F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3CC33"/>
                </a:buClr>
                <a:buFont typeface="Wingdings" panose="05000000000000000000" pitchFamily="2" charset="2"/>
                <a:buChar char="Ø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spcBef>
                  <a:spcPct val="20000"/>
                </a:spcBef>
                <a:buSzPct val="90000"/>
                <a:buFont typeface="Wingdings" panose="05000000000000000000" pitchFamily="2" charset="2"/>
                <a:buChar char="p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zh-CN" altLang="zh-CN" sz="70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 </a:t>
              </a:r>
              <a:endParaRPr lang="zh-CN" altLang="zh-CN" sz="1800">
                <a:ea typeface="宋体" panose="02010600030101010101" pitchFamily="2" charset="-122"/>
              </a:endParaRPr>
            </a:p>
          </p:txBody>
        </p:sp>
        <p:sp>
          <p:nvSpPr>
            <p:cNvPr id="18635" name="Freeform 313"/>
            <p:cNvSpPr>
              <a:spLocks noEditPoints="1"/>
            </p:cNvSpPr>
            <p:nvPr/>
          </p:nvSpPr>
          <p:spPr bwMode="auto">
            <a:xfrm>
              <a:off x="541" y="881"/>
              <a:ext cx="387" cy="3"/>
            </a:xfrm>
            <a:custGeom>
              <a:avLst/>
              <a:gdLst>
                <a:gd name="T0" fmla="*/ 0 w 7270"/>
                <a:gd name="T1" fmla="*/ 0 h 66"/>
                <a:gd name="T2" fmla="*/ 0 w 7270"/>
                <a:gd name="T3" fmla="*/ 0 h 66"/>
                <a:gd name="T4" fmla="*/ 1 w 7270"/>
                <a:gd name="T5" fmla="*/ 0 h 66"/>
                <a:gd name="T6" fmla="*/ 1 w 7270"/>
                <a:gd name="T7" fmla="*/ 0 h 66"/>
                <a:gd name="T8" fmla="*/ 2 w 7270"/>
                <a:gd name="T9" fmla="*/ 0 h 66"/>
                <a:gd name="T10" fmla="*/ 2 w 7270"/>
                <a:gd name="T11" fmla="*/ 0 h 66"/>
                <a:gd name="T12" fmla="*/ 2 w 7270"/>
                <a:gd name="T13" fmla="*/ 0 h 66"/>
                <a:gd name="T14" fmla="*/ 3 w 7270"/>
                <a:gd name="T15" fmla="*/ 0 h 66"/>
                <a:gd name="T16" fmla="*/ 3 w 7270"/>
                <a:gd name="T17" fmla="*/ 0 h 66"/>
                <a:gd name="T18" fmla="*/ 4 w 7270"/>
                <a:gd name="T19" fmla="*/ 0 h 66"/>
                <a:gd name="T20" fmla="*/ 4 w 7270"/>
                <a:gd name="T21" fmla="*/ 0 h 66"/>
                <a:gd name="T22" fmla="*/ 4 w 7270"/>
                <a:gd name="T23" fmla="*/ 0 h 66"/>
                <a:gd name="T24" fmla="*/ 5 w 7270"/>
                <a:gd name="T25" fmla="*/ 0 h 66"/>
                <a:gd name="T26" fmla="*/ 5 w 7270"/>
                <a:gd name="T27" fmla="*/ 0 h 66"/>
                <a:gd name="T28" fmla="*/ 5 w 7270"/>
                <a:gd name="T29" fmla="*/ 0 h 66"/>
                <a:gd name="T30" fmla="*/ 6 w 7270"/>
                <a:gd name="T31" fmla="*/ 0 h 66"/>
                <a:gd name="T32" fmla="*/ 6 w 7270"/>
                <a:gd name="T33" fmla="*/ 0 h 66"/>
                <a:gd name="T34" fmla="*/ 6 w 7270"/>
                <a:gd name="T35" fmla="*/ 0 h 66"/>
                <a:gd name="T36" fmla="*/ 7 w 7270"/>
                <a:gd name="T37" fmla="*/ 0 h 66"/>
                <a:gd name="T38" fmla="*/ 7 w 7270"/>
                <a:gd name="T39" fmla="*/ 0 h 66"/>
                <a:gd name="T40" fmla="*/ 8 w 7270"/>
                <a:gd name="T41" fmla="*/ 0 h 66"/>
                <a:gd name="T42" fmla="*/ 8 w 7270"/>
                <a:gd name="T43" fmla="*/ 0 h 66"/>
                <a:gd name="T44" fmla="*/ 8 w 7270"/>
                <a:gd name="T45" fmla="*/ 0 h 66"/>
                <a:gd name="T46" fmla="*/ 9 w 7270"/>
                <a:gd name="T47" fmla="*/ 0 h 66"/>
                <a:gd name="T48" fmla="*/ 9 w 7270"/>
                <a:gd name="T49" fmla="*/ 0 h 66"/>
                <a:gd name="T50" fmla="*/ 10 w 7270"/>
                <a:gd name="T51" fmla="*/ 0 h 66"/>
                <a:gd name="T52" fmla="*/ 10 w 7270"/>
                <a:gd name="T53" fmla="*/ 0 h 66"/>
                <a:gd name="T54" fmla="*/ 10 w 7270"/>
                <a:gd name="T55" fmla="*/ 0 h 66"/>
                <a:gd name="T56" fmla="*/ 11 w 7270"/>
                <a:gd name="T57" fmla="*/ 0 h 66"/>
                <a:gd name="T58" fmla="*/ 11 w 7270"/>
                <a:gd name="T59" fmla="*/ 0 h 66"/>
                <a:gd name="T60" fmla="*/ 11 w 7270"/>
                <a:gd name="T61" fmla="*/ 0 h 66"/>
                <a:gd name="T62" fmla="*/ 12 w 7270"/>
                <a:gd name="T63" fmla="*/ 0 h 66"/>
                <a:gd name="T64" fmla="*/ 12 w 7270"/>
                <a:gd name="T65" fmla="*/ 0 h 66"/>
                <a:gd name="T66" fmla="*/ 13 w 7270"/>
                <a:gd name="T67" fmla="*/ 0 h 66"/>
                <a:gd name="T68" fmla="*/ 13 w 7270"/>
                <a:gd name="T69" fmla="*/ 0 h 66"/>
                <a:gd name="T70" fmla="*/ 13 w 7270"/>
                <a:gd name="T71" fmla="*/ 0 h 66"/>
                <a:gd name="T72" fmla="*/ 14 w 7270"/>
                <a:gd name="T73" fmla="*/ 0 h 66"/>
                <a:gd name="T74" fmla="*/ 14 w 7270"/>
                <a:gd name="T75" fmla="*/ 0 h 66"/>
                <a:gd name="T76" fmla="*/ 14 w 7270"/>
                <a:gd name="T77" fmla="*/ 0 h 66"/>
                <a:gd name="T78" fmla="*/ 15 w 7270"/>
                <a:gd name="T79" fmla="*/ 0 h 66"/>
                <a:gd name="T80" fmla="*/ 15 w 7270"/>
                <a:gd name="T81" fmla="*/ 0 h 66"/>
                <a:gd name="T82" fmla="*/ 16 w 7270"/>
                <a:gd name="T83" fmla="*/ 0 h 66"/>
                <a:gd name="T84" fmla="*/ 16 w 7270"/>
                <a:gd name="T85" fmla="*/ 0 h 66"/>
                <a:gd name="T86" fmla="*/ 16 w 7270"/>
                <a:gd name="T87" fmla="*/ 0 h 66"/>
                <a:gd name="T88" fmla="*/ 17 w 7270"/>
                <a:gd name="T89" fmla="*/ 0 h 66"/>
                <a:gd name="T90" fmla="*/ 17 w 7270"/>
                <a:gd name="T91" fmla="*/ 0 h 66"/>
                <a:gd name="T92" fmla="*/ 17 w 7270"/>
                <a:gd name="T93" fmla="*/ 0 h 66"/>
                <a:gd name="T94" fmla="*/ 18 w 7270"/>
                <a:gd name="T95" fmla="*/ 0 h 66"/>
                <a:gd name="T96" fmla="*/ 18 w 7270"/>
                <a:gd name="T97" fmla="*/ 0 h 66"/>
                <a:gd name="T98" fmla="*/ 19 w 7270"/>
                <a:gd name="T99" fmla="*/ 0 h 66"/>
                <a:gd name="T100" fmla="*/ 19 w 7270"/>
                <a:gd name="T101" fmla="*/ 0 h 66"/>
                <a:gd name="T102" fmla="*/ 19 w 7270"/>
                <a:gd name="T103" fmla="*/ 0 h 66"/>
                <a:gd name="T104" fmla="*/ 20 w 7270"/>
                <a:gd name="T105" fmla="*/ 0 h 66"/>
                <a:gd name="T106" fmla="*/ 20 w 7270"/>
                <a:gd name="T107" fmla="*/ 0 h 66"/>
                <a:gd name="T108" fmla="*/ 20 w 7270"/>
                <a:gd name="T109" fmla="*/ 0 h 6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7270" h="66">
                  <a:moveTo>
                    <a:pt x="33" y="0"/>
                  </a:moveTo>
                  <a:lnTo>
                    <a:pt x="34" y="0"/>
                  </a:lnTo>
                  <a:cubicBezTo>
                    <a:pt x="52" y="0"/>
                    <a:pt x="67" y="15"/>
                    <a:pt x="67" y="33"/>
                  </a:cubicBezTo>
                  <a:cubicBezTo>
                    <a:pt x="67" y="52"/>
                    <a:pt x="52" y="66"/>
                    <a:pt x="34" y="66"/>
                  </a:cubicBezTo>
                  <a:lnTo>
                    <a:pt x="33" y="66"/>
                  </a:lnTo>
                  <a:cubicBezTo>
                    <a:pt x="15" y="66"/>
                    <a:pt x="0" y="52"/>
                    <a:pt x="0" y="33"/>
                  </a:cubicBezTo>
                  <a:cubicBezTo>
                    <a:pt x="0" y="15"/>
                    <a:pt x="15" y="0"/>
                    <a:pt x="33" y="0"/>
                  </a:cubicBezTo>
                  <a:close/>
                  <a:moveTo>
                    <a:pt x="167" y="0"/>
                  </a:moveTo>
                  <a:lnTo>
                    <a:pt x="167" y="0"/>
                  </a:lnTo>
                  <a:cubicBezTo>
                    <a:pt x="185" y="0"/>
                    <a:pt x="200" y="15"/>
                    <a:pt x="200" y="33"/>
                  </a:cubicBezTo>
                  <a:cubicBezTo>
                    <a:pt x="200" y="52"/>
                    <a:pt x="185" y="66"/>
                    <a:pt x="167" y="66"/>
                  </a:cubicBezTo>
                  <a:cubicBezTo>
                    <a:pt x="148" y="66"/>
                    <a:pt x="134" y="52"/>
                    <a:pt x="134" y="33"/>
                  </a:cubicBezTo>
                  <a:cubicBezTo>
                    <a:pt x="134" y="15"/>
                    <a:pt x="148" y="0"/>
                    <a:pt x="167" y="0"/>
                  </a:cubicBezTo>
                  <a:close/>
                  <a:moveTo>
                    <a:pt x="300" y="0"/>
                  </a:moveTo>
                  <a:lnTo>
                    <a:pt x="300" y="0"/>
                  </a:lnTo>
                  <a:cubicBezTo>
                    <a:pt x="319" y="0"/>
                    <a:pt x="334" y="15"/>
                    <a:pt x="334" y="33"/>
                  </a:cubicBezTo>
                  <a:cubicBezTo>
                    <a:pt x="334" y="52"/>
                    <a:pt x="319" y="66"/>
                    <a:pt x="300" y="66"/>
                  </a:cubicBezTo>
                  <a:cubicBezTo>
                    <a:pt x="282" y="66"/>
                    <a:pt x="267" y="52"/>
                    <a:pt x="267" y="33"/>
                  </a:cubicBezTo>
                  <a:cubicBezTo>
                    <a:pt x="267" y="15"/>
                    <a:pt x="282" y="0"/>
                    <a:pt x="300" y="0"/>
                  </a:cubicBezTo>
                  <a:close/>
                  <a:moveTo>
                    <a:pt x="434" y="0"/>
                  </a:moveTo>
                  <a:lnTo>
                    <a:pt x="434" y="0"/>
                  </a:lnTo>
                  <a:cubicBezTo>
                    <a:pt x="452" y="0"/>
                    <a:pt x="467" y="15"/>
                    <a:pt x="467" y="33"/>
                  </a:cubicBezTo>
                  <a:cubicBezTo>
                    <a:pt x="467" y="52"/>
                    <a:pt x="452" y="66"/>
                    <a:pt x="434" y="66"/>
                  </a:cubicBezTo>
                  <a:cubicBezTo>
                    <a:pt x="415" y="66"/>
                    <a:pt x="400" y="52"/>
                    <a:pt x="400" y="33"/>
                  </a:cubicBezTo>
                  <a:cubicBezTo>
                    <a:pt x="400" y="15"/>
                    <a:pt x="415" y="0"/>
                    <a:pt x="434" y="0"/>
                  </a:cubicBezTo>
                  <a:close/>
                  <a:moveTo>
                    <a:pt x="567" y="0"/>
                  </a:moveTo>
                  <a:lnTo>
                    <a:pt x="567" y="0"/>
                  </a:lnTo>
                  <a:cubicBezTo>
                    <a:pt x="586" y="0"/>
                    <a:pt x="600" y="15"/>
                    <a:pt x="600" y="33"/>
                  </a:cubicBezTo>
                  <a:cubicBezTo>
                    <a:pt x="600" y="52"/>
                    <a:pt x="586" y="66"/>
                    <a:pt x="567" y="66"/>
                  </a:cubicBezTo>
                  <a:cubicBezTo>
                    <a:pt x="549" y="66"/>
                    <a:pt x="534" y="52"/>
                    <a:pt x="534" y="33"/>
                  </a:cubicBezTo>
                  <a:cubicBezTo>
                    <a:pt x="534" y="15"/>
                    <a:pt x="549" y="0"/>
                    <a:pt x="567" y="0"/>
                  </a:cubicBezTo>
                  <a:close/>
                  <a:moveTo>
                    <a:pt x="700" y="0"/>
                  </a:moveTo>
                  <a:lnTo>
                    <a:pt x="701" y="0"/>
                  </a:lnTo>
                  <a:cubicBezTo>
                    <a:pt x="719" y="0"/>
                    <a:pt x="734" y="15"/>
                    <a:pt x="734" y="33"/>
                  </a:cubicBezTo>
                  <a:cubicBezTo>
                    <a:pt x="734" y="52"/>
                    <a:pt x="719" y="66"/>
                    <a:pt x="701" y="66"/>
                  </a:cubicBezTo>
                  <a:lnTo>
                    <a:pt x="700" y="66"/>
                  </a:lnTo>
                  <a:cubicBezTo>
                    <a:pt x="682" y="66"/>
                    <a:pt x="667" y="52"/>
                    <a:pt x="667" y="33"/>
                  </a:cubicBezTo>
                  <a:cubicBezTo>
                    <a:pt x="667" y="15"/>
                    <a:pt x="682" y="0"/>
                    <a:pt x="700" y="0"/>
                  </a:cubicBezTo>
                  <a:close/>
                  <a:moveTo>
                    <a:pt x="834" y="0"/>
                  </a:moveTo>
                  <a:lnTo>
                    <a:pt x="834" y="0"/>
                  </a:lnTo>
                  <a:cubicBezTo>
                    <a:pt x="852" y="0"/>
                    <a:pt x="867" y="15"/>
                    <a:pt x="867" y="33"/>
                  </a:cubicBezTo>
                  <a:cubicBezTo>
                    <a:pt x="867" y="52"/>
                    <a:pt x="852" y="66"/>
                    <a:pt x="834" y="66"/>
                  </a:cubicBezTo>
                  <a:cubicBezTo>
                    <a:pt x="815" y="66"/>
                    <a:pt x="801" y="52"/>
                    <a:pt x="801" y="33"/>
                  </a:cubicBezTo>
                  <a:cubicBezTo>
                    <a:pt x="801" y="15"/>
                    <a:pt x="815" y="0"/>
                    <a:pt x="834" y="0"/>
                  </a:cubicBezTo>
                  <a:close/>
                  <a:moveTo>
                    <a:pt x="967" y="0"/>
                  </a:moveTo>
                  <a:lnTo>
                    <a:pt x="967" y="0"/>
                  </a:lnTo>
                  <a:cubicBezTo>
                    <a:pt x="986" y="0"/>
                    <a:pt x="1001" y="15"/>
                    <a:pt x="1001" y="33"/>
                  </a:cubicBezTo>
                  <a:cubicBezTo>
                    <a:pt x="1001" y="52"/>
                    <a:pt x="986" y="66"/>
                    <a:pt x="967" y="66"/>
                  </a:cubicBezTo>
                  <a:cubicBezTo>
                    <a:pt x="949" y="66"/>
                    <a:pt x="934" y="52"/>
                    <a:pt x="934" y="33"/>
                  </a:cubicBezTo>
                  <a:cubicBezTo>
                    <a:pt x="934" y="15"/>
                    <a:pt x="949" y="0"/>
                    <a:pt x="967" y="0"/>
                  </a:cubicBezTo>
                  <a:close/>
                  <a:moveTo>
                    <a:pt x="1101" y="0"/>
                  </a:moveTo>
                  <a:lnTo>
                    <a:pt x="1101" y="0"/>
                  </a:lnTo>
                  <a:cubicBezTo>
                    <a:pt x="1119" y="0"/>
                    <a:pt x="1134" y="15"/>
                    <a:pt x="1134" y="33"/>
                  </a:cubicBezTo>
                  <a:cubicBezTo>
                    <a:pt x="1134" y="52"/>
                    <a:pt x="1119" y="66"/>
                    <a:pt x="1101" y="66"/>
                  </a:cubicBezTo>
                  <a:cubicBezTo>
                    <a:pt x="1082" y="66"/>
                    <a:pt x="1067" y="52"/>
                    <a:pt x="1067" y="33"/>
                  </a:cubicBezTo>
                  <a:cubicBezTo>
                    <a:pt x="1067" y="15"/>
                    <a:pt x="1082" y="0"/>
                    <a:pt x="1101" y="0"/>
                  </a:cubicBezTo>
                  <a:close/>
                  <a:moveTo>
                    <a:pt x="1234" y="0"/>
                  </a:moveTo>
                  <a:lnTo>
                    <a:pt x="1234" y="0"/>
                  </a:lnTo>
                  <a:cubicBezTo>
                    <a:pt x="1253" y="0"/>
                    <a:pt x="1267" y="15"/>
                    <a:pt x="1267" y="33"/>
                  </a:cubicBezTo>
                  <a:cubicBezTo>
                    <a:pt x="1267" y="52"/>
                    <a:pt x="1253" y="66"/>
                    <a:pt x="1234" y="66"/>
                  </a:cubicBezTo>
                  <a:cubicBezTo>
                    <a:pt x="1216" y="66"/>
                    <a:pt x="1201" y="52"/>
                    <a:pt x="1201" y="33"/>
                  </a:cubicBezTo>
                  <a:cubicBezTo>
                    <a:pt x="1201" y="15"/>
                    <a:pt x="1216" y="0"/>
                    <a:pt x="1234" y="0"/>
                  </a:cubicBezTo>
                  <a:close/>
                  <a:moveTo>
                    <a:pt x="1367" y="0"/>
                  </a:moveTo>
                  <a:lnTo>
                    <a:pt x="1368" y="0"/>
                  </a:lnTo>
                  <a:cubicBezTo>
                    <a:pt x="1386" y="0"/>
                    <a:pt x="1401" y="15"/>
                    <a:pt x="1401" y="33"/>
                  </a:cubicBezTo>
                  <a:cubicBezTo>
                    <a:pt x="1401" y="52"/>
                    <a:pt x="1386" y="66"/>
                    <a:pt x="1368" y="66"/>
                  </a:cubicBezTo>
                  <a:lnTo>
                    <a:pt x="1367" y="66"/>
                  </a:lnTo>
                  <a:cubicBezTo>
                    <a:pt x="1349" y="66"/>
                    <a:pt x="1334" y="52"/>
                    <a:pt x="1334" y="33"/>
                  </a:cubicBezTo>
                  <a:cubicBezTo>
                    <a:pt x="1334" y="15"/>
                    <a:pt x="1349" y="0"/>
                    <a:pt x="1367" y="0"/>
                  </a:cubicBezTo>
                  <a:close/>
                  <a:moveTo>
                    <a:pt x="1501" y="0"/>
                  </a:moveTo>
                  <a:lnTo>
                    <a:pt x="1501" y="0"/>
                  </a:lnTo>
                  <a:cubicBezTo>
                    <a:pt x="1519" y="0"/>
                    <a:pt x="1534" y="15"/>
                    <a:pt x="1534" y="33"/>
                  </a:cubicBezTo>
                  <a:cubicBezTo>
                    <a:pt x="1534" y="52"/>
                    <a:pt x="1519" y="66"/>
                    <a:pt x="1501" y="66"/>
                  </a:cubicBezTo>
                  <a:cubicBezTo>
                    <a:pt x="1482" y="66"/>
                    <a:pt x="1468" y="52"/>
                    <a:pt x="1468" y="33"/>
                  </a:cubicBezTo>
                  <a:cubicBezTo>
                    <a:pt x="1468" y="15"/>
                    <a:pt x="1482" y="0"/>
                    <a:pt x="1501" y="0"/>
                  </a:cubicBezTo>
                  <a:close/>
                  <a:moveTo>
                    <a:pt x="1634" y="0"/>
                  </a:moveTo>
                  <a:lnTo>
                    <a:pt x="1634" y="0"/>
                  </a:lnTo>
                  <a:cubicBezTo>
                    <a:pt x="1653" y="0"/>
                    <a:pt x="1668" y="15"/>
                    <a:pt x="1668" y="33"/>
                  </a:cubicBezTo>
                  <a:cubicBezTo>
                    <a:pt x="1668" y="52"/>
                    <a:pt x="1653" y="66"/>
                    <a:pt x="1634" y="66"/>
                  </a:cubicBezTo>
                  <a:cubicBezTo>
                    <a:pt x="1616" y="66"/>
                    <a:pt x="1601" y="52"/>
                    <a:pt x="1601" y="33"/>
                  </a:cubicBezTo>
                  <a:cubicBezTo>
                    <a:pt x="1601" y="15"/>
                    <a:pt x="1616" y="0"/>
                    <a:pt x="1634" y="0"/>
                  </a:cubicBezTo>
                  <a:close/>
                  <a:moveTo>
                    <a:pt x="1768" y="0"/>
                  </a:moveTo>
                  <a:lnTo>
                    <a:pt x="1768" y="0"/>
                  </a:lnTo>
                  <a:cubicBezTo>
                    <a:pt x="1786" y="0"/>
                    <a:pt x="1801" y="15"/>
                    <a:pt x="1801" y="33"/>
                  </a:cubicBezTo>
                  <a:cubicBezTo>
                    <a:pt x="1801" y="52"/>
                    <a:pt x="1786" y="66"/>
                    <a:pt x="1768" y="66"/>
                  </a:cubicBezTo>
                  <a:cubicBezTo>
                    <a:pt x="1749" y="66"/>
                    <a:pt x="1734" y="52"/>
                    <a:pt x="1734" y="33"/>
                  </a:cubicBezTo>
                  <a:cubicBezTo>
                    <a:pt x="1734" y="15"/>
                    <a:pt x="1749" y="0"/>
                    <a:pt x="1768" y="0"/>
                  </a:cubicBezTo>
                  <a:close/>
                  <a:moveTo>
                    <a:pt x="1901" y="0"/>
                  </a:moveTo>
                  <a:lnTo>
                    <a:pt x="1901" y="0"/>
                  </a:lnTo>
                  <a:cubicBezTo>
                    <a:pt x="1920" y="0"/>
                    <a:pt x="1934" y="15"/>
                    <a:pt x="1934" y="33"/>
                  </a:cubicBezTo>
                  <a:cubicBezTo>
                    <a:pt x="1934" y="52"/>
                    <a:pt x="1920" y="66"/>
                    <a:pt x="1901" y="66"/>
                  </a:cubicBezTo>
                  <a:cubicBezTo>
                    <a:pt x="1883" y="66"/>
                    <a:pt x="1868" y="52"/>
                    <a:pt x="1868" y="33"/>
                  </a:cubicBezTo>
                  <a:cubicBezTo>
                    <a:pt x="1868" y="15"/>
                    <a:pt x="1883" y="0"/>
                    <a:pt x="1901" y="0"/>
                  </a:cubicBezTo>
                  <a:close/>
                  <a:moveTo>
                    <a:pt x="2034" y="0"/>
                  </a:moveTo>
                  <a:lnTo>
                    <a:pt x="2035" y="0"/>
                  </a:lnTo>
                  <a:cubicBezTo>
                    <a:pt x="2053" y="0"/>
                    <a:pt x="2068" y="15"/>
                    <a:pt x="2068" y="33"/>
                  </a:cubicBezTo>
                  <a:cubicBezTo>
                    <a:pt x="2068" y="52"/>
                    <a:pt x="2053" y="66"/>
                    <a:pt x="2035" y="66"/>
                  </a:cubicBezTo>
                  <a:lnTo>
                    <a:pt x="2034" y="66"/>
                  </a:lnTo>
                  <a:cubicBezTo>
                    <a:pt x="2016" y="66"/>
                    <a:pt x="2001" y="52"/>
                    <a:pt x="2001" y="33"/>
                  </a:cubicBezTo>
                  <a:cubicBezTo>
                    <a:pt x="2001" y="15"/>
                    <a:pt x="2016" y="0"/>
                    <a:pt x="2034" y="0"/>
                  </a:cubicBezTo>
                  <a:close/>
                  <a:moveTo>
                    <a:pt x="2168" y="0"/>
                  </a:moveTo>
                  <a:lnTo>
                    <a:pt x="2168" y="0"/>
                  </a:lnTo>
                  <a:cubicBezTo>
                    <a:pt x="2186" y="0"/>
                    <a:pt x="2201" y="15"/>
                    <a:pt x="2201" y="33"/>
                  </a:cubicBezTo>
                  <a:cubicBezTo>
                    <a:pt x="2201" y="52"/>
                    <a:pt x="2186" y="66"/>
                    <a:pt x="2168" y="66"/>
                  </a:cubicBezTo>
                  <a:cubicBezTo>
                    <a:pt x="2149" y="66"/>
                    <a:pt x="2135" y="52"/>
                    <a:pt x="2135" y="33"/>
                  </a:cubicBezTo>
                  <a:cubicBezTo>
                    <a:pt x="2135" y="15"/>
                    <a:pt x="2149" y="0"/>
                    <a:pt x="2168" y="0"/>
                  </a:cubicBezTo>
                  <a:close/>
                  <a:moveTo>
                    <a:pt x="2301" y="0"/>
                  </a:moveTo>
                  <a:lnTo>
                    <a:pt x="2301" y="0"/>
                  </a:lnTo>
                  <a:cubicBezTo>
                    <a:pt x="2320" y="0"/>
                    <a:pt x="2335" y="15"/>
                    <a:pt x="2335" y="33"/>
                  </a:cubicBezTo>
                  <a:cubicBezTo>
                    <a:pt x="2335" y="52"/>
                    <a:pt x="2320" y="66"/>
                    <a:pt x="2301" y="66"/>
                  </a:cubicBezTo>
                  <a:cubicBezTo>
                    <a:pt x="2283" y="66"/>
                    <a:pt x="2268" y="52"/>
                    <a:pt x="2268" y="33"/>
                  </a:cubicBezTo>
                  <a:cubicBezTo>
                    <a:pt x="2268" y="15"/>
                    <a:pt x="2283" y="0"/>
                    <a:pt x="2301" y="0"/>
                  </a:cubicBezTo>
                  <a:close/>
                  <a:moveTo>
                    <a:pt x="2435" y="0"/>
                  </a:moveTo>
                  <a:lnTo>
                    <a:pt x="2435" y="0"/>
                  </a:lnTo>
                  <a:cubicBezTo>
                    <a:pt x="2453" y="0"/>
                    <a:pt x="2468" y="15"/>
                    <a:pt x="2468" y="33"/>
                  </a:cubicBezTo>
                  <a:cubicBezTo>
                    <a:pt x="2468" y="52"/>
                    <a:pt x="2453" y="66"/>
                    <a:pt x="2435" y="66"/>
                  </a:cubicBezTo>
                  <a:cubicBezTo>
                    <a:pt x="2416" y="66"/>
                    <a:pt x="2401" y="52"/>
                    <a:pt x="2401" y="33"/>
                  </a:cubicBezTo>
                  <a:cubicBezTo>
                    <a:pt x="2401" y="15"/>
                    <a:pt x="2416" y="0"/>
                    <a:pt x="2435" y="0"/>
                  </a:cubicBezTo>
                  <a:close/>
                  <a:moveTo>
                    <a:pt x="2568" y="0"/>
                  </a:moveTo>
                  <a:lnTo>
                    <a:pt x="2568" y="0"/>
                  </a:lnTo>
                  <a:cubicBezTo>
                    <a:pt x="2587" y="0"/>
                    <a:pt x="2601" y="15"/>
                    <a:pt x="2601" y="33"/>
                  </a:cubicBezTo>
                  <a:cubicBezTo>
                    <a:pt x="2601" y="52"/>
                    <a:pt x="2587" y="66"/>
                    <a:pt x="2568" y="66"/>
                  </a:cubicBezTo>
                  <a:cubicBezTo>
                    <a:pt x="2550" y="66"/>
                    <a:pt x="2535" y="52"/>
                    <a:pt x="2535" y="33"/>
                  </a:cubicBezTo>
                  <a:cubicBezTo>
                    <a:pt x="2535" y="15"/>
                    <a:pt x="2550" y="0"/>
                    <a:pt x="2568" y="0"/>
                  </a:cubicBezTo>
                  <a:close/>
                  <a:moveTo>
                    <a:pt x="2701" y="0"/>
                  </a:moveTo>
                  <a:lnTo>
                    <a:pt x="2702" y="0"/>
                  </a:lnTo>
                  <a:cubicBezTo>
                    <a:pt x="2720" y="0"/>
                    <a:pt x="2735" y="15"/>
                    <a:pt x="2735" y="33"/>
                  </a:cubicBezTo>
                  <a:cubicBezTo>
                    <a:pt x="2735" y="52"/>
                    <a:pt x="2720" y="66"/>
                    <a:pt x="2702" y="66"/>
                  </a:cubicBezTo>
                  <a:lnTo>
                    <a:pt x="2701" y="66"/>
                  </a:lnTo>
                  <a:cubicBezTo>
                    <a:pt x="2683" y="66"/>
                    <a:pt x="2668" y="52"/>
                    <a:pt x="2668" y="33"/>
                  </a:cubicBezTo>
                  <a:cubicBezTo>
                    <a:pt x="2668" y="15"/>
                    <a:pt x="2683" y="0"/>
                    <a:pt x="2701" y="0"/>
                  </a:cubicBezTo>
                  <a:close/>
                  <a:moveTo>
                    <a:pt x="2835" y="0"/>
                  </a:moveTo>
                  <a:lnTo>
                    <a:pt x="2835" y="0"/>
                  </a:lnTo>
                  <a:cubicBezTo>
                    <a:pt x="2853" y="0"/>
                    <a:pt x="2868" y="15"/>
                    <a:pt x="2868" y="33"/>
                  </a:cubicBezTo>
                  <a:cubicBezTo>
                    <a:pt x="2868" y="52"/>
                    <a:pt x="2853" y="66"/>
                    <a:pt x="2835" y="66"/>
                  </a:cubicBezTo>
                  <a:cubicBezTo>
                    <a:pt x="2816" y="66"/>
                    <a:pt x="2802" y="52"/>
                    <a:pt x="2802" y="33"/>
                  </a:cubicBezTo>
                  <a:cubicBezTo>
                    <a:pt x="2802" y="15"/>
                    <a:pt x="2816" y="0"/>
                    <a:pt x="2835" y="0"/>
                  </a:cubicBezTo>
                  <a:close/>
                  <a:moveTo>
                    <a:pt x="2968" y="0"/>
                  </a:moveTo>
                  <a:lnTo>
                    <a:pt x="2968" y="0"/>
                  </a:lnTo>
                  <a:cubicBezTo>
                    <a:pt x="2987" y="0"/>
                    <a:pt x="3002" y="15"/>
                    <a:pt x="3002" y="33"/>
                  </a:cubicBezTo>
                  <a:cubicBezTo>
                    <a:pt x="3002" y="52"/>
                    <a:pt x="2987" y="66"/>
                    <a:pt x="2968" y="66"/>
                  </a:cubicBezTo>
                  <a:cubicBezTo>
                    <a:pt x="2950" y="66"/>
                    <a:pt x="2935" y="52"/>
                    <a:pt x="2935" y="33"/>
                  </a:cubicBezTo>
                  <a:cubicBezTo>
                    <a:pt x="2935" y="15"/>
                    <a:pt x="2950" y="0"/>
                    <a:pt x="2968" y="0"/>
                  </a:cubicBezTo>
                  <a:close/>
                  <a:moveTo>
                    <a:pt x="3102" y="0"/>
                  </a:moveTo>
                  <a:lnTo>
                    <a:pt x="3102" y="0"/>
                  </a:lnTo>
                  <a:cubicBezTo>
                    <a:pt x="3120" y="0"/>
                    <a:pt x="3135" y="15"/>
                    <a:pt x="3135" y="33"/>
                  </a:cubicBezTo>
                  <a:cubicBezTo>
                    <a:pt x="3135" y="52"/>
                    <a:pt x="3120" y="66"/>
                    <a:pt x="3102" y="66"/>
                  </a:cubicBezTo>
                  <a:cubicBezTo>
                    <a:pt x="3083" y="66"/>
                    <a:pt x="3068" y="52"/>
                    <a:pt x="3068" y="33"/>
                  </a:cubicBezTo>
                  <a:cubicBezTo>
                    <a:pt x="3068" y="15"/>
                    <a:pt x="3083" y="0"/>
                    <a:pt x="3102" y="0"/>
                  </a:cubicBezTo>
                  <a:close/>
                  <a:moveTo>
                    <a:pt x="3235" y="0"/>
                  </a:moveTo>
                  <a:lnTo>
                    <a:pt x="3235" y="0"/>
                  </a:lnTo>
                  <a:cubicBezTo>
                    <a:pt x="3254" y="0"/>
                    <a:pt x="3268" y="15"/>
                    <a:pt x="3268" y="33"/>
                  </a:cubicBezTo>
                  <a:cubicBezTo>
                    <a:pt x="3268" y="52"/>
                    <a:pt x="3254" y="66"/>
                    <a:pt x="3235" y="66"/>
                  </a:cubicBezTo>
                  <a:cubicBezTo>
                    <a:pt x="3217" y="66"/>
                    <a:pt x="3202" y="52"/>
                    <a:pt x="3202" y="33"/>
                  </a:cubicBezTo>
                  <a:cubicBezTo>
                    <a:pt x="3202" y="15"/>
                    <a:pt x="3217" y="0"/>
                    <a:pt x="3235" y="0"/>
                  </a:cubicBezTo>
                  <a:close/>
                  <a:moveTo>
                    <a:pt x="3368" y="0"/>
                  </a:moveTo>
                  <a:lnTo>
                    <a:pt x="3369" y="0"/>
                  </a:lnTo>
                  <a:cubicBezTo>
                    <a:pt x="3387" y="0"/>
                    <a:pt x="3402" y="15"/>
                    <a:pt x="3402" y="33"/>
                  </a:cubicBezTo>
                  <a:cubicBezTo>
                    <a:pt x="3402" y="52"/>
                    <a:pt x="3387" y="66"/>
                    <a:pt x="3369" y="66"/>
                  </a:cubicBezTo>
                  <a:lnTo>
                    <a:pt x="3368" y="66"/>
                  </a:lnTo>
                  <a:cubicBezTo>
                    <a:pt x="3350" y="66"/>
                    <a:pt x="3335" y="52"/>
                    <a:pt x="3335" y="33"/>
                  </a:cubicBezTo>
                  <a:cubicBezTo>
                    <a:pt x="3335" y="15"/>
                    <a:pt x="3350" y="0"/>
                    <a:pt x="3368" y="0"/>
                  </a:cubicBezTo>
                  <a:close/>
                  <a:moveTo>
                    <a:pt x="3502" y="0"/>
                  </a:moveTo>
                  <a:lnTo>
                    <a:pt x="3502" y="0"/>
                  </a:lnTo>
                  <a:cubicBezTo>
                    <a:pt x="3520" y="0"/>
                    <a:pt x="3535" y="15"/>
                    <a:pt x="3535" y="33"/>
                  </a:cubicBezTo>
                  <a:cubicBezTo>
                    <a:pt x="3535" y="52"/>
                    <a:pt x="3520" y="66"/>
                    <a:pt x="3502" y="66"/>
                  </a:cubicBezTo>
                  <a:cubicBezTo>
                    <a:pt x="3483" y="66"/>
                    <a:pt x="3469" y="52"/>
                    <a:pt x="3469" y="33"/>
                  </a:cubicBezTo>
                  <a:cubicBezTo>
                    <a:pt x="3469" y="15"/>
                    <a:pt x="3483" y="0"/>
                    <a:pt x="3502" y="0"/>
                  </a:cubicBezTo>
                  <a:close/>
                  <a:moveTo>
                    <a:pt x="3635" y="0"/>
                  </a:moveTo>
                  <a:lnTo>
                    <a:pt x="3635" y="0"/>
                  </a:lnTo>
                  <a:cubicBezTo>
                    <a:pt x="3654" y="0"/>
                    <a:pt x="3669" y="15"/>
                    <a:pt x="3669" y="33"/>
                  </a:cubicBezTo>
                  <a:cubicBezTo>
                    <a:pt x="3669" y="52"/>
                    <a:pt x="3654" y="66"/>
                    <a:pt x="3635" y="66"/>
                  </a:cubicBezTo>
                  <a:cubicBezTo>
                    <a:pt x="3617" y="66"/>
                    <a:pt x="3602" y="52"/>
                    <a:pt x="3602" y="33"/>
                  </a:cubicBezTo>
                  <a:cubicBezTo>
                    <a:pt x="3602" y="15"/>
                    <a:pt x="3617" y="0"/>
                    <a:pt x="3635" y="0"/>
                  </a:cubicBezTo>
                  <a:close/>
                  <a:moveTo>
                    <a:pt x="3769" y="0"/>
                  </a:moveTo>
                  <a:lnTo>
                    <a:pt x="3769" y="0"/>
                  </a:lnTo>
                  <a:cubicBezTo>
                    <a:pt x="3787" y="0"/>
                    <a:pt x="3802" y="15"/>
                    <a:pt x="3802" y="33"/>
                  </a:cubicBezTo>
                  <a:cubicBezTo>
                    <a:pt x="3802" y="52"/>
                    <a:pt x="3787" y="66"/>
                    <a:pt x="3769" y="66"/>
                  </a:cubicBezTo>
                  <a:cubicBezTo>
                    <a:pt x="3750" y="66"/>
                    <a:pt x="3735" y="52"/>
                    <a:pt x="3735" y="33"/>
                  </a:cubicBezTo>
                  <a:cubicBezTo>
                    <a:pt x="3735" y="15"/>
                    <a:pt x="3750" y="0"/>
                    <a:pt x="3769" y="0"/>
                  </a:cubicBezTo>
                  <a:close/>
                  <a:moveTo>
                    <a:pt x="3902" y="0"/>
                  </a:moveTo>
                  <a:lnTo>
                    <a:pt x="3902" y="0"/>
                  </a:lnTo>
                  <a:cubicBezTo>
                    <a:pt x="3921" y="0"/>
                    <a:pt x="3935" y="15"/>
                    <a:pt x="3935" y="33"/>
                  </a:cubicBezTo>
                  <a:cubicBezTo>
                    <a:pt x="3935" y="52"/>
                    <a:pt x="3921" y="66"/>
                    <a:pt x="3902" y="66"/>
                  </a:cubicBezTo>
                  <a:cubicBezTo>
                    <a:pt x="3884" y="66"/>
                    <a:pt x="3869" y="52"/>
                    <a:pt x="3869" y="33"/>
                  </a:cubicBezTo>
                  <a:cubicBezTo>
                    <a:pt x="3869" y="15"/>
                    <a:pt x="3884" y="0"/>
                    <a:pt x="3902" y="0"/>
                  </a:cubicBezTo>
                  <a:close/>
                  <a:moveTo>
                    <a:pt x="4035" y="0"/>
                  </a:moveTo>
                  <a:lnTo>
                    <a:pt x="4036" y="0"/>
                  </a:lnTo>
                  <a:cubicBezTo>
                    <a:pt x="4054" y="0"/>
                    <a:pt x="4069" y="15"/>
                    <a:pt x="4069" y="33"/>
                  </a:cubicBezTo>
                  <a:cubicBezTo>
                    <a:pt x="4069" y="52"/>
                    <a:pt x="4054" y="66"/>
                    <a:pt x="4036" y="66"/>
                  </a:cubicBezTo>
                  <a:lnTo>
                    <a:pt x="4035" y="66"/>
                  </a:lnTo>
                  <a:cubicBezTo>
                    <a:pt x="4017" y="66"/>
                    <a:pt x="4002" y="52"/>
                    <a:pt x="4002" y="33"/>
                  </a:cubicBezTo>
                  <a:cubicBezTo>
                    <a:pt x="4002" y="15"/>
                    <a:pt x="4017" y="0"/>
                    <a:pt x="4035" y="0"/>
                  </a:cubicBezTo>
                  <a:close/>
                  <a:moveTo>
                    <a:pt x="4169" y="0"/>
                  </a:moveTo>
                  <a:lnTo>
                    <a:pt x="4169" y="0"/>
                  </a:lnTo>
                  <a:cubicBezTo>
                    <a:pt x="4187" y="0"/>
                    <a:pt x="4202" y="15"/>
                    <a:pt x="4202" y="33"/>
                  </a:cubicBezTo>
                  <a:cubicBezTo>
                    <a:pt x="4202" y="52"/>
                    <a:pt x="4187" y="66"/>
                    <a:pt x="4169" y="66"/>
                  </a:cubicBezTo>
                  <a:cubicBezTo>
                    <a:pt x="4150" y="66"/>
                    <a:pt x="4136" y="52"/>
                    <a:pt x="4136" y="33"/>
                  </a:cubicBezTo>
                  <a:cubicBezTo>
                    <a:pt x="4136" y="15"/>
                    <a:pt x="4150" y="0"/>
                    <a:pt x="4169" y="0"/>
                  </a:cubicBezTo>
                  <a:close/>
                  <a:moveTo>
                    <a:pt x="4302" y="0"/>
                  </a:moveTo>
                  <a:lnTo>
                    <a:pt x="4302" y="0"/>
                  </a:lnTo>
                  <a:cubicBezTo>
                    <a:pt x="4321" y="0"/>
                    <a:pt x="4336" y="15"/>
                    <a:pt x="4336" y="33"/>
                  </a:cubicBezTo>
                  <a:cubicBezTo>
                    <a:pt x="4336" y="52"/>
                    <a:pt x="4321" y="66"/>
                    <a:pt x="4302" y="66"/>
                  </a:cubicBezTo>
                  <a:cubicBezTo>
                    <a:pt x="4284" y="66"/>
                    <a:pt x="4269" y="52"/>
                    <a:pt x="4269" y="33"/>
                  </a:cubicBezTo>
                  <a:cubicBezTo>
                    <a:pt x="4269" y="15"/>
                    <a:pt x="4284" y="0"/>
                    <a:pt x="4302" y="0"/>
                  </a:cubicBezTo>
                  <a:close/>
                  <a:moveTo>
                    <a:pt x="4436" y="0"/>
                  </a:moveTo>
                  <a:lnTo>
                    <a:pt x="4436" y="0"/>
                  </a:lnTo>
                  <a:cubicBezTo>
                    <a:pt x="4454" y="0"/>
                    <a:pt x="4469" y="15"/>
                    <a:pt x="4469" y="33"/>
                  </a:cubicBezTo>
                  <a:cubicBezTo>
                    <a:pt x="4469" y="52"/>
                    <a:pt x="4454" y="66"/>
                    <a:pt x="4436" y="66"/>
                  </a:cubicBezTo>
                  <a:cubicBezTo>
                    <a:pt x="4417" y="66"/>
                    <a:pt x="4402" y="52"/>
                    <a:pt x="4402" y="33"/>
                  </a:cubicBezTo>
                  <a:cubicBezTo>
                    <a:pt x="4402" y="15"/>
                    <a:pt x="4417" y="0"/>
                    <a:pt x="4436" y="0"/>
                  </a:cubicBezTo>
                  <a:close/>
                  <a:moveTo>
                    <a:pt x="4569" y="0"/>
                  </a:moveTo>
                  <a:lnTo>
                    <a:pt x="4569" y="0"/>
                  </a:lnTo>
                  <a:cubicBezTo>
                    <a:pt x="4588" y="0"/>
                    <a:pt x="4602" y="15"/>
                    <a:pt x="4602" y="33"/>
                  </a:cubicBezTo>
                  <a:cubicBezTo>
                    <a:pt x="4602" y="52"/>
                    <a:pt x="4588" y="66"/>
                    <a:pt x="4569" y="66"/>
                  </a:cubicBezTo>
                  <a:cubicBezTo>
                    <a:pt x="4551" y="66"/>
                    <a:pt x="4536" y="52"/>
                    <a:pt x="4536" y="33"/>
                  </a:cubicBezTo>
                  <a:cubicBezTo>
                    <a:pt x="4536" y="15"/>
                    <a:pt x="4551" y="0"/>
                    <a:pt x="4569" y="0"/>
                  </a:cubicBezTo>
                  <a:close/>
                  <a:moveTo>
                    <a:pt x="4702" y="0"/>
                  </a:moveTo>
                  <a:lnTo>
                    <a:pt x="4703" y="0"/>
                  </a:lnTo>
                  <a:cubicBezTo>
                    <a:pt x="4721" y="0"/>
                    <a:pt x="4736" y="15"/>
                    <a:pt x="4736" y="33"/>
                  </a:cubicBezTo>
                  <a:cubicBezTo>
                    <a:pt x="4736" y="52"/>
                    <a:pt x="4721" y="66"/>
                    <a:pt x="4703" y="66"/>
                  </a:cubicBezTo>
                  <a:lnTo>
                    <a:pt x="4702" y="66"/>
                  </a:lnTo>
                  <a:cubicBezTo>
                    <a:pt x="4684" y="66"/>
                    <a:pt x="4669" y="52"/>
                    <a:pt x="4669" y="33"/>
                  </a:cubicBezTo>
                  <a:cubicBezTo>
                    <a:pt x="4669" y="15"/>
                    <a:pt x="4684" y="0"/>
                    <a:pt x="4702" y="0"/>
                  </a:cubicBezTo>
                  <a:close/>
                  <a:moveTo>
                    <a:pt x="4836" y="0"/>
                  </a:moveTo>
                  <a:lnTo>
                    <a:pt x="4836" y="0"/>
                  </a:lnTo>
                  <a:cubicBezTo>
                    <a:pt x="4854" y="0"/>
                    <a:pt x="4869" y="15"/>
                    <a:pt x="4869" y="33"/>
                  </a:cubicBezTo>
                  <a:cubicBezTo>
                    <a:pt x="4869" y="52"/>
                    <a:pt x="4854" y="66"/>
                    <a:pt x="4836" y="66"/>
                  </a:cubicBezTo>
                  <a:cubicBezTo>
                    <a:pt x="4817" y="66"/>
                    <a:pt x="4803" y="52"/>
                    <a:pt x="4803" y="33"/>
                  </a:cubicBezTo>
                  <a:cubicBezTo>
                    <a:pt x="4803" y="15"/>
                    <a:pt x="4817" y="0"/>
                    <a:pt x="4836" y="0"/>
                  </a:cubicBezTo>
                  <a:close/>
                  <a:moveTo>
                    <a:pt x="4969" y="0"/>
                  </a:moveTo>
                  <a:lnTo>
                    <a:pt x="4969" y="0"/>
                  </a:lnTo>
                  <a:cubicBezTo>
                    <a:pt x="4988" y="0"/>
                    <a:pt x="5003" y="15"/>
                    <a:pt x="5003" y="33"/>
                  </a:cubicBezTo>
                  <a:cubicBezTo>
                    <a:pt x="5003" y="52"/>
                    <a:pt x="4988" y="66"/>
                    <a:pt x="4969" y="66"/>
                  </a:cubicBezTo>
                  <a:cubicBezTo>
                    <a:pt x="4951" y="66"/>
                    <a:pt x="4936" y="52"/>
                    <a:pt x="4936" y="33"/>
                  </a:cubicBezTo>
                  <a:cubicBezTo>
                    <a:pt x="4936" y="15"/>
                    <a:pt x="4951" y="0"/>
                    <a:pt x="4969" y="0"/>
                  </a:cubicBezTo>
                  <a:close/>
                  <a:moveTo>
                    <a:pt x="5103" y="0"/>
                  </a:moveTo>
                  <a:lnTo>
                    <a:pt x="5103" y="0"/>
                  </a:lnTo>
                  <a:cubicBezTo>
                    <a:pt x="5121" y="0"/>
                    <a:pt x="5136" y="15"/>
                    <a:pt x="5136" y="33"/>
                  </a:cubicBezTo>
                  <a:cubicBezTo>
                    <a:pt x="5136" y="52"/>
                    <a:pt x="5121" y="66"/>
                    <a:pt x="5103" y="66"/>
                  </a:cubicBezTo>
                  <a:cubicBezTo>
                    <a:pt x="5084" y="66"/>
                    <a:pt x="5069" y="52"/>
                    <a:pt x="5069" y="33"/>
                  </a:cubicBezTo>
                  <a:cubicBezTo>
                    <a:pt x="5069" y="15"/>
                    <a:pt x="5084" y="0"/>
                    <a:pt x="5103" y="0"/>
                  </a:cubicBezTo>
                  <a:close/>
                  <a:moveTo>
                    <a:pt x="5236" y="0"/>
                  </a:moveTo>
                  <a:lnTo>
                    <a:pt x="5236" y="0"/>
                  </a:lnTo>
                  <a:cubicBezTo>
                    <a:pt x="5255" y="0"/>
                    <a:pt x="5269" y="15"/>
                    <a:pt x="5269" y="33"/>
                  </a:cubicBezTo>
                  <a:cubicBezTo>
                    <a:pt x="5269" y="52"/>
                    <a:pt x="5255" y="66"/>
                    <a:pt x="5236" y="66"/>
                  </a:cubicBezTo>
                  <a:cubicBezTo>
                    <a:pt x="5218" y="66"/>
                    <a:pt x="5203" y="52"/>
                    <a:pt x="5203" y="33"/>
                  </a:cubicBezTo>
                  <a:cubicBezTo>
                    <a:pt x="5203" y="15"/>
                    <a:pt x="5218" y="0"/>
                    <a:pt x="5236" y="0"/>
                  </a:cubicBezTo>
                  <a:close/>
                  <a:moveTo>
                    <a:pt x="5369" y="0"/>
                  </a:moveTo>
                  <a:lnTo>
                    <a:pt x="5370" y="0"/>
                  </a:lnTo>
                  <a:cubicBezTo>
                    <a:pt x="5388" y="0"/>
                    <a:pt x="5403" y="15"/>
                    <a:pt x="5403" y="33"/>
                  </a:cubicBezTo>
                  <a:cubicBezTo>
                    <a:pt x="5403" y="52"/>
                    <a:pt x="5388" y="66"/>
                    <a:pt x="5370" y="66"/>
                  </a:cubicBezTo>
                  <a:lnTo>
                    <a:pt x="5369" y="66"/>
                  </a:lnTo>
                  <a:cubicBezTo>
                    <a:pt x="5351" y="66"/>
                    <a:pt x="5336" y="52"/>
                    <a:pt x="5336" y="33"/>
                  </a:cubicBezTo>
                  <a:cubicBezTo>
                    <a:pt x="5336" y="15"/>
                    <a:pt x="5351" y="0"/>
                    <a:pt x="5369" y="0"/>
                  </a:cubicBezTo>
                  <a:close/>
                  <a:moveTo>
                    <a:pt x="5503" y="0"/>
                  </a:moveTo>
                  <a:lnTo>
                    <a:pt x="5503" y="0"/>
                  </a:lnTo>
                  <a:cubicBezTo>
                    <a:pt x="5521" y="0"/>
                    <a:pt x="5536" y="15"/>
                    <a:pt x="5536" y="33"/>
                  </a:cubicBezTo>
                  <a:cubicBezTo>
                    <a:pt x="5536" y="52"/>
                    <a:pt x="5521" y="66"/>
                    <a:pt x="5503" y="66"/>
                  </a:cubicBezTo>
                  <a:cubicBezTo>
                    <a:pt x="5484" y="66"/>
                    <a:pt x="5470" y="52"/>
                    <a:pt x="5470" y="33"/>
                  </a:cubicBezTo>
                  <a:cubicBezTo>
                    <a:pt x="5470" y="15"/>
                    <a:pt x="5484" y="0"/>
                    <a:pt x="5503" y="0"/>
                  </a:cubicBezTo>
                  <a:close/>
                  <a:moveTo>
                    <a:pt x="5636" y="0"/>
                  </a:moveTo>
                  <a:lnTo>
                    <a:pt x="5636" y="0"/>
                  </a:lnTo>
                  <a:cubicBezTo>
                    <a:pt x="5655" y="0"/>
                    <a:pt x="5670" y="15"/>
                    <a:pt x="5670" y="33"/>
                  </a:cubicBezTo>
                  <a:cubicBezTo>
                    <a:pt x="5670" y="52"/>
                    <a:pt x="5655" y="66"/>
                    <a:pt x="5636" y="66"/>
                  </a:cubicBezTo>
                  <a:cubicBezTo>
                    <a:pt x="5618" y="66"/>
                    <a:pt x="5603" y="52"/>
                    <a:pt x="5603" y="33"/>
                  </a:cubicBezTo>
                  <a:cubicBezTo>
                    <a:pt x="5603" y="15"/>
                    <a:pt x="5618" y="0"/>
                    <a:pt x="5636" y="0"/>
                  </a:cubicBezTo>
                  <a:close/>
                  <a:moveTo>
                    <a:pt x="5770" y="0"/>
                  </a:moveTo>
                  <a:lnTo>
                    <a:pt x="5770" y="0"/>
                  </a:lnTo>
                  <a:cubicBezTo>
                    <a:pt x="5788" y="0"/>
                    <a:pt x="5803" y="15"/>
                    <a:pt x="5803" y="33"/>
                  </a:cubicBezTo>
                  <a:cubicBezTo>
                    <a:pt x="5803" y="52"/>
                    <a:pt x="5788" y="66"/>
                    <a:pt x="5770" y="66"/>
                  </a:cubicBezTo>
                  <a:cubicBezTo>
                    <a:pt x="5751" y="66"/>
                    <a:pt x="5736" y="52"/>
                    <a:pt x="5736" y="33"/>
                  </a:cubicBezTo>
                  <a:cubicBezTo>
                    <a:pt x="5736" y="15"/>
                    <a:pt x="5751" y="0"/>
                    <a:pt x="5770" y="0"/>
                  </a:cubicBezTo>
                  <a:close/>
                  <a:moveTo>
                    <a:pt x="5903" y="0"/>
                  </a:moveTo>
                  <a:lnTo>
                    <a:pt x="5903" y="0"/>
                  </a:lnTo>
                  <a:cubicBezTo>
                    <a:pt x="5922" y="0"/>
                    <a:pt x="5936" y="15"/>
                    <a:pt x="5936" y="33"/>
                  </a:cubicBezTo>
                  <a:cubicBezTo>
                    <a:pt x="5936" y="52"/>
                    <a:pt x="5922" y="66"/>
                    <a:pt x="5903" y="66"/>
                  </a:cubicBezTo>
                  <a:cubicBezTo>
                    <a:pt x="5885" y="66"/>
                    <a:pt x="5870" y="52"/>
                    <a:pt x="5870" y="33"/>
                  </a:cubicBezTo>
                  <a:cubicBezTo>
                    <a:pt x="5870" y="15"/>
                    <a:pt x="5885" y="0"/>
                    <a:pt x="5903" y="0"/>
                  </a:cubicBezTo>
                  <a:close/>
                  <a:moveTo>
                    <a:pt x="6036" y="0"/>
                  </a:moveTo>
                  <a:lnTo>
                    <a:pt x="6037" y="0"/>
                  </a:lnTo>
                  <a:cubicBezTo>
                    <a:pt x="6055" y="0"/>
                    <a:pt x="6070" y="15"/>
                    <a:pt x="6070" y="33"/>
                  </a:cubicBezTo>
                  <a:cubicBezTo>
                    <a:pt x="6070" y="52"/>
                    <a:pt x="6055" y="66"/>
                    <a:pt x="6037" y="66"/>
                  </a:cubicBezTo>
                  <a:lnTo>
                    <a:pt x="6036" y="66"/>
                  </a:lnTo>
                  <a:cubicBezTo>
                    <a:pt x="6018" y="66"/>
                    <a:pt x="6003" y="52"/>
                    <a:pt x="6003" y="33"/>
                  </a:cubicBezTo>
                  <a:cubicBezTo>
                    <a:pt x="6003" y="15"/>
                    <a:pt x="6018" y="0"/>
                    <a:pt x="6036" y="0"/>
                  </a:cubicBezTo>
                  <a:close/>
                  <a:moveTo>
                    <a:pt x="6170" y="0"/>
                  </a:moveTo>
                  <a:lnTo>
                    <a:pt x="6170" y="0"/>
                  </a:lnTo>
                  <a:cubicBezTo>
                    <a:pt x="6188" y="0"/>
                    <a:pt x="6203" y="15"/>
                    <a:pt x="6203" y="33"/>
                  </a:cubicBezTo>
                  <a:cubicBezTo>
                    <a:pt x="6203" y="52"/>
                    <a:pt x="6188" y="66"/>
                    <a:pt x="6170" y="66"/>
                  </a:cubicBezTo>
                  <a:cubicBezTo>
                    <a:pt x="6151" y="66"/>
                    <a:pt x="6137" y="52"/>
                    <a:pt x="6137" y="33"/>
                  </a:cubicBezTo>
                  <a:cubicBezTo>
                    <a:pt x="6137" y="15"/>
                    <a:pt x="6151" y="0"/>
                    <a:pt x="6170" y="0"/>
                  </a:cubicBezTo>
                  <a:close/>
                  <a:moveTo>
                    <a:pt x="6303" y="0"/>
                  </a:moveTo>
                  <a:lnTo>
                    <a:pt x="6303" y="0"/>
                  </a:lnTo>
                  <a:cubicBezTo>
                    <a:pt x="6322" y="0"/>
                    <a:pt x="6337" y="15"/>
                    <a:pt x="6337" y="33"/>
                  </a:cubicBezTo>
                  <a:cubicBezTo>
                    <a:pt x="6337" y="52"/>
                    <a:pt x="6322" y="66"/>
                    <a:pt x="6303" y="66"/>
                  </a:cubicBezTo>
                  <a:cubicBezTo>
                    <a:pt x="6285" y="66"/>
                    <a:pt x="6270" y="52"/>
                    <a:pt x="6270" y="33"/>
                  </a:cubicBezTo>
                  <a:cubicBezTo>
                    <a:pt x="6270" y="15"/>
                    <a:pt x="6285" y="0"/>
                    <a:pt x="6303" y="0"/>
                  </a:cubicBezTo>
                  <a:close/>
                  <a:moveTo>
                    <a:pt x="6437" y="0"/>
                  </a:moveTo>
                  <a:lnTo>
                    <a:pt x="6437" y="0"/>
                  </a:lnTo>
                  <a:cubicBezTo>
                    <a:pt x="6455" y="0"/>
                    <a:pt x="6470" y="15"/>
                    <a:pt x="6470" y="33"/>
                  </a:cubicBezTo>
                  <a:cubicBezTo>
                    <a:pt x="6470" y="52"/>
                    <a:pt x="6455" y="66"/>
                    <a:pt x="6437" y="66"/>
                  </a:cubicBezTo>
                  <a:cubicBezTo>
                    <a:pt x="6418" y="66"/>
                    <a:pt x="6403" y="52"/>
                    <a:pt x="6403" y="33"/>
                  </a:cubicBezTo>
                  <a:cubicBezTo>
                    <a:pt x="6403" y="15"/>
                    <a:pt x="6418" y="0"/>
                    <a:pt x="6437" y="0"/>
                  </a:cubicBezTo>
                  <a:close/>
                  <a:moveTo>
                    <a:pt x="6570" y="0"/>
                  </a:moveTo>
                  <a:lnTo>
                    <a:pt x="6570" y="0"/>
                  </a:lnTo>
                  <a:cubicBezTo>
                    <a:pt x="6589" y="0"/>
                    <a:pt x="6603" y="15"/>
                    <a:pt x="6603" y="33"/>
                  </a:cubicBezTo>
                  <a:cubicBezTo>
                    <a:pt x="6603" y="52"/>
                    <a:pt x="6589" y="66"/>
                    <a:pt x="6570" y="66"/>
                  </a:cubicBezTo>
                  <a:cubicBezTo>
                    <a:pt x="6552" y="66"/>
                    <a:pt x="6537" y="52"/>
                    <a:pt x="6537" y="33"/>
                  </a:cubicBezTo>
                  <a:cubicBezTo>
                    <a:pt x="6537" y="15"/>
                    <a:pt x="6552" y="0"/>
                    <a:pt x="6570" y="0"/>
                  </a:cubicBezTo>
                  <a:close/>
                  <a:moveTo>
                    <a:pt x="6703" y="0"/>
                  </a:moveTo>
                  <a:lnTo>
                    <a:pt x="6704" y="0"/>
                  </a:lnTo>
                  <a:cubicBezTo>
                    <a:pt x="6722" y="0"/>
                    <a:pt x="6737" y="15"/>
                    <a:pt x="6737" y="33"/>
                  </a:cubicBezTo>
                  <a:cubicBezTo>
                    <a:pt x="6737" y="52"/>
                    <a:pt x="6722" y="66"/>
                    <a:pt x="6704" y="66"/>
                  </a:cubicBezTo>
                  <a:lnTo>
                    <a:pt x="6703" y="66"/>
                  </a:lnTo>
                  <a:cubicBezTo>
                    <a:pt x="6685" y="66"/>
                    <a:pt x="6670" y="52"/>
                    <a:pt x="6670" y="33"/>
                  </a:cubicBezTo>
                  <a:cubicBezTo>
                    <a:pt x="6670" y="15"/>
                    <a:pt x="6685" y="0"/>
                    <a:pt x="6703" y="0"/>
                  </a:cubicBezTo>
                  <a:close/>
                  <a:moveTo>
                    <a:pt x="6837" y="0"/>
                  </a:moveTo>
                  <a:lnTo>
                    <a:pt x="6837" y="0"/>
                  </a:lnTo>
                  <a:cubicBezTo>
                    <a:pt x="6855" y="0"/>
                    <a:pt x="6870" y="15"/>
                    <a:pt x="6870" y="33"/>
                  </a:cubicBezTo>
                  <a:cubicBezTo>
                    <a:pt x="6870" y="52"/>
                    <a:pt x="6855" y="66"/>
                    <a:pt x="6837" y="66"/>
                  </a:cubicBezTo>
                  <a:cubicBezTo>
                    <a:pt x="6818" y="66"/>
                    <a:pt x="6804" y="52"/>
                    <a:pt x="6804" y="33"/>
                  </a:cubicBezTo>
                  <a:cubicBezTo>
                    <a:pt x="6804" y="15"/>
                    <a:pt x="6818" y="0"/>
                    <a:pt x="6837" y="0"/>
                  </a:cubicBezTo>
                  <a:close/>
                  <a:moveTo>
                    <a:pt x="6970" y="0"/>
                  </a:moveTo>
                  <a:lnTo>
                    <a:pt x="6970" y="0"/>
                  </a:lnTo>
                  <a:cubicBezTo>
                    <a:pt x="6989" y="0"/>
                    <a:pt x="7004" y="15"/>
                    <a:pt x="7004" y="33"/>
                  </a:cubicBezTo>
                  <a:cubicBezTo>
                    <a:pt x="7004" y="52"/>
                    <a:pt x="6989" y="66"/>
                    <a:pt x="6970" y="66"/>
                  </a:cubicBezTo>
                  <a:cubicBezTo>
                    <a:pt x="6952" y="66"/>
                    <a:pt x="6937" y="52"/>
                    <a:pt x="6937" y="33"/>
                  </a:cubicBezTo>
                  <a:cubicBezTo>
                    <a:pt x="6937" y="15"/>
                    <a:pt x="6952" y="0"/>
                    <a:pt x="6970" y="0"/>
                  </a:cubicBezTo>
                  <a:close/>
                  <a:moveTo>
                    <a:pt x="7104" y="0"/>
                  </a:moveTo>
                  <a:lnTo>
                    <a:pt x="7104" y="0"/>
                  </a:lnTo>
                  <a:cubicBezTo>
                    <a:pt x="7122" y="0"/>
                    <a:pt x="7137" y="15"/>
                    <a:pt x="7137" y="33"/>
                  </a:cubicBezTo>
                  <a:cubicBezTo>
                    <a:pt x="7137" y="52"/>
                    <a:pt x="7122" y="66"/>
                    <a:pt x="7104" y="66"/>
                  </a:cubicBezTo>
                  <a:cubicBezTo>
                    <a:pt x="7085" y="66"/>
                    <a:pt x="7070" y="52"/>
                    <a:pt x="7070" y="33"/>
                  </a:cubicBezTo>
                  <a:cubicBezTo>
                    <a:pt x="7070" y="15"/>
                    <a:pt x="7085" y="0"/>
                    <a:pt x="7104" y="0"/>
                  </a:cubicBezTo>
                  <a:close/>
                  <a:moveTo>
                    <a:pt x="7237" y="0"/>
                  </a:moveTo>
                  <a:lnTo>
                    <a:pt x="7237" y="0"/>
                  </a:lnTo>
                  <a:cubicBezTo>
                    <a:pt x="7256" y="0"/>
                    <a:pt x="7270" y="15"/>
                    <a:pt x="7270" y="33"/>
                  </a:cubicBezTo>
                  <a:cubicBezTo>
                    <a:pt x="7270" y="52"/>
                    <a:pt x="7256" y="66"/>
                    <a:pt x="7237" y="66"/>
                  </a:cubicBezTo>
                  <a:cubicBezTo>
                    <a:pt x="7219" y="66"/>
                    <a:pt x="7204" y="52"/>
                    <a:pt x="7204" y="33"/>
                  </a:cubicBezTo>
                  <a:cubicBezTo>
                    <a:pt x="7204" y="15"/>
                    <a:pt x="7219" y="0"/>
                    <a:pt x="7237" y="0"/>
                  </a:cubicBezTo>
                  <a:close/>
                </a:path>
              </a:pathLst>
            </a:custGeom>
            <a:solidFill>
              <a:srgbClr val="000000"/>
            </a:solidFill>
            <a:ln w="1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636" name="Freeform 314"/>
            <p:cNvSpPr>
              <a:spLocks noEditPoints="1"/>
            </p:cNvSpPr>
            <p:nvPr/>
          </p:nvSpPr>
          <p:spPr bwMode="auto">
            <a:xfrm>
              <a:off x="926" y="882"/>
              <a:ext cx="4" cy="22"/>
            </a:xfrm>
            <a:custGeom>
              <a:avLst/>
              <a:gdLst>
                <a:gd name="T0" fmla="*/ 0 w 67"/>
                <a:gd name="T1" fmla="*/ 1 h 466"/>
                <a:gd name="T2" fmla="*/ 0 w 67"/>
                <a:gd name="T3" fmla="*/ 1 h 466"/>
                <a:gd name="T4" fmla="*/ 0 w 67"/>
                <a:gd name="T5" fmla="*/ 1 h 466"/>
                <a:gd name="T6" fmla="*/ 0 w 67"/>
                <a:gd name="T7" fmla="*/ 1 h 466"/>
                <a:gd name="T8" fmla="*/ 0 w 67"/>
                <a:gd name="T9" fmla="*/ 1 h 466"/>
                <a:gd name="T10" fmla="*/ 0 w 67"/>
                <a:gd name="T11" fmla="*/ 1 h 466"/>
                <a:gd name="T12" fmla="*/ 0 w 67"/>
                <a:gd name="T13" fmla="*/ 1 h 466"/>
                <a:gd name="T14" fmla="*/ 0 w 67"/>
                <a:gd name="T15" fmla="*/ 1 h 466"/>
                <a:gd name="T16" fmla="*/ 0 w 67"/>
                <a:gd name="T17" fmla="*/ 1 h 466"/>
                <a:gd name="T18" fmla="*/ 0 w 67"/>
                <a:gd name="T19" fmla="*/ 1 h 466"/>
                <a:gd name="T20" fmla="*/ 0 w 67"/>
                <a:gd name="T21" fmla="*/ 1 h 466"/>
                <a:gd name="T22" fmla="*/ 0 w 67"/>
                <a:gd name="T23" fmla="*/ 1 h 466"/>
                <a:gd name="T24" fmla="*/ 0 w 67"/>
                <a:gd name="T25" fmla="*/ 1 h 466"/>
                <a:gd name="T26" fmla="*/ 0 w 67"/>
                <a:gd name="T27" fmla="*/ 1 h 466"/>
                <a:gd name="T28" fmla="*/ 0 w 67"/>
                <a:gd name="T29" fmla="*/ 0 h 466"/>
                <a:gd name="T30" fmla="*/ 0 w 67"/>
                <a:gd name="T31" fmla="*/ 0 h 466"/>
                <a:gd name="T32" fmla="*/ 0 w 67"/>
                <a:gd name="T33" fmla="*/ 0 h 466"/>
                <a:gd name="T34" fmla="*/ 0 w 67"/>
                <a:gd name="T35" fmla="*/ 0 h 466"/>
                <a:gd name="T36" fmla="*/ 0 w 67"/>
                <a:gd name="T37" fmla="*/ 0 h 466"/>
                <a:gd name="T38" fmla="*/ 0 w 67"/>
                <a:gd name="T39" fmla="*/ 0 h 466"/>
                <a:gd name="T40" fmla="*/ 0 w 67"/>
                <a:gd name="T41" fmla="*/ 0 h 466"/>
                <a:gd name="T42" fmla="*/ 0 w 67"/>
                <a:gd name="T43" fmla="*/ 0 h 466"/>
                <a:gd name="T44" fmla="*/ 0 w 67"/>
                <a:gd name="T45" fmla="*/ 0 h 466"/>
                <a:gd name="T46" fmla="*/ 0 w 67"/>
                <a:gd name="T47" fmla="*/ 0 h 466"/>
                <a:gd name="T48" fmla="*/ 0 w 67"/>
                <a:gd name="T49" fmla="*/ 0 h 466"/>
                <a:gd name="T50" fmla="*/ 0 w 67"/>
                <a:gd name="T51" fmla="*/ 0 h 466"/>
                <a:gd name="T52" fmla="*/ 0 w 67"/>
                <a:gd name="T53" fmla="*/ 0 h 466"/>
                <a:gd name="T54" fmla="*/ 0 w 67"/>
                <a:gd name="T55" fmla="*/ 0 h 46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67" h="466">
                  <a:moveTo>
                    <a:pt x="0" y="433"/>
                  </a:moveTo>
                  <a:lnTo>
                    <a:pt x="0" y="433"/>
                  </a:lnTo>
                  <a:cubicBezTo>
                    <a:pt x="0" y="415"/>
                    <a:pt x="15" y="400"/>
                    <a:pt x="34" y="400"/>
                  </a:cubicBezTo>
                  <a:cubicBezTo>
                    <a:pt x="52" y="400"/>
                    <a:pt x="67" y="415"/>
                    <a:pt x="67" y="433"/>
                  </a:cubicBezTo>
                  <a:cubicBezTo>
                    <a:pt x="67" y="452"/>
                    <a:pt x="52" y="466"/>
                    <a:pt x="34" y="466"/>
                  </a:cubicBezTo>
                  <a:cubicBezTo>
                    <a:pt x="15" y="466"/>
                    <a:pt x="0" y="452"/>
                    <a:pt x="0" y="433"/>
                  </a:cubicBezTo>
                  <a:close/>
                  <a:moveTo>
                    <a:pt x="0" y="300"/>
                  </a:moveTo>
                  <a:lnTo>
                    <a:pt x="0" y="300"/>
                  </a:lnTo>
                  <a:cubicBezTo>
                    <a:pt x="0" y="281"/>
                    <a:pt x="15" y="266"/>
                    <a:pt x="34" y="266"/>
                  </a:cubicBezTo>
                  <a:cubicBezTo>
                    <a:pt x="52" y="266"/>
                    <a:pt x="67" y="281"/>
                    <a:pt x="67" y="300"/>
                  </a:cubicBezTo>
                  <a:cubicBezTo>
                    <a:pt x="67" y="318"/>
                    <a:pt x="52" y="333"/>
                    <a:pt x="34" y="333"/>
                  </a:cubicBezTo>
                  <a:cubicBezTo>
                    <a:pt x="15" y="333"/>
                    <a:pt x="0" y="318"/>
                    <a:pt x="0" y="300"/>
                  </a:cubicBezTo>
                  <a:close/>
                  <a:moveTo>
                    <a:pt x="0" y="166"/>
                  </a:moveTo>
                  <a:lnTo>
                    <a:pt x="0" y="166"/>
                  </a:lnTo>
                  <a:cubicBezTo>
                    <a:pt x="0" y="148"/>
                    <a:pt x="15" y="133"/>
                    <a:pt x="34" y="133"/>
                  </a:cubicBezTo>
                  <a:cubicBezTo>
                    <a:pt x="52" y="133"/>
                    <a:pt x="67" y="148"/>
                    <a:pt x="67" y="166"/>
                  </a:cubicBezTo>
                  <a:cubicBezTo>
                    <a:pt x="67" y="185"/>
                    <a:pt x="52" y="200"/>
                    <a:pt x="34" y="200"/>
                  </a:cubicBezTo>
                  <a:cubicBezTo>
                    <a:pt x="15" y="200"/>
                    <a:pt x="0" y="185"/>
                    <a:pt x="0" y="166"/>
                  </a:cubicBezTo>
                  <a:close/>
                  <a:moveTo>
                    <a:pt x="0" y="33"/>
                  </a:moveTo>
                  <a:lnTo>
                    <a:pt x="0" y="33"/>
                  </a:lnTo>
                  <a:cubicBezTo>
                    <a:pt x="0" y="14"/>
                    <a:pt x="15" y="0"/>
                    <a:pt x="34" y="0"/>
                  </a:cubicBezTo>
                  <a:cubicBezTo>
                    <a:pt x="52" y="0"/>
                    <a:pt x="67" y="14"/>
                    <a:pt x="67" y="33"/>
                  </a:cubicBezTo>
                  <a:cubicBezTo>
                    <a:pt x="67" y="51"/>
                    <a:pt x="52" y="66"/>
                    <a:pt x="34" y="66"/>
                  </a:cubicBezTo>
                  <a:cubicBezTo>
                    <a:pt x="15" y="66"/>
                    <a:pt x="0" y="51"/>
                    <a:pt x="0" y="33"/>
                  </a:cubicBezTo>
                  <a:close/>
                </a:path>
              </a:pathLst>
            </a:custGeom>
            <a:solidFill>
              <a:srgbClr val="000000"/>
            </a:solidFill>
            <a:ln w="1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18637" name="Group 317"/>
            <p:cNvGrpSpPr>
              <a:grpSpLocks/>
            </p:cNvGrpSpPr>
            <p:nvPr/>
          </p:nvGrpSpPr>
          <p:grpSpPr bwMode="auto">
            <a:xfrm>
              <a:off x="878" y="1100"/>
              <a:ext cx="60" cy="51"/>
              <a:chOff x="878" y="1100"/>
              <a:chExt cx="60" cy="51"/>
            </a:xfrm>
          </p:grpSpPr>
          <p:sp>
            <p:nvSpPr>
              <p:cNvPr id="20093" name="Oval 315"/>
              <p:cNvSpPr>
                <a:spLocks noChangeArrowheads="1"/>
              </p:cNvSpPr>
              <p:nvPr/>
            </p:nvSpPr>
            <p:spPr bwMode="auto">
              <a:xfrm>
                <a:off x="878" y="1100"/>
                <a:ext cx="60" cy="51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CC0000"/>
                  </a:buClr>
                  <a:buSzPct val="120000"/>
                  <a:buFont typeface="Wingdings" panose="05000000000000000000" pitchFamily="2" charset="2"/>
                  <a:buChar char="F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33CC33"/>
                  </a:buClr>
                  <a:buFont typeface="Wingdings" panose="05000000000000000000" pitchFamily="2" charset="2"/>
                  <a:buChar char="Ø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l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3pPr>
                <a:lvl4pPr marL="1600200" indent="-228600">
                  <a:spcBef>
                    <a:spcPct val="20000"/>
                  </a:spcBef>
                  <a:buSzPct val="90000"/>
                  <a:buFont typeface="Wingdings" panose="05000000000000000000" pitchFamily="2" charset="2"/>
                  <a:buChar char="p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spcBef>
                    <a:spcPct val="20000"/>
                  </a:spcBef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en-US" sz="1800">
                  <a:ea typeface="宋体" panose="02010600030101010101" pitchFamily="2" charset="-122"/>
                </a:endParaRPr>
              </a:p>
            </p:txBody>
          </p:sp>
          <p:sp>
            <p:nvSpPr>
              <p:cNvPr id="20094" name="Oval 316"/>
              <p:cNvSpPr>
                <a:spLocks noChangeArrowheads="1"/>
              </p:cNvSpPr>
              <p:nvPr/>
            </p:nvSpPr>
            <p:spPr bwMode="auto">
              <a:xfrm>
                <a:off x="878" y="1100"/>
                <a:ext cx="60" cy="51"/>
              </a:xfrm>
              <a:prstGeom prst="ellipse">
                <a:avLst/>
              </a:prstGeom>
              <a:noFill/>
              <a:ln w="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CC0000"/>
                  </a:buClr>
                  <a:buSzPct val="120000"/>
                  <a:buFont typeface="Wingdings" panose="05000000000000000000" pitchFamily="2" charset="2"/>
                  <a:buChar char="F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33CC33"/>
                  </a:buClr>
                  <a:buFont typeface="Wingdings" panose="05000000000000000000" pitchFamily="2" charset="2"/>
                  <a:buChar char="Ø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l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3pPr>
                <a:lvl4pPr marL="1600200" indent="-228600">
                  <a:spcBef>
                    <a:spcPct val="20000"/>
                  </a:spcBef>
                  <a:buSzPct val="90000"/>
                  <a:buFont typeface="Wingdings" panose="05000000000000000000" pitchFamily="2" charset="2"/>
                  <a:buChar char="p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spcBef>
                    <a:spcPct val="20000"/>
                  </a:spcBef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en-US" sz="1800"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18638" name="Rectangle 318"/>
            <p:cNvSpPr>
              <a:spLocks noChangeArrowheads="1"/>
            </p:cNvSpPr>
            <p:nvPr/>
          </p:nvSpPr>
          <p:spPr bwMode="auto">
            <a:xfrm>
              <a:off x="896" y="1098"/>
              <a:ext cx="31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CC0000"/>
                </a:buClr>
                <a:buSzPct val="120000"/>
                <a:buFont typeface="Wingdings" panose="05000000000000000000" pitchFamily="2" charset="2"/>
                <a:buChar char="F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3CC33"/>
                </a:buClr>
                <a:buFont typeface="Wingdings" panose="05000000000000000000" pitchFamily="2" charset="2"/>
                <a:buChar char="Ø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spcBef>
                  <a:spcPct val="20000"/>
                </a:spcBef>
                <a:buSzPct val="90000"/>
                <a:buFont typeface="Wingdings" panose="05000000000000000000" pitchFamily="2" charset="2"/>
                <a:buChar char="p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zh-CN" altLang="zh-CN" sz="70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P</a:t>
              </a:r>
              <a:endParaRPr lang="zh-CN" altLang="zh-CN" sz="1800">
                <a:ea typeface="宋体" panose="02010600030101010101" pitchFamily="2" charset="-122"/>
              </a:endParaRPr>
            </a:p>
          </p:txBody>
        </p:sp>
        <p:sp>
          <p:nvSpPr>
            <p:cNvPr id="18639" name="Rectangle 319"/>
            <p:cNvSpPr>
              <a:spLocks noChangeArrowheads="1"/>
            </p:cNvSpPr>
            <p:nvPr/>
          </p:nvSpPr>
          <p:spPr bwMode="auto">
            <a:xfrm>
              <a:off x="933" y="1098"/>
              <a:ext cx="14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CC0000"/>
                </a:buClr>
                <a:buSzPct val="120000"/>
                <a:buFont typeface="Wingdings" panose="05000000000000000000" pitchFamily="2" charset="2"/>
                <a:buChar char="F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3CC33"/>
                </a:buClr>
                <a:buFont typeface="Wingdings" panose="05000000000000000000" pitchFamily="2" charset="2"/>
                <a:buChar char="Ø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spcBef>
                  <a:spcPct val="20000"/>
                </a:spcBef>
                <a:buSzPct val="90000"/>
                <a:buFont typeface="Wingdings" panose="05000000000000000000" pitchFamily="2" charset="2"/>
                <a:buChar char="p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zh-CN" altLang="zh-CN" sz="70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 </a:t>
              </a:r>
              <a:endParaRPr lang="zh-CN" altLang="zh-CN" sz="1800">
                <a:ea typeface="宋体" panose="02010600030101010101" pitchFamily="2" charset="-122"/>
              </a:endParaRPr>
            </a:p>
          </p:txBody>
        </p:sp>
        <p:sp>
          <p:nvSpPr>
            <p:cNvPr id="18640" name="Freeform 320"/>
            <p:cNvSpPr>
              <a:spLocks noEditPoints="1"/>
            </p:cNvSpPr>
            <p:nvPr/>
          </p:nvSpPr>
          <p:spPr bwMode="auto">
            <a:xfrm>
              <a:off x="937" y="1120"/>
              <a:ext cx="224" cy="3"/>
            </a:xfrm>
            <a:custGeom>
              <a:avLst/>
              <a:gdLst>
                <a:gd name="T0" fmla="*/ 0 w 4202"/>
                <a:gd name="T1" fmla="*/ 0 h 66"/>
                <a:gd name="T2" fmla="*/ 0 w 4202"/>
                <a:gd name="T3" fmla="*/ 0 h 66"/>
                <a:gd name="T4" fmla="*/ 0 w 4202"/>
                <a:gd name="T5" fmla="*/ 0 h 66"/>
                <a:gd name="T6" fmla="*/ 1 w 4202"/>
                <a:gd name="T7" fmla="*/ 0 h 66"/>
                <a:gd name="T8" fmla="*/ 1 w 4202"/>
                <a:gd name="T9" fmla="*/ 0 h 66"/>
                <a:gd name="T10" fmla="*/ 1 w 4202"/>
                <a:gd name="T11" fmla="*/ 0 h 66"/>
                <a:gd name="T12" fmla="*/ 1 w 4202"/>
                <a:gd name="T13" fmla="*/ 0 h 66"/>
                <a:gd name="T14" fmla="*/ 2 w 4202"/>
                <a:gd name="T15" fmla="*/ 0 h 66"/>
                <a:gd name="T16" fmla="*/ 2 w 4202"/>
                <a:gd name="T17" fmla="*/ 0 h 66"/>
                <a:gd name="T18" fmla="*/ 2 w 4202"/>
                <a:gd name="T19" fmla="*/ 0 h 66"/>
                <a:gd name="T20" fmla="*/ 2 w 4202"/>
                <a:gd name="T21" fmla="*/ 0 h 66"/>
                <a:gd name="T22" fmla="*/ 2 w 4202"/>
                <a:gd name="T23" fmla="*/ 0 h 66"/>
                <a:gd name="T24" fmla="*/ 3 w 4202"/>
                <a:gd name="T25" fmla="*/ 0 h 66"/>
                <a:gd name="T26" fmla="*/ 3 w 4202"/>
                <a:gd name="T27" fmla="*/ 0 h 66"/>
                <a:gd name="T28" fmla="*/ 3 w 4202"/>
                <a:gd name="T29" fmla="*/ 0 h 66"/>
                <a:gd name="T30" fmla="*/ 4 w 4202"/>
                <a:gd name="T31" fmla="*/ 0 h 66"/>
                <a:gd name="T32" fmla="*/ 4 w 4202"/>
                <a:gd name="T33" fmla="*/ 0 h 66"/>
                <a:gd name="T34" fmla="*/ 4 w 4202"/>
                <a:gd name="T35" fmla="*/ 0 h 66"/>
                <a:gd name="T36" fmla="*/ 4 w 4202"/>
                <a:gd name="T37" fmla="*/ 0 h 66"/>
                <a:gd name="T38" fmla="*/ 4 w 4202"/>
                <a:gd name="T39" fmla="*/ 0 h 66"/>
                <a:gd name="T40" fmla="*/ 4 w 4202"/>
                <a:gd name="T41" fmla="*/ 0 h 66"/>
                <a:gd name="T42" fmla="*/ 5 w 4202"/>
                <a:gd name="T43" fmla="*/ 0 h 66"/>
                <a:gd name="T44" fmla="*/ 5 w 4202"/>
                <a:gd name="T45" fmla="*/ 0 h 66"/>
                <a:gd name="T46" fmla="*/ 5 w 4202"/>
                <a:gd name="T47" fmla="*/ 0 h 66"/>
                <a:gd name="T48" fmla="*/ 5 w 4202"/>
                <a:gd name="T49" fmla="*/ 0 h 66"/>
                <a:gd name="T50" fmla="*/ 5 w 4202"/>
                <a:gd name="T51" fmla="*/ 0 h 66"/>
                <a:gd name="T52" fmla="*/ 6 w 4202"/>
                <a:gd name="T53" fmla="*/ 0 h 66"/>
                <a:gd name="T54" fmla="*/ 6 w 4202"/>
                <a:gd name="T55" fmla="*/ 0 h 66"/>
                <a:gd name="T56" fmla="*/ 6 w 4202"/>
                <a:gd name="T57" fmla="*/ 0 h 66"/>
                <a:gd name="T58" fmla="*/ 7 w 4202"/>
                <a:gd name="T59" fmla="*/ 0 h 66"/>
                <a:gd name="T60" fmla="*/ 7 w 4202"/>
                <a:gd name="T61" fmla="*/ 0 h 66"/>
                <a:gd name="T62" fmla="*/ 7 w 4202"/>
                <a:gd name="T63" fmla="*/ 0 h 66"/>
                <a:gd name="T64" fmla="*/ 7 w 4202"/>
                <a:gd name="T65" fmla="*/ 0 h 66"/>
                <a:gd name="T66" fmla="*/ 7 w 4202"/>
                <a:gd name="T67" fmla="*/ 0 h 66"/>
                <a:gd name="T68" fmla="*/ 7 w 4202"/>
                <a:gd name="T69" fmla="*/ 0 h 66"/>
                <a:gd name="T70" fmla="*/ 8 w 4202"/>
                <a:gd name="T71" fmla="*/ 0 h 66"/>
                <a:gd name="T72" fmla="*/ 8 w 4202"/>
                <a:gd name="T73" fmla="*/ 0 h 66"/>
                <a:gd name="T74" fmla="*/ 8 w 4202"/>
                <a:gd name="T75" fmla="*/ 0 h 66"/>
                <a:gd name="T76" fmla="*/ 8 w 4202"/>
                <a:gd name="T77" fmla="*/ 0 h 66"/>
                <a:gd name="T78" fmla="*/ 8 w 4202"/>
                <a:gd name="T79" fmla="*/ 0 h 66"/>
                <a:gd name="T80" fmla="*/ 9 w 4202"/>
                <a:gd name="T81" fmla="*/ 0 h 66"/>
                <a:gd name="T82" fmla="*/ 9 w 4202"/>
                <a:gd name="T83" fmla="*/ 0 h 66"/>
                <a:gd name="T84" fmla="*/ 9 w 4202"/>
                <a:gd name="T85" fmla="*/ 0 h 66"/>
                <a:gd name="T86" fmla="*/ 10 w 4202"/>
                <a:gd name="T87" fmla="*/ 0 h 66"/>
                <a:gd name="T88" fmla="*/ 10 w 4202"/>
                <a:gd name="T89" fmla="*/ 0 h 66"/>
                <a:gd name="T90" fmla="*/ 10 w 4202"/>
                <a:gd name="T91" fmla="*/ 0 h 66"/>
                <a:gd name="T92" fmla="*/ 10 w 4202"/>
                <a:gd name="T93" fmla="*/ 0 h 66"/>
                <a:gd name="T94" fmla="*/ 10 w 4202"/>
                <a:gd name="T95" fmla="*/ 0 h 66"/>
                <a:gd name="T96" fmla="*/ 10 w 4202"/>
                <a:gd name="T97" fmla="*/ 0 h 66"/>
                <a:gd name="T98" fmla="*/ 11 w 4202"/>
                <a:gd name="T99" fmla="*/ 0 h 66"/>
                <a:gd name="T100" fmla="*/ 11 w 4202"/>
                <a:gd name="T101" fmla="*/ 0 h 66"/>
                <a:gd name="T102" fmla="*/ 11 w 4202"/>
                <a:gd name="T103" fmla="*/ 0 h 66"/>
                <a:gd name="T104" fmla="*/ 11 w 4202"/>
                <a:gd name="T105" fmla="*/ 0 h 66"/>
                <a:gd name="T106" fmla="*/ 11 w 4202"/>
                <a:gd name="T107" fmla="*/ 0 h 66"/>
                <a:gd name="T108" fmla="*/ 12 w 4202"/>
                <a:gd name="T109" fmla="*/ 0 h 66"/>
                <a:gd name="T110" fmla="*/ 12 w 4202"/>
                <a:gd name="T111" fmla="*/ 0 h 6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4202" h="66">
                  <a:moveTo>
                    <a:pt x="33" y="0"/>
                  </a:moveTo>
                  <a:lnTo>
                    <a:pt x="34" y="0"/>
                  </a:lnTo>
                  <a:cubicBezTo>
                    <a:pt x="52" y="0"/>
                    <a:pt x="67" y="15"/>
                    <a:pt x="67" y="33"/>
                  </a:cubicBezTo>
                  <a:cubicBezTo>
                    <a:pt x="67" y="52"/>
                    <a:pt x="52" y="66"/>
                    <a:pt x="34" y="66"/>
                  </a:cubicBezTo>
                  <a:lnTo>
                    <a:pt x="33" y="66"/>
                  </a:lnTo>
                  <a:cubicBezTo>
                    <a:pt x="15" y="66"/>
                    <a:pt x="0" y="52"/>
                    <a:pt x="0" y="33"/>
                  </a:cubicBezTo>
                  <a:cubicBezTo>
                    <a:pt x="0" y="15"/>
                    <a:pt x="15" y="0"/>
                    <a:pt x="33" y="0"/>
                  </a:cubicBezTo>
                  <a:close/>
                  <a:moveTo>
                    <a:pt x="167" y="0"/>
                  </a:moveTo>
                  <a:lnTo>
                    <a:pt x="167" y="0"/>
                  </a:lnTo>
                  <a:cubicBezTo>
                    <a:pt x="185" y="0"/>
                    <a:pt x="200" y="15"/>
                    <a:pt x="200" y="33"/>
                  </a:cubicBezTo>
                  <a:cubicBezTo>
                    <a:pt x="200" y="52"/>
                    <a:pt x="185" y="66"/>
                    <a:pt x="167" y="66"/>
                  </a:cubicBezTo>
                  <a:cubicBezTo>
                    <a:pt x="148" y="66"/>
                    <a:pt x="134" y="52"/>
                    <a:pt x="134" y="33"/>
                  </a:cubicBezTo>
                  <a:cubicBezTo>
                    <a:pt x="134" y="15"/>
                    <a:pt x="148" y="0"/>
                    <a:pt x="167" y="0"/>
                  </a:cubicBezTo>
                  <a:close/>
                  <a:moveTo>
                    <a:pt x="300" y="0"/>
                  </a:moveTo>
                  <a:lnTo>
                    <a:pt x="300" y="0"/>
                  </a:lnTo>
                  <a:cubicBezTo>
                    <a:pt x="319" y="0"/>
                    <a:pt x="334" y="15"/>
                    <a:pt x="334" y="33"/>
                  </a:cubicBezTo>
                  <a:cubicBezTo>
                    <a:pt x="334" y="52"/>
                    <a:pt x="319" y="66"/>
                    <a:pt x="300" y="66"/>
                  </a:cubicBezTo>
                  <a:cubicBezTo>
                    <a:pt x="282" y="66"/>
                    <a:pt x="267" y="52"/>
                    <a:pt x="267" y="33"/>
                  </a:cubicBezTo>
                  <a:cubicBezTo>
                    <a:pt x="267" y="15"/>
                    <a:pt x="282" y="0"/>
                    <a:pt x="300" y="0"/>
                  </a:cubicBezTo>
                  <a:close/>
                  <a:moveTo>
                    <a:pt x="434" y="0"/>
                  </a:moveTo>
                  <a:lnTo>
                    <a:pt x="434" y="0"/>
                  </a:lnTo>
                  <a:cubicBezTo>
                    <a:pt x="452" y="0"/>
                    <a:pt x="467" y="15"/>
                    <a:pt x="467" y="33"/>
                  </a:cubicBezTo>
                  <a:cubicBezTo>
                    <a:pt x="467" y="52"/>
                    <a:pt x="452" y="66"/>
                    <a:pt x="434" y="66"/>
                  </a:cubicBezTo>
                  <a:cubicBezTo>
                    <a:pt x="415" y="66"/>
                    <a:pt x="400" y="52"/>
                    <a:pt x="400" y="33"/>
                  </a:cubicBezTo>
                  <a:cubicBezTo>
                    <a:pt x="400" y="15"/>
                    <a:pt x="415" y="0"/>
                    <a:pt x="434" y="0"/>
                  </a:cubicBezTo>
                  <a:close/>
                  <a:moveTo>
                    <a:pt x="567" y="0"/>
                  </a:moveTo>
                  <a:lnTo>
                    <a:pt x="567" y="0"/>
                  </a:lnTo>
                  <a:cubicBezTo>
                    <a:pt x="586" y="0"/>
                    <a:pt x="600" y="15"/>
                    <a:pt x="600" y="33"/>
                  </a:cubicBezTo>
                  <a:cubicBezTo>
                    <a:pt x="600" y="52"/>
                    <a:pt x="586" y="66"/>
                    <a:pt x="567" y="66"/>
                  </a:cubicBezTo>
                  <a:cubicBezTo>
                    <a:pt x="549" y="66"/>
                    <a:pt x="534" y="52"/>
                    <a:pt x="534" y="33"/>
                  </a:cubicBezTo>
                  <a:cubicBezTo>
                    <a:pt x="534" y="15"/>
                    <a:pt x="549" y="0"/>
                    <a:pt x="567" y="0"/>
                  </a:cubicBezTo>
                  <a:close/>
                  <a:moveTo>
                    <a:pt x="700" y="0"/>
                  </a:moveTo>
                  <a:lnTo>
                    <a:pt x="701" y="0"/>
                  </a:lnTo>
                  <a:cubicBezTo>
                    <a:pt x="719" y="0"/>
                    <a:pt x="734" y="15"/>
                    <a:pt x="734" y="33"/>
                  </a:cubicBezTo>
                  <a:cubicBezTo>
                    <a:pt x="734" y="52"/>
                    <a:pt x="719" y="66"/>
                    <a:pt x="701" y="66"/>
                  </a:cubicBezTo>
                  <a:lnTo>
                    <a:pt x="700" y="66"/>
                  </a:lnTo>
                  <a:cubicBezTo>
                    <a:pt x="682" y="66"/>
                    <a:pt x="667" y="52"/>
                    <a:pt x="667" y="33"/>
                  </a:cubicBezTo>
                  <a:cubicBezTo>
                    <a:pt x="667" y="15"/>
                    <a:pt x="682" y="0"/>
                    <a:pt x="700" y="0"/>
                  </a:cubicBezTo>
                  <a:close/>
                  <a:moveTo>
                    <a:pt x="834" y="0"/>
                  </a:moveTo>
                  <a:lnTo>
                    <a:pt x="834" y="0"/>
                  </a:lnTo>
                  <a:cubicBezTo>
                    <a:pt x="852" y="0"/>
                    <a:pt x="867" y="15"/>
                    <a:pt x="867" y="33"/>
                  </a:cubicBezTo>
                  <a:cubicBezTo>
                    <a:pt x="867" y="52"/>
                    <a:pt x="852" y="66"/>
                    <a:pt x="834" y="66"/>
                  </a:cubicBezTo>
                  <a:cubicBezTo>
                    <a:pt x="815" y="66"/>
                    <a:pt x="801" y="52"/>
                    <a:pt x="801" y="33"/>
                  </a:cubicBezTo>
                  <a:cubicBezTo>
                    <a:pt x="801" y="15"/>
                    <a:pt x="815" y="0"/>
                    <a:pt x="834" y="0"/>
                  </a:cubicBezTo>
                  <a:close/>
                  <a:moveTo>
                    <a:pt x="967" y="0"/>
                  </a:moveTo>
                  <a:lnTo>
                    <a:pt x="967" y="0"/>
                  </a:lnTo>
                  <a:cubicBezTo>
                    <a:pt x="986" y="0"/>
                    <a:pt x="1001" y="15"/>
                    <a:pt x="1001" y="33"/>
                  </a:cubicBezTo>
                  <a:cubicBezTo>
                    <a:pt x="1001" y="52"/>
                    <a:pt x="986" y="66"/>
                    <a:pt x="967" y="66"/>
                  </a:cubicBezTo>
                  <a:cubicBezTo>
                    <a:pt x="949" y="66"/>
                    <a:pt x="934" y="52"/>
                    <a:pt x="934" y="33"/>
                  </a:cubicBezTo>
                  <a:cubicBezTo>
                    <a:pt x="934" y="15"/>
                    <a:pt x="949" y="0"/>
                    <a:pt x="967" y="0"/>
                  </a:cubicBezTo>
                  <a:close/>
                  <a:moveTo>
                    <a:pt x="1101" y="0"/>
                  </a:moveTo>
                  <a:lnTo>
                    <a:pt x="1101" y="0"/>
                  </a:lnTo>
                  <a:cubicBezTo>
                    <a:pt x="1119" y="0"/>
                    <a:pt x="1134" y="15"/>
                    <a:pt x="1134" y="33"/>
                  </a:cubicBezTo>
                  <a:cubicBezTo>
                    <a:pt x="1134" y="52"/>
                    <a:pt x="1119" y="66"/>
                    <a:pt x="1101" y="66"/>
                  </a:cubicBezTo>
                  <a:cubicBezTo>
                    <a:pt x="1082" y="66"/>
                    <a:pt x="1067" y="52"/>
                    <a:pt x="1067" y="33"/>
                  </a:cubicBezTo>
                  <a:cubicBezTo>
                    <a:pt x="1067" y="15"/>
                    <a:pt x="1082" y="0"/>
                    <a:pt x="1101" y="0"/>
                  </a:cubicBezTo>
                  <a:close/>
                  <a:moveTo>
                    <a:pt x="1234" y="0"/>
                  </a:moveTo>
                  <a:lnTo>
                    <a:pt x="1234" y="0"/>
                  </a:lnTo>
                  <a:cubicBezTo>
                    <a:pt x="1253" y="0"/>
                    <a:pt x="1267" y="15"/>
                    <a:pt x="1267" y="33"/>
                  </a:cubicBezTo>
                  <a:cubicBezTo>
                    <a:pt x="1267" y="52"/>
                    <a:pt x="1253" y="66"/>
                    <a:pt x="1234" y="66"/>
                  </a:cubicBezTo>
                  <a:cubicBezTo>
                    <a:pt x="1216" y="66"/>
                    <a:pt x="1201" y="52"/>
                    <a:pt x="1201" y="33"/>
                  </a:cubicBezTo>
                  <a:cubicBezTo>
                    <a:pt x="1201" y="15"/>
                    <a:pt x="1216" y="0"/>
                    <a:pt x="1234" y="0"/>
                  </a:cubicBezTo>
                  <a:close/>
                  <a:moveTo>
                    <a:pt x="1367" y="0"/>
                  </a:moveTo>
                  <a:lnTo>
                    <a:pt x="1368" y="0"/>
                  </a:lnTo>
                  <a:cubicBezTo>
                    <a:pt x="1386" y="0"/>
                    <a:pt x="1401" y="15"/>
                    <a:pt x="1401" y="33"/>
                  </a:cubicBezTo>
                  <a:cubicBezTo>
                    <a:pt x="1401" y="52"/>
                    <a:pt x="1386" y="66"/>
                    <a:pt x="1368" y="66"/>
                  </a:cubicBezTo>
                  <a:lnTo>
                    <a:pt x="1367" y="66"/>
                  </a:lnTo>
                  <a:cubicBezTo>
                    <a:pt x="1349" y="66"/>
                    <a:pt x="1334" y="52"/>
                    <a:pt x="1334" y="33"/>
                  </a:cubicBezTo>
                  <a:cubicBezTo>
                    <a:pt x="1334" y="15"/>
                    <a:pt x="1349" y="0"/>
                    <a:pt x="1367" y="0"/>
                  </a:cubicBezTo>
                  <a:close/>
                  <a:moveTo>
                    <a:pt x="1501" y="0"/>
                  </a:moveTo>
                  <a:lnTo>
                    <a:pt x="1501" y="0"/>
                  </a:lnTo>
                  <a:cubicBezTo>
                    <a:pt x="1519" y="0"/>
                    <a:pt x="1534" y="15"/>
                    <a:pt x="1534" y="33"/>
                  </a:cubicBezTo>
                  <a:cubicBezTo>
                    <a:pt x="1534" y="52"/>
                    <a:pt x="1519" y="66"/>
                    <a:pt x="1501" y="66"/>
                  </a:cubicBezTo>
                  <a:cubicBezTo>
                    <a:pt x="1482" y="66"/>
                    <a:pt x="1468" y="52"/>
                    <a:pt x="1468" y="33"/>
                  </a:cubicBezTo>
                  <a:cubicBezTo>
                    <a:pt x="1468" y="15"/>
                    <a:pt x="1482" y="0"/>
                    <a:pt x="1501" y="0"/>
                  </a:cubicBezTo>
                  <a:close/>
                  <a:moveTo>
                    <a:pt x="1634" y="0"/>
                  </a:moveTo>
                  <a:lnTo>
                    <a:pt x="1634" y="0"/>
                  </a:lnTo>
                  <a:cubicBezTo>
                    <a:pt x="1653" y="0"/>
                    <a:pt x="1668" y="15"/>
                    <a:pt x="1668" y="33"/>
                  </a:cubicBezTo>
                  <a:cubicBezTo>
                    <a:pt x="1668" y="52"/>
                    <a:pt x="1653" y="66"/>
                    <a:pt x="1634" y="66"/>
                  </a:cubicBezTo>
                  <a:cubicBezTo>
                    <a:pt x="1616" y="66"/>
                    <a:pt x="1601" y="52"/>
                    <a:pt x="1601" y="33"/>
                  </a:cubicBezTo>
                  <a:cubicBezTo>
                    <a:pt x="1601" y="15"/>
                    <a:pt x="1616" y="0"/>
                    <a:pt x="1634" y="0"/>
                  </a:cubicBezTo>
                  <a:close/>
                  <a:moveTo>
                    <a:pt x="1768" y="0"/>
                  </a:moveTo>
                  <a:lnTo>
                    <a:pt x="1768" y="0"/>
                  </a:lnTo>
                  <a:cubicBezTo>
                    <a:pt x="1786" y="0"/>
                    <a:pt x="1801" y="15"/>
                    <a:pt x="1801" y="33"/>
                  </a:cubicBezTo>
                  <a:cubicBezTo>
                    <a:pt x="1801" y="52"/>
                    <a:pt x="1786" y="66"/>
                    <a:pt x="1768" y="66"/>
                  </a:cubicBezTo>
                  <a:cubicBezTo>
                    <a:pt x="1749" y="66"/>
                    <a:pt x="1734" y="52"/>
                    <a:pt x="1734" y="33"/>
                  </a:cubicBezTo>
                  <a:cubicBezTo>
                    <a:pt x="1734" y="15"/>
                    <a:pt x="1749" y="0"/>
                    <a:pt x="1768" y="0"/>
                  </a:cubicBezTo>
                  <a:close/>
                  <a:moveTo>
                    <a:pt x="1901" y="0"/>
                  </a:moveTo>
                  <a:lnTo>
                    <a:pt x="1901" y="0"/>
                  </a:lnTo>
                  <a:cubicBezTo>
                    <a:pt x="1920" y="0"/>
                    <a:pt x="1934" y="15"/>
                    <a:pt x="1934" y="33"/>
                  </a:cubicBezTo>
                  <a:cubicBezTo>
                    <a:pt x="1934" y="52"/>
                    <a:pt x="1920" y="66"/>
                    <a:pt x="1901" y="66"/>
                  </a:cubicBezTo>
                  <a:cubicBezTo>
                    <a:pt x="1883" y="66"/>
                    <a:pt x="1868" y="52"/>
                    <a:pt x="1868" y="33"/>
                  </a:cubicBezTo>
                  <a:cubicBezTo>
                    <a:pt x="1868" y="15"/>
                    <a:pt x="1883" y="0"/>
                    <a:pt x="1901" y="0"/>
                  </a:cubicBezTo>
                  <a:close/>
                  <a:moveTo>
                    <a:pt x="2034" y="0"/>
                  </a:moveTo>
                  <a:lnTo>
                    <a:pt x="2035" y="0"/>
                  </a:lnTo>
                  <a:cubicBezTo>
                    <a:pt x="2053" y="0"/>
                    <a:pt x="2068" y="15"/>
                    <a:pt x="2068" y="33"/>
                  </a:cubicBezTo>
                  <a:cubicBezTo>
                    <a:pt x="2068" y="52"/>
                    <a:pt x="2053" y="66"/>
                    <a:pt x="2035" y="66"/>
                  </a:cubicBezTo>
                  <a:lnTo>
                    <a:pt x="2034" y="66"/>
                  </a:lnTo>
                  <a:cubicBezTo>
                    <a:pt x="2016" y="66"/>
                    <a:pt x="2001" y="52"/>
                    <a:pt x="2001" y="33"/>
                  </a:cubicBezTo>
                  <a:cubicBezTo>
                    <a:pt x="2001" y="15"/>
                    <a:pt x="2016" y="0"/>
                    <a:pt x="2034" y="0"/>
                  </a:cubicBezTo>
                  <a:close/>
                  <a:moveTo>
                    <a:pt x="2168" y="0"/>
                  </a:moveTo>
                  <a:lnTo>
                    <a:pt x="2168" y="0"/>
                  </a:lnTo>
                  <a:cubicBezTo>
                    <a:pt x="2186" y="0"/>
                    <a:pt x="2201" y="15"/>
                    <a:pt x="2201" y="33"/>
                  </a:cubicBezTo>
                  <a:cubicBezTo>
                    <a:pt x="2201" y="52"/>
                    <a:pt x="2186" y="66"/>
                    <a:pt x="2168" y="66"/>
                  </a:cubicBezTo>
                  <a:cubicBezTo>
                    <a:pt x="2149" y="66"/>
                    <a:pt x="2135" y="52"/>
                    <a:pt x="2135" y="33"/>
                  </a:cubicBezTo>
                  <a:cubicBezTo>
                    <a:pt x="2135" y="15"/>
                    <a:pt x="2149" y="0"/>
                    <a:pt x="2168" y="0"/>
                  </a:cubicBezTo>
                  <a:close/>
                  <a:moveTo>
                    <a:pt x="2301" y="0"/>
                  </a:moveTo>
                  <a:lnTo>
                    <a:pt x="2301" y="0"/>
                  </a:lnTo>
                  <a:cubicBezTo>
                    <a:pt x="2320" y="0"/>
                    <a:pt x="2335" y="15"/>
                    <a:pt x="2335" y="33"/>
                  </a:cubicBezTo>
                  <a:cubicBezTo>
                    <a:pt x="2335" y="52"/>
                    <a:pt x="2320" y="66"/>
                    <a:pt x="2301" y="66"/>
                  </a:cubicBezTo>
                  <a:cubicBezTo>
                    <a:pt x="2283" y="66"/>
                    <a:pt x="2268" y="52"/>
                    <a:pt x="2268" y="33"/>
                  </a:cubicBezTo>
                  <a:cubicBezTo>
                    <a:pt x="2268" y="15"/>
                    <a:pt x="2283" y="0"/>
                    <a:pt x="2301" y="0"/>
                  </a:cubicBezTo>
                  <a:close/>
                  <a:moveTo>
                    <a:pt x="2435" y="0"/>
                  </a:moveTo>
                  <a:lnTo>
                    <a:pt x="2435" y="0"/>
                  </a:lnTo>
                  <a:cubicBezTo>
                    <a:pt x="2453" y="0"/>
                    <a:pt x="2468" y="15"/>
                    <a:pt x="2468" y="33"/>
                  </a:cubicBezTo>
                  <a:cubicBezTo>
                    <a:pt x="2468" y="52"/>
                    <a:pt x="2453" y="66"/>
                    <a:pt x="2435" y="66"/>
                  </a:cubicBezTo>
                  <a:cubicBezTo>
                    <a:pt x="2416" y="66"/>
                    <a:pt x="2401" y="52"/>
                    <a:pt x="2401" y="33"/>
                  </a:cubicBezTo>
                  <a:cubicBezTo>
                    <a:pt x="2401" y="15"/>
                    <a:pt x="2416" y="0"/>
                    <a:pt x="2435" y="0"/>
                  </a:cubicBezTo>
                  <a:close/>
                  <a:moveTo>
                    <a:pt x="2568" y="0"/>
                  </a:moveTo>
                  <a:lnTo>
                    <a:pt x="2568" y="0"/>
                  </a:lnTo>
                  <a:cubicBezTo>
                    <a:pt x="2587" y="0"/>
                    <a:pt x="2601" y="15"/>
                    <a:pt x="2601" y="33"/>
                  </a:cubicBezTo>
                  <a:cubicBezTo>
                    <a:pt x="2601" y="52"/>
                    <a:pt x="2587" y="66"/>
                    <a:pt x="2568" y="66"/>
                  </a:cubicBezTo>
                  <a:cubicBezTo>
                    <a:pt x="2550" y="66"/>
                    <a:pt x="2535" y="52"/>
                    <a:pt x="2535" y="33"/>
                  </a:cubicBezTo>
                  <a:cubicBezTo>
                    <a:pt x="2535" y="15"/>
                    <a:pt x="2550" y="0"/>
                    <a:pt x="2568" y="0"/>
                  </a:cubicBezTo>
                  <a:close/>
                  <a:moveTo>
                    <a:pt x="2701" y="0"/>
                  </a:moveTo>
                  <a:lnTo>
                    <a:pt x="2702" y="0"/>
                  </a:lnTo>
                  <a:cubicBezTo>
                    <a:pt x="2720" y="0"/>
                    <a:pt x="2735" y="15"/>
                    <a:pt x="2735" y="33"/>
                  </a:cubicBezTo>
                  <a:cubicBezTo>
                    <a:pt x="2735" y="52"/>
                    <a:pt x="2720" y="66"/>
                    <a:pt x="2702" y="66"/>
                  </a:cubicBezTo>
                  <a:lnTo>
                    <a:pt x="2701" y="66"/>
                  </a:lnTo>
                  <a:cubicBezTo>
                    <a:pt x="2683" y="66"/>
                    <a:pt x="2668" y="52"/>
                    <a:pt x="2668" y="33"/>
                  </a:cubicBezTo>
                  <a:cubicBezTo>
                    <a:pt x="2668" y="15"/>
                    <a:pt x="2683" y="0"/>
                    <a:pt x="2701" y="0"/>
                  </a:cubicBezTo>
                  <a:close/>
                  <a:moveTo>
                    <a:pt x="2835" y="0"/>
                  </a:moveTo>
                  <a:lnTo>
                    <a:pt x="2835" y="0"/>
                  </a:lnTo>
                  <a:cubicBezTo>
                    <a:pt x="2853" y="0"/>
                    <a:pt x="2868" y="15"/>
                    <a:pt x="2868" y="33"/>
                  </a:cubicBezTo>
                  <a:cubicBezTo>
                    <a:pt x="2868" y="52"/>
                    <a:pt x="2853" y="66"/>
                    <a:pt x="2835" y="66"/>
                  </a:cubicBezTo>
                  <a:cubicBezTo>
                    <a:pt x="2816" y="66"/>
                    <a:pt x="2802" y="52"/>
                    <a:pt x="2802" y="33"/>
                  </a:cubicBezTo>
                  <a:cubicBezTo>
                    <a:pt x="2802" y="15"/>
                    <a:pt x="2816" y="0"/>
                    <a:pt x="2835" y="0"/>
                  </a:cubicBezTo>
                  <a:close/>
                  <a:moveTo>
                    <a:pt x="2968" y="0"/>
                  </a:moveTo>
                  <a:lnTo>
                    <a:pt x="2968" y="0"/>
                  </a:lnTo>
                  <a:cubicBezTo>
                    <a:pt x="2987" y="0"/>
                    <a:pt x="3002" y="15"/>
                    <a:pt x="3002" y="33"/>
                  </a:cubicBezTo>
                  <a:cubicBezTo>
                    <a:pt x="3002" y="52"/>
                    <a:pt x="2987" y="66"/>
                    <a:pt x="2968" y="66"/>
                  </a:cubicBezTo>
                  <a:cubicBezTo>
                    <a:pt x="2950" y="66"/>
                    <a:pt x="2935" y="52"/>
                    <a:pt x="2935" y="33"/>
                  </a:cubicBezTo>
                  <a:cubicBezTo>
                    <a:pt x="2935" y="15"/>
                    <a:pt x="2950" y="0"/>
                    <a:pt x="2968" y="0"/>
                  </a:cubicBezTo>
                  <a:close/>
                  <a:moveTo>
                    <a:pt x="3102" y="0"/>
                  </a:moveTo>
                  <a:lnTo>
                    <a:pt x="3102" y="0"/>
                  </a:lnTo>
                  <a:cubicBezTo>
                    <a:pt x="3120" y="0"/>
                    <a:pt x="3135" y="15"/>
                    <a:pt x="3135" y="33"/>
                  </a:cubicBezTo>
                  <a:cubicBezTo>
                    <a:pt x="3135" y="52"/>
                    <a:pt x="3120" y="66"/>
                    <a:pt x="3102" y="66"/>
                  </a:cubicBezTo>
                  <a:cubicBezTo>
                    <a:pt x="3083" y="66"/>
                    <a:pt x="3068" y="52"/>
                    <a:pt x="3068" y="33"/>
                  </a:cubicBezTo>
                  <a:cubicBezTo>
                    <a:pt x="3068" y="15"/>
                    <a:pt x="3083" y="0"/>
                    <a:pt x="3102" y="0"/>
                  </a:cubicBezTo>
                  <a:close/>
                  <a:moveTo>
                    <a:pt x="3235" y="0"/>
                  </a:moveTo>
                  <a:lnTo>
                    <a:pt x="3235" y="0"/>
                  </a:lnTo>
                  <a:cubicBezTo>
                    <a:pt x="3254" y="0"/>
                    <a:pt x="3268" y="15"/>
                    <a:pt x="3268" y="33"/>
                  </a:cubicBezTo>
                  <a:cubicBezTo>
                    <a:pt x="3268" y="52"/>
                    <a:pt x="3254" y="66"/>
                    <a:pt x="3235" y="66"/>
                  </a:cubicBezTo>
                  <a:cubicBezTo>
                    <a:pt x="3217" y="66"/>
                    <a:pt x="3202" y="52"/>
                    <a:pt x="3202" y="33"/>
                  </a:cubicBezTo>
                  <a:cubicBezTo>
                    <a:pt x="3202" y="15"/>
                    <a:pt x="3217" y="0"/>
                    <a:pt x="3235" y="0"/>
                  </a:cubicBezTo>
                  <a:close/>
                  <a:moveTo>
                    <a:pt x="3368" y="0"/>
                  </a:moveTo>
                  <a:lnTo>
                    <a:pt x="3369" y="0"/>
                  </a:lnTo>
                  <a:cubicBezTo>
                    <a:pt x="3387" y="0"/>
                    <a:pt x="3402" y="15"/>
                    <a:pt x="3402" y="33"/>
                  </a:cubicBezTo>
                  <a:cubicBezTo>
                    <a:pt x="3402" y="52"/>
                    <a:pt x="3387" y="66"/>
                    <a:pt x="3369" y="66"/>
                  </a:cubicBezTo>
                  <a:lnTo>
                    <a:pt x="3368" y="66"/>
                  </a:lnTo>
                  <a:cubicBezTo>
                    <a:pt x="3350" y="66"/>
                    <a:pt x="3335" y="52"/>
                    <a:pt x="3335" y="33"/>
                  </a:cubicBezTo>
                  <a:cubicBezTo>
                    <a:pt x="3335" y="15"/>
                    <a:pt x="3350" y="0"/>
                    <a:pt x="3368" y="0"/>
                  </a:cubicBezTo>
                  <a:close/>
                  <a:moveTo>
                    <a:pt x="3502" y="0"/>
                  </a:moveTo>
                  <a:lnTo>
                    <a:pt x="3502" y="0"/>
                  </a:lnTo>
                  <a:cubicBezTo>
                    <a:pt x="3520" y="0"/>
                    <a:pt x="3535" y="15"/>
                    <a:pt x="3535" y="33"/>
                  </a:cubicBezTo>
                  <a:cubicBezTo>
                    <a:pt x="3535" y="52"/>
                    <a:pt x="3520" y="66"/>
                    <a:pt x="3502" y="66"/>
                  </a:cubicBezTo>
                  <a:cubicBezTo>
                    <a:pt x="3483" y="66"/>
                    <a:pt x="3469" y="52"/>
                    <a:pt x="3469" y="33"/>
                  </a:cubicBezTo>
                  <a:cubicBezTo>
                    <a:pt x="3469" y="15"/>
                    <a:pt x="3483" y="0"/>
                    <a:pt x="3502" y="0"/>
                  </a:cubicBezTo>
                  <a:close/>
                  <a:moveTo>
                    <a:pt x="3635" y="0"/>
                  </a:moveTo>
                  <a:lnTo>
                    <a:pt x="3635" y="0"/>
                  </a:lnTo>
                  <a:cubicBezTo>
                    <a:pt x="3654" y="0"/>
                    <a:pt x="3669" y="15"/>
                    <a:pt x="3669" y="33"/>
                  </a:cubicBezTo>
                  <a:cubicBezTo>
                    <a:pt x="3669" y="52"/>
                    <a:pt x="3654" y="66"/>
                    <a:pt x="3635" y="66"/>
                  </a:cubicBezTo>
                  <a:cubicBezTo>
                    <a:pt x="3617" y="66"/>
                    <a:pt x="3602" y="52"/>
                    <a:pt x="3602" y="33"/>
                  </a:cubicBezTo>
                  <a:cubicBezTo>
                    <a:pt x="3602" y="15"/>
                    <a:pt x="3617" y="0"/>
                    <a:pt x="3635" y="0"/>
                  </a:cubicBezTo>
                  <a:close/>
                  <a:moveTo>
                    <a:pt x="3769" y="0"/>
                  </a:moveTo>
                  <a:lnTo>
                    <a:pt x="3769" y="0"/>
                  </a:lnTo>
                  <a:cubicBezTo>
                    <a:pt x="3787" y="0"/>
                    <a:pt x="3802" y="15"/>
                    <a:pt x="3802" y="33"/>
                  </a:cubicBezTo>
                  <a:cubicBezTo>
                    <a:pt x="3802" y="52"/>
                    <a:pt x="3787" y="66"/>
                    <a:pt x="3769" y="66"/>
                  </a:cubicBezTo>
                  <a:cubicBezTo>
                    <a:pt x="3750" y="66"/>
                    <a:pt x="3735" y="52"/>
                    <a:pt x="3735" y="33"/>
                  </a:cubicBezTo>
                  <a:cubicBezTo>
                    <a:pt x="3735" y="15"/>
                    <a:pt x="3750" y="0"/>
                    <a:pt x="3769" y="0"/>
                  </a:cubicBezTo>
                  <a:close/>
                  <a:moveTo>
                    <a:pt x="3902" y="0"/>
                  </a:moveTo>
                  <a:lnTo>
                    <a:pt x="3902" y="0"/>
                  </a:lnTo>
                  <a:cubicBezTo>
                    <a:pt x="3921" y="0"/>
                    <a:pt x="3935" y="15"/>
                    <a:pt x="3935" y="33"/>
                  </a:cubicBezTo>
                  <a:cubicBezTo>
                    <a:pt x="3935" y="52"/>
                    <a:pt x="3921" y="66"/>
                    <a:pt x="3902" y="66"/>
                  </a:cubicBezTo>
                  <a:cubicBezTo>
                    <a:pt x="3884" y="66"/>
                    <a:pt x="3869" y="52"/>
                    <a:pt x="3869" y="33"/>
                  </a:cubicBezTo>
                  <a:cubicBezTo>
                    <a:pt x="3869" y="15"/>
                    <a:pt x="3884" y="0"/>
                    <a:pt x="3902" y="0"/>
                  </a:cubicBezTo>
                  <a:close/>
                  <a:moveTo>
                    <a:pt x="4035" y="0"/>
                  </a:moveTo>
                  <a:lnTo>
                    <a:pt x="4036" y="0"/>
                  </a:lnTo>
                  <a:cubicBezTo>
                    <a:pt x="4054" y="0"/>
                    <a:pt x="4069" y="15"/>
                    <a:pt x="4069" y="33"/>
                  </a:cubicBezTo>
                  <a:cubicBezTo>
                    <a:pt x="4069" y="52"/>
                    <a:pt x="4054" y="66"/>
                    <a:pt x="4036" y="66"/>
                  </a:cubicBezTo>
                  <a:lnTo>
                    <a:pt x="4035" y="66"/>
                  </a:lnTo>
                  <a:cubicBezTo>
                    <a:pt x="4017" y="66"/>
                    <a:pt x="4002" y="52"/>
                    <a:pt x="4002" y="33"/>
                  </a:cubicBezTo>
                  <a:cubicBezTo>
                    <a:pt x="4002" y="15"/>
                    <a:pt x="4017" y="0"/>
                    <a:pt x="4035" y="0"/>
                  </a:cubicBezTo>
                  <a:close/>
                  <a:moveTo>
                    <a:pt x="4169" y="0"/>
                  </a:moveTo>
                  <a:lnTo>
                    <a:pt x="4169" y="0"/>
                  </a:lnTo>
                  <a:cubicBezTo>
                    <a:pt x="4187" y="0"/>
                    <a:pt x="4202" y="15"/>
                    <a:pt x="4202" y="33"/>
                  </a:cubicBezTo>
                  <a:cubicBezTo>
                    <a:pt x="4202" y="52"/>
                    <a:pt x="4187" y="66"/>
                    <a:pt x="4169" y="66"/>
                  </a:cubicBezTo>
                  <a:cubicBezTo>
                    <a:pt x="4150" y="66"/>
                    <a:pt x="4136" y="52"/>
                    <a:pt x="4136" y="33"/>
                  </a:cubicBezTo>
                  <a:cubicBezTo>
                    <a:pt x="4136" y="15"/>
                    <a:pt x="4150" y="0"/>
                    <a:pt x="4169" y="0"/>
                  </a:cubicBezTo>
                  <a:close/>
                </a:path>
              </a:pathLst>
            </a:custGeom>
            <a:solidFill>
              <a:srgbClr val="000000"/>
            </a:solidFill>
            <a:ln w="1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641" name="Freeform 321"/>
            <p:cNvSpPr>
              <a:spLocks noEditPoints="1"/>
            </p:cNvSpPr>
            <p:nvPr/>
          </p:nvSpPr>
          <p:spPr bwMode="auto">
            <a:xfrm>
              <a:off x="742" y="990"/>
              <a:ext cx="345" cy="4"/>
            </a:xfrm>
            <a:custGeom>
              <a:avLst/>
              <a:gdLst>
                <a:gd name="T0" fmla="*/ 0 w 6470"/>
                <a:gd name="T1" fmla="*/ 0 h 94"/>
                <a:gd name="T2" fmla="*/ 0 w 6470"/>
                <a:gd name="T3" fmla="*/ 0 h 94"/>
                <a:gd name="T4" fmla="*/ 1 w 6470"/>
                <a:gd name="T5" fmla="*/ 0 h 94"/>
                <a:gd name="T6" fmla="*/ 1 w 6470"/>
                <a:gd name="T7" fmla="*/ 0 h 94"/>
                <a:gd name="T8" fmla="*/ 2 w 6470"/>
                <a:gd name="T9" fmla="*/ 0 h 94"/>
                <a:gd name="T10" fmla="*/ 2 w 6470"/>
                <a:gd name="T11" fmla="*/ 0 h 94"/>
                <a:gd name="T12" fmla="*/ 2 w 6470"/>
                <a:gd name="T13" fmla="*/ 0 h 94"/>
                <a:gd name="T14" fmla="*/ 2 w 6470"/>
                <a:gd name="T15" fmla="*/ 0 h 94"/>
                <a:gd name="T16" fmla="*/ 3 w 6470"/>
                <a:gd name="T17" fmla="*/ 0 h 94"/>
                <a:gd name="T18" fmla="*/ 3 w 6470"/>
                <a:gd name="T19" fmla="*/ 0 h 94"/>
                <a:gd name="T20" fmla="*/ 4 w 6470"/>
                <a:gd name="T21" fmla="*/ 0 h 94"/>
                <a:gd name="T22" fmla="*/ 4 w 6470"/>
                <a:gd name="T23" fmla="*/ 0 h 94"/>
                <a:gd name="T24" fmla="*/ 4 w 6470"/>
                <a:gd name="T25" fmla="*/ 0 h 94"/>
                <a:gd name="T26" fmla="*/ 4 w 6470"/>
                <a:gd name="T27" fmla="*/ 0 h 94"/>
                <a:gd name="T28" fmla="*/ 5 w 6470"/>
                <a:gd name="T29" fmla="*/ 0 h 94"/>
                <a:gd name="T30" fmla="*/ 5 w 6470"/>
                <a:gd name="T31" fmla="*/ 0 h 94"/>
                <a:gd name="T32" fmla="*/ 5 w 6470"/>
                <a:gd name="T33" fmla="*/ 0 h 94"/>
                <a:gd name="T34" fmla="*/ 6 w 6470"/>
                <a:gd name="T35" fmla="*/ 0 h 94"/>
                <a:gd name="T36" fmla="*/ 6 w 6470"/>
                <a:gd name="T37" fmla="*/ 0 h 94"/>
                <a:gd name="T38" fmla="*/ 7 w 6470"/>
                <a:gd name="T39" fmla="*/ 0 h 94"/>
                <a:gd name="T40" fmla="*/ 7 w 6470"/>
                <a:gd name="T41" fmla="*/ 0 h 94"/>
                <a:gd name="T42" fmla="*/ 7 w 6470"/>
                <a:gd name="T43" fmla="*/ 0 h 94"/>
                <a:gd name="T44" fmla="*/ 7 w 6470"/>
                <a:gd name="T45" fmla="*/ 0 h 94"/>
                <a:gd name="T46" fmla="*/ 8 w 6470"/>
                <a:gd name="T47" fmla="*/ 0 h 94"/>
                <a:gd name="T48" fmla="*/ 8 w 6470"/>
                <a:gd name="T49" fmla="*/ 0 h 94"/>
                <a:gd name="T50" fmla="*/ 8 w 6470"/>
                <a:gd name="T51" fmla="*/ 0 h 94"/>
                <a:gd name="T52" fmla="*/ 9 w 6470"/>
                <a:gd name="T53" fmla="*/ 0 h 94"/>
                <a:gd name="T54" fmla="*/ 9 w 6470"/>
                <a:gd name="T55" fmla="*/ 0 h 94"/>
                <a:gd name="T56" fmla="*/ 9 w 6470"/>
                <a:gd name="T57" fmla="*/ 0 h 94"/>
                <a:gd name="T58" fmla="*/ 10 w 6470"/>
                <a:gd name="T59" fmla="*/ 0 h 94"/>
                <a:gd name="T60" fmla="*/ 10 w 6470"/>
                <a:gd name="T61" fmla="*/ 0 h 94"/>
                <a:gd name="T62" fmla="*/ 10 w 6470"/>
                <a:gd name="T63" fmla="*/ 0 h 94"/>
                <a:gd name="T64" fmla="*/ 11 w 6470"/>
                <a:gd name="T65" fmla="*/ 0 h 94"/>
                <a:gd name="T66" fmla="*/ 11 w 6470"/>
                <a:gd name="T67" fmla="*/ 0 h 94"/>
                <a:gd name="T68" fmla="*/ 11 w 6470"/>
                <a:gd name="T69" fmla="*/ 0 h 94"/>
                <a:gd name="T70" fmla="*/ 11 w 6470"/>
                <a:gd name="T71" fmla="*/ 0 h 94"/>
                <a:gd name="T72" fmla="*/ 12 w 6470"/>
                <a:gd name="T73" fmla="*/ 0 h 94"/>
                <a:gd name="T74" fmla="*/ 12 w 6470"/>
                <a:gd name="T75" fmla="*/ 0 h 94"/>
                <a:gd name="T76" fmla="*/ 13 w 6470"/>
                <a:gd name="T77" fmla="*/ 0 h 94"/>
                <a:gd name="T78" fmla="*/ 13 w 6470"/>
                <a:gd name="T79" fmla="*/ 0 h 94"/>
                <a:gd name="T80" fmla="*/ 13 w 6470"/>
                <a:gd name="T81" fmla="*/ 0 h 94"/>
                <a:gd name="T82" fmla="*/ 13 w 6470"/>
                <a:gd name="T83" fmla="*/ 0 h 94"/>
                <a:gd name="T84" fmla="*/ 14 w 6470"/>
                <a:gd name="T85" fmla="*/ 0 h 94"/>
                <a:gd name="T86" fmla="*/ 14 w 6470"/>
                <a:gd name="T87" fmla="*/ 0 h 94"/>
                <a:gd name="T88" fmla="*/ 15 w 6470"/>
                <a:gd name="T89" fmla="*/ 0 h 94"/>
                <a:gd name="T90" fmla="*/ 15 w 6470"/>
                <a:gd name="T91" fmla="*/ 0 h 94"/>
                <a:gd name="T92" fmla="*/ 15 w 6470"/>
                <a:gd name="T93" fmla="*/ 0 h 94"/>
                <a:gd name="T94" fmla="*/ 16 w 6470"/>
                <a:gd name="T95" fmla="*/ 0 h 94"/>
                <a:gd name="T96" fmla="*/ 16 w 6470"/>
                <a:gd name="T97" fmla="*/ 0 h 94"/>
                <a:gd name="T98" fmla="*/ 16 w 6470"/>
                <a:gd name="T99" fmla="*/ 0 h 94"/>
                <a:gd name="T100" fmla="*/ 16 w 6470"/>
                <a:gd name="T101" fmla="*/ 0 h 94"/>
                <a:gd name="T102" fmla="*/ 17 w 6470"/>
                <a:gd name="T103" fmla="*/ 0 h 94"/>
                <a:gd name="T104" fmla="*/ 17 w 6470"/>
                <a:gd name="T105" fmla="*/ 0 h 94"/>
                <a:gd name="T106" fmla="*/ 18 w 6470"/>
                <a:gd name="T107" fmla="*/ 0 h 94"/>
                <a:gd name="T108" fmla="*/ 18 w 6470"/>
                <a:gd name="T109" fmla="*/ 0 h 94"/>
                <a:gd name="T110" fmla="*/ 18 w 6470"/>
                <a:gd name="T111" fmla="*/ 0 h 94"/>
                <a:gd name="T112" fmla="*/ 18 w 6470"/>
                <a:gd name="T113" fmla="*/ 0 h 94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6470" h="94">
                  <a:moveTo>
                    <a:pt x="34" y="0"/>
                  </a:moveTo>
                  <a:lnTo>
                    <a:pt x="34" y="0"/>
                  </a:lnTo>
                  <a:cubicBezTo>
                    <a:pt x="52" y="0"/>
                    <a:pt x="67" y="15"/>
                    <a:pt x="67" y="34"/>
                  </a:cubicBezTo>
                  <a:cubicBezTo>
                    <a:pt x="67" y="52"/>
                    <a:pt x="52" y="67"/>
                    <a:pt x="34" y="67"/>
                  </a:cubicBezTo>
                  <a:cubicBezTo>
                    <a:pt x="15" y="67"/>
                    <a:pt x="0" y="52"/>
                    <a:pt x="0" y="34"/>
                  </a:cubicBezTo>
                  <a:cubicBezTo>
                    <a:pt x="0" y="15"/>
                    <a:pt x="15" y="0"/>
                    <a:pt x="34" y="0"/>
                  </a:cubicBezTo>
                  <a:close/>
                  <a:moveTo>
                    <a:pt x="167" y="1"/>
                  </a:moveTo>
                  <a:lnTo>
                    <a:pt x="167" y="1"/>
                  </a:lnTo>
                  <a:cubicBezTo>
                    <a:pt x="186" y="1"/>
                    <a:pt x="201" y="16"/>
                    <a:pt x="201" y="34"/>
                  </a:cubicBezTo>
                  <a:cubicBezTo>
                    <a:pt x="201" y="53"/>
                    <a:pt x="186" y="68"/>
                    <a:pt x="167" y="68"/>
                  </a:cubicBezTo>
                  <a:cubicBezTo>
                    <a:pt x="149" y="68"/>
                    <a:pt x="134" y="53"/>
                    <a:pt x="134" y="34"/>
                  </a:cubicBezTo>
                  <a:cubicBezTo>
                    <a:pt x="134" y="16"/>
                    <a:pt x="149" y="1"/>
                    <a:pt x="167" y="1"/>
                  </a:cubicBezTo>
                  <a:close/>
                  <a:moveTo>
                    <a:pt x="301" y="2"/>
                  </a:moveTo>
                  <a:lnTo>
                    <a:pt x="301" y="2"/>
                  </a:lnTo>
                  <a:cubicBezTo>
                    <a:pt x="319" y="2"/>
                    <a:pt x="334" y="16"/>
                    <a:pt x="334" y="35"/>
                  </a:cubicBezTo>
                  <a:cubicBezTo>
                    <a:pt x="334" y="53"/>
                    <a:pt x="319" y="68"/>
                    <a:pt x="301" y="68"/>
                  </a:cubicBezTo>
                  <a:cubicBezTo>
                    <a:pt x="282" y="68"/>
                    <a:pt x="267" y="53"/>
                    <a:pt x="267" y="35"/>
                  </a:cubicBezTo>
                  <a:cubicBezTo>
                    <a:pt x="267" y="16"/>
                    <a:pt x="282" y="2"/>
                    <a:pt x="301" y="2"/>
                  </a:cubicBezTo>
                  <a:close/>
                  <a:moveTo>
                    <a:pt x="434" y="2"/>
                  </a:moveTo>
                  <a:lnTo>
                    <a:pt x="434" y="2"/>
                  </a:lnTo>
                  <a:cubicBezTo>
                    <a:pt x="452" y="2"/>
                    <a:pt x="467" y="17"/>
                    <a:pt x="467" y="35"/>
                  </a:cubicBezTo>
                  <a:cubicBezTo>
                    <a:pt x="467" y="54"/>
                    <a:pt x="452" y="69"/>
                    <a:pt x="434" y="69"/>
                  </a:cubicBezTo>
                  <a:cubicBezTo>
                    <a:pt x="416" y="69"/>
                    <a:pt x="401" y="54"/>
                    <a:pt x="401" y="35"/>
                  </a:cubicBezTo>
                  <a:cubicBezTo>
                    <a:pt x="401" y="17"/>
                    <a:pt x="416" y="2"/>
                    <a:pt x="434" y="2"/>
                  </a:cubicBezTo>
                  <a:close/>
                  <a:moveTo>
                    <a:pt x="567" y="3"/>
                  </a:moveTo>
                  <a:lnTo>
                    <a:pt x="567" y="3"/>
                  </a:lnTo>
                  <a:cubicBezTo>
                    <a:pt x="586" y="3"/>
                    <a:pt x="601" y="18"/>
                    <a:pt x="601" y="36"/>
                  </a:cubicBezTo>
                  <a:cubicBezTo>
                    <a:pt x="601" y="54"/>
                    <a:pt x="586" y="69"/>
                    <a:pt x="567" y="69"/>
                  </a:cubicBezTo>
                  <a:cubicBezTo>
                    <a:pt x="549" y="69"/>
                    <a:pt x="534" y="54"/>
                    <a:pt x="534" y="36"/>
                  </a:cubicBezTo>
                  <a:cubicBezTo>
                    <a:pt x="534" y="18"/>
                    <a:pt x="549" y="3"/>
                    <a:pt x="567" y="3"/>
                  </a:cubicBezTo>
                  <a:close/>
                  <a:moveTo>
                    <a:pt x="701" y="3"/>
                  </a:moveTo>
                  <a:lnTo>
                    <a:pt x="701" y="3"/>
                  </a:lnTo>
                  <a:cubicBezTo>
                    <a:pt x="719" y="3"/>
                    <a:pt x="734" y="18"/>
                    <a:pt x="734" y="37"/>
                  </a:cubicBezTo>
                  <a:cubicBezTo>
                    <a:pt x="734" y="55"/>
                    <a:pt x="719" y="70"/>
                    <a:pt x="701" y="70"/>
                  </a:cubicBezTo>
                  <a:cubicBezTo>
                    <a:pt x="682" y="70"/>
                    <a:pt x="667" y="55"/>
                    <a:pt x="667" y="37"/>
                  </a:cubicBezTo>
                  <a:cubicBezTo>
                    <a:pt x="667" y="18"/>
                    <a:pt x="682" y="3"/>
                    <a:pt x="701" y="3"/>
                  </a:cubicBezTo>
                  <a:close/>
                  <a:moveTo>
                    <a:pt x="834" y="4"/>
                  </a:moveTo>
                  <a:lnTo>
                    <a:pt x="834" y="4"/>
                  </a:lnTo>
                  <a:cubicBezTo>
                    <a:pt x="853" y="4"/>
                    <a:pt x="868" y="19"/>
                    <a:pt x="868" y="37"/>
                  </a:cubicBezTo>
                  <a:cubicBezTo>
                    <a:pt x="868" y="56"/>
                    <a:pt x="853" y="70"/>
                    <a:pt x="834" y="70"/>
                  </a:cubicBezTo>
                  <a:cubicBezTo>
                    <a:pt x="816" y="70"/>
                    <a:pt x="801" y="56"/>
                    <a:pt x="801" y="37"/>
                  </a:cubicBezTo>
                  <a:cubicBezTo>
                    <a:pt x="801" y="19"/>
                    <a:pt x="816" y="4"/>
                    <a:pt x="834" y="4"/>
                  </a:cubicBezTo>
                  <a:close/>
                  <a:moveTo>
                    <a:pt x="968" y="4"/>
                  </a:moveTo>
                  <a:lnTo>
                    <a:pt x="968" y="4"/>
                  </a:lnTo>
                  <a:cubicBezTo>
                    <a:pt x="986" y="4"/>
                    <a:pt x="1001" y="19"/>
                    <a:pt x="1001" y="38"/>
                  </a:cubicBezTo>
                  <a:cubicBezTo>
                    <a:pt x="1001" y="56"/>
                    <a:pt x="986" y="71"/>
                    <a:pt x="968" y="71"/>
                  </a:cubicBezTo>
                  <a:cubicBezTo>
                    <a:pt x="949" y="71"/>
                    <a:pt x="934" y="56"/>
                    <a:pt x="934" y="38"/>
                  </a:cubicBezTo>
                  <a:cubicBezTo>
                    <a:pt x="934" y="19"/>
                    <a:pt x="949" y="4"/>
                    <a:pt x="968" y="4"/>
                  </a:cubicBezTo>
                  <a:close/>
                  <a:moveTo>
                    <a:pt x="1101" y="5"/>
                  </a:moveTo>
                  <a:lnTo>
                    <a:pt x="1101" y="5"/>
                  </a:lnTo>
                  <a:cubicBezTo>
                    <a:pt x="1119" y="5"/>
                    <a:pt x="1134" y="20"/>
                    <a:pt x="1134" y="38"/>
                  </a:cubicBezTo>
                  <a:cubicBezTo>
                    <a:pt x="1134" y="57"/>
                    <a:pt x="1119" y="72"/>
                    <a:pt x="1101" y="72"/>
                  </a:cubicBezTo>
                  <a:cubicBezTo>
                    <a:pt x="1083" y="72"/>
                    <a:pt x="1068" y="57"/>
                    <a:pt x="1068" y="38"/>
                  </a:cubicBezTo>
                  <a:cubicBezTo>
                    <a:pt x="1068" y="20"/>
                    <a:pt x="1083" y="5"/>
                    <a:pt x="1101" y="5"/>
                  </a:cubicBezTo>
                  <a:close/>
                  <a:moveTo>
                    <a:pt x="1234" y="5"/>
                  </a:moveTo>
                  <a:lnTo>
                    <a:pt x="1234" y="5"/>
                  </a:lnTo>
                  <a:cubicBezTo>
                    <a:pt x="1253" y="5"/>
                    <a:pt x="1268" y="20"/>
                    <a:pt x="1268" y="39"/>
                  </a:cubicBezTo>
                  <a:cubicBezTo>
                    <a:pt x="1268" y="57"/>
                    <a:pt x="1253" y="72"/>
                    <a:pt x="1234" y="72"/>
                  </a:cubicBezTo>
                  <a:cubicBezTo>
                    <a:pt x="1216" y="72"/>
                    <a:pt x="1201" y="57"/>
                    <a:pt x="1201" y="39"/>
                  </a:cubicBezTo>
                  <a:cubicBezTo>
                    <a:pt x="1201" y="20"/>
                    <a:pt x="1216" y="5"/>
                    <a:pt x="1234" y="5"/>
                  </a:cubicBezTo>
                  <a:close/>
                  <a:moveTo>
                    <a:pt x="1368" y="6"/>
                  </a:moveTo>
                  <a:lnTo>
                    <a:pt x="1368" y="6"/>
                  </a:lnTo>
                  <a:cubicBezTo>
                    <a:pt x="1386" y="6"/>
                    <a:pt x="1401" y="21"/>
                    <a:pt x="1401" y="39"/>
                  </a:cubicBezTo>
                  <a:cubicBezTo>
                    <a:pt x="1401" y="58"/>
                    <a:pt x="1386" y="73"/>
                    <a:pt x="1368" y="73"/>
                  </a:cubicBezTo>
                  <a:cubicBezTo>
                    <a:pt x="1349" y="73"/>
                    <a:pt x="1334" y="58"/>
                    <a:pt x="1334" y="39"/>
                  </a:cubicBezTo>
                  <a:cubicBezTo>
                    <a:pt x="1334" y="21"/>
                    <a:pt x="1349" y="6"/>
                    <a:pt x="1368" y="6"/>
                  </a:cubicBezTo>
                  <a:close/>
                  <a:moveTo>
                    <a:pt x="1501" y="7"/>
                  </a:moveTo>
                  <a:lnTo>
                    <a:pt x="1501" y="7"/>
                  </a:lnTo>
                  <a:cubicBezTo>
                    <a:pt x="1520" y="7"/>
                    <a:pt x="1535" y="21"/>
                    <a:pt x="1535" y="40"/>
                  </a:cubicBezTo>
                  <a:cubicBezTo>
                    <a:pt x="1535" y="58"/>
                    <a:pt x="1520" y="73"/>
                    <a:pt x="1501" y="73"/>
                  </a:cubicBezTo>
                  <a:cubicBezTo>
                    <a:pt x="1483" y="73"/>
                    <a:pt x="1468" y="58"/>
                    <a:pt x="1468" y="40"/>
                  </a:cubicBezTo>
                  <a:cubicBezTo>
                    <a:pt x="1468" y="21"/>
                    <a:pt x="1483" y="7"/>
                    <a:pt x="1501" y="7"/>
                  </a:cubicBezTo>
                  <a:close/>
                  <a:moveTo>
                    <a:pt x="1635" y="7"/>
                  </a:moveTo>
                  <a:lnTo>
                    <a:pt x="1635" y="7"/>
                  </a:lnTo>
                  <a:cubicBezTo>
                    <a:pt x="1653" y="7"/>
                    <a:pt x="1668" y="22"/>
                    <a:pt x="1668" y="40"/>
                  </a:cubicBezTo>
                  <a:cubicBezTo>
                    <a:pt x="1668" y="59"/>
                    <a:pt x="1653" y="74"/>
                    <a:pt x="1635" y="74"/>
                  </a:cubicBezTo>
                  <a:cubicBezTo>
                    <a:pt x="1616" y="74"/>
                    <a:pt x="1601" y="59"/>
                    <a:pt x="1601" y="40"/>
                  </a:cubicBezTo>
                  <a:cubicBezTo>
                    <a:pt x="1601" y="22"/>
                    <a:pt x="1616" y="7"/>
                    <a:pt x="1635" y="7"/>
                  </a:cubicBezTo>
                  <a:close/>
                  <a:moveTo>
                    <a:pt x="1768" y="8"/>
                  </a:moveTo>
                  <a:lnTo>
                    <a:pt x="1768" y="8"/>
                  </a:lnTo>
                  <a:cubicBezTo>
                    <a:pt x="1786" y="8"/>
                    <a:pt x="1801" y="23"/>
                    <a:pt x="1801" y="41"/>
                  </a:cubicBezTo>
                  <a:cubicBezTo>
                    <a:pt x="1801" y="59"/>
                    <a:pt x="1786" y="74"/>
                    <a:pt x="1768" y="74"/>
                  </a:cubicBezTo>
                  <a:cubicBezTo>
                    <a:pt x="1750" y="74"/>
                    <a:pt x="1735" y="59"/>
                    <a:pt x="1735" y="41"/>
                  </a:cubicBezTo>
                  <a:cubicBezTo>
                    <a:pt x="1735" y="23"/>
                    <a:pt x="1750" y="8"/>
                    <a:pt x="1768" y="8"/>
                  </a:cubicBezTo>
                  <a:close/>
                  <a:moveTo>
                    <a:pt x="1901" y="8"/>
                  </a:moveTo>
                  <a:lnTo>
                    <a:pt x="1901" y="8"/>
                  </a:lnTo>
                  <a:cubicBezTo>
                    <a:pt x="1920" y="8"/>
                    <a:pt x="1935" y="23"/>
                    <a:pt x="1935" y="42"/>
                  </a:cubicBezTo>
                  <a:cubicBezTo>
                    <a:pt x="1935" y="60"/>
                    <a:pt x="1920" y="75"/>
                    <a:pt x="1901" y="75"/>
                  </a:cubicBezTo>
                  <a:cubicBezTo>
                    <a:pt x="1883" y="75"/>
                    <a:pt x="1868" y="60"/>
                    <a:pt x="1868" y="42"/>
                  </a:cubicBezTo>
                  <a:cubicBezTo>
                    <a:pt x="1868" y="23"/>
                    <a:pt x="1883" y="8"/>
                    <a:pt x="1901" y="8"/>
                  </a:cubicBezTo>
                  <a:close/>
                  <a:moveTo>
                    <a:pt x="2035" y="9"/>
                  </a:moveTo>
                  <a:lnTo>
                    <a:pt x="2035" y="9"/>
                  </a:lnTo>
                  <a:cubicBezTo>
                    <a:pt x="2053" y="9"/>
                    <a:pt x="2068" y="24"/>
                    <a:pt x="2068" y="42"/>
                  </a:cubicBezTo>
                  <a:cubicBezTo>
                    <a:pt x="2068" y="61"/>
                    <a:pt x="2053" y="75"/>
                    <a:pt x="2035" y="75"/>
                  </a:cubicBezTo>
                  <a:cubicBezTo>
                    <a:pt x="2016" y="75"/>
                    <a:pt x="2001" y="61"/>
                    <a:pt x="2001" y="42"/>
                  </a:cubicBezTo>
                  <a:cubicBezTo>
                    <a:pt x="2001" y="24"/>
                    <a:pt x="2016" y="9"/>
                    <a:pt x="2035" y="9"/>
                  </a:cubicBezTo>
                  <a:close/>
                  <a:moveTo>
                    <a:pt x="2168" y="9"/>
                  </a:moveTo>
                  <a:lnTo>
                    <a:pt x="2168" y="9"/>
                  </a:lnTo>
                  <a:cubicBezTo>
                    <a:pt x="2187" y="9"/>
                    <a:pt x="2202" y="24"/>
                    <a:pt x="2202" y="43"/>
                  </a:cubicBezTo>
                  <a:cubicBezTo>
                    <a:pt x="2202" y="61"/>
                    <a:pt x="2187" y="76"/>
                    <a:pt x="2168" y="76"/>
                  </a:cubicBezTo>
                  <a:cubicBezTo>
                    <a:pt x="2150" y="76"/>
                    <a:pt x="2135" y="61"/>
                    <a:pt x="2135" y="43"/>
                  </a:cubicBezTo>
                  <a:cubicBezTo>
                    <a:pt x="2135" y="24"/>
                    <a:pt x="2150" y="9"/>
                    <a:pt x="2168" y="9"/>
                  </a:cubicBezTo>
                  <a:close/>
                  <a:moveTo>
                    <a:pt x="2302" y="10"/>
                  </a:moveTo>
                  <a:lnTo>
                    <a:pt x="2302" y="10"/>
                  </a:lnTo>
                  <a:cubicBezTo>
                    <a:pt x="2320" y="10"/>
                    <a:pt x="2335" y="25"/>
                    <a:pt x="2335" y="43"/>
                  </a:cubicBezTo>
                  <a:cubicBezTo>
                    <a:pt x="2335" y="62"/>
                    <a:pt x="2320" y="77"/>
                    <a:pt x="2302" y="77"/>
                  </a:cubicBezTo>
                  <a:cubicBezTo>
                    <a:pt x="2283" y="77"/>
                    <a:pt x="2268" y="62"/>
                    <a:pt x="2268" y="43"/>
                  </a:cubicBezTo>
                  <a:cubicBezTo>
                    <a:pt x="2268" y="25"/>
                    <a:pt x="2283" y="10"/>
                    <a:pt x="2302" y="10"/>
                  </a:cubicBezTo>
                  <a:close/>
                  <a:moveTo>
                    <a:pt x="2435" y="10"/>
                  </a:moveTo>
                  <a:lnTo>
                    <a:pt x="2435" y="10"/>
                  </a:lnTo>
                  <a:cubicBezTo>
                    <a:pt x="2453" y="10"/>
                    <a:pt x="2468" y="25"/>
                    <a:pt x="2468" y="44"/>
                  </a:cubicBezTo>
                  <a:cubicBezTo>
                    <a:pt x="2468" y="62"/>
                    <a:pt x="2453" y="77"/>
                    <a:pt x="2435" y="77"/>
                  </a:cubicBezTo>
                  <a:cubicBezTo>
                    <a:pt x="2417" y="77"/>
                    <a:pt x="2402" y="62"/>
                    <a:pt x="2402" y="44"/>
                  </a:cubicBezTo>
                  <a:cubicBezTo>
                    <a:pt x="2402" y="25"/>
                    <a:pt x="2417" y="10"/>
                    <a:pt x="2435" y="10"/>
                  </a:cubicBezTo>
                  <a:close/>
                  <a:moveTo>
                    <a:pt x="2568" y="11"/>
                  </a:moveTo>
                  <a:lnTo>
                    <a:pt x="2568" y="11"/>
                  </a:lnTo>
                  <a:cubicBezTo>
                    <a:pt x="2587" y="11"/>
                    <a:pt x="2602" y="26"/>
                    <a:pt x="2602" y="44"/>
                  </a:cubicBezTo>
                  <a:cubicBezTo>
                    <a:pt x="2602" y="63"/>
                    <a:pt x="2587" y="78"/>
                    <a:pt x="2568" y="78"/>
                  </a:cubicBezTo>
                  <a:cubicBezTo>
                    <a:pt x="2550" y="78"/>
                    <a:pt x="2535" y="63"/>
                    <a:pt x="2535" y="44"/>
                  </a:cubicBezTo>
                  <a:cubicBezTo>
                    <a:pt x="2535" y="26"/>
                    <a:pt x="2550" y="11"/>
                    <a:pt x="2568" y="11"/>
                  </a:cubicBezTo>
                  <a:close/>
                  <a:moveTo>
                    <a:pt x="2702" y="12"/>
                  </a:moveTo>
                  <a:lnTo>
                    <a:pt x="2702" y="12"/>
                  </a:lnTo>
                  <a:cubicBezTo>
                    <a:pt x="2720" y="12"/>
                    <a:pt x="2735" y="26"/>
                    <a:pt x="2735" y="45"/>
                  </a:cubicBezTo>
                  <a:cubicBezTo>
                    <a:pt x="2735" y="63"/>
                    <a:pt x="2720" y="78"/>
                    <a:pt x="2702" y="78"/>
                  </a:cubicBezTo>
                  <a:cubicBezTo>
                    <a:pt x="2683" y="78"/>
                    <a:pt x="2668" y="63"/>
                    <a:pt x="2668" y="45"/>
                  </a:cubicBezTo>
                  <a:cubicBezTo>
                    <a:pt x="2668" y="26"/>
                    <a:pt x="2683" y="12"/>
                    <a:pt x="2702" y="12"/>
                  </a:cubicBezTo>
                  <a:close/>
                  <a:moveTo>
                    <a:pt x="2835" y="12"/>
                  </a:moveTo>
                  <a:lnTo>
                    <a:pt x="2835" y="12"/>
                  </a:lnTo>
                  <a:cubicBezTo>
                    <a:pt x="2854" y="12"/>
                    <a:pt x="2869" y="27"/>
                    <a:pt x="2869" y="45"/>
                  </a:cubicBezTo>
                  <a:cubicBezTo>
                    <a:pt x="2869" y="64"/>
                    <a:pt x="2854" y="79"/>
                    <a:pt x="2835" y="79"/>
                  </a:cubicBezTo>
                  <a:cubicBezTo>
                    <a:pt x="2817" y="79"/>
                    <a:pt x="2802" y="64"/>
                    <a:pt x="2802" y="45"/>
                  </a:cubicBezTo>
                  <a:cubicBezTo>
                    <a:pt x="2802" y="27"/>
                    <a:pt x="2817" y="12"/>
                    <a:pt x="2835" y="12"/>
                  </a:cubicBezTo>
                  <a:close/>
                  <a:moveTo>
                    <a:pt x="2969" y="13"/>
                  </a:moveTo>
                  <a:lnTo>
                    <a:pt x="2969" y="13"/>
                  </a:lnTo>
                  <a:cubicBezTo>
                    <a:pt x="2987" y="13"/>
                    <a:pt x="3002" y="28"/>
                    <a:pt x="3002" y="46"/>
                  </a:cubicBezTo>
                  <a:cubicBezTo>
                    <a:pt x="3002" y="64"/>
                    <a:pt x="2987" y="79"/>
                    <a:pt x="2969" y="79"/>
                  </a:cubicBezTo>
                  <a:cubicBezTo>
                    <a:pt x="2950" y="79"/>
                    <a:pt x="2935" y="64"/>
                    <a:pt x="2935" y="46"/>
                  </a:cubicBezTo>
                  <a:cubicBezTo>
                    <a:pt x="2935" y="28"/>
                    <a:pt x="2950" y="13"/>
                    <a:pt x="2969" y="13"/>
                  </a:cubicBezTo>
                  <a:close/>
                  <a:moveTo>
                    <a:pt x="3102" y="13"/>
                  </a:moveTo>
                  <a:lnTo>
                    <a:pt x="3102" y="13"/>
                  </a:lnTo>
                  <a:cubicBezTo>
                    <a:pt x="3120" y="13"/>
                    <a:pt x="3135" y="28"/>
                    <a:pt x="3135" y="47"/>
                  </a:cubicBezTo>
                  <a:cubicBezTo>
                    <a:pt x="3135" y="65"/>
                    <a:pt x="3120" y="80"/>
                    <a:pt x="3102" y="80"/>
                  </a:cubicBezTo>
                  <a:cubicBezTo>
                    <a:pt x="3084" y="80"/>
                    <a:pt x="3069" y="65"/>
                    <a:pt x="3069" y="47"/>
                  </a:cubicBezTo>
                  <a:cubicBezTo>
                    <a:pt x="3069" y="28"/>
                    <a:pt x="3084" y="13"/>
                    <a:pt x="3102" y="13"/>
                  </a:cubicBezTo>
                  <a:close/>
                  <a:moveTo>
                    <a:pt x="3235" y="14"/>
                  </a:moveTo>
                  <a:lnTo>
                    <a:pt x="3235" y="14"/>
                  </a:lnTo>
                  <a:cubicBezTo>
                    <a:pt x="3254" y="14"/>
                    <a:pt x="3269" y="29"/>
                    <a:pt x="3269" y="47"/>
                  </a:cubicBezTo>
                  <a:cubicBezTo>
                    <a:pt x="3269" y="65"/>
                    <a:pt x="3254" y="80"/>
                    <a:pt x="3235" y="80"/>
                  </a:cubicBezTo>
                  <a:cubicBezTo>
                    <a:pt x="3217" y="80"/>
                    <a:pt x="3202" y="65"/>
                    <a:pt x="3202" y="47"/>
                  </a:cubicBezTo>
                  <a:cubicBezTo>
                    <a:pt x="3202" y="29"/>
                    <a:pt x="3217" y="14"/>
                    <a:pt x="3235" y="14"/>
                  </a:cubicBezTo>
                  <a:close/>
                  <a:moveTo>
                    <a:pt x="3369" y="14"/>
                  </a:moveTo>
                  <a:lnTo>
                    <a:pt x="3369" y="14"/>
                  </a:lnTo>
                  <a:cubicBezTo>
                    <a:pt x="3387" y="14"/>
                    <a:pt x="3402" y="29"/>
                    <a:pt x="3402" y="48"/>
                  </a:cubicBezTo>
                  <a:cubicBezTo>
                    <a:pt x="3402" y="66"/>
                    <a:pt x="3387" y="81"/>
                    <a:pt x="3369" y="81"/>
                  </a:cubicBezTo>
                  <a:cubicBezTo>
                    <a:pt x="3350" y="81"/>
                    <a:pt x="3335" y="66"/>
                    <a:pt x="3335" y="48"/>
                  </a:cubicBezTo>
                  <a:cubicBezTo>
                    <a:pt x="3335" y="29"/>
                    <a:pt x="3350" y="14"/>
                    <a:pt x="3369" y="14"/>
                  </a:cubicBezTo>
                  <a:close/>
                  <a:moveTo>
                    <a:pt x="3502" y="15"/>
                  </a:moveTo>
                  <a:lnTo>
                    <a:pt x="3502" y="15"/>
                  </a:lnTo>
                  <a:cubicBezTo>
                    <a:pt x="3521" y="15"/>
                    <a:pt x="3536" y="30"/>
                    <a:pt x="3536" y="48"/>
                  </a:cubicBezTo>
                  <a:cubicBezTo>
                    <a:pt x="3536" y="67"/>
                    <a:pt x="3521" y="82"/>
                    <a:pt x="3502" y="82"/>
                  </a:cubicBezTo>
                  <a:cubicBezTo>
                    <a:pt x="3484" y="82"/>
                    <a:pt x="3469" y="67"/>
                    <a:pt x="3469" y="48"/>
                  </a:cubicBezTo>
                  <a:cubicBezTo>
                    <a:pt x="3469" y="30"/>
                    <a:pt x="3484" y="15"/>
                    <a:pt x="3502" y="15"/>
                  </a:cubicBezTo>
                  <a:close/>
                  <a:moveTo>
                    <a:pt x="3636" y="15"/>
                  </a:moveTo>
                  <a:lnTo>
                    <a:pt x="3636" y="15"/>
                  </a:lnTo>
                  <a:cubicBezTo>
                    <a:pt x="3654" y="15"/>
                    <a:pt x="3669" y="30"/>
                    <a:pt x="3669" y="49"/>
                  </a:cubicBezTo>
                  <a:cubicBezTo>
                    <a:pt x="3669" y="67"/>
                    <a:pt x="3654" y="82"/>
                    <a:pt x="3636" y="82"/>
                  </a:cubicBezTo>
                  <a:cubicBezTo>
                    <a:pt x="3617" y="82"/>
                    <a:pt x="3602" y="67"/>
                    <a:pt x="3602" y="49"/>
                  </a:cubicBezTo>
                  <a:cubicBezTo>
                    <a:pt x="3602" y="30"/>
                    <a:pt x="3617" y="15"/>
                    <a:pt x="3636" y="15"/>
                  </a:cubicBezTo>
                  <a:close/>
                  <a:moveTo>
                    <a:pt x="3769" y="16"/>
                  </a:moveTo>
                  <a:lnTo>
                    <a:pt x="3769" y="16"/>
                  </a:lnTo>
                  <a:cubicBezTo>
                    <a:pt x="3787" y="16"/>
                    <a:pt x="3802" y="31"/>
                    <a:pt x="3802" y="49"/>
                  </a:cubicBezTo>
                  <a:cubicBezTo>
                    <a:pt x="3802" y="68"/>
                    <a:pt x="3787" y="83"/>
                    <a:pt x="3769" y="83"/>
                  </a:cubicBezTo>
                  <a:cubicBezTo>
                    <a:pt x="3751" y="83"/>
                    <a:pt x="3736" y="68"/>
                    <a:pt x="3736" y="49"/>
                  </a:cubicBezTo>
                  <a:cubicBezTo>
                    <a:pt x="3736" y="31"/>
                    <a:pt x="3751" y="16"/>
                    <a:pt x="3769" y="16"/>
                  </a:cubicBezTo>
                  <a:close/>
                  <a:moveTo>
                    <a:pt x="3902" y="17"/>
                  </a:moveTo>
                  <a:lnTo>
                    <a:pt x="3902" y="17"/>
                  </a:lnTo>
                  <a:cubicBezTo>
                    <a:pt x="3921" y="17"/>
                    <a:pt x="3936" y="31"/>
                    <a:pt x="3936" y="50"/>
                  </a:cubicBezTo>
                  <a:cubicBezTo>
                    <a:pt x="3936" y="68"/>
                    <a:pt x="3921" y="83"/>
                    <a:pt x="3902" y="83"/>
                  </a:cubicBezTo>
                  <a:cubicBezTo>
                    <a:pt x="3884" y="83"/>
                    <a:pt x="3869" y="68"/>
                    <a:pt x="3869" y="50"/>
                  </a:cubicBezTo>
                  <a:cubicBezTo>
                    <a:pt x="3869" y="31"/>
                    <a:pt x="3884" y="17"/>
                    <a:pt x="3902" y="17"/>
                  </a:cubicBezTo>
                  <a:close/>
                  <a:moveTo>
                    <a:pt x="4036" y="17"/>
                  </a:moveTo>
                  <a:lnTo>
                    <a:pt x="4036" y="17"/>
                  </a:lnTo>
                  <a:cubicBezTo>
                    <a:pt x="4054" y="17"/>
                    <a:pt x="4069" y="32"/>
                    <a:pt x="4069" y="50"/>
                  </a:cubicBezTo>
                  <a:cubicBezTo>
                    <a:pt x="4069" y="69"/>
                    <a:pt x="4054" y="84"/>
                    <a:pt x="4036" y="84"/>
                  </a:cubicBezTo>
                  <a:cubicBezTo>
                    <a:pt x="4017" y="84"/>
                    <a:pt x="4002" y="69"/>
                    <a:pt x="4002" y="50"/>
                  </a:cubicBezTo>
                  <a:cubicBezTo>
                    <a:pt x="4002" y="32"/>
                    <a:pt x="4017" y="17"/>
                    <a:pt x="4036" y="17"/>
                  </a:cubicBezTo>
                  <a:close/>
                  <a:moveTo>
                    <a:pt x="4169" y="18"/>
                  </a:moveTo>
                  <a:lnTo>
                    <a:pt x="4169" y="18"/>
                  </a:lnTo>
                  <a:cubicBezTo>
                    <a:pt x="4188" y="18"/>
                    <a:pt x="4203" y="33"/>
                    <a:pt x="4203" y="51"/>
                  </a:cubicBezTo>
                  <a:cubicBezTo>
                    <a:pt x="4203" y="69"/>
                    <a:pt x="4188" y="84"/>
                    <a:pt x="4169" y="84"/>
                  </a:cubicBezTo>
                  <a:cubicBezTo>
                    <a:pt x="4151" y="84"/>
                    <a:pt x="4136" y="69"/>
                    <a:pt x="4136" y="51"/>
                  </a:cubicBezTo>
                  <a:cubicBezTo>
                    <a:pt x="4136" y="33"/>
                    <a:pt x="4151" y="18"/>
                    <a:pt x="4169" y="18"/>
                  </a:cubicBezTo>
                  <a:close/>
                  <a:moveTo>
                    <a:pt x="4303" y="18"/>
                  </a:moveTo>
                  <a:lnTo>
                    <a:pt x="4303" y="18"/>
                  </a:lnTo>
                  <a:cubicBezTo>
                    <a:pt x="4321" y="18"/>
                    <a:pt x="4336" y="33"/>
                    <a:pt x="4336" y="52"/>
                  </a:cubicBezTo>
                  <a:cubicBezTo>
                    <a:pt x="4336" y="70"/>
                    <a:pt x="4321" y="85"/>
                    <a:pt x="4303" y="85"/>
                  </a:cubicBezTo>
                  <a:cubicBezTo>
                    <a:pt x="4284" y="85"/>
                    <a:pt x="4269" y="70"/>
                    <a:pt x="4269" y="52"/>
                  </a:cubicBezTo>
                  <a:cubicBezTo>
                    <a:pt x="4269" y="33"/>
                    <a:pt x="4284" y="18"/>
                    <a:pt x="4303" y="18"/>
                  </a:cubicBezTo>
                  <a:close/>
                  <a:moveTo>
                    <a:pt x="4436" y="19"/>
                  </a:moveTo>
                  <a:lnTo>
                    <a:pt x="4436" y="19"/>
                  </a:lnTo>
                  <a:cubicBezTo>
                    <a:pt x="4454" y="19"/>
                    <a:pt x="4469" y="34"/>
                    <a:pt x="4469" y="52"/>
                  </a:cubicBezTo>
                  <a:cubicBezTo>
                    <a:pt x="4469" y="70"/>
                    <a:pt x="4454" y="85"/>
                    <a:pt x="4436" y="85"/>
                  </a:cubicBezTo>
                  <a:cubicBezTo>
                    <a:pt x="4418" y="85"/>
                    <a:pt x="4403" y="70"/>
                    <a:pt x="4403" y="52"/>
                  </a:cubicBezTo>
                  <a:cubicBezTo>
                    <a:pt x="4403" y="34"/>
                    <a:pt x="4418" y="19"/>
                    <a:pt x="4436" y="19"/>
                  </a:cubicBezTo>
                  <a:close/>
                  <a:moveTo>
                    <a:pt x="4569" y="19"/>
                  </a:moveTo>
                  <a:lnTo>
                    <a:pt x="4569" y="19"/>
                  </a:lnTo>
                  <a:cubicBezTo>
                    <a:pt x="4588" y="19"/>
                    <a:pt x="4603" y="34"/>
                    <a:pt x="4603" y="53"/>
                  </a:cubicBezTo>
                  <a:cubicBezTo>
                    <a:pt x="4603" y="71"/>
                    <a:pt x="4588" y="86"/>
                    <a:pt x="4569" y="86"/>
                  </a:cubicBezTo>
                  <a:cubicBezTo>
                    <a:pt x="4551" y="86"/>
                    <a:pt x="4536" y="71"/>
                    <a:pt x="4536" y="53"/>
                  </a:cubicBezTo>
                  <a:cubicBezTo>
                    <a:pt x="4536" y="34"/>
                    <a:pt x="4551" y="19"/>
                    <a:pt x="4569" y="19"/>
                  </a:cubicBezTo>
                  <a:close/>
                  <a:moveTo>
                    <a:pt x="4703" y="20"/>
                  </a:moveTo>
                  <a:lnTo>
                    <a:pt x="4703" y="20"/>
                  </a:lnTo>
                  <a:cubicBezTo>
                    <a:pt x="4721" y="20"/>
                    <a:pt x="4736" y="35"/>
                    <a:pt x="4736" y="53"/>
                  </a:cubicBezTo>
                  <a:cubicBezTo>
                    <a:pt x="4736" y="72"/>
                    <a:pt x="4721" y="86"/>
                    <a:pt x="4703" y="86"/>
                  </a:cubicBezTo>
                  <a:cubicBezTo>
                    <a:pt x="4684" y="86"/>
                    <a:pt x="4669" y="72"/>
                    <a:pt x="4669" y="53"/>
                  </a:cubicBezTo>
                  <a:cubicBezTo>
                    <a:pt x="4669" y="35"/>
                    <a:pt x="4684" y="20"/>
                    <a:pt x="4703" y="20"/>
                  </a:cubicBezTo>
                  <a:close/>
                  <a:moveTo>
                    <a:pt x="4836" y="20"/>
                  </a:moveTo>
                  <a:lnTo>
                    <a:pt x="4836" y="20"/>
                  </a:lnTo>
                  <a:cubicBezTo>
                    <a:pt x="4855" y="20"/>
                    <a:pt x="4870" y="35"/>
                    <a:pt x="4870" y="54"/>
                  </a:cubicBezTo>
                  <a:cubicBezTo>
                    <a:pt x="4870" y="72"/>
                    <a:pt x="4855" y="87"/>
                    <a:pt x="4836" y="87"/>
                  </a:cubicBezTo>
                  <a:cubicBezTo>
                    <a:pt x="4818" y="87"/>
                    <a:pt x="4803" y="72"/>
                    <a:pt x="4803" y="54"/>
                  </a:cubicBezTo>
                  <a:cubicBezTo>
                    <a:pt x="4803" y="35"/>
                    <a:pt x="4818" y="20"/>
                    <a:pt x="4836" y="20"/>
                  </a:cubicBezTo>
                  <a:close/>
                  <a:moveTo>
                    <a:pt x="4970" y="21"/>
                  </a:moveTo>
                  <a:lnTo>
                    <a:pt x="4970" y="21"/>
                  </a:lnTo>
                  <a:cubicBezTo>
                    <a:pt x="4988" y="21"/>
                    <a:pt x="5003" y="36"/>
                    <a:pt x="5003" y="54"/>
                  </a:cubicBezTo>
                  <a:cubicBezTo>
                    <a:pt x="5003" y="73"/>
                    <a:pt x="4988" y="88"/>
                    <a:pt x="4970" y="88"/>
                  </a:cubicBezTo>
                  <a:cubicBezTo>
                    <a:pt x="4951" y="88"/>
                    <a:pt x="4936" y="73"/>
                    <a:pt x="4936" y="54"/>
                  </a:cubicBezTo>
                  <a:cubicBezTo>
                    <a:pt x="4936" y="36"/>
                    <a:pt x="4951" y="21"/>
                    <a:pt x="4970" y="21"/>
                  </a:cubicBezTo>
                  <a:close/>
                  <a:moveTo>
                    <a:pt x="5103" y="21"/>
                  </a:moveTo>
                  <a:lnTo>
                    <a:pt x="5103" y="21"/>
                  </a:lnTo>
                  <a:cubicBezTo>
                    <a:pt x="5121" y="21"/>
                    <a:pt x="5136" y="36"/>
                    <a:pt x="5136" y="55"/>
                  </a:cubicBezTo>
                  <a:cubicBezTo>
                    <a:pt x="5136" y="73"/>
                    <a:pt x="5121" y="88"/>
                    <a:pt x="5103" y="88"/>
                  </a:cubicBezTo>
                  <a:cubicBezTo>
                    <a:pt x="5085" y="88"/>
                    <a:pt x="5070" y="73"/>
                    <a:pt x="5070" y="55"/>
                  </a:cubicBezTo>
                  <a:cubicBezTo>
                    <a:pt x="5070" y="36"/>
                    <a:pt x="5085" y="21"/>
                    <a:pt x="5103" y="21"/>
                  </a:cubicBezTo>
                  <a:close/>
                  <a:moveTo>
                    <a:pt x="5236" y="22"/>
                  </a:moveTo>
                  <a:lnTo>
                    <a:pt x="5236" y="22"/>
                  </a:lnTo>
                  <a:cubicBezTo>
                    <a:pt x="5255" y="22"/>
                    <a:pt x="5270" y="37"/>
                    <a:pt x="5270" y="55"/>
                  </a:cubicBezTo>
                  <a:cubicBezTo>
                    <a:pt x="5270" y="74"/>
                    <a:pt x="5255" y="89"/>
                    <a:pt x="5236" y="89"/>
                  </a:cubicBezTo>
                  <a:cubicBezTo>
                    <a:pt x="5218" y="89"/>
                    <a:pt x="5203" y="74"/>
                    <a:pt x="5203" y="55"/>
                  </a:cubicBezTo>
                  <a:cubicBezTo>
                    <a:pt x="5203" y="37"/>
                    <a:pt x="5218" y="22"/>
                    <a:pt x="5236" y="22"/>
                  </a:cubicBezTo>
                  <a:close/>
                  <a:moveTo>
                    <a:pt x="5370" y="23"/>
                  </a:moveTo>
                  <a:lnTo>
                    <a:pt x="5370" y="23"/>
                  </a:lnTo>
                  <a:cubicBezTo>
                    <a:pt x="5388" y="23"/>
                    <a:pt x="5403" y="38"/>
                    <a:pt x="5403" y="56"/>
                  </a:cubicBezTo>
                  <a:cubicBezTo>
                    <a:pt x="5403" y="74"/>
                    <a:pt x="5388" y="89"/>
                    <a:pt x="5370" y="89"/>
                  </a:cubicBezTo>
                  <a:cubicBezTo>
                    <a:pt x="5351" y="89"/>
                    <a:pt x="5336" y="74"/>
                    <a:pt x="5336" y="56"/>
                  </a:cubicBezTo>
                  <a:cubicBezTo>
                    <a:pt x="5336" y="38"/>
                    <a:pt x="5351" y="23"/>
                    <a:pt x="5370" y="23"/>
                  </a:cubicBezTo>
                  <a:close/>
                  <a:moveTo>
                    <a:pt x="5503" y="23"/>
                  </a:moveTo>
                  <a:lnTo>
                    <a:pt x="5503" y="23"/>
                  </a:lnTo>
                  <a:cubicBezTo>
                    <a:pt x="5522" y="23"/>
                    <a:pt x="5537" y="38"/>
                    <a:pt x="5537" y="56"/>
                  </a:cubicBezTo>
                  <a:cubicBezTo>
                    <a:pt x="5537" y="75"/>
                    <a:pt x="5522" y="90"/>
                    <a:pt x="5503" y="90"/>
                  </a:cubicBezTo>
                  <a:cubicBezTo>
                    <a:pt x="5485" y="90"/>
                    <a:pt x="5470" y="75"/>
                    <a:pt x="5470" y="56"/>
                  </a:cubicBezTo>
                  <a:cubicBezTo>
                    <a:pt x="5470" y="38"/>
                    <a:pt x="5485" y="23"/>
                    <a:pt x="5503" y="23"/>
                  </a:cubicBezTo>
                  <a:close/>
                  <a:moveTo>
                    <a:pt x="5637" y="24"/>
                  </a:moveTo>
                  <a:lnTo>
                    <a:pt x="5637" y="24"/>
                  </a:lnTo>
                  <a:cubicBezTo>
                    <a:pt x="5655" y="24"/>
                    <a:pt x="5670" y="39"/>
                    <a:pt x="5670" y="57"/>
                  </a:cubicBezTo>
                  <a:cubicBezTo>
                    <a:pt x="5670" y="75"/>
                    <a:pt x="5655" y="90"/>
                    <a:pt x="5637" y="90"/>
                  </a:cubicBezTo>
                  <a:cubicBezTo>
                    <a:pt x="5618" y="90"/>
                    <a:pt x="5603" y="75"/>
                    <a:pt x="5603" y="57"/>
                  </a:cubicBezTo>
                  <a:cubicBezTo>
                    <a:pt x="5603" y="39"/>
                    <a:pt x="5618" y="24"/>
                    <a:pt x="5637" y="24"/>
                  </a:cubicBezTo>
                  <a:close/>
                  <a:moveTo>
                    <a:pt x="5770" y="24"/>
                  </a:moveTo>
                  <a:lnTo>
                    <a:pt x="5770" y="24"/>
                  </a:lnTo>
                  <a:cubicBezTo>
                    <a:pt x="5788" y="24"/>
                    <a:pt x="5803" y="39"/>
                    <a:pt x="5803" y="58"/>
                  </a:cubicBezTo>
                  <a:cubicBezTo>
                    <a:pt x="5803" y="76"/>
                    <a:pt x="5788" y="91"/>
                    <a:pt x="5770" y="91"/>
                  </a:cubicBezTo>
                  <a:cubicBezTo>
                    <a:pt x="5752" y="91"/>
                    <a:pt x="5737" y="76"/>
                    <a:pt x="5737" y="58"/>
                  </a:cubicBezTo>
                  <a:cubicBezTo>
                    <a:pt x="5737" y="39"/>
                    <a:pt x="5752" y="24"/>
                    <a:pt x="5770" y="24"/>
                  </a:cubicBezTo>
                  <a:close/>
                  <a:moveTo>
                    <a:pt x="5903" y="25"/>
                  </a:moveTo>
                  <a:lnTo>
                    <a:pt x="5903" y="25"/>
                  </a:lnTo>
                  <a:cubicBezTo>
                    <a:pt x="5922" y="25"/>
                    <a:pt x="5937" y="40"/>
                    <a:pt x="5937" y="58"/>
                  </a:cubicBezTo>
                  <a:cubicBezTo>
                    <a:pt x="5937" y="77"/>
                    <a:pt x="5922" y="91"/>
                    <a:pt x="5903" y="91"/>
                  </a:cubicBezTo>
                  <a:cubicBezTo>
                    <a:pt x="5885" y="91"/>
                    <a:pt x="5870" y="77"/>
                    <a:pt x="5870" y="58"/>
                  </a:cubicBezTo>
                  <a:cubicBezTo>
                    <a:pt x="5870" y="40"/>
                    <a:pt x="5885" y="25"/>
                    <a:pt x="5903" y="25"/>
                  </a:cubicBezTo>
                  <a:close/>
                  <a:moveTo>
                    <a:pt x="6037" y="25"/>
                  </a:moveTo>
                  <a:lnTo>
                    <a:pt x="6037" y="25"/>
                  </a:lnTo>
                  <a:cubicBezTo>
                    <a:pt x="6055" y="25"/>
                    <a:pt x="6070" y="40"/>
                    <a:pt x="6070" y="59"/>
                  </a:cubicBezTo>
                  <a:cubicBezTo>
                    <a:pt x="6070" y="77"/>
                    <a:pt x="6055" y="92"/>
                    <a:pt x="6037" y="92"/>
                  </a:cubicBezTo>
                  <a:cubicBezTo>
                    <a:pt x="6018" y="92"/>
                    <a:pt x="6003" y="77"/>
                    <a:pt x="6003" y="59"/>
                  </a:cubicBezTo>
                  <a:cubicBezTo>
                    <a:pt x="6003" y="40"/>
                    <a:pt x="6018" y="25"/>
                    <a:pt x="6037" y="25"/>
                  </a:cubicBezTo>
                  <a:close/>
                  <a:moveTo>
                    <a:pt x="6170" y="26"/>
                  </a:moveTo>
                  <a:lnTo>
                    <a:pt x="6170" y="26"/>
                  </a:lnTo>
                  <a:cubicBezTo>
                    <a:pt x="6189" y="26"/>
                    <a:pt x="6204" y="41"/>
                    <a:pt x="6204" y="59"/>
                  </a:cubicBezTo>
                  <a:cubicBezTo>
                    <a:pt x="6204" y="78"/>
                    <a:pt x="6189" y="93"/>
                    <a:pt x="6170" y="93"/>
                  </a:cubicBezTo>
                  <a:cubicBezTo>
                    <a:pt x="6152" y="93"/>
                    <a:pt x="6137" y="78"/>
                    <a:pt x="6137" y="59"/>
                  </a:cubicBezTo>
                  <a:cubicBezTo>
                    <a:pt x="6137" y="41"/>
                    <a:pt x="6152" y="26"/>
                    <a:pt x="6170" y="26"/>
                  </a:cubicBezTo>
                  <a:close/>
                  <a:moveTo>
                    <a:pt x="6304" y="26"/>
                  </a:moveTo>
                  <a:lnTo>
                    <a:pt x="6304" y="26"/>
                  </a:lnTo>
                  <a:cubicBezTo>
                    <a:pt x="6322" y="26"/>
                    <a:pt x="6337" y="41"/>
                    <a:pt x="6337" y="60"/>
                  </a:cubicBezTo>
                  <a:cubicBezTo>
                    <a:pt x="6337" y="78"/>
                    <a:pt x="6322" y="93"/>
                    <a:pt x="6304" y="93"/>
                  </a:cubicBezTo>
                  <a:cubicBezTo>
                    <a:pt x="6285" y="93"/>
                    <a:pt x="6270" y="78"/>
                    <a:pt x="6270" y="60"/>
                  </a:cubicBezTo>
                  <a:cubicBezTo>
                    <a:pt x="6270" y="41"/>
                    <a:pt x="6285" y="26"/>
                    <a:pt x="6304" y="26"/>
                  </a:cubicBezTo>
                  <a:close/>
                  <a:moveTo>
                    <a:pt x="6437" y="27"/>
                  </a:moveTo>
                  <a:lnTo>
                    <a:pt x="6437" y="27"/>
                  </a:lnTo>
                  <a:cubicBezTo>
                    <a:pt x="6455" y="27"/>
                    <a:pt x="6470" y="42"/>
                    <a:pt x="6470" y="60"/>
                  </a:cubicBezTo>
                  <a:cubicBezTo>
                    <a:pt x="6470" y="79"/>
                    <a:pt x="6455" y="94"/>
                    <a:pt x="6437" y="94"/>
                  </a:cubicBezTo>
                  <a:cubicBezTo>
                    <a:pt x="6419" y="94"/>
                    <a:pt x="6404" y="79"/>
                    <a:pt x="6404" y="60"/>
                  </a:cubicBezTo>
                  <a:cubicBezTo>
                    <a:pt x="6404" y="42"/>
                    <a:pt x="6419" y="27"/>
                    <a:pt x="6437" y="27"/>
                  </a:cubicBezTo>
                  <a:close/>
                </a:path>
              </a:pathLst>
            </a:custGeom>
            <a:solidFill>
              <a:srgbClr val="000000"/>
            </a:solidFill>
            <a:ln w="1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642" name="Freeform 322"/>
            <p:cNvSpPr>
              <a:spLocks noEditPoints="1"/>
            </p:cNvSpPr>
            <p:nvPr/>
          </p:nvSpPr>
          <p:spPr bwMode="auto">
            <a:xfrm>
              <a:off x="905" y="991"/>
              <a:ext cx="4" cy="110"/>
            </a:xfrm>
            <a:custGeom>
              <a:avLst/>
              <a:gdLst>
                <a:gd name="T0" fmla="*/ 0 w 67"/>
                <a:gd name="T1" fmla="*/ 5 h 2335"/>
                <a:gd name="T2" fmla="*/ 0 w 67"/>
                <a:gd name="T3" fmla="*/ 5 h 2335"/>
                <a:gd name="T4" fmla="*/ 0 w 67"/>
                <a:gd name="T5" fmla="*/ 5 h 2335"/>
                <a:gd name="T6" fmla="*/ 0 w 67"/>
                <a:gd name="T7" fmla="*/ 5 h 2335"/>
                <a:gd name="T8" fmla="*/ 0 w 67"/>
                <a:gd name="T9" fmla="*/ 5 h 2335"/>
                <a:gd name="T10" fmla="*/ 0 w 67"/>
                <a:gd name="T11" fmla="*/ 5 h 2335"/>
                <a:gd name="T12" fmla="*/ 0 w 67"/>
                <a:gd name="T13" fmla="*/ 5 h 2335"/>
                <a:gd name="T14" fmla="*/ 0 w 67"/>
                <a:gd name="T15" fmla="*/ 5 h 2335"/>
                <a:gd name="T16" fmla="*/ 0 w 67"/>
                <a:gd name="T17" fmla="*/ 5 h 2335"/>
                <a:gd name="T18" fmla="*/ 0 w 67"/>
                <a:gd name="T19" fmla="*/ 5 h 2335"/>
                <a:gd name="T20" fmla="*/ 0 w 67"/>
                <a:gd name="T21" fmla="*/ 4 h 2335"/>
                <a:gd name="T22" fmla="*/ 0 w 67"/>
                <a:gd name="T23" fmla="*/ 4 h 2335"/>
                <a:gd name="T24" fmla="*/ 0 w 67"/>
                <a:gd name="T25" fmla="*/ 4 h 2335"/>
                <a:gd name="T26" fmla="*/ 0 w 67"/>
                <a:gd name="T27" fmla="*/ 4 h 2335"/>
                <a:gd name="T28" fmla="*/ 0 w 67"/>
                <a:gd name="T29" fmla="*/ 4 h 2335"/>
                <a:gd name="T30" fmla="*/ 0 w 67"/>
                <a:gd name="T31" fmla="*/ 4 h 2335"/>
                <a:gd name="T32" fmla="*/ 0 w 67"/>
                <a:gd name="T33" fmla="*/ 4 h 2335"/>
                <a:gd name="T34" fmla="*/ 0 w 67"/>
                <a:gd name="T35" fmla="*/ 4 h 2335"/>
                <a:gd name="T36" fmla="*/ 0 w 67"/>
                <a:gd name="T37" fmla="*/ 4 h 2335"/>
                <a:gd name="T38" fmla="*/ 0 w 67"/>
                <a:gd name="T39" fmla="*/ 4 h 2335"/>
                <a:gd name="T40" fmla="*/ 0 w 67"/>
                <a:gd name="T41" fmla="*/ 4 h 2335"/>
                <a:gd name="T42" fmla="*/ 0 w 67"/>
                <a:gd name="T43" fmla="*/ 3 h 2335"/>
                <a:gd name="T44" fmla="*/ 0 w 67"/>
                <a:gd name="T45" fmla="*/ 3 h 2335"/>
                <a:gd name="T46" fmla="*/ 0 w 67"/>
                <a:gd name="T47" fmla="*/ 3 h 2335"/>
                <a:gd name="T48" fmla="*/ 0 w 67"/>
                <a:gd name="T49" fmla="*/ 3 h 2335"/>
                <a:gd name="T50" fmla="*/ 0 w 67"/>
                <a:gd name="T51" fmla="*/ 3 h 2335"/>
                <a:gd name="T52" fmla="*/ 0 w 67"/>
                <a:gd name="T53" fmla="*/ 3 h 2335"/>
                <a:gd name="T54" fmla="*/ 0 w 67"/>
                <a:gd name="T55" fmla="*/ 3 h 2335"/>
                <a:gd name="T56" fmla="*/ 0 w 67"/>
                <a:gd name="T57" fmla="*/ 3 h 2335"/>
                <a:gd name="T58" fmla="*/ 0 w 67"/>
                <a:gd name="T59" fmla="*/ 3 h 2335"/>
                <a:gd name="T60" fmla="*/ 0 w 67"/>
                <a:gd name="T61" fmla="*/ 3 h 2335"/>
                <a:gd name="T62" fmla="*/ 0 w 67"/>
                <a:gd name="T63" fmla="*/ 2 h 2335"/>
                <a:gd name="T64" fmla="*/ 0 w 67"/>
                <a:gd name="T65" fmla="*/ 2 h 2335"/>
                <a:gd name="T66" fmla="*/ 0 w 67"/>
                <a:gd name="T67" fmla="*/ 2 h 2335"/>
                <a:gd name="T68" fmla="*/ 0 w 67"/>
                <a:gd name="T69" fmla="*/ 2 h 2335"/>
                <a:gd name="T70" fmla="*/ 0 w 67"/>
                <a:gd name="T71" fmla="*/ 2 h 2335"/>
                <a:gd name="T72" fmla="*/ 0 w 67"/>
                <a:gd name="T73" fmla="*/ 2 h 2335"/>
                <a:gd name="T74" fmla="*/ 0 w 67"/>
                <a:gd name="T75" fmla="*/ 2 h 2335"/>
                <a:gd name="T76" fmla="*/ 0 w 67"/>
                <a:gd name="T77" fmla="*/ 2 h 2335"/>
                <a:gd name="T78" fmla="*/ 0 w 67"/>
                <a:gd name="T79" fmla="*/ 2 h 2335"/>
                <a:gd name="T80" fmla="*/ 0 w 67"/>
                <a:gd name="T81" fmla="*/ 2 h 2335"/>
                <a:gd name="T82" fmla="*/ 0 w 67"/>
                <a:gd name="T83" fmla="*/ 2 h 2335"/>
                <a:gd name="T84" fmla="*/ 0 w 67"/>
                <a:gd name="T85" fmla="*/ 2 h 2335"/>
                <a:gd name="T86" fmla="*/ 0 w 67"/>
                <a:gd name="T87" fmla="*/ 2 h 2335"/>
                <a:gd name="T88" fmla="*/ 0 w 67"/>
                <a:gd name="T89" fmla="*/ 2 h 2335"/>
                <a:gd name="T90" fmla="*/ 0 w 67"/>
                <a:gd name="T91" fmla="*/ 1 h 2335"/>
                <a:gd name="T92" fmla="*/ 0 w 67"/>
                <a:gd name="T93" fmla="*/ 1 h 2335"/>
                <a:gd name="T94" fmla="*/ 0 w 67"/>
                <a:gd name="T95" fmla="*/ 1 h 2335"/>
                <a:gd name="T96" fmla="*/ 0 w 67"/>
                <a:gd name="T97" fmla="*/ 1 h 2335"/>
                <a:gd name="T98" fmla="*/ 0 w 67"/>
                <a:gd name="T99" fmla="*/ 1 h 2335"/>
                <a:gd name="T100" fmla="*/ 0 w 67"/>
                <a:gd name="T101" fmla="*/ 1 h 2335"/>
                <a:gd name="T102" fmla="*/ 0 w 67"/>
                <a:gd name="T103" fmla="*/ 1 h 2335"/>
                <a:gd name="T104" fmla="*/ 0 w 67"/>
                <a:gd name="T105" fmla="*/ 1 h 2335"/>
                <a:gd name="T106" fmla="*/ 0 w 67"/>
                <a:gd name="T107" fmla="*/ 1 h 2335"/>
                <a:gd name="T108" fmla="*/ 0 w 67"/>
                <a:gd name="T109" fmla="*/ 1 h 2335"/>
                <a:gd name="T110" fmla="*/ 0 w 67"/>
                <a:gd name="T111" fmla="*/ 1 h 2335"/>
                <a:gd name="T112" fmla="*/ 0 w 67"/>
                <a:gd name="T113" fmla="*/ 0 h 2335"/>
                <a:gd name="T114" fmla="*/ 0 w 67"/>
                <a:gd name="T115" fmla="*/ 0 h 2335"/>
                <a:gd name="T116" fmla="*/ 0 w 67"/>
                <a:gd name="T117" fmla="*/ 0 h 2335"/>
                <a:gd name="T118" fmla="*/ 0 w 67"/>
                <a:gd name="T119" fmla="*/ 0 h 2335"/>
                <a:gd name="T120" fmla="*/ 0 w 67"/>
                <a:gd name="T121" fmla="*/ 0 h 2335"/>
                <a:gd name="T122" fmla="*/ 0 w 67"/>
                <a:gd name="T123" fmla="*/ 0 h 2335"/>
                <a:gd name="T124" fmla="*/ 0 w 67"/>
                <a:gd name="T125" fmla="*/ 0 h 233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67" h="2335">
                  <a:moveTo>
                    <a:pt x="0" y="2301"/>
                  </a:moveTo>
                  <a:lnTo>
                    <a:pt x="0" y="2301"/>
                  </a:lnTo>
                  <a:cubicBezTo>
                    <a:pt x="0" y="2283"/>
                    <a:pt x="15" y="2268"/>
                    <a:pt x="34" y="2268"/>
                  </a:cubicBezTo>
                  <a:cubicBezTo>
                    <a:pt x="52" y="2268"/>
                    <a:pt x="67" y="2283"/>
                    <a:pt x="67" y="2301"/>
                  </a:cubicBezTo>
                  <a:cubicBezTo>
                    <a:pt x="67" y="2320"/>
                    <a:pt x="52" y="2335"/>
                    <a:pt x="34" y="2335"/>
                  </a:cubicBezTo>
                  <a:cubicBezTo>
                    <a:pt x="15" y="2335"/>
                    <a:pt x="0" y="2320"/>
                    <a:pt x="0" y="2301"/>
                  </a:cubicBezTo>
                  <a:close/>
                  <a:moveTo>
                    <a:pt x="0" y="2168"/>
                  </a:moveTo>
                  <a:lnTo>
                    <a:pt x="0" y="2168"/>
                  </a:lnTo>
                  <a:cubicBezTo>
                    <a:pt x="0" y="2150"/>
                    <a:pt x="15" y="2135"/>
                    <a:pt x="34" y="2135"/>
                  </a:cubicBezTo>
                  <a:cubicBezTo>
                    <a:pt x="52" y="2135"/>
                    <a:pt x="67" y="2150"/>
                    <a:pt x="67" y="2168"/>
                  </a:cubicBezTo>
                  <a:cubicBezTo>
                    <a:pt x="67" y="2186"/>
                    <a:pt x="52" y="2201"/>
                    <a:pt x="34" y="2201"/>
                  </a:cubicBezTo>
                  <a:cubicBezTo>
                    <a:pt x="15" y="2201"/>
                    <a:pt x="0" y="2186"/>
                    <a:pt x="0" y="2168"/>
                  </a:cubicBezTo>
                  <a:close/>
                  <a:moveTo>
                    <a:pt x="0" y="2035"/>
                  </a:moveTo>
                  <a:lnTo>
                    <a:pt x="0" y="2035"/>
                  </a:lnTo>
                  <a:cubicBezTo>
                    <a:pt x="0" y="2016"/>
                    <a:pt x="15" y="2001"/>
                    <a:pt x="34" y="2001"/>
                  </a:cubicBezTo>
                  <a:cubicBezTo>
                    <a:pt x="52" y="2001"/>
                    <a:pt x="67" y="2016"/>
                    <a:pt x="67" y="2035"/>
                  </a:cubicBezTo>
                  <a:cubicBezTo>
                    <a:pt x="67" y="2053"/>
                    <a:pt x="52" y="2068"/>
                    <a:pt x="34" y="2068"/>
                  </a:cubicBezTo>
                  <a:cubicBezTo>
                    <a:pt x="15" y="2068"/>
                    <a:pt x="0" y="2053"/>
                    <a:pt x="0" y="2035"/>
                  </a:cubicBezTo>
                  <a:close/>
                  <a:moveTo>
                    <a:pt x="0" y="1901"/>
                  </a:moveTo>
                  <a:lnTo>
                    <a:pt x="0" y="1901"/>
                  </a:lnTo>
                  <a:cubicBezTo>
                    <a:pt x="0" y="1883"/>
                    <a:pt x="15" y="1868"/>
                    <a:pt x="34" y="1868"/>
                  </a:cubicBezTo>
                  <a:cubicBezTo>
                    <a:pt x="52" y="1868"/>
                    <a:pt x="67" y="1883"/>
                    <a:pt x="67" y="1901"/>
                  </a:cubicBezTo>
                  <a:cubicBezTo>
                    <a:pt x="67" y="1920"/>
                    <a:pt x="52" y="1935"/>
                    <a:pt x="34" y="1935"/>
                  </a:cubicBezTo>
                  <a:cubicBezTo>
                    <a:pt x="15" y="1935"/>
                    <a:pt x="0" y="1920"/>
                    <a:pt x="0" y="1901"/>
                  </a:cubicBezTo>
                  <a:close/>
                  <a:moveTo>
                    <a:pt x="0" y="1768"/>
                  </a:moveTo>
                  <a:lnTo>
                    <a:pt x="0" y="1768"/>
                  </a:lnTo>
                  <a:cubicBezTo>
                    <a:pt x="0" y="1749"/>
                    <a:pt x="15" y="1734"/>
                    <a:pt x="34" y="1734"/>
                  </a:cubicBezTo>
                  <a:cubicBezTo>
                    <a:pt x="52" y="1734"/>
                    <a:pt x="67" y="1749"/>
                    <a:pt x="67" y="1768"/>
                  </a:cubicBezTo>
                  <a:cubicBezTo>
                    <a:pt x="67" y="1786"/>
                    <a:pt x="52" y="1801"/>
                    <a:pt x="34" y="1801"/>
                  </a:cubicBezTo>
                  <a:cubicBezTo>
                    <a:pt x="15" y="1801"/>
                    <a:pt x="0" y="1786"/>
                    <a:pt x="0" y="1768"/>
                  </a:cubicBezTo>
                  <a:close/>
                  <a:moveTo>
                    <a:pt x="0" y="1634"/>
                  </a:moveTo>
                  <a:lnTo>
                    <a:pt x="0" y="1634"/>
                  </a:lnTo>
                  <a:cubicBezTo>
                    <a:pt x="0" y="1616"/>
                    <a:pt x="15" y="1601"/>
                    <a:pt x="34" y="1601"/>
                  </a:cubicBezTo>
                  <a:cubicBezTo>
                    <a:pt x="52" y="1601"/>
                    <a:pt x="67" y="1616"/>
                    <a:pt x="67" y="1634"/>
                  </a:cubicBezTo>
                  <a:cubicBezTo>
                    <a:pt x="67" y="1653"/>
                    <a:pt x="52" y="1668"/>
                    <a:pt x="34" y="1668"/>
                  </a:cubicBezTo>
                  <a:cubicBezTo>
                    <a:pt x="15" y="1668"/>
                    <a:pt x="0" y="1653"/>
                    <a:pt x="0" y="1634"/>
                  </a:cubicBezTo>
                  <a:close/>
                  <a:moveTo>
                    <a:pt x="0" y="1501"/>
                  </a:moveTo>
                  <a:lnTo>
                    <a:pt x="0" y="1501"/>
                  </a:lnTo>
                  <a:cubicBezTo>
                    <a:pt x="0" y="1483"/>
                    <a:pt x="15" y="1468"/>
                    <a:pt x="34" y="1468"/>
                  </a:cubicBezTo>
                  <a:cubicBezTo>
                    <a:pt x="52" y="1468"/>
                    <a:pt x="67" y="1483"/>
                    <a:pt x="67" y="1501"/>
                  </a:cubicBezTo>
                  <a:cubicBezTo>
                    <a:pt x="67" y="1519"/>
                    <a:pt x="52" y="1534"/>
                    <a:pt x="34" y="1534"/>
                  </a:cubicBezTo>
                  <a:cubicBezTo>
                    <a:pt x="15" y="1534"/>
                    <a:pt x="0" y="1519"/>
                    <a:pt x="0" y="1501"/>
                  </a:cubicBezTo>
                  <a:close/>
                  <a:moveTo>
                    <a:pt x="0" y="1368"/>
                  </a:moveTo>
                  <a:lnTo>
                    <a:pt x="0" y="1368"/>
                  </a:lnTo>
                  <a:cubicBezTo>
                    <a:pt x="0" y="1349"/>
                    <a:pt x="15" y="1334"/>
                    <a:pt x="34" y="1334"/>
                  </a:cubicBezTo>
                  <a:cubicBezTo>
                    <a:pt x="52" y="1334"/>
                    <a:pt x="67" y="1349"/>
                    <a:pt x="67" y="1368"/>
                  </a:cubicBezTo>
                  <a:cubicBezTo>
                    <a:pt x="67" y="1386"/>
                    <a:pt x="52" y="1401"/>
                    <a:pt x="34" y="1401"/>
                  </a:cubicBezTo>
                  <a:cubicBezTo>
                    <a:pt x="15" y="1401"/>
                    <a:pt x="0" y="1386"/>
                    <a:pt x="0" y="1368"/>
                  </a:cubicBezTo>
                  <a:close/>
                  <a:moveTo>
                    <a:pt x="0" y="1234"/>
                  </a:moveTo>
                  <a:lnTo>
                    <a:pt x="0" y="1234"/>
                  </a:lnTo>
                  <a:cubicBezTo>
                    <a:pt x="0" y="1216"/>
                    <a:pt x="15" y="1201"/>
                    <a:pt x="34" y="1201"/>
                  </a:cubicBezTo>
                  <a:cubicBezTo>
                    <a:pt x="52" y="1201"/>
                    <a:pt x="67" y="1216"/>
                    <a:pt x="67" y="1234"/>
                  </a:cubicBezTo>
                  <a:cubicBezTo>
                    <a:pt x="67" y="1253"/>
                    <a:pt x="52" y="1268"/>
                    <a:pt x="34" y="1268"/>
                  </a:cubicBezTo>
                  <a:cubicBezTo>
                    <a:pt x="15" y="1268"/>
                    <a:pt x="0" y="1253"/>
                    <a:pt x="0" y="1234"/>
                  </a:cubicBezTo>
                  <a:close/>
                  <a:moveTo>
                    <a:pt x="0" y="1101"/>
                  </a:moveTo>
                  <a:lnTo>
                    <a:pt x="0" y="1101"/>
                  </a:lnTo>
                  <a:cubicBezTo>
                    <a:pt x="0" y="1082"/>
                    <a:pt x="15" y="1067"/>
                    <a:pt x="34" y="1067"/>
                  </a:cubicBezTo>
                  <a:cubicBezTo>
                    <a:pt x="52" y="1067"/>
                    <a:pt x="67" y="1082"/>
                    <a:pt x="67" y="1101"/>
                  </a:cubicBezTo>
                  <a:cubicBezTo>
                    <a:pt x="67" y="1119"/>
                    <a:pt x="52" y="1134"/>
                    <a:pt x="34" y="1134"/>
                  </a:cubicBezTo>
                  <a:cubicBezTo>
                    <a:pt x="15" y="1134"/>
                    <a:pt x="0" y="1119"/>
                    <a:pt x="0" y="1101"/>
                  </a:cubicBezTo>
                  <a:close/>
                  <a:moveTo>
                    <a:pt x="0" y="967"/>
                  </a:moveTo>
                  <a:lnTo>
                    <a:pt x="0" y="967"/>
                  </a:lnTo>
                  <a:cubicBezTo>
                    <a:pt x="0" y="949"/>
                    <a:pt x="15" y="934"/>
                    <a:pt x="34" y="934"/>
                  </a:cubicBezTo>
                  <a:cubicBezTo>
                    <a:pt x="52" y="934"/>
                    <a:pt x="67" y="949"/>
                    <a:pt x="67" y="967"/>
                  </a:cubicBezTo>
                  <a:cubicBezTo>
                    <a:pt x="67" y="986"/>
                    <a:pt x="52" y="1001"/>
                    <a:pt x="34" y="1001"/>
                  </a:cubicBezTo>
                  <a:cubicBezTo>
                    <a:pt x="15" y="1001"/>
                    <a:pt x="0" y="986"/>
                    <a:pt x="0" y="967"/>
                  </a:cubicBezTo>
                  <a:close/>
                  <a:moveTo>
                    <a:pt x="0" y="834"/>
                  </a:moveTo>
                  <a:lnTo>
                    <a:pt x="0" y="834"/>
                  </a:lnTo>
                  <a:cubicBezTo>
                    <a:pt x="0" y="816"/>
                    <a:pt x="15" y="801"/>
                    <a:pt x="34" y="801"/>
                  </a:cubicBezTo>
                  <a:cubicBezTo>
                    <a:pt x="52" y="801"/>
                    <a:pt x="67" y="816"/>
                    <a:pt x="67" y="834"/>
                  </a:cubicBezTo>
                  <a:cubicBezTo>
                    <a:pt x="67" y="852"/>
                    <a:pt x="52" y="867"/>
                    <a:pt x="34" y="867"/>
                  </a:cubicBezTo>
                  <a:cubicBezTo>
                    <a:pt x="15" y="867"/>
                    <a:pt x="0" y="852"/>
                    <a:pt x="0" y="834"/>
                  </a:cubicBezTo>
                  <a:close/>
                  <a:moveTo>
                    <a:pt x="0" y="701"/>
                  </a:moveTo>
                  <a:lnTo>
                    <a:pt x="0" y="701"/>
                  </a:lnTo>
                  <a:cubicBezTo>
                    <a:pt x="0" y="682"/>
                    <a:pt x="15" y="667"/>
                    <a:pt x="34" y="667"/>
                  </a:cubicBezTo>
                  <a:cubicBezTo>
                    <a:pt x="52" y="667"/>
                    <a:pt x="67" y="682"/>
                    <a:pt x="67" y="701"/>
                  </a:cubicBezTo>
                  <a:cubicBezTo>
                    <a:pt x="67" y="719"/>
                    <a:pt x="52" y="734"/>
                    <a:pt x="34" y="734"/>
                  </a:cubicBezTo>
                  <a:cubicBezTo>
                    <a:pt x="15" y="734"/>
                    <a:pt x="0" y="719"/>
                    <a:pt x="0" y="701"/>
                  </a:cubicBezTo>
                  <a:close/>
                  <a:moveTo>
                    <a:pt x="0" y="567"/>
                  </a:moveTo>
                  <a:lnTo>
                    <a:pt x="0" y="567"/>
                  </a:lnTo>
                  <a:cubicBezTo>
                    <a:pt x="0" y="549"/>
                    <a:pt x="15" y="534"/>
                    <a:pt x="34" y="534"/>
                  </a:cubicBezTo>
                  <a:cubicBezTo>
                    <a:pt x="52" y="534"/>
                    <a:pt x="67" y="549"/>
                    <a:pt x="67" y="567"/>
                  </a:cubicBezTo>
                  <a:cubicBezTo>
                    <a:pt x="67" y="586"/>
                    <a:pt x="52" y="601"/>
                    <a:pt x="34" y="601"/>
                  </a:cubicBezTo>
                  <a:cubicBezTo>
                    <a:pt x="15" y="601"/>
                    <a:pt x="0" y="586"/>
                    <a:pt x="0" y="567"/>
                  </a:cubicBezTo>
                  <a:close/>
                  <a:moveTo>
                    <a:pt x="0" y="434"/>
                  </a:moveTo>
                  <a:lnTo>
                    <a:pt x="0" y="434"/>
                  </a:lnTo>
                  <a:cubicBezTo>
                    <a:pt x="0" y="415"/>
                    <a:pt x="15" y="400"/>
                    <a:pt x="34" y="400"/>
                  </a:cubicBezTo>
                  <a:cubicBezTo>
                    <a:pt x="52" y="400"/>
                    <a:pt x="67" y="415"/>
                    <a:pt x="67" y="434"/>
                  </a:cubicBezTo>
                  <a:cubicBezTo>
                    <a:pt x="67" y="452"/>
                    <a:pt x="52" y="467"/>
                    <a:pt x="34" y="467"/>
                  </a:cubicBezTo>
                  <a:cubicBezTo>
                    <a:pt x="15" y="467"/>
                    <a:pt x="0" y="452"/>
                    <a:pt x="0" y="434"/>
                  </a:cubicBezTo>
                  <a:close/>
                  <a:moveTo>
                    <a:pt x="0" y="300"/>
                  </a:moveTo>
                  <a:lnTo>
                    <a:pt x="0" y="300"/>
                  </a:lnTo>
                  <a:cubicBezTo>
                    <a:pt x="0" y="282"/>
                    <a:pt x="15" y="267"/>
                    <a:pt x="34" y="267"/>
                  </a:cubicBezTo>
                  <a:cubicBezTo>
                    <a:pt x="52" y="267"/>
                    <a:pt x="67" y="282"/>
                    <a:pt x="67" y="300"/>
                  </a:cubicBezTo>
                  <a:cubicBezTo>
                    <a:pt x="67" y="319"/>
                    <a:pt x="52" y="334"/>
                    <a:pt x="34" y="334"/>
                  </a:cubicBezTo>
                  <a:cubicBezTo>
                    <a:pt x="15" y="334"/>
                    <a:pt x="0" y="319"/>
                    <a:pt x="0" y="300"/>
                  </a:cubicBezTo>
                  <a:close/>
                  <a:moveTo>
                    <a:pt x="0" y="167"/>
                  </a:moveTo>
                  <a:lnTo>
                    <a:pt x="0" y="167"/>
                  </a:lnTo>
                  <a:cubicBezTo>
                    <a:pt x="0" y="149"/>
                    <a:pt x="15" y="134"/>
                    <a:pt x="34" y="134"/>
                  </a:cubicBezTo>
                  <a:cubicBezTo>
                    <a:pt x="52" y="134"/>
                    <a:pt x="67" y="149"/>
                    <a:pt x="67" y="167"/>
                  </a:cubicBezTo>
                  <a:cubicBezTo>
                    <a:pt x="67" y="185"/>
                    <a:pt x="52" y="200"/>
                    <a:pt x="34" y="200"/>
                  </a:cubicBezTo>
                  <a:cubicBezTo>
                    <a:pt x="15" y="200"/>
                    <a:pt x="0" y="185"/>
                    <a:pt x="0" y="167"/>
                  </a:cubicBezTo>
                  <a:close/>
                  <a:moveTo>
                    <a:pt x="0" y="34"/>
                  </a:moveTo>
                  <a:lnTo>
                    <a:pt x="0" y="34"/>
                  </a:lnTo>
                  <a:cubicBezTo>
                    <a:pt x="0" y="15"/>
                    <a:pt x="15" y="0"/>
                    <a:pt x="34" y="0"/>
                  </a:cubicBezTo>
                  <a:cubicBezTo>
                    <a:pt x="52" y="0"/>
                    <a:pt x="67" y="15"/>
                    <a:pt x="67" y="34"/>
                  </a:cubicBezTo>
                  <a:cubicBezTo>
                    <a:pt x="67" y="52"/>
                    <a:pt x="52" y="67"/>
                    <a:pt x="34" y="67"/>
                  </a:cubicBezTo>
                  <a:cubicBezTo>
                    <a:pt x="15" y="67"/>
                    <a:pt x="0" y="52"/>
                    <a:pt x="0" y="34"/>
                  </a:cubicBezTo>
                  <a:close/>
                </a:path>
              </a:pathLst>
            </a:custGeom>
            <a:solidFill>
              <a:srgbClr val="000000"/>
            </a:solidFill>
            <a:ln w="1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643" name="Freeform 323"/>
            <p:cNvSpPr>
              <a:spLocks noEditPoints="1"/>
            </p:cNvSpPr>
            <p:nvPr/>
          </p:nvSpPr>
          <p:spPr bwMode="auto">
            <a:xfrm>
              <a:off x="1087" y="993"/>
              <a:ext cx="4" cy="47"/>
            </a:xfrm>
            <a:custGeom>
              <a:avLst/>
              <a:gdLst>
                <a:gd name="T0" fmla="*/ 0 w 67"/>
                <a:gd name="T1" fmla="*/ 2 h 1001"/>
                <a:gd name="T2" fmla="*/ 0 w 67"/>
                <a:gd name="T3" fmla="*/ 2 h 1001"/>
                <a:gd name="T4" fmla="*/ 0 w 67"/>
                <a:gd name="T5" fmla="*/ 2 h 1001"/>
                <a:gd name="T6" fmla="*/ 0 w 67"/>
                <a:gd name="T7" fmla="*/ 2 h 1001"/>
                <a:gd name="T8" fmla="*/ 0 w 67"/>
                <a:gd name="T9" fmla="*/ 2 h 1001"/>
                <a:gd name="T10" fmla="*/ 0 w 67"/>
                <a:gd name="T11" fmla="*/ 2 h 1001"/>
                <a:gd name="T12" fmla="*/ 0 w 67"/>
                <a:gd name="T13" fmla="*/ 2 h 1001"/>
                <a:gd name="T14" fmla="*/ 0 w 67"/>
                <a:gd name="T15" fmla="*/ 2 h 1001"/>
                <a:gd name="T16" fmla="*/ 0 w 67"/>
                <a:gd name="T17" fmla="*/ 2 h 1001"/>
                <a:gd name="T18" fmla="*/ 0 w 67"/>
                <a:gd name="T19" fmla="*/ 2 h 1001"/>
                <a:gd name="T20" fmla="*/ 0 w 67"/>
                <a:gd name="T21" fmla="*/ 2 h 1001"/>
                <a:gd name="T22" fmla="*/ 0 w 67"/>
                <a:gd name="T23" fmla="*/ 2 h 1001"/>
                <a:gd name="T24" fmla="*/ 0 w 67"/>
                <a:gd name="T25" fmla="*/ 2 h 1001"/>
                <a:gd name="T26" fmla="*/ 0 w 67"/>
                <a:gd name="T27" fmla="*/ 2 h 1001"/>
                <a:gd name="T28" fmla="*/ 0 w 67"/>
                <a:gd name="T29" fmla="*/ 2 h 1001"/>
                <a:gd name="T30" fmla="*/ 0 w 67"/>
                <a:gd name="T31" fmla="*/ 2 h 1001"/>
                <a:gd name="T32" fmla="*/ 0 w 67"/>
                <a:gd name="T33" fmla="*/ 1 h 1001"/>
                <a:gd name="T34" fmla="*/ 0 w 67"/>
                <a:gd name="T35" fmla="*/ 2 h 1001"/>
                <a:gd name="T36" fmla="*/ 0 w 67"/>
                <a:gd name="T37" fmla="*/ 2 h 1001"/>
                <a:gd name="T38" fmla="*/ 0 w 67"/>
                <a:gd name="T39" fmla="*/ 2 h 1001"/>
                <a:gd name="T40" fmla="*/ 0 w 67"/>
                <a:gd name="T41" fmla="*/ 2 h 1001"/>
                <a:gd name="T42" fmla="*/ 0 w 67"/>
                <a:gd name="T43" fmla="*/ 1 h 1001"/>
                <a:gd name="T44" fmla="*/ 0 w 67"/>
                <a:gd name="T45" fmla="*/ 1 h 1001"/>
                <a:gd name="T46" fmla="*/ 0 w 67"/>
                <a:gd name="T47" fmla="*/ 1 h 1001"/>
                <a:gd name="T48" fmla="*/ 0 w 67"/>
                <a:gd name="T49" fmla="*/ 1 h 1001"/>
                <a:gd name="T50" fmla="*/ 0 w 67"/>
                <a:gd name="T51" fmla="*/ 1 h 1001"/>
                <a:gd name="T52" fmla="*/ 0 w 67"/>
                <a:gd name="T53" fmla="*/ 1 h 1001"/>
                <a:gd name="T54" fmla="*/ 0 w 67"/>
                <a:gd name="T55" fmla="*/ 1 h 1001"/>
                <a:gd name="T56" fmla="*/ 0 w 67"/>
                <a:gd name="T57" fmla="*/ 1 h 1001"/>
                <a:gd name="T58" fmla="*/ 0 w 67"/>
                <a:gd name="T59" fmla="*/ 1 h 1001"/>
                <a:gd name="T60" fmla="*/ 0 w 67"/>
                <a:gd name="T61" fmla="*/ 1 h 1001"/>
                <a:gd name="T62" fmla="*/ 0 w 67"/>
                <a:gd name="T63" fmla="*/ 1 h 1001"/>
                <a:gd name="T64" fmla="*/ 0 w 67"/>
                <a:gd name="T65" fmla="*/ 1 h 1001"/>
                <a:gd name="T66" fmla="*/ 0 w 67"/>
                <a:gd name="T67" fmla="*/ 1 h 1001"/>
                <a:gd name="T68" fmla="*/ 0 w 67"/>
                <a:gd name="T69" fmla="*/ 1 h 1001"/>
                <a:gd name="T70" fmla="*/ 0 w 67"/>
                <a:gd name="T71" fmla="*/ 1 h 1001"/>
                <a:gd name="T72" fmla="*/ 0 w 67"/>
                <a:gd name="T73" fmla="*/ 1 h 1001"/>
                <a:gd name="T74" fmla="*/ 0 w 67"/>
                <a:gd name="T75" fmla="*/ 1 h 1001"/>
                <a:gd name="T76" fmla="*/ 0 w 67"/>
                <a:gd name="T77" fmla="*/ 1 h 1001"/>
                <a:gd name="T78" fmla="*/ 0 w 67"/>
                <a:gd name="T79" fmla="*/ 1 h 1001"/>
                <a:gd name="T80" fmla="*/ 0 w 67"/>
                <a:gd name="T81" fmla="*/ 1 h 1001"/>
                <a:gd name="T82" fmla="*/ 0 w 67"/>
                <a:gd name="T83" fmla="*/ 1 h 1001"/>
                <a:gd name="T84" fmla="*/ 0 w 67"/>
                <a:gd name="T85" fmla="*/ 0 h 1001"/>
                <a:gd name="T86" fmla="*/ 0 w 67"/>
                <a:gd name="T87" fmla="*/ 0 h 1001"/>
                <a:gd name="T88" fmla="*/ 0 w 67"/>
                <a:gd name="T89" fmla="*/ 0 h 1001"/>
                <a:gd name="T90" fmla="*/ 0 w 67"/>
                <a:gd name="T91" fmla="*/ 0 h 1001"/>
                <a:gd name="T92" fmla="*/ 0 w 67"/>
                <a:gd name="T93" fmla="*/ 0 h 1001"/>
                <a:gd name="T94" fmla="*/ 0 w 67"/>
                <a:gd name="T95" fmla="*/ 0 h 1001"/>
                <a:gd name="T96" fmla="*/ 0 w 67"/>
                <a:gd name="T97" fmla="*/ 0 h 1001"/>
                <a:gd name="T98" fmla="*/ 0 w 67"/>
                <a:gd name="T99" fmla="*/ 0 h 1001"/>
                <a:gd name="T100" fmla="*/ 0 w 67"/>
                <a:gd name="T101" fmla="*/ 0 h 1001"/>
                <a:gd name="T102" fmla="*/ 0 w 67"/>
                <a:gd name="T103" fmla="*/ 0 h 1001"/>
                <a:gd name="T104" fmla="*/ 0 w 67"/>
                <a:gd name="T105" fmla="*/ 0 h 1001"/>
                <a:gd name="T106" fmla="*/ 0 w 67"/>
                <a:gd name="T107" fmla="*/ 0 h 1001"/>
                <a:gd name="T108" fmla="*/ 0 w 67"/>
                <a:gd name="T109" fmla="*/ 0 h 1001"/>
                <a:gd name="T110" fmla="*/ 0 w 67"/>
                <a:gd name="T111" fmla="*/ 0 h 1001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67" h="1001">
                  <a:moveTo>
                    <a:pt x="0" y="967"/>
                  </a:moveTo>
                  <a:lnTo>
                    <a:pt x="0" y="967"/>
                  </a:lnTo>
                  <a:cubicBezTo>
                    <a:pt x="0" y="949"/>
                    <a:pt x="15" y="934"/>
                    <a:pt x="34" y="934"/>
                  </a:cubicBezTo>
                  <a:cubicBezTo>
                    <a:pt x="52" y="934"/>
                    <a:pt x="67" y="949"/>
                    <a:pt x="67" y="967"/>
                  </a:cubicBezTo>
                  <a:cubicBezTo>
                    <a:pt x="67" y="986"/>
                    <a:pt x="52" y="1001"/>
                    <a:pt x="34" y="1001"/>
                  </a:cubicBezTo>
                  <a:cubicBezTo>
                    <a:pt x="15" y="1001"/>
                    <a:pt x="0" y="986"/>
                    <a:pt x="0" y="967"/>
                  </a:cubicBezTo>
                  <a:close/>
                  <a:moveTo>
                    <a:pt x="0" y="834"/>
                  </a:moveTo>
                  <a:lnTo>
                    <a:pt x="0" y="834"/>
                  </a:lnTo>
                  <a:cubicBezTo>
                    <a:pt x="0" y="816"/>
                    <a:pt x="15" y="801"/>
                    <a:pt x="34" y="801"/>
                  </a:cubicBezTo>
                  <a:cubicBezTo>
                    <a:pt x="52" y="801"/>
                    <a:pt x="67" y="816"/>
                    <a:pt x="67" y="834"/>
                  </a:cubicBezTo>
                  <a:cubicBezTo>
                    <a:pt x="67" y="852"/>
                    <a:pt x="52" y="867"/>
                    <a:pt x="34" y="867"/>
                  </a:cubicBezTo>
                  <a:cubicBezTo>
                    <a:pt x="15" y="867"/>
                    <a:pt x="0" y="852"/>
                    <a:pt x="0" y="834"/>
                  </a:cubicBezTo>
                  <a:close/>
                  <a:moveTo>
                    <a:pt x="0" y="701"/>
                  </a:moveTo>
                  <a:lnTo>
                    <a:pt x="0" y="701"/>
                  </a:lnTo>
                  <a:cubicBezTo>
                    <a:pt x="0" y="682"/>
                    <a:pt x="15" y="667"/>
                    <a:pt x="34" y="667"/>
                  </a:cubicBezTo>
                  <a:cubicBezTo>
                    <a:pt x="52" y="667"/>
                    <a:pt x="67" y="682"/>
                    <a:pt x="67" y="701"/>
                  </a:cubicBezTo>
                  <a:cubicBezTo>
                    <a:pt x="67" y="719"/>
                    <a:pt x="52" y="734"/>
                    <a:pt x="34" y="734"/>
                  </a:cubicBezTo>
                  <a:cubicBezTo>
                    <a:pt x="15" y="734"/>
                    <a:pt x="0" y="719"/>
                    <a:pt x="0" y="701"/>
                  </a:cubicBezTo>
                  <a:close/>
                  <a:moveTo>
                    <a:pt x="0" y="567"/>
                  </a:moveTo>
                  <a:lnTo>
                    <a:pt x="0" y="567"/>
                  </a:lnTo>
                  <a:cubicBezTo>
                    <a:pt x="0" y="549"/>
                    <a:pt x="15" y="534"/>
                    <a:pt x="34" y="534"/>
                  </a:cubicBezTo>
                  <a:cubicBezTo>
                    <a:pt x="52" y="534"/>
                    <a:pt x="67" y="549"/>
                    <a:pt x="67" y="567"/>
                  </a:cubicBezTo>
                  <a:cubicBezTo>
                    <a:pt x="67" y="586"/>
                    <a:pt x="52" y="601"/>
                    <a:pt x="34" y="601"/>
                  </a:cubicBezTo>
                  <a:cubicBezTo>
                    <a:pt x="15" y="601"/>
                    <a:pt x="0" y="586"/>
                    <a:pt x="0" y="567"/>
                  </a:cubicBezTo>
                  <a:close/>
                  <a:moveTo>
                    <a:pt x="0" y="434"/>
                  </a:moveTo>
                  <a:lnTo>
                    <a:pt x="0" y="434"/>
                  </a:lnTo>
                  <a:cubicBezTo>
                    <a:pt x="0" y="415"/>
                    <a:pt x="15" y="400"/>
                    <a:pt x="34" y="400"/>
                  </a:cubicBezTo>
                  <a:cubicBezTo>
                    <a:pt x="52" y="400"/>
                    <a:pt x="67" y="415"/>
                    <a:pt x="67" y="434"/>
                  </a:cubicBezTo>
                  <a:cubicBezTo>
                    <a:pt x="67" y="452"/>
                    <a:pt x="52" y="467"/>
                    <a:pt x="34" y="467"/>
                  </a:cubicBezTo>
                  <a:cubicBezTo>
                    <a:pt x="15" y="467"/>
                    <a:pt x="0" y="452"/>
                    <a:pt x="0" y="434"/>
                  </a:cubicBezTo>
                  <a:close/>
                  <a:moveTo>
                    <a:pt x="0" y="300"/>
                  </a:moveTo>
                  <a:lnTo>
                    <a:pt x="0" y="300"/>
                  </a:lnTo>
                  <a:cubicBezTo>
                    <a:pt x="0" y="282"/>
                    <a:pt x="15" y="267"/>
                    <a:pt x="34" y="267"/>
                  </a:cubicBezTo>
                  <a:cubicBezTo>
                    <a:pt x="52" y="267"/>
                    <a:pt x="67" y="282"/>
                    <a:pt x="67" y="300"/>
                  </a:cubicBezTo>
                  <a:cubicBezTo>
                    <a:pt x="67" y="319"/>
                    <a:pt x="52" y="334"/>
                    <a:pt x="34" y="334"/>
                  </a:cubicBezTo>
                  <a:cubicBezTo>
                    <a:pt x="15" y="334"/>
                    <a:pt x="0" y="319"/>
                    <a:pt x="0" y="300"/>
                  </a:cubicBezTo>
                  <a:close/>
                  <a:moveTo>
                    <a:pt x="0" y="167"/>
                  </a:moveTo>
                  <a:lnTo>
                    <a:pt x="0" y="167"/>
                  </a:lnTo>
                  <a:cubicBezTo>
                    <a:pt x="0" y="149"/>
                    <a:pt x="15" y="134"/>
                    <a:pt x="34" y="134"/>
                  </a:cubicBezTo>
                  <a:cubicBezTo>
                    <a:pt x="52" y="134"/>
                    <a:pt x="67" y="149"/>
                    <a:pt x="67" y="167"/>
                  </a:cubicBezTo>
                  <a:cubicBezTo>
                    <a:pt x="67" y="185"/>
                    <a:pt x="52" y="200"/>
                    <a:pt x="34" y="200"/>
                  </a:cubicBezTo>
                  <a:cubicBezTo>
                    <a:pt x="15" y="200"/>
                    <a:pt x="0" y="185"/>
                    <a:pt x="0" y="167"/>
                  </a:cubicBezTo>
                  <a:close/>
                  <a:moveTo>
                    <a:pt x="0" y="34"/>
                  </a:moveTo>
                  <a:lnTo>
                    <a:pt x="0" y="34"/>
                  </a:lnTo>
                  <a:cubicBezTo>
                    <a:pt x="0" y="15"/>
                    <a:pt x="15" y="0"/>
                    <a:pt x="34" y="0"/>
                  </a:cubicBezTo>
                  <a:cubicBezTo>
                    <a:pt x="52" y="0"/>
                    <a:pt x="67" y="15"/>
                    <a:pt x="67" y="34"/>
                  </a:cubicBezTo>
                  <a:cubicBezTo>
                    <a:pt x="67" y="52"/>
                    <a:pt x="52" y="67"/>
                    <a:pt x="34" y="67"/>
                  </a:cubicBezTo>
                  <a:cubicBezTo>
                    <a:pt x="15" y="67"/>
                    <a:pt x="0" y="52"/>
                    <a:pt x="0" y="34"/>
                  </a:cubicBezTo>
                  <a:close/>
                </a:path>
              </a:pathLst>
            </a:custGeom>
            <a:solidFill>
              <a:srgbClr val="000000"/>
            </a:solidFill>
            <a:ln w="1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644" name="Freeform 324"/>
            <p:cNvSpPr>
              <a:spLocks noEditPoints="1"/>
            </p:cNvSpPr>
            <p:nvPr/>
          </p:nvSpPr>
          <p:spPr bwMode="auto">
            <a:xfrm>
              <a:off x="742" y="992"/>
              <a:ext cx="4" cy="47"/>
            </a:xfrm>
            <a:custGeom>
              <a:avLst/>
              <a:gdLst>
                <a:gd name="T0" fmla="*/ 0 w 67"/>
                <a:gd name="T1" fmla="*/ 2 h 1000"/>
                <a:gd name="T2" fmla="*/ 0 w 67"/>
                <a:gd name="T3" fmla="*/ 2 h 1000"/>
                <a:gd name="T4" fmla="*/ 0 w 67"/>
                <a:gd name="T5" fmla="*/ 2 h 1000"/>
                <a:gd name="T6" fmla="*/ 0 w 67"/>
                <a:gd name="T7" fmla="*/ 2 h 1000"/>
                <a:gd name="T8" fmla="*/ 0 w 67"/>
                <a:gd name="T9" fmla="*/ 2 h 1000"/>
                <a:gd name="T10" fmla="*/ 0 w 67"/>
                <a:gd name="T11" fmla="*/ 2 h 1000"/>
                <a:gd name="T12" fmla="*/ 0 w 67"/>
                <a:gd name="T13" fmla="*/ 2 h 1000"/>
                <a:gd name="T14" fmla="*/ 0 w 67"/>
                <a:gd name="T15" fmla="*/ 2 h 1000"/>
                <a:gd name="T16" fmla="*/ 0 w 67"/>
                <a:gd name="T17" fmla="*/ 2 h 1000"/>
                <a:gd name="T18" fmla="*/ 0 w 67"/>
                <a:gd name="T19" fmla="*/ 2 h 1000"/>
                <a:gd name="T20" fmla="*/ 0 w 67"/>
                <a:gd name="T21" fmla="*/ 2 h 1000"/>
                <a:gd name="T22" fmla="*/ 0 w 67"/>
                <a:gd name="T23" fmla="*/ 2 h 1000"/>
                <a:gd name="T24" fmla="*/ 0 w 67"/>
                <a:gd name="T25" fmla="*/ 2 h 1000"/>
                <a:gd name="T26" fmla="*/ 0 w 67"/>
                <a:gd name="T27" fmla="*/ 2 h 1000"/>
                <a:gd name="T28" fmla="*/ 0 w 67"/>
                <a:gd name="T29" fmla="*/ 2 h 1000"/>
                <a:gd name="T30" fmla="*/ 0 w 67"/>
                <a:gd name="T31" fmla="*/ 2 h 1000"/>
                <a:gd name="T32" fmla="*/ 0 w 67"/>
                <a:gd name="T33" fmla="*/ 1 h 1000"/>
                <a:gd name="T34" fmla="*/ 0 w 67"/>
                <a:gd name="T35" fmla="*/ 2 h 1000"/>
                <a:gd name="T36" fmla="*/ 0 w 67"/>
                <a:gd name="T37" fmla="*/ 2 h 1000"/>
                <a:gd name="T38" fmla="*/ 0 w 67"/>
                <a:gd name="T39" fmla="*/ 2 h 1000"/>
                <a:gd name="T40" fmla="*/ 0 w 67"/>
                <a:gd name="T41" fmla="*/ 2 h 1000"/>
                <a:gd name="T42" fmla="*/ 0 w 67"/>
                <a:gd name="T43" fmla="*/ 1 h 1000"/>
                <a:gd name="T44" fmla="*/ 0 w 67"/>
                <a:gd name="T45" fmla="*/ 1 h 1000"/>
                <a:gd name="T46" fmla="*/ 0 w 67"/>
                <a:gd name="T47" fmla="*/ 1 h 1000"/>
                <a:gd name="T48" fmla="*/ 0 w 67"/>
                <a:gd name="T49" fmla="*/ 1 h 1000"/>
                <a:gd name="T50" fmla="*/ 0 w 67"/>
                <a:gd name="T51" fmla="*/ 1 h 1000"/>
                <a:gd name="T52" fmla="*/ 0 w 67"/>
                <a:gd name="T53" fmla="*/ 1 h 1000"/>
                <a:gd name="T54" fmla="*/ 0 w 67"/>
                <a:gd name="T55" fmla="*/ 1 h 1000"/>
                <a:gd name="T56" fmla="*/ 0 w 67"/>
                <a:gd name="T57" fmla="*/ 1 h 1000"/>
                <a:gd name="T58" fmla="*/ 0 w 67"/>
                <a:gd name="T59" fmla="*/ 1 h 1000"/>
                <a:gd name="T60" fmla="*/ 0 w 67"/>
                <a:gd name="T61" fmla="*/ 1 h 1000"/>
                <a:gd name="T62" fmla="*/ 0 w 67"/>
                <a:gd name="T63" fmla="*/ 1 h 1000"/>
                <a:gd name="T64" fmla="*/ 0 w 67"/>
                <a:gd name="T65" fmla="*/ 1 h 1000"/>
                <a:gd name="T66" fmla="*/ 0 w 67"/>
                <a:gd name="T67" fmla="*/ 1 h 1000"/>
                <a:gd name="T68" fmla="*/ 0 w 67"/>
                <a:gd name="T69" fmla="*/ 1 h 1000"/>
                <a:gd name="T70" fmla="*/ 0 w 67"/>
                <a:gd name="T71" fmla="*/ 1 h 1000"/>
                <a:gd name="T72" fmla="*/ 0 w 67"/>
                <a:gd name="T73" fmla="*/ 1 h 1000"/>
                <a:gd name="T74" fmla="*/ 0 w 67"/>
                <a:gd name="T75" fmla="*/ 1 h 1000"/>
                <a:gd name="T76" fmla="*/ 0 w 67"/>
                <a:gd name="T77" fmla="*/ 1 h 1000"/>
                <a:gd name="T78" fmla="*/ 0 w 67"/>
                <a:gd name="T79" fmla="*/ 1 h 1000"/>
                <a:gd name="T80" fmla="*/ 0 w 67"/>
                <a:gd name="T81" fmla="*/ 1 h 1000"/>
                <a:gd name="T82" fmla="*/ 0 w 67"/>
                <a:gd name="T83" fmla="*/ 1 h 1000"/>
                <a:gd name="T84" fmla="*/ 0 w 67"/>
                <a:gd name="T85" fmla="*/ 0 h 1000"/>
                <a:gd name="T86" fmla="*/ 0 w 67"/>
                <a:gd name="T87" fmla="*/ 0 h 1000"/>
                <a:gd name="T88" fmla="*/ 0 w 67"/>
                <a:gd name="T89" fmla="*/ 0 h 1000"/>
                <a:gd name="T90" fmla="*/ 0 w 67"/>
                <a:gd name="T91" fmla="*/ 0 h 1000"/>
                <a:gd name="T92" fmla="*/ 0 w 67"/>
                <a:gd name="T93" fmla="*/ 0 h 1000"/>
                <a:gd name="T94" fmla="*/ 0 w 67"/>
                <a:gd name="T95" fmla="*/ 0 h 1000"/>
                <a:gd name="T96" fmla="*/ 0 w 67"/>
                <a:gd name="T97" fmla="*/ 0 h 1000"/>
                <a:gd name="T98" fmla="*/ 0 w 67"/>
                <a:gd name="T99" fmla="*/ 0 h 1000"/>
                <a:gd name="T100" fmla="*/ 0 w 67"/>
                <a:gd name="T101" fmla="*/ 0 h 1000"/>
                <a:gd name="T102" fmla="*/ 0 w 67"/>
                <a:gd name="T103" fmla="*/ 0 h 1000"/>
                <a:gd name="T104" fmla="*/ 0 w 67"/>
                <a:gd name="T105" fmla="*/ 0 h 1000"/>
                <a:gd name="T106" fmla="*/ 0 w 67"/>
                <a:gd name="T107" fmla="*/ 0 h 1000"/>
                <a:gd name="T108" fmla="*/ 0 w 67"/>
                <a:gd name="T109" fmla="*/ 0 h 1000"/>
                <a:gd name="T110" fmla="*/ 0 w 67"/>
                <a:gd name="T111" fmla="*/ 0 h 100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67" h="1000">
                  <a:moveTo>
                    <a:pt x="0" y="967"/>
                  </a:moveTo>
                  <a:lnTo>
                    <a:pt x="0" y="967"/>
                  </a:lnTo>
                  <a:cubicBezTo>
                    <a:pt x="0" y="949"/>
                    <a:pt x="15" y="934"/>
                    <a:pt x="33" y="934"/>
                  </a:cubicBezTo>
                  <a:cubicBezTo>
                    <a:pt x="52" y="934"/>
                    <a:pt x="67" y="949"/>
                    <a:pt x="67" y="967"/>
                  </a:cubicBezTo>
                  <a:cubicBezTo>
                    <a:pt x="67" y="986"/>
                    <a:pt x="52" y="1000"/>
                    <a:pt x="33" y="1000"/>
                  </a:cubicBezTo>
                  <a:cubicBezTo>
                    <a:pt x="15" y="1000"/>
                    <a:pt x="0" y="986"/>
                    <a:pt x="0" y="967"/>
                  </a:cubicBezTo>
                  <a:close/>
                  <a:moveTo>
                    <a:pt x="0" y="834"/>
                  </a:moveTo>
                  <a:lnTo>
                    <a:pt x="0" y="834"/>
                  </a:lnTo>
                  <a:cubicBezTo>
                    <a:pt x="0" y="815"/>
                    <a:pt x="15" y="800"/>
                    <a:pt x="33" y="800"/>
                  </a:cubicBezTo>
                  <a:cubicBezTo>
                    <a:pt x="52" y="800"/>
                    <a:pt x="67" y="815"/>
                    <a:pt x="67" y="834"/>
                  </a:cubicBezTo>
                  <a:cubicBezTo>
                    <a:pt x="67" y="852"/>
                    <a:pt x="52" y="867"/>
                    <a:pt x="33" y="867"/>
                  </a:cubicBezTo>
                  <a:cubicBezTo>
                    <a:pt x="15" y="867"/>
                    <a:pt x="0" y="852"/>
                    <a:pt x="0" y="834"/>
                  </a:cubicBezTo>
                  <a:close/>
                  <a:moveTo>
                    <a:pt x="0" y="700"/>
                  </a:moveTo>
                  <a:lnTo>
                    <a:pt x="0" y="700"/>
                  </a:lnTo>
                  <a:cubicBezTo>
                    <a:pt x="0" y="682"/>
                    <a:pt x="15" y="667"/>
                    <a:pt x="33" y="667"/>
                  </a:cubicBezTo>
                  <a:cubicBezTo>
                    <a:pt x="52" y="667"/>
                    <a:pt x="67" y="682"/>
                    <a:pt x="67" y="700"/>
                  </a:cubicBezTo>
                  <a:cubicBezTo>
                    <a:pt x="67" y="719"/>
                    <a:pt x="52" y="734"/>
                    <a:pt x="33" y="734"/>
                  </a:cubicBezTo>
                  <a:cubicBezTo>
                    <a:pt x="15" y="734"/>
                    <a:pt x="0" y="719"/>
                    <a:pt x="0" y="700"/>
                  </a:cubicBezTo>
                  <a:close/>
                  <a:moveTo>
                    <a:pt x="0" y="567"/>
                  </a:moveTo>
                  <a:lnTo>
                    <a:pt x="0" y="567"/>
                  </a:lnTo>
                  <a:cubicBezTo>
                    <a:pt x="0" y="548"/>
                    <a:pt x="15" y="534"/>
                    <a:pt x="33" y="534"/>
                  </a:cubicBezTo>
                  <a:cubicBezTo>
                    <a:pt x="52" y="534"/>
                    <a:pt x="67" y="548"/>
                    <a:pt x="67" y="567"/>
                  </a:cubicBezTo>
                  <a:cubicBezTo>
                    <a:pt x="67" y="585"/>
                    <a:pt x="52" y="600"/>
                    <a:pt x="33" y="600"/>
                  </a:cubicBezTo>
                  <a:cubicBezTo>
                    <a:pt x="15" y="600"/>
                    <a:pt x="0" y="585"/>
                    <a:pt x="0" y="567"/>
                  </a:cubicBezTo>
                  <a:close/>
                  <a:moveTo>
                    <a:pt x="0" y="434"/>
                  </a:moveTo>
                  <a:lnTo>
                    <a:pt x="0" y="433"/>
                  </a:lnTo>
                  <a:cubicBezTo>
                    <a:pt x="0" y="415"/>
                    <a:pt x="15" y="400"/>
                    <a:pt x="33" y="400"/>
                  </a:cubicBezTo>
                  <a:cubicBezTo>
                    <a:pt x="52" y="400"/>
                    <a:pt x="67" y="415"/>
                    <a:pt x="67" y="433"/>
                  </a:cubicBezTo>
                  <a:lnTo>
                    <a:pt x="67" y="434"/>
                  </a:lnTo>
                  <a:cubicBezTo>
                    <a:pt x="67" y="452"/>
                    <a:pt x="52" y="467"/>
                    <a:pt x="33" y="467"/>
                  </a:cubicBezTo>
                  <a:cubicBezTo>
                    <a:pt x="15" y="467"/>
                    <a:pt x="0" y="452"/>
                    <a:pt x="0" y="434"/>
                  </a:cubicBezTo>
                  <a:close/>
                  <a:moveTo>
                    <a:pt x="0" y="300"/>
                  </a:moveTo>
                  <a:lnTo>
                    <a:pt x="0" y="300"/>
                  </a:lnTo>
                  <a:cubicBezTo>
                    <a:pt x="0" y="282"/>
                    <a:pt x="15" y="267"/>
                    <a:pt x="33" y="267"/>
                  </a:cubicBezTo>
                  <a:cubicBezTo>
                    <a:pt x="52" y="267"/>
                    <a:pt x="67" y="282"/>
                    <a:pt x="67" y="300"/>
                  </a:cubicBezTo>
                  <a:cubicBezTo>
                    <a:pt x="67" y="319"/>
                    <a:pt x="52" y="333"/>
                    <a:pt x="33" y="333"/>
                  </a:cubicBezTo>
                  <a:cubicBezTo>
                    <a:pt x="15" y="333"/>
                    <a:pt x="0" y="319"/>
                    <a:pt x="0" y="300"/>
                  </a:cubicBezTo>
                  <a:close/>
                  <a:moveTo>
                    <a:pt x="0" y="167"/>
                  </a:moveTo>
                  <a:lnTo>
                    <a:pt x="0" y="167"/>
                  </a:lnTo>
                  <a:cubicBezTo>
                    <a:pt x="0" y="148"/>
                    <a:pt x="15" y="133"/>
                    <a:pt x="33" y="133"/>
                  </a:cubicBezTo>
                  <a:cubicBezTo>
                    <a:pt x="52" y="133"/>
                    <a:pt x="67" y="148"/>
                    <a:pt x="67" y="167"/>
                  </a:cubicBezTo>
                  <a:cubicBezTo>
                    <a:pt x="67" y="185"/>
                    <a:pt x="52" y="200"/>
                    <a:pt x="33" y="200"/>
                  </a:cubicBezTo>
                  <a:cubicBezTo>
                    <a:pt x="15" y="200"/>
                    <a:pt x="0" y="185"/>
                    <a:pt x="0" y="167"/>
                  </a:cubicBezTo>
                  <a:close/>
                  <a:moveTo>
                    <a:pt x="0" y="33"/>
                  </a:moveTo>
                  <a:lnTo>
                    <a:pt x="0" y="33"/>
                  </a:lnTo>
                  <a:cubicBezTo>
                    <a:pt x="0" y="15"/>
                    <a:pt x="15" y="0"/>
                    <a:pt x="33" y="0"/>
                  </a:cubicBezTo>
                  <a:cubicBezTo>
                    <a:pt x="52" y="0"/>
                    <a:pt x="67" y="15"/>
                    <a:pt x="67" y="33"/>
                  </a:cubicBezTo>
                  <a:cubicBezTo>
                    <a:pt x="67" y="52"/>
                    <a:pt x="52" y="67"/>
                    <a:pt x="33" y="67"/>
                  </a:cubicBezTo>
                  <a:cubicBezTo>
                    <a:pt x="15" y="67"/>
                    <a:pt x="0" y="52"/>
                    <a:pt x="0" y="33"/>
                  </a:cubicBezTo>
                  <a:close/>
                </a:path>
              </a:pathLst>
            </a:custGeom>
            <a:solidFill>
              <a:srgbClr val="000000"/>
            </a:solidFill>
            <a:ln w="1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18645" name="Group 329"/>
            <p:cNvGrpSpPr>
              <a:grpSpLocks/>
            </p:cNvGrpSpPr>
            <p:nvPr/>
          </p:nvGrpSpPr>
          <p:grpSpPr bwMode="auto">
            <a:xfrm>
              <a:off x="1450" y="2428"/>
              <a:ext cx="43" cy="39"/>
              <a:chOff x="1450" y="2428"/>
              <a:chExt cx="43" cy="39"/>
            </a:xfrm>
          </p:grpSpPr>
          <p:grpSp>
            <p:nvGrpSpPr>
              <p:cNvPr id="20089" name="Group 327"/>
              <p:cNvGrpSpPr>
                <a:grpSpLocks/>
              </p:cNvGrpSpPr>
              <p:nvPr/>
            </p:nvGrpSpPr>
            <p:grpSpPr bwMode="auto">
              <a:xfrm>
                <a:off x="1468" y="2435"/>
                <a:ext cx="25" cy="23"/>
                <a:chOff x="1468" y="2435"/>
                <a:chExt cx="25" cy="23"/>
              </a:xfrm>
            </p:grpSpPr>
            <p:sp>
              <p:nvSpPr>
                <p:cNvPr id="20091" name="Rectangle 325"/>
                <p:cNvSpPr>
                  <a:spLocks noChangeArrowheads="1"/>
                </p:cNvSpPr>
                <p:nvPr/>
              </p:nvSpPr>
              <p:spPr bwMode="auto">
                <a:xfrm>
                  <a:off x="1468" y="2435"/>
                  <a:ext cx="25" cy="23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rgbClr val="CC0000"/>
                    </a:buClr>
                    <a:buSzPct val="120000"/>
                    <a:buFont typeface="Wingdings" panose="05000000000000000000" pitchFamily="2" charset="2"/>
                    <a:buChar char="F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黑体" panose="02010609060101010101" pitchFamily="49" charset="-122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33CC33"/>
                    </a:buClr>
                    <a:buFont typeface="Wingdings" panose="05000000000000000000" pitchFamily="2" charset="2"/>
                    <a:buChar char="Ø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黑体" panose="02010609060101010101" pitchFamily="49" charset="-122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l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黑体" panose="02010609060101010101" pitchFamily="49" charset="-122"/>
                    </a:defRPr>
                  </a:lvl3pPr>
                  <a:lvl4pPr marL="1600200" indent="-228600">
                    <a:spcBef>
                      <a:spcPct val="20000"/>
                    </a:spcBef>
                    <a:buSzPct val="90000"/>
                    <a:buFont typeface="Wingdings" panose="05000000000000000000" pitchFamily="2" charset="2"/>
                    <a:buChar char="p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黑体" panose="02010609060101010101" pitchFamily="49" charset="-122"/>
                    </a:defRPr>
                  </a:lvl4pPr>
                  <a:lvl5pPr marL="2057400" indent="-228600">
                    <a:spcBef>
                      <a:spcPct val="20000"/>
                    </a:spcBef>
                    <a:buSzPct val="80000"/>
                    <a:buFont typeface="Wingdings" panose="05000000000000000000" pitchFamily="2" charset="2"/>
                    <a:buChar char="u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黑体" panose="02010609060101010101" pitchFamily="49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80000"/>
                    <a:buFont typeface="Wingdings" panose="05000000000000000000" pitchFamily="2" charset="2"/>
                    <a:buChar char="u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黑体" panose="02010609060101010101" pitchFamily="49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80000"/>
                    <a:buFont typeface="Wingdings" panose="05000000000000000000" pitchFamily="2" charset="2"/>
                    <a:buChar char="u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黑体" panose="02010609060101010101" pitchFamily="49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80000"/>
                    <a:buFont typeface="Wingdings" panose="05000000000000000000" pitchFamily="2" charset="2"/>
                    <a:buChar char="u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黑体" panose="02010609060101010101" pitchFamily="49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80000"/>
                    <a:buFont typeface="Wingdings" panose="05000000000000000000" pitchFamily="2" charset="2"/>
                    <a:buChar char="u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黑体" panose="02010609060101010101" pitchFamily="49" charset="-122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zh-CN" altLang="en-US" sz="1800"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0092" name="Rectangle 326"/>
                <p:cNvSpPr>
                  <a:spLocks noChangeArrowheads="1"/>
                </p:cNvSpPr>
                <p:nvPr/>
              </p:nvSpPr>
              <p:spPr bwMode="auto">
                <a:xfrm>
                  <a:off x="1468" y="2435"/>
                  <a:ext cx="25" cy="23"/>
                </a:xfrm>
                <a:prstGeom prst="rect">
                  <a:avLst/>
                </a:prstGeom>
                <a:noFill/>
                <a:ln w="7" cap="rnd">
                  <a:solidFill>
                    <a:srgbClr val="80808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rgbClr val="CC0000"/>
                    </a:buClr>
                    <a:buSzPct val="120000"/>
                    <a:buFont typeface="Wingdings" panose="05000000000000000000" pitchFamily="2" charset="2"/>
                    <a:buChar char="F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黑体" panose="02010609060101010101" pitchFamily="49" charset="-122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33CC33"/>
                    </a:buClr>
                    <a:buFont typeface="Wingdings" panose="05000000000000000000" pitchFamily="2" charset="2"/>
                    <a:buChar char="Ø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黑体" panose="02010609060101010101" pitchFamily="49" charset="-122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l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黑体" panose="02010609060101010101" pitchFamily="49" charset="-122"/>
                    </a:defRPr>
                  </a:lvl3pPr>
                  <a:lvl4pPr marL="1600200" indent="-228600">
                    <a:spcBef>
                      <a:spcPct val="20000"/>
                    </a:spcBef>
                    <a:buSzPct val="90000"/>
                    <a:buFont typeface="Wingdings" panose="05000000000000000000" pitchFamily="2" charset="2"/>
                    <a:buChar char="p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黑体" panose="02010609060101010101" pitchFamily="49" charset="-122"/>
                    </a:defRPr>
                  </a:lvl4pPr>
                  <a:lvl5pPr marL="2057400" indent="-228600">
                    <a:spcBef>
                      <a:spcPct val="20000"/>
                    </a:spcBef>
                    <a:buSzPct val="80000"/>
                    <a:buFont typeface="Wingdings" panose="05000000000000000000" pitchFamily="2" charset="2"/>
                    <a:buChar char="u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黑体" panose="02010609060101010101" pitchFamily="49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80000"/>
                    <a:buFont typeface="Wingdings" panose="05000000000000000000" pitchFamily="2" charset="2"/>
                    <a:buChar char="u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黑体" panose="02010609060101010101" pitchFamily="49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80000"/>
                    <a:buFont typeface="Wingdings" panose="05000000000000000000" pitchFamily="2" charset="2"/>
                    <a:buChar char="u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黑体" panose="02010609060101010101" pitchFamily="49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80000"/>
                    <a:buFont typeface="Wingdings" panose="05000000000000000000" pitchFamily="2" charset="2"/>
                    <a:buChar char="u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黑体" panose="02010609060101010101" pitchFamily="49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80000"/>
                    <a:buFont typeface="Wingdings" panose="05000000000000000000" pitchFamily="2" charset="2"/>
                    <a:buChar char="u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黑体" panose="02010609060101010101" pitchFamily="49" charset="-122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zh-CN" altLang="en-US" sz="1800">
                    <a:ea typeface="宋体" panose="02010600030101010101" pitchFamily="2" charset="-122"/>
                  </a:endParaRPr>
                </a:p>
              </p:txBody>
            </p:sp>
          </p:grpSp>
          <p:sp>
            <p:nvSpPr>
              <p:cNvPr id="20090" name="Rectangle 328"/>
              <p:cNvSpPr>
                <a:spLocks noChangeArrowheads="1"/>
              </p:cNvSpPr>
              <p:nvPr/>
            </p:nvSpPr>
            <p:spPr bwMode="auto">
              <a:xfrm>
                <a:off x="1450" y="2428"/>
                <a:ext cx="23" cy="39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CC0000"/>
                  </a:buClr>
                  <a:buSzPct val="120000"/>
                  <a:buFont typeface="Wingdings" panose="05000000000000000000" pitchFamily="2" charset="2"/>
                  <a:buChar char="F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33CC33"/>
                  </a:buClr>
                  <a:buFont typeface="Wingdings" panose="05000000000000000000" pitchFamily="2" charset="2"/>
                  <a:buChar char="Ø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l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3pPr>
                <a:lvl4pPr marL="1600200" indent="-228600">
                  <a:spcBef>
                    <a:spcPct val="20000"/>
                  </a:spcBef>
                  <a:buSzPct val="90000"/>
                  <a:buFont typeface="Wingdings" panose="05000000000000000000" pitchFamily="2" charset="2"/>
                  <a:buChar char="p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spcBef>
                    <a:spcPct val="20000"/>
                  </a:spcBef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en-US" sz="1800"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18646" name="Line 330"/>
            <p:cNvSpPr>
              <a:spLocks noChangeShapeType="1"/>
            </p:cNvSpPr>
            <p:nvPr/>
          </p:nvSpPr>
          <p:spPr bwMode="auto">
            <a:xfrm>
              <a:off x="1437" y="2447"/>
              <a:ext cx="330" cy="1"/>
            </a:xfrm>
            <a:prstGeom prst="line">
              <a:avLst/>
            </a:prstGeom>
            <a:noFill/>
            <a:ln w="5" cap="rnd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18647" name="Group 335"/>
            <p:cNvGrpSpPr>
              <a:grpSpLocks/>
            </p:cNvGrpSpPr>
            <p:nvPr/>
          </p:nvGrpSpPr>
          <p:grpSpPr bwMode="auto">
            <a:xfrm>
              <a:off x="1452" y="2537"/>
              <a:ext cx="42" cy="39"/>
              <a:chOff x="1452" y="2537"/>
              <a:chExt cx="42" cy="39"/>
            </a:xfrm>
          </p:grpSpPr>
          <p:grpSp>
            <p:nvGrpSpPr>
              <p:cNvPr id="20085" name="Group 333"/>
              <p:cNvGrpSpPr>
                <a:grpSpLocks/>
              </p:cNvGrpSpPr>
              <p:nvPr/>
            </p:nvGrpSpPr>
            <p:grpSpPr bwMode="auto">
              <a:xfrm>
                <a:off x="1469" y="2544"/>
                <a:ext cx="25" cy="24"/>
                <a:chOff x="1469" y="2544"/>
                <a:chExt cx="25" cy="24"/>
              </a:xfrm>
            </p:grpSpPr>
            <p:sp>
              <p:nvSpPr>
                <p:cNvPr id="20087" name="Rectangle 331"/>
                <p:cNvSpPr>
                  <a:spLocks noChangeArrowheads="1"/>
                </p:cNvSpPr>
                <p:nvPr/>
              </p:nvSpPr>
              <p:spPr bwMode="auto">
                <a:xfrm>
                  <a:off x="1469" y="2544"/>
                  <a:ext cx="25" cy="24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rgbClr val="CC0000"/>
                    </a:buClr>
                    <a:buSzPct val="120000"/>
                    <a:buFont typeface="Wingdings" panose="05000000000000000000" pitchFamily="2" charset="2"/>
                    <a:buChar char="F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黑体" panose="02010609060101010101" pitchFamily="49" charset="-122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33CC33"/>
                    </a:buClr>
                    <a:buFont typeface="Wingdings" panose="05000000000000000000" pitchFamily="2" charset="2"/>
                    <a:buChar char="Ø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黑体" panose="02010609060101010101" pitchFamily="49" charset="-122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l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黑体" panose="02010609060101010101" pitchFamily="49" charset="-122"/>
                    </a:defRPr>
                  </a:lvl3pPr>
                  <a:lvl4pPr marL="1600200" indent="-228600">
                    <a:spcBef>
                      <a:spcPct val="20000"/>
                    </a:spcBef>
                    <a:buSzPct val="90000"/>
                    <a:buFont typeface="Wingdings" panose="05000000000000000000" pitchFamily="2" charset="2"/>
                    <a:buChar char="p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黑体" panose="02010609060101010101" pitchFamily="49" charset="-122"/>
                    </a:defRPr>
                  </a:lvl4pPr>
                  <a:lvl5pPr marL="2057400" indent="-228600">
                    <a:spcBef>
                      <a:spcPct val="20000"/>
                    </a:spcBef>
                    <a:buSzPct val="80000"/>
                    <a:buFont typeface="Wingdings" panose="05000000000000000000" pitchFamily="2" charset="2"/>
                    <a:buChar char="u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黑体" panose="02010609060101010101" pitchFamily="49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80000"/>
                    <a:buFont typeface="Wingdings" panose="05000000000000000000" pitchFamily="2" charset="2"/>
                    <a:buChar char="u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黑体" panose="02010609060101010101" pitchFamily="49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80000"/>
                    <a:buFont typeface="Wingdings" panose="05000000000000000000" pitchFamily="2" charset="2"/>
                    <a:buChar char="u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黑体" panose="02010609060101010101" pitchFamily="49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80000"/>
                    <a:buFont typeface="Wingdings" panose="05000000000000000000" pitchFamily="2" charset="2"/>
                    <a:buChar char="u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黑体" panose="02010609060101010101" pitchFamily="49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80000"/>
                    <a:buFont typeface="Wingdings" panose="05000000000000000000" pitchFamily="2" charset="2"/>
                    <a:buChar char="u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黑体" panose="02010609060101010101" pitchFamily="49" charset="-122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zh-CN" altLang="en-US" sz="1800"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0088" name="Rectangle 332"/>
                <p:cNvSpPr>
                  <a:spLocks noChangeArrowheads="1"/>
                </p:cNvSpPr>
                <p:nvPr/>
              </p:nvSpPr>
              <p:spPr bwMode="auto">
                <a:xfrm>
                  <a:off x="1469" y="2544"/>
                  <a:ext cx="25" cy="24"/>
                </a:xfrm>
                <a:prstGeom prst="rect">
                  <a:avLst/>
                </a:prstGeom>
                <a:noFill/>
                <a:ln w="7" cap="rnd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rgbClr val="CC0000"/>
                    </a:buClr>
                    <a:buSzPct val="120000"/>
                    <a:buFont typeface="Wingdings" panose="05000000000000000000" pitchFamily="2" charset="2"/>
                    <a:buChar char="F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黑体" panose="02010609060101010101" pitchFamily="49" charset="-122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33CC33"/>
                    </a:buClr>
                    <a:buFont typeface="Wingdings" panose="05000000000000000000" pitchFamily="2" charset="2"/>
                    <a:buChar char="Ø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黑体" panose="02010609060101010101" pitchFamily="49" charset="-122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l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黑体" panose="02010609060101010101" pitchFamily="49" charset="-122"/>
                    </a:defRPr>
                  </a:lvl3pPr>
                  <a:lvl4pPr marL="1600200" indent="-228600">
                    <a:spcBef>
                      <a:spcPct val="20000"/>
                    </a:spcBef>
                    <a:buSzPct val="90000"/>
                    <a:buFont typeface="Wingdings" panose="05000000000000000000" pitchFamily="2" charset="2"/>
                    <a:buChar char="p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黑体" panose="02010609060101010101" pitchFamily="49" charset="-122"/>
                    </a:defRPr>
                  </a:lvl4pPr>
                  <a:lvl5pPr marL="2057400" indent="-228600">
                    <a:spcBef>
                      <a:spcPct val="20000"/>
                    </a:spcBef>
                    <a:buSzPct val="80000"/>
                    <a:buFont typeface="Wingdings" panose="05000000000000000000" pitchFamily="2" charset="2"/>
                    <a:buChar char="u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黑体" panose="02010609060101010101" pitchFamily="49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80000"/>
                    <a:buFont typeface="Wingdings" panose="05000000000000000000" pitchFamily="2" charset="2"/>
                    <a:buChar char="u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黑体" panose="02010609060101010101" pitchFamily="49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80000"/>
                    <a:buFont typeface="Wingdings" panose="05000000000000000000" pitchFamily="2" charset="2"/>
                    <a:buChar char="u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黑体" panose="02010609060101010101" pitchFamily="49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80000"/>
                    <a:buFont typeface="Wingdings" panose="05000000000000000000" pitchFamily="2" charset="2"/>
                    <a:buChar char="u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黑体" panose="02010609060101010101" pitchFamily="49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80000"/>
                    <a:buFont typeface="Wingdings" panose="05000000000000000000" pitchFamily="2" charset="2"/>
                    <a:buChar char="u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黑体" panose="02010609060101010101" pitchFamily="49" charset="-122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zh-CN" altLang="en-US" sz="1800">
                    <a:ea typeface="宋体" panose="02010600030101010101" pitchFamily="2" charset="-122"/>
                  </a:endParaRPr>
                </a:p>
              </p:txBody>
            </p:sp>
          </p:grpSp>
          <p:sp>
            <p:nvSpPr>
              <p:cNvPr id="20086" name="Rectangle 334"/>
              <p:cNvSpPr>
                <a:spLocks noChangeArrowheads="1"/>
              </p:cNvSpPr>
              <p:nvPr/>
            </p:nvSpPr>
            <p:spPr bwMode="auto">
              <a:xfrm>
                <a:off x="1452" y="2537"/>
                <a:ext cx="22" cy="39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CC0000"/>
                  </a:buClr>
                  <a:buSzPct val="120000"/>
                  <a:buFont typeface="Wingdings" panose="05000000000000000000" pitchFamily="2" charset="2"/>
                  <a:buChar char="F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33CC33"/>
                  </a:buClr>
                  <a:buFont typeface="Wingdings" panose="05000000000000000000" pitchFamily="2" charset="2"/>
                  <a:buChar char="Ø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l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3pPr>
                <a:lvl4pPr marL="1600200" indent="-228600">
                  <a:spcBef>
                    <a:spcPct val="20000"/>
                  </a:spcBef>
                  <a:buSzPct val="90000"/>
                  <a:buFont typeface="Wingdings" panose="05000000000000000000" pitchFamily="2" charset="2"/>
                  <a:buChar char="p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spcBef>
                    <a:spcPct val="20000"/>
                  </a:spcBef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en-US" sz="1800"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18648" name="Line 336"/>
            <p:cNvSpPr>
              <a:spLocks noChangeShapeType="1"/>
            </p:cNvSpPr>
            <p:nvPr/>
          </p:nvSpPr>
          <p:spPr bwMode="auto">
            <a:xfrm flipH="1">
              <a:off x="1077" y="2556"/>
              <a:ext cx="747" cy="1"/>
            </a:xfrm>
            <a:prstGeom prst="line">
              <a:avLst/>
            </a:prstGeom>
            <a:noFill/>
            <a:ln w="11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18649" name="Group 341"/>
            <p:cNvGrpSpPr>
              <a:grpSpLocks/>
            </p:cNvGrpSpPr>
            <p:nvPr/>
          </p:nvGrpSpPr>
          <p:grpSpPr bwMode="auto">
            <a:xfrm>
              <a:off x="699" y="2413"/>
              <a:ext cx="44" cy="26"/>
              <a:chOff x="699" y="2413"/>
              <a:chExt cx="44" cy="26"/>
            </a:xfrm>
          </p:grpSpPr>
          <p:grpSp>
            <p:nvGrpSpPr>
              <p:cNvPr id="20081" name="Group 339"/>
              <p:cNvGrpSpPr>
                <a:grpSpLocks/>
              </p:cNvGrpSpPr>
              <p:nvPr/>
            </p:nvGrpSpPr>
            <p:grpSpPr bwMode="auto">
              <a:xfrm>
                <a:off x="708" y="2413"/>
                <a:ext cx="26" cy="22"/>
                <a:chOff x="708" y="2413"/>
                <a:chExt cx="26" cy="22"/>
              </a:xfrm>
            </p:grpSpPr>
            <p:sp>
              <p:nvSpPr>
                <p:cNvPr id="20083" name="Rectangle 337"/>
                <p:cNvSpPr>
                  <a:spLocks noChangeArrowheads="1"/>
                </p:cNvSpPr>
                <p:nvPr/>
              </p:nvSpPr>
              <p:spPr bwMode="auto">
                <a:xfrm>
                  <a:off x="708" y="2413"/>
                  <a:ext cx="26" cy="22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rgbClr val="CC0000"/>
                    </a:buClr>
                    <a:buSzPct val="120000"/>
                    <a:buFont typeface="Wingdings" panose="05000000000000000000" pitchFamily="2" charset="2"/>
                    <a:buChar char="F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黑体" panose="02010609060101010101" pitchFamily="49" charset="-122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33CC33"/>
                    </a:buClr>
                    <a:buFont typeface="Wingdings" panose="05000000000000000000" pitchFamily="2" charset="2"/>
                    <a:buChar char="Ø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黑体" panose="02010609060101010101" pitchFamily="49" charset="-122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l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黑体" panose="02010609060101010101" pitchFamily="49" charset="-122"/>
                    </a:defRPr>
                  </a:lvl3pPr>
                  <a:lvl4pPr marL="1600200" indent="-228600">
                    <a:spcBef>
                      <a:spcPct val="20000"/>
                    </a:spcBef>
                    <a:buSzPct val="90000"/>
                    <a:buFont typeface="Wingdings" panose="05000000000000000000" pitchFamily="2" charset="2"/>
                    <a:buChar char="p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黑体" panose="02010609060101010101" pitchFamily="49" charset="-122"/>
                    </a:defRPr>
                  </a:lvl4pPr>
                  <a:lvl5pPr marL="2057400" indent="-228600">
                    <a:spcBef>
                      <a:spcPct val="20000"/>
                    </a:spcBef>
                    <a:buSzPct val="80000"/>
                    <a:buFont typeface="Wingdings" panose="05000000000000000000" pitchFamily="2" charset="2"/>
                    <a:buChar char="u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黑体" panose="02010609060101010101" pitchFamily="49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80000"/>
                    <a:buFont typeface="Wingdings" panose="05000000000000000000" pitchFamily="2" charset="2"/>
                    <a:buChar char="u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黑体" panose="02010609060101010101" pitchFamily="49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80000"/>
                    <a:buFont typeface="Wingdings" panose="05000000000000000000" pitchFamily="2" charset="2"/>
                    <a:buChar char="u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黑体" panose="02010609060101010101" pitchFamily="49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80000"/>
                    <a:buFont typeface="Wingdings" panose="05000000000000000000" pitchFamily="2" charset="2"/>
                    <a:buChar char="u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黑体" panose="02010609060101010101" pitchFamily="49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80000"/>
                    <a:buFont typeface="Wingdings" panose="05000000000000000000" pitchFamily="2" charset="2"/>
                    <a:buChar char="u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黑体" panose="02010609060101010101" pitchFamily="49" charset="-122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zh-CN" altLang="en-US" sz="1800"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0084" name="Rectangle 338"/>
                <p:cNvSpPr>
                  <a:spLocks noChangeArrowheads="1"/>
                </p:cNvSpPr>
                <p:nvPr/>
              </p:nvSpPr>
              <p:spPr bwMode="auto">
                <a:xfrm>
                  <a:off x="708" y="2413"/>
                  <a:ext cx="26" cy="22"/>
                </a:xfrm>
                <a:prstGeom prst="rect">
                  <a:avLst/>
                </a:prstGeom>
                <a:noFill/>
                <a:ln w="7" cap="rnd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rgbClr val="CC0000"/>
                    </a:buClr>
                    <a:buSzPct val="120000"/>
                    <a:buFont typeface="Wingdings" panose="05000000000000000000" pitchFamily="2" charset="2"/>
                    <a:buChar char="F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黑体" panose="02010609060101010101" pitchFamily="49" charset="-122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33CC33"/>
                    </a:buClr>
                    <a:buFont typeface="Wingdings" panose="05000000000000000000" pitchFamily="2" charset="2"/>
                    <a:buChar char="Ø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黑体" panose="02010609060101010101" pitchFamily="49" charset="-122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l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黑体" panose="02010609060101010101" pitchFamily="49" charset="-122"/>
                    </a:defRPr>
                  </a:lvl3pPr>
                  <a:lvl4pPr marL="1600200" indent="-228600">
                    <a:spcBef>
                      <a:spcPct val="20000"/>
                    </a:spcBef>
                    <a:buSzPct val="90000"/>
                    <a:buFont typeface="Wingdings" panose="05000000000000000000" pitchFamily="2" charset="2"/>
                    <a:buChar char="p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黑体" panose="02010609060101010101" pitchFamily="49" charset="-122"/>
                    </a:defRPr>
                  </a:lvl4pPr>
                  <a:lvl5pPr marL="2057400" indent="-228600">
                    <a:spcBef>
                      <a:spcPct val="20000"/>
                    </a:spcBef>
                    <a:buSzPct val="80000"/>
                    <a:buFont typeface="Wingdings" panose="05000000000000000000" pitchFamily="2" charset="2"/>
                    <a:buChar char="u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黑体" panose="02010609060101010101" pitchFamily="49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80000"/>
                    <a:buFont typeface="Wingdings" panose="05000000000000000000" pitchFamily="2" charset="2"/>
                    <a:buChar char="u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黑体" panose="02010609060101010101" pitchFamily="49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80000"/>
                    <a:buFont typeface="Wingdings" panose="05000000000000000000" pitchFamily="2" charset="2"/>
                    <a:buChar char="u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黑体" panose="02010609060101010101" pitchFamily="49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80000"/>
                    <a:buFont typeface="Wingdings" panose="05000000000000000000" pitchFamily="2" charset="2"/>
                    <a:buChar char="u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黑体" panose="02010609060101010101" pitchFamily="49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80000"/>
                    <a:buFont typeface="Wingdings" panose="05000000000000000000" pitchFamily="2" charset="2"/>
                    <a:buChar char="u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黑体" panose="02010609060101010101" pitchFamily="49" charset="-122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zh-CN" altLang="en-US" sz="1800">
                    <a:ea typeface="宋体" panose="02010600030101010101" pitchFamily="2" charset="-122"/>
                  </a:endParaRPr>
                </a:p>
              </p:txBody>
            </p:sp>
          </p:grpSp>
          <p:sp>
            <p:nvSpPr>
              <p:cNvPr id="20082" name="Rectangle 340"/>
              <p:cNvSpPr>
                <a:spLocks noChangeArrowheads="1"/>
              </p:cNvSpPr>
              <p:nvPr/>
            </p:nvSpPr>
            <p:spPr bwMode="auto">
              <a:xfrm>
                <a:off x="699" y="2431"/>
                <a:ext cx="44" cy="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CC0000"/>
                  </a:buClr>
                  <a:buSzPct val="120000"/>
                  <a:buFont typeface="Wingdings" panose="05000000000000000000" pitchFamily="2" charset="2"/>
                  <a:buChar char="F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33CC33"/>
                  </a:buClr>
                  <a:buFont typeface="Wingdings" panose="05000000000000000000" pitchFamily="2" charset="2"/>
                  <a:buChar char="Ø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l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3pPr>
                <a:lvl4pPr marL="1600200" indent="-228600">
                  <a:spcBef>
                    <a:spcPct val="20000"/>
                  </a:spcBef>
                  <a:buSzPct val="90000"/>
                  <a:buFont typeface="Wingdings" panose="05000000000000000000" pitchFamily="2" charset="2"/>
                  <a:buChar char="p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spcBef>
                    <a:spcPct val="20000"/>
                  </a:spcBef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en-US" sz="1800"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18650" name="Line 342"/>
            <p:cNvSpPr>
              <a:spLocks noChangeShapeType="1"/>
            </p:cNvSpPr>
            <p:nvPr/>
          </p:nvSpPr>
          <p:spPr bwMode="auto">
            <a:xfrm>
              <a:off x="721" y="2256"/>
              <a:ext cx="1" cy="251"/>
            </a:xfrm>
            <a:prstGeom prst="line">
              <a:avLst/>
            </a:prstGeom>
            <a:noFill/>
            <a:ln w="11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18651" name="Group 347"/>
            <p:cNvGrpSpPr>
              <a:grpSpLocks/>
            </p:cNvGrpSpPr>
            <p:nvPr/>
          </p:nvGrpSpPr>
          <p:grpSpPr bwMode="auto">
            <a:xfrm>
              <a:off x="903" y="2413"/>
              <a:ext cx="123" cy="27"/>
              <a:chOff x="903" y="2413"/>
              <a:chExt cx="123" cy="27"/>
            </a:xfrm>
          </p:grpSpPr>
          <p:grpSp>
            <p:nvGrpSpPr>
              <p:cNvPr id="20077" name="Group 345"/>
              <p:cNvGrpSpPr>
                <a:grpSpLocks/>
              </p:cNvGrpSpPr>
              <p:nvPr/>
            </p:nvGrpSpPr>
            <p:grpSpPr bwMode="auto">
              <a:xfrm>
                <a:off x="925" y="2413"/>
                <a:ext cx="74" cy="22"/>
                <a:chOff x="925" y="2413"/>
                <a:chExt cx="74" cy="22"/>
              </a:xfrm>
            </p:grpSpPr>
            <p:sp>
              <p:nvSpPr>
                <p:cNvPr id="20079" name="Rectangle 343"/>
                <p:cNvSpPr>
                  <a:spLocks noChangeArrowheads="1"/>
                </p:cNvSpPr>
                <p:nvPr/>
              </p:nvSpPr>
              <p:spPr bwMode="auto">
                <a:xfrm>
                  <a:off x="925" y="2413"/>
                  <a:ext cx="74" cy="22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rgbClr val="CC0000"/>
                    </a:buClr>
                    <a:buSzPct val="120000"/>
                    <a:buFont typeface="Wingdings" panose="05000000000000000000" pitchFamily="2" charset="2"/>
                    <a:buChar char="F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黑体" panose="02010609060101010101" pitchFamily="49" charset="-122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33CC33"/>
                    </a:buClr>
                    <a:buFont typeface="Wingdings" panose="05000000000000000000" pitchFamily="2" charset="2"/>
                    <a:buChar char="Ø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黑体" panose="02010609060101010101" pitchFamily="49" charset="-122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l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黑体" panose="02010609060101010101" pitchFamily="49" charset="-122"/>
                    </a:defRPr>
                  </a:lvl3pPr>
                  <a:lvl4pPr marL="1600200" indent="-228600">
                    <a:spcBef>
                      <a:spcPct val="20000"/>
                    </a:spcBef>
                    <a:buSzPct val="90000"/>
                    <a:buFont typeface="Wingdings" panose="05000000000000000000" pitchFamily="2" charset="2"/>
                    <a:buChar char="p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黑体" panose="02010609060101010101" pitchFamily="49" charset="-122"/>
                    </a:defRPr>
                  </a:lvl4pPr>
                  <a:lvl5pPr marL="2057400" indent="-228600">
                    <a:spcBef>
                      <a:spcPct val="20000"/>
                    </a:spcBef>
                    <a:buSzPct val="80000"/>
                    <a:buFont typeface="Wingdings" panose="05000000000000000000" pitchFamily="2" charset="2"/>
                    <a:buChar char="u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黑体" panose="02010609060101010101" pitchFamily="49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80000"/>
                    <a:buFont typeface="Wingdings" panose="05000000000000000000" pitchFamily="2" charset="2"/>
                    <a:buChar char="u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黑体" panose="02010609060101010101" pitchFamily="49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80000"/>
                    <a:buFont typeface="Wingdings" panose="05000000000000000000" pitchFamily="2" charset="2"/>
                    <a:buChar char="u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黑体" panose="02010609060101010101" pitchFamily="49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80000"/>
                    <a:buFont typeface="Wingdings" panose="05000000000000000000" pitchFamily="2" charset="2"/>
                    <a:buChar char="u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黑体" panose="02010609060101010101" pitchFamily="49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80000"/>
                    <a:buFont typeface="Wingdings" panose="05000000000000000000" pitchFamily="2" charset="2"/>
                    <a:buChar char="u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黑体" panose="02010609060101010101" pitchFamily="49" charset="-122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zh-CN" altLang="en-US" sz="1800"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0080" name="Rectangle 344"/>
                <p:cNvSpPr>
                  <a:spLocks noChangeArrowheads="1"/>
                </p:cNvSpPr>
                <p:nvPr/>
              </p:nvSpPr>
              <p:spPr bwMode="auto">
                <a:xfrm>
                  <a:off x="925" y="2413"/>
                  <a:ext cx="74" cy="22"/>
                </a:xfrm>
                <a:prstGeom prst="rect">
                  <a:avLst/>
                </a:prstGeom>
                <a:noFill/>
                <a:ln w="7" cap="rnd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rgbClr val="CC0000"/>
                    </a:buClr>
                    <a:buSzPct val="120000"/>
                    <a:buFont typeface="Wingdings" panose="05000000000000000000" pitchFamily="2" charset="2"/>
                    <a:buChar char="F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黑体" panose="02010609060101010101" pitchFamily="49" charset="-122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33CC33"/>
                    </a:buClr>
                    <a:buFont typeface="Wingdings" panose="05000000000000000000" pitchFamily="2" charset="2"/>
                    <a:buChar char="Ø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黑体" panose="02010609060101010101" pitchFamily="49" charset="-122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l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黑体" panose="02010609060101010101" pitchFamily="49" charset="-122"/>
                    </a:defRPr>
                  </a:lvl3pPr>
                  <a:lvl4pPr marL="1600200" indent="-228600">
                    <a:spcBef>
                      <a:spcPct val="20000"/>
                    </a:spcBef>
                    <a:buSzPct val="90000"/>
                    <a:buFont typeface="Wingdings" panose="05000000000000000000" pitchFamily="2" charset="2"/>
                    <a:buChar char="p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黑体" panose="02010609060101010101" pitchFamily="49" charset="-122"/>
                    </a:defRPr>
                  </a:lvl4pPr>
                  <a:lvl5pPr marL="2057400" indent="-228600">
                    <a:spcBef>
                      <a:spcPct val="20000"/>
                    </a:spcBef>
                    <a:buSzPct val="80000"/>
                    <a:buFont typeface="Wingdings" panose="05000000000000000000" pitchFamily="2" charset="2"/>
                    <a:buChar char="u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黑体" panose="02010609060101010101" pitchFamily="49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80000"/>
                    <a:buFont typeface="Wingdings" panose="05000000000000000000" pitchFamily="2" charset="2"/>
                    <a:buChar char="u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黑体" panose="02010609060101010101" pitchFamily="49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80000"/>
                    <a:buFont typeface="Wingdings" panose="05000000000000000000" pitchFamily="2" charset="2"/>
                    <a:buChar char="u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黑体" panose="02010609060101010101" pitchFamily="49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80000"/>
                    <a:buFont typeface="Wingdings" panose="05000000000000000000" pitchFamily="2" charset="2"/>
                    <a:buChar char="u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黑体" panose="02010609060101010101" pitchFamily="49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80000"/>
                    <a:buFont typeface="Wingdings" panose="05000000000000000000" pitchFamily="2" charset="2"/>
                    <a:buChar char="u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黑体" panose="02010609060101010101" pitchFamily="49" charset="-122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zh-CN" altLang="en-US" sz="1800">
                    <a:ea typeface="宋体" panose="02010600030101010101" pitchFamily="2" charset="-122"/>
                  </a:endParaRPr>
                </a:p>
              </p:txBody>
            </p:sp>
          </p:grpSp>
          <p:sp>
            <p:nvSpPr>
              <p:cNvPr id="20078" name="Rectangle 346"/>
              <p:cNvSpPr>
                <a:spLocks noChangeArrowheads="1"/>
              </p:cNvSpPr>
              <p:nvPr/>
            </p:nvSpPr>
            <p:spPr bwMode="auto">
              <a:xfrm>
                <a:off x="903" y="2432"/>
                <a:ext cx="123" cy="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CC0000"/>
                  </a:buClr>
                  <a:buSzPct val="120000"/>
                  <a:buFont typeface="Wingdings" panose="05000000000000000000" pitchFamily="2" charset="2"/>
                  <a:buChar char="F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33CC33"/>
                  </a:buClr>
                  <a:buFont typeface="Wingdings" panose="05000000000000000000" pitchFamily="2" charset="2"/>
                  <a:buChar char="Ø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l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3pPr>
                <a:lvl4pPr marL="1600200" indent="-228600">
                  <a:spcBef>
                    <a:spcPct val="20000"/>
                  </a:spcBef>
                  <a:buSzPct val="90000"/>
                  <a:buFont typeface="Wingdings" panose="05000000000000000000" pitchFamily="2" charset="2"/>
                  <a:buChar char="p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spcBef>
                    <a:spcPct val="20000"/>
                  </a:spcBef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en-US" sz="1800"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18652" name="Group 352"/>
            <p:cNvGrpSpPr>
              <a:grpSpLocks/>
            </p:cNvGrpSpPr>
            <p:nvPr/>
          </p:nvGrpSpPr>
          <p:grpSpPr bwMode="auto">
            <a:xfrm>
              <a:off x="1243" y="2411"/>
              <a:ext cx="44" cy="27"/>
              <a:chOff x="1243" y="2411"/>
              <a:chExt cx="44" cy="27"/>
            </a:xfrm>
          </p:grpSpPr>
          <p:grpSp>
            <p:nvGrpSpPr>
              <p:cNvPr id="20073" name="Group 350"/>
              <p:cNvGrpSpPr>
                <a:grpSpLocks/>
              </p:cNvGrpSpPr>
              <p:nvPr/>
            </p:nvGrpSpPr>
            <p:grpSpPr bwMode="auto">
              <a:xfrm>
                <a:off x="1251" y="2411"/>
                <a:ext cx="27" cy="22"/>
                <a:chOff x="1251" y="2411"/>
                <a:chExt cx="27" cy="22"/>
              </a:xfrm>
            </p:grpSpPr>
            <p:sp>
              <p:nvSpPr>
                <p:cNvPr id="20075" name="Rectangle 348"/>
                <p:cNvSpPr>
                  <a:spLocks noChangeArrowheads="1"/>
                </p:cNvSpPr>
                <p:nvPr/>
              </p:nvSpPr>
              <p:spPr bwMode="auto">
                <a:xfrm>
                  <a:off x="1251" y="2411"/>
                  <a:ext cx="27" cy="22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rgbClr val="CC0000"/>
                    </a:buClr>
                    <a:buSzPct val="120000"/>
                    <a:buFont typeface="Wingdings" panose="05000000000000000000" pitchFamily="2" charset="2"/>
                    <a:buChar char="F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黑体" panose="02010609060101010101" pitchFamily="49" charset="-122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33CC33"/>
                    </a:buClr>
                    <a:buFont typeface="Wingdings" panose="05000000000000000000" pitchFamily="2" charset="2"/>
                    <a:buChar char="Ø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黑体" panose="02010609060101010101" pitchFamily="49" charset="-122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l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黑体" panose="02010609060101010101" pitchFamily="49" charset="-122"/>
                    </a:defRPr>
                  </a:lvl3pPr>
                  <a:lvl4pPr marL="1600200" indent="-228600">
                    <a:spcBef>
                      <a:spcPct val="20000"/>
                    </a:spcBef>
                    <a:buSzPct val="90000"/>
                    <a:buFont typeface="Wingdings" panose="05000000000000000000" pitchFamily="2" charset="2"/>
                    <a:buChar char="p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黑体" panose="02010609060101010101" pitchFamily="49" charset="-122"/>
                    </a:defRPr>
                  </a:lvl4pPr>
                  <a:lvl5pPr marL="2057400" indent="-228600">
                    <a:spcBef>
                      <a:spcPct val="20000"/>
                    </a:spcBef>
                    <a:buSzPct val="80000"/>
                    <a:buFont typeface="Wingdings" panose="05000000000000000000" pitchFamily="2" charset="2"/>
                    <a:buChar char="u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黑体" panose="02010609060101010101" pitchFamily="49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80000"/>
                    <a:buFont typeface="Wingdings" panose="05000000000000000000" pitchFamily="2" charset="2"/>
                    <a:buChar char="u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黑体" panose="02010609060101010101" pitchFamily="49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80000"/>
                    <a:buFont typeface="Wingdings" panose="05000000000000000000" pitchFamily="2" charset="2"/>
                    <a:buChar char="u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黑体" panose="02010609060101010101" pitchFamily="49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80000"/>
                    <a:buFont typeface="Wingdings" panose="05000000000000000000" pitchFamily="2" charset="2"/>
                    <a:buChar char="u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黑体" panose="02010609060101010101" pitchFamily="49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80000"/>
                    <a:buFont typeface="Wingdings" panose="05000000000000000000" pitchFamily="2" charset="2"/>
                    <a:buChar char="u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黑体" panose="02010609060101010101" pitchFamily="49" charset="-122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zh-CN" altLang="en-US" sz="1800"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0076" name="Rectangle 349"/>
                <p:cNvSpPr>
                  <a:spLocks noChangeArrowheads="1"/>
                </p:cNvSpPr>
                <p:nvPr/>
              </p:nvSpPr>
              <p:spPr bwMode="auto">
                <a:xfrm>
                  <a:off x="1251" y="2411"/>
                  <a:ext cx="27" cy="22"/>
                </a:xfrm>
                <a:prstGeom prst="rect">
                  <a:avLst/>
                </a:prstGeom>
                <a:noFill/>
                <a:ln w="7" cap="rnd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rgbClr val="CC0000"/>
                    </a:buClr>
                    <a:buSzPct val="120000"/>
                    <a:buFont typeface="Wingdings" panose="05000000000000000000" pitchFamily="2" charset="2"/>
                    <a:buChar char="F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黑体" panose="02010609060101010101" pitchFamily="49" charset="-122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33CC33"/>
                    </a:buClr>
                    <a:buFont typeface="Wingdings" panose="05000000000000000000" pitchFamily="2" charset="2"/>
                    <a:buChar char="Ø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黑体" panose="02010609060101010101" pitchFamily="49" charset="-122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l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黑体" panose="02010609060101010101" pitchFamily="49" charset="-122"/>
                    </a:defRPr>
                  </a:lvl3pPr>
                  <a:lvl4pPr marL="1600200" indent="-228600">
                    <a:spcBef>
                      <a:spcPct val="20000"/>
                    </a:spcBef>
                    <a:buSzPct val="90000"/>
                    <a:buFont typeface="Wingdings" panose="05000000000000000000" pitchFamily="2" charset="2"/>
                    <a:buChar char="p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黑体" panose="02010609060101010101" pitchFamily="49" charset="-122"/>
                    </a:defRPr>
                  </a:lvl4pPr>
                  <a:lvl5pPr marL="2057400" indent="-228600">
                    <a:spcBef>
                      <a:spcPct val="20000"/>
                    </a:spcBef>
                    <a:buSzPct val="80000"/>
                    <a:buFont typeface="Wingdings" panose="05000000000000000000" pitchFamily="2" charset="2"/>
                    <a:buChar char="u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黑体" panose="02010609060101010101" pitchFamily="49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80000"/>
                    <a:buFont typeface="Wingdings" panose="05000000000000000000" pitchFamily="2" charset="2"/>
                    <a:buChar char="u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黑体" panose="02010609060101010101" pitchFamily="49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80000"/>
                    <a:buFont typeface="Wingdings" panose="05000000000000000000" pitchFamily="2" charset="2"/>
                    <a:buChar char="u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黑体" panose="02010609060101010101" pitchFamily="49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80000"/>
                    <a:buFont typeface="Wingdings" panose="05000000000000000000" pitchFamily="2" charset="2"/>
                    <a:buChar char="u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黑体" panose="02010609060101010101" pitchFamily="49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80000"/>
                    <a:buFont typeface="Wingdings" panose="05000000000000000000" pitchFamily="2" charset="2"/>
                    <a:buChar char="u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黑体" panose="02010609060101010101" pitchFamily="49" charset="-122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zh-CN" altLang="en-US" sz="1800">
                    <a:ea typeface="宋体" panose="02010600030101010101" pitchFamily="2" charset="-122"/>
                  </a:endParaRPr>
                </a:p>
              </p:txBody>
            </p:sp>
          </p:grpSp>
          <p:sp>
            <p:nvSpPr>
              <p:cNvPr id="20074" name="Rectangle 351"/>
              <p:cNvSpPr>
                <a:spLocks noChangeArrowheads="1"/>
              </p:cNvSpPr>
              <p:nvPr/>
            </p:nvSpPr>
            <p:spPr bwMode="auto">
              <a:xfrm>
                <a:off x="1243" y="2430"/>
                <a:ext cx="44" cy="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CC0000"/>
                  </a:buClr>
                  <a:buSzPct val="120000"/>
                  <a:buFont typeface="Wingdings" panose="05000000000000000000" pitchFamily="2" charset="2"/>
                  <a:buChar char="F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33CC33"/>
                  </a:buClr>
                  <a:buFont typeface="Wingdings" panose="05000000000000000000" pitchFamily="2" charset="2"/>
                  <a:buChar char="Ø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l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3pPr>
                <a:lvl4pPr marL="1600200" indent="-228600">
                  <a:spcBef>
                    <a:spcPct val="20000"/>
                  </a:spcBef>
                  <a:buSzPct val="90000"/>
                  <a:buFont typeface="Wingdings" panose="05000000000000000000" pitchFamily="2" charset="2"/>
                  <a:buChar char="p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spcBef>
                    <a:spcPct val="20000"/>
                  </a:spcBef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en-US" sz="1800"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18653" name="Rectangle 353"/>
            <p:cNvSpPr>
              <a:spLocks noChangeArrowheads="1"/>
            </p:cNvSpPr>
            <p:nvPr/>
          </p:nvSpPr>
          <p:spPr bwMode="auto">
            <a:xfrm>
              <a:off x="863" y="2695"/>
              <a:ext cx="44" cy="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CC0000"/>
                </a:buClr>
                <a:buSzPct val="120000"/>
                <a:buFont typeface="Wingdings" panose="05000000000000000000" pitchFamily="2" charset="2"/>
                <a:buChar char="F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3CC33"/>
                </a:buClr>
                <a:buFont typeface="Wingdings" panose="05000000000000000000" pitchFamily="2" charset="2"/>
                <a:buChar char="Ø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spcBef>
                  <a:spcPct val="20000"/>
                </a:spcBef>
                <a:buSzPct val="90000"/>
                <a:buFont typeface="Wingdings" panose="05000000000000000000" pitchFamily="2" charset="2"/>
                <a:buChar char="p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1800">
                <a:ea typeface="宋体" panose="02010600030101010101" pitchFamily="2" charset="-122"/>
              </a:endParaRPr>
            </a:p>
          </p:txBody>
        </p:sp>
        <p:grpSp>
          <p:nvGrpSpPr>
            <p:cNvPr id="18654" name="Group 356"/>
            <p:cNvGrpSpPr>
              <a:grpSpLocks/>
            </p:cNvGrpSpPr>
            <p:nvPr/>
          </p:nvGrpSpPr>
          <p:grpSpPr bwMode="auto">
            <a:xfrm>
              <a:off x="1063" y="2700"/>
              <a:ext cx="26" cy="23"/>
              <a:chOff x="1063" y="2700"/>
              <a:chExt cx="26" cy="23"/>
            </a:xfrm>
          </p:grpSpPr>
          <p:sp>
            <p:nvSpPr>
              <p:cNvPr id="20071" name="Rectangle 354"/>
              <p:cNvSpPr>
                <a:spLocks noChangeArrowheads="1"/>
              </p:cNvSpPr>
              <p:nvPr/>
            </p:nvSpPr>
            <p:spPr bwMode="auto">
              <a:xfrm>
                <a:off x="1063" y="2700"/>
                <a:ext cx="26" cy="2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CC0000"/>
                  </a:buClr>
                  <a:buSzPct val="120000"/>
                  <a:buFont typeface="Wingdings" panose="05000000000000000000" pitchFamily="2" charset="2"/>
                  <a:buChar char="F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33CC33"/>
                  </a:buClr>
                  <a:buFont typeface="Wingdings" panose="05000000000000000000" pitchFamily="2" charset="2"/>
                  <a:buChar char="Ø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l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3pPr>
                <a:lvl4pPr marL="1600200" indent="-228600">
                  <a:spcBef>
                    <a:spcPct val="20000"/>
                  </a:spcBef>
                  <a:buSzPct val="90000"/>
                  <a:buFont typeface="Wingdings" panose="05000000000000000000" pitchFamily="2" charset="2"/>
                  <a:buChar char="p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spcBef>
                    <a:spcPct val="20000"/>
                  </a:spcBef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en-US" sz="1800">
                  <a:ea typeface="宋体" panose="02010600030101010101" pitchFamily="2" charset="-122"/>
                </a:endParaRPr>
              </a:p>
            </p:txBody>
          </p:sp>
          <p:sp>
            <p:nvSpPr>
              <p:cNvPr id="20072" name="Rectangle 355"/>
              <p:cNvSpPr>
                <a:spLocks noChangeArrowheads="1"/>
              </p:cNvSpPr>
              <p:nvPr/>
            </p:nvSpPr>
            <p:spPr bwMode="auto">
              <a:xfrm>
                <a:off x="1063" y="2700"/>
                <a:ext cx="26" cy="23"/>
              </a:xfrm>
              <a:prstGeom prst="rect">
                <a:avLst/>
              </a:prstGeom>
              <a:noFill/>
              <a:ln w="7" cap="rnd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CC0000"/>
                  </a:buClr>
                  <a:buSzPct val="120000"/>
                  <a:buFont typeface="Wingdings" panose="05000000000000000000" pitchFamily="2" charset="2"/>
                  <a:buChar char="F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33CC33"/>
                  </a:buClr>
                  <a:buFont typeface="Wingdings" panose="05000000000000000000" pitchFamily="2" charset="2"/>
                  <a:buChar char="Ø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l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3pPr>
                <a:lvl4pPr marL="1600200" indent="-228600">
                  <a:spcBef>
                    <a:spcPct val="20000"/>
                  </a:spcBef>
                  <a:buSzPct val="90000"/>
                  <a:buFont typeface="Wingdings" panose="05000000000000000000" pitchFamily="2" charset="2"/>
                  <a:buChar char="p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spcBef>
                    <a:spcPct val="20000"/>
                  </a:spcBef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en-US" sz="1800"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18655" name="Rectangle 357"/>
            <p:cNvSpPr>
              <a:spLocks noChangeArrowheads="1"/>
            </p:cNvSpPr>
            <p:nvPr/>
          </p:nvSpPr>
          <p:spPr bwMode="auto">
            <a:xfrm>
              <a:off x="1055" y="2695"/>
              <a:ext cx="44" cy="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CC0000"/>
                </a:buClr>
                <a:buSzPct val="120000"/>
                <a:buFont typeface="Wingdings" panose="05000000000000000000" pitchFamily="2" charset="2"/>
                <a:buChar char="F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3CC33"/>
                </a:buClr>
                <a:buFont typeface="Wingdings" panose="05000000000000000000" pitchFamily="2" charset="2"/>
                <a:buChar char="Ø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spcBef>
                  <a:spcPct val="20000"/>
                </a:spcBef>
                <a:buSzPct val="90000"/>
                <a:buFont typeface="Wingdings" panose="05000000000000000000" pitchFamily="2" charset="2"/>
                <a:buChar char="p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1800">
                <a:ea typeface="宋体" panose="02010600030101010101" pitchFamily="2" charset="-122"/>
              </a:endParaRPr>
            </a:p>
          </p:txBody>
        </p:sp>
        <p:sp>
          <p:nvSpPr>
            <p:cNvPr id="18656" name="Line 358"/>
            <p:cNvSpPr>
              <a:spLocks noChangeShapeType="1"/>
            </p:cNvSpPr>
            <p:nvPr/>
          </p:nvSpPr>
          <p:spPr bwMode="auto">
            <a:xfrm flipV="1">
              <a:off x="870" y="2649"/>
              <a:ext cx="1" cy="465"/>
            </a:xfrm>
            <a:prstGeom prst="line">
              <a:avLst/>
            </a:prstGeom>
            <a:noFill/>
            <a:ln w="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657" name="Line 359"/>
            <p:cNvSpPr>
              <a:spLocks noChangeShapeType="1"/>
            </p:cNvSpPr>
            <p:nvPr/>
          </p:nvSpPr>
          <p:spPr bwMode="auto">
            <a:xfrm flipV="1">
              <a:off x="1077" y="2554"/>
              <a:ext cx="1" cy="560"/>
            </a:xfrm>
            <a:prstGeom prst="line">
              <a:avLst/>
            </a:prstGeom>
            <a:noFill/>
            <a:ln w="11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658" name="Line 360"/>
            <p:cNvSpPr>
              <a:spLocks noChangeShapeType="1"/>
            </p:cNvSpPr>
            <p:nvPr/>
          </p:nvSpPr>
          <p:spPr bwMode="auto">
            <a:xfrm>
              <a:off x="980" y="2349"/>
              <a:ext cx="1" cy="464"/>
            </a:xfrm>
            <a:prstGeom prst="line">
              <a:avLst/>
            </a:prstGeom>
            <a:noFill/>
            <a:ln w="11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659" name="Line 361"/>
            <p:cNvSpPr>
              <a:spLocks noChangeShapeType="1"/>
            </p:cNvSpPr>
            <p:nvPr/>
          </p:nvSpPr>
          <p:spPr bwMode="auto">
            <a:xfrm>
              <a:off x="1263" y="2257"/>
              <a:ext cx="1" cy="174"/>
            </a:xfrm>
            <a:prstGeom prst="line">
              <a:avLst/>
            </a:prstGeom>
            <a:noFill/>
            <a:ln w="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660" name="Line 362"/>
            <p:cNvSpPr>
              <a:spLocks noChangeShapeType="1"/>
            </p:cNvSpPr>
            <p:nvPr/>
          </p:nvSpPr>
          <p:spPr bwMode="auto">
            <a:xfrm>
              <a:off x="1433" y="1375"/>
              <a:ext cx="168" cy="1"/>
            </a:xfrm>
            <a:prstGeom prst="line">
              <a:avLst/>
            </a:prstGeom>
            <a:noFill/>
            <a:ln w="5" cap="rnd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18661" name="Group 365"/>
            <p:cNvGrpSpPr>
              <a:grpSpLocks/>
            </p:cNvGrpSpPr>
            <p:nvPr/>
          </p:nvGrpSpPr>
          <p:grpSpPr bwMode="auto">
            <a:xfrm>
              <a:off x="1634" y="1401"/>
              <a:ext cx="26" cy="22"/>
              <a:chOff x="1634" y="1401"/>
              <a:chExt cx="26" cy="22"/>
            </a:xfrm>
          </p:grpSpPr>
          <p:sp>
            <p:nvSpPr>
              <p:cNvPr id="20069" name="Rectangle 363"/>
              <p:cNvSpPr>
                <a:spLocks noChangeArrowheads="1"/>
              </p:cNvSpPr>
              <p:nvPr/>
            </p:nvSpPr>
            <p:spPr bwMode="auto">
              <a:xfrm>
                <a:off x="1634" y="1401"/>
                <a:ext cx="26" cy="2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CC0000"/>
                  </a:buClr>
                  <a:buSzPct val="120000"/>
                  <a:buFont typeface="Wingdings" panose="05000000000000000000" pitchFamily="2" charset="2"/>
                  <a:buChar char="F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33CC33"/>
                  </a:buClr>
                  <a:buFont typeface="Wingdings" panose="05000000000000000000" pitchFamily="2" charset="2"/>
                  <a:buChar char="Ø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l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3pPr>
                <a:lvl4pPr marL="1600200" indent="-228600">
                  <a:spcBef>
                    <a:spcPct val="20000"/>
                  </a:spcBef>
                  <a:buSzPct val="90000"/>
                  <a:buFont typeface="Wingdings" panose="05000000000000000000" pitchFamily="2" charset="2"/>
                  <a:buChar char="p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spcBef>
                    <a:spcPct val="20000"/>
                  </a:spcBef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en-US" sz="1800">
                  <a:ea typeface="宋体" panose="02010600030101010101" pitchFamily="2" charset="-122"/>
                </a:endParaRPr>
              </a:p>
            </p:txBody>
          </p:sp>
          <p:sp>
            <p:nvSpPr>
              <p:cNvPr id="20070" name="Rectangle 364"/>
              <p:cNvSpPr>
                <a:spLocks noChangeArrowheads="1"/>
              </p:cNvSpPr>
              <p:nvPr/>
            </p:nvSpPr>
            <p:spPr bwMode="auto">
              <a:xfrm>
                <a:off x="1634" y="1401"/>
                <a:ext cx="26" cy="22"/>
              </a:xfrm>
              <a:prstGeom prst="rect">
                <a:avLst/>
              </a:prstGeom>
              <a:noFill/>
              <a:ln w="7" cap="rnd">
                <a:solidFill>
                  <a:srgbClr val="969696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CC0000"/>
                  </a:buClr>
                  <a:buSzPct val="120000"/>
                  <a:buFont typeface="Wingdings" panose="05000000000000000000" pitchFamily="2" charset="2"/>
                  <a:buChar char="F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33CC33"/>
                  </a:buClr>
                  <a:buFont typeface="Wingdings" panose="05000000000000000000" pitchFamily="2" charset="2"/>
                  <a:buChar char="Ø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l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3pPr>
                <a:lvl4pPr marL="1600200" indent="-228600">
                  <a:spcBef>
                    <a:spcPct val="20000"/>
                  </a:spcBef>
                  <a:buSzPct val="90000"/>
                  <a:buFont typeface="Wingdings" panose="05000000000000000000" pitchFamily="2" charset="2"/>
                  <a:buChar char="p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spcBef>
                    <a:spcPct val="20000"/>
                  </a:spcBef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en-US" sz="1800"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18662" name="Rectangle 366"/>
            <p:cNvSpPr>
              <a:spLocks noChangeArrowheads="1"/>
            </p:cNvSpPr>
            <p:nvPr/>
          </p:nvSpPr>
          <p:spPr bwMode="auto">
            <a:xfrm>
              <a:off x="1626" y="1396"/>
              <a:ext cx="44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CC0000"/>
                </a:buClr>
                <a:buSzPct val="120000"/>
                <a:buFont typeface="Wingdings" panose="05000000000000000000" pitchFamily="2" charset="2"/>
                <a:buChar char="F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3CC33"/>
                </a:buClr>
                <a:buFont typeface="Wingdings" panose="05000000000000000000" pitchFamily="2" charset="2"/>
                <a:buChar char="Ø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spcBef>
                  <a:spcPct val="20000"/>
                </a:spcBef>
                <a:buSzPct val="90000"/>
                <a:buFont typeface="Wingdings" panose="05000000000000000000" pitchFamily="2" charset="2"/>
                <a:buChar char="p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1800">
                <a:ea typeface="宋体" panose="02010600030101010101" pitchFamily="2" charset="-122"/>
              </a:endParaRPr>
            </a:p>
          </p:txBody>
        </p:sp>
        <p:grpSp>
          <p:nvGrpSpPr>
            <p:cNvPr id="18663" name="Group 369"/>
            <p:cNvGrpSpPr>
              <a:grpSpLocks/>
            </p:cNvGrpSpPr>
            <p:nvPr/>
          </p:nvGrpSpPr>
          <p:grpSpPr bwMode="auto">
            <a:xfrm>
              <a:off x="1588" y="1406"/>
              <a:ext cx="27" cy="22"/>
              <a:chOff x="1588" y="1406"/>
              <a:chExt cx="27" cy="22"/>
            </a:xfrm>
          </p:grpSpPr>
          <p:sp>
            <p:nvSpPr>
              <p:cNvPr id="20067" name="Rectangle 367"/>
              <p:cNvSpPr>
                <a:spLocks noChangeArrowheads="1"/>
              </p:cNvSpPr>
              <p:nvPr/>
            </p:nvSpPr>
            <p:spPr bwMode="auto">
              <a:xfrm>
                <a:off x="1588" y="1406"/>
                <a:ext cx="27" cy="2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CC0000"/>
                  </a:buClr>
                  <a:buSzPct val="120000"/>
                  <a:buFont typeface="Wingdings" panose="05000000000000000000" pitchFamily="2" charset="2"/>
                  <a:buChar char="F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33CC33"/>
                  </a:buClr>
                  <a:buFont typeface="Wingdings" panose="05000000000000000000" pitchFamily="2" charset="2"/>
                  <a:buChar char="Ø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l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3pPr>
                <a:lvl4pPr marL="1600200" indent="-228600">
                  <a:spcBef>
                    <a:spcPct val="20000"/>
                  </a:spcBef>
                  <a:buSzPct val="90000"/>
                  <a:buFont typeface="Wingdings" panose="05000000000000000000" pitchFamily="2" charset="2"/>
                  <a:buChar char="p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spcBef>
                    <a:spcPct val="20000"/>
                  </a:spcBef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en-US" sz="1800">
                  <a:ea typeface="宋体" panose="02010600030101010101" pitchFamily="2" charset="-122"/>
                </a:endParaRPr>
              </a:p>
            </p:txBody>
          </p:sp>
          <p:sp>
            <p:nvSpPr>
              <p:cNvPr id="20068" name="Rectangle 368"/>
              <p:cNvSpPr>
                <a:spLocks noChangeArrowheads="1"/>
              </p:cNvSpPr>
              <p:nvPr/>
            </p:nvSpPr>
            <p:spPr bwMode="auto">
              <a:xfrm>
                <a:off x="1588" y="1406"/>
                <a:ext cx="27" cy="22"/>
              </a:xfrm>
              <a:prstGeom prst="rect">
                <a:avLst/>
              </a:prstGeom>
              <a:noFill/>
              <a:ln w="7" cap="rnd">
                <a:solidFill>
                  <a:srgbClr val="969696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CC0000"/>
                  </a:buClr>
                  <a:buSzPct val="120000"/>
                  <a:buFont typeface="Wingdings" panose="05000000000000000000" pitchFamily="2" charset="2"/>
                  <a:buChar char="F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33CC33"/>
                  </a:buClr>
                  <a:buFont typeface="Wingdings" panose="05000000000000000000" pitchFamily="2" charset="2"/>
                  <a:buChar char="Ø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l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3pPr>
                <a:lvl4pPr marL="1600200" indent="-228600">
                  <a:spcBef>
                    <a:spcPct val="20000"/>
                  </a:spcBef>
                  <a:buSzPct val="90000"/>
                  <a:buFont typeface="Wingdings" panose="05000000000000000000" pitchFamily="2" charset="2"/>
                  <a:buChar char="p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spcBef>
                    <a:spcPct val="20000"/>
                  </a:spcBef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en-US" sz="1800"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18664" name="Rectangle 370"/>
            <p:cNvSpPr>
              <a:spLocks noChangeArrowheads="1"/>
            </p:cNvSpPr>
            <p:nvPr/>
          </p:nvSpPr>
          <p:spPr bwMode="auto">
            <a:xfrm>
              <a:off x="1580" y="1401"/>
              <a:ext cx="44" cy="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CC0000"/>
                </a:buClr>
                <a:buSzPct val="120000"/>
                <a:buFont typeface="Wingdings" panose="05000000000000000000" pitchFamily="2" charset="2"/>
                <a:buChar char="F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3CC33"/>
                </a:buClr>
                <a:buFont typeface="Wingdings" panose="05000000000000000000" pitchFamily="2" charset="2"/>
                <a:buChar char="Ø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spcBef>
                  <a:spcPct val="20000"/>
                </a:spcBef>
                <a:buSzPct val="90000"/>
                <a:buFont typeface="Wingdings" panose="05000000000000000000" pitchFamily="2" charset="2"/>
                <a:buChar char="p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1800">
                <a:ea typeface="宋体" panose="02010600030101010101" pitchFamily="2" charset="-122"/>
              </a:endParaRPr>
            </a:p>
          </p:txBody>
        </p:sp>
        <p:sp>
          <p:nvSpPr>
            <p:cNvPr id="18665" name="Line 371"/>
            <p:cNvSpPr>
              <a:spLocks noChangeShapeType="1"/>
            </p:cNvSpPr>
            <p:nvPr/>
          </p:nvSpPr>
          <p:spPr bwMode="auto">
            <a:xfrm flipH="1" flipV="1">
              <a:off x="1601" y="1375"/>
              <a:ext cx="1" cy="211"/>
            </a:xfrm>
            <a:prstGeom prst="line">
              <a:avLst/>
            </a:prstGeom>
            <a:noFill/>
            <a:ln w="5" cap="rnd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18666" name="Group 374"/>
            <p:cNvGrpSpPr>
              <a:grpSpLocks/>
            </p:cNvGrpSpPr>
            <p:nvPr/>
          </p:nvGrpSpPr>
          <p:grpSpPr bwMode="auto">
            <a:xfrm>
              <a:off x="1682" y="1401"/>
              <a:ext cx="27" cy="22"/>
              <a:chOff x="1682" y="1401"/>
              <a:chExt cx="27" cy="22"/>
            </a:xfrm>
          </p:grpSpPr>
          <p:sp>
            <p:nvSpPr>
              <p:cNvPr id="20065" name="Rectangle 372"/>
              <p:cNvSpPr>
                <a:spLocks noChangeArrowheads="1"/>
              </p:cNvSpPr>
              <p:nvPr/>
            </p:nvSpPr>
            <p:spPr bwMode="auto">
              <a:xfrm>
                <a:off x="1682" y="1401"/>
                <a:ext cx="27" cy="2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CC0000"/>
                  </a:buClr>
                  <a:buSzPct val="120000"/>
                  <a:buFont typeface="Wingdings" panose="05000000000000000000" pitchFamily="2" charset="2"/>
                  <a:buChar char="F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33CC33"/>
                  </a:buClr>
                  <a:buFont typeface="Wingdings" panose="05000000000000000000" pitchFamily="2" charset="2"/>
                  <a:buChar char="Ø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l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3pPr>
                <a:lvl4pPr marL="1600200" indent="-228600">
                  <a:spcBef>
                    <a:spcPct val="20000"/>
                  </a:spcBef>
                  <a:buSzPct val="90000"/>
                  <a:buFont typeface="Wingdings" panose="05000000000000000000" pitchFamily="2" charset="2"/>
                  <a:buChar char="p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spcBef>
                    <a:spcPct val="20000"/>
                  </a:spcBef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en-US" sz="1800">
                  <a:ea typeface="宋体" panose="02010600030101010101" pitchFamily="2" charset="-122"/>
                </a:endParaRPr>
              </a:p>
            </p:txBody>
          </p:sp>
          <p:sp>
            <p:nvSpPr>
              <p:cNvPr id="20066" name="Rectangle 373"/>
              <p:cNvSpPr>
                <a:spLocks noChangeArrowheads="1"/>
              </p:cNvSpPr>
              <p:nvPr/>
            </p:nvSpPr>
            <p:spPr bwMode="auto">
              <a:xfrm>
                <a:off x="1682" y="1401"/>
                <a:ext cx="27" cy="22"/>
              </a:xfrm>
              <a:prstGeom prst="rect">
                <a:avLst/>
              </a:prstGeom>
              <a:noFill/>
              <a:ln w="7" cap="rnd">
                <a:solidFill>
                  <a:srgbClr val="969696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CC0000"/>
                  </a:buClr>
                  <a:buSzPct val="120000"/>
                  <a:buFont typeface="Wingdings" panose="05000000000000000000" pitchFamily="2" charset="2"/>
                  <a:buChar char="F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33CC33"/>
                  </a:buClr>
                  <a:buFont typeface="Wingdings" panose="05000000000000000000" pitchFamily="2" charset="2"/>
                  <a:buChar char="Ø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l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3pPr>
                <a:lvl4pPr marL="1600200" indent="-228600">
                  <a:spcBef>
                    <a:spcPct val="20000"/>
                  </a:spcBef>
                  <a:buSzPct val="90000"/>
                  <a:buFont typeface="Wingdings" panose="05000000000000000000" pitchFamily="2" charset="2"/>
                  <a:buChar char="p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spcBef>
                    <a:spcPct val="20000"/>
                  </a:spcBef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en-US" sz="1800"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18667" name="Rectangle 375"/>
            <p:cNvSpPr>
              <a:spLocks noChangeArrowheads="1"/>
            </p:cNvSpPr>
            <p:nvPr/>
          </p:nvSpPr>
          <p:spPr bwMode="auto">
            <a:xfrm>
              <a:off x="1675" y="1396"/>
              <a:ext cx="44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CC0000"/>
                </a:buClr>
                <a:buSzPct val="120000"/>
                <a:buFont typeface="Wingdings" panose="05000000000000000000" pitchFamily="2" charset="2"/>
                <a:buChar char="F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3CC33"/>
                </a:buClr>
                <a:buFont typeface="Wingdings" panose="05000000000000000000" pitchFamily="2" charset="2"/>
                <a:buChar char="Ø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spcBef>
                  <a:spcPct val="20000"/>
                </a:spcBef>
                <a:buSzPct val="90000"/>
                <a:buFont typeface="Wingdings" panose="05000000000000000000" pitchFamily="2" charset="2"/>
                <a:buChar char="p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1800">
                <a:ea typeface="宋体" panose="02010600030101010101" pitchFamily="2" charset="-122"/>
              </a:endParaRPr>
            </a:p>
          </p:txBody>
        </p:sp>
        <p:sp>
          <p:nvSpPr>
            <p:cNvPr id="18668" name="Line 376"/>
            <p:cNvSpPr>
              <a:spLocks noChangeShapeType="1"/>
            </p:cNvSpPr>
            <p:nvPr/>
          </p:nvSpPr>
          <p:spPr bwMode="auto">
            <a:xfrm flipV="1">
              <a:off x="1697" y="1291"/>
              <a:ext cx="1" cy="155"/>
            </a:xfrm>
            <a:prstGeom prst="line">
              <a:avLst/>
            </a:prstGeom>
            <a:noFill/>
            <a:ln w="5" cap="rnd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18669" name="Group 379"/>
            <p:cNvGrpSpPr>
              <a:grpSpLocks/>
            </p:cNvGrpSpPr>
            <p:nvPr/>
          </p:nvGrpSpPr>
          <p:grpSpPr bwMode="auto">
            <a:xfrm>
              <a:off x="1732" y="1406"/>
              <a:ext cx="27" cy="22"/>
              <a:chOff x="1732" y="1406"/>
              <a:chExt cx="27" cy="22"/>
            </a:xfrm>
          </p:grpSpPr>
          <p:sp>
            <p:nvSpPr>
              <p:cNvPr id="20063" name="Rectangle 377"/>
              <p:cNvSpPr>
                <a:spLocks noChangeArrowheads="1"/>
              </p:cNvSpPr>
              <p:nvPr/>
            </p:nvSpPr>
            <p:spPr bwMode="auto">
              <a:xfrm>
                <a:off x="1732" y="1406"/>
                <a:ext cx="27" cy="2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CC0000"/>
                  </a:buClr>
                  <a:buSzPct val="120000"/>
                  <a:buFont typeface="Wingdings" panose="05000000000000000000" pitchFamily="2" charset="2"/>
                  <a:buChar char="F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33CC33"/>
                  </a:buClr>
                  <a:buFont typeface="Wingdings" panose="05000000000000000000" pitchFamily="2" charset="2"/>
                  <a:buChar char="Ø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l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3pPr>
                <a:lvl4pPr marL="1600200" indent="-228600">
                  <a:spcBef>
                    <a:spcPct val="20000"/>
                  </a:spcBef>
                  <a:buSzPct val="90000"/>
                  <a:buFont typeface="Wingdings" panose="05000000000000000000" pitchFamily="2" charset="2"/>
                  <a:buChar char="p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spcBef>
                    <a:spcPct val="20000"/>
                  </a:spcBef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en-US" sz="1800">
                  <a:ea typeface="宋体" panose="02010600030101010101" pitchFamily="2" charset="-122"/>
                </a:endParaRPr>
              </a:p>
            </p:txBody>
          </p:sp>
          <p:sp>
            <p:nvSpPr>
              <p:cNvPr id="20064" name="Rectangle 378"/>
              <p:cNvSpPr>
                <a:spLocks noChangeArrowheads="1"/>
              </p:cNvSpPr>
              <p:nvPr/>
            </p:nvSpPr>
            <p:spPr bwMode="auto">
              <a:xfrm>
                <a:off x="1732" y="1406"/>
                <a:ext cx="27" cy="22"/>
              </a:xfrm>
              <a:prstGeom prst="rect">
                <a:avLst/>
              </a:prstGeom>
              <a:noFill/>
              <a:ln w="7" cap="rnd">
                <a:solidFill>
                  <a:srgbClr val="969696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CC0000"/>
                  </a:buClr>
                  <a:buSzPct val="120000"/>
                  <a:buFont typeface="Wingdings" panose="05000000000000000000" pitchFamily="2" charset="2"/>
                  <a:buChar char="F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33CC33"/>
                  </a:buClr>
                  <a:buFont typeface="Wingdings" panose="05000000000000000000" pitchFamily="2" charset="2"/>
                  <a:buChar char="Ø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l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3pPr>
                <a:lvl4pPr marL="1600200" indent="-228600">
                  <a:spcBef>
                    <a:spcPct val="20000"/>
                  </a:spcBef>
                  <a:buSzPct val="90000"/>
                  <a:buFont typeface="Wingdings" panose="05000000000000000000" pitchFamily="2" charset="2"/>
                  <a:buChar char="p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spcBef>
                    <a:spcPct val="20000"/>
                  </a:spcBef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en-US" sz="1800"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18670" name="Rectangle 380"/>
            <p:cNvSpPr>
              <a:spLocks noChangeArrowheads="1"/>
            </p:cNvSpPr>
            <p:nvPr/>
          </p:nvSpPr>
          <p:spPr bwMode="auto">
            <a:xfrm>
              <a:off x="1725" y="1401"/>
              <a:ext cx="44" cy="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CC0000"/>
                </a:buClr>
                <a:buSzPct val="120000"/>
                <a:buFont typeface="Wingdings" panose="05000000000000000000" pitchFamily="2" charset="2"/>
                <a:buChar char="F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3CC33"/>
                </a:buClr>
                <a:buFont typeface="Wingdings" panose="05000000000000000000" pitchFamily="2" charset="2"/>
                <a:buChar char="Ø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spcBef>
                  <a:spcPct val="20000"/>
                </a:spcBef>
                <a:buSzPct val="90000"/>
                <a:buFont typeface="Wingdings" panose="05000000000000000000" pitchFamily="2" charset="2"/>
                <a:buChar char="p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1800">
                <a:ea typeface="宋体" panose="02010600030101010101" pitchFamily="2" charset="-122"/>
              </a:endParaRPr>
            </a:p>
          </p:txBody>
        </p:sp>
        <p:sp>
          <p:nvSpPr>
            <p:cNvPr id="18671" name="Freeform 381"/>
            <p:cNvSpPr>
              <a:spLocks noEditPoints="1"/>
            </p:cNvSpPr>
            <p:nvPr/>
          </p:nvSpPr>
          <p:spPr bwMode="auto">
            <a:xfrm>
              <a:off x="1732" y="1205"/>
              <a:ext cx="29" cy="244"/>
            </a:xfrm>
            <a:custGeom>
              <a:avLst/>
              <a:gdLst>
                <a:gd name="T0" fmla="*/ 1 w 533"/>
                <a:gd name="T1" fmla="*/ 11 h 5193"/>
                <a:gd name="T2" fmla="*/ 1 w 533"/>
                <a:gd name="T3" fmla="*/ 1 h 5193"/>
                <a:gd name="T4" fmla="*/ 1 w 533"/>
                <a:gd name="T5" fmla="*/ 1 h 5193"/>
                <a:gd name="T6" fmla="*/ 1 w 533"/>
                <a:gd name="T7" fmla="*/ 1 h 5193"/>
                <a:gd name="T8" fmla="*/ 1 w 533"/>
                <a:gd name="T9" fmla="*/ 11 h 5193"/>
                <a:gd name="T10" fmla="*/ 1 w 533"/>
                <a:gd name="T11" fmla="*/ 11 h 5193"/>
                <a:gd name="T12" fmla="*/ 1 w 533"/>
                <a:gd name="T13" fmla="*/ 11 h 5193"/>
                <a:gd name="T14" fmla="*/ 0 w 533"/>
                <a:gd name="T15" fmla="*/ 2 h 5193"/>
                <a:gd name="T16" fmla="*/ 1 w 533"/>
                <a:gd name="T17" fmla="*/ 0 h 5193"/>
                <a:gd name="T18" fmla="*/ 2 w 533"/>
                <a:gd name="T19" fmla="*/ 2 h 5193"/>
                <a:gd name="T20" fmla="*/ 0 w 533"/>
                <a:gd name="T21" fmla="*/ 2 h 519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33" h="5193">
                  <a:moveTo>
                    <a:pt x="200" y="5127"/>
                  </a:moveTo>
                  <a:lnTo>
                    <a:pt x="200" y="667"/>
                  </a:lnTo>
                  <a:cubicBezTo>
                    <a:pt x="200" y="630"/>
                    <a:pt x="230" y="600"/>
                    <a:pt x="267" y="600"/>
                  </a:cubicBezTo>
                  <a:cubicBezTo>
                    <a:pt x="304" y="600"/>
                    <a:pt x="333" y="630"/>
                    <a:pt x="333" y="667"/>
                  </a:cubicBezTo>
                  <a:lnTo>
                    <a:pt x="333" y="5127"/>
                  </a:lnTo>
                  <a:cubicBezTo>
                    <a:pt x="333" y="5164"/>
                    <a:pt x="304" y="5193"/>
                    <a:pt x="267" y="5193"/>
                  </a:cubicBezTo>
                  <a:cubicBezTo>
                    <a:pt x="230" y="5193"/>
                    <a:pt x="200" y="5164"/>
                    <a:pt x="200" y="5127"/>
                  </a:cubicBezTo>
                  <a:close/>
                  <a:moveTo>
                    <a:pt x="0" y="800"/>
                  </a:moveTo>
                  <a:lnTo>
                    <a:pt x="267" y="0"/>
                  </a:lnTo>
                  <a:lnTo>
                    <a:pt x="533" y="800"/>
                  </a:lnTo>
                  <a:lnTo>
                    <a:pt x="0" y="800"/>
                  </a:lnTo>
                  <a:close/>
                </a:path>
              </a:pathLst>
            </a:custGeom>
            <a:solidFill>
              <a:srgbClr val="808080"/>
            </a:solidFill>
            <a:ln w="1" cap="flat">
              <a:solidFill>
                <a:srgbClr val="80808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18672" name="Group 386"/>
            <p:cNvGrpSpPr>
              <a:grpSpLocks/>
            </p:cNvGrpSpPr>
            <p:nvPr/>
          </p:nvGrpSpPr>
          <p:grpSpPr bwMode="auto">
            <a:xfrm>
              <a:off x="1708" y="1334"/>
              <a:ext cx="82" cy="54"/>
              <a:chOff x="1708" y="1334"/>
              <a:chExt cx="82" cy="54"/>
            </a:xfrm>
          </p:grpSpPr>
          <p:grpSp>
            <p:nvGrpSpPr>
              <p:cNvPr id="20059" name="Group 384"/>
              <p:cNvGrpSpPr>
                <a:grpSpLocks/>
              </p:cNvGrpSpPr>
              <p:nvPr/>
            </p:nvGrpSpPr>
            <p:grpSpPr bwMode="auto">
              <a:xfrm>
                <a:off x="1732" y="1334"/>
                <a:ext cx="35" cy="53"/>
                <a:chOff x="1732" y="1334"/>
                <a:chExt cx="35" cy="53"/>
              </a:xfrm>
            </p:grpSpPr>
            <p:sp>
              <p:nvSpPr>
                <p:cNvPr id="20061" name="Rectangle 382"/>
                <p:cNvSpPr>
                  <a:spLocks noChangeArrowheads="1"/>
                </p:cNvSpPr>
                <p:nvPr/>
              </p:nvSpPr>
              <p:spPr bwMode="auto">
                <a:xfrm>
                  <a:off x="1732" y="1334"/>
                  <a:ext cx="35" cy="5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rgbClr val="CC0000"/>
                    </a:buClr>
                    <a:buSzPct val="120000"/>
                    <a:buFont typeface="Wingdings" panose="05000000000000000000" pitchFamily="2" charset="2"/>
                    <a:buChar char="F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黑体" panose="02010609060101010101" pitchFamily="49" charset="-122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33CC33"/>
                    </a:buClr>
                    <a:buFont typeface="Wingdings" panose="05000000000000000000" pitchFamily="2" charset="2"/>
                    <a:buChar char="Ø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黑体" panose="02010609060101010101" pitchFamily="49" charset="-122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l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黑体" panose="02010609060101010101" pitchFamily="49" charset="-122"/>
                    </a:defRPr>
                  </a:lvl3pPr>
                  <a:lvl4pPr marL="1600200" indent="-228600">
                    <a:spcBef>
                      <a:spcPct val="20000"/>
                    </a:spcBef>
                    <a:buSzPct val="90000"/>
                    <a:buFont typeface="Wingdings" panose="05000000000000000000" pitchFamily="2" charset="2"/>
                    <a:buChar char="p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黑体" panose="02010609060101010101" pitchFamily="49" charset="-122"/>
                    </a:defRPr>
                  </a:lvl4pPr>
                  <a:lvl5pPr marL="2057400" indent="-228600">
                    <a:spcBef>
                      <a:spcPct val="20000"/>
                    </a:spcBef>
                    <a:buSzPct val="80000"/>
                    <a:buFont typeface="Wingdings" panose="05000000000000000000" pitchFamily="2" charset="2"/>
                    <a:buChar char="u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黑体" panose="02010609060101010101" pitchFamily="49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80000"/>
                    <a:buFont typeface="Wingdings" panose="05000000000000000000" pitchFamily="2" charset="2"/>
                    <a:buChar char="u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黑体" panose="02010609060101010101" pitchFamily="49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80000"/>
                    <a:buFont typeface="Wingdings" panose="05000000000000000000" pitchFamily="2" charset="2"/>
                    <a:buChar char="u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黑体" panose="02010609060101010101" pitchFamily="49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80000"/>
                    <a:buFont typeface="Wingdings" panose="05000000000000000000" pitchFamily="2" charset="2"/>
                    <a:buChar char="u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黑体" panose="02010609060101010101" pitchFamily="49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80000"/>
                    <a:buFont typeface="Wingdings" panose="05000000000000000000" pitchFamily="2" charset="2"/>
                    <a:buChar char="u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黑体" panose="02010609060101010101" pitchFamily="49" charset="-122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zh-CN" altLang="en-US" sz="1800"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0062" name="Rectangle 383"/>
                <p:cNvSpPr>
                  <a:spLocks noChangeArrowheads="1"/>
                </p:cNvSpPr>
                <p:nvPr/>
              </p:nvSpPr>
              <p:spPr bwMode="auto">
                <a:xfrm>
                  <a:off x="1732" y="1334"/>
                  <a:ext cx="35" cy="53"/>
                </a:xfrm>
                <a:prstGeom prst="rect">
                  <a:avLst/>
                </a:prstGeom>
                <a:noFill/>
                <a:ln w="5" cap="rnd">
                  <a:solidFill>
                    <a:srgbClr val="80808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rgbClr val="CC0000"/>
                    </a:buClr>
                    <a:buSzPct val="120000"/>
                    <a:buFont typeface="Wingdings" panose="05000000000000000000" pitchFamily="2" charset="2"/>
                    <a:buChar char="F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黑体" panose="02010609060101010101" pitchFamily="49" charset="-122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33CC33"/>
                    </a:buClr>
                    <a:buFont typeface="Wingdings" panose="05000000000000000000" pitchFamily="2" charset="2"/>
                    <a:buChar char="Ø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黑体" panose="02010609060101010101" pitchFamily="49" charset="-122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l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黑体" panose="02010609060101010101" pitchFamily="49" charset="-122"/>
                    </a:defRPr>
                  </a:lvl3pPr>
                  <a:lvl4pPr marL="1600200" indent="-228600">
                    <a:spcBef>
                      <a:spcPct val="20000"/>
                    </a:spcBef>
                    <a:buSzPct val="90000"/>
                    <a:buFont typeface="Wingdings" panose="05000000000000000000" pitchFamily="2" charset="2"/>
                    <a:buChar char="p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黑体" panose="02010609060101010101" pitchFamily="49" charset="-122"/>
                    </a:defRPr>
                  </a:lvl4pPr>
                  <a:lvl5pPr marL="2057400" indent="-228600">
                    <a:spcBef>
                      <a:spcPct val="20000"/>
                    </a:spcBef>
                    <a:buSzPct val="80000"/>
                    <a:buFont typeface="Wingdings" panose="05000000000000000000" pitchFamily="2" charset="2"/>
                    <a:buChar char="u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黑体" panose="02010609060101010101" pitchFamily="49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80000"/>
                    <a:buFont typeface="Wingdings" panose="05000000000000000000" pitchFamily="2" charset="2"/>
                    <a:buChar char="u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黑体" panose="02010609060101010101" pitchFamily="49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80000"/>
                    <a:buFont typeface="Wingdings" panose="05000000000000000000" pitchFamily="2" charset="2"/>
                    <a:buChar char="u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黑体" panose="02010609060101010101" pitchFamily="49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80000"/>
                    <a:buFont typeface="Wingdings" panose="05000000000000000000" pitchFamily="2" charset="2"/>
                    <a:buChar char="u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黑体" panose="02010609060101010101" pitchFamily="49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80000"/>
                    <a:buFont typeface="Wingdings" panose="05000000000000000000" pitchFamily="2" charset="2"/>
                    <a:buChar char="u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黑体" panose="02010609060101010101" pitchFamily="49" charset="-122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zh-CN" altLang="en-US" sz="1800">
                    <a:ea typeface="宋体" panose="02010600030101010101" pitchFamily="2" charset="-122"/>
                  </a:endParaRPr>
                </a:p>
              </p:txBody>
            </p:sp>
          </p:grpSp>
          <p:sp>
            <p:nvSpPr>
              <p:cNvPr id="20060" name="Freeform 385"/>
              <p:cNvSpPr>
                <a:spLocks noEditPoints="1"/>
              </p:cNvSpPr>
              <p:nvPr/>
            </p:nvSpPr>
            <p:spPr bwMode="auto">
              <a:xfrm>
                <a:off x="1708" y="1339"/>
                <a:ext cx="82" cy="49"/>
              </a:xfrm>
              <a:custGeom>
                <a:avLst/>
                <a:gdLst>
                  <a:gd name="T0" fmla="*/ 0 w 1529"/>
                  <a:gd name="T1" fmla="*/ 2 h 1050"/>
                  <a:gd name="T2" fmla="*/ 3 w 1529"/>
                  <a:gd name="T3" fmla="*/ 0 h 1050"/>
                  <a:gd name="T4" fmla="*/ 4 w 1529"/>
                  <a:gd name="T5" fmla="*/ 0 h 1050"/>
                  <a:gd name="T6" fmla="*/ 4 w 1529"/>
                  <a:gd name="T7" fmla="*/ 1 h 1050"/>
                  <a:gd name="T8" fmla="*/ 0 w 1529"/>
                  <a:gd name="T9" fmla="*/ 2 h 1050"/>
                  <a:gd name="T10" fmla="*/ 0 w 1529"/>
                  <a:gd name="T11" fmla="*/ 2 h 1050"/>
                  <a:gd name="T12" fmla="*/ 0 w 1529"/>
                  <a:gd name="T13" fmla="*/ 2 h 1050"/>
                  <a:gd name="T14" fmla="*/ 3 w 1529"/>
                  <a:gd name="T15" fmla="*/ 0 h 1050"/>
                  <a:gd name="T16" fmla="*/ 4 w 1529"/>
                  <a:gd name="T17" fmla="*/ 0 h 1050"/>
                  <a:gd name="T18" fmla="*/ 4 w 1529"/>
                  <a:gd name="T19" fmla="*/ 1 h 1050"/>
                  <a:gd name="T20" fmla="*/ 3 w 1529"/>
                  <a:gd name="T21" fmla="*/ 0 h 105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529" h="1050">
                    <a:moveTo>
                      <a:pt x="39" y="918"/>
                    </a:moveTo>
                    <a:lnTo>
                      <a:pt x="1160" y="168"/>
                    </a:lnTo>
                    <a:cubicBezTo>
                      <a:pt x="1190" y="147"/>
                      <a:pt x="1232" y="155"/>
                      <a:pt x="1252" y="186"/>
                    </a:cubicBezTo>
                    <a:cubicBezTo>
                      <a:pt x="1273" y="217"/>
                      <a:pt x="1264" y="258"/>
                      <a:pt x="1234" y="278"/>
                    </a:cubicBezTo>
                    <a:lnTo>
                      <a:pt x="113" y="1029"/>
                    </a:lnTo>
                    <a:cubicBezTo>
                      <a:pt x="82" y="1050"/>
                      <a:pt x="41" y="1041"/>
                      <a:pt x="20" y="1011"/>
                    </a:cubicBezTo>
                    <a:cubicBezTo>
                      <a:pt x="0" y="980"/>
                      <a:pt x="8" y="939"/>
                      <a:pt x="39" y="918"/>
                    </a:cubicBezTo>
                    <a:close/>
                    <a:moveTo>
                      <a:pt x="938" y="76"/>
                    </a:moveTo>
                    <a:lnTo>
                      <a:pt x="1529" y="0"/>
                    </a:lnTo>
                    <a:lnTo>
                      <a:pt x="1234" y="519"/>
                    </a:lnTo>
                    <a:lnTo>
                      <a:pt x="938" y="76"/>
                    </a:lnTo>
                    <a:close/>
                  </a:path>
                </a:pathLst>
              </a:custGeom>
              <a:solidFill>
                <a:srgbClr val="808080"/>
              </a:solidFill>
              <a:ln w="1" cap="flat">
                <a:solidFill>
                  <a:srgbClr val="808080"/>
                </a:solidFill>
                <a:prstDash val="solid"/>
                <a:bevel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18673" name="Group 391"/>
            <p:cNvGrpSpPr>
              <a:grpSpLocks/>
            </p:cNvGrpSpPr>
            <p:nvPr/>
          </p:nvGrpSpPr>
          <p:grpSpPr bwMode="auto">
            <a:xfrm>
              <a:off x="1295" y="1492"/>
              <a:ext cx="44" cy="27"/>
              <a:chOff x="1295" y="1492"/>
              <a:chExt cx="44" cy="27"/>
            </a:xfrm>
          </p:grpSpPr>
          <p:grpSp>
            <p:nvGrpSpPr>
              <p:cNvPr id="20055" name="Group 389"/>
              <p:cNvGrpSpPr>
                <a:grpSpLocks/>
              </p:cNvGrpSpPr>
              <p:nvPr/>
            </p:nvGrpSpPr>
            <p:grpSpPr bwMode="auto">
              <a:xfrm>
                <a:off x="1302" y="1497"/>
                <a:ext cx="27" cy="22"/>
                <a:chOff x="1302" y="1497"/>
                <a:chExt cx="27" cy="22"/>
              </a:xfrm>
            </p:grpSpPr>
            <p:sp>
              <p:nvSpPr>
                <p:cNvPr id="20057" name="Rectangle 387"/>
                <p:cNvSpPr>
                  <a:spLocks noChangeArrowheads="1"/>
                </p:cNvSpPr>
                <p:nvPr/>
              </p:nvSpPr>
              <p:spPr bwMode="auto">
                <a:xfrm>
                  <a:off x="1302" y="1497"/>
                  <a:ext cx="27" cy="22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rgbClr val="CC0000"/>
                    </a:buClr>
                    <a:buSzPct val="120000"/>
                    <a:buFont typeface="Wingdings" panose="05000000000000000000" pitchFamily="2" charset="2"/>
                    <a:buChar char="F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黑体" panose="02010609060101010101" pitchFamily="49" charset="-122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33CC33"/>
                    </a:buClr>
                    <a:buFont typeface="Wingdings" panose="05000000000000000000" pitchFamily="2" charset="2"/>
                    <a:buChar char="Ø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黑体" panose="02010609060101010101" pitchFamily="49" charset="-122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l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黑体" panose="02010609060101010101" pitchFamily="49" charset="-122"/>
                    </a:defRPr>
                  </a:lvl3pPr>
                  <a:lvl4pPr marL="1600200" indent="-228600">
                    <a:spcBef>
                      <a:spcPct val="20000"/>
                    </a:spcBef>
                    <a:buSzPct val="90000"/>
                    <a:buFont typeface="Wingdings" panose="05000000000000000000" pitchFamily="2" charset="2"/>
                    <a:buChar char="p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黑体" panose="02010609060101010101" pitchFamily="49" charset="-122"/>
                    </a:defRPr>
                  </a:lvl4pPr>
                  <a:lvl5pPr marL="2057400" indent="-228600">
                    <a:spcBef>
                      <a:spcPct val="20000"/>
                    </a:spcBef>
                    <a:buSzPct val="80000"/>
                    <a:buFont typeface="Wingdings" panose="05000000000000000000" pitchFamily="2" charset="2"/>
                    <a:buChar char="u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黑体" panose="02010609060101010101" pitchFamily="49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80000"/>
                    <a:buFont typeface="Wingdings" panose="05000000000000000000" pitchFamily="2" charset="2"/>
                    <a:buChar char="u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黑体" panose="02010609060101010101" pitchFamily="49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80000"/>
                    <a:buFont typeface="Wingdings" panose="05000000000000000000" pitchFamily="2" charset="2"/>
                    <a:buChar char="u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黑体" panose="02010609060101010101" pitchFamily="49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80000"/>
                    <a:buFont typeface="Wingdings" panose="05000000000000000000" pitchFamily="2" charset="2"/>
                    <a:buChar char="u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黑体" panose="02010609060101010101" pitchFamily="49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80000"/>
                    <a:buFont typeface="Wingdings" panose="05000000000000000000" pitchFamily="2" charset="2"/>
                    <a:buChar char="u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黑体" panose="02010609060101010101" pitchFamily="49" charset="-122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zh-CN" altLang="en-US" sz="1800"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0058" name="Rectangle 388"/>
                <p:cNvSpPr>
                  <a:spLocks noChangeArrowheads="1"/>
                </p:cNvSpPr>
                <p:nvPr/>
              </p:nvSpPr>
              <p:spPr bwMode="auto">
                <a:xfrm>
                  <a:off x="1302" y="1497"/>
                  <a:ext cx="27" cy="22"/>
                </a:xfrm>
                <a:prstGeom prst="rect">
                  <a:avLst/>
                </a:prstGeom>
                <a:noFill/>
                <a:ln w="7" cap="rnd">
                  <a:solidFill>
                    <a:srgbClr val="969696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rgbClr val="CC0000"/>
                    </a:buClr>
                    <a:buSzPct val="120000"/>
                    <a:buFont typeface="Wingdings" panose="05000000000000000000" pitchFamily="2" charset="2"/>
                    <a:buChar char="F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黑体" panose="02010609060101010101" pitchFamily="49" charset="-122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33CC33"/>
                    </a:buClr>
                    <a:buFont typeface="Wingdings" panose="05000000000000000000" pitchFamily="2" charset="2"/>
                    <a:buChar char="Ø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黑体" panose="02010609060101010101" pitchFamily="49" charset="-122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l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黑体" panose="02010609060101010101" pitchFamily="49" charset="-122"/>
                    </a:defRPr>
                  </a:lvl3pPr>
                  <a:lvl4pPr marL="1600200" indent="-228600">
                    <a:spcBef>
                      <a:spcPct val="20000"/>
                    </a:spcBef>
                    <a:buSzPct val="90000"/>
                    <a:buFont typeface="Wingdings" panose="05000000000000000000" pitchFamily="2" charset="2"/>
                    <a:buChar char="p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黑体" panose="02010609060101010101" pitchFamily="49" charset="-122"/>
                    </a:defRPr>
                  </a:lvl4pPr>
                  <a:lvl5pPr marL="2057400" indent="-228600">
                    <a:spcBef>
                      <a:spcPct val="20000"/>
                    </a:spcBef>
                    <a:buSzPct val="80000"/>
                    <a:buFont typeface="Wingdings" panose="05000000000000000000" pitchFamily="2" charset="2"/>
                    <a:buChar char="u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黑体" panose="02010609060101010101" pitchFamily="49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80000"/>
                    <a:buFont typeface="Wingdings" panose="05000000000000000000" pitchFamily="2" charset="2"/>
                    <a:buChar char="u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黑体" panose="02010609060101010101" pitchFamily="49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80000"/>
                    <a:buFont typeface="Wingdings" panose="05000000000000000000" pitchFamily="2" charset="2"/>
                    <a:buChar char="u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黑体" panose="02010609060101010101" pitchFamily="49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80000"/>
                    <a:buFont typeface="Wingdings" panose="05000000000000000000" pitchFamily="2" charset="2"/>
                    <a:buChar char="u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黑体" panose="02010609060101010101" pitchFamily="49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80000"/>
                    <a:buFont typeface="Wingdings" panose="05000000000000000000" pitchFamily="2" charset="2"/>
                    <a:buChar char="u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黑体" panose="02010609060101010101" pitchFamily="49" charset="-122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zh-CN" altLang="en-US" sz="1800">
                    <a:ea typeface="宋体" panose="02010600030101010101" pitchFamily="2" charset="-122"/>
                  </a:endParaRPr>
                </a:p>
              </p:txBody>
            </p:sp>
          </p:grpSp>
          <p:sp>
            <p:nvSpPr>
              <p:cNvPr id="20056" name="Rectangle 390"/>
              <p:cNvSpPr>
                <a:spLocks noChangeArrowheads="1"/>
              </p:cNvSpPr>
              <p:nvPr/>
            </p:nvSpPr>
            <p:spPr bwMode="auto">
              <a:xfrm>
                <a:off x="1295" y="1492"/>
                <a:ext cx="44" cy="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CC0000"/>
                  </a:buClr>
                  <a:buSzPct val="120000"/>
                  <a:buFont typeface="Wingdings" panose="05000000000000000000" pitchFamily="2" charset="2"/>
                  <a:buChar char="F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33CC33"/>
                  </a:buClr>
                  <a:buFont typeface="Wingdings" panose="05000000000000000000" pitchFamily="2" charset="2"/>
                  <a:buChar char="Ø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l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3pPr>
                <a:lvl4pPr marL="1600200" indent="-228600">
                  <a:spcBef>
                    <a:spcPct val="20000"/>
                  </a:spcBef>
                  <a:buSzPct val="90000"/>
                  <a:buFont typeface="Wingdings" panose="05000000000000000000" pitchFamily="2" charset="2"/>
                  <a:buChar char="p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spcBef>
                    <a:spcPct val="20000"/>
                  </a:spcBef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en-US" sz="1800"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18674" name="Line 392"/>
            <p:cNvSpPr>
              <a:spLocks noChangeShapeType="1"/>
            </p:cNvSpPr>
            <p:nvPr/>
          </p:nvSpPr>
          <p:spPr bwMode="auto">
            <a:xfrm>
              <a:off x="1198" y="1580"/>
              <a:ext cx="119" cy="1"/>
            </a:xfrm>
            <a:prstGeom prst="line">
              <a:avLst/>
            </a:prstGeom>
            <a:noFill/>
            <a:ln w="5" cap="rnd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675" name="Freeform 393"/>
            <p:cNvSpPr>
              <a:spLocks noEditPoints="1"/>
            </p:cNvSpPr>
            <p:nvPr/>
          </p:nvSpPr>
          <p:spPr bwMode="auto">
            <a:xfrm>
              <a:off x="1539" y="1321"/>
              <a:ext cx="112" cy="25"/>
            </a:xfrm>
            <a:custGeom>
              <a:avLst/>
              <a:gdLst>
                <a:gd name="T0" fmla="*/ 6 w 2107"/>
                <a:gd name="T1" fmla="*/ 1 h 534"/>
                <a:gd name="T2" fmla="*/ 1 w 2107"/>
                <a:gd name="T3" fmla="*/ 1 h 534"/>
                <a:gd name="T4" fmla="*/ 1 w 2107"/>
                <a:gd name="T5" fmla="*/ 1 h 534"/>
                <a:gd name="T6" fmla="*/ 1 w 2107"/>
                <a:gd name="T7" fmla="*/ 0 h 534"/>
                <a:gd name="T8" fmla="*/ 6 w 2107"/>
                <a:gd name="T9" fmla="*/ 0 h 534"/>
                <a:gd name="T10" fmla="*/ 6 w 2107"/>
                <a:gd name="T11" fmla="*/ 1 h 534"/>
                <a:gd name="T12" fmla="*/ 6 w 2107"/>
                <a:gd name="T13" fmla="*/ 1 h 534"/>
                <a:gd name="T14" fmla="*/ 1 w 2107"/>
                <a:gd name="T15" fmla="*/ 1 h 534"/>
                <a:gd name="T16" fmla="*/ 0 w 2107"/>
                <a:gd name="T17" fmla="*/ 1 h 534"/>
                <a:gd name="T18" fmla="*/ 1 w 2107"/>
                <a:gd name="T19" fmla="*/ 0 h 534"/>
                <a:gd name="T20" fmla="*/ 1 w 2107"/>
                <a:gd name="T21" fmla="*/ 1 h 53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107" h="534">
                  <a:moveTo>
                    <a:pt x="2040" y="334"/>
                  </a:moveTo>
                  <a:lnTo>
                    <a:pt x="400" y="334"/>
                  </a:lnTo>
                  <a:cubicBezTo>
                    <a:pt x="364" y="334"/>
                    <a:pt x="334" y="304"/>
                    <a:pt x="334" y="267"/>
                  </a:cubicBezTo>
                  <a:cubicBezTo>
                    <a:pt x="334" y="230"/>
                    <a:pt x="364" y="200"/>
                    <a:pt x="400" y="200"/>
                  </a:cubicBezTo>
                  <a:lnTo>
                    <a:pt x="2040" y="200"/>
                  </a:lnTo>
                  <a:cubicBezTo>
                    <a:pt x="2077" y="200"/>
                    <a:pt x="2107" y="230"/>
                    <a:pt x="2107" y="267"/>
                  </a:cubicBezTo>
                  <a:cubicBezTo>
                    <a:pt x="2107" y="304"/>
                    <a:pt x="2077" y="334"/>
                    <a:pt x="2040" y="334"/>
                  </a:cubicBezTo>
                  <a:close/>
                  <a:moveTo>
                    <a:pt x="534" y="534"/>
                  </a:moveTo>
                  <a:lnTo>
                    <a:pt x="0" y="267"/>
                  </a:lnTo>
                  <a:lnTo>
                    <a:pt x="534" y="0"/>
                  </a:lnTo>
                  <a:lnTo>
                    <a:pt x="534" y="534"/>
                  </a:lnTo>
                  <a:close/>
                </a:path>
              </a:pathLst>
            </a:custGeom>
            <a:solidFill>
              <a:srgbClr val="808080"/>
            </a:solidFill>
            <a:ln w="1" cap="flat">
              <a:solidFill>
                <a:srgbClr val="80808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676" name="Line 394"/>
            <p:cNvSpPr>
              <a:spLocks noChangeShapeType="1"/>
            </p:cNvSpPr>
            <p:nvPr/>
          </p:nvSpPr>
          <p:spPr bwMode="auto">
            <a:xfrm flipH="1" flipV="1">
              <a:off x="1647" y="1334"/>
              <a:ext cx="1" cy="259"/>
            </a:xfrm>
            <a:prstGeom prst="line">
              <a:avLst/>
            </a:prstGeom>
            <a:noFill/>
            <a:ln w="5" cap="rnd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18677" name="Group 402"/>
            <p:cNvGrpSpPr>
              <a:grpSpLocks/>
            </p:cNvGrpSpPr>
            <p:nvPr/>
          </p:nvGrpSpPr>
          <p:grpSpPr bwMode="auto">
            <a:xfrm>
              <a:off x="2598" y="2249"/>
              <a:ext cx="27" cy="33"/>
              <a:chOff x="2598" y="2249"/>
              <a:chExt cx="27" cy="33"/>
            </a:xfrm>
          </p:grpSpPr>
          <p:grpSp>
            <p:nvGrpSpPr>
              <p:cNvPr id="20048" name="Group 398"/>
              <p:cNvGrpSpPr>
                <a:grpSpLocks/>
              </p:cNvGrpSpPr>
              <p:nvPr/>
            </p:nvGrpSpPr>
            <p:grpSpPr bwMode="auto">
              <a:xfrm>
                <a:off x="2600" y="2249"/>
                <a:ext cx="25" cy="32"/>
                <a:chOff x="2600" y="2249"/>
                <a:chExt cx="25" cy="32"/>
              </a:xfrm>
            </p:grpSpPr>
            <p:sp>
              <p:nvSpPr>
                <p:cNvPr id="20052" name="Line 395"/>
                <p:cNvSpPr>
                  <a:spLocks noChangeShapeType="1"/>
                </p:cNvSpPr>
                <p:nvPr/>
              </p:nvSpPr>
              <p:spPr bwMode="auto">
                <a:xfrm>
                  <a:off x="2600" y="2249"/>
                  <a:ext cx="25" cy="1"/>
                </a:xfrm>
                <a:prstGeom prst="line">
                  <a:avLst/>
                </a:prstGeom>
                <a:noFill/>
                <a:ln w="5" cap="rnd">
                  <a:solidFill>
                    <a:srgbClr val="808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0053" name="Line 396"/>
                <p:cNvSpPr>
                  <a:spLocks noChangeShapeType="1"/>
                </p:cNvSpPr>
                <p:nvPr/>
              </p:nvSpPr>
              <p:spPr bwMode="auto">
                <a:xfrm flipH="1">
                  <a:off x="2601" y="2249"/>
                  <a:ext cx="24" cy="31"/>
                </a:xfrm>
                <a:prstGeom prst="line">
                  <a:avLst/>
                </a:prstGeom>
                <a:noFill/>
                <a:ln w="5" cap="rnd">
                  <a:solidFill>
                    <a:srgbClr val="808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0054" name="Line 397"/>
                <p:cNvSpPr>
                  <a:spLocks noChangeShapeType="1"/>
                </p:cNvSpPr>
                <p:nvPr/>
              </p:nvSpPr>
              <p:spPr bwMode="auto">
                <a:xfrm>
                  <a:off x="2600" y="2280"/>
                  <a:ext cx="25" cy="1"/>
                </a:xfrm>
                <a:prstGeom prst="line">
                  <a:avLst/>
                </a:prstGeom>
                <a:noFill/>
                <a:ln w="5" cap="rnd">
                  <a:solidFill>
                    <a:srgbClr val="808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20049" name="Group 401"/>
              <p:cNvGrpSpPr>
                <a:grpSpLocks/>
              </p:cNvGrpSpPr>
              <p:nvPr/>
            </p:nvGrpSpPr>
            <p:grpSpPr bwMode="auto">
              <a:xfrm>
                <a:off x="2598" y="2277"/>
                <a:ext cx="9" cy="5"/>
                <a:chOff x="2598" y="2277"/>
                <a:chExt cx="9" cy="5"/>
              </a:xfrm>
            </p:grpSpPr>
            <p:sp>
              <p:nvSpPr>
                <p:cNvPr id="20050" name="Oval 399"/>
                <p:cNvSpPr>
                  <a:spLocks noChangeArrowheads="1"/>
                </p:cNvSpPr>
                <p:nvPr/>
              </p:nvSpPr>
              <p:spPr bwMode="auto">
                <a:xfrm>
                  <a:off x="2598" y="2277"/>
                  <a:ext cx="9" cy="5"/>
                </a:xfrm>
                <a:prstGeom prst="ellipse">
                  <a:avLst/>
                </a:prstGeom>
                <a:solidFill>
                  <a:srgbClr val="80808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rgbClr val="CC0000"/>
                    </a:buClr>
                    <a:buSzPct val="120000"/>
                    <a:buFont typeface="Wingdings" panose="05000000000000000000" pitchFamily="2" charset="2"/>
                    <a:buChar char="F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黑体" panose="02010609060101010101" pitchFamily="49" charset="-122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33CC33"/>
                    </a:buClr>
                    <a:buFont typeface="Wingdings" panose="05000000000000000000" pitchFamily="2" charset="2"/>
                    <a:buChar char="Ø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黑体" panose="02010609060101010101" pitchFamily="49" charset="-122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l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黑体" panose="02010609060101010101" pitchFamily="49" charset="-122"/>
                    </a:defRPr>
                  </a:lvl3pPr>
                  <a:lvl4pPr marL="1600200" indent="-228600">
                    <a:spcBef>
                      <a:spcPct val="20000"/>
                    </a:spcBef>
                    <a:buSzPct val="90000"/>
                    <a:buFont typeface="Wingdings" panose="05000000000000000000" pitchFamily="2" charset="2"/>
                    <a:buChar char="p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黑体" panose="02010609060101010101" pitchFamily="49" charset="-122"/>
                    </a:defRPr>
                  </a:lvl4pPr>
                  <a:lvl5pPr marL="2057400" indent="-228600">
                    <a:spcBef>
                      <a:spcPct val="20000"/>
                    </a:spcBef>
                    <a:buSzPct val="80000"/>
                    <a:buFont typeface="Wingdings" panose="05000000000000000000" pitchFamily="2" charset="2"/>
                    <a:buChar char="u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黑体" panose="02010609060101010101" pitchFamily="49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80000"/>
                    <a:buFont typeface="Wingdings" panose="05000000000000000000" pitchFamily="2" charset="2"/>
                    <a:buChar char="u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黑体" panose="02010609060101010101" pitchFamily="49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80000"/>
                    <a:buFont typeface="Wingdings" panose="05000000000000000000" pitchFamily="2" charset="2"/>
                    <a:buChar char="u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黑体" panose="02010609060101010101" pitchFamily="49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80000"/>
                    <a:buFont typeface="Wingdings" panose="05000000000000000000" pitchFamily="2" charset="2"/>
                    <a:buChar char="u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黑体" panose="02010609060101010101" pitchFamily="49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80000"/>
                    <a:buFont typeface="Wingdings" panose="05000000000000000000" pitchFamily="2" charset="2"/>
                    <a:buChar char="u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黑体" panose="02010609060101010101" pitchFamily="49" charset="-122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zh-CN" altLang="en-US" sz="1800"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0051" name="Oval 400"/>
                <p:cNvSpPr>
                  <a:spLocks noChangeArrowheads="1"/>
                </p:cNvSpPr>
                <p:nvPr/>
              </p:nvSpPr>
              <p:spPr bwMode="auto">
                <a:xfrm>
                  <a:off x="2598" y="2277"/>
                  <a:ext cx="9" cy="5"/>
                </a:xfrm>
                <a:prstGeom prst="ellipse">
                  <a:avLst/>
                </a:prstGeom>
                <a:noFill/>
                <a:ln w="5" cap="rnd">
                  <a:solidFill>
                    <a:srgbClr val="808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rgbClr val="CC0000"/>
                    </a:buClr>
                    <a:buSzPct val="120000"/>
                    <a:buFont typeface="Wingdings" panose="05000000000000000000" pitchFamily="2" charset="2"/>
                    <a:buChar char="F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黑体" panose="02010609060101010101" pitchFamily="49" charset="-122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33CC33"/>
                    </a:buClr>
                    <a:buFont typeface="Wingdings" panose="05000000000000000000" pitchFamily="2" charset="2"/>
                    <a:buChar char="Ø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黑体" panose="02010609060101010101" pitchFamily="49" charset="-122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l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黑体" panose="02010609060101010101" pitchFamily="49" charset="-122"/>
                    </a:defRPr>
                  </a:lvl3pPr>
                  <a:lvl4pPr marL="1600200" indent="-228600">
                    <a:spcBef>
                      <a:spcPct val="20000"/>
                    </a:spcBef>
                    <a:buSzPct val="90000"/>
                    <a:buFont typeface="Wingdings" panose="05000000000000000000" pitchFamily="2" charset="2"/>
                    <a:buChar char="p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黑体" panose="02010609060101010101" pitchFamily="49" charset="-122"/>
                    </a:defRPr>
                  </a:lvl4pPr>
                  <a:lvl5pPr marL="2057400" indent="-228600">
                    <a:spcBef>
                      <a:spcPct val="20000"/>
                    </a:spcBef>
                    <a:buSzPct val="80000"/>
                    <a:buFont typeface="Wingdings" panose="05000000000000000000" pitchFamily="2" charset="2"/>
                    <a:buChar char="u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黑体" panose="02010609060101010101" pitchFamily="49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80000"/>
                    <a:buFont typeface="Wingdings" panose="05000000000000000000" pitchFamily="2" charset="2"/>
                    <a:buChar char="u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黑体" panose="02010609060101010101" pitchFamily="49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80000"/>
                    <a:buFont typeface="Wingdings" panose="05000000000000000000" pitchFamily="2" charset="2"/>
                    <a:buChar char="u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黑体" panose="02010609060101010101" pitchFamily="49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80000"/>
                    <a:buFont typeface="Wingdings" panose="05000000000000000000" pitchFamily="2" charset="2"/>
                    <a:buChar char="u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黑体" panose="02010609060101010101" pitchFamily="49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80000"/>
                    <a:buFont typeface="Wingdings" panose="05000000000000000000" pitchFamily="2" charset="2"/>
                    <a:buChar char="u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黑体" panose="02010609060101010101" pitchFamily="49" charset="-122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zh-CN" altLang="en-US" sz="1800">
                    <a:ea typeface="宋体" panose="02010600030101010101" pitchFamily="2" charset="-122"/>
                  </a:endParaRPr>
                </a:p>
              </p:txBody>
            </p:sp>
          </p:grpSp>
        </p:grpSp>
        <p:sp>
          <p:nvSpPr>
            <p:cNvPr id="18678" name="Rectangle 403"/>
            <p:cNvSpPr>
              <a:spLocks noChangeArrowheads="1"/>
            </p:cNvSpPr>
            <p:nvPr/>
          </p:nvSpPr>
          <p:spPr bwMode="auto">
            <a:xfrm>
              <a:off x="581" y="1631"/>
              <a:ext cx="276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CC0000"/>
                </a:buClr>
                <a:buSzPct val="120000"/>
                <a:buFont typeface="Wingdings" panose="05000000000000000000" pitchFamily="2" charset="2"/>
                <a:buChar char="F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3CC33"/>
                </a:buClr>
                <a:buFont typeface="Wingdings" panose="05000000000000000000" pitchFamily="2" charset="2"/>
                <a:buChar char="Ø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spcBef>
                  <a:spcPct val="20000"/>
                </a:spcBef>
                <a:buSzPct val="90000"/>
                <a:buFont typeface="Wingdings" panose="05000000000000000000" pitchFamily="2" charset="2"/>
                <a:buChar char="p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zh-CN" altLang="zh-CN" sz="70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300K return</a:t>
              </a:r>
              <a:endParaRPr lang="zh-CN" altLang="zh-CN" sz="1800">
                <a:ea typeface="宋体" panose="02010600030101010101" pitchFamily="2" charset="-122"/>
              </a:endParaRPr>
            </a:p>
          </p:txBody>
        </p:sp>
        <p:sp>
          <p:nvSpPr>
            <p:cNvPr id="18679" name="Rectangle 404"/>
            <p:cNvSpPr>
              <a:spLocks noChangeArrowheads="1"/>
            </p:cNvSpPr>
            <p:nvPr/>
          </p:nvSpPr>
          <p:spPr bwMode="auto">
            <a:xfrm>
              <a:off x="893" y="1631"/>
              <a:ext cx="14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CC0000"/>
                </a:buClr>
                <a:buSzPct val="120000"/>
                <a:buFont typeface="Wingdings" panose="05000000000000000000" pitchFamily="2" charset="2"/>
                <a:buChar char="F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3CC33"/>
                </a:buClr>
                <a:buFont typeface="Wingdings" panose="05000000000000000000" pitchFamily="2" charset="2"/>
                <a:buChar char="Ø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spcBef>
                  <a:spcPct val="20000"/>
                </a:spcBef>
                <a:buSzPct val="90000"/>
                <a:buFont typeface="Wingdings" panose="05000000000000000000" pitchFamily="2" charset="2"/>
                <a:buChar char="p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zh-CN" altLang="zh-CN" sz="70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 </a:t>
              </a:r>
              <a:endParaRPr lang="zh-CN" altLang="zh-CN" sz="1800">
                <a:ea typeface="宋体" panose="02010600030101010101" pitchFamily="2" charset="-122"/>
              </a:endParaRPr>
            </a:p>
          </p:txBody>
        </p:sp>
        <p:grpSp>
          <p:nvGrpSpPr>
            <p:cNvPr id="18680" name="Group 407"/>
            <p:cNvGrpSpPr>
              <a:grpSpLocks/>
            </p:cNvGrpSpPr>
            <p:nvPr/>
          </p:nvGrpSpPr>
          <p:grpSpPr bwMode="auto">
            <a:xfrm>
              <a:off x="715" y="828"/>
              <a:ext cx="9" cy="8"/>
              <a:chOff x="715" y="828"/>
              <a:chExt cx="9" cy="8"/>
            </a:xfrm>
          </p:grpSpPr>
          <p:sp>
            <p:nvSpPr>
              <p:cNvPr id="20046" name="Oval 405"/>
              <p:cNvSpPr>
                <a:spLocks noChangeArrowheads="1"/>
              </p:cNvSpPr>
              <p:nvPr/>
            </p:nvSpPr>
            <p:spPr bwMode="auto">
              <a:xfrm>
                <a:off x="715" y="828"/>
                <a:ext cx="9" cy="8"/>
              </a:xfrm>
              <a:prstGeom prst="ellipse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CC0000"/>
                  </a:buClr>
                  <a:buSzPct val="120000"/>
                  <a:buFont typeface="Wingdings" panose="05000000000000000000" pitchFamily="2" charset="2"/>
                  <a:buChar char="F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33CC33"/>
                  </a:buClr>
                  <a:buFont typeface="Wingdings" panose="05000000000000000000" pitchFamily="2" charset="2"/>
                  <a:buChar char="Ø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l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3pPr>
                <a:lvl4pPr marL="1600200" indent="-228600">
                  <a:spcBef>
                    <a:spcPct val="20000"/>
                  </a:spcBef>
                  <a:buSzPct val="90000"/>
                  <a:buFont typeface="Wingdings" panose="05000000000000000000" pitchFamily="2" charset="2"/>
                  <a:buChar char="p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spcBef>
                    <a:spcPct val="20000"/>
                  </a:spcBef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en-US" sz="1800">
                  <a:ea typeface="宋体" panose="02010600030101010101" pitchFamily="2" charset="-122"/>
                </a:endParaRPr>
              </a:p>
            </p:txBody>
          </p:sp>
          <p:sp>
            <p:nvSpPr>
              <p:cNvPr id="20047" name="Oval 406"/>
              <p:cNvSpPr>
                <a:spLocks noChangeArrowheads="1"/>
              </p:cNvSpPr>
              <p:nvPr/>
            </p:nvSpPr>
            <p:spPr bwMode="auto">
              <a:xfrm>
                <a:off x="715" y="828"/>
                <a:ext cx="9" cy="7"/>
              </a:xfrm>
              <a:prstGeom prst="ellipse">
                <a:avLst/>
              </a:prstGeom>
              <a:noFill/>
              <a:ln w="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CC0000"/>
                  </a:buClr>
                  <a:buSzPct val="120000"/>
                  <a:buFont typeface="Wingdings" panose="05000000000000000000" pitchFamily="2" charset="2"/>
                  <a:buChar char="F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33CC33"/>
                  </a:buClr>
                  <a:buFont typeface="Wingdings" panose="05000000000000000000" pitchFamily="2" charset="2"/>
                  <a:buChar char="Ø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l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3pPr>
                <a:lvl4pPr marL="1600200" indent="-228600">
                  <a:spcBef>
                    <a:spcPct val="20000"/>
                  </a:spcBef>
                  <a:buSzPct val="90000"/>
                  <a:buFont typeface="Wingdings" panose="05000000000000000000" pitchFamily="2" charset="2"/>
                  <a:buChar char="p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spcBef>
                    <a:spcPct val="20000"/>
                  </a:spcBef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en-US" sz="1800"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18681" name="Line 408"/>
            <p:cNvSpPr>
              <a:spLocks noChangeShapeType="1"/>
            </p:cNvSpPr>
            <p:nvPr/>
          </p:nvSpPr>
          <p:spPr bwMode="auto">
            <a:xfrm>
              <a:off x="944" y="2254"/>
              <a:ext cx="1" cy="404"/>
            </a:xfrm>
            <a:prstGeom prst="line">
              <a:avLst/>
            </a:prstGeom>
            <a:noFill/>
            <a:ln w="11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682" name="Freeform 409"/>
            <p:cNvSpPr>
              <a:spLocks noEditPoints="1"/>
            </p:cNvSpPr>
            <p:nvPr/>
          </p:nvSpPr>
          <p:spPr bwMode="auto">
            <a:xfrm>
              <a:off x="2430" y="2057"/>
              <a:ext cx="731" cy="3"/>
            </a:xfrm>
            <a:custGeom>
              <a:avLst/>
              <a:gdLst>
                <a:gd name="T0" fmla="*/ 3 w 6868"/>
                <a:gd name="T1" fmla="*/ 0 h 34"/>
                <a:gd name="T2" fmla="*/ 4 w 6868"/>
                <a:gd name="T3" fmla="*/ 0 h 34"/>
                <a:gd name="T4" fmla="*/ 4 w 6868"/>
                <a:gd name="T5" fmla="*/ 0 h 34"/>
                <a:gd name="T6" fmla="*/ 6 w 6868"/>
                <a:gd name="T7" fmla="*/ 0 h 34"/>
                <a:gd name="T8" fmla="*/ 6 w 6868"/>
                <a:gd name="T9" fmla="*/ 0 h 34"/>
                <a:gd name="T10" fmla="*/ 10 w 6868"/>
                <a:gd name="T11" fmla="*/ 0 h 34"/>
                <a:gd name="T12" fmla="*/ 7 w 6868"/>
                <a:gd name="T13" fmla="*/ 0 h 34"/>
                <a:gd name="T14" fmla="*/ 11 w 6868"/>
                <a:gd name="T15" fmla="*/ 0 h 34"/>
                <a:gd name="T16" fmla="*/ 13 w 6868"/>
                <a:gd name="T17" fmla="*/ 0 h 34"/>
                <a:gd name="T18" fmla="*/ 13 w 6868"/>
                <a:gd name="T19" fmla="*/ 0 h 34"/>
                <a:gd name="T20" fmla="*/ 17 w 6868"/>
                <a:gd name="T21" fmla="*/ 0 h 34"/>
                <a:gd name="T22" fmla="*/ 14 w 6868"/>
                <a:gd name="T23" fmla="*/ 0 h 34"/>
                <a:gd name="T24" fmla="*/ 19 w 6868"/>
                <a:gd name="T25" fmla="*/ 0 h 34"/>
                <a:gd name="T26" fmla="*/ 19 w 6868"/>
                <a:gd name="T27" fmla="*/ 0 h 34"/>
                <a:gd name="T28" fmla="*/ 20 w 6868"/>
                <a:gd name="T29" fmla="*/ 0 h 34"/>
                <a:gd name="T30" fmla="*/ 22 w 6868"/>
                <a:gd name="T31" fmla="*/ 0 h 34"/>
                <a:gd name="T32" fmla="*/ 22 w 6868"/>
                <a:gd name="T33" fmla="*/ 0 h 34"/>
                <a:gd name="T34" fmla="*/ 26 w 6868"/>
                <a:gd name="T35" fmla="*/ 0 h 34"/>
                <a:gd name="T36" fmla="*/ 26 w 6868"/>
                <a:gd name="T37" fmla="*/ 0 h 34"/>
                <a:gd name="T38" fmla="*/ 28 w 6868"/>
                <a:gd name="T39" fmla="*/ 0 h 34"/>
                <a:gd name="T40" fmla="*/ 27 w 6868"/>
                <a:gd name="T41" fmla="*/ 0 h 34"/>
                <a:gd name="T42" fmla="*/ 32 w 6868"/>
                <a:gd name="T43" fmla="*/ 0 h 34"/>
                <a:gd name="T44" fmla="*/ 33 w 6868"/>
                <a:gd name="T45" fmla="*/ 0 h 34"/>
                <a:gd name="T46" fmla="*/ 33 w 6868"/>
                <a:gd name="T47" fmla="*/ 0 h 34"/>
                <a:gd name="T48" fmla="*/ 35 w 6868"/>
                <a:gd name="T49" fmla="*/ 0 h 34"/>
                <a:gd name="T50" fmla="*/ 34 w 6868"/>
                <a:gd name="T51" fmla="*/ 0 h 34"/>
                <a:gd name="T52" fmla="*/ 39 w 6868"/>
                <a:gd name="T53" fmla="*/ 0 h 34"/>
                <a:gd name="T54" fmla="*/ 36 w 6868"/>
                <a:gd name="T55" fmla="*/ 0 h 34"/>
                <a:gd name="T56" fmla="*/ 40 w 6868"/>
                <a:gd name="T57" fmla="*/ 0 h 34"/>
                <a:gd name="T58" fmla="*/ 42 w 6868"/>
                <a:gd name="T59" fmla="*/ 0 h 34"/>
                <a:gd name="T60" fmla="*/ 42 w 6868"/>
                <a:gd name="T61" fmla="*/ 0 h 34"/>
                <a:gd name="T62" fmla="*/ 46 w 6868"/>
                <a:gd name="T63" fmla="*/ 0 h 34"/>
                <a:gd name="T64" fmla="*/ 43 w 6868"/>
                <a:gd name="T65" fmla="*/ 0 h 34"/>
                <a:gd name="T66" fmla="*/ 48 w 6868"/>
                <a:gd name="T67" fmla="*/ 0 h 34"/>
                <a:gd name="T68" fmla="*/ 47 w 6868"/>
                <a:gd name="T69" fmla="*/ 0 h 34"/>
                <a:gd name="T70" fmla="*/ 49 w 6868"/>
                <a:gd name="T71" fmla="*/ 0 h 34"/>
                <a:gd name="T72" fmla="*/ 50 w 6868"/>
                <a:gd name="T73" fmla="*/ 0 h 34"/>
                <a:gd name="T74" fmla="*/ 50 w 6868"/>
                <a:gd name="T75" fmla="*/ 0 h 34"/>
                <a:gd name="T76" fmla="*/ 55 w 6868"/>
                <a:gd name="T77" fmla="*/ 0 h 34"/>
                <a:gd name="T78" fmla="*/ 54 w 6868"/>
                <a:gd name="T79" fmla="*/ 0 h 34"/>
                <a:gd name="T80" fmla="*/ 56 w 6868"/>
                <a:gd name="T81" fmla="*/ 0 h 34"/>
                <a:gd name="T82" fmla="*/ 56 w 6868"/>
                <a:gd name="T83" fmla="*/ 0 h 34"/>
                <a:gd name="T84" fmla="*/ 60 w 6868"/>
                <a:gd name="T85" fmla="*/ 0 h 34"/>
                <a:gd name="T86" fmla="*/ 62 w 6868"/>
                <a:gd name="T87" fmla="*/ 0 h 34"/>
                <a:gd name="T88" fmla="*/ 62 w 6868"/>
                <a:gd name="T89" fmla="*/ 0 h 34"/>
                <a:gd name="T90" fmla="*/ 63 w 6868"/>
                <a:gd name="T91" fmla="*/ 0 h 34"/>
                <a:gd name="T92" fmla="*/ 63 w 6868"/>
                <a:gd name="T93" fmla="*/ 0 h 34"/>
                <a:gd name="T94" fmla="*/ 68 w 6868"/>
                <a:gd name="T95" fmla="*/ 0 h 34"/>
                <a:gd name="T96" fmla="*/ 65 w 6868"/>
                <a:gd name="T97" fmla="*/ 0 h 34"/>
                <a:gd name="T98" fmla="*/ 69 w 6868"/>
                <a:gd name="T99" fmla="*/ 0 h 34"/>
                <a:gd name="T100" fmla="*/ 70 w 6868"/>
                <a:gd name="T101" fmla="*/ 0 h 34"/>
                <a:gd name="T102" fmla="*/ 70 w 6868"/>
                <a:gd name="T103" fmla="*/ 0 h 34"/>
                <a:gd name="T104" fmla="*/ 75 w 6868"/>
                <a:gd name="T105" fmla="*/ 0 h 34"/>
                <a:gd name="T106" fmla="*/ 72 w 6868"/>
                <a:gd name="T107" fmla="*/ 0 h 34"/>
                <a:gd name="T108" fmla="*/ 76 w 6868"/>
                <a:gd name="T109" fmla="*/ 0 h 34"/>
                <a:gd name="T110" fmla="*/ 76 w 6868"/>
                <a:gd name="T111" fmla="*/ 0 h 34"/>
                <a:gd name="T112" fmla="*/ 78 w 6868"/>
                <a:gd name="T113" fmla="*/ 0 h 34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6868" h="34">
                  <a:moveTo>
                    <a:pt x="17" y="0"/>
                  </a:moveTo>
                  <a:lnTo>
                    <a:pt x="250" y="0"/>
                  </a:lnTo>
                  <a:cubicBezTo>
                    <a:pt x="260" y="0"/>
                    <a:pt x="267" y="8"/>
                    <a:pt x="267" y="17"/>
                  </a:cubicBezTo>
                  <a:cubicBezTo>
                    <a:pt x="267" y="26"/>
                    <a:pt x="260" y="34"/>
                    <a:pt x="250" y="34"/>
                  </a:cubicBezTo>
                  <a:lnTo>
                    <a:pt x="17" y="34"/>
                  </a:lnTo>
                  <a:cubicBezTo>
                    <a:pt x="8" y="34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lose/>
                  <a:moveTo>
                    <a:pt x="384" y="0"/>
                  </a:moveTo>
                  <a:lnTo>
                    <a:pt x="384" y="0"/>
                  </a:lnTo>
                  <a:cubicBezTo>
                    <a:pt x="393" y="0"/>
                    <a:pt x="401" y="8"/>
                    <a:pt x="401" y="17"/>
                  </a:cubicBezTo>
                  <a:cubicBezTo>
                    <a:pt x="401" y="26"/>
                    <a:pt x="393" y="34"/>
                    <a:pt x="384" y="34"/>
                  </a:cubicBezTo>
                  <a:cubicBezTo>
                    <a:pt x="375" y="34"/>
                    <a:pt x="367" y="26"/>
                    <a:pt x="367" y="17"/>
                  </a:cubicBezTo>
                  <a:cubicBezTo>
                    <a:pt x="367" y="8"/>
                    <a:pt x="375" y="0"/>
                    <a:pt x="384" y="0"/>
                  </a:cubicBezTo>
                  <a:close/>
                  <a:moveTo>
                    <a:pt x="517" y="0"/>
                  </a:moveTo>
                  <a:lnTo>
                    <a:pt x="517" y="0"/>
                  </a:lnTo>
                  <a:cubicBezTo>
                    <a:pt x="526" y="0"/>
                    <a:pt x="534" y="8"/>
                    <a:pt x="534" y="17"/>
                  </a:cubicBezTo>
                  <a:cubicBezTo>
                    <a:pt x="534" y="26"/>
                    <a:pt x="526" y="34"/>
                    <a:pt x="517" y="34"/>
                  </a:cubicBezTo>
                  <a:cubicBezTo>
                    <a:pt x="508" y="34"/>
                    <a:pt x="500" y="26"/>
                    <a:pt x="500" y="17"/>
                  </a:cubicBezTo>
                  <a:cubicBezTo>
                    <a:pt x="500" y="8"/>
                    <a:pt x="508" y="0"/>
                    <a:pt x="517" y="0"/>
                  </a:cubicBezTo>
                  <a:close/>
                  <a:moveTo>
                    <a:pt x="651" y="0"/>
                  </a:moveTo>
                  <a:lnTo>
                    <a:pt x="884" y="0"/>
                  </a:lnTo>
                  <a:cubicBezTo>
                    <a:pt x="893" y="0"/>
                    <a:pt x="901" y="8"/>
                    <a:pt x="901" y="17"/>
                  </a:cubicBezTo>
                  <a:cubicBezTo>
                    <a:pt x="901" y="26"/>
                    <a:pt x="893" y="34"/>
                    <a:pt x="884" y="34"/>
                  </a:cubicBezTo>
                  <a:lnTo>
                    <a:pt x="651" y="34"/>
                  </a:lnTo>
                  <a:cubicBezTo>
                    <a:pt x="641" y="34"/>
                    <a:pt x="634" y="26"/>
                    <a:pt x="634" y="17"/>
                  </a:cubicBezTo>
                  <a:cubicBezTo>
                    <a:pt x="634" y="8"/>
                    <a:pt x="641" y="0"/>
                    <a:pt x="651" y="0"/>
                  </a:cubicBezTo>
                  <a:close/>
                  <a:moveTo>
                    <a:pt x="1017" y="0"/>
                  </a:moveTo>
                  <a:lnTo>
                    <a:pt x="1017" y="0"/>
                  </a:lnTo>
                  <a:cubicBezTo>
                    <a:pt x="1026" y="0"/>
                    <a:pt x="1034" y="8"/>
                    <a:pt x="1034" y="17"/>
                  </a:cubicBezTo>
                  <a:cubicBezTo>
                    <a:pt x="1034" y="26"/>
                    <a:pt x="1026" y="34"/>
                    <a:pt x="1017" y="34"/>
                  </a:cubicBezTo>
                  <a:cubicBezTo>
                    <a:pt x="1008" y="34"/>
                    <a:pt x="1001" y="26"/>
                    <a:pt x="1001" y="17"/>
                  </a:cubicBezTo>
                  <a:cubicBezTo>
                    <a:pt x="1001" y="8"/>
                    <a:pt x="1008" y="0"/>
                    <a:pt x="1017" y="0"/>
                  </a:cubicBezTo>
                  <a:close/>
                  <a:moveTo>
                    <a:pt x="1151" y="0"/>
                  </a:moveTo>
                  <a:lnTo>
                    <a:pt x="1151" y="0"/>
                  </a:lnTo>
                  <a:cubicBezTo>
                    <a:pt x="1160" y="0"/>
                    <a:pt x="1167" y="8"/>
                    <a:pt x="1167" y="17"/>
                  </a:cubicBezTo>
                  <a:cubicBezTo>
                    <a:pt x="1167" y="26"/>
                    <a:pt x="1160" y="34"/>
                    <a:pt x="1151" y="34"/>
                  </a:cubicBezTo>
                  <a:cubicBezTo>
                    <a:pt x="1141" y="34"/>
                    <a:pt x="1134" y="26"/>
                    <a:pt x="1134" y="17"/>
                  </a:cubicBezTo>
                  <a:cubicBezTo>
                    <a:pt x="1134" y="8"/>
                    <a:pt x="1141" y="0"/>
                    <a:pt x="1151" y="0"/>
                  </a:cubicBezTo>
                  <a:close/>
                  <a:moveTo>
                    <a:pt x="1284" y="0"/>
                  </a:moveTo>
                  <a:lnTo>
                    <a:pt x="1517" y="0"/>
                  </a:lnTo>
                  <a:cubicBezTo>
                    <a:pt x="1526" y="0"/>
                    <a:pt x="1534" y="8"/>
                    <a:pt x="1534" y="17"/>
                  </a:cubicBezTo>
                  <a:cubicBezTo>
                    <a:pt x="1534" y="26"/>
                    <a:pt x="1526" y="34"/>
                    <a:pt x="1517" y="34"/>
                  </a:cubicBezTo>
                  <a:lnTo>
                    <a:pt x="1284" y="34"/>
                  </a:lnTo>
                  <a:cubicBezTo>
                    <a:pt x="1275" y="34"/>
                    <a:pt x="1267" y="26"/>
                    <a:pt x="1267" y="17"/>
                  </a:cubicBezTo>
                  <a:cubicBezTo>
                    <a:pt x="1267" y="8"/>
                    <a:pt x="1275" y="0"/>
                    <a:pt x="1284" y="0"/>
                  </a:cubicBezTo>
                  <a:close/>
                  <a:moveTo>
                    <a:pt x="1651" y="0"/>
                  </a:moveTo>
                  <a:lnTo>
                    <a:pt x="1651" y="0"/>
                  </a:lnTo>
                  <a:cubicBezTo>
                    <a:pt x="1660" y="0"/>
                    <a:pt x="1667" y="8"/>
                    <a:pt x="1667" y="17"/>
                  </a:cubicBezTo>
                  <a:cubicBezTo>
                    <a:pt x="1667" y="26"/>
                    <a:pt x="1660" y="34"/>
                    <a:pt x="1651" y="34"/>
                  </a:cubicBezTo>
                  <a:cubicBezTo>
                    <a:pt x="1641" y="34"/>
                    <a:pt x="1634" y="26"/>
                    <a:pt x="1634" y="17"/>
                  </a:cubicBezTo>
                  <a:cubicBezTo>
                    <a:pt x="1634" y="8"/>
                    <a:pt x="1641" y="0"/>
                    <a:pt x="1651" y="0"/>
                  </a:cubicBezTo>
                  <a:close/>
                  <a:moveTo>
                    <a:pt x="1784" y="0"/>
                  </a:moveTo>
                  <a:lnTo>
                    <a:pt x="1784" y="0"/>
                  </a:lnTo>
                  <a:cubicBezTo>
                    <a:pt x="1793" y="0"/>
                    <a:pt x="1801" y="8"/>
                    <a:pt x="1801" y="17"/>
                  </a:cubicBezTo>
                  <a:cubicBezTo>
                    <a:pt x="1801" y="26"/>
                    <a:pt x="1793" y="34"/>
                    <a:pt x="1784" y="34"/>
                  </a:cubicBezTo>
                  <a:cubicBezTo>
                    <a:pt x="1775" y="34"/>
                    <a:pt x="1767" y="26"/>
                    <a:pt x="1767" y="17"/>
                  </a:cubicBezTo>
                  <a:cubicBezTo>
                    <a:pt x="1767" y="8"/>
                    <a:pt x="1775" y="0"/>
                    <a:pt x="1784" y="0"/>
                  </a:cubicBezTo>
                  <a:close/>
                  <a:moveTo>
                    <a:pt x="1917" y="0"/>
                  </a:moveTo>
                  <a:lnTo>
                    <a:pt x="2151" y="0"/>
                  </a:lnTo>
                  <a:cubicBezTo>
                    <a:pt x="2160" y="0"/>
                    <a:pt x="2167" y="8"/>
                    <a:pt x="2167" y="17"/>
                  </a:cubicBezTo>
                  <a:cubicBezTo>
                    <a:pt x="2167" y="26"/>
                    <a:pt x="2160" y="34"/>
                    <a:pt x="2151" y="34"/>
                  </a:cubicBezTo>
                  <a:lnTo>
                    <a:pt x="1917" y="34"/>
                  </a:lnTo>
                  <a:cubicBezTo>
                    <a:pt x="1908" y="34"/>
                    <a:pt x="1901" y="26"/>
                    <a:pt x="1901" y="17"/>
                  </a:cubicBezTo>
                  <a:cubicBezTo>
                    <a:pt x="1901" y="8"/>
                    <a:pt x="1908" y="0"/>
                    <a:pt x="1917" y="0"/>
                  </a:cubicBezTo>
                  <a:close/>
                  <a:moveTo>
                    <a:pt x="2284" y="0"/>
                  </a:moveTo>
                  <a:lnTo>
                    <a:pt x="2284" y="0"/>
                  </a:lnTo>
                  <a:cubicBezTo>
                    <a:pt x="2293" y="0"/>
                    <a:pt x="2301" y="8"/>
                    <a:pt x="2301" y="17"/>
                  </a:cubicBezTo>
                  <a:cubicBezTo>
                    <a:pt x="2301" y="26"/>
                    <a:pt x="2293" y="34"/>
                    <a:pt x="2284" y="34"/>
                  </a:cubicBezTo>
                  <a:cubicBezTo>
                    <a:pt x="2275" y="34"/>
                    <a:pt x="2267" y="26"/>
                    <a:pt x="2267" y="17"/>
                  </a:cubicBezTo>
                  <a:cubicBezTo>
                    <a:pt x="2267" y="8"/>
                    <a:pt x="2275" y="0"/>
                    <a:pt x="2284" y="0"/>
                  </a:cubicBezTo>
                  <a:close/>
                  <a:moveTo>
                    <a:pt x="2417" y="0"/>
                  </a:moveTo>
                  <a:lnTo>
                    <a:pt x="2417" y="0"/>
                  </a:lnTo>
                  <a:cubicBezTo>
                    <a:pt x="2427" y="0"/>
                    <a:pt x="2434" y="8"/>
                    <a:pt x="2434" y="17"/>
                  </a:cubicBezTo>
                  <a:cubicBezTo>
                    <a:pt x="2434" y="26"/>
                    <a:pt x="2427" y="34"/>
                    <a:pt x="2417" y="34"/>
                  </a:cubicBezTo>
                  <a:cubicBezTo>
                    <a:pt x="2408" y="34"/>
                    <a:pt x="2401" y="26"/>
                    <a:pt x="2401" y="17"/>
                  </a:cubicBezTo>
                  <a:cubicBezTo>
                    <a:pt x="2401" y="8"/>
                    <a:pt x="2408" y="0"/>
                    <a:pt x="2417" y="0"/>
                  </a:cubicBezTo>
                  <a:close/>
                  <a:moveTo>
                    <a:pt x="2551" y="0"/>
                  </a:moveTo>
                  <a:lnTo>
                    <a:pt x="2784" y="0"/>
                  </a:lnTo>
                  <a:cubicBezTo>
                    <a:pt x="2793" y="0"/>
                    <a:pt x="2801" y="8"/>
                    <a:pt x="2801" y="17"/>
                  </a:cubicBezTo>
                  <a:cubicBezTo>
                    <a:pt x="2801" y="26"/>
                    <a:pt x="2793" y="34"/>
                    <a:pt x="2784" y="34"/>
                  </a:cubicBezTo>
                  <a:lnTo>
                    <a:pt x="2551" y="34"/>
                  </a:lnTo>
                  <a:cubicBezTo>
                    <a:pt x="2542" y="34"/>
                    <a:pt x="2534" y="26"/>
                    <a:pt x="2534" y="17"/>
                  </a:cubicBezTo>
                  <a:cubicBezTo>
                    <a:pt x="2534" y="8"/>
                    <a:pt x="2542" y="0"/>
                    <a:pt x="2551" y="0"/>
                  </a:cubicBezTo>
                  <a:close/>
                  <a:moveTo>
                    <a:pt x="2917" y="0"/>
                  </a:moveTo>
                  <a:lnTo>
                    <a:pt x="2917" y="0"/>
                  </a:lnTo>
                  <a:cubicBezTo>
                    <a:pt x="2927" y="0"/>
                    <a:pt x="2934" y="8"/>
                    <a:pt x="2934" y="17"/>
                  </a:cubicBezTo>
                  <a:cubicBezTo>
                    <a:pt x="2934" y="26"/>
                    <a:pt x="2927" y="34"/>
                    <a:pt x="2917" y="34"/>
                  </a:cubicBezTo>
                  <a:cubicBezTo>
                    <a:pt x="2908" y="34"/>
                    <a:pt x="2901" y="26"/>
                    <a:pt x="2901" y="17"/>
                  </a:cubicBezTo>
                  <a:cubicBezTo>
                    <a:pt x="2901" y="8"/>
                    <a:pt x="2908" y="0"/>
                    <a:pt x="2917" y="0"/>
                  </a:cubicBezTo>
                  <a:close/>
                  <a:moveTo>
                    <a:pt x="3051" y="0"/>
                  </a:moveTo>
                  <a:lnTo>
                    <a:pt x="3051" y="0"/>
                  </a:lnTo>
                  <a:cubicBezTo>
                    <a:pt x="3060" y="0"/>
                    <a:pt x="3067" y="8"/>
                    <a:pt x="3067" y="17"/>
                  </a:cubicBezTo>
                  <a:cubicBezTo>
                    <a:pt x="3067" y="26"/>
                    <a:pt x="3060" y="34"/>
                    <a:pt x="3051" y="34"/>
                  </a:cubicBezTo>
                  <a:cubicBezTo>
                    <a:pt x="3042" y="34"/>
                    <a:pt x="3034" y="26"/>
                    <a:pt x="3034" y="17"/>
                  </a:cubicBezTo>
                  <a:cubicBezTo>
                    <a:pt x="3034" y="8"/>
                    <a:pt x="3042" y="0"/>
                    <a:pt x="3051" y="0"/>
                  </a:cubicBezTo>
                  <a:close/>
                  <a:moveTo>
                    <a:pt x="3184" y="0"/>
                  </a:moveTo>
                  <a:lnTo>
                    <a:pt x="3417" y="0"/>
                  </a:lnTo>
                  <a:cubicBezTo>
                    <a:pt x="3427" y="0"/>
                    <a:pt x="3434" y="8"/>
                    <a:pt x="3434" y="17"/>
                  </a:cubicBezTo>
                  <a:cubicBezTo>
                    <a:pt x="3434" y="26"/>
                    <a:pt x="3427" y="34"/>
                    <a:pt x="3417" y="34"/>
                  </a:cubicBezTo>
                  <a:lnTo>
                    <a:pt x="3184" y="34"/>
                  </a:lnTo>
                  <a:cubicBezTo>
                    <a:pt x="3175" y="34"/>
                    <a:pt x="3167" y="26"/>
                    <a:pt x="3167" y="17"/>
                  </a:cubicBezTo>
                  <a:cubicBezTo>
                    <a:pt x="3167" y="8"/>
                    <a:pt x="3175" y="0"/>
                    <a:pt x="3184" y="0"/>
                  </a:cubicBezTo>
                  <a:close/>
                  <a:moveTo>
                    <a:pt x="3551" y="0"/>
                  </a:moveTo>
                  <a:lnTo>
                    <a:pt x="3551" y="0"/>
                  </a:lnTo>
                  <a:cubicBezTo>
                    <a:pt x="3560" y="0"/>
                    <a:pt x="3567" y="8"/>
                    <a:pt x="3567" y="17"/>
                  </a:cubicBezTo>
                  <a:cubicBezTo>
                    <a:pt x="3567" y="26"/>
                    <a:pt x="3560" y="34"/>
                    <a:pt x="3551" y="34"/>
                  </a:cubicBezTo>
                  <a:cubicBezTo>
                    <a:pt x="3542" y="34"/>
                    <a:pt x="3534" y="26"/>
                    <a:pt x="3534" y="17"/>
                  </a:cubicBezTo>
                  <a:cubicBezTo>
                    <a:pt x="3534" y="8"/>
                    <a:pt x="3542" y="0"/>
                    <a:pt x="3551" y="0"/>
                  </a:cubicBezTo>
                  <a:close/>
                  <a:moveTo>
                    <a:pt x="3684" y="0"/>
                  </a:moveTo>
                  <a:lnTo>
                    <a:pt x="3684" y="0"/>
                  </a:lnTo>
                  <a:cubicBezTo>
                    <a:pt x="3693" y="0"/>
                    <a:pt x="3701" y="8"/>
                    <a:pt x="3701" y="17"/>
                  </a:cubicBezTo>
                  <a:cubicBezTo>
                    <a:pt x="3701" y="26"/>
                    <a:pt x="3693" y="34"/>
                    <a:pt x="3684" y="34"/>
                  </a:cubicBezTo>
                  <a:cubicBezTo>
                    <a:pt x="3675" y="34"/>
                    <a:pt x="3667" y="26"/>
                    <a:pt x="3667" y="17"/>
                  </a:cubicBezTo>
                  <a:cubicBezTo>
                    <a:pt x="3667" y="8"/>
                    <a:pt x="3675" y="0"/>
                    <a:pt x="3684" y="0"/>
                  </a:cubicBezTo>
                  <a:close/>
                  <a:moveTo>
                    <a:pt x="3818" y="0"/>
                  </a:moveTo>
                  <a:lnTo>
                    <a:pt x="4051" y="0"/>
                  </a:lnTo>
                  <a:cubicBezTo>
                    <a:pt x="4060" y="0"/>
                    <a:pt x="4068" y="8"/>
                    <a:pt x="4068" y="17"/>
                  </a:cubicBezTo>
                  <a:cubicBezTo>
                    <a:pt x="4068" y="26"/>
                    <a:pt x="4060" y="34"/>
                    <a:pt x="4051" y="34"/>
                  </a:cubicBezTo>
                  <a:lnTo>
                    <a:pt x="3818" y="34"/>
                  </a:lnTo>
                  <a:cubicBezTo>
                    <a:pt x="3808" y="34"/>
                    <a:pt x="3801" y="26"/>
                    <a:pt x="3801" y="17"/>
                  </a:cubicBezTo>
                  <a:cubicBezTo>
                    <a:pt x="3801" y="8"/>
                    <a:pt x="3808" y="0"/>
                    <a:pt x="3818" y="0"/>
                  </a:cubicBezTo>
                  <a:close/>
                  <a:moveTo>
                    <a:pt x="4184" y="0"/>
                  </a:moveTo>
                  <a:lnTo>
                    <a:pt x="4184" y="0"/>
                  </a:lnTo>
                  <a:cubicBezTo>
                    <a:pt x="4193" y="0"/>
                    <a:pt x="4201" y="8"/>
                    <a:pt x="4201" y="17"/>
                  </a:cubicBezTo>
                  <a:cubicBezTo>
                    <a:pt x="4201" y="26"/>
                    <a:pt x="4193" y="34"/>
                    <a:pt x="4184" y="34"/>
                  </a:cubicBezTo>
                  <a:cubicBezTo>
                    <a:pt x="4175" y="34"/>
                    <a:pt x="4168" y="26"/>
                    <a:pt x="4168" y="17"/>
                  </a:cubicBezTo>
                  <a:cubicBezTo>
                    <a:pt x="4168" y="8"/>
                    <a:pt x="4175" y="0"/>
                    <a:pt x="4184" y="0"/>
                  </a:cubicBezTo>
                  <a:close/>
                  <a:moveTo>
                    <a:pt x="4318" y="0"/>
                  </a:moveTo>
                  <a:lnTo>
                    <a:pt x="4318" y="0"/>
                  </a:lnTo>
                  <a:cubicBezTo>
                    <a:pt x="4327" y="0"/>
                    <a:pt x="4334" y="8"/>
                    <a:pt x="4334" y="17"/>
                  </a:cubicBezTo>
                  <a:cubicBezTo>
                    <a:pt x="4334" y="26"/>
                    <a:pt x="4327" y="34"/>
                    <a:pt x="4318" y="34"/>
                  </a:cubicBezTo>
                  <a:cubicBezTo>
                    <a:pt x="4308" y="34"/>
                    <a:pt x="4301" y="26"/>
                    <a:pt x="4301" y="17"/>
                  </a:cubicBezTo>
                  <a:cubicBezTo>
                    <a:pt x="4301" y="8"/>
                    <a:pt x="4308" y="0"/>
                    <a:pt x="4318" y="0"/>
                  </a:cubicBezTo>
                  <a:close/>
                  <a:moveTo>
                    <a:pt x="4451" y="0"/>
                  </a:moveTo>
                  <a:lnTo>
                    <a:pt x="4684" y="0"/>
                  </a:lnTo>
                  <a:cubicBezTo>
                    <a:pt x="4693" y="0"/>
                    <a:pt x="4701" y="8"/>
                    <a:pt x="4701" y="17"/>
                  </a:cubicBezTo>
                  <a:cubicBezTo>
                    <a:pt x="4701" y="26"/>
                    <a:pt x="4693" y="34"/>
                    <a:pt x="4684" y="34"/>
                  </a:cubicBezTo>
                  <a:lnTo>
                    <a:pt x="4451" y="34"/>
                  </a:lnTo>
                  <a:cubicBezTo>
                    <a:pt x="4442" y="34"/>
                    <a:pt x="4434" y="26"/>
                    <a:pt x="4434" y="17"/>
                  </a:cubicBezTo>
                  <a:cubicBezTo>
                    <a:pt x="4434" y="8"/>
                    <a:pt x="4442" y="0"/>
                    <a:pt x="4451" y="0"/>
                  </a:cubicBezTo>
                  <a:close/>
                  <a:moveTo>
                    <a:pt x="4818" y="0"/>
                  </a:moveTo>
                  <a:lnTo>
                    <a:pt x="4818" y="0"/>
                  </a:lnTo>
                  <a:cubicBezTo>
                    <a:pt x="4827" y="0"/>
                    <a:pt x="4834" y="8"/>
                    <a:pt x="4834" y="17"/>
                  </a:cubicBezTo>
                  <a:cubicBezTo>
                    <a:pt x="4834" y="26"/>
                    <a:pt x="4827" y="34"/>
                    <a:pt x="4818" y="34"/>
                  </a:cubicBezTo>
                  <a:cubicBezTo>
                    <a:pt x="4808" y="34"/>
                    <a:pt x="4801" y="26"/>
                    <a:pt x="4801" y="17"/>
                  </a:cubicBezTo>
                  <a:cubicBezTo>
                    <a:pt x="4801" y="8"/>
                    <a:pt x="4808" y="0"/>
                    <a:pt x="4818" y="0"/>
                  </a:cubicBezTo>
                  <a:close/>
                  <a:moveTo>
                    <a:pt x="4951" y="0"/>
                  </a:moveTo>
                  <a:lnTo>
                    <a:pt x="4951" y="0"/>
                  </a:lnTo>
                  <a:cubicBezTo>
                    <a:pt x="4960" y="0"/>
                    <a:pt x="4968" y="8"/>
                    <a:pt x="4968" y="17"/>
                  </a:cubicBezTo>
                  <a:cubicBezTo>
                    <a:pt x="4968" y="26"/>
                    <a:pt x="4960" y="34"/>
                    <a:pt x="4951" y="34"/>
                  </a:cubicBezTo>
                  <a:cubicBezTo>
                    <a:pt x="4942" y="34"/>
                    <a:pt x="4934" y="26"/>
                    <a:pt x="4934" y="17"/>
                  </a:cubicBezTo>
                  <a:cubicBezTo>
                    <a:pt x="4934" y="8"/>
                    <a:pt x="4942" y="0"/>
                    <a:pt x="4951" y="0"/>
                  </a:cubicBezTo>
                  <a:close/>
                  <a:moveTo>
                    <a:pt x="5084" y="0"/>
                  </a:moveTo>
                  <a:lnTo>
                    <a:pt x="5318" y="0"/>
                  </a:lnTo>
                  <a:cubicBezTo>
                    <a:pt x="5327" y="0"/>
                    <a:pt x="5334" y="8"/>
                    <a:pt x="5334" y="17"/>
                  </a:cubicBezTo>
                  <a:cubicBezTo>
                    <a:pt x="5334" y="26"/>
                    <a:pt x="5327" y="34"/>
                    <a:pt x="5318" y="34"/>
                  </a:cubicBezTo>
                  <a:lnTo>
                    <a:pt x="5084" y="34"/>
                  </a:lnTo>
                  <a:cubicBezTo>
                    <a:pt x="5075" y="34"/>
                    <a:pt x="5068" y="26"/>
                    <a:pt x="5068" y="17"/>
                  </a:cubicBezTo>
                  <a:cubicBezTo>
                    <a:pt x="5068" y="8"/>
                    <a:pt x="5075" y="0"/>
                    <a:pt x="5084" y="0"/>
                  </a:cubicBezTo>
                  <a:close/>
                  <a:moveTo>
                    <a:pt x="5451" y="0"/>
                  </a:moveTo>
                  <a:lnTo>
                    <a:pt x="5451" y="0"/>
                  </a:lnTo>
                  <a:cubicBezTo>
                    <a:pt x="5460" y="0"/>
                    <a:pt x="5468" y="8"/>
                    <a:pt x="5468" y="17"/>
                  </a:cubicBezTo>
                  <a:cubicBezTo>
                    <a:pt x="5468" y="26"/>
                    <a:pt x="5460" y="34"/>
                    <a:pt x="5451" y="34"/>
                  </a:cubicBezTo>
                  <a:cubicBezTo>
                    <a:pt x="5442" y="34"/>
                    <a:pt x="5434" y="26"/>
                    <a:pt x="5434" y="17"/>
                  </a:cubicBezTo>
                  <a:cubicBezTo>
                    <a:pt x="5434" y="8"/>
                    <a:pt x="5442" y="0"/>
                    <a:pt x="5451" y="0"/>
                  </a:cubicBezTo>
                  <a:close/>
                  <a:moveTo>
                    <a:pt x="5584" y="0"/>
                  </a:moveTo>
                  <a:lnTo>
                    <a:pt x="5584" y="0"/>
                  </a:lnTo>
                  <a:cubicBezTo>
                    <a:pt x="5594" y="0"/>
                    <a:pt x="5601" y="8"/>
                    <a:pt x="5601" y="17"/>
                  </a:cubicBezTo>
                  <a:cubicBezTo>
                    <a:pt x="5601" y="26"/>
                    <a:pt x="5594" y="34"/>
                    <a:pt x="5584" y="34"/>
                  </a:cubicBezTo>
                  <a:cubicBezTo>
                    <a:pt x="5575" y="34"/>
                    <a:pt x="5568" y="26"/>
                    <a:pt x="5568" y="17"/>
                  </a:cubicBezTo>
                  <a:cubicBezTo>
                    <a:pt x="5568" y="8"/>
                    <a:pt x="5575" y="0"/>
                    <a:pt x="5584" y="0"/>
                  </a:cubicBezTo>
                  <a:close/>
                  <a:moveTo>
                    <a:pt x="5718" y="0"/>
                  </a:moveTo>
                  <a:lnTo>
                    <a:pt x="5951" y="0"/>
                  </a:lnTo>
                  <a:cubicBezTo>
                    <a:pt x="5960" y="0"/>
                    <a:pt x="5968" y="8"/>
                    <a:pt x="5968" y="17"/>
                  </a:cubicBezTo>
                  <a:cubicBezTo>
                    <a:pt x="5968" y="26"/>
                    <a:pt x="5960" y="34"/>
                    <a:pt x="5951" y="34"/>
                  </a:cubicBezTo>
                  <a:lnTo>
                    <a:pt x="5718" y="34"/>
                  </a:lnTo>
                  <a:cubicBezTo>
                    <a:pt x="5709" y="34"/>
                    <a:pt x="5701" y="26"/>
                    <a:pt x="5701" y="17"/>
                  </a:cubicBezTo>
                  <a:cubicBezTo>
                    <a:pt x="5701" y="8"/>
                    <a:pt x="5709" y="0"/>
                    <a:pt x="5718" y="0"/>
                  </a:cubicBezTo>
                  <a:close/>
                  <a:moveTo>
                    <a:pt x="6084" y="0"/>
                  </a:moveTo>
                  <a:lnTo>
                    <a:pt x="6084" y="0"/>
                  </a:lnTo>
                  <a:cubicBezTo>
                    <a:pt x="6094" y="0"/>
                    <a:pt x="6101" y="8"/>
                    <a:pt x="6101" y="17"/>
                  </a:cubicBezTo>
                  <a:cubicBezTo>
                    <a:pt x="6101" y="26"/>
                    <a:pt x="6094" y="34"/>
                    <a:pt x="6084" y="34"/>
                  </a:cubicBezTo>
                  <a:cubicBezTo>
                    <a:pt x="6075" y="34"/>
                    <a:pt x="6068" y="26"/>
                    <a:pt x="6068" y="17"/>
                  </a:cubicBezTo>
                  <a:cubicBezTo>
                    <a:pt x="6068" y="8"/>
                    <a:pt x="6075" y="0"/>
                    <a:pt x="6084" y="0"/>
                  </a:cubicBezTo>
                  <a:close/>
                  <a:moveTo>
                    <a:pt x="6218" y="0"/>
                  </a:moveTo>
                  <a:lnTo>
                    <a:pt x="6218" y="0"/>
                  </a:lnTo>
                  <a:cubicBezTo>
                    <a:pt x="6227" y="0"/>
                    <a:pt x="6234" y="8"/>
                    <a:pt x="6234" y="17"/>
                  </a:cubicBezTo>
                  <a:cubicBezTo>
                    <a:pt x="6234" y="26"/>
                    <a:pt x="6227" y="34"/>
                    <a:pt x="6218" y="34"/>
                  </a:cubicBezTo>
                  <a:cubicBezTo>
                    <a:pt x="6209" y="34"/>
                    <a:pt x="6201" y="26"/>
                    <a:pt x="6201" y="17"/>
                  </a:cubicBezTo>
                  <a:cubicBezTo>
                    <a:pt x="6201" y="8"/>
                    <a:pt x="6209" y="0"/>
                    <a:pt x="6218" y="0"/>
                  </a:cubicBezTo>
                  <a:close/>
                  <a:moveTo>
                    <a:pt x="6351" y="0"/>
                  </a:moveTo>
                  <a:lnTo>
                    <a:pt x="6584" y="0"/>
                  </a:lnTo>
                  <a:cubicBezTo>
                    <a:pt x="6594" y="0"/>
                    <a:pt x="6601" y="8"/>
                    <a:pt x="6601" y="17"/>
                  </a:cubicBezTo>
                  <a:cubicBezTo>
                    <a:pt x="6601" y="26"/>
                    <a:pt x="6594" y="34"/>
                    <a:pt x="6584" y="34"/>
                  </a:cubicBezTo>
                  <a:lnTo>
                    <a:pt x="6351" y="34"/>
                  </a:lnTo>
                  <a:cubicBezTo>
                    <a:pt x="6342" y="34"/>
                    <a:pt x="6334" y="26"/>
                    <a:pt x="6334" y="17"/>
                  </a:cubicBezTo>
                  <a:cubicBezTo>
                    <a:pt x="6334" y="8"/>
                    <a:pt x="6342" y="0"/>
                    <a:pt x="6351" y="0"/>
                  </a:cubicBezTo>
                  <a:close/>
                  <a:moveTo>
                    <a:pt x="6718" y="0"/>
                  </a:moveTo>
                  <a:lnTo>
                    <a:pt x="6718" y="0"/>
                  </a:lnTo>
                  <a:cubicBezTo>
                    <a:pt x="6727" y="0"/>
                    <a:pt x="6735" y="8"/>
                    <a:pt x="6735" y="17"/>
                  </a:cubicBezTo>
                  <a:cubicBezTo>
                    <a:pt x="6735" y="26"/>
                    <a:pt x="6727" y="34"/>
                    <a:pt x="6718" y="34"/>
                  </a:cubicBezTo>
                  <a:cubicBezTo>
                    <a:pt x="6709" y="34"/>
                    <a:pt x="6701" y="26"/>
                    <a:pt x="6701" y="17"/>
                  </a:cubicBezTo>
                  <a:cubicBezTo>
                    <a:pt x="6701" y="8"/>
                    <a:pt x="6709" y="0"/>
                    <a:pt x="6718" y="0"/>
                  </a:cubicBezTo>
                  <a:close/>
                  <a:moveTo>
                    <a:pt x="6851" y="0"/>
                  </a:moveTo>
                  <a:lnTo>
                    <a:pt x="6851" y="0"/>
                  </a:lnTo>
                  <a:cubicBezTo>
                    <a:pt x="6860" y="0"/>
                    <a:pt x="6868" y="8"/>
                    <a:pt x="6868" y="17"/>
                  </a:cubicBezTo>
                  <a:cubicBezTo>
                    <a:pt x="6868" y="26"/>
                    <a:pt x="6860" y="34"/>
                    <a:pt x="6851" y="34"/>
                  </a:cubicBezTo>
                  <a:cubicBezTo>
                    <a:pt x="6842" y="34"/>
                    <a:pt x="6835" y="26"/>
                    <a:pt x="6835" y="17"/>
                  </a:cubicBezTo>
                  <a:cubicBezTo>
                    <a:pt x="6835" y="8"/>
                    <a:pt x="6842" y="0"/>
                    <a:pt x="6851" y="0"/>
                  </a:cubicBezTo>
                  <a:close/>
                </a:path>
              </a:pathLst>
            </a:custGeom>
            <a:solidFill>
              <a:srgbClr val="000000"/>
            </a:solidFill>
            <a:ln w="1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683" name="Freeform 410"/>
            <p:cNvSpPr>
              <a:spLocks noEditPoints="1"/>
            </p:cNvSpPr>
            <p:nvPr/>
          </p:nvSpPr>
          <p:spPr bwMode="auto">
            <a:xfrm>
              <a:off x="4118" y="2059"/>
              <a:ext cx="530" cy="3"/>
            </a:xfrm>
            <a:custGeom>
              <a:avLst/>
              <a:gdLst>
                <a:gd name="T0" fmla="*/ 6 w 2484"/>
                <a:gd name="T1" fmla="*/ 0 h 16"/>
                <a:gd name="T2" fmla="*/ 0 w 2484"/>
                <a:gd name="T3" fmla="*/ 0 h 16"/>
                <a:gd name="T4" fmla="*/ 9 w 2484"/>
                <a:gd name="T5" fmla="*/ 0 h 16"/>
                <a:gd name="T6" fmla="*/ 9 w 2484"/>
                <a:gd name="T7" fmla="*/ 1 h 16"/>
                <a:gd name="T8" fmla="*/ 12 w 2484"/>
                <a:gd name="T9" fmla="*/ 0 h 16"/>
                <a:gd name="T10" fmla="*/ 12 w 2484"/>
                <a:gd name="T11" fmla="*/ 1 h 16"/>
                <a:gd name="T12" fmla="*/ 12 w 2484"/>
                <a:gd name="T13" fmla="*/ 0 h 16"/>
                <a:gd name="T14" fmla="*/ 20 w 2484"/>
                <a:gd name="T15" fmla="*/ 0 h 16"/>
                <a:gd name="T16" fmla="*/ 15 w 2484"/>
                <a:gd name="T17" fmla="*/ 0 h 16"/>
                <a:gd name="T18" fmla="*/ 23 w 2484"/>
                <a:gd name="T19" fmla="*/ 0 h 16"/>
                <a:gd name="T20" fmla="*/ 23 w 2484"/>
                <a:gd name="T21" fmla="*/ 1 h 16"/>
                <a:gd name="T22" fmla="*/ 26 w 2484"/>
                <a:gd name="T23" fmla="*/ 0 h 16"/>
                <a:gd name="T24" fmla="*/ 26 w 2484"/>
                <a:gd name="T25" fmla="*/ 1 h 16"/>
                <a:gd name="T26" fmla="*/ 26 w 2484"/>
                <a:gd name="T27" fmla="*/ 0 h 16"/>
                <a:gd name="T28" fmla="*/ 35 w 2484"/>
                <a:gd name="T29" fmla="*/ 0 h 16"/>
                <a:gd name="T30" fmla="*/ 29 w 2484"/>
                <a:gd name="T31" fmla="*/ 0 h 16"/>
                <a:gd name="T32" fmla="*/ 38 w 2484"/>
                <a:gd name="T33" fmla="*/ 0 h 16"/>
                <a:gd name="T34" fmla="*/ 38 w 2484"/>
                <a:gd name="T35" fmla="*/ 1 h 16"/>
                <a:gd name="T36" fmla="*/ 41 w 2484"/>
                <a:gd name="T37" fmla="*/ 0 h 16"/>
                <a:gd name="T38" fmla="*/ 41 w 2484"/>
                <a:gd name="T39" fmla="*/ 1 h 16"/>
                <a:gd name="T40" fmla="*/ 41 w 2484"/>
                <a:gd name="T41" fmla="*/ 0 h 16"/>
                <a:gd name="T42" fmla="*/ 49 w 2484"/>
                <a:gd name="T43" fmla="*/ 0 h 16"/>
                <a:gd name="T44" fmla="*/ 43 w 2484"/>
                <a:gd name="T45" fmla="*/ 0 h 16"/>
                <a:gd name="T46" fmla="*/ 52 w 2484"/>
                <a:gd name="T47" fmla="*/ 0 h 16"/>
                <a:gd name="T48" fmla="*/ 52 w 2484"/>
                <a:gd name="T49" fmla="*/ 1 h 16"/>
                <a:gd name="T50" fmla="*/ 55 w 2484"/>
                <a:gd name="T51" fmla="*/ 0 h 16"/>
                <a:gd name="T52" fmla="*/ 55 w 2484"/>
                <a:gd name="T53" fmla="*/ 1 h 16"/>
                <a:gd name="T54" fmla="*/ 55 w 2484"/>
                <a:gd name="T55" fmla="*/ 0 h 16"/>
                <a:gd name="T56" fmla="*/ 64 w 2484"/>
                <a:gd name="T57" fmla="*/ 0 h 16"/>
                <a:gd name="T58" fmla="*/ 58 w 2484"/>
                <a:gd name="T59" fmla="*/ 0 h 16"/>
                <a:gd name="T60" fmla="*/ 66 w 2484"/>
                <a:gd name="T61" fmla="*/ 0 h 16"/>
                <a:gd name="T62" fmla="*/ 66 w 2484"/>
                <a:gd name="T63" fmla="*/ 1 h 16"/>
                <a:gd name="T64" fmla="*/ 70 w 2484"/>
                <a:gd name="T65" fmla="*/ 0 h 16"/>
                <a:gd name="T66" fmla="*/ 70 w 2484"/>
                <a:gd name="T67" fmla="*/ 1 h 16"/>
                <a:gd name="T68" fmla="*/ 70 w 2484"/>
                <a:gd name="T69" fmla="*/ 0 h 16"/>
                <a:gd name="T70" fmla="*/ 78 w 2484"/>
                <a:gd name="T71" fmla="*/ 0 h 16"/>
                <a:gd name="T72" fmla="*/ 72 w 2484"/>
                <a:gd name="T73" fmla="*/ 0 h 16"/>
                <a:gd name="T74" fmla="*/ 81 w 2484"/>
                <a:gd name="T75" fmla="*/ 0 h 16"/>
                <a:gd name="T76" fmla="*/ 81 w 2484"/>
                <a:gd name="T77" fmla="*/ 1 h 16"/>
                <a:gd name="T78" fmla="*/ 84 w 2484"/>
                <a:gd name="T79" fmla="*/ 0 h 16"/>
                <a:gd name="T80" fmla="*/ 84 w 2484"/>
                <a:gd name="T81" fmla="*/ 1 h 16"/>
                <a:gd name="T82" fmla="*/ 84 w 2484"/>
                <a:gd name="T83" fmla="*/ 0 h 16"/>
                <a:gd name="T84" fmla="*/ 93 w 2484"/>
                <a:gd name="T85" fmla="*/ 0 h 16"/>
                <a:gd name="T86" fmla="*/ 87 w 2484"/>
                <a:gd name="T87" fmla="*/ 0 h 16"/>
                <a:gd name="T88" fmla="*/ 95 w 2484"/>
                <a:gd name="T89" fmla="*/ 0 h 16"/>
                <a:gd name="T90" fmla="*/ 95 w 2484"/>
                <a:gd name="T91" fmla="*/ 1 h 16"/>
                <a:gd name="T92" fmla="*/ 98 w 2484"/>
                <a:gd name="T93" fmla="*/ 0 h 16"/>
                <a:gd name="T94" fmla="*/ 98 w 2484"/>
                <a:gd name="T95" fmla="*/ 1 h 16"/>
                <a:gd name="T96" fmla="*/ 98 w 2484"/>
                <a:gd name="T97" fmla="*/ 0 h 16"/>
                <a:gd name="T98" fmla="*/ 107 w 2484"/>
                <a:gd name="T99" fmla="*/ 0 h 16"/>
                <a:gd name="T100" fmla="*/ 101 w 2484"/>
                <a:gd name="T101" fmla="*/ 0 h 16"/>
                <a:gd name="T102" fmla="*/ 110 w 2484"/>
                <a:gd name="T103" fmla="*/ 0 h 16"/>
                <a:gd name="T104" fmla="*/ 110 w 2484"/>
                <a:gd name="T105" fmla="*/ 1 h 16"/>
                <a:gd name="T106" fmla="*/ 113 w 2484"/>
                <a:gd name="T107" fmla="*/ 0 h 16"/>
                <a:gd name="T108" fmla="*/ 113 w 2484"/>
                <a:gd name="T109" fmla="*/ 1 h 16"/>
                <a:gd name="T110" fmla="*/ 113 w 2484"/>
                <a:gd name="T111" fmla="*/ 0 h 1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2484" h="16">
                  <a:moveTo>
                    <a:pt x="9" y="0"/>
                  </a:moveTo>
                  <a:lnTo>
                    <a:pt x="125" y="0"/>
                  </a:lnTo>
                  <a:cubicBezTo>
                    <a:pt x="130" y="0"/>
                    <a:pt x="134" y="4"/>
                    <a:pt x="134" y="8"/>
                  </a:cubicBezTo>
                  <a:cubicBezTo>
                    <a:pt x="134" y="13"/>
                    <a:pt x="130" y="16"/>
                    <a:pt x="125" y="16"/>
                  </a:cubicBezTo>
                  <a:lnTo>
                    <a:pt x="9" y="16"/>
                  </a:lnTo>
                  <a:cubicBezTo>
                    <a:pt x="4" y="16"/>
                    <a:pt x="0" y="13"/>
                    <a:pt x="0" y="8"/>
                  </a:cubicBezTo>
                  <a:cubicBezTo>
                    <a:pt x="0" y="4"/>
                    <a:pt x="4" y="0"/>
                    <a:pt x="9" y="0"/>
                  </a:cubicBezTo>
                  <a:close/>
                  <a:moveTo>
                    <a:pt x="192" y="0"/>
                  </a:moveTo>
                  <a:lnTo>
                    <a:pt x="192" y="0"/>
                  </a:lnTo>
                  <a:cubicBezTo>
                    <a:pt x="197" y="0"/>
                    <a:pt x="200" y="4"/>
                    <a:pt x="200" y="8"/>
                  </a:cubicBezTo>
                  <a:cubicBezTo>
                    <a:pt x="200" y="13"/>
                    <a:pt x="197" y="16"/>
                    <a:pt x="192" y="16"/>
                  </a:cubicBezTo>
                  <a:cubicBezTo>
                    <a:pt x="188" y="16"/>
                    <a:pt x="184" y="13"/>
                    <a:pt x="184" y="8"/>
                  </a:cubicBezTo>
                  <a:cubicBezTo>
                    <a:pt x="184" y="4"/>
                    <a:pt x="188" y="0"/>
                    <a:pt x="192" y="0"/>
                  </a:cubicBezTo>
                  <a:close/>
                  <a:moveTo>
                    <a:pt x="259" y="0"/>
                  </a:moveTo>
                  <a:lnTo>
                    <a:pt x="259" y="0"/>
                  </a:lnTo>
                  <a:cubicBezTo>
                    <a:pt x="263" y="0"/>
                    <a:pt x="267" y="4"/>
                    <a:pt x="267" y="8"/>
                  </a:cubicBezTo>
                  <a:cubicBezTo>
                    <a:pt x="267" y="13"/>
                    <a:pt x="263" y="16"/>
                    <a:pt x="259" y="16"/>
                  </a:cubicBezTo>
                  <a:cubicBezTo>
                    <a:pt x="254" y="16"/>
                    <a:pt x="250" y="13"/>
                    <a:pt x="250" y="8"/>
                  </a:cubicBezTo>
                  <a:cubicBezTo>
                    <a:pt x="250" y="4"/>
                    <a:pt x="254" y="0"/>
                    <a:pt x="259" y="0"/>
                  </a:cubicBezTo>
                  <a:close/>
                  <a:moveTo>
                    <a:pt x="325" y="0"/>
                  </a:moveTo>
                  <a:lnTo>
                    <a:pt x="442" y="0"/>
                  </a:lnTo>
                  <a:cubicBezTo>
                    <a:pt x="447" y="0"/>
                    <a:pt x="450" y="4"/>
                    <a:pt x="450" y="8"/>
                  </a:cubicBezTo>
                  <a:cubicBezTo>
                    <a:pt x="450" y="13"/>
                    <a:pt x="447" y="16"/>
                    <a:pt x="442" y="16"/>
                  </a:cubicBezTo>
                  <a:lnTo>
                    <a:pt x="325" y="16"/>
                  </a:lnTo>
                  <a:cubicBezTo>
                    <a:pt x="321" y="16"/>
                    <a:pt x="317" y="13"/>
                    <a:pt x="317" y="8"/>
                  </a:cubicBezTo>
                  <a:cubicBezTo>
                    <a:pt x="317" y="4"/>
                    <a:pt x="321" y="0"/>
                    <a:pt x="325" y="0"/>
                  </a:cubicBezTo>
                  <a:close/>
                  <a:moveTo>
                    <a:pt x="509" y="0"/>
                  </a:moveTo>
                  <a:lnTo>
                    <a:pt x="509" y="0"/>
                  </a:lnTo>
                  <a:cubicBezTo>
                    <a:pt x="513" y="0"/>
                    <a:pt x="517" y="4"/>
                    <a:pt x="517" y="8"/>
                  </a:cubicBezTo>
                  <a:cubicBezTo>
                    <a:pt x="517" y="13"/>
                    <a:pt x="513" y="16"/>
                    <a:pt x="509" y="16"/>
                  </a:cubicBezTo>
                  <a:cubicBezTo>
                    <a:pt x="504" y="16"/>
                    <a:pt x="500" y="13"/>
                    <a:pt x="500" y="8"/>
                  </a:cubicBezTo>
                  <a:cubicBezTo>
                    <a:pt x="500" y="4"/>
                    <a:pt x="504" y="0"/>
                    <a:pt x="509" y="0"/>
                  </a:cubicBezTo>
                  <a:close/>
                  <a:moveTo>
                    <a:pt x="576" y="0"/>
                  </a:moveTo>
                  <a:lnTo>
                    <a:pt x="576" y="0"/>
                  </a:lnTo>
                  <a:cubicBezTo>
                    <a:pt x="580" y="0"/>
                    <a:pt x="584" y="4"/>
                    <a:pt x="584" y="8"/>
                  </a:cubicBezTo>
                  <a:cubicBezTo>
                    <a:pt x="584" y="13"/>
                    <a:pt x="580" y="16"/>
                    <a:pt x="576" y="16"/>
                  </a:cubicBezTo>
                  <a:cubicBezTo>
                    <a:pt x="571" y="16"/>
                    <a:pt x="567" y="13"/>
                    <a:pt x="567" y="8"/>
                  </a:cubicBezTo>
                  <a:cubicBezTo>
                    <a:pt x="567" y="4"/>
                    <a:pt x="571" y="0"/>
                    <a:pt x="576" y="0"/>
                  </a:cubicBezTo>
                  <a:close/>
                  <a:moveTo>
                    <a:pt x="642" y="0"/>
                  </a:moveTo>
                  <a:lnTo>
                    <a:pt x="759" y="0"/>
                  </a:lnTo>
                  <a:cubicBezTo>
                    <a:pt x="763" y="0"/>
                    <a:pt x="767" y="4"/>
                    <a:pt x="767" y="8"/>
                  </a:cubicBezTo>
                  <a:cubicBezTo>
                    <a:pt x="767" y="13"/>
                    <a:pt x="763" y="16"/>
                    <a:pt x="759" y="16"/>
                  </a:cubicBezTo>
                  <a:lnTo>
                    <a:pt x="642" y="16"/>
                  </a:lnTo>
                  <a:cubicBezTo>
                    <a:pt x="638" y="16"/>
                    <a:pt x="634" y="13"/>
                    <a:pt x="634" y="8"/>
                  </a:cubicBezTo>
                  <a:cubicBezTo>
                    <a:pt x="634" y="4"/>
                    <a:pt x="638" y="0"/>
                    <a:pt x="642" y="0"/>
                  </a:cubicBezTo>
                  <a:close/>
                  <a:moveTo>
                    <a:pt x="826" y="0"/>
                  </a:moveTo>
                  <a:lnTo>
                    <a:pt x="826" y="0"/>
                  </a:lnTo>
                  <a:cubicBezTo>
                    <a:pt x="830" y="0"/>
                    <a:pt x="834" y="4"/>
                    <a:pt x="834" y="8"/>
                  </a:cubicBezTo>
                  <a:cubicBezTo>
                    <a:pt x="834" y="13"/>
                    <a:pt x="830" y="16"/>
                    <a:pt x="826" y="16"/>
                  </a:cubicBezTo>
                  <a:cubicBezTo>
                    <a:pt x="821" y="16"/>
                    <a:pt x="817" y="13"/>
                    <a:pt x="817" y="8"/>
                  </a:cubicBezTo>
                  <a:cubicBezTo>
                    <a:pt x="817" y="4"/>
                    <a:pt x="821" y="0"/>
                    <a:pt x="826" y="0"/>
                  </a:cubicBezTo>
                  <a:close/>
                  <a:moveTo>
                    <a:pt x="892" y="0"/>
                  </a:moveTo>
                  <a:lnTo>
                    <a:pt x="892" y="0"/>
                  </a:lnTo>
                  <a:cubicBezTo>
                    <a:pt x="897" y="0"/>
                    <a:pt x="901" y="4"/>
                    <a:pt x="901" y="8"/>
                  </a:cubicBezTo>
                  <a:cubicBezTo>
                    <a:pt x="901" y="13"/>
                    <a:pt x="897" y="16"/>
                    <a:pt x="892" y="16"/>
                  </a:cubicBezTo>
                  <a:cubicBezTo>
                    <a:pt x="888" y="16"/>
                    <a:pt x="884" y="13"/>
                    <a:pt x="884" y="8"/>
                  </a:cubicBezTo>
                  <a:cubicBezTo>
                    <a:pt x="884" y="4"/>
                    <a:pt x="888" y="0"/>
                    <a:pt x="892" y="0"/>
                  </a:cubicBezTo>
                  <a:close/>
                  <a:moveTo>
                    <a:pt x="959" y="0"/>
                  </a:moveTo>
                  <a:lnTo>
                    <a:pt x="1076" y="0"/>
                  </a:lnTo>
                  <a:cubicBezTo>
                    <a:pt x="1080" y="0"/>
                    <a:pt x="1084" y="4"/>
                    <a:pt x="1084" y="8"/>
                  </a:cubicBezTo>
                  <a:cubicBezTo>
                    <a:pt x="1084" y="13"/>
                    <a:pt x="1080" y="16"/>
                    <a:pt x="1076" y="16"/>
                  </a:cubicBezTo>
                  <a:lnTo>
                    <a:pt x="959" y="16"/>
                  </a:lnTo>
                  <a:cubicBezTo>
                    <a:pt x="954" y="16"/>
                    <a:pt x="951" y="13"/>
                    <a:pt x="951" y="8"/>
                  </a:cubicBezTo>
                  <a:cubicBezTo>
                    <a:pt x="951" y="4"/>
                    <a:pt x="954" y="0"/>
                    <a:pt x="959" y="0"/>
                  </a:cubicBezTo>
                  <a:close/>
                  <a:moveTo>
                    <a:pt x="1142" y="0"/>
                  </a:moveTo>
                  <a:lnTo>
                    <a:pt x="1142" y="0"/>
                  </a:lnTo>
                  <a:cubicBezTo>
                    <a:pt x="1147" y="0"/>
                    <a:pt x="1151" y="4"/>
                    <a:pt x="1151" y="8"/>
                  </a:cubicBezTo>
                  <a:cubicBezTo>
                    <a:pt x="1151" y="13"/>
                    <a:pt x="1147" y="16"/>
                    <a:pt x="1142" y="16"/>
                  </a:cubicBezTo>
                  <a:cubicBezTo>
                    <a:pt x="1138" y="16"/>
                    <a:pt x="1134" y="13"/>
                    <a:pt x="1134" y="8"/>
                  </a:cubicBezTo>
                  <a:cubicBezTo>
                    <a:pt x="1134" y="4"/>
                    <a:pt x="1138" y="0"/>
                    <a:pt x="1142" y="0"/>
                  </a:cubicBezTo>
                  <a:close/>
                  <a:moveTo>
                    <a:pt x="1209" y="0"/>
                  </a:moveTo>
                  <a:lnTo>
                    <a:pt x="1209" y="0"/>
                  </a:lnTo>
                  <a:cubicBezTo>
                    <a:pt x="1214" y="0"/>
                    <a:pt x="1217" y="4"/>
                    <a:pt x="1217" y="8"/>
                  </a:cubicBezTo>
                  <a:cubicBezTo>
                    <a:pt x="1217" y="13"/>
                    <a:pt x="1214" y="16"/>
                    <a:pt x="1209" y="16"/>
                  </a:cubicBezTo>
                  <a:cubicBezTo>
                    <a:pt x="1204" y="16"/>
                    <a:pt x="1201" y="13"/>
                    <a:pt x="1201" y="8"/>
                  </a:cubicBezTo>
                  <a:cubicBezTo>
                    <a:pt x="1201" y="4"/>
                    <a:pt x="1204" y="0"/>
                    <a:pt x="1209" y="0"/>
                  </a:cubicBezTo>
                  <a:close/>
                  <a:moveTo>
                    <a:pt x="1276" y="0"/>
                  </a:moveTo>
                  <a:lnTo>
                    <a:pt x="1392" y="0"/>
                  </a:lnTo>
                  <a:cubicBezTo>
                    <a:pt x="1397" y="0"/>
                    <a:pt x="1401" y="4"/>
                    <a:pt x="1401" y="8"/>
                  </a:cubicBezTo>
                  <a:cubicBezTo>
                    <a:pt x="1401" y="13"/>
                    <a:pt x="1397" y="16"/>
                    <a:pt x="1392" y="16"/>
                  </a:cubicBezTo>
                  <a:lnTo>
                    <a:pt x="1276" y="16"/>
                  </a:lnTo>
                  <a:cubicBezTo>
                    <a:pt x="1271" y="16"/>
                    <a:pt x="1267" y="13"/>
                    <a:pt x="1267" y="8"/>
                  </a:cubicBezTo>
                  <a:cubicBezTo>
                    <a:pt x="1267" y="4"/>
                    <a:pt x="1271" y="0"/>
                    <a:pt x="1276" y="0"/>
                  </a:cubicBezTo>
                  <a:close/>
                  <a:moveTo>
                    <a:pt x="1459" y="0"/>
                  </a:moveTo>
                  <a:lnTo>
                    <a:pt x="1459" y="0"/>
                  </a:lnTo>
                  <a:cubicBezTo>
                    <a:pt x="1464" y="0"/>
                    <a:pt x="1467" y="4"/>
                    <a:pt x="1467" y="8"/>
                  </a:cubicBezTo>
                  <a:cubicBezTo>
                    <a:pt x="1467" y="13"/>
                    <a:pt x="1464" y="16"/>
                    <a:pt x="1459" y="16"/>
                  </a:cubicBezTo>
                  <a:cubicBezTo>
                    <a:pt x="1454" y="16"/>
                    <a:pt x="1451" y="13"/>
                    <a:pt x="1451" y="8"/>
                  </a:cubicBezTo>
                  <a:cubicBezTo>
                    <a:pt x="1451" y="4"/>
                    <a:pt x="1454" y="0"/>
                    <a:pt x="1459" y="0"/>
                  </a:cubicBezTo>
                  <a:close/>
                  <a:moveTo>
                    <a:pt x="1526" y="0"/>
                  </a:moveTo>
                  <a:lnTo>
                    <a:pt x="1526" y="0"/>
                  </a:lnTo>
                  <a:cubicBezTo>
                    <a:pt x="1530" y="0"/>
                    <a:pt x="1534" y="4"/>
                    <a:pt x="1534" y="8"/>
                  </a:cubicBezTo>
                  <a:cubicBezTo>
                    <a:pt x="1534" y="13"/>
                    <a:pt x="1530" y="16"/>
                    <a:pt x="1526" y="16"/>
                  </a:cubicBezTo>
                  <a:cubicBezTo>
                    <a:pt x="1521" y="16"/>
                    <a:pt x="1517" y="13"/>
                    <a:pt x="1517" y="8"/>
                  </a:cubicBezTo>
                  <a:cubicBezTo>
                    <a:pt x="1517" y="4"/>
                    <a:pt x="1521" y="0"/>
                    <a:pt x="1526" y="0"/>
                  </a:cubicBezTo>
                  <a:close/>
                  <a:moveTo>
                    <a:pt x="1592" y="0"/>
                  </a:moveTo>
                  <a:lnTo>
                    <a:pt x="1709" y="0"/>
                  </a:lnTo>
                  <a:cubicBezTo>
                    <a:pt x="1714" y="0"/>
                    <a:pt x="1717" y="4"/>
                    <a:pt x="1717" y="8"/>
                  </a:cubicBezTo>
                  <a:cubicBezTo>
                    <a:pt x="1717" y="13"/>
                    <a:pt x="1714" y="16"/>
                    <a:pt x="1709" y="16"/>
                  </a:cubicBezTo>
                  <a:lnTo>
                    <a:pt x="1592" y="16"/>
                  </a:lnTo>
                  <a:cubicBezTo>
                    <a:pt x="1588" y="16"/>
                    <a:pt x="1584" y="13"/>
                    <a:pt x="1584" y="8"/>
                  </a:cubicBezTo>
                  <a:cubicBezTo>
                    <a:pt x="1584" y="4"/>
                    <a:pt x="1588" y="0"/>
                    <a:pt x="1592" y="0"/>
                  </a:cubicBezTo>
                  <a:close/>
                  <a:moveTo>
                    <a:pt x="1776" y="0"/>
                  </a:moveTo>
                  <a:lnTo>
                    <a:pt x="1776" y="0"/>
                  </a:lnTo>
                  <a:cubicBezTo>
                    <a:pt x="1780" y="0"/>
                    <a:pt x="1784" y="4"/>
                    <a:pt x="1784" y="8"/>
                  </a:cubicBezTo>
                  <a:cubicBezTo>
                    <a:pt x="1784" y="13"/>
                    <a:pt x="1780" y="16"/>
                    <a:pt x="1776" y="16"/>
                  </a:cubicBezTo>
                  <a:cubicBezTo>
                    <a:pt x="1771" y="16"/>
                    <a:pt x="1767" y="13"/>
                    <a:pt x="1767" y="8"/>
                  </a:cubicBezTo>
                  <a:cubicBezTo>
                    <a:pt x="1767" y="4"/>
                    <a:pt x="1771" y="0"/>
                    <a:pt x="1776" y="0"/>
                  </a:cubicBezTo>
                  <a:close/>
                  <a:moveTo>
                    <a:pt x="1842" y="0"/>
                  </a:moveTo>
                  <a:lnTo>
                    <a:pt x="1842" y="0"/>
                  </a:lnTo>
                  <a:cubicBezTo>
                    <a:pt x="1847" y="0"/>
                    <a:pt x="1851" y="4"/>
                    <a:pt x="1851" y="8"/>
                  </a:cubicBezTo>
                  <a:cubicBezTo>
                    <a:pt x="1851" y="13"/>
                    <a:pt x="1847" y="16"/>
                    <a:pt x="1842" y="16"/>
                  </a:cubicBezTo>
                  <a:cubicBezTo>
                    <a:pt x="1838" y="16"/>
                    <a:pt x="1834" y="13"/>
                    <a:pt x="1834" y="8"/>
                  </a:cubicBezTo>
                  <a:cubicBezTo>
                    <a:pt x="1834" y="4"/>
                    <a:pt x="1838" y="0"/>
                    <a:pt x="1842" y="0"/>
                  </a:cubicBezTo>
                  <a:close/>
                  <a:moveTo>
                    <a:pt x="1909" y="0"/>
                  </a:moveTo>
                  <a:lnTo>
                    <a:pt x="2026" y="0"/>
                  </a:lnTo>
                  <a:cubicBezTo>
                    <a:pt x="2030" y="0"/>
                    <a:pt x="2034" y="4"/>
                    <a:pt x="2034" y="8"/>
                  </a:cubicBezTo>
                  <a:cubicBezTo>
                    <a:pt x="2034" y="13"/>
                    <a:pt x="2030" y="16"/>
                    <a:pt x="2026" y="16"/>
                  </a:cubicBezTo>
                  <a:lnTo>
                    <a:pt x="1909" y="16"/>
                  </a:lnTo>
                  <a:cubicBezTo>
                    <a:pt x="1904" y="16"/>
                    <a:pt x="1901" y="13"/>
                    <a:pt x="1901" y="8"/>
                  </a:cubicBezTo>
                  <a:cubicBezTo>
                    <a:pt x="1901" y="4"/>
                    <a:pt x="1904" y="0"/>
                    <a:pt x="1909" y="0"/>
                  </a:cubicBezTo>
                  <a:close/>
                  <a:moveTo>
                    <a:pt x="2092" y="0"/>
                  </a:moveTo>
                  <a:lnTo>
                    <a:pt x="2092" y="0"/>
                  </a:lnTo>
                  <a:cubicBezTo>
                    <a:pt x="2097" y="0"/>
                    <a:pt x="2101" y="4"/>
                    <a:pt x="2101" y="8"/>
                  </a:cubicBezTo>
                  <a:cubicBezTo>
                    <a:pt x="2101" y="13"/>
                    <a:pt x="2097" y="16"/>
                    <a:pt x="2092" y="16"/>
                  </a:cubicBezTo>
                  <a:cubicBezTo>
                    <a:pt x="2088" y="16"/>
                    <a:pt x="2084" y="13"/>
                    <a:pt x="2084" y="8"/>
                  </a:cubicBezTo>
                  <a:cubicBezTo>
                    <a:pt x="2084" y="4"/>
                    <a:pt x="2088" y="0"/>
                    <a:pt x="2092" y="0"/>
                  </a:cubicBezTo>
                  <a:close/>
                  <a:moveTo>
                    <a:pt x="2159" y="0"/>
                  </a:moveTo>
                  <a:lnTo>
                    <a:pt x="2159" y="0"/>
                  </a:lnTo>
                  <a:cubicBezTo>
                    <a:pt x="2164" y="0"/>
                    <a:pt x="2167" y="4"/>
                    <a:pt x="2167" y="8"/>
                  </a:cubicBezTo>
                  <a:cubicBezTo>
                    <a:pt x="2167" y="13"/>
                    <a:pt x="2164" y="16"/>
                    <a:pt x="2159" y="16"/>
                  </a:cubicBezTo>
                  <a:cubicBezTo>
                    <a:pt x="2154" y="16"/>
                    <a:pt x="2151" y="13"/>
                    <a:pt x="2151" y="8"/>
                  </a:cubicBezTo>
                  <a:cubicBezTo>
                    <a:pt x="2151" y="4"/>
                    <a:pt x="2154" y="0"/>
                    <a:pt x="2159" y="0"/>
                  </a:cubicBezTo>
                  <a:close/>
                  <a:moveTo>
                    <a:pt x="2226" y="0"/>
                  </a:moveTo>
                  <a:lnTo>
                    <a:pt x="2342" y="0"/>
                  </a:lnTo>
                  <a:cubicBezTo>
                    <a:pt x="2347" y="0"/>
                    <a:pt x="2351" y="4"/>
                    <a:pt x="2351" y="8"/>
                  </a:cubicBezTo>
                  <a:cubicBezTo>
                    <a:pt x="2351" y="13"/>
                    <a:pt x="2347" y="16"/>
                    <a:pt x="2342" y="16"/>
                  </a:cubicBezTo>
                  <a:lnTo>
                    <a:pt x="2226" y="16"/>
                  </a:lnTo>
                  <a:cubicBezTo>
                    <a:pt x="2221" y="16"/>
                    <a:pt x="2217" y="13"/>
                    <a:pt x="2217" y="8"/>
                  </a:cubicBezTo>
                  <a:cubicBezTo>
                    <a:pt x="2217" y="4"/>
                    <a:pt x="2221" y="0"/>
                    <a:pt x="2226" y="0"/>
                  </a:cubicBezTo>
                  <a:close/>
                  <a:moveTo>
                    <a:pt x="2409" y="0"/>
                  </a:moveTo>
                  <a:lnTo>
                    <a:pt x="2409" y="0"/>
                  </a:lnTo>
                  <a:cubicBezTo>
                    <a:pt x="2414" y="0"/>
                    <a:pt x="2417" y="4"/>
                    <a:pt x="2417" y="8"/>
                  </a:cubicBezTo>
                  <a:cubicBezTo>
                    <a:pt x="2417" y="13"/>
                    <a:pt x="2414" y="16"/>
                    <a:pt x="2409" y="16"/>
                  </a:cubicBezTo>
                  <a:cubicBezTo>
                    <a:pt x="2404" y="16"/>
                    <a:pt x="2401" y="13"/>
                    <a:pt x="2401" y="8"/>
                  </a:cubicBezTo>
                  <a:cubicBezTo>
                    <a:pt x="2401" y="4"/>
                    <a:pt x="2404" y="0"/>
                    <a:pt x="2409" y="0"/>
                  </a:cubicBezTo>
                  <a:close/>
                  <a:moveTo>
                    <a:pt x="2476" y="0"/>
                  </a:moveTo>
                  <a:lnTo>
                    <a:pt x="2476" y="0"/>
                  </a:lnTo>
                  <a:cubicBezTo>
                    <a:pt x="2480" y="0"/>
                    <a:pt x="2484" y="4"/>
                    <a:pt x="2484" y="8"/>
                  </a:cubicBezTo>
                  <a:cubicBezTo>
                    <a:pt x="2484" y="13"/>
                    <a:pt x="2480" y="16"/>
                    <a:pt x="2476" y="16"/>
                  </a:cubicBezTo>
                  <a:cubicBezTo>
                    <a:pt x="2471" y="16"/>
                    <a:pt x="2467" y="13"/>
                    <a:pt x="2467" y="8"/>
                  </a:cubicBezTo>
                  <a:cubicBezTo>
                    <a:pt x="2467" y="4"/>
                    <a:pt x="2471" y="0"/>
                    <a:pt x="2476" y="0"/>
                  </a:cubicBezTo>
                  <a:close/>
                </a:path>
              </a:pathLst>
            </a:custGeom>
            <a:solidFill>
              <a:srgbClr val="000000"/>
            </a:solidFill>
            <a:ln w="1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684" name="Freeform 411"/>
            <p:cNvSpPr>
              <a:spLocks noEditPoints="1"/>
            </p:cNvSpPr>
            <p:nvPr/>
          </p:nvSpPr>
          <p:spPr bwMode="auto">
            <a:xfrm>
              <a:off x="3368" y="2056"/>
              <a:ext cx="546" cy="3"/>
            </a:xfrm>
            <a:custGeom>
              <a:avLst/>
              <a:gdLst>
                <a:gd name="T0" fmla="*/ 3 w 5123"/>
                <a:gd name="T1" fmla="*/ 0 h 34"/>
                <a:gd name="T2" fmla="*/ 0 w 5123"/>
                <a:gd name="T3" fmla="*/ 0 h 34"/>
                <a:gd name="T4" fmla="*/ 4 w 5123"/>
                <a:gd name="T5" fmla="*/ 0 h 34"/>
                <a:gd name="T6" fmla="*/ 4 w 5123"/>
                <a:gd name="T7" fmla="*/ 0 h 34"/>
                <a:gd name="T8" fmla="*/ 6 w 5123"/>
                <a:gd name="T9" fmla="*/ 0 h 34"/>
                <a:gd name="T10" fmla="*/ 6 w 5123"/>
                <a:gd name="T11" fmla="*/ 0 h 34"/>
                <a:gd name="T12" fmla="*/ 6 w 5123"/>
                <a:gd name="T13" fmla="*/ 0 h 34"/>
                <a:gd name="T14" fmla="*/ 10 w 5123"/>
                <a:gd name="T15" fmla="*/ 0 h 34"/>
                <a:gd name="T16" fmla="*/ 7 w 5123"/>
                <a:gd name="T17" fmla="*/ 0 h 34"/>
                <a:gd name="T18" fmla="*/ 12 w 5123"/>
                <a:gd name="T19" fmla="*/ 0 h 34"/>
                <a:gd name="T20" fmla="*/ 12 w 5123"/>
                <a:gd name="T21" fmla="*/ 0 h 34"/>
                <a:gd name="T22" fmla="*/ 13 w 5123"/>
                <a:gd name="T23" fmla="*/ 0 h 34"/>
                <a:gd name="T24" fmla="*/ 13 w 5123"/>
                <a:gd name="T25" fmla="*/ 0 h 34"/>
                <a:gd name="T26" fmla="*/ 13 w 5123"/>
                <a:gd name="T27" fmla="*/ 0 h 34"/>
                <a:gd name="T28" fmla="*/ 17 w 5123"/>
                <a:gd name="T29" fmla="*/ 0 h 34"/>
                <a:gd name="T30" fmla="*/ 14 w 5123"/>
                <a:gd name="T31" fmla="*/ 0 h 34"/>
                <a:gd name="T32" fmla="*/ 19 w 5123"/>
                <a:gd name="T33" fmla="*/ 0 h 34"/>
                <a:gd name="T34" fmla="*/ 19 w 5123"/>
                <a:gd name="T35" fmla="*/ 0 h 34"/>
                <a:gd name="T36" fmla="*/ 20 w 5123"/>
                <a:gd name="T37" fmla="*/ 0 h 34"/>
                <a:gd name="T38" fmla="*/ 20 w 5123"/>
                <a:gd name="T39" fmla="*/ 0 h 34"/>
                <a:gd name="T40" fmla="*/ 20 w 5123"/>
                <a:gd name="T41" fmla="*/ 0 h 34"/>
                <a:gd name="T42" fmla="*/ 25 w 5123"/>
                <a:gd name="T43" fmla="*/ 0 h 34"/>
                <a:gd name="T44" fmla="*/ 22 w 5123"/>
                <a:gd name="T45" fmla="*/ 0 h 34"/>
                <a:gd name="T46" fmla="*/ 26 w 5123"/>
                <a:gd name="T47" fmla="*/ 0 h 34"/>
                <a:gd name="T48" fmla="*/ 26 w 5123"/>
                <a:gd name="T49" fmla="*/ 0 h 34"/>
                <a:gd name="T50" fmla="*/ 27 w 5123"/>
                <a:gd name="T51" fmla="*/ 0 h 34"/>
                <a:gd name="T52" fmla="*/ 27 w 5123"/>
                <a:gd name="T53" fmla="*/ 0 h 34"/>
                <a:gd name="T54" fmla="*/ 27 w 5123"/>
                <a:gd name="T55" fmla="*/ 0 h 34"/>
                <a:gd name="T56" fmla="*/ 32 w 5123"/>
                <a:gd name="T57" fmla="*/ 0 h 34"/>
                <a:gd name="T58" fmla="*/ 29 w 5123"/>
                <a:gd name="T59" fmla="*/ 0 h 34"/>
                <a:gd name="T60" fmla="*/ 33 w 5123"/>
                <a:gd name="T61" fmla="*/ 0 h 34"/>
                <a:gd name="T62" fmla="*/ 33 w 5123"/>
                <a:gd name="T63" fmla="*/ 0 h 34"/>
                <a:gd name="T64" fmla="*/ 35 w 5123"/>
                <a:gd name="T65" fmla="*/ 0 h 34"/>
                <a:gd name="T66" fmla="*/ 35 w 5123"/>
                <a:gd name="T67" fmla="*/ 0 h 34"/>
                <a:gd name="T68" fmla="*/ 35 w 5123"/>
                <a:gd name="T69" fmla="*/ 0 h 34"/>
                <a:gd name="T70" fmla="*/ 39 w 5123"/>
                <a:gd name="T71" fmla="*/ 0 h 34"/>
                <a:gd name="T72" fmla="*/ 36 w 5123"/>
                <a:gd name="T73" fmla="*/ 0 h 34"/>
                <a:gd name="T74" fmla="*/ 40 w 5123"/>
                <a:gd name="T75" fmla="*/ 0 h 34"/>
                <a:gd name="T76" fmla="*/ 40 w 5123"/>
                <a:gd name="T77" fmla="*/ 0 h 34"/>
                <a:gd name="T78" fmla="*/ 42 w 5123"/>
                <a:gd name="T79" fmla="*/ 0 h 34"/>
                <a:gd name="T80" fmla="*/ 42 w 5123"/>
                <a:gd name="T81" fmla="*/ 0 h 34"/>
                <a:gd name="T82" fmla="*/ 42 w 5123"/>
                <a:gd name="T83" fmla="*/ 0 h 34"/>
                <a:gd name="T84" fmla="*/ 46 w 5123"/>
                <a:gd name="T85" fmla="*/ 0 h 34"/>
                <a:gd name="T86" fmla="*/ 43 w 5123"/>
                <a:gd name="T87" fmla="*/ 0 h 34"/>
                <a:gd name="T88" fmla="*/ 48 w 5123"/>
                <a:gd name="T89" fmla="*/ 0 h 34"/>
                <a:gd name="T90" fmla="*/ 48 w 5123"/>
                <a:gd name="T91" fmla="*/ 0 h 34"/>
                <a:gd name="T92" fmla="*/ 49 w 5123"/>
                <a:gd name="T93" fmla="*/ 0 h 34"/>
                <a:gd name="T94" fmla="*/ 49 w 5123"/>
                <a:gd name="T95" fmla="*/ 0 h 34"/>
                <a:gd name="T96" fmla="*/ 49 w 5123"/>
                <a:gd name="T97" fmla="*/ 0 h 34"/>
                <a:gd name="T98" fmla="*/ 53 w 5123"/>
                <a:gd name="T99" fmla="*/ 0 h 34"/>
                <a:gd name="T100" fmla="*/ 50 w 5123"/>
                <a:gd name="T101" fmla="*/ 0 h 34"/>
                <a:gd name="T102" fmla="*/ 55 w 5123"/>
                <a:gd name="T103" fmla="*/ 0 h 34"/>
                <a:gd name="T104" fmla="*/ 55 w 5123"/>
                <a:gd name="T105" fmla="*/ 0 h 34"/>
                <a:gd name="T106" fmla="*/ 56 w 5123"/>
                <a:gd name="T107" fmla="*/ 0 h 34"/>
                <a:gd name="T108" fmla="*/ 56 w 5123"/>
                <a:gd name="T109" fmla="*/ 0 h 34"/>
                <a:gd name="T110" fmla="*/ 56 w 5123"/>
                <a:gd name="T111" fmla="*/ 0 h 34"/>
                <a:gd name="T112" fmla="*/ 58 w 5123"/>
                <a:gd name="T113" fmla="*/ 0 h 34"/>
                <a:gd name="T114" fmla="*/ 58 w 5123"/>
                <a:gd name="T115" fmla="*/ 0 h 3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5123" h="34">
                  <a:moveTo>
                    <a:pt x="17" y="0"/>
                  </a:moveTo>
                  <a:lnTo>
                    <a:pt x="250" y="0"/>
                  </a:lnTo>
                  <a:cubicBezTo>
                    <a:pt x="259" y="0"/>
                    <a:pt x="267" y="8"/>
                    <a:pt x="267" y="17"/>
                  </a:cubicBezTo>
                  <a:cubicBezTo>
                    <a:pt x="267" y="26"/>
                    <a:pt x="259" y="34"/>
                    <a:pt x="250" y="34"/>
                  </a:cubicBezTo>
                  <a:lnTo>
                    <a:pt x="17" y="34"/>
                  </a:lnTo>
                  <a:cubicBezTo>
                    <a:pt x="8" y="34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lose/>
                  <a:moveTo>
                    <a:pt x="383" y="0"/>
                  </a:moveTo>
                  <a:lnTo>
                    <a:pt x="384" y="0"/>
                  </a:lnTo>
                  <a:cubicBezTo>
                    <a:pt x="393" y="0"/>
                    <a:pt x="400" y="8"/>
                    <a:pt x="400" y="17"/>
                  </a:cubicBezTo>
                  <a:cubicBezTo>
                    <a:pt x="400" y="26"/>
                    <a:pt x="393" y="34"/>
                    <a:pt x="384" y="34"/>
                  </a:cubicBezTo>
                  <a:lnTo>
                    <a:pt x="383" y="34"/>
                  </a:lnTo>
                  <a:cubicBezTo>
                    <a:pt x="374" y="34"/>
                    <a:pt x="367" y="26"/>
                    <a:pt x="367" y="17"/>
                  </a:cubicBezTo>
                  <a:cubicBezTo>
                    <a:pt x="367" y="8"/>
                    <a:pt x="374" y="0"/>
                    <a:pt x="383" y="0"/>
                  </a:cubicBezTo>
                  <a:close/>
                  <a:moveTo>
                    <a:pt x="517" y="0"/>
                  </a:moveTo>
                  <a:lnTo>
                    <a:pt x="517" y="0"/>
                  </a:lnTo>
                  <a:cubicBezTo>
                    <a:pt x="526" y="0"/>
                    <a:pt x="534" y="8"/>
                    <a:pt x="534" y="17"/>
                  </a:cubicBezTo>
                  <a:cubicBezTo>
                    <a:pt x="534" y="26"/>
                    <a:pt x="526" y="34"/>
                    <a:pt x="517" y="34"/>
                  </a:cubicBezTo>
                  <a:cubicBezTo>
                    <a:pt x="508" y="34"/>
                    <a:pt x="500" y="26"/>
                    <a:pt x="500" y="17"/>
                  </a:cubicBezTo>
                  <a:cubicBezTo>
                    <a:pt x="500" y="8"/>
                    <a:pt x="508" y="0"/>
                    <a:pt x="517" y="0"/>
                  </a:cubicBezTo>
                  <a:close/>
                  <a:moveTo>
                    <a:pt x="650" y="0"/>
                  </a:moveTo>
                  <a:lnTo>
                    <a:pt x="884" y="0"/>
                  </a:lnTo>
                  <a:cubicBezTo>
                    <a:pt x="893" y="0"/>
                    <a:pt x="900" y="8"/>
                    <a:pt x="900" y="17"/>
                  </a:cubicBezTo>
                  <a:cubicBezTo>
                    <a:pt x="900" y="26"/>
                    <a:pt x="893" y="34"/>
                    <a:pt x="884" y="34"/>
                  </a:cubicBezTo>
                  <a:lnTo>
                    <a:pt x="650" y="34"/>
                  </a:lnTo>
                  <a:cubicBezTo>
                    <a:pt x="641" y="34"/>
                    <a:pt x="634" y="26"/>
                    <a:pt x="634" y="17"/>
                  </a:cubicBezTo>
                  <a:cubicBezTo>
                    <a:pt x="634" y="8"/>
                    <a:pt x="641" y="0"/>
                    <a:pt x="650" y="0"/>
                  </a:cubicBezTo>
                  <a:close/>
                  <a:moveTo>
                    <a:pt x="1017" y="0"/>
                  </a:moveTo>
                  <a:lnTo>
                    <a:pt x="1017" y="0"/>
                  </a:lnTo>
                  <a:cubicBezTo>
                    <a:pt x="1026" y="0"/>
                    <a:pt x="1034" y="8"/>
                    <a:pt x="1034" y="17"/>
                  </a:cubicBezTo>
                  <a:cubicBezTo>
                    <a:pt x="1034" y="26"/>
                    <a:pt x="1026" y="34"/>
                    <a:pt x="1017" y="34"/>
                  </a:cubicBezTo>
                  <a:cubicBezTo>
                    <a:pt x="1008" y="34"/>
                    <a:pt x="1000" y="26"/>
                    <a:pt x="1000" y="17"/>
                  </a:cubicBezTo>
                  <a:cubicBezTo>
                    <a:pt x="1000" y="8"/>
                    <a:pt x="1008" y="0"/>
                    <a:pt x="1017" y="0"/>
                  </a:cubicBezTo>
                  <a:close/>
                  <a:moveTo>
                    <a:pt x="1150" y="0"/>
                  </a:moveTo>
                  <a:lnTo>
                    <a:pt x="1150" y="0"/>
                  </a:lnTo>
                  <a:cubicBezTo>
                    <a:pt x="1159" y="0"/>
                    <a:pt x="1167" y="8"/>
                    <a:pt x="1167" y="17"/>
                  </a:cubicBezTo>
                  <a:cubicBezTo>
                    <a:pt x="1167" y="26"/>
                    <a:pt x="1159" y="34"/>
                    <a:pt x="1150" y="34"/>
                  </a:cubicBezTo>
                  <a:cubicBezTo>
                    <a:pt x="1141" y="34"/>
                    <a:pt x="1134" y="26"/>
                    <a:pt x="1134" y="17"/>
                  </a:cubicBezTo>
                  <a:cubicBezTo>
                    <a:pt x="1134" y="8"/>
                    <a:pt x="1141" y="0"/>
                    <a:pt x="1150" y="0"/>
                  </a:cubicBezTo>
                  <a:close/>
                  <a:moveTo>
                    <a:pt x="1284" y="0"/>
                  </a:moveTo>
                  <a:lnTo>
                    <a:pt x="1517" y="0"/>
                  </a:lnTo>
                  <a:cubicBezTo>
                    <a:pt x="1526" y="0"/>
                    <a:pt x="1534" y="8"/>
                    <a:pt x="1534" y="17"/>
                  </a:cubicBezTo>
                  <a:cubicBezTo>
                    <a:pt x="1534" y="26"/>
                    <a:pt x="1526" y="34"/>
                    <a:pt x="1517" y="34"/>
                  </a:cubicBezTo>
                  <a:lnTo>
                    <a:pt x="1284" y="34"/>
                  </a:lnTo>
                  <a:cubicBezTo>
                    <a:pt x="1274" y="34"/>
                    <a:pt x="1267" y="26"/>
                    <a:pt x="1267" y="17"/>
                  </a:cubicBezTo>
                  <a:cubicBezTo>
                    <a:pt x="1267" y="8"/>
                    <a:pt x="1274" y="0"/>
                    <a:pt x="1284" y="0"/>
                  </a:cubicBezTo>
                  <a:close/>
                  <a:moveTo>
                    <a:pt x="1650" y="0"/>
                  </a:moveTo>
                  <a:lnTo>
                    <a:pt x="1650" y="0"/>
                  </a:lnTo>
                  <a:cubicBezTo>
                    <a:pt x="1659" y="0"/>
                    <a:pt x="1667" y="8"/>
                    <a:pt x="1667" y="17"/>
                  </a:cubicBezTo>
                  <a:cubicBezTo>
                    <a:pt x="1667" y="26"/>
                    <a:pt x="1659" y="34"/>
                    <a:pt x="1650" y="34"/>
                  </a:cubicBezTo>
                  <a:cubicBezTo>
                    <a:pt x="1641" y="34"/>
                    <a:pt x="1634" y="26"/>
                    <a:pt x="1634" y="17"/>
                  </a:cubicBezTo>
                  <a:cubicBezTo>
                    <a:pt x="1634" y="8"/>
                    <a:pt x="1641" y="0"/>
                    <a:pt x="1650" y="0"/>
                  </a:cubicBezTo>
                  <a:close/>
                  <a:moveTo>
                    <a:pt x="1784" y="0"/>
                  </a:moveTo>
                  <a:lnTo>
                    <a:pt x="1784" y="0"/>
                  </a:lnTo>
                  <a:cubicBezTo>
                    <a:pt x="1793" y="0"/>
                    <a:pt x="1800" y="8"/>
                    <a:pt x="1800" y="17"/>
                  </a:cubicBezTo>
                  <a:cubicBezTo>
                    <a:pt x="1800" y="26"/>
                    <a:pt x="1793" y="34"/>
                    <a:pt x="1784" y="34"/>
                  </a:cubicBezTo>
                  <a:cubicBezTo>
                    <a:pt x="1774" y="34"/>
                    <a:pt x="1767" y="26"/>
                    <a:pt x="1767" y="17"/>
                  </a:cubicBezTo>
                  <a:cubicBezTo>
                    <a:pt x="1767" y="8"/>
                    <a:pt x="1774" y="0"/>
                    <a:pt x="1784" y="0"/>
                  </a:cubicBezTo>
                  <a:close/>
                  <a:moveTo>
                    <a:pt x="1917" y="0"/>
                  </a:moveTo>
                  <a:lnTo>
                    <a:pt x="2150" y="0"/>
                  </a:lnTo>
                  <a:cubicBezTo>
                    <a:pt x="2160" y="0"/>
                    <a:pt x="2167" y="8"/>
                    <a:pt x="2167" y="17"/>
                  </a:cubicBezTo>
                  <a:cubicBezTo>
                    <a:pt x="2167" y="26"/>
                    <a:pt x="2160" y="34"/>
                    <a:pt x="2150" y="34"/>
                  </a:cubicBezTo>
                  <a:lnTo>
                    <a:pt x="1917" y="34"/>
                  </a:lnTo>
                  <a:cubicBezTo>
                    <a:pt x="1908" y="34"/>
                    <a:pt x="1900" y="26"/>
                    <a:pt x="1900" y="17"/>
                  </a:cubicBezTo>
                  <a:cubicBezTo>
                    <a:pt x="1900" y="8"/>
                    <a:pt x="1908" y="0"/>
                    <a:pt x="1917" y="0"/>
                  </a:cubicBezTo>
                  <a:close/>
                  <a:moveTo>
                    <a:pt x="2284" y="0"/>
                  </a:moveTo>
                  <a:lnTo>
                    <a:pt x="2284" y="0"/>
                  </a:lnTo>
                  <a:cubicBezTo>
                    <a:pt x="2293" y="0"/>
                    <a:pt x="2300" y="8"/>
                    <a:pt x="2300" y="17"/>
                  </a:cubicBezTo>
                  <a:cubicBezTo>
                    <a:pt x="2300" y="26"/>
                    <a:pt x="2293" y="34"/>
                    <a:pt x="2284" y="34"/>
                  </a:cubicBezTo>
                  <a:cubicBezTo>
                    <a:pt x="2274" y="34"/>
                    <a:pt x="2267" y="26"/>
                    <a:pt x="2267" y="17"/>
                  </a:cubicBezTo>
                  <a:cubicBezTo>
                    <a:pt x="2267" y="8"/>
                    <a:pt x="2274" y="0"/>
                    <a:pt x="2284" y="0"/>
                  </a:cubicBezTo>
                  <a:close/>
                  <a:moveTo>
                    <a:pt x="2417" y="0"/>
                  </a:moveTo>
                  <a:lnTo>
                    <a:pt x="2417" y="0"/>
                  </a:lnTo>
                  <a:cubicBezTo>
                    <a:pt x="2426" y="0"/>
                    <a:pt x="2434" y="8"/>
                    <a:pt x="2434" y="17"/>
                  </a:cubicBezTo>
                  <a:cubicBezTo>
                    <a:pt x="2434" y="26"/>
                    <a:pt x="2426" y="34"/>
                    <a:pt x="2417" y="34"/>
                  </a:cubicBezTo>
                  <a:cubicBezTo>
                    <a:pt x="2408" y="34"/>
                    <a:pt x="2400" y="26"/>
                    <a:pt x="2400" y="17"/>
                  </a:cubicBezTo>
                  <a:cubicBezTo>
                    <a:pt x="2400" y="8"/>
                    <a:pt x="2408" y="0"/>
                    <a:pt x="2417" y="0"/>
                  </a:cubicBezTo>
                  <a:close/>
                  <a:moveTo>
                    <a:pt x="2550" y="0"/>
                  </a:moveTo>
                  <a:lnTo>
                    <a:pt x="2784" y="0"/>
                  </a:lnTo>
                  <a:cubicBezTo>
                    <a:pt x="2793" y="0"/>
                    <a:pt x="2800" y="8"/>
                    <a:pt x="2800" y="17"/>
                  </a:cubicBezTo>
                  <a:cubicBezTo>
                    <a:pt x="2800" y="26"/>
                    <a:pt x="2793" y="34"/>
                    <a:pt x="2784" y="34"/>
                  </a:cubicBezTo>
                  <a:lnTo>
                    <a:pt x="2550" y="34"/>
                  </a:lnTo>
                  <a:cubicBezTo>
                    <a:pt x="2541" y="34"/>
                    <a:pt x="2534" y="26"/>
                    <a:pt x="2534" y="17"/>
                  </a:cubicBezTo>
                  <a:cubicBezTo>
                    <a:pt x="2534" y="8"/>
                    <a:pt x="2541" y="0"/>
                    <a:pt x="2550" y="0"/>
                  </a:cubicBezTo>
                  <a:close/>
                  <a:moveTo>
                    <a:pt x="2917" y="0"/>
                  </a:moveTo>
                  <a:lnTo>
                    <a:pt x="2917" y="0"/>
                  </a:lnTo>
                  <a:cubicBezTo>
                    <a:pt x="2926" y="0"/>
                    <a:pt x="2934" y="8"/>
                    <a:pt x="2934" y="17"/>
                  </a:cubicBezTo>
                  <a:cubicBezTo>
                    <a:pt x="2934" y="26"/>
                    <a:pt x="2926" y="34"/>
                    <a:pt x="2917" y="34"/>
                  </a:cubicBezTo>
                  <a:cubicBezTo>
                    <a:pt x="2908" y="34"/>
                    <a:pt x="2900" y="26"/>
                    <a:pt x="2900" y="17"/>
                  </a:cubicBezTo>
                  <a:cubicBezTo>
                    <a:pt x="2900" y="8"/>
                    <a:pt x="2908" y="0"/>
                    <a:pt x="2917" y="0"/>
                  </a:cubicBezTo>
                  <a:close/>
                  <a:moveTo>
                    <a:pt x="3050" y="0"/>
                  </a:moveTo>
                  <a:lnTo>
                    <a:pt x="3050" y="0"/>
                  </a:lnTo>
                  <a:cubicBezTo>
                    <a:pt x="3060" y="0"/>
                    <a:pt x="3067" y="8"/>
                    <a:pt x="3067" y="17"/>
                  </a:cubicBezTo>
                  <a:cubicBezTo>
                    <a:pt x="3067" y="26"/>
                    <a:pt x="3060" y="34"/>
                    <a:pt x="3050" y="34"/>
                  </a:cubicBezTo>
                  <a:cubicBezTo>
                    <a:pt x="3041" y="34"/>
                    <a:pt x="3034" y="26"/>
                    <a:pt x="3034" y="17"/>
                  </a:cubicBezTo>
                  <a:cubicBezTo>
                    <a:pt x="3034" y="8"/>
                    <a:pt x="3041" y="0"/>
                    <a:pt x="3050" y="0"/>
                  </a:cubicBezTo>
                  <a:close/>
                  <a:moveTo>
                    <a:pt x="3184" y="0"/>
                  </a:moveTo>
                  <a:lnTo>
                    <a:pt x="3417" y="0"/>
                  </a:lnTo>
                  <a:cubicBezTo>
                    <a:pt x="3426" y="0"/>
                    <a:pt x="3434" y="8"/>
                    <a:pt x="3434" y="17"/>
                  </a:cubicBezTo>
                  <a:cubicBezTo>
                    <a:pt x="3434" y="26"/>
                    <a:pt x="3426" y="34"/>
                    <a:pt x="3417" y="34"/>
                  </a:cubicBezTo>
                  <a:lnTo>
                    <a:pt x="3184" y="34"/>
                  </a:lnTo>
                  <a:cubicBezTo>
                    <a:pt x="3175" y="34"/>
                    <a:pt x="3167" y="26"/>
                    <a:pt x="3167" y="17"/>
                  </a:cubicBezTo>
                  <a:cubicBezTo>
                    <a:pt x="3167" y="8"/>
                    <a:pt x="3175" y="0"/>
                    <a:pt x="3184" y="0"/>
                  </a:cubicBezTo>
                  <a:close/>
                  <a:moveTo>
                    <a:pt x="3550" y="0"/>
                  </a:moveTo>
                  <a:lnTo>
                    <a:pt x="3550" y="0"/>
                  </a:lnTo>
                  <a:cubicBezTo>
                    <a:pt x="3560" y="0"/>
                    <a:pt x="3567" y="8"/>
                    <a:pt x="3567" y="17"/>
                  </a:cubicBezTo>
                  <a:cubicBezTo>
                    <a:pt x="3567" y="26"/>
                    <a:pt x="3560" y="34"/>
                    <a:pt x="3550" y="34"/>
                  </a:cubicBezTo>
                  <a:cubicBezTo>
                    <a:pt x="3541" y="34"/>
                    <a:pt x="3534" y="26"/>
                    <a:pt x="3534" y="17"/>
                  </a:cubicBezTo>
                  <a:cubicBezTo>
                    <a:pt x="3534" y="8"/>
                    <a:pt x="3541" y="0"/>
                    <a:pt x="3550" y="0"/>
                  </a:cubicBezTo>
                  <a:close/>
                  <a:moveTo>
                    <a:pt x="3684" y="0"/>
                  </a:moveTo>
                  <a:lnTo>
                    <a:pt x="3684" y="0"/>
                  </a:lnTo>
                  <a:cubicBezTo>
                    <a:pt x="3693" y="0"/>
                    <a:pt x="3701" y="8"/>
                    <a:pt x="3701" y="17"/>
                  </a:cubicBezTo>
                  <a:cubicBezTo>
                    <a:pt x="3701" y="26"/>
                    <a:pt x="3693" y="34"/>
                    <a:pt x="3684" y="34"/>
                  </a:cubicBezTo>
                  <a:cubicBezTo>
                    <a:pt x="3675" y="34"/>
                    <a:pt x="3667" y="26"/>
                    <a:pt x="3667" y="17"/>
                  </a:cubicBezTo>
                  <a:cubicBezTo>
                    <a:pt x="3667" y="8"/>
                    <a:pt x="3675" y="0"/>
                    <a:pt x="3684" y="0"/>
                  </a:cubicBezTo>
                  <a:close/>
                  <a:moveTo>
                    <a:pt x="3817" y="0"/>
                  </a:moveTo>
                  <a:lnTo>
                    <a:pt x="4051" y="0"/>
                  </a:lnTo>
                  <a:cubicBezTo>
                    <a:pt x="4060" y="0"/>
                    <a:pt x="4067" y="8"/>
                    <a:pt x="4067" y="17"/>
                  </a:cubicBezTo>
                  <a:cubicBezTo>
                    <a:pt x="4067" y="26"/>
                    <a:pt x="4060" y="34"/>
                    <a:pt x="4051" y="34"/>
                  </a:cubicBezTo>
                  <a:lnTo>
                    <a:pt x="3817" y="34"/>
                  </a:lnTo>
                  <a:cubicBezTo>
                    <a:pt x="3808" y="34"/>
                    <a:pt x="3801" y="26"/>
                    <a:pt x="3801" y="17"/>
                  </a:cubicBezTo>
                  <a:cubicBezTo>
                    <a:pt x="3801" y="8"/>
                    <a:pt x="3808" y="0"/>
                    <a:pt x="3817" y="0"/>
                  </a:cubicBezTo>
                  <a:close/>
                  <a:moveTo>
                    <a:pt x="4184" y="0"/>
                  </a:moveTo>
                  <a:lnTo>
                    <a:pt x="4184" y="0"/>
                  </a:lnTo>
                  <a:cubicBezTo>
                    <a:pt x="4193" y="0"/>
                    <a:pt x="4201" y="8"/>
                    <a:pt x="4201" y="17"/>
                  </a:cubicBezTo>
                  <a:cubicBezTo>
                    <a:pt x="4201" y="26"/>
                    <a:pt x="4193" y="34"/>
                    <a:pt x="4184" y="34"/>
                  </a:cubicBezTo>
                  <a:cubicBezTo>
                    <a:pt x="4175" y="34"/>
                    <a:pt x="4167" y="26"/>
                    <a:pt x="4167" y="17"/>
                  </a:cubicBezTo>
                  <a:cubicBezTo>
                    <a:pt x="4167" y="8"/>
                    <a:pt x="4175" y="0"/>
                    <a:pt x="4184" y="0"/>
                  </a:cubicBezTo>
                  <a:close/>
                  <a:moveTo>
                    <a:pt x="4317" y="0"/>
                  </a:moveTo>
                  <a:lnTo>
                    <a:pt x="4317" y="0"/>
                  </a:lnTo>
                  <a:cubicBezTo>
                    <a:pt x="4326" y="0"/>
                    <a:pt x="4334" y="8"/>
                    <a:pt x="4334" y="17"/>
                  </a:cubicBezTo>
                  <a:cubicBezTo>
                    <a:pt x="4334" y="26"/>
                    <a:pt x="4326" y="34"/>
                    <a:pt x="4317" y="34"/>
                  </a:cubicBezTo>
                  <a:cubicBezTo>
                    <a:pt x="4308" y="34"/>
                    <a:pt x="4301" y="26"/>
                    <a:pt x="4301" y="17"/>
                  </a:cubicBezTo>
                  <a:cubicBezTo>
                    <a:pt x="4301" y="8"/>
                    <a:pt x="4308" y="0"/>
                    <a:pt x="4317" y="0"/>
                  </a:cubicBezTo>
                  <a:close/>
                  <a:moveTo>
                    <a:pt x="4451" y="0"/>
                  </a:moveTo>
                  <a:lnTo>
                    <a:pt x="4684" y="0"/>
                  </a:lnTo>
                  <a:cubicBezTo>
                    <a:pt x="4693" y="0"/>
                    <a:pt x="4701" y="8"/>
                    <a:pt x="4701" y="17"/>
                  </a:cubicBezTo>
                  <a:cubicBezTo>
                    <a:pt x="4701" y="26"/>
                    <a:pt x="4693" y="34"/>
                    <a:pt x="4684" y="34"/>
                  </a:cubicBezTo>
                  <a:lnTo>
                    <a:pt x="4451" y="34"/>
                  </a:lnTo>
                  <a:cubicBezTo>
                    <a:pt x="4441" y="34"/>
                    <a:pt x="4434" y="26"/>
                    <a:pt x="4434" y="17"/>
                  </a:cubicBezTo>
                  <a:cubicBezTo>
                    <a:pt x="4434" y="8"/>
                    <a:pt x="4441" y="0"/>
                    <a:pt x="4451" y="0"/>
                  </a:cubicBezTo>
                  <a:close/>
                  <a:moveTo>
                    <a:pt x="4817" y="0"/>
                  </a:moveTo>
                  <a:lnTo>
                    <a:pt x="4817" y="0"/>
                  </a:lnTo>
                  <a:cubicBezTo>
                    <a:pt x="4827" y="0"/>
                    <a:pt x="4834" y="8"/>
                    <a:pt x="4834" y="17"/>
                  </a:cubicBezTo>
                  <a:cubicBezTo>
                    <a:pt x="4834" y="26"/>
                    <a:pt x="4827" y="34"/>
                    <a:pt x="4817" y="34"/>
                  </a:cubicBezTo>
                  <a:cubicBezTo>
                    <a:pt x="4808" y="34"/>
                    <a:pt x="4801" y="26"/>
                    <a:pt x="4801" y="17"/>
                  </a:cubicBezTo>
                  <a:cubicBezTo>
                    <a:pt x="4801" y="8"/>
                    <a:pt x="4808" y="0"/>
                    <a:pt x="4817" y="0"/>
                  </a:cubicBezTo>
                  <a:close/>
                  <a:moveTo>
                    <a:pt x="4951" y="0"/>
                  </a:moveTo>
                  <a:lnTo>
                    <a:pt x="4951" y="0"/>
                  </a:lnTo>
                  <a:cubicBezTo>
                    <a:pt x="4960" y="0"/>
                    <a:pt x="4967" y="8"/>
                    <a:pt x="4967" y="17"/>
                  </a:cubicBezTo>
                  <a:cubicBezTo>
                    <a:pt x="4967" y="26"/>
                    <a:pt x="4960" y="34"/>
                    <a:pt x="4951" y="34"/>
                  </a:cubicBezTo>
                  <a:cubicBezTo>
                    <a:pt x="4941" y="34"/>
                    <a:pt x="4934" y="26"/>
                    <a:pt x="4934" y="17"/>
                  </a:cubicBezTo>
                  <a:cubicBezTo>
                    <a:pt x="4934" y="8"/>
                    <a:pt x="4941" y="0"/>
                    <a:pt x="4951" y="0"/>
                  </a:cubicBezTo>
                  <a:close/>
                  <a:moveTo>
                    <a:pt x="5084" y="0"/>
                  </a:moveTo>
                  <a:lnTo>
                    <a:pt x="5107" y="0"/>
                  </a:lnTo>
                  <a:cubicBezTo>
                    <a:pt x="5116" y="0"/>
                    <a:pt x="5123" y="8"/>
                    <a:pt x="5123" y="17"/>
                  </a:cubicBezTo>
                  <a:cubicBezTo>
                    <a:pt x="5123" y="26"/>
                    <a:pt x="5116" y="34"/>
                    <a:pt x="5107" y="34"/>
                  </a:cubicBezTo>
                  <a:lnTo>
                    <a:pt x="5084" y="34"/>
                  </a:lnTo>
                  <a:cubicBezTo>
                    <a:pt x="5075" y="34"/>
                    <a:pt x="5067" y="26"/>
                    <a:pt x="5067" y="17"/>
                  </a:cubicBezTo>
                  <a:cubicBezTo>
                    <a:pt x="5067" y="8"/>
                    <a:pt x="5075" y="0"/>
                    <a:pt x="5084" y="0"/>
                  </a:cubicBezTo>
                  <a:close/>
                </a:path>
              </a:pathLst>
            </a:custGeom>
            <a:solidFill>
              <a:srgbClr val="000000"/>
            </a:solidFill>
            <a:ln w="1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685" name="Rectangle 412"/>
            <p:cNvSpPr>
              <a:spLocks noChangeArrowheads="1"/>
            </p:cNvSpPr>
            <p:nvPr/>
          </p:nvSpPr>
          <p:spPr bwMode="auto">
            <a:xfrm>
              <a:off x="1145" y="2552"/>
              <a:ext cx="36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CC0000"/>
                </a:buClr>
                <a:buSzPct val="120000"/>
                <a:buFont typeface="Wingdings" panose="05000000000000000000" pitchFamily="2" charset="2"/>
                <a:buChar char="F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3CC33"/>
                </a:buClr>
                <a:buFont typeface="Wingdings" panose="05000000000000000000" pitchFamily="2" charset="2"/>
                <a:buChar char="Ø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spcBef>
                  <a:spcPct val="20000"/>
                </a:spcBef>
                <a:buSzPct val="90000"/>
                <a:buFont typeface="Wingdings" panose="05000000000000000000" pitchFamily="2" charset="2"/>
                <a:buChar char="p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zh-CN" altLang="zh-CN" sz="80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S</a:t>
              </a:r>
              <a:endParaRPr lang="zh-CN" altLang="zh-CN" sz="1800">
                <a:ea typeface="宋体" panose="02010600030101010101" pitchFamily="2" charset="-122"/>
              </a:endParaRPr>
            </a:p>
          </p:txBody>
        </p:sp>
        <p:sp>
          <p:nvSpPr>
            <p:cNvPr id="18686" name="Rectangle 413"/>
            <p:cNvSpPr>
              <a:spLocks noChangeArrowheads="1"/>
            </p:cNvSpPr>
            <p:nvPr/>
          </p:nvSpPr>
          <p:spPr bwMode="auto">
            <a:xfrm>
              <a:off x="1182" y="2640"/>
              <a:ext cx="39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CC0000"/>
                </a:buClr>
                <a:buSzPct val="120000"/>
                <a:buFont typeface="Wingdings" panose="05000000000000000000" pitchFamily="2" charset="2"/>
                <a:buChar char="F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3CC33"/>
                </a:buClr>
                <a:buFont typeface="Wingdings" panose="05000000000000000000" pitchFamily="2" charset="2"/>
                <a:buChar char="Ø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spcBef>
                  <a:spcPct val="20000"/>
                </a:spcBef>
                <a:buSzPct val="90000"/>
                <a:buFont typeface="Wingdings" panose="05000000000000000000" pitchFamily="2" charset="2"/>
                <a:buChar char="p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zh-CN" altLang="zh-CN" sz="80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T</a:t>
              </a:r>
              <a:endParaRPr lang="zh-CN" altLang="zh-CN" sz="1800">
                <a:ea typeface="宋体" panose="02010600030101010101" pitchFamily="2" charset="-122"/>
              </a:endParaRPr>
            </a:p>
          </p:txBody>
        </p:sp>
        <p:sp>
          <p:nvSpPr>
            <p:cNvPr id="18687" name="Rectangle 414"/>
            <p:cNvSpPr>
              <a:spLocks noChangeArrowheads="1"/>
            </p:cNvSpPr>
            <p:nvPr/>
          </p:nvSpPr>
          <p:spPr bwMode="auto">
            <a:xfrm>
              <a:off x="1228" y="2640"/>
              <a:ext cx="16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CC0000"/>
                </a:buClr>
                <a:buSzPct val="120000"/>
                <a:buFont typeface="Wingdings" panose="05000000000000000000" pitchFamily="2" charset="2"/>
                <a:buChar char="F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3CC33"/>
                </a:buClr>
                <a:buFont typeface="Wingdings" panose="05000000000000000000" pitchFamily="2" charset="2"/>
                <a:buChar char="Ø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spcBef>
                  <a:spcPct val="20000"/>
                </a:spcBef>
                <a:buSzPct val="90000"/>
                <a:buFont typeface="Wingdings" panose="05000000000000000000" pitchFamily="2" charset="2"/>
                <a:buChar char="p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zh-CN" altLang="zh-CN" sz="80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 </a:t>
              </a:r>
              <a:endParaRPr lang="zh-CN" altLang="zh-CN" sz="1800">
                <a:ea typeface="宋体" panose="02010600030101010101" pitchFamily="2" charset="-122"/>
              </a:endParaRPr>
            </a:p>
          </p:txBody>
        </p:sp>
        <p:sp>
          <p:nvSpPr>
            <p:cNvPr id="18688" name="Freeform 415"/>
            <p:cNvSpPr>
              <a:spLocks noEditPoints="1"/>
            </p:cNvSpPr>
            <p:nvPr/>
          </p:nvSpPr>
          <p:spPr bwMode="auto">
            <a:xfrm>
              <a:off x="1249" y="2291"/>
              <a:ext cx="28" cy="60"/>
            </a:xfrm>
            <a:custGeom>
              <a:avLst/>
              <a:gdLst>
                <a:gd name="T0" fmla="*/ 2 w 267"/>
                <a:gd name="T1" fmla="*/ 0 h 637"/>
                <a:gd name="T2" fmla="*/ 2 w 267"/>
                <a:gd name="T3" fmla="*/ 4 h 637"/>
                <a:gd name="T4" fmla="*/ 1 w 267"/>
                <a:gd name="T5" fmla="*/ 4 h 637"/>
                <a:gd name="T6" fmla="*/ 1 w 267"/>
                <a:gd name="T7" fmla="*/ 4 h 637"/>
                <a:gd name="T8" fmla="*/ 1 w 267"/>
                <a:gd name="T9" fmla="*/ 0 h 637"/>
                <a:gd name="T10" fmla="*/ 1 w 267"/>
                <a:gd name="T11" fmla="*/ 0 h 637"/>
                <a:gd name="T12" fmla="*/ 2 w 267"/>
                <a:gd name="T13" fmla="*/ 0 h 637"/>
                <a:gd name="T14" fmla="*/ 3 w 267"/>
                <a:gd name="T15" fmla="*/ 3 h 637"/>
                <a:gd name="T16" fmla="*/ 1 w 267"/>
                <a:gd name="T17" fmla="*/ 6 h 637"/>
                <a:gd name="T18" fmla="*/ 0 w 267"/>
                <a:gd name="T19" fmla="*/ 3 h 637"/>
                <a:gd name="T20" fmla="*/ 3 w 267"/>
                <a:gd name="T21" fmla="*/ 3 h 63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67" h="637">
                  <a:moveTo>
                    <a:pt x="167" y="33"/>
                  </a:moveTo>
                  <a:lnTo>
                    <a:pt x="167" y="437"/>
                  </a:lnTo>
                  <a:cubicBezTo>
                    <a:pt x="167" y="455"/>
                    <a:pt x="152" y="470"/>
                    <a:pt x="133" y="470"/>
                  </a:cubicBezTo>
                  <a:cubicBezTo>
                    <a:pt x="115" y="470"/>
                    <a:pt x="100" y="455"/>
                    <a:pt x="100" y="437"/>
                  </a:cubicBezTo>
                  <a:lnTo>
                    <a:pt x="100" y="33"/>
                  </a:lnTo>
                  <a:cubicBezTo>
                    <a:pt x="100" y="15"/>
                    <a:pt x="115" y="0"/>
                    <a:pt x="133" y="0"/>
                  </a:cubicBezTo>
                  <a:cubicBezTo>
                    <a:pt x="152" y="0"/>
                    <a:pt x="167" y="15"/>
                    <a:pt x="167" y="33"/>
                  </a:cubicBezTo>
                  <a:close/>
                  <a:moveTo>
                    <a:pt x="267" y="370"/>
                  </a:moveTo>
                  <a:lnTo>
                    <a:pt x="133" y="637"/>
                  </a:lnTo>
                  <a:lnTo>
                    <a:pt x="0" y="370"/>
                  </a:lnTo>
                  <a:lnTo>
                    <a:pt x="267" y="370"/>
                  </a:lnTo>
                  <a:close/>
                </a:path>
              </a:pathLst>
            </a:custGeom>
            <a:solidFill>
              <a:srgbClr val="000000"/>
            </a:solidFill>
            <a:ln w="1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689" name="Line 416"/>
            <p:cNvSpPr>
              <a:spLocks noChangeShapeType="1"/>
            </p:cNvSpPr>
            <p:nvPr/>
          </p:nvSpPr>
          <p:spPr bwMode="auto">
            <a:xfrm>
              <a:off x="4624" y="1612"/>
              <a:ext cx="1" cy="351"/>
            </a:xfrm>
            <a:prstGeom prst="line">
              <a:avLst/>
            </a:prstGeom>
            <a:noFill/>
            <a:ln w="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690" name="Line 417"/>
            <p:cNvSpPr>
              <a:spLocks noChangeShapeType="1"/>
            </p:cNvSpPr>
            <p:nvPr/>
          </p:nvSpPr>
          <p:spPr bwMode="auto">
            <a:xfrm>
              <a:off x="2213" y="1611"/>
              <a:ext cx="2411" cy="1"/>
            </a:xfrm>
            <a:prstGeom prst="line">
              <a:avLst/>
            </a:prstGeom>
            <a:noFill/>
            <a:ln w="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691" name="Line 418"/>
            <p:cNvSpPr>
              <a:spLocks noChangeShapeType="1"/>
            </p:cNvSpPr>
            <p:nvPr/>
          </p:nvSpPr>
          <p:spPr bwMode="auto">
            <a:xfrm>
              <a:off x="2026" y="1649"/>
              <a:ext cx="2415" cy="1"/>
            </a:xfrm>
            <a:prstGeom prst="line">
              <a:avLst/>
            </a:prstGeom>
            <a:noFill/>
            <a:ln w="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692" name="Line 419"/>
            <p:cNvSpPr>
              <a:spLocks noChangeShapeType="1"/>
            </p:cNvSpPr>
            <p:nvPr/>
          </p:nvSpPr>
          <p:spPr bwMode="auto">
            <a:xfrm>
              <a:off x="2115" y="1683"/>
              <a:ext cx="2418" cy="1"/>
            </a:xfrm>
            <a:prstGeom prst="line">
              <a:avLst/>
            </a:prstGeom>
            <a:noFill/>
            <a:ln w="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693" name="Rectangle 420"/>
            <p:cNvSpPr>
              <a:spLocks noChangeArrowheads="1"/>
            </p:cNvSpPr>
            <p:nvPr/>
          </p:nvSpPr>
          <p:spPr bwMode="auto">
            <a:xfrm>
              <a:off x="4427" y="1667"/>
              <a:ext cx="35" cy="3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CC0000"/>
                </a:buClr>
                <a:buSzPct val="120000"/>
                <a:buFont typeface="Wingdings" panose="05000000000000000000" pitchFamily="2" charset="2"/>
                <a:buChar char="F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3CC33"/>
                </a:buClr>
                <a:buFont typeface="Wingdings" panose="05000000000000000000" pitchFamily="2" charset="2"/>
                <a:buChar char="Ø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spcBef>
                  <a:spcPct val="20000"/>
                </a:spcBef>
                <a:buSzPct val="90000"/>
                <a:buFont typeface="Wingdings" panose="05000000000000000000" pitchFamily="2" charset="2"/>
                <a:buChar char="p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1800">
                <a:ea typeface="宋体" panose="02010600030101010101" pitchFamily="2" charset="-122"/>
              </a:endParaRPr>
            </a:p>
          </p:txBody>
        </p:sp>
        <p:sp>
          <p:nvSpPr>
            <p:cNvPr id="18694" name="Line 421"/>
            <p:cNvSpPr>
              <a:spLocks noChangeShapeType="1"/>
            </p:cNvSpPr>
            <p:nvPr/>
          </p:nvSpPr>
          <p:spPr bwMode="auto">
            <a:xfrm flipV="1">
              <a:off x="4441" y="1649"/>
              <a:ext cx="1" cy="314"/>
            </a:xfrm>
            <a:prstGeom prst="line">
              <a:avLst/>
            </a:prstGeom>
            <a:noFill/>
            <a:ln w="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695" name="Rectangle 422"/>
            <p:cNvSpPr>
              <a:spLocks noChangeArrowheads="1"/>
            </p:cNvSpPr>
            <p:nvPr/>
          </p:nvSpPr>
          <p:spPr bwMode="auto">
            <a:xfrm>
              <a:off x="3877" y="1639"/>
              <a:ext cx="35" cy="5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CC0000"/>
                </a:buClr>
                <a:buSzPct val="120000"/>
                <a:buFont typeface="Wingdings" panose="05000000000000000000" pitchFamily="2" charset="2"/>
                <a:buChar char="F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3CC33"/>
                </a:buClr>
                <a:buFont typeface="Wingdings" panose="05000000000000000000" pitchFamily="2" charset="2"/>
                <a:buChar char="Ø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spcBef>
                  <a:spcPct val="20000"/>
                </a:spcBef>
                <a:buSzPct val="90000"/>
                <a:buFont typeface="Wingdings" panose="05000000000000000000" pitchFamily="2" charset="2"/>
                <a:buChar char="p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1800">
                <a:ea typeface="宋体" panose="02010600030101010101" pitchFamily="2" charset="-122"/>
              </a:endParaRPr>
            </a:p>
          </p:txBody>
        </p:sp>
        <p:sp>
          <p:nvSpPr>
            <p:cNvPr id="18696" name="Line 423"/>
            <p:cNvSpPr>
              <a:spLocks noChangeShapeType="1"/>
            </p:cNvSpPr>
            <p:nvPr/>
          </p:nvSpPr>
          <p:spPr bwMode="auto">
            <a:xfrm>
              <a:off x="3894" y="1612"/>
              <a:ext cx="1" cy="352"/>
            </a:xfrm>
            <a:prstGeom prst="line">
              <a:avLst/>
            </a:prstGeom>
            <a:noFill/>
            <a:ln w="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697" name="Rectangle 424"/>
            <p:cNvSpPr>
              <a:spLocks noChangeArrowheads="1"/>
            </p:cNvSpPr>
            <p:nvPr/>
          </p:nvSpPr>
          <p:spPr bwMode="auto">
            <a:xfrm>
              <a:off x="3693" y="1667"/>
              <a:ext cx="35" cy="3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CC0000"/>
                </a:buClr>
                <a:buSzPct val="120000"/>
                <a:buFont typeface="Wingdings" panose="05000000000000000000" pitchFamily="2" charset="2"/>
                <a:buChar char="F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3CC33"/>
                </a:buClr>
                <a:buFont typeface="Wingdings" panose="05000000000000000000" pitchFamily="2" charset="2"/>
                <a:buChar char="Ø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spcBef>
                  <a:spcPct val="20000"/>
                </a:spcBef>
                <a:buSzPct val="90000"/>
                <a:buFont typeface="Wingdings" panose="05000000000000000000" pitchFamily="2" charset="2"/>
                <a:buChar char="p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1800">
                <a:ea typeface="宋体" panose="02010600030101010101" pitchFamily="2" charset="-122"/>
              </a:endParaRPr>
            </a:p>
          </p:txBody>
        </p:sp>
        <p:sp>
          <p:nvSpPr>
            <p:cNvPr id="18698" name="Line 425"/>
            <p:cNvSpPr>
              <a:spLocks noChangeShapeType="1"/>
            </p:cNvSpPr>
            <p:nvPr/>
          </p:nvSpPr>
          <p:spPr bwMode="auto">
            <a:xfrm flipV="1">
              <a:off x="3710" y="1649"/>
              <a:ext cx="1" cy="314"/>
            </a:xfrm>
            <a:prstGeom prst="line">
              <a:avLst/>
            </a:prstGeom>
            <a:noFill/>
            <a:ln w="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699" name="Rectangle 426"/>
            <p:cNvSpPr>
              <a:spLocks noChangeArrowheads="1"/>
            </p:cNvSpPr>
            <p:nvPr/>
          </p:nvSpPr>
          <p:spPr bwMode="auto">
            <a:xfrm>
              <a:off x="2940" y="1667"/>
              <a:ext cx="35" cy="3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CC0000"/>
                </a:buClr>
                <a:buSzPct val="120000"/>
                <a:buFont typeface="Wingdings" panose="05000000000000000000" pitchFamily="2" charset="2"/>
                <a:buChar char="F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3CC33"/>
                </a:buClr>
                <a:buFont typeface="Wingdings" panose="05000000000000000000" pitchFamily="2" charset="2"/>
                <a:buChar char="Ø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spcBef>
                  <a:spcPct val="20000"/>
                </a:spcBef>
                <a:buSzPct val="90000"/>
                <a:buFont typeface="Wingdings" panose="05000000000000000000" pitchFamily="2" charset="2"/>
                <a:buChar char="p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1800">
                <a:ea typeface="宋体" panose="02010600030101010101" pitchFamily="2" charset="-122"/>
              </a:endParaRPr>
            </a:p>
          </p:txBody>
        </p:sp>
        <p:sp>
          <p:nvSpPr>
            <p:cNvPr id="18700" name="Line 427"/>
            <p:cNvSpPr>
              <a:spLocks noChangeShapeType="1"/>
            </p:cNvSpPr>
            <p:nvPr/>
          </p:nvSpPr>
          <p:spPr bwMode="auto">
            <a:xfrm flipV="1">
              <a:off x="2958" y="1649"/>
              <a:ext cx="1" cy="314"/>
            </a:xfrm>
            <a:prstGeom prst="line">
              <a:avLst/>
            </a:prstGeom>
            <a:noFill/>
            <a:ln w="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701" name="Rectangle 428"/>
            <p:cNvSpPr>
              <a:spLocks noChangeArrowheads="1"/>
            </p:cNvSpPr>
            <p:nvPr/>
          </p:nvSpPr>
          <p:spPr bwMode="auto">
            <a:xfrm>
              <a:off x="3130" y="1636"/>
              <a:ext cx="21" cy="5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CC0000"/>
                </a:buClr>
                <a:buSzPct val="120000"/>
                <a:buFont typeface="Wingdings" panose="05000000000000000000" pitchFamily="2" charset="2"/>
                <a:buChar char="F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3CC33"/>
                </a:buClr>
                <a:buFont typeface="Wingdings" panose="05000000000000000000" pitchFamily="2" charset="2"/>
                <a:buChar char="Ø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spcBef>
                  <a:spcPct val="20000"/>
                </a:spcBef>
                <a:buSzPct val="90000"/>
                <a:buFont typeface="Wingdings" panose="05000000000000000000" pitchFamily="2" charset="2"/>
                <a:buChar char="p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1800">
                <a:ea typeface="宋体" panose="02010600030101010101" pitchFamily="2" charset="-122"/>
              </a:endParaRPr>
            </a:p>
          </p:txBody>
        </p:sp>
        <p:sp>
          <p:nvSpPr>
            <p:cNvPr id="18702" name="Line 429"/>
            <p:cNvSpPr>
              <a:spLocks noChangeShapeType="1"/>
            </p:cNvSpPr>
            <p:nvPr/>
          </p:nvSpPr>
          <p:spPr bwMode="auto">
            <a:xfrm>
              <a:off x="3141" y="1612"/>
              <a:ext cx="1" cy="352"/>
            </a:xfrm>
            <a:prstGeom prst="line">
              <a:avLst/>
            </a:prstGeom>
            <a:noFill/>
            <a:ln w="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703" name="Rectangle 430"/>
            <p:cNvSpPr>
              <a:spLocks noChangeArrowheads="1"/>
            </p:cNvSpPr>
            <p:nvPr/>
          </p:nvSpPr>
          <p:spPr bwMode="auto">
            <a:xfrm>
              <a:off x="2100" y="1628"/>
              <a:ext cx="32" cy="3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CC0000"/>
                </a:buClr>
                <a:buSzPct val="120000"/>
                <a:buFont typeface="Wingdings" panose="05000000000000000000" pitchFamily="2" charset="2"/>
                <a:buChar char="F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3CC33"/>
                </a:buClr>
                <a:buFont typeface="Wingdings" panose="05000000000000000000" pitchFamily="2" charset="2"/>
                <a:buChar char="Ø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spcBef>
                  <a:spcPct val="20000"/>
                </a:spcBef>
                <a:buSzPct val="90000"/>
                <a:buFont typeface="Wingdings" panose="05000000000000000000" pitchFamily="2" charset="2"/>
                <a:buChar char="p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1800">
                <a:ea typeface="宋体" panose="02010600030101010101" pitchFamily="2" charset="-122"/>
              </a:endParaRPr>
            </a:p>
          </p:txBody>
        </p:sp>
        <p:sp>
          <p:nvSpPr>
            <p:cNvPr id="18704" name="Freeform 431"/>
            <p:cNvSpPr>
              <a:spLocks noEditPoints="1"/>
            </p:cNvSpPr>
            <p:nvPr/>
          </p:nvSpPr>
          <p:spPr bwMode="auto">
            <a:xfrm>
              <a:off x="2093" y="1400"/>
              <a:ext cx="43" cy="82"/>
            </a:xfrm>
            <a:custGeom>
              <a:avLst/>
              <a:gdLst>
                <a:gd name="T0" fmla="*/ 1 w 800"/>
                <a:gd name="T1" fmla="*/ 4 h 1760"/>
                <a:gd name="T2" fmla="*/ 1 w 800"/>
                <a:gd name="T3" fmla="*/ 1 h 1760"/>
                <a:gd name="T4" fmla="*/ 1 w 800"/>
                <a:gd name="T5" fmla="*/ 1 h 1760"/>
                <a:gd name="T6" fmla="*/ 1 w 800"/>
                <a:gd name="T7" fmla="*/ 1 h 1760"/>
                <a:gd name="T8" fmla="*/ 1 w 800"/>
                <a:gd name="T9" fmla="*/ 4 h 1760"/>
                <a:gd name="T10" fmla="*/ 1 w 800"/>
                <a:gd name="T11" fmla="*/ 4 h 1760"/>
                <a:gd name="T12" fmla="*/ 1 w 800"/>
                <a:gd name="T13" fmla="*/ 4 h 1760"/>
                <a:gd name="T14" fmla="*/ 0 w 800"/>
                <a:gd name="T15" fmla="*/ 2 h 1760"/>
                <a:gd name="T16" fmla="*/ 1 w 800"/>
                <a:gd name="T17" fmla="*/ 0 h 1760"/>
                <a:gd name="T18" fmla="*/ 2 w 800"/>
                <a:gd name="T19" fmla="*/ 2 h 1760"/>
                <a:gd name="T20" fmla="*/ 0 w 800"/>
                <a:gd name="T21" fmla="*/ 2 h 176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00" h="1760">
                  <a:moveTo>
                    <a:pt x="333" y="1693"/>
                  </a:moveTo>
                  <a:lnTo>
                    <a:pt x="333" y="667"/>
                  </a:lnTo>
                  <a:cubicBezTo>
                    <a:pt x="333" y="630"/>
                    <a:pt x="363" y="600"/>
                    <a:pt x="400" y="600"/>
                  </a:cubicBezTo>
                  <a:cubicBezTo>
                    <a:pt x="437" y="600"/>
                    <a:pt x="467" y="630"/>
                    <a:pt x="467" y="667"/>
                  </a:cubicBezTo>
                  <a:lnTo>
                    <a:pt x="467" y="1693"/>
                  </a:lnTo>
                  <a:cubicBezTo>
                    <a:pt x="467" y="1730"/>
                    <a:pt x="437" y="1760"/>
                    <a:pt x="400" y="1760"/>
                  </a:cubicBezTo>
                  <a:cubicBezTo>
                    <a:pt x="363" y="1760"/>
                    <a:pt x="333" y="1730"/>
                    <a:pt x="333" y="1693"/>
                  </a:cubicBezTo>
                  <a:close/>
                  <a:moveTo>
                    <a:pt x="0" y="800"/>
                  </a:moveTo>
                  <a:lnTo>
                    <a:pt x="400" y="0"/>
                  </a:lnTo>
                  <a:lnTo>
                    <a:pt x="800" y="800"/>
                  </a:lnTo>
                  <a:lnTo>
                    <a:pt x="0" y="800"/>
                  </a:lnTo>
                  <a:close/>
                </a:path>
              </a:pathLst>
            </a:custGeom>
            <a:solidFill>
              <a:srgbClr val="000000"/>
            </a:solidFill>
            <a:ln w="1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705" name="Line 432"/>
            <p:cNvSpPr>
              <a:spLocks noChangeShapeType="1"/>
            </p:cNvSpPr>
            <p:nvPr/>
          </p:nvSpPr>
          <p:spPr bwMode="auto">
            <a:xfrm flipV="1">
              <a:off x="2115" y="1361"/>
              <a:ext cx="1" cy="424"/>
            </a:xfrm>
            <a:prstGeom prst="line">
              <a:avLst/>
            </a:prstGeom>
            <a:noFill/>
            <a:ln w="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18706" name="Group 437"/>
            <p:cNvGrpSpPr>
              <a:grpSpLocks/>
            </p:cNvGrpSpPr>
            <p:nvPr/>
          </p:nvGrpSpPr>
          <p:grpSpPr bwMode="auto">
            <a:xfrm>
              <a:off x="2061" y="1473"/>
              <a:ext cx="107" cy="100"/>
              <a:chOff x="2061" y="1473"/>
              <a:chExt cx="107" cy="100"/>
            </a:xfrm>
          </p:grpSpPr>
          <p:grpSp>
            <p:nvGrpSpPr>
              <p:cNvPr id="20042" name="Group 435"/>
              <p:cNvGrpSpPr>
                <a:grpSpLocks/>
              </p:cNvGrpSpPr>
              <p:nvPr/>
            </p:nvGrpSpPr>
            <p:grpSpPr bwMode="auto">
              <a:xfrm>
                <a:off x="2092" y="1473"/>
                <a:ext cx="45" cy="100"/>
                <a:chOff x="2092" y="1473"/>
                <a:chExt cx="45" cy="100"/>
              </a:xfrm>
            </p:grpSpPr>
            <p:sp>
              <p:nvSpPr>
                <p:cNvPr id="20044" name="Rectangle 433"/>
                <p:cNvSpPr>
                  <a:spLocks noChangeArrowheads="1"/>
                </p:cNvSpPr>
                <p:nvPr/>
              </p:nvSpPr>
              <p:spPr bwMode="auto">
                <a:xfrm>
                  <a:off x="2092" y="1473"/>
                  <a:ext cx="45" cy="100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rgbClr val="CC0000"/>
                    </a:buClr>
                    <a:buSzPct val="120000"/>
                    <a:buFont typeface="Wingdings" panose="05000000000000000000" pitchFamily="2" charset="2"/>
                    <a:buChar char="F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黑体" panose="02010609060101010101" pitchFamily="49" charset="-122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33CC33"/>
                    </a:buClr>
                    <a:buFont typeface="Wingdings" panose="05000000000000000000" pitchFamily="2" charset="2"/>
                    <a:buChar char="Ø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黑体" panose="02010609060101010101" pitchFamily="49" charset="-122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l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黑体" panose="02010609060101010101" pitchFamily="49" charset="-122"/>
                    </a:defRPr>
                  </a:lvl3pPr>
                  <a:lvl4pPr marL="1600200" indent="-228600">
                    <a:spcBef>
                      <a:spcPct val="20000"/>
                    </a:spcBef>
                    <a:buSzPct val="90000"/>
                    <a:buFont typeface="Wingdings" panose="05000000000000000000" pitchFamily="2" charset="2"/>
                    <a:buChar char="p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黑体" panose="02010609060101010101" pitchFamily="49" charset="-122"/>
                    </a:defRPr>
                  </a:lvl4pPr>
                  <a:lvl5pPr marL="2057400" indent="-228600">
                    <a:spcBef>
                      <a:spcPct val="20000"/>
                    </a:spcBef>
                    <a:buSzPct val="80000"/>
                    <a:buFont typeface="Wingdings" panose="05000000000000000000" pitchFamily="2" charset="2"/>
                    <a:buChar char="u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黑体" panose="02010609060101010101" pitchFamily="49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80000"/>
                    <a:buFont typeface="Wingdings" panose="05000000000000000000" pitchFamily="2" charset="2"/>
                    <a:buChar char="u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黑体" panose="02010609060101010101" pitchFamily="49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80000"/>
                    <a:buFont typeface="Wingdings" panose="05000000000000000000" pitchFamily="2" charset="2"/>
                    <a:buChar char="u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黑体" panose="02010609060101010101" pitchFamily="49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80000"/>
                    <a:buFont typeface="Wingdings" panose="05000000000000000000" pitchFamily="2" charset="2"/>
                    <a:buChar char="u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黑体" panose="02010609060101010101" pitchFamily="49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80000"/>
                    <a:buFont typeface="Wingdings" panose="05000000000000000000" pitchFamily="2" charset="2"/>
                    <a:buChar char="u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黑体" panose="02010609060101010101" pitchFamily="49" charset="-122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zh-CN" altLang="en-US" sz="1800"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0045" name="Rectangle 434"/>
                <p:cNvSpPr>
                  <a:spLocks noChangeArrowheads="1"/>
                </p:cNvSpPr>
                <p:nvPr/>
              </p:nvSpPr>
              <p:spPr bwMode="auto">
                <a:xfrm>
                  <a:off x="2092" y="1473"/>
                  <a:ext cx="45" cy="100"/>
                </a:xfrm>
                <a:prstGeom prst="rect">
                  <a:avLst/>
                </a:prstGeom>
                <a:noFill/>
                <a:ln w="5" cap="rnd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rgbClr val="CC0000"/>
                    </a:buClr>
                    <a:buSzPct val="120000"/>
                    <a:buFont typeface="Wingdings" panose="05000000000000000000" pitchFamily="2" charset="2"/>
                    <a:buChar char="F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黑体" panose="02010609060101010101" pitchFamily="49" charset="-122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33CC33"/>
                    </a:buClr>
                    <a:buFont typeface="Wingdings" panose="05000000000000000000" pitchFamily="2" charset="2"/>
                    <a:buChar char="Ø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黑体" panose="02010609060101010101" pitchFamily="49" charset="-122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l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黑体" panose="02010609060101010101" pitchFamily="49" charset="-122"/>
                    </a:defRPr>
                  </a:lvl3pPr>
                  <a:lvl4pPr marL="1600200" indent="-228600">
                    <a:spcBef>
                      <a:spcPct val="20000"/>
                    </a:spcBef>
                    <a:buSzPct val="90000"/>
                    <a:buFont typeface="Wingdings" panose="05000000000000000000" pitchFamily="2" charset="2"/>
                    <a:buChar char="p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黑体" panose="02010609060101010101" pitchFamily="49" charset="-122"/>
                    </a:defRPr>
                  </a:lvl4pPr>
                  <a:lvl5pPr marL="2057400" indent="-228600">
                    <a:spcBef>
                      <a:spcPct val="20000"/>
                    </a:spcBef>
                    <a:buSzPct val="80000"/>
                    <a:buFont typeface="Wingdings" panose="05000000000000000000" pitchFamily="2" charset="2"/>
                    <a:buChar char="u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黑体" panose="02010609060101010101" pitchFamily="49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80000"/>
                    <a:buFont typeface="Wingdings" panose="05000000000000000000" pitchFamily="2" charset="2"/>
                    <a:buChar char="u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黑体" panose="02010609060101010101" pitchFamily="49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80000"/>
                    <a:buFont typeface="Wingdings" panose="05000000000000000000" pitchFamily="2" charset="2"/>
                    <a:buChar char="u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黑体" panose="02010609060101010101" pitchFamily="49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80000"/>
                    <a:buFont typeface="Wingdings" panose="05000000000000000000" pitchFamily="2" charset="2"/>
                    <a:buChar char="u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黑体" panose="02010609060101010101" pitchFamily="49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80000"/>
                    <a:buFont typeface="Wingdings" panose="05000000000000000000" pitchFamily="2" charset="2"/>
                    <a:buChar char="u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黑体" panose="02010609060101010101" pitchFamily="49" charset="-122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zh-CN" altLang="en-US" sz="1800">
                    <a:ea typeface="宋体" panose="02010600030101010101" pitchFamily="2" charset="-122"/>
                  </a:endParaRPr>
                </a:p>
              </p:txBody>
            </p:sp>
          </p:grpSp>
          <p:sp>
            <p:nvSpPr>
              <p:cNvPr id="20043" name="Freeform 436"/>
              <p:cNvSpPr>
                <a:spLocks noEditPoints="1"/>
              </p:cNvSpPr>
              <p:nvPr/>
            </p:nvSpPr>
            <p:spPr bwMode="auto">
              <a:xfrm>
                <a:off x="2061" y="1483"/>
                <a:ext cx="107" cy="89"/>
              </a:xfrm>
              <a:custGeom>
                <a:avLst/>
                <a:gdLst>
                  <a:gd name="T0" fmla="*/ 0 w 2000"/>
                  <a:gd name="T1" fmla="*/ 4 h 1887"/>
                  <a:gd name="T2" fmla="*/ 5 w 2000"/>
                  <a:gd name="T3" fmla="*/ 1 h 1887"/>
                  <a:gd name="T4" fmla="*/ 5 w 2000"/>
                  <a:gd name="T5" fmla="*/ 1 h 1887"/>
                  <a:gd name="T6" fmla="*/ 5 w 2000"/>
                  <a:gd name="T7" fmla="*/ 1 h 1887"/>
                  <a:gd name="T8" fmla="*/ 0 w 2000"/>
                  <a:gd name="T9" fmla="*/ 4 h 1887"/>
                  <a:gd name="T10" fmla="*/ 0 w 2000"/>
                  <a:gd name="T11" fmla="*/ 4 h 1887"/>
                  <a:gd name="T12" fmla="*/ 0 w 2000"/>
                  <a:gd name="T13" fmla="*/ 4 h 1887"/>
                  <a:gd name="T14" fmla="*/ 4 w 2000"/>
                  <a:gd name="T15" fmla="*/ 0 h 1887"/>
                  <a:gd name="T16" fmla="*/ 6 w 2000"/>
                  <a:gd name="T17" fmla="*/ 0 h 1887"/>
                  <a:gd name="T18" fmla="*/ 5 w 2000"/>
                  <a:gd name="T19" fmla="*/ 1 h 1887"/>
                  <a:gd name="T20" fmla="*/ 4 w 2000"/>
                  <a:gd name="T21" fmla="*/ 0 h 188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000" h="1887">
                    <a:moveTo>
                      <a:pt x="28" y="1765"/>
                    </a:moveTo>
                    <a:lnTo>
                      <a:pt x="1663" y="226"/>
                    </a:lnTo>
                    <a:cubicBezTo>
                      <a:pt x="1690" y="200"/>
                      <a:pt x="1732" y="202"/>
                      <a:pt x="1757" y="229"/>
                    </a:cubicBezTo>
                    <a:cubicBezTo>
                      <a:pt x="1783" y="255"/>
                      <a:pt x="1781" y="298"/>
                      <a:pt x="1755" y="323"/>
                    </a:cubicBezTo>
                    <a:lnTo>
                      <a:pt x="119" y="1862"/>
                    </a:lnTo>
                    <a:cubicBezTo>
                      <a:pt x="92" y="1887"/>
                      <a:pt x="50" y="1886"/>
                      <a:pt x="25" y="1859"/>
                    </a:cubicBezTo>
                    <a:cubicBezTo>
                      <a:pt x="0" y="1832"/>
                      <a:pt x="1" y="1790"/>
                      <a:pt x="28" y="1765"/>
                    </a:cubicBezTo>
                    <a:close/>
                    <a:moveTo>
                      <a:pt x="1429" y="171"/>
                    </a:moveTo>
                    <a:lnTo>
                      <a:pt x="2000" y="0"/>
                    </a:lnTo>
                    <a:lnTo>
                      <a:pt x="1795" y="560"/>
                    </a:lnTo>
                    <a:lnTo>
                      <a:pt x="1429" y="171"/>
                    </a:lnTo>
                    <a:close/>
                  </a:path>
                </a:pathLst>
              </a:custGeom>
              <a:solidFill>
                <a:srgbClr val="000000"/>
              </a:solidFill>
              <a:ln w="1" cap="flat">
                <a:solidFill>
                  <a:srgbClr val="000000"/>
                </a:solidFill>
                <a:prstDash val="solid"/>
                <a:bevel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18707" name="Rectangle 438"/>
            <p:cNvSpPr>
              <a:spLocks noChangeArrowheads="1"/>
            </p:cNvSpPr>
            <p:nvPr/>
          </p:nvSpPr>
          <p:spPr bwMode="auto">
            <a:xfrm>
              <a:off x="2199" y="1636"/>
              <a:ext cx="27" cy="5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CC0000"/>
                </a:buClr>
                <a:buSzPct val="120000"/>
                <a:buFont typeface="Wingdings" panose="05000000000000000000" pitchFamily="2" charset="2"/>
                <a:buChar char="F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3CC33"/>
                </a:buClr>
                <a:buFont typeface="Wingdings" panose="05000000000000000000" pitchFamily="2" charset="2"/>
                <a:buChar char="Ø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spcBef>
                  <a:spcPct val="20000"/>
                </a:spcBef>
                <a:buSzPct val="90000"/>
                <a:buFont typeface="Wingdings" panose="05000000000000000000" pitchFamily="2" charset="2"/>
                <a:buChar char="p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1800">
                <a:ea typeface="宋体" panose="02010600030101010101" pitchFamily="2" charset="-122"/>
              </a:endParaRPr>
            </a:p>
          </p:txBody>
        </p:sp>
        <p:sp>
          <p:nvSpPr>
            <p:cNvPr id="18708" name="Line 439"/>
            <p:cNvSpPr>
              <a:spLocks noChangeShapeType="1"/>
            </p:cNvSpPr>
            <p:nvPr/>
          </p:nvSpPr>
          <p:spPr bwMode="auto">
            <a:xfrm>
              <a:off x="2213" y="1611"/>
              <a:ext cx="1" cy="174"/>
            </a:xfrm>
            <a:prstGeom prst="line">
              <a:avLst/>
            </a:prstGeom>
            <a:noFill/>
            <a:ln w="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709" name="Rectangle 440"/>
            <p:cNvSpPr>
              <a:spLocks noChangeArrowheads="1"/>
            </p:cNvSpPr>
            <p:nvPr/>
          </p:nvSpPr>
          <p:spPr bwMode="auto">
            <a:xfrm>
              <a:off x="2458" y="1211"/>
              <a:ext cx="101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CC0000"/>
                </a:buClr>
                <a:buSzPct val="120000"/>
                <a:buFont typeface="Wingdings" panose="05000000000000000000" pitchFamily="2" charset="2"/>
                <a:buChar char="F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3CC33"/>
                </a:buClr>
                <a:buFont typeface="Wingdings" panose="05000000000000000000" pitchFamily="2" charset="2"/>
                <a:buChar char="Ø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spcBef>
                  <a:spcPct val="20000"/>
                </a:spcBef>
                <a:buSzPct val="90000"/>
                <a:buFont typeface="Wingdings" panose="05000000000000000000" pitchFamily="2" charset="2"/>
                <a:buChar char="p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zh-CN" altLang="zh-CN" sz="70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Atm</a:t>
              </a:r>
              <a:endParaRPr lang="zh-CN" altLang="zh-CN" sz="1800">
                <a:ea typeface="宋体" panose="02010600030101010101" pitchFamily="2" charset="-122"/>
              </a:endParaRPr>
            </a:p>
          </p:txBody>
        </p:sp>
        <p:sp>
          <p:nvSpPr>
            <p:cNvPr id="18710" name="Rectangle 441"/>
            <p:cNvSpPr>
              <a:spLocks noChangeArrowheads="1"/>
            </p:cNvSpPr>
            <p:nvPr/>
          </p:nvSpPr>
          <p:spPr bwMode="auto">
            <a:xfrm>
              <a:off x="2570" y="1211"/>
              <a:ext cx="14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CC0000"/>
                </a:buClr>
                <a:buSzPct val="120000"/>
                <a:buFont typeface="Wingdings" panose="05000000000000000000" pitchFamily="2" charset="2"/>
                <a:buChar char="F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3CC33"/>
                </a:buClr>
                <a:buFont typeface="Wingdings" panose="05000000000000000000" pitchFamily="2" charset="2"/>
                <a:buChar char="Ø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spcBef>
                  <a:spcPct val="20000"/>
                </a:spcBef>
                <a:buSzPct val="90000"/>
                <a:buFont typeface="Wingdings" panose="05000000000000000000" pitchFamily="2" charset="2"/>
                <a:buChar char="p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zh-CN" altLang="zh-CN" sz="70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 </a:t>
              </a:r>
              <a:endParaRPr lang="zh-CN" altLang="zh-CN" sz="1800">
                <a:ea typeface="宋体" panose="02010600030101010101" pitchFamily="2" charset="-122"/>
              </a:endParaRPr>
            </a:p>
          </p:txBody>
        </p:sp>
        <p:grpSp>
          <p:nvGrpSpPr>
            <p:cNvPr id="18711" name="Group 448"/>
            <p:cNvGrpSpPr>
              <a:grpSpLocks/>
            </p:cNvGrpSpPr>
            <p:nvPr/>
          </p:nvGrpSpPr>
          <p:grpSpPr bwMode="auto">
            <a:xfrm>
              <a:off x="2303" y="1346"/>
              <a:ext cx="62" cy="31"/>
              <a:chOff x="2303" y="1346"/>
              <a:chExt cx="62" cy="31"/>
            </a:xfrm>
          </p:grpSpPr>
          <p:grpSp>
            <p:nvGrpSpPr>
              <p:cNvPr id="20036" name="Group 444"/>
              <p:cNvGrpSpPr>
                <a:grpSpLocks/>
              </p:cNvGrpSpPr>
              <p:nvPr/>
            </p:nvGrpSpPr>
            <p:grpSpPr bwMode="auto">
              <a:xfrm>
                <a:off x="2334" y="1346"/>
                <a:ext cx="31" cy="31"/>
                <a:chOff x="2334" y="1346"/>
                <a:chExt cx="31" cy="31"/>
              </a:xfrm>
            </p:grpSpPr>
            <p:sp>
              <p:nvSpPr>
                <p:cNvPr id="20040" name="Freeform 442"/>
                <p:cNvSpPr>
                  <a:spLocks/>
                </p:cNvSpPr>
                <p:nvPr/>
              </p:nvSpPr>
              <p:spPr bwMode="auto">
                <a:xfrm>
                  <a:off x="2334" y="1346"/>
                  <a:ext cx="31" cy="31"/>
                </a:xfrm>
                <a:custGeom>
                  <a:avLst/>
                  <a:gdLst>
                    <a:gd name="T0" fmla="*/ 0 w 31"/>
                    <a:gd name="T1" fmla="*/ 15 h 31"/>
                    <a:gd name="T2" fmla="*/ 31 w 31"/>
                    <a:gd name="T3" fmla="*/ 31 h 31"/>
                    <a:gd name="T4" fmla="*/ 31 w 31"/>
                    <a:gd name="T5" fmla="*/ 0 h 31"/>
                    <a:gd name="T6" fmla="*/ 0 w 31"/>
                    <a:gd name="T7" fmla="*/ 15 h 31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" h="31">
                      <a:moveTo>
                        <a:pt x="0" y="15"/>
                      </a:moveTo>
                      <a:lnTo>
                        <a:pt x="31" y="31"/>
                      </a:lnTo>
                      <a:lnTo>
                        <a:pt x="31" y="0"/>
                      </a:lnTo>
                      <a:lnTo>
                        <a:pt x="0" y="1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0041" name="Freeform 443"/>
                <p:cNvSpPr>
                  <a:spLocks/>
                </p:cNvSpPr>
                <p:nvPr/>
              </p:nvSpPr>
              <p:spPr bwMode="auto">
                <a:xfrm>
                  <a:off x="2334" y="1346"/>
                  <a:ext cx="31" cy="31"/>
                </a:xfrm>
                <a:custGeom>
                  <a:avLst/>
                  <a:gdLst>
                    <a:gd name="T0" fmla="*/ 0 w 31"/>
                    <a:gd name="T1" fmla="*/ 15 h 31"/>
                    <a:gd name="T2" fmla="*/ 31 w 31"/>
                    <a:gd name="T3" fmla="*/ 31 h 31"/>
                    <a:gd name="T4" fmla="*/ 31 w 31"/>
                    <a:gd name="T5" fmla="*/ 0 h 31"/>
                    <a:gd name="T6" fmla="*/ 0 w 31"/>
                    <a:gd name="T7" fmla="*/ 15 h 31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" h="31">
                      <a:moveTo>
                        <a:pt x="0" y="15"/>
                      </a:moveTo>
                      <a:lnTo>
                        <a:pt x="31" y="31"/>
                      </a:lnTo>
                      <a:lnTo>
                        <a:pt x="31" y="0"/>
                      </a:lnTo>
                      <a:lnTo>
                        <a:pt x="0" y="15"/>
                      </a:lnTo>
                      <a:close/>
                    </a:path>
                  </a:pathLst>
                </a:custGeom>
                <a:noFill/>
                <a:ln w="5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20037" name="Group 447"/>
              <p:cNvGrpSpPr>
                <a:grpSpLocks/>
              </p:cNvGrpSpPr>
              <p:nvPr/>
            </p:nvGrpSpPr>
            <p:grpSpPr bwMode="auto">
              <a:xfrm>
                <a:off x="2303" y="1346"/>
                <a:ext cx="31" cy="31"/>
                <a:chOff x="2303" y="1346"/>
                <a:chExt cx="31" cy="31"/>
              </a:xfrm>
            </p:grpSpPr>
            <p:sp>
              <p:nvSpPr>
                <p:cNvPr id="20038" name="Freeform 445"/>
                <p:cNvSpPr>
                  <a:spLocks/>
                </p:cNvSpPr>
                <p:nvPr/>
              </p:nvSpPr>
              <p:spPr bwMode="auto">
                <a:xfrm>
                  <a:off x="2303" y="1346"/>
                  <a:ext cx="31" cy="31"/>
                </a:xfrm>
                <a:custGeom>
                  <a:avLst/>
                  <a:gdLst>
                    <a:gd name="T0" fmla="*/ 31 w 31"/>
                    <a:gd name="T1" fmla="*/ 15 h 31"/>
                    <a:gd name="T2" fmla="*/ 0 w 31"/>
                    <a:gd name="T3" fmla="*/ 31 h 31"/>
                    <a:gd name="T4" fmla="*/ 0 w 31"/>
                    <a:gd name="T5" fmla="*/ 0 h 31"/>
                    <a:gd name="T6" fmla="*/ 31 w 31"/>
                    <a:gd name="T7" fmla="*/ 15 h 31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" h="31">
                      <a:moveTo>
                        <a:pt x="31" y="15"/>
                      </a:moveTo>
                      <a:lnTo>
                        <a:pt x="0" y="31"/>
                      </a:lnTo>
                      <a:lnTo>
                        <a:pt x="0" y="0"/>
                      </a:lnTo>
                      <a:lnTo>
                        <a:pt x="31" y="1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0039" name="Freeform 446"/>
                <p:cNvSpPr>
                  <a:spLocks/>
                </p:cNvSpPr>
                <p:nvPr/>
              </p:nvSpPr>
              <p:spPr bwMode="auto">
                <a:xfrm>
                  <a:off x="2303" y="1346"/>
                  <a:ext cx="31" cy="31"/>
                </a:xfrm>
                <a:custGeom>
                  <a:avLst/>
                  <a:gdLst>
                    <a:gd name="T0" fmla="*/ 31 w 31"/>
                    <a:gd name="T1" fmla="*/ 15 h 31"/>
                    <a:gd name="T2" fmla="*/ 0 w 31"/>
                    <a:gd name="T3" fmla="*/ 31 h 31"/>
                    <a:gd name="T4" fmla="*/ 0 w 31"/>
                    <a:gd name="T5" fmla="*/ 0 h 31"/>
                    <a:gd name="T6" fmla="*/ 31 w 31"/>
                    <a:gd name="T7" fmla="*/ 15 h 31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" h="31">
                      <a:moveTo>
                        <a:pt x="31" y="15"/>
                      </a:moveTo>
                      <a:lnTo>
                        <a:pt x="0" y="31"/>
                      </a:lnTo>
                      <a:lnTo>
                        <a:pt x="0" y="0"/>
                      </a:lnTo>
                      <a:lnTo>
                        <a:pt x="31" y="15"/>
                      </a:lnTo>
                      <a:close/>
                    </a:path>
                  </a:pathLst>
                </a:custGeom>
                <a:noFill/>
                <a:ln w="5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  <p:sp>
          <p:nvSpPr>
            <p:cNvPr id="18712" name="Freeform 449"/>
            <p:cNvSpPr>
              <a:spLocks noEditPoints="1"/>
            </p:cNvSpPr>
            <p:nvPr/>
          </p:nvSpPr>
          <p:spPr bwMode="auto">
            <a:xfrm>
              <a:off x="2211" y="1342"/>
              <a:ext cx="72" cy="37"/>
            </a:xfrm>
            <a:custGeom>
              <a:avLst/>
              <a:gdLst>
                <a:gd name="T0" fmla="*/ 7 w 670"/>
                <a:gd name="T1" fmla="*/ 2 h 400"/>
                <a:gd name="T2" fmla="*/ 4 w 670"/>
                <a:gd name="T3" fmla="*/ 2 h 400"/>
                <a:gd name="T4" fmla="*/ 3 w 670"/>
                <a:gd name="T5" fmla="*/ 2 h 400"/>
                <a:gd name="T6" fmla="*/ 4 w 670"/>
                <a:gd name="T7" fmla="*/ 1 h 400"/>
                <a:gd name="T8" fmla="*/ 7 w 670"/>
                <a:gd name="T9" fmla="*/ 1 h 400"/>
                <a:gd name="T10" fmla="*/ 8 w 670"/>
                <a:gd name="T11" fmla="*/ 2 h 400"/>
                <a:gd name="T12" fmla="*/ 7 w 670"/>
                <a:gd name="T13" fmla="*/ 2 h 400"/>
                <a:gd name="T14" fmla="*/ 5 w 670"/>
                <a:gd name="T15" fmla="*/ 3 h 400"/>
                <a:gd name="T16" fmla="*/ 0 w 670"/>
                <a:gd name="T17" fmla="*/ 2 h 400"/>
                <a:gd name="T18" fmla="*/ 5 w 670"/>
                <a:gd name="T19" fmla="*/ 0 h 400"/>
                <a:gd name="T20" fmla="*/ 5 w 670"/>
                <a:gd name="T21" fmla="*/ 3 h 4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670" h="400">
                  <a:moveTo>
                    <a:pt x="637" y="234"/>
                  </a:moveTo>
                  <a:lnTo>
                    <a:pt x="334" y="234"/>
                  </a:lnTo>
                  <a:cubicBezTo>
                    <a:pt x="315" y="234"/>
                    <a:pt x="300" y="219"/>
                    <a:pt x="300" y="200"/>
                  </a:cubicBezTo>
                  <a:cubicBezTo>
                    <a:pt x="300" y="182"/>
                    <a:pt x="315" y="167"/>
                    <a:pt x="334" y="167"/>
                  </a:cubicBezTo>
                  <a:lnTo>
                    <a:pt x="637" y="167"/>
                  </a:lnTo>
                  <a:cubicBezTo>
                    <a:pt x="656" y="167"/>
                    <a:pt x="670" y="182"/>
                    <a:pt x="670" y="200"/>
                  </a:cubicBezTo>
                  <a:cubicBezTo>
                    <a:pt x="670" y="219"/>
                    <a:pt x="656" y="234"/>
                    <a:pt x="637" y="234"/>
                  </a:cubicBezTo>
                  <a:close/>
                  <a:moveTo>
                    <a:pt x="400" y="400"/>
                  </a:moveTo>
                  <a:lnTo>
                    <a:pt x="0" y="200"/>
                  </a:lnTo>
                  <a:lnTo>
                    <a:pt x="400" y="0"/>
                  </a:lnTo>
                  <a:lnTo>
                    <a:pt x="400" y="400"/>
                  </a:lnTo>
                  <a:close/>
                </a:path>
              </a:pathLst>
            </a:custGeom>
            <a:solidFill>
              <a:srgbClr val="000000"/>
            </a:solidFill>
            <a:ln w="1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713" name="Freeform 450"/>
            <p:cNvSpPr>
              <a:spLocks noEditPoints="1"/>
            </p:cNvSpPr>
            <p:nvPr/>
          </p:nvSpPr>
          <p:spPr bwMode="auto">
            <a:xfrm>
              <a:off x="2392" y="1214"/>
              <a:ext cx="43" cy="399"/>
            </a:xfrm>
            <a:custGeom>
              <a:avLst/>
              <a:gdLst>
                <a:gd name="T0" fmla="*/ 3 w 400"/>
                <a:gd name="T1" fmla="*/ 3 h 4250"/>
                <a:gd name="T2" fmla="*/ 3 w 400"/>
                <a:gd name="T3" fmla="*/ 37 h 4250"/>
                <a:gd name="T4" fmla="*/ 2 w 400"/>
                <a:gd name="T5" fmla="*/ 37 h 4250"/>
                <a:gd name="T6" fmla="*/ 2 w 400"/>
                <a:gd name="T7" fmla="*/ 37 h 4250"/>
                <a:gd name="T8" fmla="*/ 2 w 400"/>
                <a:gd name="T9" fmla="*/ 3 h 4250"/>
                <a:gd name="T10" fmla="*/ 2 w 400"/>
                <a:gd name="T11" fmla="*/ 3 h 4250"/>
                <a:gd name="T12" fmla="*/ 3 w 400"/>
                <a:gd name="T13" fmla="*/ 3 h 4250"/>
                <a:gd name="T14" fmla="*/ 0 w 400"/>
                <a:gd name="T15" fmla="*/ 4 h 4250"/>
                <a:gd name="T16" fmla="*/ 2 w 400"/>
                <a:gd name="T17" fmla="*/ 0 h 4250"/>
                <a:gd name="T18" fmla="*/ 5 w 400"/>
                <a:gd name="T19" fmla="*/ 4 h 4250"/>
                <a:gd name="T20" fmla="*/ 0 w 400"/>
                <a:gd name="T21" fmla="*/ 4 h 42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00" h="4250">
                  <a:moveTo>
                    <a:pt x="234" y="334"/>
                  </a:moveTo>
                  <a:lnTo>
                    <a:pt x="237" y="4217"/>
                  </a:lnTo>
                  <a:cubicBezTo>
                    <a:pt x="237" y="4236"/>
                    <a:pt x="222" y="4250"/>
                    <a:pt x="203" y="4250"/>
                  </a:cubicBezTo>
                  <a:cubicBezTo>
                    <a:pt x="185" y="4250"/>
                    <a:pt x="170" y="4236"/>
                    <a:pt x="170" y="4217"/>
                  </a:cubicBezTo>
                  <a:lnTo>
                    <a:pt x="167" y="334"/>
                  </a:lnTo>
                  <a:cubicBezTo>
                    <a:pt x="167" y="315"/>
                    <a:pt x="182" y="300"/>
                    <a:pt x="200" y="300"/>
                  </a:cubicBezTo>
                  <a:cubicBezTo>
                    <a:pt x="219" y="300"/>
                    <a:pt x="234" y="315"/>
                    <a:pt x="234" y="334"/>
                  </a:cubicBezTo>
                  <a:close/>
                  <a:moveTo>
                    <a:pt x="0" y="401"/>
                  </a:moveTo>
                  <a:lnTo>
                    <a:pt x="200" y="0"/>
                  </a:lnTo>
                  <a:lnTo>
                    <a:pt x="400" y="400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rgbClr val="000000"/>
            </a:solidFill>
            <a:ln w="1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18714" name="Group 457"/>
            <p:cNvGrpSpPr>
              <a:grpSpLocks/>
            </p:cNvGrpSpPr>
            <p:nvPr/>
          </p:nvGrpSpPr>
          <p:grpSpPr bwMode="auto">
            <a:xfrm>
              <a:off x="2396" y="1284"/>
              <a:ext cx="35" cy="55"/>
              <a:chOff x="2396" y="1284"/>
              <a:chExt cx="35" cy="55"/>
            </a:xfrm>
          </p:grpSpPr>
          <p:grpSp>
            <p:nvGrpSpPr>
              <p:cNvPr id="20030" name="Group 453"/>
              <p:cNvGrpSpPr>
                <a:grpSpLocks/>
              </p:cNvGrpSpPr>
              <p:nvPr/>
            </p:nvGrpSpPr>
            <p:grpSpPr bwMode="auto">
              <a:xfrm>
                <a:off x="2396" y="1284"/>
                <a:ext cx="35" cy="27"/>
                <a:chOff x="2396" y="1284"/>
                <a:chExt cx="35" cy="27"/>
              </a:xfrm>
            </p:grpSpPr>
            <p:sp>
              <p:nvSpPr>
                <p:cNvPr id="20034" name="Freeform 451"/>
                <p:cNvSpPr>
                  <a:spLocks/>
                </p:cNvSpPr>
                <p:nvPr/>
              </p:nvSpPr>
              <p:spPr bwMode="auto">
                <a:xfrm>
                  <a:off x="2396" y="1284"/>
                  <a:ext cx="35" cy="27"/>
                </a:xfrm>
                <a:custGeom>
                  <a:avLst/>
                  <a:gdLst>
                    <a:gd name="T0" fmla="*/ 18 w 35"/>
                    <a:gd name="T1" fmla="*/ 27 h 27"/>
                    <a:gd name="T2" fmla="*/ 35 w 35"/>
                    <a:gd name="T3" fmla="*/ 0 h 27"/>
                    <a:gd name="T4" fmla="*/ 0 w 35"/>
                    <a:gd name="T5" fmla="*/ 0 h 27"/>
                    <a:gd name="T6" fmla="*/ 18 w 35"/>
                    <a:gd name="T7" fmla="*/ 27 h 27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5" h="27">
                      <a:moveTo>
                        <a:pt x="18" y="27"/>
                      </a:moveTo>
                      <a:lnTo>
                        <a:pt x="35" y="0"/>
                      </a:lnTo>
                      <a:lnTo>
                        <a:pt x="0" y="0"/>
                      </a:lnTo>
                      <a:lnTo>
                        <a:pt x="18" y="2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0035" name="Freeform 452"/>
                <p:cNvSpPr>
                  <a:spLocks/>
                </p:cNvSpPr>
                <p:nvPr/>
              </p:nvSpPr>
              <p:spPr bwMode="auto">
                <a:xfrm>
                  <a:off x="2396" y="1284"/>
                  <a:ext cx="35" cy="27"/>
                </a:xfrm>
                <a:custGeom>
                  <a:avLst/>
                  <a:gdLst>
                    <a:gd name="T0" fmla="*/ 18 w 35"/>
                    <a:gd name="T1" fmla="*/ 27 h 27"/>
                    <a:gd name="T2" fmla="*/ 35 w 35"/>
                    <a:gd name="T3" fmla="*/ 0 h 27"/>
                    <a:gd name="T4" fmla="*/ 0 w 35"/>
                    <a:gd name="T5" fmla="*/ 0 h 27"/>
                    <a:gd name="T6" fmla="*/ 18 w 35"/>
                    <a:gd name="T7" fmla="*/ 27 h 27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5" h="27">
                      <a:moveTo>
                        <a:pt x="18" y="27"/>
                      </a:moveTo>
                      <a:lnTo>
                        <a:pt x="35" y="0"/>
                      </a:lnTo>
                      <a:lnTo>
                        <a:pt x="0" y="0"/>
                      </a:lnTo>
                      <a:lnTo>
                        <a:pt x="18" y="27"/>
                      </a:lnTo>
                      <a:close/>
                    </a:path>
                  </a:pathLst>
                </a:custGeom>
                <a:noFill/>
                <a:ln w="5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20031" name="Group 456"/>
              <p:cNvGrpSpPr>
                <a:grpSpLocks/>
              </p:cNvGrpSpPr>
              <p:nvPr/>
            </p:nvGrpSpPr>
            <p:grpSpPr bwMode="auto">
              <a:xfrm>
                <a:off x="2396" y="1312"/>
                <a:ext cx="35" cy="27"/>
                <a:chOff x="2396" y="1312"/>
                <a:chExt cx="35" cy="27"/>
              </a:xfrm>
            </p:grpSpPr>
            <p:sp>
              <p:nvSpPr>
                <p:cNvPr id="20032" name="Freeform 454"/>
                <p:cNvSpPr>
                  <a:spLocks/>
                </p:cNvSpPr>
                <p:nvPr/>
              </p:nvSpPr>
              <p:spPr bwMode="auto">
                <a:xfrm>
                  <a:off x="2396" y="1312"/>
                  <a:ext cx="35" cy="27"/>
                </a:xfrm>
                <a:custGeom>
                  <a:avLst/>
                  <a:gdLst>
                    <a:gd name="T0" fmla="*/ 18 w 35"/>
                    <a:gd name="T1" fmla="*/ 0 h 27"/>
                    <a:gd name="T2" fmla="*/ 35 w 35"/>
                    <a:gd name="T3" fmla="*/ 27 h 27"/>
                    <a:gd name="T4" fmla="*/ 0 w 35"/>
                    <a:gd name="T5" fmla="*/ 27 h 27"/>
                    <a:gd name="T6" fmla="*/ 18 w 35"/>
                    <a:gd name="T7" fmla="*/ 0 h 27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5" h="27">
                      <a:moveTo>
                        <a:pt x="18" y="0"/>
                      </a:moveTo>
                      <a:lnTo>
                        <a:pt x="35" y="27"/>
                      </a:lnTo>
                      <a:lnTo>
                        <a:pt x="0" y="27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0033" name="Freeform 455"/>
                <p:cNvSpPr>
                  <a:spLocks/>
                </p:cNvSpPr>
                <p:nvPr/>
              </p:nvSpPr>
              <p:spPr bwMode="auto">
                <a:xfrm>
                  <a:off x="2396" y="1312"/>
                  <a:ext cx="35" cy="27"/>
                </a:xfrm>
                <a:custGeom>
                  <a:avLst/>
                  <a:gdLst>
                    <a:gd name="T0" fmla="*/ 18 w 35"/>
                    <a:gd name="T1" fmla="*/ 0 h 27"/>
                    <a:gd name="T2" fmla="*/ 35 w 35"/>
                    <a:gd name="T3" fmla="*/ 27 h 27"/>
                    <a:gd name="T4" fmla="*/ 0 w 35"/>
                    <a:gd name="T5" fmla="*/ 27 h 27"/>
                    <a:gd name="T6" fmla="*/ 18 w 35"/>
                    <a:gd name="T7" fmla="*/ 0 h 27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5" h="27">
                      <a:moveTo>
                        <a:pt x="18" y="0"/>
                      </a:moveTo>
                      <a:lnTo>
                        <a:pt x="35" y="27"/>
                      </a:lnTo>
                      <a:lnTo>
                        <a:pt x="0" y="27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noFill/>
                <a:ln w="5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  <p:sp>
          <p:nvSpPr>
            <p:cNvPr id="18715" name="Freeform 458"/>
            <p:cNvSpPr>
              <a:spLocks noEditPoints="1"/>
            </p:cNvSpPr>
            <p:nvPr/>
          </p:nvSpPr>
          <p:spPr bwMode="auto">
            <a:xfrm>
              <a:off x="2392" y="1389"/>
              <a:ext cx="43" cy="83"/>
            </a:xfrm>
            <a:custGeom>
              <a:avLst/>
              <a:gdLst>
                <a:gd name="T0" fmla="*/ 2 w 400"/>
                <a:gd name="T1" fmla="*/ 8 h 880"/>
                <a:gd name="T2" fmla="*/ 2 w 400"/>
                <a:gd name="T3" fmla="*/ 3 h 880"/>
                <a:gd name="T4" fmla="*/ 2 w 400"/>
                <a:gd name="T5" fmla="*/ 3 h 880"/>
                <a:gd name="T6" fmla="*/ 3 w 400"/>
                <a:gd name="T7" fmla="*/ 3 h 880"/>
                <a:gd name="T8" fmla="*/ 3 w 400"/>
                <a:gd name="T9" fmla="*/ 8 h 880"/>
                <a:gd name="T10" fmla="*/ 2 w 400"/>
                <a:gd name="T11" fmla="*/ 8 h 880"/>
                <a:gd name="T12" fmla="*/ 2 w 400"/>
                <a:gd name="T13" fmla="*/ 8 h 880"/>
                <a:gd name="T14" fmla="*/ 0 w 400"/>
                <a:gd name="T15" fmla="*/ 4 h 880"/>
                <a:gd name="T16" fmla="*/ 2 w 400"/>
                <a:gd name="T17" fmla="*/ 0 h 880"/>
                <a:gd name="T18" fmla="*/ 5 w 400"/>
                <a:gd name="T19" fmla="*/ 4 h 880"/>
                <a:gd name="T20" fmla="*/ 0 w 400"/>
                <a:gd name="T21" fmla="*/ 4 h 88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00" h="880">
                  <a:moveTo>
                    <a:pt x="167" y="846"/>
                  </a:moveTo>
                  <a:lnTo>
                    <a:pt x="167" y="333"/>
                  </a:lnTo>
                  <a:cubicBezTo>
                    <a:pt x="167" y="315"/>
                    <a:pt x="182" y="300"/>
                    <a:pt x="200" y="300"/>
                  </a:cubicBezTo>
                  <a:cubicBezTo>
                    <a:pt x="219" y="300"/>
                    <a:pt x="234" y="315"/>
                    <a:pt x="234" y="333"/>
                  </a:cubicBezTo>
                  <a:lnTo>
                    <a:pt x="234" y="846"/>
                  </a:lnTo>
                  <a:cubicBezTo>
                    <a:pt x="234" y="865"/>
                    <a:pt x="219" y="880"/>
                    <a:pt x="200" y="880"/>
                  </a:cubicBezTo>
                  <a:cubicBezTo>
                    <a:pt x="182" y="880"/>
                    <a:pt x="167" y="865"/>
                    <a:pt x="167" y="846"/>
                  </a:cubicBezTo>
                  <a:close/>
                  <a:moveTo>
                    <a:pt x="0" y="400"/>
                  </a:moveTo>
                  <a:lnTo>
                    <a:pt x="200" y="0"/>
                  </a:lnTo>
                  <a:lnTo>
                    <a:pt x="400" y="400"/>
                  </a:lnTo>
                  <a:lnTo>
                    <a:pt x="0" y="400"/>
                  </a:lnTo>
                  <a:close/>
                </a:path>
              </a:pathLst>
            </a:custGeom>
            <a:solidFill>
              <a:srgbClr val="000000"/>
            </a:solidFill>
            <a:ln w="1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18716" name="Group 463"/>
            <p:cNvGrpSpPr>
              <a:grpSpLocks/>
            </p:cNvGrpSpPr>
            <p:nvPr/>
          </p:nvGrpSpPr>
          <p:grpSpPr bwMode="auto">
            <a:xfrm>
              <a:off x="2360" y="1473"/>
              <a:ext cx="107" cy="100"/>
              <a:chOff x="2360" y="1473"/>
              <a:chExt cx="107" cy="100"/>
            </a:xfrm>
          </p:grpSpPr>
          <p:grpSp>
            <p:nvGrpSpPr>
              <p:cNvPr id="20026" name="Group 461"/>
              <p:cNvGrpSpPr>
                <a:grpSpLocks/>
              </p:cNvGrpSpPr>
              <p:nvPr/>
            </p:nvGrpSpPr>
            <p:grpSpPr bwMode="auto">
              <a:xfrm>
                <a:off x="2391" y="1473"/>
                <a:ext cx="45" cy="100"/>
                <a:chOff x="2391" y="1473"/>
                <a:chExt cx="45" cy="100"/>
              </a:xfrm>
            </p:grpSpPr>
            <p:sp>
              <p:nvSpPr>
                <p:cNvPr id="20028" name="Rectangle 459"/>
                <p:cNvSpPr>
                  <a:spLocks noChangeArrowheads="1"/>
                </p:cNvSpPr>
                <p:nvPr/>
              </p:nvSpPr>
              <p:spPr bwMode="auto">
                <a:xfrm>
                  <a:off x="2391" y="1473"/>
                  <a:ext cx="45" cy="100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rgbClr val="CC0000"/>
                    </a:buClr>
                    <a:buSzPct val="120000"/>
                    <a:buFont typeface="Wingdings" panose="05000000000000000000" pitchFamily="2" charset="2"/>
                    <a:buChar char="F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黑体" panose="02010609060101010101" pitchFamily="49" charset="-122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33CC33"/>
                    </a:buClr>
                    <a:buFont typeface="Wingdings" panose="05000000000000000000" pitchFamily="2" charset="2"/>
                    <a:buChar char="Ø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黑体" panose="02010609060101010101" pitchFamily="49" charset="-122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l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黑体" panose="02010609060101010101" pitchFamily="49" charset="-122"/>
                    </a:defRPr>
                  </a:lvl3pPr>
                  <a:lvl4pPr marL="1600200" indent="-228600">
                    <a:spcBef>
                      <a:spcPct val="20000"/>
                    </a:spcBef>
                    <a:buSzPct val="90000"/>
                    <a:buFont typeface="Wingdings" panose="05000000000000000000" pitchFamily="2" charset="2"/>
                    <a:buChar char="p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黑体" panose="02010609060101010101" pitchFamily="49" charset="-122"/>
                    </a:defRPr>
                  </a:lvl4pPr>
                  <a:lvl5pPr marL="2057400" indent="-228600">
                    <a:spcBef>
                      <a:spcPct val="20000"/>
                    </a:spcBef>
                    <a:buSzPct val="80000"/>
                    <a:buFont typeface="Wingdings" panose="05000000000000000000" pitchFamily="2" charset="2"/>
                    <a:buChar char="u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黑体" panose="02010609060101010101" pitchFamily="49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80000"/>
                    <a:buFont typeface="Wingdings" panose="05000000000000000000" pitchFamily="2" charset="2"/>
                    <a:buChar char="u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黑体" panose="02010609060101010101" pitchFamily="49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80000"/>
                    <a:buFont typeface="Wingdings" panose="05000000000000000000" pitchFamily="2" charset="2"/>
                    <a:buChar char="u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黑体" panose="02010609060101010101" pitchFamily="49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80000"/>
                    <a:buFont typeface="Wingdings" panose="05000000000000000000" pitchFamily="2" charset="2"/>
                    <a:buChar char="u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黑体" panose="02010609060101010101" pitchFamily="49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80000"/>
                    <a:buFont typeface="Wingdings" panose="05000000000000000000" pitchFamily="2" charset="2"/>
                    <a:buChar char="u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黑体" panose="02010609060101010101" pitchFamily="49" charset="-122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zh-CN" altLang="en-US" sz="1800"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0029" name="Rectangle 460"/>
                <p:cNvSpPr>
                  <a:spLocks noChangeArrowheads="1"/>
                </p:cNvSpPr>
                <p:nvPr/>
              </p:nvSpPr>
              <p:spPr bwMode="auto">
                <a:xfrm>
                  <a:off x="2391" y="1473"/>
                  <a:ext cx="45" cy="100"/>
                </a:xfrm>
                <a:prstGeom prst="rect">
                  <a:avLst/>
                </a:prstGeom>
                <a:noFill/>
                <a:ln w="5" cap="rnd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rgbClr val="CC0000"/>
                    </a:buClr>
                    <a:buSzPct val="120000"/>
                    <a:buFont typeface="Wingdings" panose="05000000000000000000" pitchFamily="2" charset="2"/>
                    <a:buChar char="F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黑体" panose="02010609060101010101" pitchFamily="49" charset="-122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33CC33"/>
                    </a:buClr>
                    <a:buFont typeface="Wingdings" panose="05000000000000000000" pitchFamily="2" charset="2"/>
                    <a:buChar char="Ø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黑体" panose="02010609060101010101" pitchFamily="49" charset="-122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l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黑体" panose="02010609060101010101" pitchFamily="49" charset="-122"/>
                    </a:defRPr>
                  </a:lvl3pPr>
                  <a:lvl4pPr marL="1600200" indent="-228600">
                    <a:spcBef>
                      <a:spcPct val="20000"/>
                    </a:spcBef>
                    <a:buSzPct val="90000"/>
                    <a:buFont typeface="Wingdings" panose="05000000000000000000" pitchFamily="2" charset="2"/>
                    <a:buChar char="p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黑体" panose="02010609060101010101" pitchFamily="49" charset="-122"/>
                    </a:defRPr>
                  </a:lvl4pPr>
                  <a:lvl5pPr marL="2057400" indent="-228600">
                    <a:spcBef>
                      <a:spcPct val="20000"/>
                    </a:spcBef>
                    <a:buSzPct val="80000"/>
                    <a:buFont typeface="Wingdings" panose="05000000000000000000" pitchFamily="2" charset="2"/>
                    <a:buChar char="u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黑体" panose="02010609060101010101" pitchFamily="49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80000"/>
                    <a:buFont typeface="Wingdings" panose="05000000000000000000" pitchFamily="2" charset="2"/>
                    <a:buChar char="u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黑体" panose="02010609060101010101" pitchFamily="49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80000"/>
                    <a:buFont typeface="Wingdings" panose="05000000000000000000" pitchFamily="2" charset="2"/>
                    <a:buChar char="u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黑体" panose="02010609060101010101" pitchFamily="49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80000"/>
                    <a:buFont typeface="Wingdings" panose="05000000000000000000" pitchFamily="2" charset="2"/>
                    <a:buChar char="u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黑体" panose="02010609060101010101" pitchFamily="49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80000"/>
                    <a:buFont typeface="Wingdings" panose="05000000000000000000" pitchFamily="2" charset="2"/>
                    <a:buChar char="u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黑体" panose="02010609060101010101" pitchFamily="49" charset="-122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zh-CN" altLang="en-US" sz="1800">
                    <a:ea typeface="宋体" panose="02010600030101010101" pitchFamily="2" charset="-122"/>
                  </a:endParaRPr>
                </a:p>
              </p:txBody>
            </p:sp>
          </p:grpSp>
          <p:sp>
            <p:nvSpPr>
              <p:cNvPr id="20027" name="Freeform 462"/>
              <p:cNvSpPr>
                <a:spLocks noEditPoints="1"/>
              </p:cNvSpPr>
              <p:nvPr/>
            </p:nvSpPr>
            <p:spPr bwMode="auto">
              <a:xfrm>
                <a:off x="2360" y="1483"/>
                <a:ext cx="107" cy="89"/>
              </a:xfrm>
              <a:custGeom>
                <a:avLst/>
                <a:gdLst>
                  <a:gd name="T0" fmla="*/ 0 w 1000"/>
                  <a:gd name="T1" fmla="*/ 8 h 943"/>
                  <a:gd name="T2" fmla="*/ 10 w 1000"/>
                  <a:gd name="T3" fmla="*/ 1 h 943"/>
                  <a:gd name="T4" fmla="*/ 10 w 1000"/>
                  <a:gd name="T5" fmla="*/ 1 h 943"/>
                  <a:gd name="T6" fmla="*/ 10 w 1000"/>
                  <a:gd name="T7" fmla="*/ 1 h 943"/>
                  <a:gd name="T8" fmla="*/ 1 w 1000"/>
                  <a:gd name="T9" fmla="*/ 8 h 943"/>
                  <a:gd name="T10" fmla="*/ 0 w 1000"/>
                  <a:gd name="T11" fmla="*/ 8 h 943"/>
                  <a:gd name="T12" fmla="*/ 0 w 1000"/>
                  <a:gd name="T13" fmla="*/ 8 h 943"/>
                  <a:gd name="T14" fmla="*/ 8 w 1000"/>
                  <a:gd name="T15" fmla="*/ 1 h 943"/>
                  <a:gd name="T16" fmla="*/ 11 w 1000"/>
                  <a:gd name="T17" fmla="*/ 0 h 943"/>
                  <a:gd name="T18" fmla="*/ 10 w 1000"/>
                  <a:gd name="T19" fmla="*/ 2 h 943"/>
                  <a:gd name="T20" fmla="*/ 8 w 1000"/>
                  <a:gd name="T21" fmla="*/ 1 h 94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000" h="943">
                    <a:moveTo>
                      <a:pt x="14" y="882"/>
                    </a:moveTo>
                    <a:lnTo>
                      <a:pt x="832" y="113"/>
                    </a:lnTo>
                    <a:cubicBezTo>
                      <a:pt x="845" y="100"/>
                      <a:pt x="866" y="101"/>
                      <a:pt x="879" y="114"/>
                    </a:cubicBezTo>
                    <a:cubicBezTo>
                      <a:pt x="892" y="127"/>
                      <a:pt x="891" y="149"/>
                      <a:pt x="878" y="161"/>
                    </a:cubicBezTo>
                    <a:lnTo>
                      <a:pt x="60" y="931"/>
                    </a:lnTo>
                    <a:cubicBezTo>
                      <a:pt x="47" y="943"/>
                      <a:pt x="25" y="943"/>
                      <a:pt x="13" y="929"/>
                    </a:cubicBezTo>
                    <a:cubicBezTo>
                      <a:pt x="0" y="916"/>
                      <a:pt x="1" y="895"/>
                      <a:pt x="14" y="882"/>
                    </a:cubicBezTo>
                    <a:close/>
                    <a:moveTo>
                      <a:pt x="715" y="85"/>
                    </a:moveTo>
                    <a:lnTo>
                      <a:pt x="1000" y="0"/>
                    </a:lnTo>
                    <a:lnTo>
                      <a:pt x="898" y="280"/>
                    </a:lnTo>
                    <a:lnTo>
                      <a:pt x="715" y="85"/>
                    </a:lnTo>
                    <a:close/>
                  </a:path>
                </a:pathLst>
              </a:custGeom>
              <a:solidFill>
                <a:srgbClr val="000000"/>
              </a:solidFill>
              <a:ln w="1" cap="flat">
                <a:solidFill>
                  <a:srgbClr val="000000"/>
                </a:solidFill>
                <a:prstDash val="solid"/>
                <a:bevel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18717" name="Freeform 464"/>
            <p:cNvSpPr>
              <a:spLocks noEditPoints="1"/>
            </p:cNvSpPr>
            <p:nvPr/>
          </p:nvSpPr>
          <p:spPr bwMode="auto">
            <a:xfrm>
              <a:off x="2477" y="1592"/>
              <a:ext cx="72" cy="38"/>
            </a:xfrm>
            <a:custGeom>
              <a:avLst/>
              <a:gdLst>
                <a:gd name="T0" fmla="*/ 7 w 670"/>
                <a:gd name="T1" fmla="*/ 2 h 400"/>
                <a:gd name="T2" fmla="*/ 4 w 670"/>
                <a:gd name="T3" fmla="*/ 2 h 400"/>
                <a:gd name="T4" fmla="*/ 3 w 670"/>
                <a:gd name="T5" fmla="*/ 2 h 400"/>
                <a:gd name="T6" fmla="*/ 4 w 670"/>
                <a:gd name="T7" fmla="*/ 2 h 400"/>
                <a:gd name="T8" fmla="*/ 7 w 670"/>
                <a:gd name="T9" fmla="*/ 2 h 400"/>
                <a:gd name="T10" fmla="*/ 8 w 670"/>
                <a:gd name="T11" fmla="*/ 2 h 400"/>
                <a:gd name="T12" fmla="*/ 7 w 670"/>
                <a:gd name="T13" fmla="*/ 2 h 400"/>
                <a:gd name="T14" fmla="*/ 5 w 670"/>
                <a:gd name="T15" fmla="*/ 4 h 400"/>
                <a:gd name="T16" fmla="*/ 0 w 670"/>
                <a:gd name="T17" fmla="*/ 2 h 400"/>
                <a:gd name="T18" fmla="*/ 5 w 670"/>
                <a:gd name="T19" fmla="*/ 0 h 400"/>
                <a:gd name="T20" fmla="*/ 5 w 670"/>
                <a:gd name="T21" fmla="*/ 4 h 4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670" h="400">
                  <a:moveTo>
                    <a:pt x="637" y="233"/>
                  </a:moveTo>
                  <a:lnTo>
                    <a:pt x="333" y="233"/>
                  </a:lnTo>
                  <a:cubicBezTo>
                    <a:pt x="315" y="233"/>
                    <a:pt x="300" y="218"/>
                    <a:pt x="300" y="200"/>
                  </a:cubicBezTo>
                  <a:cubicBezTo>
                    <a:pt x="300" y="181"/>
                    <a:pt x="315" y="166"/>
                    <a:pt x="333" y="166"/>
                  </a:cubicBezTo>
                  <a:lnTo>
                    <a:pt x="637" y="166"/>
                  </a:lnTo>
                  <a:cubicBezTo>
                    <a:pt x="655" y="166"/>
                    <a:pt x="670" y="181"/>
                    <a:pt x="670" y="200"/>
                  </a:cubicBezTo>
                  <a:cubicBezTo>
                    <a:pt x="670" y="218"/>
                    <a:pt x="655" y="233"/>
                    <a:pt x="637" y="233"/>
                  </a:cubicBezTo>
                  <a:close/>
                  <a:moveTo>
                    <a:pt x="400" y="400"/>
                  </a:moveTo>
                  <a:lnTo>
                    <a:pt x="0" y="200"/>
                  </a:lnTo>
                  <a:lnTo>
                    <a:pt x="400" y="0"/>
                  </a:lnTo>
                  <a:lnTo>
                    <a:pt x="400" y="400"/>
                  </a:lnTo>
                  <a:close/>
                </a:path>
              </a:pathLst>
            </a:custGeom>
            <a:solidFill>
              <a:srgbClr val="000000"/>
            </a:solidFill>
            <a:ln w="1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718" name="Freeform 465"/>
            <p:cNvSpPr>
              <a:spLocks noEditPoints="1"/>
            </p:cNvSpPr>
            <p:nvPr/>
          </p:nvSpPr>
          <p:spPr bwMode="auto">
            <a:xfrm>
              <a:off x="2276" y="1592"/>
              <a:ext cx="72" cy="38"/>
            </a:xfrm>
            <a:custGeom>
              <a:avLst/>
              <a:gdLst>
                <a:gd name="T0" fmla="*/ 4 w 670"/>
                <a:gd name="T1" fmla="*/ 2 h 400"/>
                <a:gd name="T2" fmla="*/ 0 w 670"/>
                <a:gd name="T3" fmla="*/ 2 h 400"/>
                <a:gd name="T4" fmla="*/ 0 w 670"/>
                <a:gd name="T5" fmla="*/ 2 h 400"/>
                <a:gd name="T6" fmla="*/ 0 w 670"/>
                <a:gd name="T7" fmla="*/ 2 h 400"/>
                <a:gd name="T8" fmla="*/ 4 w 670"/>
                <a:gd name="T9" fmla="*/ 2 h 400"/>
                <a:gd name="T10" fmla="*/ 4 w 670"/>
                <a:gd name="T11" fmla="*/ 2 h 400"/>
                <a:gd name="T12" fmla="*/ 4 w 670"/>
                <a:gd name="T13" fmla="*/ 2 h 400"/>
                <a:gd name="T14" fmla="*/ 3 w 670"/>
                <a:gd name="T15" fmla="*/ 0 h 400"/>
                <a:gd name="T16" fmla="*/ 8 w 670"/>
                <a:gd name="T17" fmla="*/ 2 h 400"/>
                <a:gd name="T18" fmla="*/ 3 w 670"/>
                <a:gd name="T19" fmla="*/ 4 h 400"/>
                <a:gd name="T20" fmla="*/ 3 w 670"/>
                <a:gd name="T21" fmla="*/ 0 h 4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670" h="400">
                  <a:moveTo>
                    <a:pt x="337" y="233"/>
                  </a:moveTo>
                  <a:lnTo>
                    <a:pt x="34" y="233"/>
                  </a:lnTo>
                  <a:cubicBezTo>
                    <a:pt x="15" y="233"/>
                    <a:pt x="0" y="218"/>
                    <a:pt x="0" y="200"/>
                  </a:cubicBezTo>
                  <a:cubicBezTo>
                    <a:pt x="0" y="181"/>
                    <a:pt x="15" y="166"/>
                    <a:pt x="34" y="166"/>
                  </a:cubicBezTo>
                  <a:lnTo>
                    <a:pt x="337" y="166"/>
                  </a:lnTo>
                  <a:cubicBezTo>
                    <a:pt x="356" y="166"/>
                    <a:pt x="370" y="181"/>
                    <a:pt x="370" y="200"/>
                  </a:cubicBezTo>
                  <a:cubicBezTo>
                    <a:pt x="370" y="218"/>
                    <a:pt x="356" y="233"/>
                    <a:pt x="337" y="233"/>
                  </a:cubicBezTo>
                  <a:close/>
                  <a:moveTo>
                    <a:pt x="270" y="0"/>
                  </a:moveTo>
                  <a:lnTo>
                    <a:pt x="670" y="200"/>
                  </a:lnTo>
                  <a:lnTo>
                    <a:pt x="270" y="400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rgbClr val="000000"/>
            </a:solidFill>
            <a:ln w="1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719" name="Freeform 466"/>
            <p:cNvSpPr>
              <a:spLocks noEditPoints="1"/>
            </p:cNvSpPr>
            <p:nvPr/>
          </p:nvSpPr>
          <p:spPr bwMode="auto">
            <a:xfrm>
              <a:off x="2227" y="1961"/>
              <a:ext cx="3" cy="217"/>
            </a:xfrm>
            <a:custGeom>
              <a:avLst/>
              <a:gdLst>
                <a:gd name="T0" fmla="*/ 0 w 33"/>
                <a:gd name="T1" fmla="*/ 2 h 2300"/>
                <a:gd name="T2" fmla="*/ 0 w 33"/>
                <a:gd name="T3" fmla="*/ 2 h 2300"/>
                <a:gd name="T4" fmla="*/ 0 w 33"/>
                <a:gd name="T5" fmla="*/ 0 h 2300"/>
                <a:gd name="T6" fmla="*/ 0 w 33"/>
                <a:gd name="T7" fmla="*/ 3 h 2300"/>
                <a:gd name="T8" fmla="*/ 0 w 33"/>
                <a:gd name="T9" fmla="*/ 4 h 2300"/>
                <a:gd name="T10" fmla="*/ 0 w 33"/>
                <a:gd name="T11" fmla="*/ 3 h 2300"/>
                <a:gd name="T12" fmla="*/ 0 w 33"/>
                <a:gd name="T13" fmla="*/ 3 h 2300"/>
                <a:gd name="T14" fmla="*/ 0 w 33"/>
                <a:gd name="T15" fmla="*/ 5 h 2300"/>
                <a:gd name="T16" fmla="*/ 0 w 33"/>
                <a:gd name="T17" fmla="*/ 5 h 2300"/>
                <a:gd name="T18" fmla="*/ 0 w 33"/>
                <a:gd name="T19" fmla="*/ 4 h 2300"/>
                <a:gd name="T20" fmla="*/ 0 w 33"/>
                <a:gd name="T21" fmla="*/ 6 h 2300"/>
                <a:gd name="T22" fmla="*/ 0 w 33"/>
                <a:gd name="T23" fmla="*/ 8 h 2300"/>
                <a:gd name="T24" fmla="*/ 0 w 33"/>
                <a:gd name="T25" fmla="*/ 6 h 2300"/>
                <a:gd name="T26" fmla="*/ 0 w 33"/>
                <a:gd name="T27" fmla="*/ 6 h 2300"/>
                <a:gd name="T28" fmla="*/ 0 w 33"/>
                <a:gd name="T29" fmla="*/ 9 h 2300"/>
                <a:gd name="T30" fmla="*/ 0 w 33"/>
                <a:gd name="T31" fmla="*/ 9 h 2300"/>
                <a:gd name="T32" fmla="*/ 0 w 33"/>
                <a:gd name="T33" fmla="*/ 9 h 2300"/>
                <a:gd name="T34" fmla="*/ 0 w 33"/>
                <a:gd name="T35" fmla="*/ 10 h 2300"/>
                <a:gd name="T36" fmla="*/ 0 w 33"/>
                <a:gd name="T37" fmla="*/ 10 h 2300"/>
                <a:gd name="T38" fmla="*/ 0 w 33"/>
                <a:gd name="T39" fmla="*/ 10 h 2300"/>
                <a:gd name="T40" fmla="*/ 0 w 33"/>
                <a:gd name="T41" fmla="*/ 10 h 2300"/>
                <a:gd name="T42" fmla="*/ 0 w 33"/>
                <a:gd name="T43" fmla="*/ 13 h 2300"/>
                <a:gd name="T44" fmla="*/ 0 w 33"/>
                <a:gd name="T45" fmla="*/ 13 h 2300"/>
                <a:gd name="T46" fmla="*/ 0 w 33"/>
                <a:gd name="T47" fmla="*/ 11 h 2300"/>
                <a:gd name="T48" fmla="*/ 0 w 33"/>
                <a:gd name="T49" fmla="*/ 15 h 2300"/>
                <a:gd name="T50" fmla="*/ 0 w 33"/>
                <a:gd name="T51" fmla="*/ 15 h 2300"/>
                <a:gd name="T52" fmla="*/ 0 w 33"/>
                <a:gd name="T53" fmla="*/ 15 h 2300"/>
                <a:gd name="T54" fmla="*/ 0 w 33"/>
                <a:gd name="T55" fmla="*/ 15 h 2300"/>
                <a:gd name="T56" fmla="*/ 0 w 33"/>
                <a:gd name="T57" fmla="*/ 16 h 2300"/>
                <a:gd name="T58" fmla="*/ 0 w 33"/>
                <a:gd name="T59" fmla="*/ 16 h 2300"/>
                <a:gd name="T60" fmla="*/ 0 w 33"/>
                <a:gd name="T61" fmla="*/ 16 h 2300"/>
                <a:gd name="T62" fmla="*/ 0 w 33"/>
                <a:gd name="T63" fmla="*/ 17 h 2300"/>
                <a:gd name="T64" fmla="*/ 0 w 33"/>
                <a:gd name="T65" fmla="*/ 19 h 2300"/>
                <a:gd name="T66" fmla="*/ 0 w 33"/>
                <a:gd name="T67" fmla="*/ 17 h 2300"/>
                <a:gd name="T68" fmla="*/ 0 w 33"/>
                <a:gd name="T69" fmla="*/ 17 h 2300"/>
                <a:gd name="T70" fmla="*/ 0 w 33"/>
                <a:gd name="T71" fmla="*/ 20 h 2300"/>
                <a:gd name="T72" fmla="*/ 0 w 33"/>
                <a:gd name="T73" fmla="*/ 20 h 2300"/>
                <a:gd name="T74" fmla="*/ 0 w 33"/>
                <a:gd name="T75" fmla="*/ 20 h 230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3" h="2300">
                  <a:moveTo>
                    <a:pt x="33" y="16"/>
                  </a:moveTo>
                  <a:lnTo>
                    <a:pt x="33" y="250"/>
                  </a:lnTo>
                  <a:cubicBezTo>
                    <a:pt x="33" y="259"/>
                    <a:pt x="26" y="266"/>
                    <a:pt x="16" y="266"/>
                  </a:cubicBezTo>
                  <a:cubicBezTo>
                    <a:pt x="7" y="266"/>
                    <a:pt x="0" y="259"/>
                    <a:pt x="0" y="250"/>
                  </a:cubicBezTo>
                  <a:lnTo>
                    <a:pt x="0" y="16"/>
                  </a:lnTo>
                  <a:cubicBezTo>
                    <a:pt x="0" y="7"/>
                    <a:pt x="7" y="0"/>
                    <a:pt x="16" y="0"/>
                  </a:cubicBezTo>
                  <a:cubicBezTo>
                    <a:pt x="26" y="0"/>
                    <a:pt x="33" y="7"/>
                    <a:pt x="33" y="16"/>
                  </a:cubicBezTo>
                  <a:close/>
                  <a:moveTo>
                    <a:pt x="33" y="383"/>
                  </a:moveTo>
                  <a:lnTo>
                    <a:pt x="33" y="383"/>
                  </a:lnTo>
                  <a:cubicBezTo>
                    <a:pt x="33" y="392"/>
                    <a:pt x="26" y="400"/>
                    <a:pt x="16" y="400"/>
                  </a:cubicBezTo>
                  <a:cubicBezTo>
                    <a:pt x="7" y="400"/>
                    <a:pt x="0" y="392"/>
                    <a:pt x="0" y="383"/>
                  </a:cubicBezTo>
                  <a:cubicBezTo>
                    <a:pt x="0" y="374"/>
                    <a:pt x="7" y="366"/>
                    <a:pt x="16" y="366"/>
                  </a:cubicBezTo>
                  <a:cubicBezTo>
                    <a:pt x="26" y="366"/>
                    <a:pt x="33" y="374"/>
                    <a:pt x="33" y="383"/>
                  </a:cubicBezTo>
                  <a:close/>
                  <a:moveTo>
                    <a:pt x="33" y="517"/>
                  </a:moveTo>
                  <a:lnTo>
                    <a:pt x="33" y="517"/>
                  </a:lnTo>
                  <a:cubicBezTo>
                    <a:pt x="33" y="526"/>
                    <a:pt x="26" y="533"/>
                    <a:pt x="16" y="533"/>
                  </a:cubicBezTo>
                  <a:cubicBezTo>
                    <a:pt x="7" y="533"/>
                    <a:pt x="0" y="526"/>
                    <a:pt x="0" y="517"/>
                  </a:cubicBezTo>
                  <a:cubicBezTo>
                    <a:pt x="0" y="507"/>
                    <a:pt x="7" y="500"/>
                    <a:pt x="16" y="500"/>
                  </a:cubicBezTo>
                  <a:cubicBezTo>
                    <a:pt x="26" y="500"/>
                    <a:pt x="33" y="507"/>
                    <a:pt x="33" y="517"/>
                  </a:cubicBezTo>
                  <a:close/>
                  <a:moveTo>
                    <a:pt x="33" y="650"/>
                  </a:moveTo>
                  <a:lnTo>
                    <a:pt x="33" y="883"/>
                  </a:lnTo>
                  <a:cubicBezTo>
                    <a:pt x="33" y="892"/>
                    <a:pt x="26" y="900"/>
                    <a:pt x="16" y="900"/>
                  </a:cubicBezTo>
                  <a:cubicBezTo>
                    <a:pt x="7" y="900"/>
                    <a:pt x="0" y="892"/>
                    <a:pt x="0" y="883"/>
                  </a:cubicBezTo>
                  <a:lnTo>
                    <a:pt x="0" y="650"/>
                  </a:lnTo>
                  <a:cubicBezTo>
                    <a:pt x="0" y="641"/>
                    <a:pt x="7" y="633"/>
                    <a:pt x="16" y="633"/>
                  </a:cubicBezTo>
                  <a:cubicBezTo>
                    <a:pt x="26" y="633"/>
                    <a:pt x="33" y="641"/>
                    <a:pt x="33" y="650"/>
                  </a:cubicBezTo>
                  <a:close/>
                  <a:moveTo>
                    <a:pt x="33" y="1017"/>
                  </a:moveTo>
                  <a:lnTo>
                    <a:pt x="33" y="1017"/>
                  </a:lnTo>
                  <a:cubicBezTo>
                    <a:pt x="33" y="1026"/>
                    <a:pt x="26" y="1033"/>
                    <a:pt x="16" y="1033"/>
                  </a:cubicBezTo>
                  <a:cubicBezTo>
                    <a:pt x="7" y="1033"/>
                    <a:pt x="0" y="1026"/>
                    <a:pt x="0" y="1017"/>
                  </a:cubicBezTo>
                  <a:cubicBezTo>
                    <a:pt x="0" y="1007"/>
                    <a:pt x="7" y="1000"/>
                    <a:pt x="16" y="1000"/>
                  </a:cubicBezTo>
                  <a:cubicBezTo>
                    <a:pt x="26" y="1000"/>
                    <a:pt x="33" y="1007"/>
                    <a:pt x="33" y="1017"/>
                  </a:cubicBezTo>
                  <a:close/>
                  <a:moveTo>
                    <a:pt x="33" y="1150"/>
                  </a:moveTo>
                  <a:lnTo>
                    <a:pt x="33" y="1150"/>
                  </a:lnTo>
                  <a:cubicBezTo>
                    <a:pt x="33" y="1159"/>
                    <a:pt x="26" y="1167"/>
                    <a:pt x="16" y="1167"/>
                  </a:cubicBezTo>
                  <a:cubicBezTo>
                    <a:pt x="7" y="1167"/>
                    <a:pt x="0" y="1159"/>
                    <a:pt x="0" y="1150"/>
                  </a:cubicBezTo>
                  <a:cubicBezTo>
                    <a:pt x="0" y="1141"/>
                    <a:pt x="7" y="1133"/>
                    <a:pt x="16" y="1133"/>
                  </a:cubicBezTo>
                  <a:cubicBezTo>
                    <a:pt x="26" y="1133"/>
                    <a:pt x="33" y="1141"/>
                    <a:pt x="33" y="1150"/>
                  </a:cubicBezTo>
                  <a:close/>
                  <a:moveTo>
                    <a:pt x="33" y="1283"/>
                  </a:moveTo>
                  <a:lnTo>
                    <a:pt x="33" y="1517"/>
                  </a:lnTo>
                  <a:cubicBezTo>
                    <a:pt x="33" y="1526"/>
                    <a:pt x="26" y="1533"/>
                    <a:pt x="16" y="1533"/>
                  </a:cubicBezTo>
                  <a:cubicBezTo>
                    <a:pt x="7" y="1533"/>
                    <a:pt x="0" y="1526"/>
                    <a:pt x="0" y="1517"/>
                  </a:cubicBezTo>
                  <a:lnTo>
                    <a:pt x="0" y="1283"/>
                  </a:lnTo>
                  <a:cubicBezTo>
                    <a:pt x="0" y="1274"/>
                    <a:pt x="7" y="1267"/>
                    <a:pt x="16" y="1267"/>
                  </a:cubicBezTo>
                  <a:cubicBezTo>
                    <a:pt x="26" y="1267"/>
                    <a:pt x="33" y="1274"/>
                    <a:pt x="33" y="1283"/>
                  </a:cubicBezTo>
                  <a:close/>
                  <a:moveTo>
                    <a:pt x="33" y="1650"/>
                  </a:moveTo>
                  <a:lnTo>
                    <a:pt x="33" y="1650"/>
                  </a:lnTo>
                  <a:cubicBezTo>
                    <a:pt x="33" y="1659"/>
                    <a:pt x="26" y="1667"/>
                    <a:pt x="16" y="1667"/>
                  </a:cubicBezTo>
                  <a:cubicBezTo>
                    <a:pt x="7" y="1667"/>
                    <a:pt x="0" y="1659"/>
                    <a:pt x="0" y="1650"/>
                  </a:cubicBezTo>
                  <a:cubicBezTo>
                    <a:pt x="0" y="1641"/>
                    <a:pt x="7" y="1633"/>
                    <a:pt x="16" y="1633"/>
                  </a:cubicBezTo>
                  <a:cubicBezTo>
                    <a:pt x="26" y="1633"/>
                    <a:pt x="33" y="1641"/>
                    <a:pt x="33" y="1650"/>
                  </a:cubicBezTo>
                  <a:close/>
                  <a:moveTo>
                    <a:pt x="33" y="1783"/>
                  </a:moveTo>
                  <a:lnTo>
                    <a:pt x="33" y="1783"/>
                  </a:lnTo>
                  <a:cubicBezTo>
                    <a:pt x="33" y="1793"/>
                    <a:pt x="26" y="1800"/>
                    <a:pt x="16" y="1800"/>
                  </a:cubicBezTo>
                  <a:cubicBezTo>
                    <a:pt x="7" y="1800"/>
                    <a:pt x="0" y="1793"/>
                    <a:pt x="0" y="1783"/>
                  </a:cubicBezTo>
                  <a:cubicBezTo>
                    <a:pt x="0" y="1774"/>
                    <a:pt x="7" y="1767"/>
                    <a:pt x="16" y="1767"/>
                  </a:cubicBezTo>
                  <a:cubicBezTo>
                    <a:pt x="26" y="1767"/>
                    <a:pt x="33" y="1774"/>
                    <a:pt x="33" y="1783"/>
                  </a:cubicBezTo>
                  <a:close/>
                  <a:moveTo>
                    <a:pt x="33" y="1917"/>
                  </a:moveTo>
                  <a:lnTo>
                    <a:pt x="33" y="2150"/>
                  </a:lnTo>
                  <a:cubicBezTo>
                    <a:pt x="33" y="2159"/>
                    <a:pt x="26" y="2167"/>
                    <a:pt x="16" y="2167"/>
                  </a:cubicBezTo>
                  <a:cubicBezTo>
                    <a:pt x="7" y="2167"/>
                    <a:pt x="0" y="2159"/>
                    <a:pt x="0" y="2150"/>
                  </a:cubicBezTo>
                  <a:lnTo>
                    <a:pt x="0" y="1917"/>
                  </a:lnTo>
                  <a:cubicBezTo>
                    <a:pt x="0" y="1907"/>
                    <a:pt x="7" y="1900"/>
                    <a:pt x="16" y="1900"/>
                  </a:cubicBezTo>
                  <a:cubicBezTo>
                    <a:pt x="26" y="1900"/>
                    <a:pt x="33" y="1907"/>
                    <a:pt x="33" y="1917"/>
                  </a:cubicBezTo>
                  <a:close/>
                  <a:moveTo>
                    <a:pt x="33" y="2283"/>
                  </a:moveTo>
                  <a:lnTo>
                    <a:pt x="33" y="2283"/>
                  </a:lnTo>
                  <a:cubicBezTo>
                    <a:pt x="33" y="2293"/>
                    <a:pt x="26" y="2300"/>
                    <a:pt x="16" y="2300"/>
                  </a:cubicBezTo>
                  <a:cubicBezTo>
                    <a:pt x="7" y="2300"/>
                    <a:pt x="0" y="2293"/>
                    <a:pt x="0" y="2283"/>
                  </a:cubicBezTo>
                  <a:cubicBezTo>
                    <a:pt x="0" y="2274"/>
                    <a:pt x="7" y="2267"/>
                    <a:pt x="16" y="2267"/>
                  </a:cubicBezTo>
                  <a:cubicBezTo>
                    <a:pt x="26" y="2267"/>
                    <a:pt x="33" y="2274"/>
                    <a:pt x="33" y="2283"/>
                  </a:cubicBezTo>
                  <a:close/>
                </a:path>
              </a:pathLst>
            </a:custGeom>
            <a:solidFill>
              <a:srgbClr val="000000"/>
            </a:solidFill>
            <a:ln w="1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720" name="Freeform 467"/>
            <p:cNvSpPr>
              <a:spLocks noEditPoints="1"/>
            </p:cNvSpPr>
            <p:nvPr/>
          </p:nvSpPr>
          <p:spPr bwMode="auto">
            <a:xfrm>
              <a:off x="2088" y="2544"/>
              <a:ext cx="111" cy="3"/>
            </a:xfrm>
            <a:custGeom>
              <a:avLst/>
              <a:gdLst>
                <a:gd name="T0" fmla="*/ 0 w 1034"/>
                <a:gd name="T1" fmla="*/ 0 h 34"/>
                <a:gd name="T2" fmla="*/ 0 w 1034"/>
                <a:gd name="T3" fmla="*/ 0 h 34"/>
                <a:gd name="T4" fmla="*/ 0 w 1034"/>
                <a:gd name="T5" fmla="*/ 0 h 34"/>
                <a:gd name="T6" fmla="*/ 1 w 1034"/>
                <a:gd name="T7" fmla="*/ 0 h 34"/>
                <a:gd name="T8" fmla="*/ 1 w 1034"/>
                <a:gd name="T9" fmla="*/ 0 h 34"/>
                <a:gd name="T10" fmla="*/ 1 w 1034"/>
                <a:gd name="T11" fmla="*/ 0 h 34"/>
                <a:gd name="T12" fmla="*/ 1 w 1034"/>
                <a:gd name="T13" fmla="*/ 0 h 34"/>
                <a:gd name="T14" fmla="*/ 2 w 1034"/>
                <a:gd name="T15" fmla="*/ 0 h 34"/>
                <a:gd name="T16" fmla="*/ 2 w 1034"/>
                <a:gd name="T17" fmla="*/ 0 h 34"/>
                <a:gd name="T18" fmla="*/ 2 w 1034"/>
                <a:gd name="T19" fmla="*/ 0 h 34"/>
                <a:gd name="T20" fmla="*/ 2 w 1034"/>
                <a:gd name="T21" fmla="*/ 0 h 34"/>
                <a:gd name="T22" fmla="*/ 3 w 1034"/>
                <a:gd name="T23" fmla="*/ 0 h 34"/>
                <a:gd name="T24" fmla="*/ 2 w 1034"/>
                <a:gd name="T25" fmla="*/ 0 h 34"/>
                <a:gd name="T26" fmla="*/ 2 w 1034"/>
                <a:gd name="T27" fmla="*/ 0 h 34"/>
                <a:gd name="T28" fmla="*/ 3 w 1034"/>
                <a:gd name="T29" fmla="*/ 0 h 34"/>
                <a:gd name="T30" fmla="*/ 3 w 1034"/>
                <a:gd name="T31" fmla="*/ 0 h 34"/>
                <a:gd name="T32" fmla="*/ 3 w 1034"/>
                <a:gd name="T33" fmla="*/ 0 h 34"/>
                <a:gd name="T34" fmla="*/ 4 w 1034"/>
                <a:gd name="T35" fmla="*/ 0 h 34"/>
                <a:gd name="T36" fmla="*/ 4 w 1034"/>
                <a:gd name="T37" fmla="*/ 0 h 34"/>
                <a:gd name="T38" fmla="*/ 4 w 1034"/>
                <a:gd name="T39" fmla="*/ 0 h 34"/>
                <a:gd name="T40" fmla="*/ 4 w 1034"/>
                <a:gd name="T41" fmla="*/ 0 h 34"/>
                <a:gd name="T42" fmla="*/ 5 w 1034"/>
                <a:gd name="T43" fmla="*/ 0 h 34"/>
                <a:gd name="T44" fmla="*/ 5 w 1034"/>
                <a:gd name="T45" fmla="*/ 0 h 34"/>
                <a:gd name="T46" fmla="*/ 5 w 1034"/>
                <a:gd name="T47" fmla="*/ 0 h 34"/>
                <a:gd name="T48" fmla="*/ 6 w 1034"/>
                <a:gd name="T49" fmla="*/ 0 h 34"/>
                <a:gd name="T50" fmla="*/ 6 w 1034"/>
                <a:gd name="T51" fmla="*/ 0 h 34"/>
                <a:gd name="T52" fmla="*/ 6 w 1034"/>
                <a:gd name="T53" fmla="*/ 0 h 34"/>
                <a:gd name="T54" fmla="*/ 6 w 1034"/>
                <a:gd name="T55" fmla="*/ 0 h 34"/>
                <a:gd name="T56" fmla="*/ 6 w 1034"/>
                <a:gd name="T57" fmla="*/ 0 h 34"/>
                <a:gd name="T58" fmla="*/ 6 w 1034"/>
                <a:gd name="T59" fmla="*/ 0 h 34"/>
                <a:gd name="T60" fmla="*/ 6 w 1034"/>
                <a:gd name="T61" fmla="*/ 0 h 34"/>
                <a:gd name="T62" fmla="*/ 7 w 1034"/>
                <a:gd name="T63" fmla="*/ 0 h 34"/>
                <a:gd name="T64" fmla="*/ 7 w 1034"/>
                <a:gd name="T65" fmla="*/ 0 h 34"/>
                <a:gd name="T66" fmla="*/ 7 w 1034"/>
                <a:gd name="T67" fmla="*/ 0 h 34"/>
                <a:gd name="T68" fmla="*/ 7 w 1034"/>
                <a:gd name="T69" fmla="*/ 0 h 34"/>
                <a:gd name="T70" fmla="*/ 8 w 1034"/>
                <a:gd name="T71" fmla="*/ 0 h 34"/>
                <a:gd name="T72" fmla="*/ 8 w 1034"/>
                <a:gd name="T73" fmla="*/ 0 h 34"/>
                <a:gd name="T74" fmla="*/ 8 w 1034"/>
                <a:gd name="T75" fmla="*/ 0 h 34"/>
                <a:gd name="T76" fmla="*/ 9 w 1034"/>
                <a:gd name="T77" fmla="*/ 0 h 34"/>
                <a:gd name="T78" fmla="*/ 9 w 1034"/>
                <a:gd name="T79" fmla="*/ 0 h 34"/>
                <a:gd name="T80" fmla="*/ 9 w 1034"/>
                <a:gd name="T81" fmla="*/ 0 h 34"/>
                <a:gd name="T82" fmla="*/ 9 w 1034"/>
                <a:gd name="T83" fmla="*/ 0 h 34"/>
                <a:gd name="T84" fmla="*/ 9 w 1034"/>
                <a:gd name="T85" fmla="*/ 0 h 34"/>
                <a:gd name="T86" fmla="*/ 9 w 1034"/>
                <a:gd name="T87" fmla="*/ 0 h 34"/>
                <a:gd name="T88" fmla="*/ 9 w 1034"/>
                <a:gd name="T89" fmla="*/ 0 h 34"/>
                <a:gd name="T90" fmla="*/ 10 w 1034"/>
                <a:gd name="T91" fmla="*/ 0 h 34"/>
                <a:gd name="T92" fmla="*/ 10 w 1034"/>
                <a:gd name="T93" fmla="*/ 0 h 34"/>
                <a:gd name="T94" fmla="*/ 10 w 1034"/>
                <a:gd name="T95" fmla="*/ 0 h 34"/>
                <a:gd name="T96" fmla="*/ 10 w 1034"/>
                <a:gd name="T97" fmla="*/ 0 h 34"/>
                <a:gd name="T98" fmla="*/ 11 w 1034"/>
                <a:gd name="T99" fmla="*/ 0 h 34"/>
                <a:gd name="T100" fmla="*/ 11 w 1034"/>
                <a:gd name="T101" fmla="*/ 0 h 34"/>
                <a:gd name="T102" fmla="*/ 11 w 1034"/>
                <a:gd name="T103" fmla="*/ 0 h 34"/>
                <a:gd name="T104" fmla="*/ 12 w 1034"/>
                <a:gd name="T105" fmla="*/ 0 h 34"/>
                <a:gd name="T106" fmla="*/ 12 w 1034"/>
                <a:gd name="T107" fmla="*/ 0 h 34"/>
                <a:gd name="T108" fmla="*/ 12 w 1034"/>
                <a:gd name="T109" fmla="*/ 0 h 34"/>
                <a:gd name="T110" fmla="*/ 12 w 1034"/>
                <a:gd name="T111" fmla="*/ 0 h 34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1034" h="34">
                  <a:moveTo>
                    <a:pt x="17" y="0"/>
                  </a:moveTo>
                  <a:lnTo>
                    <a:pt x="17" y="0"/>
                  </a:lnTo>
                  <a:cubicBezTo>
                    <a:pt x="26" y="0"/>
                    <a:pt x="34" y="8"/>
                    <a:pt x="34" y="17"/>
                  </a:cubicBezTo>
                  <a:cubicBezTo>
                    <a:pt x="34" y="26"/>
                    <a:pt x="26" y="34"/>
                    <a:pt x="17" y="34"/>
                  </a:cubicBezTo>
                  <a:cubicBezTo>
                    <a:pt x="8" y="34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lose/>
                  <a:moveTo>
                    <a:pt x="84" y="0"/>
                  </a:moveTo>
                  <a:lnTo>
                    <a:pt x="84" y="0"/>
                  </a:lnTo>
                  <a:cubicBezTo>
                    <a:pt x="93" y="0"/>
                    <a:pt x="100" y="8"/>
                    <a:pt x="100" y="17"/>
                  </a:cubicBezTo>
                  <a:cubicBezTo>
                    <a:pt x="100" y="26"/>
                    <a:pt x="93" y="34"/>
                    <a:pt x="84" y="34"/>
                  </a:cubicBezTo>
                  <a:cubicBezTo>
                    <a:pt x="74" y="34"/>
                    <a:pt x="67" y="26"/>
                    <a:pt x="67" y="17"/>
                  </a:cubicBezTo>
                  <a:cubicBezTo>
                    <a:pt x="67" y="8"/>
                    <a:pt x="74" y="0"/>
                    <a:pt x="84" y="0"/>
                  </a:cubicBezTo>
                  <a:close/>
                  <a:moveTo>
                    <a:pt x="150" y="0"/>
                  </a:moveTo>
                  <a:lnTo>
                    <a:pt x="150" y="0"/>
                  </a:lnTo>
                  <a:cubicBezTo>
                    <a:pt x="159" y="0"/>
                    <a:pt x="167" y="8"/>
                    <a:pt x="167" y="17"/>
                  </a:cubicBezTo>
                  <a:cubicBezTo>
                    <a:pt x="167" y="26"/>
                    <a:pt x="159" y="34"/>
                    <a:pt x="150" y="34"/>
                  </a:cubicBezTo>
                  <a:cubicBezTo>
                    <a:pt x="141" y="34"/>
                    <a:pt x="134" y="26"/>
                    <a:pt x="134" y="17"/>
                  </a:cubicBezTo>
                  <a:cubicBezTo>
                    <a:pt x="134" y="8"/>
                    <a:pt x="141" y="0"/>
                    <a:pt x="150" y="0"/>
                  </a:cubicBezTo>
                  <a:close/>
                  <a:moveTo>
                    <a:pt x="217" y="0"/>
                  </a:moveTo>
                  <a:lnTo>
                    <a:pt x="217" y="0"/>
                  </a:lnTo>
                  <a:cubicBezTo>
                    <a:pt x="226" y="0"/>
                    <a:pt x="234" y="8"/>
                    <a:pt x="234" y="17"/>
                  </a:cubicBezTo>
                  <a:cubicBezTo>
                    <a:pt x="234" y="26"/>
                    <a:pt x="226" y="34"/>
                    <a:pt x="217" y="34"/>
                  </a:cubicBezTo>
                  <a:cubicBezTo>
                    <a:pt x="208" y="34"/>
                    <a:pt x="200" y="26"/>
                    <a:pt x="200" y="17"/>
                  </a:cubicBezTo>
                  <a:cubicBezTo>
                    <a:pt x="200" y="8"/>
                    <a:pt x="208" y="0"/>
                    <a:pt x="217" y="0"/>
                  </a:cubicBezTo>
                  <a:close/>
                  <a:moveTo>
                    <a:pt x="284" y="0"/>
                  </a:moveTo>
                  <a:lnTo>
                    <a:pt x="284" y="0"/>
                  </a:lnTo>
                  <a:cubicBezTo>
                    <a:pt x="293" y="0"/>
                    <a:pt x="300" y="8"/>
                    <a:pt x="300" y="17"/>
                  </a:cubicBezTo>
                  <a:cubicBezTo>
                    <a:pt x="300" y="26"/>
                    <a:pt x="293" y="34"/>
                    <a:pt x="284" y="34"/>
                  </a:cubicBezTo>
                  <a:cubicBezTo>
                    <a:pt x="274" y="34"/>
                    <a:pt x="267" y="26"/>
                    <a:pt x="267" y="17"/>
                  </a:cubicBezTo>
                  <a:cubicBezTo>
                    <a:pt x="267" y="8"/>
                    <a:pt x="274" y="0"/>
                    <a:pt x="284" y="0"/>
                  </a:cubicBezTo>
                  <a:close/>
                  <a:moveTo>
                    <a:pt x="350" y="0"/>
                  </a:moveTo>
                  <a:lnTo>
                    <a:pt x="350" y="0"/>
                  </a:lnTo>
                  <a:cubicBezTo>
                    <a:pt x="360" y="0"/>
                    <a:pt x="367" y="8"/>
                    <a:pt x="367" y="17"/>
                  </a:cubicBezTo>
                  <a:cubicBezTo>
                    <a:pt x="367" y="26"/>
                    <a:pt x="360" y="34"/>
                    <a:pt x="350" y="34"/>
                  </a:cubicBezTo>
                  <a:cubicBezTo>
                    <a:pt x="341" y="34"/>
                    <a:pt x="334" y="26"/>
                    <a:pt x="334" y="17"/>
                  </a:cubicBezTo>
                  <a:cubicBezTo>
                    <a:pt x="334" y="8"/>
                    <a:pt x="341" y="0"/>
                    <a:pt x="350" y="0"/>
                  </a:cubicBezTo>
                  <a:close/>
                  <a:moveTo>
                    <a:pt x="417" y="0"/>
                  </a:moveTo>
                  <a:lnTo>
                    <a:pt x="417" y="0"/>
                  </a:lnTo>
                  <a:cubicBezTo>
                    <a:pt x="426" y="0"/>
                    <a:pt x="434" y="8"/>
                    <a:pt x="434" y="17"/>
                  </a:cubicBezTo>
                  <a:cubicBezTo>
                    <a:pt x="434" y="26"/>
                    <a:pt x="426" y="34"/>
                    <a:pt x="417" y="34"/>
                  </a:cubicBezTo>
                  <a:cubicBezTo>
                    <a:pt x="408" y="34"/>
                    <a:pt x="400" y="26"/>
                    <a:pt x="400" y="17"/>
                  </a:cubicBezTo>
                  <a:cubicBezTo>
                    <a:pt x="400" y="8"/>
                    <a:pt x="408" y="0"/>
                    <a:pt x="417" y="0"/>
                  </a:cubicBezTo>
                  <a:close/>
                  <a:moveTo>
                    <a:pt x="484" y="0"/>
                  </a:moveTo>
                  <a:lnTo>
                    <a:pt x="484" y="0"/>
                  </a:lnTo>
                  <a:cubicBezTo>
                    <a:pt x="493" y="0"/>
                    <a:pt x="500" y="8"/>
                    <a:pt x="500" y="17"/>
                  </a:cubicBezTo>
                  <a:cubicBezTo>
                    <a:pt x="500" y="26"/>
                    <a:pt x="493" y="34"/>
                    <a:pt x="484" y="34"/>
                  </a:cubicBezTo>
                  <a:cubicBezTo>
                    <a:pt x="474" y="34"/>
                    <a:pt x="467" y="26"/>
                    <a:pt x="467" y="17"/>
                  </a:cubicBezTo>
                  <a:cubicBezTo>
                    <a:pt x="467" y="8"/>
                    <a:pt x="474" y="0"/>
                    <a:pt x="484" y="0"/>
                  </a:cubicBezTo>
                  <a:close/>
                  <a:moveTo>
                    <a:pt x="550" y="0"/>
                  </a:moveTo>
                  <a:lnTo>
                    <a:pt x="550" y="0"/>
                  </a:lnTo>
                  <a:cubicBezTo>
                    <a:pt x="560" y="0"/>
                    <a:pt x="567" y="8"/>
                    <a:pt x="567" y="17"/>
                  </a:cubicBezTo>
                  <a:cubicBezTo>
                    <a:pt x="567" y="26"/>
                    <a:pt x="560" y="34"/>
                    <a:pt x="550" y="34"/>
                  </a:cubicBezTo>
                  <a:cubicBezTo>
                    <a:pt x="541" y="34"/>
                    <a:pt x="534" y="26"/>
                    <a:pt x="534" y="17"/>
                  </a:cubicBezTo>
                  <a:cubicBezTo>
                    <a:pt x="534" y="8"/>
                    <a:pt x="541" y="0"/>
                    <a:pt x="550" y="0"/>
                  </a:cubicBezTo>
                  <a:close/>
                  <a:moveTo>
                    <a:pt x="617" y="0"/>
                  </a:moveTo>
                  <a:lnTo>
                    <a:pt x="617" y="0"/>
                  </a:lnTo>
                  <a:cubicBezTo>
                    <a:pt x="626" y="0"/>
                    <a:pt x="634" y="8"/>
                    <a:pt x="634" y="17"/>
                  </a:cubicBezTo>
                  <a:cubicBezTo>
                    <a:pt x="634" y="26"/>
                    <a:pt x="626" y="34"/>
                    <a:pt x="617" y="34"/>
                  </a:cubicBezTo>
                  <a:cubicBezTo>
                    <a:pt x="608" y="34"/>
                    <a:pt x="600" y="26"/>
                    <a:pt x="600" y="17"/>
                  </a:cubicBezTo>
                  <a:cubicBezTo>
                    <a:pt x="600" y="8"/>
                    <a:pt x="608" y="0"/>
                    <a:pt x="617" y="0"/>
                  </a:cubicBezTo>
                  <a:close/>
                  <a:moveTo>
                    <a:pt x="684" y="0"/>
                  </a:moveTo>
                  <a:lnTo>
                    <a:pt x="684" y="0"/>
                  </a:lnTo>
                  <a:cubicBezTo>
                    <a:pt x="693" y="0"/>
                    <a:pt x="700" y="8"/>
                    <a:pt x="700" y="17"/>
                  </a:cubicBezTo>
                  <a:cubicBezTo>
                    <a:pt x="700" y="26"/>
                    <a:pt x="693" y="34"/>
                    <a:pt x="684" y="34"/>
                  </a:cubicBezTo>
                  <a:cubicBezTo>
                    <a:pt x="675" y="34"/>
                    <a:pt x="667" y="26"/>
                    <a:pt x="667" y="17"/>
                  </a:cubicBezTo>
                  <a:cubicBezTo>
                    <a:pt x="667" y="8"/>
                    <a:pt x="675" y="0"/>
                    <a:pt x="684" y="0"/>
                  </a:cubicBezTo>
                  <a:close/>
                  <a:moveTo>
                    <a:pt x="751" y="0"/>
                  </a:moveTo>
                  <a:lnTo>
                    <a:pt x="751" y="0"/>
                  </a:lnTo>
                  <a:cubicBezTo>
                    <a:pt x="760" y="0"/>
                    <a:pt x="767" y="8"/>
                    <a:pt x="767" y="17"/>
                  </a:cubicBezTo>
                  <a:cubicBezTo>
                    <a:pt x="767" y="26"/>
                    <a:pt x="760" y="34"/>
                    <a:pt x="751" y="34"/>
                  </a:cubicBezTo>
                  <a:cubicBezTo>
                    <a:pt x="741" y="34"/>
                    <a:pt x="734" y="26"/>
                    <a:pt x="734" y="17"/>
                  </a:cubicBezTo>
                  <a:cubicBezTo>
                    <a:pt x="734" y="8"/>
                    <a:pt x="741" y="0"/>
                    <a:pt x="751" y="0"/>
                  </a:cubicBezTo>
                  <a:close/>
                  <a:moveTo>
                    <a:pt x="817" y="0"/>
                  </a:moveTo>
                  <a:lnTo>
                    <a:pt x="817" y="0"/>
                  </a:lnTo>
                  <a:cubicBezTo>
                    <a:pt x="826" y="0"/>
                    <a:pt x="834" y="8"/>
                    <a:pt x="834" y="17"/>
                  </a:cubicBezTo>
                  <a:cubicBezTo>
                    <a:pt x="834" y="26"/>
                    <a:pt x="826" y="34"/>
                    <a:pt x="817" y="34"/>
                  </a:cubicBezTo>
                  <a:cubicBezTo>
                    <a:pt x="808" y="34"/>
                    <a:pt x="801" y="26"/>
                    <a:pt x="801" y="17"/>
                  </a:cubicBezTo>
                  <a:cubicBezTo>
                    <a:pt x="801" y="8"/>
                    <a:pt x="808" y="0"/>
                    <a:pt x="817" y="0"/>
                  </a:cubicBezTo>
                  <a:close/>
                  <a:moveTo>
                    <a:pt x="884" y="0"/>
                  </a:moveTo>
                  <a:lnTo>
                    <a:pt x="884" y="0"/>
                  </a:lnTo>
                  <a:cubicBezTo>
                    <a:pt x="893" y="0"/>
                    <a:pt x="901" y="8"/>
                    <a:pt x="901" y="17"/>
                  </a:cubicBezTo>
                  <a:cubicBezTo>
                    <a:pt x="901" y="26"/>
                    <a:pt x="893" y="34"/>
                    <a:pt x="884" y="34"/>
                  </a:cubicBezTo>
                  <a:cubicBezTo>
                    <a:pt x="875" y="34"/>
                    <a:pt x="867" y="26"/>
                    <a:pt x="867" y="17"/>
                  </a:cubicBezTo>
                  <a:cubicBezTo>
                    <a:pt x="867" y="8"/>
                    <a:pt x="875" y="0"/>
                    <a:pt x="884" y="0"/>
                  </a:cubicBezTo>
                  <a:close/>
                  <a:moveTo>
                    <a:pt x="951" y="0"/>
                  </a:moveTo>
                  <a:lnTo>
                    <a:pt x="951" y="0"/>
                  </a:lnTo>
                  <a:cubicBezTo>
                    <a:pt x="960" y="0"/>
                    <a:pt x="967" y="8"/>
                    <a:pt x="967" y="17"/>
                  </a:cubicBezTo>
                  <a:cubicBezTo>
                    <a:pt x="967" y="26"/>
                    <a:pt x="960" y="34"/>
                    <a:pt x="951" y="34"/>
                  </a:cubicBezTo>
                  <a:cubicBezTo>
                    <a:pt x="941" y="34"/>
                    <a:pt x="934" y="26"/>
                    <a:pt x="934" y="17"/>
                  </a:cubicBezTo>
                  <a:cubicBezTo>
                    <a:pt x="934" y="8"/>
                    <a:pt x="941" y="0"/>
                    <a:pt x="951" y="0"/>
                  </a:cubicBezTo>
                  <a:close/>
                  <a:moveTo>
                    <a:pt x="1017" y="0"/>
                  </a:moveTo>
                  <a:lnTo>
                    <a:pt x="1017" y="0"/>
                  </a:lnTo>
                  <a:cubicBezTo>
                    <a:pt x="1027" y="0"/>
                    <a:pt x="1034" y="8"/>
                    <a:pt x="1034" y="17"/>
                  </a:cubicBezTo>
                  <a:cubicBezTo>
                    <a:pt x="1034" y="26"/>
                    <a:pt x="1027" y="34"/>
                    <a:pt x="1017" y="34"/>
                  </a:cubicBezTo>
                  <a:cubicBezTo>
                    <a:pt x="1008" y="34"/>
                    <a:pt x="1001" y="26"/>
                    <a:pt x="1001" y="17"/>
                  </a:cubicBezTo>
                  <a:cubicBezTo>
                    <a:pt x="1001" y="8"/>
                    <a:pt x="1008" y="0"/>
                    <a:pt x="1017" y="0"/>
                  </a:cubicBezTo>
                  <a:close/>
                </a:path>
              </a:pathLst>
            </a:custGeom>
            <a:solidFill>
              <a:srgbClr val="000000"/>
            </a:solidFill>
            <a:ln w="1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18721" name="Group 470"/>
            <p:cNvGrpSpPr>
              <a:grpSpLocks/>
            </p:cNvGrpSpPr>
            <p:nvPr/>
          </p:nvGrpSpPr>
          <p:grpSpPr bwMode="auto">
            <a:xfrm>
              <a:off x="1935" y="2636"/>
              <a:ext cx="625" cy="372"/>
              <a:chOff x="1935" y="2636"/>
              <a:chExt cx="625" cy="372"/>
            </a:xfrm>
          </p:grpSpPr>
          <p:sp>
            <p:nvSpPr>
              <p:cNvPr id="20024" name="Rectangle 468"/>
              <p:cNvSpPr>
                <a:spLocks noChangeArrowheads="1"/>
              </p:cNvSpPr>
              <p:nvPr/>
            </p:nvSpPr>
            <p:spPr bwMode="auto">
              <a:xfrm>
                <a:off x="1935" y="2636"/>
                <a:ext cx="625" cy="372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CC0000"/>
                  </a:buClr>
                  <a:buSzPct val="120000"/>
                  <a:buFont typeface="Wingdings" panose="05000000000000000000" pitchFamily="2" charset="2"/>
                  <a:buChar char="F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33CC33"/>
                  </a:buClr>
                  <a:buFont typeface="Wingdings" panose="05000000000000000000" pitchFamily="2" charset="2"/>
                  <a:buChar char="Ø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l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3pPr>
                <a:lvl4pPr marL="1600200" indent="-228600">
                  <a:spcBef>
                    <a:spcPct val="20000"/>
                  </a:spcBef>
                  <a:buSzPct val="90000"/>
                  <a:buFont typeface="Wingdings" panose="05000000000000000000" pitchFamily="2" charset="2"/>
                  <a:buChar char="p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spcBef>
                    <a:spcPct val="20000"/>
                  </a:spcBef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en-US" sz="1800">
                  <a:ea typeface="宋体" panose="02010600030101010101" pitchFamily="2" charset="-122"/>
                </a:endParaRPr>
              </a:p>
            </p:txBody>
          </p:sp>
          <p:sp>
            <p:nvSpPr>
              <p:cNvPr id="20025" name="Rectangle 469"/>
              <p:cNvSpPr>
                <a:spLocks noChangeArrowheads="1"/>
              </p:cNvSpPr>
              <p:nvPr/>
            </p:nvSpPr>
            <p:spPr bwMode="auto">
              <a:xfrm>
                <a:off x="1935" y="2636"/>
                <a:ext cx="625" cy="372"/>
              </a:xfrm>
              <a:prstGeom prst="rect">
                <a:avLst/>
              </a:prstGeom>
              <a:noFill/>
              <a:ln w="7" cap="rnd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CC0000"/>
                  </a:buClr>
                  <a:buSzPct val="120000"/>
                  <a:buFont typeface="Wingdings" panose="05000000000000000000" pitchFamily="2" charset="2"/>
                  <a:buChar char="F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33CC33"/>
                  </a:buClr>
                  <a:buFont typeface="Wingdings" panose="05000000000000000000" pitchFamily="2" charset="2"/>
                  <a:buChar char="Ø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l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3pPr>
                <a:lvl4pPr marL="1600200" indent="-228600">
                  <a:spcBef>
                    <a:spcPct val="20000"/>
                  </a:spcBef>
                  <a:buSzPct val="90000"/>
                  <a:buFont typeface="Wingdings" panose="05000000000000000000" pitchFamily="2" charset="2"/>
                  <a:buChar char="p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spcBef>
                    <a:spcPct val="20000"/>
                  </a:spcBef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en-US" sz="1800"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18722" name="Group 473"/>
            <p:cNvGrpSpPr>
              <a:grpSpLocks/>
            </p:cNvGrpSpPr>
            <p:nvPr/>
          </p:nvGrpSpPr>
          <p:grpSpPr bwMode="auto">
            <a:xfrm>
              <a:off x="1980" y="2690"/>
              <a:ext cx="534" cy="284"/>
              <a:chOff x="1980" y="2690"/>
              <a:chExt cx="534" cy="284"/>
            </a:xfrm>
          </p:grpSpPr>
          <p:sp>
            <p:nvSpPr>
              <p:cNvPr id="20022" name="Rectangle 471"/>
              <p:cNvSpPr>
                <a:spLocks noChangeArrowheads="1"/>
              </p:cNvSpPr>
              <p:nvPr/>
            </p:nvSpPr>
            <p:spPr bwMode="auto">
              <a:xfrm>
                <a:off x="1980" y="2690"/>
                <a:ext cx="534" cy="284"/>
              </a:xfrm>
              <a:prstGeom prst="rect">
                <a:avLst/>
              </a:pr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CC0000"/>
                  </a:buClr>
                  <a:buSzPct val="120000"/>
                  <a:buFont typeface="Wingdings" panose="05000000000000000000" pitchFamily="2" charset="2"/>
                  <a:buChar char="F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33CC33"/>
                  </a:buClr>
                  <a:buFont typeface="Wingdings" panose="05000000000000000000" pitchFamily="2" charset="2"/>
                  <a:buChar char="Ø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l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3pPr>
                <a:lvl4pPr marL="1600200" indent="-228600">
                  <a:spcBef>
                    <a:spcPct val="20000"/>
                  </a:spcBef>
                  <a:buSzPct val="90000"/>
                  <a:buFont typeface="Wingdings" panose="05000000000000000000" pitchFamily="2" charset="2"/>
                  <a:buChar char="p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spcBef>
                    <a:spcPct val="20000"/>
                  </a:spcBef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en-US" sz="1800">
                  <a:ea typeface="宋体" panose="02010600030101010101" pitchFamily="2" charset="-122"/>
                </a:endParaRPr>
              </a:p>
            </p:txBody>
          </p:sp>
          <p:sp>
            <p:nvSpPr>
              <p:cNvPr id="20023" name="Rectangle 472"/>
              <p:cNvSpPr>
                <a:spLocks noChangeArrowheads="1"/>
              </p:cNvSpPr>
              <p:nvPr/>
            </p:nvSpPr>
            <p:spPr bwMode="auto">
              <a:xfrm>
                <a:off x="1980" y="2690"/>
                <a:ext cx="534" cy="284"/>
              </a:xfrm>
              <a:prstGeom prst="rect">
                <a:avLst/>
              </a:prstGeom>
              <a:noFill/>
              <a:ln w="7" cap="rnd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CC0000"/>
                  </a:buClr>
                  <a:buSzPct val="120000"/>
                  <a:buFont typeface="Wingdings" panose="05000000000000000000" pitchFamily="2" charset="2"/>
                  <a:buChar char="F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33CC33"/>
                  </a:buClr>
                  <a:buFont typeface="Wingdings" panose="05000000000000000000" pitchFamily="2" charset="2"/>
                  <a:buChar char="Ø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l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3pPr>
                <a:lvl4pPr marL="1600200" indent="-228600">
                  <a:spcBef>
                    <a:spcPct val="20000"/>
                  </a:spcBef>
                  <a:buSzPct val="90000"/>
                  <a:buFont typeface="Wingdings" panose="05000000000000000000" pitchFamily="2" charset="2"/>
                  <a:buChar char="p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spcBef>
                    <a:spcPct val="20000"/>
                  </a:spcBef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en-US" sz="1800"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18723" name="Line 474"/>
            <p:cNvSpPr>
              <a:spLocks noChangeShapeType="1"/>
            </p:cNvSpPr>
            <p:nvPr/>
          </p:nvSpPr>
          <p:spPr bwMode="auto">
            <a:xfrm>
              <a:off x="1980" y="2744"/>
              <a:ext cx="534" cy="1"/>
            </a:xfrm>
            <a:prstGeom prst="line">
              <a:avLst/>
            </a:prstGeom>
            <a:noFill/>
            <a:ln w="2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724" name="Freeform 475"/>
            <p:cNvSpPr>
              <a:spLocks noEditPoints="1"/>
            </p:cNvSpPr>
            <p:nvPr/>
          </p:nvSpPr>
          <p:spPr bwMode="auto">
            <a:xfrm>
              <a:off x="1979" y="2765"/>
              <a:ext cx="536" cy="2"/>
            </a:xfrm>
            <a:custGeom>
              <a:avLst/>
              <a:gdLst>
                <a:gd name="T0" fmla="*/ 1 w 5030"/>
                <a:gd name="T1" fmla="*/ 0 h 16"/>
                <a:gd name="T2" fmla="*/ 2 w 5030"/>
                <a:gd name="T3" fmla="*/ 0 h 16"/>
                <a:gd name="T4" fmla="*/ 2 w 5030"/>
                <a:gd name="T5" fmla="*/ 0 h 16"/>
                <a:gd name="T6" fmla="*/ 6 w 5030"/>
                <a:gd name="T7" fmla="*/ 0 h 16"/>
                <a:gd name="T8" fmla="*/ 4 w 5030"/>
                <a:gd name="T9" fmla="*/ 0 h 16"/>
                <a:gd name="T10" fmla="*/ 8 w 5030"/>
                <a:gd name="T11" fmla="*/ 0 h 16"/>
                <a:gd name="T12" fmla="*/ 6 w 5030"/>
                <a:gd name="T13" fmla="*/ 0 h 16"/>
                <a:gd name="T14" fmla="*/ 10 w 5030"/>
                <a:gd name="T15" fmla="*/ 0 h 16"/>
                <a:gd name="T16" fmla="*/ 11 w 5030"/>
                <a:gd name="T17" fmla="*/ 0 h 16"/>
                <a:gd name="T18" fmla="*/ 11 w 5030"/>
                <a:gd name="T19" fmla="*/ 0 h 16"/>
                <a:gd name="T20" fmla="*/ 14 w 5030"/>
                <a:gd name="T21" fmla="*/ 0 h 16"/>
                <a:gd name="T22" fmla="*/ 12 w 5030"/>
                <a:gd name="T23" fmla="*/ 0 h 16"/>
                <a:gd name="T24" fmla="*/ 16 w 5030"/>
                <a:gd name="T25" fmla="*/ 0 h 16"/>
                <a:gd name="T26" fmla="*/ 15 w 5030"/>
                <a:gd name="T27" fmla="*/ 0 h 16"/>
                <a:gd name="T28" fmla="*/ 18 w 5030"/>
                <a:gd name="T29" fmla="*/ 0 h 16"/>
                <a:gd name="T30" fmla="*/ 19 w 5030"/>
                <a:gd name="T31" fmla="*/ 0 h 16"/>
                <a:gd name="T32" fmla="*/ 19 w 5030"/>
                <a:gd name="T33" fmla="*/ 0 h 16"/>
                <a:gd name="T34" fmla="*/ 22 w 5030"/>
                <a:gd name="T35" fmla="*/ 0 h 16"/>
                <a:gd name="T36" fmla="*/ 21 w 5030"/>
                <a:gd name="T37" fmla="*/ 0 h 16"/>
                <a:gd name="T38" fmla="*/ 24 w 5030"/>
                <a:gd name="T39" fmla="*/ 0 h 16"/>
                <a:gd name="T40" fmla="*/ 23 w 5030"/>
                <a:gd name="T41" fmla="*/ 0 h 16"/>
                <a:gd name="T42" fmla="*/ 26 w 5030"/>
                <a:gd name="T43" fmla="*/ 0 h 16"/>
                <a:gd name="T44" fmla="*/ 27 w 5030"/>
                <a:gd name="T45" fmla="*/ 0 h 16"/>
                <a:gd name="T46" fmla="*/ 27 w 5030"/>
                <a:gd name="T47" fmla="*/ 0 h 16"/>
                <a:gd name="T48" fmla="*/ 31 w 5030"/>
                <a:gd name="T49" fmla="*/ 0 h 16"/>
                <a:gd name="T50" fmla="*/ 29 w 5030"/>
                <a:gd name="T51" fmla="*/ 0 h 16"/>
                <a:gd name="T52" fmla="*/ 33 w 5030"/>
                <a:gd name="T53" fmla="*/ 0 h 16"/>
                <a:gd name="T54" fmla="*/ 31 w 5030"/>
                <a:gd name="T55" fmla="*/ 0 h 16"/>
                <a:gd name="T56" fmla="*/ 35 w 5030"/>
                <a:gd name="T57" fmla="*/ 0 h 16"/>
                <a:gd name="T58" fmla="*/ 35 w 5030"/>
                <a:gd name="T59" fmla="*/ 0 h 16"/>
                <a:gd name="T60" fmla="*/ 35 w 5030"/>
                <a:gd name="T61" fmla="*/ 0 h 16"/>
                <a:gd name="T62" fmla="*/ 39 w 5030"/>
                <a:gd name="T63" fmla="*/ 0 h 16"/>
                <a:gd name="T64" fmla="*/ 38 w 5030"/>
                <a:gd name="T65" fmla="*/ 0 h 16"/>
                <a:gd name="T66" fmla="*/ 41 w 5030"/>
                <a:gd name="T67" fmla="*/ 0 h 16"/>
                <a:gd name="T68" fmla="*/ 40 w 5030"/>
                <a:gd name="T69" fmla="*/ 0 h 16"/>
                <a:gd name="T70" fmla="*/ 43 w 5030"/>
                <a:gd name="T71" fmla="*/ 0 h 16"/>
                <a:gd name="T72" fmla="*/ 44 w 5030"/>
                <a:gd name="T73" fmla="*/ 0 h 16"/>
                <a:gd name="T74" fmla="*/ 44 w 5030"/>
                <a:gd name="T75" fmla="*/ 0 h 16"/>
                <a:gd name="T76" fmla="*/ 47 w 5030"/>
                <a:gd name="T77" fmla="*/ 0 h 16"/>
                <a:gd name="T78" fmla="*/ 46 w 5030"/>
                <a:gd name="T79" fmla="*/ 0 h 16"/>
                <a:gd name="T80" fmla="*/ 49 w 5030"/>
                <a:gd name="T81" fmla="*/ 0 h 16"/>
                <a:gd name="T82" fmla="*/ 48 w 5030"/>
                <a:gd name="T83" fmla="*/ 0 h 16"/>
                <a:gd name="T84" fmla="*/ 51 w 5030"/>
                <a:gd name="T85" fmla="*/ 0 h 16"/>
                <a:gd name="T86" fmla="*/ 52 w 5030"/>
                <a:gd name="T87" fmla="*/ 0 h 16"/>
                <a:gd name="T88" fmla="*/ 52 w 5030"/>
                <a:gd name="T89" fmla="*/ 0 h 16"/>
                <a:gd name="T90" fmla="*/ 56 w 5030"/>
                <a:gd name="T91" fmla="*/ 0 h 16"/>
                <a:gd name="T92" fmla="*/ 54 w 5030"/>
                <a:gd name="T93" fmla="*/ 0 h 16"/>
                <a:gd name="T94" fmla="*/ 57 w 5030"/>
                <a:gd name="T95" fmla="*/ 0 h 16"/>
                <a:gd name="T96" fmla="*/ 56 w 5030"/>
                <a:gd name="T97" fmla="*/ 0 h 1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5030" h="16">
                  <a:moveTo>
                    <a:pt x="8" y="0"/>
                  </a:moveTo>
                  <a:lnTo>
                    <a:pt x="125" y="0"/>
                  </a:lnTo>
                  <a:cubicBezTo>
                    <a:pt x="130" y="0"/>
                    <a:pt x="133" y="4"/>
                    <a:pt x="133" y="8"/>
                  </a:cubicBezTo>
                  <a:cubicBezTo>
                    <a:pt x="133" y="13"/>
                    <a:pt x="130" y="16"/>
                    <a:pt x="125" y="16"/>
                  </a:cubicBezTo>
                  <a:lnTo>
                    <a:pt x="8" y="16"/>
                  </a:lnTo>
                  <a:cubicBezTo>
                    <a:pt x="4" y="16"/>
                    <a:pt x="0" y="13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lose/>
                  <a:moveTo>
                    <a:pt x="192" y="0"/>
                  </a:moveTo>
                  <a:lnTo>
                    <a:pt x="308" y="0"/>
                  </a:lnTo>
                  <a:cubicBezTo>
                    <a:pt x="313" y="0"/>
                    <a:pt x="317" y="4"/>
                    <a:pt x="317" y="8"/>
                  </a:cubicBezTo>
                  <a:cubicBezTo>
                    <a:pt x="317" y="13"/>
                    <a:pt x="313" y="16"/>
                    <a:pt x="308" y="16"/>
                  </a:cubicBezTo>
                  <a:lnTo>
                    <a:pt x="192" y="16"/>
                  </a:lnTo>
                  <a:cubicBezTo>
                    <a:pt x="187" y="16"/>
                    <a:pt x="183" y="13"/>
                    <a:pt x="183" y="8"/>
                  </a:cubicBezTo>
                  <a:cubicBezTo>
                    <a:pt x="183" y="4"/>
                    <a:pt x="187" y="0"/>
                    <a:pt x="192" y="0"/>
                  </a:cubicBezTo>
                  <a:close/>
                  <a:moveTo>
                    <a:pt x="375" y="0"/>
                  </a:moveTo>
                  <a:lnTo>
                    <a:pt x="492" y="0"/>
                  </a:lnTo>
                  <a:cubicBezTo>
                    <a:pt x="496" y="0"/>
                    <a:pt x="500" y="4"/>
                    <a:pt x="500" y="8"/>
                  </a:cubicBezTo>
                  <a:cubicBezTo>
                    <a:pt x="500" y="13"/>
                    <a:pt x="496" y="16"/>
                    <a:pt x="492" y="16"/>
                  </a:cubicBezTo>
                  <a:lnTo>
                    <a:pt x="375" y="16"/>
                  </a:lnTo>
                  <a:cubicBezTo>
                    <a:pt x="371" y="16"/>
                    <a:pt x="367" y="13"/>
                    <a:pt x="367" y="8"/>
                  </a:cubicBezTo>
                  <a:cubicBezTo>
                    <a:pt x="367" y="4"/>
                    <a:pt x="371" y="0"/>
                    <a:pt x="375" y="0"/>
                  </a:cubicBezTo>
                  <a:close/>
                  <a:moveTo>
                    <a:pt x="558" y="0"/>
                  </a:moveTo>
                  <a:lnTo>
                    <a:pt x="675" y="0"/>
                  </a:lnTo>
                  <a:cubicBezTo>
                    <a:pt x="680" y="0"/>
                    <a:pt x="683" y="4"/>
                    <a:pt x="683" y="8"/>
                  </a:cubicBezTo>
                  <a:cubicBezTo>
                    <a:pt x="683" y="13"/>
                    <a:pt x="680" y="16"/>
                    <a:pt x="675" y="16"/>
                  </a:cubicBezTo>
                  <a:lnTo>
                    <a:pt x="558" y="16"/>
                  </a:lnTo>
                  <a:cubicBezTo>
                    <a:pt x="554" y="16"/>
                    <a:pt x="550" y="13"/>
                    <a:pt x="550" y="8"/>
                  </a:cubicBezTo>
                  <a:cubicBezTo>
                    <a:pt x="550" y="4"/>
                    <a:pt x="554" y="0"/>
                    <a:pt x="558" y="0"/>
                  </a:cubicBezTo>
                  <a:close/>
                  <a:moveTo>
                    <a:pt x="742" y="0"/>
                  </a:moveTo>
                  <a:lnTo>
                    <a:pt x="858" y="0"/>
                  </a:lnTo>
                  <a:cubicBezTo>
                    <a:pt x="863" y="0"/>
                    <a:pt x="867" y="4"/>
                    <a:pt x="867" y="8"/>
                  </a:cubicBezTo>
                  <a:cubicBezTo>
                    <a:pt x="867" y="13"/>
                    <a:pt x="863" y="16"/>
                    <a:pt x="858" y="16"/>
                  </a:cubicBezTo>
                  <a:lnTo>
                    <a:pt x="742" y="16"/>
                  </a:lnTo>
                  <a:cubicBezTo>
                    <a:pt x="737" y="16"/>
                    <a:pt x="733" y="13"/>
                    <a:pt x="733" y="8"/>
                  </a:cubicBezTo>
                  <a:cubicBezTo>
                    <a:pt x="733" y="4"/>
                    <a:pt x="737" y="0"/>
                    <a:pt x="742" y="0"/>
                  </a:cubicBezTo>
                  <a:close/>
                  <a:moveTo>
                    <a:pt x="925" y="0"/>
                  </a:moveTo>
                  <a:lnTo>
                    <a:pt x="1042" y="0"/>
                  </a:lnTo>
                  <a:cubicBezTo>
                    <a:pt x="1046" y="0"/>
                    <a:pt x="1050" y="4"/>
                    <a:pt x="1050" y="8"/>
                  </a:cubicBezTo>
                  <a:cubicBezTo>
                    <a:pt x="1050" y="13"/>
                    <a:pt x="1046" y="16"/>
                    <a:pt x="1042" y="16"/>
                  </a:cubicBezTo>
                  <a:lnTo>
                    <a:pt x="925" y="16"/>
                  </a:lnTo>
                  <a:cubicBezTo>
                    <a:pt x="921" y="16"/>
                    <a:pt x="917" y="13"/>
                    <a:pt x="917" y="8"/>
                  </a:cubicBezTo>
                  <a:cubicBezTo>
                    <a:pt x="917" y="4"/>
                    <a:pt x="921" y="0"/>
                    <a:pt x="925" y="0"/>
                  </a:cubicBezTo>
                  <a:close/>
                  <a:moveTo>
                    <a:pt x="1108" y="0"/>
                  </a:moveTo>
                  <a:lnTo>
                    <a:pt x="1225" y="0"/>
                  </a:lnTo>
                  <a:cubicBezTo>
                    <a:pt x="1230" y="0"/>
                    <a:pt x="1233" y="4"/>
                    <a:pt x="1233" y="8"/>
                  </a:cubicBezTo>
                  <a:cubicBezTo>
                    <a:pt x="1233" y="13"/>
                    <a:pt x="1230" y="16"/>
                    <a:pt x="1225" y="16"/>
                  </a:cubicBezTo>
                  <a:lnTo>
                    <a:pt x="1108" y="16"/>
                  </a:lnTo>
                  <a:cubicBezTo>
                    <a:pt x="1104" y="16"/>
                    <a:pt x="1100" y="13"/>
                    <a:pt x="1100" y="8"/>
                  </a:cubicBezTo>
                  <a:cubicBezTo>
                    <a:pt x="1100" y="4"/>
                    <a:pt x="1104" y="0"/>
                    <a:pt x="1108" y="0"/>
                  </a:cubicBezTo>
                  <a:close/>
                  <a:moveTo>
                    <a:pt x="1292" y="0"/>
                  </a:moveTo>
                  <a:lnTo>
                    <a:pt x="1408" y="0"/>
                  </a:lnTo>
                  <a:cubicBezTo>
                    <a:pt x="1413" y="0"/>
                    <a:pt x="1417" y="4"/>
                    <a:pt x="1417" y="8"/>
                  </a:cubicBezTo>
                  <a:cubicBezTo>
                    <a:pt x="1417" y="13"/>
                    <a:pt x="1413" y="16"/>
                    <a:pt x="1408" y="16"/>
                  </a:cubicBezTo>
                  <a:lnTo>
                    <a:pt x="1292" y="16"/>
                  </a:lnTo>
                  <a:cubicBezTo>
                    <a:pt x="1287" y="16"/>
                    <a:pt x="1283" y="13"/>
                    <a:pt x="1283" y="8"/>
                  </a:cubicBezTo>
                  <a:cubicBezTo>
                    <a:pt x="1283" y="4"/>
                    <a:pt x="1287" y="0"/>
                    <a:pt x="1292" y="0"/>
                  </a:cubicBezTo>
                  <a:close/>
                  <a:moveTo>
                    <a:pt x="1475" y="0"/>
                  </a:moveTo>
                  <a:lnTo>
                    <a:pt x="1592" y="0"/>
                  </a:lnTo>
                  <a:cubicBezTo>
                    <a:pt x="1596" y="0"/>
                    <a:pt x="1600" y="4"/>
                    <a:pt x="1600" y="8"/>
                  </a:cubicBezTo>
                  <a:cubicBezTo>
                    <a:pt x="1600" y="13"/>
                    <a:pt x="1596" y="16"/>
                    <a:pt x="1592" y="16"/>
                  </a:cubicBezTo>
                  <a:lnTo>
                    <a:pt x="1475" y="16"/>
                  </a:lnTo>
                  <a:cubicBezTo>
                    <a:pt x="1471" y="16"/>
                    <a:pt x="1467" y="13"/>
                    <a:pt x="1467" y="8"/>
                  </a:cubicBezTo>
                  <a:cubicBezTo>
                    <a:pt x="1467" y="4"/>
                    <a:pt x="1471" y="0"/>
                    <a:pt x="1475" y="0"/>
                  </a:cubicBezTo>
                  <a:close/>
                  <a:moveTo>
                    <a:pt x="1658" y="0"/>
                  </a:moveTo>
                  <a:lnTo>
                    <a:pt x="1775" y="0"/>
                  </a:lnTo>
                  <a:cubicBezTo>
                    <a:pt x="1780" y="0"/>
                    <a:pt x="1783" y="4"/>
                    <a:pt x="1783" y="8"/>
                  </a:cubicBezTo>
                  <a:cubicBezTo>
                    <a:pt x="1783" y="13"/>
                    <a:pt x="1780" y="16"/>
                    <a:pt x="1775" y="16"/>
                  </a:cubicBezTo>
                  <a:lnTo>
                    <a:pt x="1658" y="16"/>
                  </a:lnTo>
                  <a:cubicBezTo>
                    <a:pt x="1654" y="16"/>
                    <a:pt x="1650" y="13"/>
                    <a:pt x="1650" y="8"/>
                  </a:cubicBezTo>
                  <a:cubicBezTo>
                    <a:pt x="1650" y="4"/>
                    <a:pt x="1654" y="0"/>
                    <a:pt x="1658" y="0"/>
                  </a:cubicBezTo>
                  <a:close/>
                  <a:moveTo>
                    <a:pt x="1842" y="0"/>
                  </a:moveTo>
                  <a:lnTo>
                    <a:pt x="1958" y="0"/>
                  </a:lnTo>
                  <a:cubicBezTo>
                    <a:pt x="1963" y="0"/>
                    <a:pt x="1967" y="4"/>
                    <a:pt x="1967" y="8"/>
                  </a:cubicBezTo>
                  <a:cubicBezTo>
                    <a:pt x="1967" y="13"/>
                    <a:pt x="1963" y="16"/>
                    <a:pt x="1958" y="16"/>
                  </a:cubicBezTo>
                  <a:lnTo>
                    <a:pt x="1842" y="16"/>
                  </a:lnTo>
                  <a:cubicBezTo>
                    <a:pt x="1837" y="16"/>
                    <a:pt x="1833" y="13"/>
                    <a:pt x="1833" y="8"/>
                  </a:cubicBezTo>
                  <a:cubicBezTo>
                    <a:pt x="1833" y="4"/>
                    <a:pt x="1837" y="0"/>
                    <a:pt x="1842" y="0"/>
                  </a:cubicBezTo>
                  <a:close/>
                  <a:moveTo>
                    <a:pt x="2025" y="0"/>
                  </a:moveTo>
                  <a:lnTo>
                    <a:pt x="2142" y="0"/>
                  </a:lnTo>
                  <a:cubicBezTo>
                    <a:pt x="2146" y="0"/>
                    <a:pt x="2150" y="4"/>
                    <a:pt x="2150" y="8"/>
                  </a:cubicBezTo>
                  <a:cubicBezTo>
                    <a:pt x="2150" y="13"/>
                    <a:pt x="2146" y="16"/>
                    <a:pt x="2142" y="16"/>
                  </a:cubicBezTo>
                  <a:lnTo>
                    <a:pt x="2025" y="16"/>
                  </a:lnTo>
                  <a:cubicBezTo>
                    <a:pt x="2021" y="16"/>
                    <a:pt x="2017" y="13"/>
                    <a:pt x="2017" y="8"/>
                  </a:cubicBezTo>
                  <a:cubicBezTo>
                    <a:pt x="2017" y="4"/>
                    <a:pt x="2021" y="0"/>
                    <a:pt x="2025" y="0"/>
                  </a:cubicBezTo>
                  <a:close/>
                  <a:moveTo>
                    <a:pt x="2208" y="0"/>
                  </a:moveTo>
                  <a:lnTo>
                    <a:pt x="2325" y="0"/>
                  </a:lnTo>
                  <a:cubicBezTo>
                    <a:pt x="2330" y="0"/>
                    <a:pt x="2333" y="4"/>
                    <a:pt x="2333" y="8"/>
                  </a:cubicBezTo>
                  <a:cubicBezTo>
                    <a:pt x="2333" y="13"/>
                    <a:pt x="2330" y="16"/>
                    <a:pt x="2325" y="16"/>
                  </a:cubicBezTo>
                  <a:lnTo>
                    <a:pt x="2208" y="16"/>
                  </a:lnTo>
                  <a:cubicBezTo>
                    <a:pt x="2204" y="16"/>
                    <a:pt x="2200" y="13"/>
                    <a:pt x="2200" y="8"/>
                  </a:cubicBezTo>
                  <a:cubicBezTo>
                    <a:pt x="2200" y="4"/>
                    <a:pt x="2204" y="0"/>
                    <a:pt x="2208" y="0"/>
                  </a:cubicBezTo>
                  <a:close/>
                  <a:moveTo>
                    <a:pt x="2392" y="0"/>
                  </a:moveTo>
                  <a:lnTo>
                    <a:pt x="2508" y="0"/>
                  </a:lnTo>
                  <a:cubicBezTo>
                    <a:pt x="2513" y="0"/>
                    <a:pt x="2517" y="4"/>
                    <a:pt x="2517" y="8"/>
                  </a:cubicBezTo>
                  <a:cubicBezTo>
                    <a:pt x="2517" y="13"/>
                    <a:pt x="2513" y="16"/>
                    <a:pt x="2508" y="16"/>
                  </a:cubicBezTo>
                  <a:lnTo>
                    <a:pt x="2392" y="16"/>
                  </a:lnTo>
                  <a:cubicBezTo>
                    <a:pt x="2387" y="16"/>
                    <a:pt x="2383" y="13"/>
                    <a:pt x="2383" y="8"/>
                  </a:cubicBezTo>
                  <a:cubicBezTo>
                    <a:pt x="2383" y="4"/>
                    <a:pt x="2387" y="0"/>
                    <a:pt x="2392" y="0"/>
                  </a:cubicBezTo>
                  <a:close/>
                  <a:moveTo>
                    <a:pt x="2575" y="0"/>
                  </a:moveTo>
                  <a:lnTo>
                    <a:pt x="2692" y="0"/>
                  </a:lnTo>
                  <a:cubicBezTo>
                    <a:pt x="2696" y="0"/>
                    <a:pt x="2700" y="4"/>
                    <a:pt x="2700" y="8"/>
                  </a:cubicBezTo>
                  <a:cubicBezTo>
                    <a:pt x="2700" y="13"/>
                    <a:pt x="2696" y="16"/>
                    <a:pt x="2692" y="16"/>
                  </a:cubicBezTo>
                  <a:lnTo>
                    <a:pt x="2575" y="16"/>
                  </a:lnTo>
                  <a:cubicBezTo>
                    <a:pt x="2571" y="16"/>
                    <a:pt x="2567" y="13"/>
                    <a:pt x="2567" y="8"/>
                  </a:cubicBezTo>
                  <a:cubicBezTo>
                    <a:pt x="2567" y="4"/>
                    <a:pt x="2571" y="0"/>
                    <a:pt x="2575" y="0"/>
                  </a:cubicBezTo>
                  <a:close/>
                  <a:moveTo>
                    <a:pt x="2758" y="0"/>
                  </a:moveTo>
                  <a:lnTo>
                    <a:pt x="2875" y="0"/>
                  </a:lnTo>
                  <a:cubicBezTo>
                    <a:pt x="2880" y="0"/>
                    <a:pt x="2883" y="4"/>
                    <a:pt x="2883" y="8"/>
                  </a:cubicBezTo>
                  <a:cubicBezTo>
                    <a:pt x="2883" y="13"/>
                    <a:pt x="2880" y="16"/>
                    <a:pt x="2875" y="16"/>
                  </a:cubicBezTo>
                  <a:lnTo>
                    <a:pt x="2758" y="16"/>
                  </a:lnTo>
                  <a:cubicBezTo>
                    <a:pt x="2754" y="16"/>
                    <a:pt x="2750" y="13"/>
                    <a:pt x="2750" y="8"/>
                  </a:cubicBezTo>
                  <a:cubicBezTo>
                    <a:pt x="2750" y="4"/>
                    <a:pt x="2754" y="0"/>
                    <a:pt x="2758" y="0"/>
                  </a:cubicBezTo>
                  <a:close/>
                  <a:moveTo>
                    <a:pt x="2942" y="0"/>
                  </a:moveTo>
                  <a:lnTo>
                    <a:pt x="3058" y="0"/>
                  </a:lnTo>
                  <a:cubicBezTo>
                    <a:pt x="3063" y="0"/>
                    <a:pt x="3067" y="4"/>
                    <a:pt x="3067" y="8"/>
                  </a:cubicBezTo>
                  <a:cubicBezTo>
                    <a:pt x="3067" y="13"/>
                    <a:pt x="3063" y="16"/>
                    <a:pt x="3058" y="16"/>
                  </a:cubicBezTo>
                  <a:lnTo>
                    <a:pt x="2942" y="16"/>
                  </a:lnTo>
                  <a:cubicBezTo>
                    <a:pt x="2937" y="16"/>
                    <a:pt x="2933" y="13"/>
                    <a:pt x="2933" y="8"/>
                  </a:cubicBezTo>
                  <a:cubicBezTo>
                    <a:pt x="2933" y="4"/>
                    <a:pt x="2937" y="0"/>
                    <a:pt x="2942" y="0"/>
                  </a:cubicBezTo>
                  <a:close/>
                  <a:moveTo>
                    <a:pt x="3125" y="0"/>
                  </a:moveTo>
                  <a:lnTo>
                    <a:pt x="3242" y="0"/>
                  </a:lnTo>
                  <a:cubicBezTo>
                    <a:pt x="3246" y="0"/>
                    <a:pt x="3250" y="4"/>
                    <a:pt x="3250" y="8"/>
                  </a:cubicBezTo>
                  <a:cubicBezTo>
                    <a:pt x="3250" y="13"/>
                    <a:pt x="3246" y="16"/>
                    <a:pt x="3242" y="16"/>
                  </a:cubicBezTo>
                  <a:lnTo>
                    <a:pt x="3125" y="16"/>
                  </a:lnTo>
                  <a:cubicBezTo>
                    <a:pt x="3121" y="16"/>
                    <a:pt x="3117" y="13"/>
                    <a:pt x="3117" y="8"/>
                  </a:cubicBezTo>
                  <a:cubicBezTo>
                    <a:pt x="3117" y="4"/>
                    <a:pt x="3121" y="0"/>
                    <a:pt x="3125" y="0"/>
                  </a:cubicBezTo>
                  <a:close/>
                  <a:moveTo>
                    <a:pt x="3308" y="0"/>
                  </a:moveTo>
                  <a:lnTo>
                    <a:pt x="3425" y="0"/>
                  </a:lnTo>
                  <a:cubicBezTo>
                    <a:pt x="3430" y="0"/>
                    <a:pt x="3433" y="4"/>
                    <a:pt x="3433" y="8"/>
                  </a:cubicBezTo>
                  <a:cubicBezTo>
                    <a:pt x="3433" y="13"/>
                    <a:pt x="3430" y="16"/>
                    <a:pt x="3425" y="16"/>
                  </a:cubicBezTo>
                  <a:lnTo>
                    <a:pt x="3308" y="16"/>
                  </a:lnTo>
                  <a:cubicBezTo>
                    <a:pt x="3304" y="16"/>
                    <a:pt x="3300" y="13"/>
                    <a:pt x="3300" y="8"/>
                  </a:cubicBezTo>
                  <a:cubicBezTo>
                    <a:pt x="3300" y="4"/>
                    <a:pt x="3304" y="0"/>
                    <a:pt x="3308" y="0"/>
                  </a:cubicBezTo>
                  <a:close/>
                  <a:moveTo>
                    <a:pt x="3492" y="0"/>
                  </a:moveTo>
                  <a:lnTo>
                    <a:pt x="3608" y="0"/>
                  </a:lnTo>
                  <a:cubicBezTo>
                    <a:pt x="3613" y="0"/>
                    <a:pt x="3617" y="4"/>
                    <a:pt x="3617" y="8"/>
                  </a:cubicBezTo>
                  <a:cubicBezTo>
                    <a:pt x="3617" y="13"/>
                    <a:pt x="3613" y="16"/>
                    <a:pt x="3608" y="16"/>
                  </a:cubicBezTo>
                  <a:lnTo>
                    <a:pt x="3492" y="16"/>
                  </a:lnTo>
                  <a:cubicBezTo>
                    <a:pt x="3487" y="16"/>
                    <a:pt x="3483" y="13"/>
                    <a:pt x="3483" y="8"/>
                  </a:cubicBezTo>
                  <a:cubicBezTo>
                    <a:pt x="3483" y="4"/>
                    <a:pt x="3487" y="0"/>
                    <a:pt x="3492" y="0"/>
                  </a:cubicBezTo>
                  <a:close/>
                  <a:moveTo>
                    <a:pt x="3675" y="0"/>
                  </a:moveTo>
                  <a:lnTo>
                    <a:pt x="3792" y="0"/>
                  </a:lnTo>
                  <a:cubicBezTo>
                    <a:pt x="3796" y="0"/>
                    <a:pt x="3800" y="4"/>
                    <a:pt x="3800" y="8"/>
                  </a:cubicBezTo>
                  <a:cubicBezTo>
                    <a:pt x="3800" y="13"/>
                    <a:pt x="3796" y="16"/>
                    <a:pt x="3792" y="16"/>
                  </a:cubicBezTo>
                  <a:lnTo>
                    <a:pt x="3675" y="16"/>
                  </a:lnTo>
                  <a:cubicBezTo>
                    <a:pt x="3671" y="16"/>
                    <a:pt x="3667" y="13"/>
                    <a:pt x="3667" y="8"/>
                  </a:cubicBezTo>
                  <a:cubicBezTo>
                    <a:pt x="3667" y="4"/>
                    <a:pt x="3671" y="0"/>
                    <a:pt x="3675" y="0"/>
                  </a:cubicBezTo>
                  <a:close/>
                  <a:moveTo>
                    <a:pt x="3858" y="0"/>
                  </a:moveTo>
                  <a:lnTo>
                    <a:pt x="3975" y="0"/>
                  </a:lnTo>
                  <a:cubicBezTo>
                    <a:pt x="3980" y="0"/>
                    <a:pt x="3983" y="4"/>
                    <a:pt x="3983" y="8"/>
                  </a:cubicBezTo>
                  <a:cubicBezTo>
                    <a:pt x="3983" y="13"/>
                    <a:pt x="3980" y="16"/>
                    <a:pt x="3975" y="16"/>
                  </a:cubicBezTo>
                  <a:lnTo>
                    <a:pt x="3858" y="16"/>
                  </a:lnTo>
                  <a:cubicBezTo>
                    <a:pt x="3854" y="16"/>
                    <a:pt x="3850" y="13"/>
                    <a:pt x="3850" y="8"/>
                  </a:cubicBezTo>
                  <a:cubicBezTo>
                    <a:pt x="3850" y="4"/>
                    <a:pt x="3854" y="0"/>
                    <a:pt x="3858" y="0"/>
                  </a:cubicBezTo>
                  <a:close/>
                  <a:moveTo>
                    <a:pt x="4042" y="0"/>
                  </a:moveTo>
                  <a:lnTo>
                    <a:pt x="4158" y="0"/>
                  </a:lnTo>
                  <a:cubicBezTo>
                    <a:pt x="4163" y="0"/>
                    <a:pt x="4167" y="4"/>
                    <a:pt x="4167" y="8"/>
                  </a:cubicBezTo>
                  <a:cubicBezTo>
                    <a:pt x="4167" y="13"/>
                    <a:pt x="4163" y="16"/>
                    <a:pt x="4158" y="16"/>
                  </a:cubicBezTo>
                  <a:lnTo>
                    <a:pt x="4042" y="16"/>
                  </a:lnTo>
                  <a:cubicBezTo>
                    <a:pt x="4037" y="16"/>
                    <a:pt x="4033" y="13"/>
                    <a:pt x="4033" y="8"/>
                  </a:cubicBezTo>
                  <a:cubicBezTo>
                    <a:pt x="4033" y="4"/>
                    <a:pt x="4037" y="0"/>
                    <a:pt x="4042" y="0"/>
                  </a:cubicBezTo>
                  <a:close/>
                  <a:moveTo>
                    <a:pt x="4225" y="0"/>
                  </a:moveTo>
                  <a:lnTo>
                    <a:pt x="4342" y="0"/>
                  </a:lnTo>
                  <a:cubicBezTo>
                    <a:pt x="4346" y="0"/>
                    <a:pt x="4350" y="4"/>
                    <a:pt x="4350" y="8"/>
                  </a:cubicBezTo>
                  <a:cubicBezTo>
                    <a:pt x="4350" y="13"/>
                    <a:pt x="4346" y="16"/>
                    <a:pt x="4342" y="16"/>
                  </a:cubicBezTo>
                  <a:lnTo>
                    <a:pt x="4225" y="16"/>
                  </a:lnTo>
                  <a:cubicBezTo>
                    <a:pt x="4221" y="16"/>
                    <a:pt x="4217" y="13"/>
                    <a:pt x="4217" y="8"/>
                  </a:cubicBezTo>
                  <a:cubicBezTo>
                    <a:pt x="4217" y="4"/>
                    <a:pt x="4221" y="0"/>
                    <a:pt x="4225" y="0"/>
                  </a:cubicBezTo>
                  <a:close/>
                  <a:moveTo>
                    <a:pt x="4408" y="0"/>
                  </a:moveTo>
                  <a:lnTo>
                    <a:pt x="4525" y="0"/>
                  </a:lnTo>
                  <a:cubicBezTo>
                    <a:pt x="4530" y="0"/>
                    <a:pt x="4533" y="4"/>
                    <a:pt x="4533" y="8"/>
                  </a:cubicBezTo>
                  <a:cubicBezTo>
                    <a:pt x="4533" y="13"/>
                    <a:pt x="4530" y="16"/>
                    <a:pt x="4525" y="16"/>
                  </a:cubicBezTo>
                  <a:lnTo>
                    <a:pt x="4408" y="16"/>
                  </a:lnTo>
                  <a:cubicBezTo>
                    <a:pt x="4404" y="16"/>
                    <a:pt x="4400" y="13"/>
                    <a:pt x="4400" y="8"/>
                  </a:cubicBezTo>
                  <a:cubicBezTo>
                    <a:pt x="4400" y="4"/>
                    <a:pt x="4404" y="0"/>
                    <a:pt x="4408" y="0"/>
                  </a:cubicBezTo>
                  <a:close/>
                  <a:moveTo>
                    <a:pt x="4592" y="0"/>
                  </a:moveTo>
                  <a:lnTo>
                    <a:pt x="4708" y="0"/>
                  </a:lnTo>
                  <a:cubicBezTo>
                    <a:pt x="4713" y="0"/>
                    <a:pt x="4717" y="4"/>
                    <a:pt x="4717" y="8"/>
                  </a:cubicBezTo>
                  <a:cubicBezTo>
                    <a:pt x="4717" y="13"/>
                    <a:pt x="4713" y="16"/>
                    <a:pt x="4708" y="16"/>
                  </a:cubicBezTo>
                  <a:lnTo>
                    <a:pt x="4592" y="16"/>
                  </a:lnTo>
                  <a:cubicBezTo>
                    <a:pt x="4587" y="16"/>
                    <a:pt x="4583" y="13"/>
                    <a:pt x="4583" y="8"/>
                  </a:cubicBezTo>
                  <a:cubicBezTo>
                    <a:pt x="4583" y="4"/>
                    <a:pt x="4587" y="0"/>
                    <a:pt x="4592" y="0"/>
                  </a:cubicBezTo>
                  <a:close/>
                  <a:moveTo>
                    <a:pt x="4775" y="0"/>
                  </a:moveTo>
                  <a:lnTo>
                    <a:pt x="4892" y="0"/>
                  </a:lnTo>
                  <a:cubicBezTo>
                    <a:pt x="4896" y="0"/>
                    <a:pt x="4900" y="4"/>
                    <a:pt x="4900" y="8"/>
                  </a:cubicBezTo>
                  <a:cubicBezTo>
                    <a:pt x="4900" y="13"/>
                    <a:pt x="4896" y="16"/>
                    <a:pt x="4892" y="16"/>
                  </a:cubicBezTo>
                  <a:lnTo>
                    <a:pt x="4775" y="16"/>
                  </a:lnTo>
                  <a:cubicBezTo>
                    <a:pt x="4771" y="16"/>
                    <a:pt x="4767" y="13"/>
                    <a:pt x="4767" y="8"/>
                  </a:cubicBezTo>
                  <a:cubicBezTo>
                    <a:pt x="4767" y="4"/>
                    <a:pt x="4771" y="0"/>
                    <a:pt x="4775" y="0"/>
                  </a:cubicBezTo>
                  <a:close/>
                  <a:moveTo>
                    <a:pt x="4958" y="0"/>
                  </a:moveTo>
                  <a:lnTo>
                    <a:pt x="5022" y="0"/>
                  </a:lnTo>
                  <a:cubicBezTo>
                    <a:pt x="5026" y="0"/>
                    <a:pt x="5030" y="4"/>
                    <a:pt x="5030" y="8"/>
                  </a:cubicBezTo>
                  <a:cubicBezTo>
                    <a:pt x="5030" y="13"/>
                    <a:pt x="5026" y="16"/>
                    <a:pt x="5022" y="16"/>
                  </a:cubicBezTo>
                  <a:lnTo>
                    <a:pt x="4958" y="16"/>
                  </a:lnTo>
                  <a:cubicBezTo>
                    <a:pt x="4954" y="16"/>
                    <a:pt x="4950" y="13"/>
                    <a:pt x="4950" y="8"/>
                  </a:cubicBezTo>
                  <a:cubicBezTo>
                    <a:pt x="4950" y="4"/>
                    <a:pt x="4954" y="0"/>
                    <a:pt x="4958" y="0"/>
                  </a:cubicBezTo>
                  <a:close/>
                </a:path>
              </a:pathLst>
            </a:custGeom>
            <a:solidFill>
              <a:srgbClr val="000000"/>
            </a:solidFill>
            <a:ln w="1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725" name="Freeform 476"/>
            <p:cNvSpPr>
              <a:spLocks noEditPoints="1"/>
            </p:cNvSpPr>
            <p:nvPr/>
          </p:nvSpPr>
          <p:spPr bwMode="auto">
            <a:xfrm>
              <a:off x="1979" y="2786"/>
              <a:ext cx="536" cy="1"/>
            </a:xfrm>
            <a:custGeom>
              <a:avLst/>
              <a:gdLst>
                <a:gd name="T0" fmla="*/ 1 w 5030"/>
                <a:gd name="T1" fmla="*/ 0 h 17"/>
                <a:gd name="T2" fmla="*/ 2 w 5030"/>
                <a:gd name="T3" fmla="*/ 0 h 17"/>
                <a:gd name="T4" fmla="*/ 2 w 5030"/>
                <a:gd name="T5" fmla="*/ 0 h 17"/>
                <a:gd name="T6" fmla="*/ 6 w 5030"/>
                <a:gd name="T7" fmla="*/ 0 h 17"/>
                <a:gd name="T8" fmla="*/ 4 w 5030"/>
                <a:gd name="T9" fmla="*/ 0 h 17"/>
                <a:gd name="T10" fmla="*/ 8 w 5030"/>
                <a:gd name="T11" fmla="*/ 0 h 17"/>
                <a:gd name="T12" fmla="*/ 6 w 5030"/>
                <a:gd name="T13" fmla="*/ 0 h 17"/>
                <a:gd name="T14" fmla="*/ 10 w 5030"/>
                <a:gd name="T15" fmla="*/ 0 h 17"/>
                <a:gd name="T16" fmla="*/ 11 w 5030"/>
                <a:gd name="T17" fmla="*/ 0 h 17"/>
                <a:gd name="T18" fmla="*/ 11 w 5030"/>
                <a:gd name="T19" fmla="*/ 0 h 17"/>
                <a:gd name="T20" fmla="*/ 14 w 5030"/>
                <a:gd name="T21" fmla="*/ 0 h 17"/>
                <a:gd name="T22" fmla="*/ 12 w 5030"/>
                <a:gd name="T23" fmla="*/ 0 h 17"/>
                <a:gd name="T24" fmla="*/ 16 w 5030"/>
                <a:gd name="T25" fmla="*/ 0 h 17"/>
                <a:gd name="T26" fmla="*/ 15 w 5030"/>
                <a:gd name="T27" fmla="*/ 0 h 17"/>
                <a:gd name="T28" fmla="*/ 18 w 5030"/>
                <a:gd name="T29" fmla="*/ 0 h 17"/>
                <a:gd name="T30" fmla="*/ 19 w 5030"/>
                <a:gd name="T31" fmla="*/ 0 h 17"/>
                <a:gd name="T32" fmla="*/ 19 w 5030"/>
                <a:gd name="T33" fmla="*/ 0 h 17"/>
                <a:gd name="T34" fmla="*/ 22 w 5030"/>
                <a:gd name="T35" fmla="*/ 0 h 17"/>
                <a:gd name="T36" fmla="*/ 21 w 5030"/>
                <a:gd name="T37" fmla="*/ 0 h 17"/>
                <a:gd name="T38" fmla="*/ 24 w 5030"/>
                <a:gd name="T39" fmla="*/ 0 h 17"/>
                <a:gd name="T40" fmla="*/ 23 w 5030"/>
                <a:gd name="T41" fmla="*/ 0 h 17"/>
                <a:gd name="T42" fmla="*/ 26 w 5030"/>
                <a:gd name="T43" fmla="*/ 0 h 17"/>
                <a:gd name="T44" fmla="*/ 27 w 5030"/>
                <a:gd name="T45" fmla="*/ 0 h 17"/>
                <a:gd name="T46" fmla="*/ 27 w 5030"/>
                <a:gd name="T47" fmla="*/ 0 h 17"/>
                <a:gd name="T48" fmla="*/ 31 w 5030"/>
                <a:gd name="T49" fmla="*/ 0 h 17"/>
                <a:gd name="T50" fmla="*/ 29 w 5030"/>
                <a:gd name="T51" fmla="*/ 0 h 17"/>
                <a:gd name="T52" fmla="*/ 33 w 5030"/>
                <a:gd name="T53" fmla="*/ 0 h 17"/>
                <a:gd name="T54" fmla="*/ 31 w 5030"/>
                <a:gd name="T55" fmla="*/ 0 h 17"/>
                <a:gd name="T56" fmla="*/ 35 w 5030"/>
                <a:gd name="T57" fmla="*/ 0 h 17"/>
                <a:gd name="T58" fmla="*/ 35 w 5030"/>
                <a:gd name="T59" fmla="*/ 0 h 17"/>
                <a:gd name="T60" fmla="*/ 35 w 5030"/>
                <a:gd name="T61" fmla="*/ 0 h 17"/>
                <a:gd name="T62" fmla="*/ 39 w 5030"/>
                <a:gd name="T63" fmla="*/ 0 h 17"/>
                <a:gd name="T64" fmla="*/ 38 w 5030"/>
                <a:gd name="T65" fmla="*/ 0 h 17"/>
                <a:gd name="T66" fmla="*/ 41 w 5030"/>
                <a:gd name="T67" fmla="*/ 0 h 17"/>
                <a:gd name="T68" fmla="*/ 40 w 5030"/>
                <a:gd name="T69" fmla="*/ 0 h 17"/>
                <a:gd name="T70" fmla="*/ 43 w 5030"/>
                <a:gd name="T71" fmla="*/ 0 h 17"/>
                <a:gd name="T72" fmla="*/ 44 w 5030"/>
                <a:gd name="T73" fmla="*/ 0 h 17"/>
                <a:gd name="T74" fmla="*/ 44 w 5030"/>
                <a:gd name="T75" fmla="*/ 0 h 17"/>
                <a:gd name="T76" fmla="*/ 47 w 5030"/>
                <a:gd name="T77" fmla="*/ 0 h 17"/>
                <a:gd name="T78" fmla="*/ 46 w 5030"/>
                <a:gd name="T79" fmla="*/ 0 h 17"/>
                <a:gd name="T80" fmla="*/ 49 w 5030"/>
                <a:gd name="T81" fmla="*/ 0 h 17"/>
                <a:gd name="T82" fmla="*/ 48 w 5030"/>
                <a:gd name="T83" fmla="*/ 0 h 17"/>
                <a:gd name="T84" fmla="*/ 51 w 5030"/>
                <a:gd name="T85" fmla="*/ 0 h 17"/>
                <a:gd name="T86" fmla="*/ 52 w 5030"/>
                <a:gd name="T87" fmla="*/ 0 h 17"/>
                <a:gd name="T88" fmla="*/ 52 w 5030"/>
                <a:gd name="T89" fmla="*/ 0 h 17"/>
                <a:gd name="T90" fmla="*/ 56 w 5030"/>
                <a:gd name="T91" fmla="*/ 0 h 17"/>
                <a:gd name="T92" fmla="*/ 54 w 5030"/>
                <a:gd name="T93" fmla="*/ 0 h 17"/>
                <a:gd name="T94" fmla="*/ 57 w 5030"/>
                <a:gd name="T95" fmla="*/ 0 h 17"/>
                <a:gd name="T96" fmla="*/ 56 w 5030"/>
                <a:gd name="T97" fmla="*/ 0 h 1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5030" h="17">
                  <a:moveTo>
                    <a:pt x="8" y="0"/>
                  </a:moveTo>
                  <a:lnTo>
                    <a:pt x="125" y="0"/>
                  </a:lnTo>
                  <a:cubicBezTo>
                    <a:pt x="130" y="0"/>
                    <a:pt x="133" y="4"/>
                    <a:pt x="133" y="9"/>
                  </a:cubicBezTo>
                  <a:cubicBezTo>
                    <a:pt x="133" y="13"/>
                    <a:pt x="130" y="17"/>
                    <a:pt x="125" y="17"/>
                  </a:cubicBezTo>
                  <a:lnTo>
                    <a:pt x="8" y="17"/>
                  </a:lnTo>
                  <a:cubicBezTo>
                    <a:pt x="4" y="17"/>
                    <a:pt x="0" y="13"/>
                    <a:pt x="0" y="9"/>
                  </a:cubicBezTo>
                  <a:cubicBezTo>
                    <a:pt x="0" y="4"/>
                    <a:pt x="4" y="0"/>
                    <a:pt x="8" y="0"/>
                  </a:cubicBezTo>
                  <a:close/>
                  <a:moveTo>
                    <a:pt x="192" y="0"/>
                  </a:moveTo>
                  <a:lnTo>
                    <a:pt x="308" y="0"/>
                  </a:lnTo>
                  <a:cubicBezTo>
                    <a:pt x="313" y="0"/>
                    <a:pt x="317" y="4"/>
                    <a:pt x="317" y="9"/>
                  </a:cubicBezTo>
                  <a:cubicBezTo>
                    <a:pt x="317" y="13"/>
                    <a:pt x="313" y="17"/>
                    <a:pt x="308" y="17"/>
                  </a:cubicBezTo>
                  <a:lnTo>
                    <a:pt x="192" y="17"/>
                  </a:lnTo>
                  <a:cubicBezTo>
                    <a:pt x="187" y="17"/>
                    <a:pt x="183" y="13"/>
                    <a:pt x="183" y="9"/>
                  </a:cubicBezTo>
                  <a:cubicBezTo>
                    <a:pt x="183" y="4"/>
                    <a:pt x="187" y="0"/>
                    <a:pt x="192" y="0"/>
                  </a:cubicBezTo>
                  <a:close/>
                  <a:moveTo>
                    <a:pt x="375" y="0"/>
                  </a:moveTo>
                  <a:lnTo>
                    <a:pt x="492" y="0"/>
                  </a:lnTo>
                  <a:cubicBezTo>
                    <a:pt x="496" y="0"/>
                    <a:pt x="500" y="4"/>
                    <a:pt x="500" y="9"/>
                  </a:cubicBezTo>
                  <a:cubicBezTo>
                    <a:pt x="500" y="13"/>
                    <a:pt x="496" y="17"/>
                    <a:pt x="492" y="17"/>
                  </a:cubicBezTo>
                  <a:lnTo>
                    <a:pt x="375" y="17"/>
                  </a:lnTo>
                  <a:cubicBezTo>
                    <a:pt x="371" y="17"/>
                    <a:pt x="367" y="13"/>
                    <a:pt x="367" y="9"/>
                  </a:cubicBezTo>
                  <a:cubicBezTo>
                    <a:pt x="367" y="4"/>
                    <a:pt x="371" y="0"/>
                    <a:pt x="375" y="0"/>
                  </a:cubicBezTo>
                  <a:close/>
                  <a:moveTo>
                    <a:pt x="558" y="0"/>
                  </a:moveTo>
                  <a:lnTo>
                    <a:pt x="675" y="0"/>
                  </a:lnTo>
                  <a:cubicBezTo>
                    <a:pt x="680" y="0"/>
                    <a:pt x="683" y="4"/>
                    <a:pt x="683" y="9"/>
                  </a:cubicBezTo>
                  <a:cubicBezTo>
                    <a:pt x="683" y="13"/>
                    <a:pt x="680" y="17"/>
                    <a:pt x="675" y="17"/>
                  </a:cubicBezTo>
                  <a:lnTo>
                    <a:pt x="558" y="17"/>
                  </a:lnTo>
                  <a:cubicBezTo>
                    <a:pt x="554" y="17"/>
                    <a:pt x="550" y="13"/>
                    <a:pt x="550" y="9"/>
                  </a:cubicBezTo>
                  <a:cubicBezTo>
                    <a:pt x="550" y="4"/>
                    <a:pt x="554" y="0"/>
                    <a:pt x="558" y="0"/>
                  </a:cubicBezTo>
                  <a:close/>
                  <a:moveTo>
                    <a:pt x="742" y="0"/>
                  </a:moveTo>
                  <a:lnTo>
                    <a:pt x="858" y="0"/>
                  </a:lnTo>
                  <a:cubicBezTo>
                    <a:pt x="863" y="0"/>
                    <a:pt x="867" y="4"/>
                    <a:pt x="867" y="9"/>
                  </a:cubicBezTo>
                  <a:cubicBezTo>
                    <a:pt x="867" y="13"/>
                    <a:pt x="863" y="17"/>
                    <a:pt x="858" y="17"/>
                  </a:cubicBezTo>
                  <a:lnTo>
                    <a:pt x="742" y="17"/>
                  </a:lnTo>
                  <a:cubicBezTo>
                    <a:pt x="737" y="17"/>
                    <a:pt x="733" y="13"/>
                    <a:pt x="733" y="9"/>
                  </a:cubicBezTo>
                  <a:cubicBezTo>
                    <a:pt x="733" y="4"/>
                    <a:pt x="737" y="0"/>
                    <a:pt x="742" y="0"/>
                  </a:cubicBezTo>
                  <a:close/>
                  <a:moveTo>
                    <a:pt x="925" y="0"/>
                  </a:moveTo>
                  <a:lnTo>
                    <a:pt x="1042" y="0"/>
                  </a:lnTo>
                  <a:cubicBezTo>
                    <a:pt x="1046" y="0"/>
                    <a:pt x="1050" y="4"/>
                    <a:pt x="1050" y="9"/>
                  </a:cubicBezTo>
                  <a:cubicBezTo>
                    <a:pt x="1050" y="13"/>
                    <a:pt x="1046" y="17"/>
                    <a:pt x="1042" y="17"/>
                  </a:cubicBezTo>
                  <a:lnTo>
                    <a:pt x="925" y="17"/>
                  </a:lnTo>
                  <a:cubicBezTo>
                    <a:pt x="921" y="17"/>
                    <a:pt x="917" y="13"/>
                    <a:pt x="917" y="9"/>
                  </a:cubicBezTo>
                  <a:cubicBezTo>
                    <a:pt x="917" y="4"/>
                    <a:pt x="921" y="0"/>
                    <a:pt x="925" y="0"/>
                  </a:cubicBezTo>
                  <a:close/>
                  <a:moveTo>
                    <a:pt x="1108" y="0"/>
                  </a:moveTo>
                  <a:lnTo>
                    <a:pt x="1225" y="0"/>
                  </a:lnTo>
                  <a:cubicBezTo>
                    <a:pt x="1230" y="0"/>
                    <a:pt x="1233" y="4"/>
                    <a:pt x="1233" y="9"/>
                  </a:cubicBezTo>
                  <a:cubicBezTo>
                    <a:pt x="1233" y="13"/>
                    <a:pt x="1230" y="17"/>
                    <a:pt x="1225" y="17"/>
                  </a:cubicBezTo>
                  <a:lnTo>
                    <a:pt x="1108" y="17"/>
                  </a:lnTo>
                  <a:cubicBezTo>
                    <a:pt x="1104" y="17"/>
                    <a:pt x="1100" y="13"/>
                    <a:pt x="1100" y="9"/>
                  </a:cubicBezTo>
                  <a:cubicBezTo>
                    <a:pt x="1100" y="4"/>
                    <a:pt x="1104" y="0"/>
                    <a:pt x="1108" y="0"/>
                  </a:cubicBezTo>
                  <a:close/>
                  <a:moveTo>
                    <a:pt x="1292" y="0"/>
                  </a:moveTo>
                  <a:lnTo>
                    <a:pt x="1408" y="0"/>
                  </a:lnTo>
                  <a:cubicBezTo>
                    <a:pt x="1413" y="0"/>
                    <a:pt x="1417" y="4"/>
                    <a:pt x="1417" y="9"/>
                  </a:cubicBezTo>
                  <a:cubicBezTo>
                    <a:pt x="1417" y="13"/>
                    <a:pt x="1413" y="17"/>
                    <a:pt x="1408" y="17"/>
                  </a:cubicBezTo>
                  <a:lnTo>
                    <a:pt x="1292" y="17"/>
                  </a:lnTo>
                  <a:cubicBezTo>
                    <a:pt x="1287" y="17"/>
                    <a:pt x="1283" y="13"/>
                    <a:pt x="1283" y="9"/>
                  </a:cubicBezTo>
                  <a:cubicBezTo>
                    <a:pt x="1283" y="4"/>
                    <a:pt x="1287" y="0"/>
                    <a:pt x="1292" y="0"/>
                  </a:cubicBezTo>
                  <a:close/>
                  <a:moveTo>
                    <a:pt x="1475" y="0"/>
                  </a:moveTo>
                  <a:lnTo>
                    <a:pt x="1592" y="0"/>
                  </a:lnTo>
                  <a:cubicBezTo>
                    <a:pt x="1596" y="0"/>
                    <a:pt x="1600" y="4"/>
                    <a:pt x="1600" y="9"/>
                  </a:cubicBezTo>
                  <a:cubicBezTo>
                    <a:pt x="1600" y="13"/>
                    <a:pt x="1596" y="17"/>
                    <a:pt x="1592" y="17"/>
                  </a:cubicBezTo>
                  <a:lnTo>
                    <a:pt x="1475" y="17"/>
                  </a:lnTo>
                  <a:cubicBezTo>
                    <a:pt x="1471" y="17"/>
                    <a:pt x="1467" y="13"/>
                    <a:pt x="1467" y="9"/>
                  </a:cubicBezTo>
                  <a:cubicBezTo>
                    <a:pt x="1467" y="4"/>
                    <a:pt x="1471" y="0"/>
                    <a:pt x="1475" y="0"/>
                  </a:cubicBezTo>
                  <a:close/>
                  <a:moveTo>
                    <a:pt x="1658" y="0"/>
                  </a:moveTo>
                  <a:lnTo>
                    <a:pt x="1775" y="0"/>
                  </a:lnTo>
                  <a:cubicBezTo>
                    <a:pt x="1780" y="0"/>
                    <a:pt x="1783" y="4"/>
                    <a:pt x="1783" y="9"/>
                  </a:cubicBezTo>
                  <a:cubicBezTo>
                    <a:pt x="1783" y="13"/>
                    <a:pt x="1780" y="17"/>
                    <a:pt x="1775" y="17"/>
                  </a:cubicBezTo>
                  <a:lnTo>
                    <a:pt x="1658" y="17"/>
                  </a:lnTo>
                  <a:cubicBezTo>
                    <a:pt x="1654" y="17"/>
                    <a:pt x="1650" y="13"/>
                    <a:pt x="1650" y="9"/>
                  </a:cubicBezTo>
                  <a:cubicBezTo>
                    <a:pt x="1650" y="4"/>
                    <a:pt x="1654" y="0"/>
                    <a:pt x="1658" y="0"/>
                  </a:cubicBezTo>
                  <a:close/>
                  <a:moveTo>
                    <a:pt x="1842" y="0"/>
                  </a:moveTo>
                  <a:lnTo>
                    <a:pt x="1958" y="0"/>
                  </a:lnTo>
                  <a:cubicBezTo>
                    <a:pt x="1963" y="0"/>
                    <a:pt x="1967" y="4"/>
                    <a:pt x="1967" y="9"/>
                  </a:cubicBezTo>
                  <a:cubicBezTo>
                    <a:pt x="1967" y="13"/>
                    <a:pt x="1963" y="17"/>
                    <a:pt x="1958" y="17"/>
                  </a:cubicBezTo>
                  <a:lnTo>
                    <a:pt x="1842" y="17"/>
                  </a:lnTo>
                  <a:cubicBezTo>
                    <a:pt x="1837" y="17"/>
                    <a:pt x="1833" y="13"/>
                    <a:pt x="1833" y="9"/>
                  </a:cubicBezTo>
                  <a:cubicBezTo>
                    <a:pt x="1833" y="4"/>
                    <a:pt x="1837" y="0"/>
                    <a:pt x="1842" y="0"/>
                  </a:cubicBezTo>
                  <a:close/>
                  <a:moveTo>
                    <a:pt x="2025" y="0"/>
                  </a:moveTo>
                  <a:lnTo>
                    <a:pt x="2142" y="0"/>
                  </a:lnTo>
                  <a:cubicBezTo>
                    <a:pt x="2146" y="0"/>
                    <a:pt x="2150" y="4"/>
                    <a:pt x="2150" y="9"/>
                  </a:cubicBezTo>
                  <a:cubicBezTo>
                    <a:pt x="2150" y="13"/>
                    <a:pt x="2146" y="17"/>
                    <a:pt x="2142" y="17"/>
                  </a:cubicBezTo>
                  <a:lnTo>
                    <a:pt x="2025" y="17"/>
                  </a:lnTo>
                  <a:cubicBezTo>
                    <a:pt x="2021" y="17"/>
                    <a:pt x="2017" y="13"/>
                    <a:pt x="2017" y="9"/>
                  </a:cubicBezTo>
                  <a:cubicBezTo>
                    <a:pt x="2017" y="4"/>
                    <a:pt x="2021" y="0"/>
                    <a:pt x="2025" y="0"/>
                  </a:cubicBezTo>
                  <a:close/>
                  <a:moveTo>
                    <a:pt x="2208" y="0"/>
                  </a:moveTo>
                  <a:lnTo>
                    <a:pt x="2325" y="0"/>
                  </a:lnTo>
                  <a:cubicBezTo>
                    <a:pt x="2330" y="0"/>
                    <a:pt x="2333" y="4"/>
                    <a:pt x="2333" y="9"/>
                  </a:cubicBezTo>
                  <a:cubicBezTo>
                    <a:pt x="2333" y="13"/>
                    <a:pt x="2330" y="17"/>
                    <a:pt x="2325" y="17"/>
                  </a:cubicBezTo>
                  <a:lnTo>
                    <a:pt x="2208" y="17"/>
                  </a:lnTo>
                  <a:cubicBezTo>
                    <a:pt x="2204" y="17"/>
                    <a:pt x="2200" y="13"/>
                    <a:pt x="2200" y="9"/>
                  </a:cubicBezTo>
                  <a:cubicBezTo>
                    <a:pt x="2200" y="4"/>
                    <a:pt x="2204" y="0"/>
                    <a:pt x="2208" y="0"/>
                  </a:cubicBezTo>
                  <a:close/>
                  <a:moveTo>
                    <a:pt x="2392" y="0"/>
                  </a:moveTo>
                  <a:lnTo>
                    <a:pt x="2508" y="0"/>
                  </a:lnTo>
                  <a:cubicBezTo>
                    <a:pt x="2513" y="0"/>
                    <a:pt x="2517" y="4"/>
                    <a:pt x="2517" y="9"/>
                  </a:cubicBezTo>
                  <a:cubicBezTo>
                    <a:pt x="2517" y="13"/>
                    <a:pt x="2513" y="17"/>
                    <a:pt x="2508" y="17"/>
                  </a:cubicBezTo>
                  <a:lnTo>
                    <a:pt x="2392" y="17"/>
                  </a:lnTo>
                  <a:cubicBezTo>
                    <a:pt x="2387" y="17"/>
                    <a:pt x="2383" y="13"/>
                    <a:pt x="2383" y="9"/>
                  </a:cubicBezTo>
                  <a:cubicBezTo>
                    <a:pt x="2383" y="4"/>
                    <a:pt x="2387" y="0"/>
                    <a:pt x="2392" y="0"/>
                  </a:cubicBezTo>
                  <a:close/>
                  <a:moveTo>
                    <a:pt x="2575" y="0"/>
                  </a:moveTo>
                  <a:lnTo>
                    <a:pt x="2692" y="0"/>
                  </a:lnTo>
                  <a:cubicBezTo>
                    <a:pt x="2696" y="0"/>
                    <a:pt x="2700" y="4"/>
                    <a:pt x="2700" y="9"/>
                  </a:cubicBezTo>
                  <a:cubicBezTo>
                    <a:pt x="2700" y="13"/>
                    <a:pt x="2696" y="17"/>
                    <a:pt x="2692" y="17"/>
                  </a:cubicBezTo>
                  <a:lnTo>
                    <a:pt x="2575" y="17"/>
                  </a:lnTo>
                  <a:cubicBezTo>
                    <a:pt x="2571" y="17"/>
                    <a:pt x="2567" y="13"/>
                    <a:pt x="2567" y="9"/>
                  </a:cubicBezTo>
                  <a:cubicBezTo>
                    <a:pt x="2567" y="4"/>
                    <a:pt x="2571" y="0"/>
                    <a:pt x="2575" y="0"/>
                  </a:cubicBezTo>
                  <a:close/>
                  <a:moveTo>
                    <a:pt x="2758" y="0"/>
                  </a:moveTo>
                  <a:lnTo>
                    <a:pt x="2875" y="0"/>
                  </a:lnTo>
                  <a:cubicBezTo>
                    <a:pt x="2880" y="0"/>
                    <a:pt x="2883" y="4"/>
                    <a:pt x="2883" y="9"/>
                  </a:cubicBezTo>
                  <a:cubicBezTo>
                    <a:pt x="2883" y="13"/>
                    <a:pt x="2880" y="17"/>
                    <a:pt x="2875" y="17"/>
                  </a:cubicBezTo>
                  <a:lnTo>
                    <a:pt x="2758" y="17"/>
                  </a:lnTo>
                  <a:cubicBezTo>
                    <a:pt x="2754" y="17"/>
                    <a:pt x="2750" y="13"/>
                    <a:pt x="2750" y="9"/>
                  </a:cubicBezTo>
                  <a:cubicBezTo>
                    <a:pt x="2750" y="4"/>
                    <a:pt x="2754" y="0"/>
                    <a:pt x="2758" y="0"/>
                  </a:cubicBezTo>
                  <a:close/>
                  <a:moveTo>
                    <a:pt x="2942" y="0"/>
                  </a:moveTo>
                  <a:lnTo>
                    <a:pt x="3058" y="0"/>
                  </a:lnTo>
                  <a:cubicBezTo>
                    <a:pt x="3063" y="0"/>
                    <a:pt x="3067" y="4"/>
                    <a:pt x="3067" y="9"/>
                  </a:cubicBezTo>
                  <a:cubicBezTo>
                    <a:pt x="3067" y="13"/>
                    <a:pt x="3063" y="17"/>
                    <a:pt x="3058" y="17"/>
                  </a:cubicBezTo>
                  <a:lnTo>
                    <a:pt x="2942" y="17"/>
                  </a:lnTo>
                  <a:cubicBezTo>
                    <a:pt x="2937" y="17"/>
                    <a:pt x="2933" y="13"/>
                    <a:pt x="2933" y="9"/>
                  </a:cubicBezTo>
                  <a:cubicBezTo>
                    <a:pt x="2933" y="4"/>
                    <a:pt x="2937" y="0"/>
                    <a:pt x="2942" y="0"/>
                  </a:cubicBezTo>
                  <a:close/>
                  <a:moveTo>
                    <a:pt x="3125" y="0"/>
                  </a:moveTo>
                  <a:lnTo>
                    <a:pt x="3242" y="0"/>
                  </a:lnTo>
                  <a:cubicBezTo>
                    <a:pt x="3246" y="0"/>
                    <a:pt x="3250" y="4"/>
                    <a:pt x="3250" y="9"/>
                  </a:cubicBezTo>
                  <a:cubicBezTo>
                    <a:pt x="3250" y="13"/>
                    <a:pt x="3246" y="17"/>
                    <a:pt x="3242" y="17"/>
                  </a:cubicBezTo>
                  <a:lnTo>
                    <a:pt x="3125" y="17"/>
                  </a:lnTo>
                  <a:cubicBezTo>
                    <a:pt x="3121" y="17"/>
                    <a:pt x="3117" y="13"/>
                    <a:pt x="3117" y="9"/>
                  </a:cubicBezTo>
                  <a:cubicBezTo>
                    <a:pt x="3117" y="4"/>
                    <a:pt x="3121" y="0"/>
                    <a:pt x="3125" y="0"/>
                  </a:cubicBezTo>
                  <a:close/>
                  <a:moveTo>
                    <a:pt x="3308" y="0"/>
                  </a:moveTo>
                  <a:lnTo>
                    <a:pt x="3425" y="0"/>
                  </a:lnTo>
                  <a:cubicBezTo>
                    <a:pt x="3430" y="0"/>
                    <a:pt x="3433" y="4"/>
                    <a:pt x="3433" y="9"/>
                  </a:cubicBezTo>
                  <a:cubicBezTo>
                    <a:pt x="3433" y="13"/>
                    <a:pt x="3430" y="17"/>
                    <a:pt x="3425" y="17"/>
                  </a:cubicBezTo>
                  <a:lnTo>
                    <a:pt x="3308" y="17"/>
                  </a:lnTo>
                  <a:cubicBezTo>
                    <a:pt x="3304" y="17"/>
                    <a:pt x="3300" y="13"/>
                    <a:pt x="3300" y="9"/>
                  </a:cubicBezTo>
                  <a:cubicBezTo>
                    <a:pt x="3300" y="4"/>
                    <a:pt x="3304" y="0"/>
                    <a:pt x="3308" y="0"/>
                  </a:cubicBezTo>
                  <a:close/>
                  <a:moveTo>
                    <a:pt x="3492" y="0"/>
                  </a:moveTo>
                  <a:lnTo>
                    <a:pt x="3608" y="0"/>
                  </a:lnTo>
                  <a:cubicBezTo>
                    <a:pt x="3613" y="0"/>
                    <a:pt x="3617" y="4"/>
                    <a:pt x="3617" y="9"/>
                  </a:cubicBezTo>
                  <a:cubicBezTo>
                    <a:pt x="3617" y="13"/>
                    <a:pt x="3613" y="17"/>
                    <a:pt x="3608" y="17"/>
                  </a:cubicBezTo>
                  <a:lnTo>
                    <a:pt x="3492" y="17"/>
                  </a:lnTo>
                  <a:cubicBezTo>
                    <a:pt x="3487" y="17"/>
                    <a:pt x="3483" y="13"/>
                    <a:pt x="3483" y="9"/>
                  </a:cubicBezTo>
                  <a:cubicBezTo>
                    <a:pt x="3483" y="4"/>
                    <a:pt x="3487" y="0"/>
                    <a:pt x="3492" y="0"/>
                  </a:cubicBezTo>
                  <a:close/>
                  <a:moveTo>
                    <a:pt x="3675" y="0"/>
                  </a:moveTo>
                  <a:lnTo>
                    <a:pt x="3792" y="0"/>
                  </a:lnTo>
                  <a:cubicBezTo>
                    <a:pt x="3796" y="0"/>
                    <a:pt x="3800" y="4"/>
                    <a:pt x="3800" y="9"/>
                  </a:cubicBezTo>
                  <a:cubicBezTo>
                    <a:pt x="3800" y="13"/>
                    <a:pt x="3796" y="17"/>
                    <a:pt x="3792" y="17"/>
                  </a:cubicBezTo>
                  <a:lnTo>
                    <a:pt x="3675" y="17"/>
                  </a:lnTo>
                  <a:cubicBezTo>
                    <a:pt x="3671" y="17"/>
                    <a:pt x="3667" y="13"/>
                    <a:pt x="3667" y="9"/>
                  </a:cubicBezTo>
                  <a:cubicBezTo>
                    <a:pt x="3667" y="4"/>
                    <a:pt x="3671" y="0"/>
                    <a:pt x="3675" y="0"/>
                  </a:cubicBezTo>
                  <a:close/>
                  <a:moveTo>
                    <a:pt x="3858" y="0"/>
                  </a:moveTo>
                  <a:lnTo>
                    <a:pt x="3975" y="0"/>
                  </a:lnTo>
                  <a:cubicBezTo>
                    <a:pt x="3980" y="0"/>
                    <a:pt x="3983" y="4"/>
                    <a:pt x="3983" y="9"/>
                  </a:cubicBezTo>
                  <a:cubicBezTo>
                    <a:pt x="3983" y="13"/>
                    <a:pt x="3980" y="17"/>
                    <a:pt x="3975" y="17"/>
                  </a:cubicBezTo>
                  <a:lnTo>
                    <a:pt x="3858" y="17"/>
                  </a:lnTo>
                  <a:cubicBezTo>
                    <a:pt x="3854" y="17"/>
                    <a:pt x="3850" y="13"/>
                    <a:pt x="3850" y="9"/>
                  </a:cubicBezTo>
                  <a:cubicBezTo>
                    <a:pt x="3850" y="4"/>
                    <a:pt x="3854" y="0"/>
                    <a:pt x="3858" y="0"/>
                  </a:cubicBezTo>
                  <a:close/>
                  <a:moveTo>
                    <a:pt x="4042" y="0"/>
                  </a:moveTo>
                  <a:lnTo>
                    <a:pt x="4158" y="0"/>
                  </a:lnTo>
                  <a:cubicBezTo>
                    <a:pt x="4163" y="0"/>
                    <a:pt x="4167" y="4"/>
                    <a:pt x="4167" y="9"/>
                  </a:cubicBezTo>
                  <a:cubicBezTo>
                    <a:pt x="4167" y="13"/>
                    <a:pt x="4163" y="17"/>
                    <a:pt x="4158" y="17"/>
                  </a:cubicBezTo>
                  <a:lnTo>
                    <a:pt x="4042" y="17"/>
                  </a:lnTo>
                  <a:cubicBezTo>
                    <a:pt x="4037" y="17"/>
                    <a:pt x="4033" y="13"/>
                    <a:pt x="4033" y="9"/>
                  </a:cubicBezTo>
                  <a:cubicBezTo>
                    <a:pt x="4033" y="4"/>
                    <a:pt x="4037" y="0"/>
                    <a:pt x="4042" y="0"/>
                  </a:cubicBezTo>
                  <a:close/>
                  <a:moveTo>
                    <a:pt x="4225" y="0"/>
                  </a:moveTo>
                  <a:lnTo>
                    <a:pt x="4342" y="0"/>
                  </a:lnTo>
                  <a:cubicBezTo>
                    <a:pt x="4346" y="0"/>
                    <a:pt x="4350" y="4"/>
                    <a:pt x="4350" y="9"/>
                  </a:cubicBezTo>
                  <a:cubicBezTo>
                    <a:pt x="4350" y="13"/>
                    <a:pt x="4346" y="17"/>
                    <a:pt x="4342" y="17"/>
                  </a:cubicBezTo>
                  <a:lnTo>
                    <a:pt x="4225" y="17"/>
                  </a:lnTo>
                  <a:cubicBezTo>
                    <a:pt x="4221" y="17"/>
                    <a:pt x="4217" y="13"/>
                    <a:pt x="4217" y="9"/>
                  </a:cubicBezTo>
                  <a:cubicBezTo>
                    <a:pt x="4217" y="4"/>
                    <a:pt x="4221" y="0"/>
                    <a:pt x="4225" y="0"/>
                  </a:cubicBezTo>
                  <a:close/>
                  <a:moveTo>
                    <a:pt x="4408" y="0"/>
                  </a:moveTo>
                  <a:lnTo>
                    <a:pt x="4525" y="0"/>
                  </a:lnTo>
                  <a:cubicBezTo>
                    <a:pt x="4530" y="0"/>
                    <a:pt x="4533" y="4"/>
                    <a:pt x="4533" y="9"/>
                  </a:cubicBezTo>
                  <a:cubicBezTo>
                    <a:pt x="4533" y="13"/>
                    <a:pt x="4530" y="17"/>
                    <a:pt x="4525" y="17"/>
                  </a:cubicBezTo>
                  <a:lnTo>
                    <a:pt x="4408" y="17"/>
                  </a:lnTo>
                  <a:cubicBezTo>
                    <a:pt x="4404" y="17"/>
                    <a:pt x="4400" y="13"/>
                    <a:pt x="4400" y="9"/>
                  </a:cubicBezTo>
                  <a:cubicBezTo>
                    <a:pt x="4400" y="4"/>
                    <a:pt x="4404" y="0"/>
                    <a:pt x="4408" y="0"/>
                  </a:cubicBezTo>
                  <a:close/>
                  <a:moveTo>
                    <a:pt x="4592" y="0"/>
                  </a:moveTo>
                  <a:lnTo>
                    <a:pt x="4708" y="0"/>
                  </a:lnTo>
                  <a:cubicBezTo>
                    <a:pt x="4713" y="0"/>
                    <a:pt x="4717" y="4"/>
                    <a:pt x="4717" y="9"/>
                  </a:cubicBezTo>
                  <a:cubicBezTo>
                    <a:pt x="4717" y="13"/>
                    <a:pt x="4713" y="17"/>
                    <a:pt x="4708" y="17"/>
                  </a:cubicBezTo>
                  <a:lnTo>
                    <a:pt x="4592" y="17"/>
                  </a:lnTo>
                  <a:cubicBezTo>
                    <a:pt x="4587" y="17"/>
                    <a:pt x="4583" y="13"/>
                    <a:pt x="4583" y="9"/>
                  </a:cubicBezTo>
                  <a:cubicBezTo>
                    <a:pt x="4583" y="4"/>
                    <a:pt x="4587" y="0"/>
                    <a:pt x="4592" y="0"/>
                  </a:cubicBezTo>
                  <a:close/>
                  <a:moveTo>
                    <a:pt x="4775" y="0"/>
                  </a:moveTo>
                  <a:lnTo>
                    <a:pt x="4892" y="0"/>
                  </a:lnTo>
                  <a:cubicBezTo>
                    <a:pt x="4896" y="0"/>
                    <a:pt x="4900" y="4"/>
                    <a:pt x="4900" y="9"/>
                  </a:cubicBezTo>
                  <a:cubicBezTo>
                    <a:pt x="4900" y="13"/>
                    <a:pt x="4896" y="17"/>
                    <a:pt x="4892" y="17"/>
                  </a:cubicBezTo>
                  <a:lnTo>
                    <a:pt x="4775" y="17"/>
                  </a:lnTo>
                  <a:cubicBezTo>
                    <a:pt x="4771" y="17"/>
                    <a:pt x="4767" y="13"/>
                    <a:pt x="4767" y="9"/>
                  </a:cubicBezTo>
                  <a:cubicBezTo>
                    <a:pt x="4767" y="4"/>
                    <a:pt x="4771" y="0"/>
                    <a:pt x="4775" y="0"/>
                  </a:cubicBezTo>
                  <a:close/>
                  <a:moveTo>
                    <a:pt x="4958" y="0"/>
                  </a:moveTo>
                  <a:lnTo>
                    <a:pt x="5022" y="0"/>
                  </a:lnTo>
                  <a:cubicBezTo>
                    <a:pt x="5026" y="0"/>
                    <a:pt x="5030" y="4"/>
                    <a:pt x="5030" y="9"/>
                  </a:cubicBezTo>
                  <a:cubicBezTo>
                    <a:pt x="5030" y="13"/>
                    <a:pt x="5026" y="17"/>
                    <a:pt x="5022" y="17"/>
                  </a:cubicBezTo>
                  <a:lnTo>
                    <a:pt x="4958" y="17"/>
                  </a:lnTo>
                  <a:cubicBezTo>
                    <a:pt x="4954" y="17"/>
                    <a:pt x="4950" y="13"/>
                    <a:pt x="4950" y="9"/>
                  </a:cubicBezTo>
                  <a:cubicBezTo>
                    <a:pt x="4950" y="4"/>
                    <a:pt x="4954" y="0"/>
                    <a:pt x="4958" y="0"/>
                  </a:cubicBezTo>
                  <a:close/>
                </a:path>
              </a:pathLst>
            </a:custGeom>
            <a:solidFill>
              <a:srgbClr val="000000"/>
            </a:solidFill>
            <a:ln w="1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726" name="Freeform 477"/>
            <p:cNvSpPr>
              <a:spLocks noEditPoints="1"/>
            </p:cNvSpPr>
            <p:nvPr/>
          </p:nvSpPr>
          <p:spPr bwMode="auto">
            <a:xfrm>
              <a:off x="1979" y="2894"/>
              <a:ext cx="536" cy="1"/>
            </a:xfrm>
            <a:custGeom>
              <a:avLst/>
              <a:gdLst>
                <a:gd name="T0" fmla="*/ 1 w 5030"/>
                <a:gd name="T1" fmla="*/ 0 h 17"/>
                <a:gd name="T2" fmla="*/ 2 w 5030"/>
                <a:gd name="T3" fmla="*/ 0 h 17"/>
                <a:gd name="T4" fmla="*/ 2 w 5030"/>
                <a:gd name="T5" fmla="*/ 0 h 17"/>
                <a:gd name="T6" fmla="*/ 6 w 5030"/>
                <a:gd name="T7" fmla="*/ 0 h 17"/>
                <a:gd name="T8" fmla="*/ 4 w 5030"/>
                <a:gd name="T9" fmla="*/ 0 h 17"/>
                <a:gd name="T10" fmla="*/ 8 w 5030"/>
                <a:gd name="T11" fmla="*/ 0 h 17"/>
                <a:gd name="T12" fmla="*/ 6 w 5030"/>
                <a:gd name="T13" fmla="*/ 0 h 17"/>
                <a:gd name="T14" fmla="*/ 10 w 5030"/>
                <a:gd name="T15" fmla="*/ 0 h 17"/>
                <a:gd name="T16" fmla="*/ 11 w 5030"/>
                <a:gd name="T17" fmla="*/ 0 h 17"/>
                <a:gd name="T18" fmla="*/ 11 w 5030"/>
                <a:gd name="T19" fmla="*/ 0 h 17"/>
                <a:gd name="T20" fmla="*/ 14 w 5030"/>
                <a:gd name="T21" fmla="*/ 0 h 17"/>
                <a:gd name="T22" fmla="*/ 12 w 5030"/>
                <a:gd name="T23" fmla="*/ 0 h 17"/>
                <a:gd name="T24" fmla="*/ 16 w 5030"/>
                <a:gd name="T25" fmla="*/ 0 h 17"/>
                <a:gd name="T26" fmla="*/ 15 w 5030"/>
                <a:gd name="T27" fmla="*/ 0 h 17"/>
                <a:gd name="T28" fmla="*/ 18 w 5030"/>
                <a:gd name="T29" fmla="*/ 0 h 17"/>
                <a:gd name="T30" fmla="*/ 19 w 5030"/>
                <a:gd name="T31" fmla="*/ 0 h 17"/>
                <a:gd name="T32" fmla="*/ 19 w 5030"/>
                <a:gd name="T33" fmla="*/ 0 h 17"/>
                <a:gd name="T34" fmla="*/ 22 w 5030"/>
                <a:gd name="T35" fmla="*/ 0 h 17"/>
                <a:gd name="T36" fmla="*/ 21 w 5030"/>
                <a:gd name="T37" fmla="*/ 0 h 17"/>
                <a:gd name="T38" fmla="*/ 24 w 5030"/>
                <a:gd name="T39" fmla="*/ 0 h 17"/>
                <a:gd name="T40" fmla="*/ 23 w 5030"/>
                <a:gd name="T41" fmla="*/ 0 h 17"/>
                <a:gd name="T42" fmla="*/ 26 w 5030"/>
                <a:gd name="T43" fmla="*/ 0 h 17"/>
                <a:gd name="T44" fmla="*/ 27 w 5030"/>
                <a:gd name="T45" fmla="*/ 0 h 17"/>
                <a:gd name="T46" fmla="*/ 27 w 5030"/>
                <a:gd name="T47" fmla="*/ 0 h 17"/>
                <a:gd name="T48" fmla="*/ 31 w 5030"/>
                <a:gd name="T49" fmla="*/ 0 h 17"/>
                <a:gd name="T50" fmla="*/ 29 w 5030"/>
                <a:gd name="T51" fmla="*/ 0 h 17"/>
                <a:gd name="T52" fmla="*/ 33 w 5030"/>
                <a:gd name="T53" fmla="*/ 0 h 17"/>
                <a:gd name="T54" fmla="*/ 31 w 5030"/>
                <a:gd name="T55" fmla="*/ 0 h 17"/>
                <a:gd name="T56" fmla="*/ 35 w 5030"/>
                <a:gd name="T57" fmla="*/ 0 h 17"/>
                <a:gd name="T58" fmla="*/ 35 w 5030"/>
                <a:gd name="T59" fmla="*/ 0 h 17"/>
                <a:gd name="T60" fmla="*/ 35 w 5030"/>
                <a:gd name="T61" fmla="*/ 0 h 17"/>
                <a:gd name="T62" fmla="*/ 39 w 5030"/>
                <a:gd name="T63" fmla="*/ 0 h 17"/>
                <a:gd name="T64" fmla="*/ 38 w 5030"/>
                <a:gd name="T65" fmla="*/ 0 h 17"/>
                <a:gd name="T66" fmla="*/ 41 w 5030"/>
                <a:gd name="T67" fmla="*/ 0 h 17"/>
                <a:gd name="T68" fmla="*/ 40 w 5030"/>
                <a:gd name="T69" fmla="*/ 0 h 17"/>
                <a:gd name="T70" fmla="*/ 43 w 5030"/>
                <a:gd name="T71" fmla="*/ 0 h 17"/>
                <a:gd name="T72" fmla="*/ 44 w 5030"/>
                <a:gd name="T73" fmla="*/ 0 h 17"/>
                <a:gd name="T74" fmla="*/ 44 w 5030"/>
                <a:gd name="T75" fmla="*/ 0 h 17"/>
                <a:gd name="T76" fmla="*/ 47 w 5030"/>
                <a:gd name="T77" fmla="*/ 0 h 17"/>
                <a:gd name="T78" fmla="*/ 46 w 5030"/>
                <a:gd name="T79" fmla="*/ 0 h 17"/>
                <a:gd name="T80" fmla="*/ 49 w 5030"/>
                <a:gd name="T81" fmla="*/ 0 h 17"/>
                <a:gd name="T82" fmla="*/ 48 w 5030"/>
                <a:gd name="T83" fmla="*/ 0 h 17"/>
                <a:gd name="T84" fmla="*/ 51 w 5030"/>
                <a:gd name="T85" fmla="*/ 0 h 17"/>
                <a:gd name="T86" fmla="*/ 52 w 5030"/>
                <a:gd name="T87" fmla="*/ 0 h 17"/>
                <a:gd name="T88" fmla="*/ 52 w 5030"/>
                <a:gd name="T89" fmla="*/ 0 h 17"/>
                <a:gd name="T90" fmla="*/ 56 w 5030"/>
                <a:gd name="T91" fmla="*/ 0 h 17"/>
                <a:gd name="T92" fmla="*/ 54 w 5030"/>
                <a:gd name="T93" fmla="*/ 0 h 17"/>
                <a:gd name="T94" fmla="*/ 57 w 5030"/>
                <a:gd name="T95" fmla="*/ 0 h 17"/>
                <a:gd name="T96" fmla="*/ 56 w 5030"/>
                <a:gd name="T97" fmla="*/ 0 h 1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5030" h="17">
                  <a:moveTo>
                    <a:pt x="8" y="0"/>
                  </a:moveTo>
                  <a:lnTo>
                    <a:pt x="125" y="0"/>
                  </a:lnTo>
                  <a:cubicBezTo>
                    <a:pt x="130" y="0"/>
                    <a:pt x="133" y="4"/>
                    <a:pt x="133" y="9"/>
                  </a:cubicBezTo>
                  <a:cubicBezTo>
                    <a:pt x="133" y="13"/>
                    <a:pt x="130" y="17"/>
                    <a:pt x="125" y="17"/>
                  </a:cubicBezTo>
                  <a:lnTo>
                    <a:pt x="8" y="17"/>
                  </a:lnTo>
                  <a:cubicBezTo>
                    <a:pt x="4" y="17"/>
                    <a:pt x="0" y="13"/>
                    <a:pt x="0" y="9"/>
                  </a:cubicBezTo>
                  <a:cubicBezTo>
                    <a:pt x="0" y="4"/>
                    <a:pt x="4" y="0"/>
                    <a:pt x="8" y="0"/>
                  </a:cubicBezTo>
                  <a:close/>
                  <a:moveTo>
                    <a:pt x="192" y="0"/>
                  </a:moveTo>
                  <a:lnTo>
                    <a:pt x="308" y="0"/>
                  </a:lnTo>
                  <a:cubicBezTo>
                    <a:pt x="313" y="0"/>
                    <a:pt x="317" y="4"/>
                    <a:pt x="317" y="9"/>
                  </a:cubicBezTo>
                  <a:cubicBezTo>
                    <a:pt x="317" y="13"/>
                    <a:pt x="313" y="17"/>
                    <a:pt x="308" y="17"/>
                  </a:cubicBezTo>
                  <a:lnTo>
                    <a:pt x="192" y="17"/>
                  </a:lnTo>
                  <a:cubicBezTo>
                    <a:pt x="187" y="17"/>
                    <a:pt x="183" y="13"/>
                    <a:pt x="183" y="9"/>
                  </a:cubicBezTo>
                  <a:cubicBezTo>
                    <a:pt x="183" y="4"/>
                    <a:pt x="187" y="0"/>
                    <a:pt x="192" y="0"/>
                  </a:cubicBezTo>
                  <a:close/>
                  <a:moveTo>
                    <a:pt x="375" y="0"/>
                  </a:moveTo>
                  <a:lnTo>
                    <a:pt x="492" y="0"/>
                  </a:lnTo>
                  <a:cubicBezTo>
                    <a:pt x="496" y="0"/>
                    <a:pt x="500" y="4"/>
                    <a:pt x="500" y="9"/>
                  </a:cubicBezTo>
                  <a:cubicBezTo>
                    <a:pt x="500" y="13"/>
                    <a:pt x="496" y="17"/>
                    <a:pt x="492" y="17"/>
                  </a:cubicBezTo>
                  <a:lnTo>
                    <a:pt x="375" y="17"/>
                  </a:lnTo>
                  <a:cubicBezTo>
                    <a:pt x="371" y="17"/>
                    <a:pt x="367" y="13"/>
                    <a:pt x="367" y="9"/>
                  </a:cubicBezTo>
                  <a:cubicBezTo>
                    <a:pt x="367" y="4"/>
                    <a:pt x="371" y="0"/>
                    <a:pt x="375" y="0"/>
                  </a:cubicBezTo>
                  <a:close/>
                  <a:moveTo>
                    <a:pt x="558" y="0"/>
                  </a:moveTo>
                  <a:lnTo>
                    <a:pt x="675" y="0"/>
                  </a:lnTo>
                  <a:cubicBezTo>
                    <a:pt x="680" y="0"/>
                    <a:pt x="683" y="4"/>
                    <a:pt x="683" y="9"/>
                  </a:cubicBezTo>
                  <a:cubicBezTo>
                    <a:pt x="683" y="13"/>
                    <a:pt x="680" y="17"/>
                    <a:pt x="675" y="17"/>
                  </a:cubicBezTo>
                  <a:lnTo>
                    <a:pt x="558" y="17"/>
                  </a:lnTo>
                  <a:cubicBezTo>
                    <a:pt x="554" y="17"/>
                    <a:pt x="550" y="13"/>
                    <a:pt x="550" y="9"/>
                  </a:cubicBezTo>
                  <a:cubicBezTo>
                    <a:pt x="550" y="4"/>
                    <a:pt x="554" y="0"/>
                    <a:pt x="558" y="0"/>
                  </a:cubicBezTo>
                  <a:close/>
                  <a:moveTo>
                    <a:pt x="742" y="0"/>
                  </a:moveTo>
                  <a:lnTo>
                    <a:pt x="858" y="0"/>
                  </a:lnTo>
                  <a:cubicBezTo>
                    <a:pt x="863" y="0"/>
                    <a:pt x="867" y="4"/>
                    <a:pt x="867" y="9"/>
                  </a:cubicBezTo>
                  <a:cubicBezTo>
                    <a:pt x="867" y="13"/>
                    <a:pt x="863" y="17"/>
                    <a:pt x="858" y="17"/>
                  </a:cubicBezTo>
                  <a:lnTo>
                    <a:pt x="742" y="17"/>
                  </a:lnTo>
                  <a:cubicBezTo>
                    <a:pt x="737" y="17"/>
                    <a:pt x="733" y="13"/>
                    <a:pt x="733" y="9"/>
                  </a:cubicBezTo>
                  <a:cubicBezTo>
                    <a:pt x="733" y="4"/>
                    <a:pt x="737" y="0"/>
                    <a:pt x="742" y="0"/>
                  </a:cubicBezTo>
                  <a:close/>
                  <a:moveTo>
                    <a:pt x="925" y="0"/>
                  </a:moveTo>
                  <a:lnTo>
                    <a:pt x="1042" y="0"/>
                  </a:lnTo>
                  <a:cubicBezTo>
                    <a:pt x="1046" y="0"/>
                    <a:pt x="1050" y="4"/>
                    <a:pt x="1050" y="9"/>
                  </a:cubicBezTo>
                  <a:cubicBezTo>
                    <a:pt x="1050" y="13"/>
                    <a:pt x="1046" y="17"/>
                    <a:pt x="1042" y="17"/>
                  </a:cubicBezTo>
                  <a:lnTo>
                    <a:pt x="925" y="17"/>
                  </a:lnTo>
                  <a:cubicBezTo>
                    <a:pt x="921" y="17"/>
                    <a:pt x="917" y="13"/>
                    <a:pt x="917" y="9"/>
                  </a:cubicBezTo>
                  <a:cubicBezTo>
                    <a:pt x="917" y="4"/>
                    <a:pt x="921" y="0"/>
                    <a:pt x="925" y="0"/>
                  </a:cubicBezTo>
                  <a:close/>
                  <a:moveTo>
                    <a:pt x="1108" y="0"/>
                  </a:moveTo>
                  <a:lnTo>
                    <a:pt x="1225" y="0"/>
                  </a:lnTo>
                  <a:cubicBezTo>
                    <a:pt x="1230" y="0"/>
                    <a:pt x="1233" y="4"/>
                    <a:pt x="1233" y="9"/>
                  </a:cubicBezTo>
                  <a:cubicBezTo>
                    <a:pt x="1233" y="13"/>
                    <a:pt x="1230" y="17"/>
                    <a:pt x="1225" y="17"/>
                  </a:cubicBezTo>
                  <a:lnTo>
                    <a:pt x="1108" y="17"/>
                  </a:lnTo>
                  <a:cubicBezTo>
                    <a:pt x="1104" y="17"/>
                    <a:pt x="1100" y="13"/>
                    <a:pt x="1100" y="9"/>
                  </a:cubicBezTo>
                  <a:cubicBezTo>
                    <a:pt x="1100" y="4"/>
                    <a:pt x="1104" y="0"/>
                    <a:pt x="1108" y="0"/>
                  </a:cubicBezTo>
                  <a:close/>
                  <a:moveTo>
                    <a:pt x="1292" y="0"/>
                  </a:moveTo>
                  <a:lnTo>
                    <a:pt x="1408" y="0"/>
                  </a:lnTo>
                  <a:cubicBezTo>
                    <a:pt x="1413" y="0"/>
                    <a:pt x="1417" y="4"/>
                    <a:pt x="1417" y="9"/>
                  </a:cubicBezTo>
                  <a:cubicBezTo>
                    <a:pt x="1417" y="13"/>
                    <a:pt x="1413" y="17"/>
                    <a:pt x="1408" y="17"/>
                  </a:cubicBezTo>
                  <a:lnTo>
                    <a:pt x="1292" y="17"/>
                  </a:lnTo>
                  <a:cubicBezTo>
                    <a:pt x="1287" y="17"/>
                    <a:pt x="1283" y="13"/>
                    <a:pt x="1283" y="9"/>
                  </a:cubicBezTo>
                  <a:cubicBezTo>
                    <a:pt x="1283" y="4"/>
                    <a:pt x="1287" y="0"/>
                    <a:pt x="1292" y="0"/>
                  </a:cubicBezTo>
                  <a:close/>
                  <a:moveTo>
                    <a:pt x="1475" y="0"/>
                  </a:moveTo>
                  <a:lnTo>
                    <a:pt x="1592" y="0"/>
                  </a:lnTo>
                  <a:cubicBezTo>
                    <a:pt x="1596" y="0"/>
                    <a:pt x="1600" y="4"/>
                    <a:pt x="1600" y="9"/>
                  </a:cubicBezTo>
                  <a:cubicBezTo>
                    <a:pt x="1600" y="13"/>
                    <a:pt x="1596" y="17"/>
                    <a:pt x="1592" y="17"/>
                  </a:cubicBezTo>
                  <a:lnTo>
                    <a:pt x="1475" y="17"/>
                  </a:lnTo>
                  <a:cubicBezTo>
                    <a:pt x="1471" y="17"/>
                    <a:pt x="1467" y="13"/>
                    <a:pt x="1467" y="9"/>
                  </a:cubicBezTo>
                  <a:cubicBezTo>
                    <a:pt x="1467" y="4"/>
                    <a:pt x="1471" y="0"/>
                    <a:pt x="1475" y="0"/>
                  </a:cubicBezTo>
                  <a:close/>
                  <a:moveTo>
                    <a:pt x="1658" y="0"/>
                  </a:moveTo>
                  <a:lnTo>
                    <a:pt x="1775" y="0"/>
                  </a:lnTo>
                  <a:cubicBezTo>
                    <a:pt x="1780" y="0"/>
                    <a:pt x="1783" y="4"/>
                    <a:pt x="1783" y="9"/>
                  </a:cubicBezTo>
                  <a:cubicBezTo>
                    <a:pt x="1783" y="13"/>
                    <a:pt x="1780" y="17"/>
                    <a:pt x="1775" y="17"/>
                  </a:cubicBezTo>
                  <a:lnTo>
                    <a:pt x="1658" y="17"/>
                  </a:lnTo>
                  <a:cubicBezTo>
                    <a:pt x="1654" y="17"/>
                    <a:pt x="1650" y="13"/>
                    <a:pt x="1650" y="9"/>
                  </a:cubicBezTo>
                  <a:cubicBezTo>
                    <a:pt x="1650" y="4"/>
                    <a:pt x="1654" y="0"/>
                    <a:pt x="1658" y="0"/>
                  </a:cubicBezTo>
                  <a:close/>
                  <a:moveTo>
                    <a:pt x="1842" y="0"/>
                  </a:moveTo>
                  <a:lnTo>
                    <a:pt x="1958" y="0"/>
                  </a:lnTo>
                  <a:cubicBezTo>
                    <a:pt x="1963" y="0"/>
                    <a:pt x="1967" y="4"/>
                    <a:pt x="1967" y="9"/>
                  </a:cubicBezTo>
                  <a:cubicBezTo>
                    <a:pt x="1967" y="13"/>
                    <a:pt x="1963" y="17"/>
                    <a:pt x="1958" y="17"/>
                  </a:cubicBezTo>
                  <a:lnTo>
                    <a:pt x="1842" y="17"/>
                  </a:lnTo>
                  <a:cubicBezTo>
                    <a:pt x="1837" y="17"/>
                    <a:pt x="1833" y="13"/>
                    <a:pt x="1833" y="9"/>
                  </a:cubicBezTo>
                  <a:cubicBezTo>
                    <a:pt x="1833" y="4"/>
                    <a:pt x="1837" y="0"/>
                    <a:pt x="1842" y="0"/>
                  </a:cubicBezTo>
                  <a:close/>
                  <a:moveTo>
                    <a:pt x="2025" y="0"/>
                  </a:moveTo>
                  <a:lnTo>
                    <a:pt x="2142" y="0"/>
                  </a:lnTo>
                  <a:cubicBezTo>
                    <a:pt x="2146" y="0"/>
                    <a:pt x="2150" y="4"/>
                    <a:pt x="2150" y="9"/>
                  </a:cubicBezTo>
                  <a:cubicBezTo>
                    <a:pt x="2150" y="13"/>
                    <a:pt x="2146" y="17"/>
                    <a:pt x="2142" y="17"/>
                  </a:cubicBezTo>
                  <a:lnTo>
                    <a:pt x="2025" y="17"/>
                  </a:lnTo>
                  <a:cubicBezTo>
                    <a:pt x="2021" y="17"/>
                    <a:pt x="2017" y="13"/>
                    <a:pt x="2017" y="9"/>
                  </a:cubicBezTo>
                  <a:cubicBezTo>
                    <a:pt x="2017" y="4"/>
                    <a:pt x="2021" y="0"/>
                    <a:pt x="2025" y="0"/>
                  </a:cubicBezTo>
                  <a:close/>
                  <a:moveTo>
                    <a:pt x="2208" y="0"/>
                  </a:moveTo>
                  <a:lnTo>
                    <a:pt x="2325" y="0"/>
                  </a:lnTo>
                  <a:cubicBezTo>
                    <a:pt x="2330" y="0"/>
                    <a:pt x="2333" y="4"/>
                    <a:pt x="2333" y="9"/>
                  </a:cubicBezTo>
                  <a:cubicBezTo>
                    <a:pt x="2333" y="13"/>
                    <a:pt x="2330" y="17"/>
                    <a:pt x="2325" y="17"/>
                  </a:cubicBezTo>
                  <a:lnTo>
                    <a:pt x="2208" y="17"/>
                  </a:lnTo>
                  <a:cubicBezTo>
                    <a:pt x="2204" y="17"/>
                    <a:pt x="2200" y="13"/>
                    <a:pt x="2200" y="9"/>
                  </a:cubicBezTo>
                  <a:cubicBezTo>
                    <a:pt x="2200" y="4"/>
                    <a:pt x="2204" y="0"/>
                    <a:pt x="2208" y="0"/>
                  </a:cubicBezTo>
                  <a:close/>
                  <a:moveTo>
                    <a:pt x="2392" y="0"/>
                  </a:moveTo>
                  <a:lnTo>
                    <a:pt x="2508" y="0"/>
                  </a:lnTo>
                  <a:cubicBezTo>
                    <a:pt x="2513" y="0"/>
                    <a:pt x="2517" y="4"/>
                    <a:pt x="2517" y="9"/>
                  </a:cubicBezTo>
                  <a:cubicBezTo>
                    <a:pt x="2517" y="13"/>
                    <a:pt x="2513" y="17"/>
                    <a:pt x="2508" y="17"/>
                  </a:cubicBezTo>
                  <a:lnTo>
                    <a:pt x="2392" y="17"/>
                  </a:lnTo>
                  <a:cubicBezTo>
                    <a:pt x="2387" y="17"/>
                    <a:pt x="2383" y="13"/>
                    <a:pt x="2383" y="9"/>
                  </a:cubicBezTo>
                  <a:cubicBezTo>
                    <a:pt x="2383" y="4"/>
                    <a:pt x="2387" y="0"/>
                    <a:pt x="2392" y="0"/>
                  </a:cubicBezTo>
                  <a:close/>
                  <a:moveTo>
                    <a:pt x="2575" y="0"/>
                  </a:moveTo>
                  <a:lnTo>
                    <a:pt x="2692" y="0"/>
                  </a:lnTo>
                  <a:cubicBezTo>
                    <a:pt x="2696" y="0"/>
                    <a:pt x="2700" y="4"/>
                    <a:pt x="2700" y="9"/>
                  </a:cubicBezTo>
                  <a:cubicBezTo>
                    <a:pt x="2700" y="13"/>
                    <a:pt x="2696" y="17"/>
                    <a:pt x="2692" y="17"/>
                  </a:cubicBezTo>
                  <a:lnTo>
                    <a:pt x="2575" y="17"/>
                  </a:lnTo>
                  <a:cubicBezTo>
                    <a:pt x="2571" y="17"/>
                    <a:pt x="2567" y="13"/>
                    <a:pt x="2567" y="9"/>
                  </a:cubicBezTo>
                  <a:cubicBezTo>
                    <a:pt x="2567" y="4"/>
                    <a:pt x="2571" y="0"/>
                    <a:pt x="2575" y="0"/>
                  </a:cubicBezTo>
                  <a:close/>
                  <a:moveTo>
                    <a:pt x="2758" y="0"/>
                  </a:moveTo>
                  <a:lnTo>
                    <a:pt x="2875" y="0"/>
                  </a:lnTo>
                  <a:cubicBezTo>
                    <a:pt x="2880" y="0"/>
                    <a:pt x="2883" y="4"/>
                    <a:pt x="2883" y="9"/>
                  </a:cubicBezTo>
                  <a:cubicBezTo>
                    <a:pt x="2883" y="13"/>
                    <a:pt x="2880" y="17"/>
                    <a:pt x="2875" y="17"/>
                  </a:cubicBezTo>
                  <a:lnTo>
                    <a:pt x="2758" y="17"/>
                  </a:lnTo>
                  <a:cubicBezTo>
                    <a:pt x="2754" y="17"/>
                    <a:pt x="2750" y="13"/>
                    <a:pt x="2750" y="9"/>
                  </a:cubicBezTo>
                  <a:cubicBezTo>
                    <a:pt x="2750" y="4"/>
                    <a:pt x="2754" y="0"/>
                    <a:pt x="2758" y="0"/>
                  </a:cubicBezTo>
                  <a:close/>
                  <a:moveTo>
                    <a:pt x="2942" y="0"/>
                  </a:moveTo>
                  <a:lnTo>
                    <a:pt x="3058" y="0"/>
                  </a:lnTo>
                  <a:cubicBezTo>
                    <a:pt x="3063" y="0"/>
                    <a:pt x="3067" y="4"/>
                    <a:pt x="3067" y="9"/>
                  </a:cubicBezTo>
                  <a:cubicBezTo>
                    <a:pt x="3067" y="13"/>
                    <a:pt x="3063" y="17"/>
                    <a:pt x="3058" y="17"/>
                  </a:cubicBezTo>
                  <a:lnTo>
                    <a:pt x="2942" y="17"/>
                  </a:lnTo>
                  <a:cubicBezTo>
                    <a:pt x="2937" y="17"/>
                    <a:pt x="2933" y="13"/>
                    <a:pt x="2933" y="9"/>
                  </a:cubicBezTo>
                  <a:cubicBezTo>
                    <a:pt x="2933" y="4"/>
                    <a:pt x="2937" y="0"/>
                    <a:pt x="2942" y="0"/>
                  </a:cubicBezTo>
                  <a:close/>
                  <a:moveTo>
                    <a:pt x="3125" y="0"/>
                  </a:moveTo>
                  <a:lnTo>
                    <a:pt x="3242" y="0"/>
                  </a:lnTo>
                  <a:cubicBezTo>
                    <a:pt x="3246" y="0"/>
                    <a:pt x="3250" y="4"/>
                    <a:pt x="3250" y="9"/>
                  </a:cubicBezTo>
                  <a:cubicBezTo>
                    <a:pt x="3250" y="13"/>
                    <a:pt x="3246" y="17"/>
                    <a:pt x="3242" y="17"/>
                  </a:cubicBezTo>
                  <a:lnTo>
                    <a:pt x="3125" y="17"/>
                  </a:lnTo>
                  <a:cubicBezTo>
                    <a:pt x="3121" y="17"/>
                    <a:pt x="3117" y="13"/>
                    <a:pt x="3117" y="9"/>
                  </a:cubicBezTo>
                  <a:cubicBezTo>
                    <a:pt x="3117" y="4"/>
                    <a:pt x="3121" y="0"/>
                    <a:pt x="3125" y="0"/>
                  </a:cubicBezTo>
                  <a:close/>
                  <a:moveTo>
                    <a:pt x="3308" y="0"/>
                  </a:moveTo>
                  <a:lnTo>
                    <a:pt x="3425" y="0"/>
                  </a:lnTo>
                  <a:cubicBezTo>
                    <a:pt x="3430" y="0"/>
                    <a:pt x="3433" y="4"/>
                    <a:pt x="3433" y="9"/>
                  </a:cubicBezTo>
                  <a:cubicBezTo>
                    <a:pt x="3433" y="13"/>
                    <a:pt x="3430" y="17"/>
                    <a:pt x="3425" y="17"/>
                  </a:cubicBezTo>
                  <a:lnTo>
                    <a:pt x="3308" y="17"/>
                  </a:lnTo>
                  <a:cubicBezTo>
                    <a:pt x="3304" y="17"/>
                    <a:pt x="3300" y="13"/>
                    <a:pt x="3300" y="9"/>
                  </a:cubicBezTo>
                  <a:cubicBezTo>
                    <a:pt x="3300" y="4"/>
                    <a:pt x="3304" y="0"/>
                    <a:pt x="3308" y="0"/>
                  </a:cubicBezTo>
                  <a:close/>
                  <a:moveTo>
                    <a:pt x="3492" y="0"/>
                  </a:moveTo>
                  <a:lnTo>
                    <a:pt x="3608" y="0"/>
                  </a:lnTo>
                  <a:cubicBezTo>
                    <a:pt x="3613" y="0"/>
                    <a:pt x="3617" y="4"/>
                    <a:pt x="3617" y="9"/>
                  </a:cubicBezTo>
                  <a:cubicBezTo>
                    <a:pt x="3617" y="13"/>
                    <a:pt x="3613" y="17"/>
                    <a:pt x="3608" y="17"/>
                  </a:cubicBezTo>
                  <a:lnTo>
                    <a:pt x="3492" y="17"/>
                  </a:lnTo>
                  <a:cubicBezTo>
                    <a:pt x="3487" y="17"/>
                    <a:pt x="3483" y="13"/>
                    <a:pt x="3483" y="9"/>
                  </a:cubicBezTo>
                  <a:cubicBezTo>
                    <a:pt x="3483" y="4"/>
                    <a:pt x="3487" y="0"/>
                    <a:pt x="3492" y="0"/>
                  </a:cubicBezTo>
                  <a:close/>
                  <a:moveTo>
                    <a:pt x="3675" y="0"/>
                  </a:moveTo>
                  <a:lnTo>
                    <a:pt x="3792" y="0"/>
                  </a:lnTo>
                  <a:cubicBezTo>
                    <a:pt x="3796" y="0"/>
                    <a:pt x="3800" y="4"/>
                    <a:pt x="3800" y="9"/>
                  </a:cubicBezTo>
                  <a:cubicBezTo>
                    <a:pt x="3800" y="13"/>
                    <a:pt x="3796" y="17"/>
                    <a:pt x="3792" y="17"/>
                  </a:cubicBezTo>
                  <a:lnTo>
                    <a:pt x="3675" y="17"/>
                  </a:lnTo>
                  <a:cubicBezTo>
                    <a:pt x="3671" y="17"/>
                    <a:pt x="3667" y="13"/>
                    <a:pt x="3667" y="9"/>
                  </a:cubicBezTo>
                  <a:cubicBezTo>
                    <a:pt x="3667" y="4"/>
                    <a:pt x="3671" y="0"/>
                    <a:pt x="3675" y="0"/>
                  </a:cubicBezTo>
                  <a:close/>
                  <a:moveTo>
                    <a:pt x="3858" y="0"/>
                  </a:moveTo>
                  <a:lnTo>
                    <a:pt x="3975" y="0"/>
                  </a:lnTo>
                  <a:cubicBezTo>
                    <a:pt x="3980" y="0"/>
                    <a:pt x="3983" y="4"/>
                    <a:pt x="3983" y="9"/>
                  </a:cubicBezTo>
                  <a:cubicBezTo>
                    <a:pt x="3983" y="13"/>
                    <a:pt x="3980" y="17"/>
                    <a:pt x="3975" y="17"/>
                  </a:cubicBezTo>
                  <a:lnTo>
                    <a:pt x="3858" y="17"/>
                  </a:lnTo>
                  <a:cubicBezTo>
                    <a:pt x="3854" y="17"/>
                    <a:pt x="3850" y="13"/>
                    <a:pt x="3850" y="9"/>
                  </a:cubicBezTo>
                  <a:cubicBezTo>
                    <a:pt x="3850" y="4"/>
                    <a:pt x="3854" y="0"/>
                    <a:pt x="3858" y="0"/>
                  </a:cubicBezTo>
                  <a:close/>
                  <a:moveTo>
                    <a:pt x="4042" y="0"/>
                  </a:moveTo>
                  <a:lnTo>
                    <a:pt x="4158" y="0"/>
                  </a:lnTo>
                  <a:cubicBezTo>
                    <a:pt x="4163" y="0"/>
                    <a:pt x="4167" y="4"/>
                    <a:pt x="4167" y="9"/>
                  </a:cubicBezTo>
                  <a:cubicBezTo>
                    <a:pt x="4167" y="13"/>
                    <a:pt x="4163" y="17"/>
                    <a:pt x="4158" y="17"/>
                  </a:cubicBezTo>
                  <a:lnTo>
                    <a:pt x="4042" y="17"/>
                  </a:lnTo>
                  <a:cubicBezTo>
                    <a:pt x="4037" y="17"/>
                    <a:pt x="4033" y="13"/>
                    <a:pt x="4033" y="9"/>
                  </a:cubicBezTo>
                  <a:cubicBezTo>
                    <a:pt x="4033" y="4"/>
                    <a:pt x="4037" y="0"/>
                    <a:pt x="4042" y="0"/>
                  </a:cubicBezTo>
                  <a:close/>
                  <a:moveTo>
                    <a:pt x="4225" y="0"/>
                  </a:moveTo>
                  <a:lnTo>
                    <a:pt x="4342" y="0"/>
                  </a:lnTo>
                  <a:cubicBezTo>
                    <a:pt x="4346" y="0"/>
                    <a:pt x="4350" y="4"/>
                    <a:pt x="4350" y="9"/>
                  </a:cubicBezTo>
                  <a:cubicBezTo>
                    <a:pt x="4350" y="13"/>
                    <a:pt x="4346" y="17"/>
                    <a:pt x="4342" y="17"/>
                  </a:cubicBezTo>
                  <a:lnTo>
                    <a:pt x="4225" y="17"/>
                  </a:lnTo>
                  <a:cubicBezTo>
                    <a:pt x="4221" y="17"/>
                    <a:pt x="4217" y="13"/>
                    <a:pt x="4217" y="9"/>
                  </a:cubicBezTo>
                  <a:cubicBezTo>
                    <a:pt x="4217" y="4"/>
                    <a:pt x="4221" y="0"/>
                    <a:pt x="4225" y="0"/>
                  </a:cubicBezTo>
                  <a:close/>
                  <a:moveTo>
                    <a:pt x="4408" y="0"/>
                  </a:moveTo>
                  <a:lnTo>
                    <a:pt x="4525" y="0"/>
                  </a:lnTo>
                  <a:cubicBezTo>
                    <a:pt x="4530" y="0"/>
                    <a:pt x="4533" y="4"/>
                    <a:pt x="4533" y="9"/>
                  </a:cubicBezTo>
                  <a:cubicBezTo>
                    <a:pt x="4533" y="13"/>
                    <a:pt x="4530" y="17"/>
                    <a:pt x="4525" y="17"/>
                  </a:cubicBezTo>
                  <a:lnTo>
                    <a:pt x="4408" y="17"/>
                  </a:lnTo>
                  <a:cubicBezTo>
                    <a:pt x="4404" y="17"/>
                    <a:pt x="4400" y="13"/>
                    <a:pt x="4400" y="9"/>
                  </a:cubicBezTo>
                  <a:cubicBezTo>
                    <a:pt x="4400" y="4"/>
                    <a:pt x="4404" y="0"/>
                    <a:pt x="4408" y="0"/>
                  </a:cubicBezTo>
                  <a:close/>
                  <a:moveTo>
                    <a:pt x="4592" y="0"/>
                  </a:moveTo>
                  <a:lnTo>
                    <a:pt x="4708" y="0"/>
                  </a:lnTo>
                  <a:cubicBezTo>
                    <a:pt x="4713" y="0"/>
                    <a:pt x="4717" y="4"/>
                    <a:pt x="4717" y="9"/>
                  </a:cubicBezTo>
                  <a:cubicBezTo>
                    <a:pt x="4717" y="13"/>
                    <a:pt x="4713" y="17"/>
                    <a:pt x="4708" y="17"/>
                  </a:cubicBezTo>
                  <a:lnTo>
                    <a:pt x="4592" y="17"/>
                  </a:lnTo>
                  <a:cubicBezTo>
                    <a:pt x="4587" y="17"/>
                    <a:pt x="4583" y="13"/>
                    <a:pt x="4583" y="9"/>
                  </a:cubicBezTo>
                  <a:cubicBezTo>
                    <a:pt x="4583" y="4"/>
                    <a:pt x="4587" y="0"/>
                    <a:pt x="4592" y="0"/>
                  </a:cubicBezTo>
                  <a:close/>
                  <a:moveTo>
                    <a:pt x="4775" y="0"/>
                  </a:moveTo>
                  <a:lnTo>
                    <a:pt x="4892" y="0"/>
                  </a:lnTo>
                  <a:cubicBezTo>
                    <a:pt x="4896" y="0"/>
                    <a:pt x="4900" y="4"/>
                    <a:pt x="4900" y="9"/>
                  </a:cubicBezTo>
                  <a:cubicBezTo>
                    <a:pt x="4900" y="13"/>
                    <a:pt x="4896" y="17"/>
                    <a:pt x="4892" y="17"/>
                  </a:cubicBezTo>
                  <a:lnTo>
                    <a:pt x="4775" y="17"/>
                  </a:lnTo>
                  <a:cubicBezTo>
                    <a:pt x="4771" y="17"/>
                    <a:pt x="4767" y="13"/>
                    <a:pt x="4767" y="9"/>
                  </a:cubicBezTo>
                  <a:cubicBezTo>
                    <a:pt x="4767" y="4"/>
                    <a:pt x="4771" y="0"/>
                    <a:pt x="4775" y="0"/>
                  </a:cubicBezTo>
                  <a:close/>
                  <a:moveTo>
                    <a:pt x="4958" y="0"/>
                  </a:moveTo>
                  <a:lnTo>
                    <a:pt x="5022" y="0"/>
                  </a:lnTo>
                  <a:cubicBezTo>
                    <a:pt x="5026" y="0"/>
                    <a:pt x="5030" y="4"/>
                    <a:pt x="5030" y="9"/>
                  </a:cubicBezTo>
                  <a:cubicBezTo>
                    <a:pt x="5030" y="13"/>
                    <a:pt x="5026" y="17"/>
                    <a:pt x="5022" y="17"/>
                  </a:cubicBezTo>
                  <a:lnTo>
                    <a:pt x="4958" y="17"/>
                  </a:lnTo>
                  <a:cubicBezTo>
                    <a:pt x="4954" y="17"/>
                    <a:pt x="4950" y="13"/>
                    <a:pt x="4950" y="9"/>
                  </a:cubicBezTo>
                  <a:cubicBezTo>
                    <a:pt x="4950" y="4"/>
                    <a:pt x="4954" y="0"/>
                    <a:pt x="4958" y="0"/>
                  </a:cubicBezTo>
                  <a:close/>
                </a:path>
              </a:pathLst>
            </a:custGeom>
            <a:solidFill>
              <a:srgbClr val="000000"/>
            </a:solidFill>
            <a:ln w="1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727" name="Freeform 478"/>
            <p:cNvSpPr>
              <a:spLocks noEditPoints="1"/>
            </p:cNvSpPr>
            <p:nvPr/>
          </p:nvSpPr>
          <p:spPr bwMode="auto">
            <a:xfrm>
              <a:off x="1979" y="2916"/>
              <a:ext cx="536" cy="2"/>
            </a:xfrm>
            <a:custGeom>
              <a:avLst/>
              <a:gdLst>
                <a:gd name="T0" fmla="*/ 1 w 5030"/>
                <a:gd name="T1" fmla="*/ 0 h 17"/>
                <a:gd name="T2" fmla="*/ 2 w 5030"/>
                <a:gd name="T3" fmla="*/ 0 h 17"/>
                <a:gd name="T4" fmla="*/ 2 w 5030"/>
                <a:gd name="T5" fmla="*/ 0 h 17"/>
                <a:gd name="T6" fmla="*/ 6 w 5030"/>
                <a:gd name="T7" fmla="*/ 0 h 17"/>
                <a:gd name="T8" fmla="*/ 4 w 5030"/>
                <a:gd name="T9" fmla="*/ 0 h 17"/>
                <a:gd name="T10" fmla="*/ 8 w 5030"/>
                <a:gd name="T11" fmla="*/ 0 h 17"/>
                <a:gd name="T12" fmla="*/ 6 w 5030"/>
                <a:gd name="T13" fmla="*/ 0 h 17"/>
                <a:gd name="T14" fmla="*/ 10 w 5030"/>
                <a:gd name="T15" fmla="*/ 0 h 17"/>
                <a:gd name="T16" fmla="*/ 11 w 5030"/>
                <a:gd name="T17" fmla="*/ 0 h 17"/>
                <a:gd name="T18" fmla="*/ 11 w 5030"/>
                <a:gd name="T19" fmla="*/ 0 h 17"/>
                <a:gd name="T20" fmla="*/ 14 w 5030"/>
                <a:gd name="T21" fmla="*/ 0 h 17"/>
                <a:gd name="T22" fmla="*/ 12 w 5030"/>
                <a:gd name="T23" fmla="*/ 0 h 17"/>
                <a:gd name="T24" fmla="*/ 16 w 5030"/>
                <a:gd name="T25" fmla="*/ 0 h 17"/>
                <a:gd name="T26" fmla="*/ 15 w 5030"/>
                <a:gd name="T27" fmla="*/ 0 h 17"/>
                <a:gd name="T28" fmla="*/ 18 w 5030"/>
                <a:gd name="T29" fmla="*/ 0 h 17"/>
                <a:gd name="T30" fmla="*/ 19 w 5030"/>
                <a:gd name="T31" fmla="*/ 0 h 17"/>
                <a:gd name="T32" fmla="*/ 19 w 5030"/>
                <a:gd name="T33" fmla="*/ 0 h 17"/>
                <a:gd name="T34" fmla="*/ 22 w 5030"/>
                <a:gd name="T35" fmla="*/ 0 h 17"/>
                <a:gd name="T36" fmla="*/ 21 w 5030"/>
                <a:gd name="T37" fmla="*/ 0 h 17"/>
                <a:gd name="T38" fmla="*/ 24 w 5030"/>
                <a:gd name="T39" fmla="*/ 0 h 17"/>
                <a:gd name="T40" fmla="*/ 23 w 5030"/>
                <a:gd name="T41" fmla="*/ 0 h 17"/>
                <a:gd name="T42" fmla="*/ 26 w 5030"/>
                <a:gd name="T43" fmla="*/ 0 h 17"/>
                <a:gd name="T44" fmla="*/ 27 w 5030"/>
                <a:gd name="T45" fmla="*/ 0 h 17"/>
                <a:gd name="T46" fmla="*/ 27 w 5030"/>
                <a:gd name="T47" fmla="*/ 0 h 17"/>
                <a:gd name="T48" fmla="*/ 31 w 5030"/>
                <a:gd name="T49" fmla="*/ 0 h 17"/>
                <a:gd name="T50" fmla="*/ 29 w 5030"/>
                <a:gd name="T51" fmla="*/ 0 h 17"/>
                <a:gd name="T52" fmla="*/ 33 w 5030"/>
                <a:gd name="T53" fmla="*/ 0 h 17"/>
                <a:gd name="T54" fmla="*/ 31 w 5030"/>
                <a:gd name="T55" fmla="*/ 0 h 17"/>
                <a:gd name="T56" fmla="*/ 35 w 5030"/>
                <a:gd name="T57" fmla="*/ 0 h 17"/>
                <a:gd name="T58" fmla="*/ 35 w 5030"/>
                <a:gd name="T59" fmla="*/ 0 h 17"/>
                <a:gd name="T60" fmla="*/ 35 w 5030"/>
                <a:gd name="T61" fmla="*/ 0 h 17"/>
                <a:gd name="T62" fmla="*/ 39 w 5030"/>
                <a:gd name="T63" fmla="*/ 0 h 17"/>
                <a:gd name="T64" fmla="*/ 38 w 5030"/>
                <a:gd name="T65" fmla="*/ 0 h 17"/>
                <a:gd name="T66" fmla="*/ 41 w 5030"/>
                <a:gd name="T67" fmla="*/ 0 h 17"/>
                <a:gd name="T68" fmla="*/ 40 w 5030"/>
                <a:gd name="T69" fmla="*/ 0 h 17"/>
                <a:gd name="T70" fmla="*/ 43 w 5030"/>
                <a:gd name="T71" fmla="*/ 0 h 17"/>
                <a:gd name="T72" fmla="*/ 44 w 5030"/>
                <a:gd name="T73" fmla="*/ 0 h 17"/>
                <a:gd name="T74" fmla="*/ 44 w 5030"/>
                <a:gd name="T75" fmla="*/ 0 h 17"/>
                <a:gd name="T76" fmla="*/ 47 w 5030"/>
                <a:gd name="T77" fmla="*/ 0 h 17"/>
                <a:gd name="T78" fmla="*/ 46 w 5030"/>
                <a:gd name="T79" fmla="*/ 0 h 17"/>
                <a:gd name="T80" fmla="*/ 49 w 5030"/>
                <a:gd name="T81" fmla="*/ 0 h 17"/>
                <a:gd name="T82" fmla="*/ 48 w 5030"/>
                <a:gd name="T83" fmla="*/ 0 h 17"/>
                <a:gd name="T84" fmla="*/ 51 w 5030"/>
                <a:gd name="T85" fmla="*/ 0 h 17"/>
                <a:gd name="T86" fmla="*/ 52 w 5030"/>
                <a:gd name="T87" fmla="*/ 0 h 17"/>
                <a:gd name="T88" fmla="*/ 52 w 5030"/>
                <a:gd name="T89" fmla="*/ 0 h 17"/>
                <a:gd name="T90" fmla="*/ 56 w 5030"/>
                <a:gd name="T91" fmla="*/ 0 h 17"/>
                <a:gd name="T92" fmla="*/ 54 w 5030"/>
                <a:gd name="T93" fmla="*/ 0 h 17"/>
                <a:gd name="T94" fmla="*/ 57 w 5030"/>
                <a:gd name="T95" fmla="*/ 0 h 17"/>
                <a:gd name="T96" fmla="*/ 56 w 5030"/>
                <a:gd name="T97" fmla="*/ 0 h 1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5030" h="17">
                  <a:moveTo>
                    <a:pt x="8" y="0"/>
                  </a:moveTo>
                  <a:lnTo>
                    <a:pt x="125" y="0"/>
                  </a:lnTo>
                  <a:cubicBezTo>
                    <a:pt x="130" y="0"/>
                    <a:pt x="133" y="4"/>
                    <a:pt x="133" y="9"/>
                  </a:cubicBezTo>
                  <a:cubicBezTo>
                    <a:pt x="133" y="13"/>
                    <a:pt x="130" y="17"/>
                    <a:pt x="125" y="17"/>
                  </a:cubicBezTo>
                  <a:lnTo>
                    <a:pt x="8" y="17"/>
                  </a:lnTo>
                  <a:cubicBezTo>
                    <a:pt x="4" y="17"/>
                    <a:pt x="0" y="13"/>
                    <a:pt x="0" y="9"/>
                  </a:cubicBezTo>
                  <a:cubicBezTo>
                    <a:pt x="0" y="4"/>
                    <a:pt x="4" y="0"/>
                    <a:pt x="8" y="0"/>
                  </a:cubicBezTo>
                  <a:close/>
                  <a:moveTo>
                    <a:pt x="192" y="0"/>
                  </a:moveTo>
                  <a:lnTo>
                    <a:pt x="308" y="0"/>
                  </a:lnTo>
                  <a:cubicBezTo>
                    <a:pt x="313" y="0"/>
                    <a:pt x="317" y="4"/>
                    <a:pt x="317" y="9"/>
                  </a:cubicBezTo>
                  <a:cubicBezTo>
                    <a:pt x="317" y="13"/>
                    <a:pt x="313" y="17"/>
                    <a:pt x="308" y="17"/>
                  </a:cubicBezTo>
                  <a:lnTo>
                    <a:pt x="192" y="17"/>
                  </a:lnTo>
                  <a:cubicBezTo>
                    <a:pt x="187" y="17"/>
                    <a:pt x="183" y="13"/>
                    <a:pt x="183" y="9"/>
                  </a:cubicBezTo>
                  <a:cubicBezTo>
                    <a:pt x="183" y="4"/>
                    <a:pt x="187" y="0"/>
                    <a:pt x="192" y="0"/>
                  </a:cubicBezTo>
                  <a:close/>
                  <a:moveTo>
                    <a:pt x="375" y="0"/>
                  </a:moveTo>
                  <a:lnTo>
                    <a:pt x="492" y="0"/>
                  </a:lnTo>
                  <a:cubicBezTo>
                    <a:pt x="496" y="0"/>
                    <a:pt x="500" y="4"/>
                    <a:pt x="500" y="9"/>
                  </a:cubicBezTo>
                  <a:cubicBezTo>
                    <a:pt x="500" y="13"/>
                    <a:pt x="496" y="17"/>
                    <a:pt x="492" y="17"/>
                  </a:cubicBezTo>
                  <a:lnTo>
                    <a:pt x="375" y="17"/>
                  </a:lnTo>
                  <a:cubicBezTo>
                    <a:pt x="371" y="17"/>
                    <a:pt x="367" y="13"/>
                    <a:pt x="367" y="9"/>
                  </a:cubicBezTo>
                  <a:cubicBezTo>
                    <a:pt x="367" y="4"/>
                    <a:pt x="371" y="0"/>
                    <a:pt x="375" y="0"/>
                  </a:cubicBezTo>
                  <a:close/>
                  <a:moveTo>
                    <a:pt x="558" y="0"/>
                  </a:moveTo>
                  <a:lnTo>
                    <a:pt x="675" y="0"/>
                  </a:lnTo>
                  <a:cubicBezTo>
                    <a:pt x="680" y="0"/>
                    <a:pt x="683" y="4"/>
                    <a:pt x="683" y="9"/>
                  </a:cubicBezTo>
                  <a:cubicBezTo>
                    <a:pt x="683" y="13"/>
                    <a:pt x="680" y="17"/>
                    <a:pt x="675" y="17"/>
                  </a:cubicBezTo>
                  <a:lnTo>
                    <a:pt x="558" y="17"/>
                  </a:lnTo>
                  <a:cubicBezTo>
                    <a:pt x="554" y="17"/>
                    <a:pt x="550" y="13"/>
                    <a:pt x="550" y="9"/>
                  </a:cubicBezTo>
                  <a:cubicBezTo>
                    <a:pt x="550" y="4"/>
                    <a:pt x="554" y="0"/>
                    <a:pt x="558" y="0"/>
                  </a:cubicBezTo>
                  <a:close/>
                  <a:moveTo>
                    <a:pt x="742" y="0"/>
                  </a:moveTo>
                  <a:lnTo>
                    <a:pt x="858" y="0"/>
                  </a:lnTo>
                  <a:cubicBezTo>
                    <a:pt x="863" y="0"/>
                    <a:pt x="867" y="4"/>
                    <a:pt x="867" y="9"/>
                  </a:cubicBezTo>
                  <a:cubicBezTo>
                    <a:pt x="867" y="13"/>
                    <a:pt x="863" y="17"/>
                    <a:pt x="858" y="17"/>
                  </a:cubicBezTo>
                  <a:lnTo>
                    <a:pt x="742" y="17"/>
                  </a:lnTo>
                  <a:cubicBezTo>
                    <a:pt x="737" y="17"/>
                    <a:pt x="733" y="13"/>
                    <a:pt x="733" y="9"/>
                  </a:cubicBezTo>
                  <a:cubicBezTo>
                    <a:pt x="733" y="4"/>
                    <a:pt x="737" y="0"/>
                    <a:pt x="742" y="0"/>
                  </a:cubicBezTo>
                  <a:close/>
                  <a:moveTo>
                    <a:pt x="925" y="0"/>
                  </a:moveTo>
                  <a:lnTo>
                    <a:pt x="1042" y="0"/>
                  </a:lnTo>
                  <a:cubicBezTo>
                    <a:pt x="1046" y="0"/>
                    <a:pt x="1050" y="4"/>
                    <a:pt x="1050" y="9"/>
                  </a:cubicBezTo>
                  <a:cubicBezTo>
                    <a:pt x="1050" y="13"/>
                    <a:pt x="1046" y="17"/>
                    <a:pt x="1042" y="17"/>
                  </a:cubicBezTo>
                  <a:lnTo>
                    <a:pt x="925" y="17"/>
                  </a:lnTo>
                  <a:cubicBezTo>
                    <a:pt x="921" y="17"/>
                    <a:pt x="917" y="13"/>
                    <a:pt x="917" y="9"/>
                  </a:cubicBezTo>
                  <a:cubicBezTo>
                    <a:pt x="917" y="4"/>
                    <a:pt x="921" y="0"/>
                    <a:pt x="925" y="0"/>
                  </a:cubicBezTo>
                  <a:close/>
                  <a:moveTo>
                    <a:pt x="1108" y="0"/>
                  </a:moveTo>
                  <a:lnTo>
                    <a:pt x="1225" y="0"/>
                  </a:lnTo>
                  <a:cubicBezTo>
                    <a:pt x="1230" y="0"/>
                    <a:pt x="1233" y="4"/>
                    <a:pt x="1233" y="9"/>
                  </a:cubicBezTo>
                  <a:cubicBezTo>
                    <a:pt x="1233" y="13"/>
                    <a:pt x="1230" y="17"/>
                    <a:pt x="1225" y="17"/>
                  </a:cubicBezTo>
                  <a:lnTo>
                    <a:pt x="1108" y="17"/>
                  </a:lnTo>
                  <a:cubicBezTo>
                    <a:pt x="1104" y="17"/>
                    <a:pt x="1100" y="13"/>
                    <a:pt x="1100" y="9"/>
                  </a:cubicBezTo>
                  <a:cubicBezTo>
                    <a:pt x="1100" y="4"/>
                    <a:pt x="1104" y="0"/>
                    <a:pt x="1108" y="0"/>
                  </a:cubicBezTo>
                  <a:close/>
                  <a:moveTo>
                    <a:pt x="1292" y="0"/>
                  </a:moveTo>
                  <a:lnTo>
                    <a:pt x="1408" y="0"/>
                  </a:lnTo>
                  <a:cubicBezTo>
                    <a:pt x="1413" y="0"/>
                    <a:pt x="1417" y="4"/>
                    <a:pt x="1417" y="9"/>
                  </a:cubicBezTo>
                  <a:cubicBezTo>
                    <a:pt x="1417" y="13"/>
                    <a:pt x="1413" y="17"/>
                    <a:pt x="1408" y="17"/>
                  </a:cubicBezTo>
                  <a:lnTo>
                    <a:pt x="1292" y="17"/>
                  </a:lnTo>
                  <a:cubicBezTo>
                    <a:pt x="1287" y="17"/>
                    <a:pt x="1283" y="13"/>
                    <a:pt x="1283" y="9"/>
                  </a:cubicBezTo>
                  <a:cubicBezTo>
                    <a:pt x="1283" y="4"/>
                    <a:pt x="1287" y="0"/>
                    <a:pt x="1292" y="0"/>
                  </a:cubicBezTo>
                  <a:close/>
                  <a:moveTo>
                    <a:pt x="1475" y="0"/>
                  </a:moveTo>
                  <a:lnTo>
                    <a:pt x="1592" y="0"/>
                  </a:lnTo>
                  <a:cubicBezTo>
                    <a:pt x="1596" y="0"/>
                    <a:pt x="1600" y="4"/>
                    <a:pt x="1600" y="9"/>
                  </a:cubicBezTo>
                  <a:cubicBezTo>
                    <a:pt x="1600" y="13"/>
                    <a:pt x="1596" y="17"/>
                    <a:pt x="1592" y="17"/>
                  </a:cubicBezTo>
                  <a:lnTo>
                    <a:pt x="1475" y="17"/>
                  </a:lnTo>
                  <a:cubicBezTo>
                    <a:pt x="1471" y="17"/>
                    <a:pt x="1467" y="13"/>
                    <a:pt x="1467" y="9"/>
                  </a:cubicBezTo>
                  <a:cubicBezTo>
                    <a:pt x="1467" y="4"/>
                    <a:pt x="1471" y="0"/>
                    <a:pt x="1475" y="0"/>
                  </a:cubicBezTo>
                  <a:close/>
                  <a:moveTo>
                    <a:pt x="1658" y="0"/>
                  </a:moveTo>
                  <a:lnTo>
                    <a:pt x="1775" y="0"/>
                  </a:lnTo>
                  <a:cubicBezTo>
                    <a:pt x="1780" y="0"/>
                    <a:pt x="1783" y="4"/>
                    <a:pt x="1783" y="9"/>
                  </a:cubicBezTo>
                  <a:cubicBezTo>
                    <a:pt x="1783" y="13"/>
                    <a:pt x="1780" y="17"/>
                    <a:pt x="1775" y="17"/>
                  </a:cubicBezTo>
                  <a:lnTo>
                    <a:pt x="1658" y="17"/>
                  </a:lnTo>
                  <a:cubicBezTo>
                    <a:pt x="1654" y="17"/>
                    <a:pt x="1650" y="13"/>
                    <a:pt x="1650" y="9"/>
                  </a:cubicBezTo>
                  <a:cubicBezTo>
                    <a:pt x="1650" y="4"/>
                    <a:pt x="1654" y="0"/>
                    <a:pt x="1658" y="0"/>
                  </a:cubicBezTo>
                  <a:close/>
                  <a:moveTo>
                    <a:pt x="1842" y="0"/>
                  </a:moveTo>
                  <a:lnTo>
                    <a:pt x="1958" y="0"/>
                  </a:lnTo>
                  <a:cubicBezTo>
                    <a:pt x="1963" y="0"/>
                    <a:pt x="1967" y="4"/>
                    <a:pt x="1967" y="9"/>
                  </a:cubicBezTo>
                  <a:cubicBezTo>
                    <a:pt x="1967" y="13"/>
                    <a:pt x="1963" y="17"/>
                    <a:pt x="1958" y="17"/>
                  </a:cubicBezTo>
                  <a:lnTo>
                    <a:pt x="1842" y="17"/>
                  </a:lnTo>
                  <a:cubicBezTo>
                    <a:pt x="1837" y="17"/>
                    <a:pt x="1833" y="13"/>
                    <a:pt x="1833" y="9"/>
                  </a:cubicBezTo>
                  <a:cubicBezTo>
                    <a:pt x="1833" y="4"/>
                    <a:pt x="1837" y="0"/>
                    <a:pt x="1842" y="0"/>
                  </a:cubicBezTo>
                  <a:close/>
                  <a:moveTo>
                    <a:pt x="2025" y="0"/>
                  </a:moveTo>
                  <a:lnTo>
                    <a:pt x="2142" y="0"/>
                  </a:lnTo>
                  <a:cubicBezTo>
                    <a:pt x="2146" y="0"/>
                    <a:pt x="2150" y="4"/>
                    <a:pt x="2150" y="9"/>
                  </a:cubicBezTo>
                  <a:cubicBezTo>
                    <a:pt x="2150" y="13"/>
                    <a:pt x="2146" y="17"/>
                    <a:pt x="2142" y="17"/>
                  </a:cubicBezTo>
                  <a:lnTo>
                    <a:pt x="2025" y="17"/>
                  </a:lnTo>
                  <a:cubicBezTo>
                    <a:pt x="2021" y="17"/>
                    <a:pt x="2017" y="13"/>
                    <a:pt x="2017" y="9"/>
                  </a:cubicBezTo>
                  <a:cubicBezTo>
                    <a:pt x="2017" y="4"/>
                    <a:pt x="2021" y="0"/>
                    <a:pt x="2025" y="0"/>
                  </a:cubicBezTo>
                  <a:close/>
                  <a:moveTo>
                    <a:pt x="2208" y="0"/>
                  </a:moveTo>
                  <a:lnTo>
                    <a:pt x="2325" y="0"/>
                  </a:lnTo>
                  <a:cubicBezTo>
                    <a:pt x="2330" y="0"/>
                    <a:pt x="2333" y="4"/>
                    <a:pt x="2333" y="9"/>
                  </a:cubicBezTo>
                  <a:cubicBezTo>
                    <a:pt x="2333" y="13"/>
                    <a:pt x="2330" y="17"/>
                    <a:pt x="2325" y="17"/>
                  </a:cubicBezTo>
                  <a:lnTo>
                    <a:pt x="2208" y="17"/>
                  </a:lnTo>
                  <a:cubicBezTo>
                    <a:pt x="2204" y="17"/>
                    <a:pt x="2200" y="13"/>
                    <a:pt x="2200" y="9"/>
                  </a:cubicBezTo>
                  <a:cubicBezTo>
                    <a:pt x="2200" y="4"/>
                    <a:pt x="2204" y="0"/>
                    <a:pt x="2208" y="0"/>
                  </a:cubicBezTo>
                  <a:close/>
                  <a:moveTo>
                    <a:pt x="2392" y="0"/>
                  </a:moveTo>
                  <a:lnTo>
                    <a:pt x="2508" y="0"/>
                  </a:lnTo>
                  <a:cubicBezTo>
                    <a:pt x="2513" y="0"/>
                    <a:pt x="2517" y="4"/>
                    <a:pt x="2517" y="9"/>
                  </a:cubicBezTo>
                  <a:cubicBezTo>
                    <a:pt x="2517" y="13"/>
                    <a:pt x="2513" y="17"/>
                    <a:pt x="2508" y="17"/>
                  </a:cubicBezTo>
                  <a:lnTo>
                    <a:pt x="2392" y="17"/>
                  </a:lnTo>
                  <a:cubicBezTo>
                    <a:pt x="2387" y="17"/>
                    <a:pt x="2383" y="13"/>
                    <a:pt x="2383" y="9"/>
                  </a:cubicBezTo>
                  <a:cubicBezTo>
                    <a:pt x="2383" y="4"/>
                    <a:pt x="2387" y="0"/>
                    <a:pt x="2392" y="0"/>
                  </a:cubicBezTo>
                  <a:close/>
                  <a:moveTo>
                    <a:pt x="2575" y="0"/>
                  </a:moveTo>
                  <a:lnTo>
                    <a:pt x="2692" y="0"/>
                  </a:lnTo>
                  <a:cubicBezTo>
                    <a:pt x="2696" y="0"/>
                    <a:pt x="2700" y="4"/>
                    <a:pt x="2700" y="9"/>
                  </a:cubicBezTo>
                  <a:cubicBezTo>
                    <a:pt x="2700" y="13"/>
                    <a:pt x="2696" y="17"/>
                    <a:pt x="2692" y="17"/>
                  </a:cubicBezTo>
                  <a:lnTo>
                    <a:pt x="2575" y="17"/>
                  </a:lnTo>
                  <a:cubicBezTo>
                    <a:pt x="2571" y="17"/>
                    <a:pt x="2567" y="13"/>
                    <a:pt x="2567" y="9"/>
                  </a:cubicBezTo>
                  <a:cubicBezTo>
                    <a:pt x="2567" y="4"/>
                    <a:pt x="2571" y="0"/>
                    <a:pt x="2575" y="0"/>
                  </a:cubicBezTo>
                  <a:close/>
                  <a:moveTo>
                    <a:pt x="2758" y="0"/>
                  </a:moveTo>
                  <a:lnTo>
                    <a:pt x="2875" y="0"/>
                  </a:lnTo>
                  <a:cubicBezTo>
                    <a:pt x="2880" y="0"/>
                    <a:pt x="2883" y="4"/>
                    <a:pt x="2883" y="9"/>
                  </a:cubicBezTo>
                  <a:cubicBezTo>
                    <a:pt x="2883" y="13"/>
                    <a:pt x="2880" y="17"/>
                    <a:pt x="2875" y="17"/>
                  </a:cubicBezTo>
                  <a:lnTo>
                    <a:pt x="2758" y="17"/>
                  </a:lnTo>
                  <a:cubicBezTo>
                    <a:pt x="2754" y="17"/>
                    <a:pt x="2750" y="13"/>
                    <a:pt x="2750" y="9"/>
                  </a:cubicBezTo>
                  <a:cubicBezTo>
                    <a:pt x="2750" y="4"/>
                    <a:pt x="2754" y="0"/>
                    <a:pt x="2758" y="0"/>
                  </a:cubicBezTo>
                  <a:close/>
                  <a:moveTo>
                    <a:pt x="2942" y="0"/>
                  </a:moveTo>
                  <a:lnTo>
                    <a:pt x="3058" y="0"/>
                  </a:lnTo>
                  <a:cubicBezTo>
                    <a:pt x="3063" y="0"/>
                    <a:pt x="3067" y="4"/>
                    <a:pt x="3067" y="9"/>
                  </a:cubicBezTo>
                  <a:cubicBezTo>
                    <a:pt x="3067" y="13"/>
                    <a:pt x="3063" y="17"/>
                    <a:pt x="3058" y="17"/>
                  </a:cubicBezTo>
                  <a:lnTo>
                    <a:pt x="2942" y="17"/>
                  </a:lnTo>
                  <a:cubicBezTo>
                    <a:pt x="2937" y="17"/>
                    <a:pt x="2933" y="13"/>
                    <a:pt x="2933" y="9"/>
                  </a:cubicBezTo>
                  <a:cubicBezTo>
                    <a:pt x="2933" y="4"/>
                    <a:pt x="2937" y="0"/>
                    <a:pt x="2942" y="0"/>
                  </a:cubicBezTo>
                  <a:close/>
                  <a:moveTo>
                    <a:pt x="3125" y="0"/>
                  </a:moveTo>
                  <a:lnTo>
                    <a:pt x="3242" y="0"/>
                  </a:lnTo>
                  <a:cubicBezTo>
                    <a:pt x="3246" y="0"/>
                    <a:pt x="3250" y="4"/>
                    <a:pt x="3250" y="9"/>
                  </a:cubicBezTo>
                  <a:cubicBezTo>
                    <a:pt x="3250" y="13"/>
                    <a:pt x="3246" y="17"/>
                    <a:pt x="3242" y="17"/>
                  </a:cubicBezTo>
                  <a:lnTo>
                    <a:pt x="3125" y="17"/>
                  </a:lnTo>
                  <a:cubicBezTo>
                    <a:pt x="3121" y="17"/>
                    <a:pt x="3117" y="13"/>
                    <a:pt x="3117" y="9"/>
                  </a:cubicBezTo>
                  <a:cubicBezTo>
                    <a:pt x="3117" y="4"/>
                    <a:pt x="3121" y="0"/>
                    <a:pt x="3125" y="0"/>
                  </a:cubicBezTo>
                  <a:close/>
                  <a:moveTo>
                    <a:pt x="3308" y="0"/>
                  </a:moveTo>
                  <a:lnTo>
                    <a:pt x="3425" y="0"/>
                  </a:lnTo>
                  <a:cubicBezTo>
                    <a:pt x="3430" y="0"/>
                    <a:pt x="3433" y="4"/>
                    <a:pt x="3433" y="9"/>
                  </a:cubicBezTo>
                  <a:cubicBezTo>
                    <a:pt x="3433" y="13"/>
                    <a:pt x="3430" y="17"/>
                    <a:pt x="3425" y="17"/>
                  </a:cubicBezTo>
                  <a:lnTo>
                    <a:pt x="3308" y="17"/>
                  </a:lnTo>
                  <a:cubicBezTo>
                    <a:pt x="3304" y="17"/>
                    <a:pt x="3300" y="13"/>
                    <a:pt x="3300" y="9"/>
                  </a:cubicBezTo>
                  <a:cubicBezTo>
                    <a:pt x="3300" y="4"/>
                    <a:pt x="3304" y="0"/>
                    <a:pt x="3308" y="0"/>
                  </a:cubicBezTo>
                  <a:close/>
                  <a:moveTo>
                    <a:pt x="3492" y="0"/>
                  </a:moveTo>
                  <a:lnTo>
                    <a:pt x="3608" y="0"/>
                  </a:lnTo>
                  <a:cubicBezTo>
                    <a:pt x="3613" y="0"/>
                    <a:pt x="3617" y="4"/>
                    <a:pt x="3617" y="9"/>
                  </a:cubicBezTo>
                  <a:cubicBezTo>
                    <a:pt x="3617" y="13"/>
                    <a:pt x="3613" y="17"/>
                    <a:pt x="3608" y="17"/>
                  </a:cubicBezTo>
                  <a:lnTo>
                    <a:pt x="3492" y="17"/>
                  </a:lnTo>
                  <a:cubicBezTo>
                    <a:pt x="3487" y="17"/>
                    <a:pt x="3483" y="13"/>
                    <a:pt x="3483" y="9"/>
                  </a:cubicBezTo>
                  <a:cubicBezTo>
                    <a:pt x="3483" y="4"/>
                    <a:pt x="3487" y="0"/>
                    <a:pt x="3492" y="0"/>
                  </a:cubicBezTo>
                  <a:close/>
                  <a:moveTo>
                    <a:pt x="3675" y="0"/>
                  </a:moveTo>
                  <a:lnTo>
                    <a:pt x="3792" y="0"/>
                  </a:lnTo>
                  <a:cubicBezTo>
                    <a:pt x="3796" y="0"/>
                    <a:pt x="3800" y="4"/>
                    <a:pt x="3800" y="9"/>
                  </a:cubicBezTo>
                  <a:cubicBezTo>
                    <a:pt x="3800" y="13"/>
                    <a:pt x="3796" y="17"/>
                    <a:pt x="3792" y="17"/>
                  </a:cubicBezTo>
                  <a:lnTo>
                    <a:pt x="3675" y="17"/>
                  </a:lnTo>
                  <a:cubicBezTo>
                    <a:pt x="3671" y="17"/>
                    <a:pt x="3667" y="13"/>
                    <a:pt x="3667" y="9"/>
                  </a:cubicBezTo>
                  <a:cubicBezTo>
                    <a:pt x="3667" y="4"/>
                    <a:pt x="3671" y="0"/>
                    <a:pt x="3675" y="0"/>
                  </a:cubicBezTo>
                  <a:close/>
                  <a:moveTo>
                    <a:pt x="3858" y="0"/>
                  </a:moveTo>
                  <a:lnTo>
                    <a:pt x="3975" y="0"/>
                  </a:lnTo>
                  <a:cubicBezTo>
                    <a:pt x="3980" y="0"/>
                    <a:pt x="3983" y="4"/>
                    <a:pt x="3983" y="9"/>
                  </a:cubicBezTo>
                  <a:cubicBezTo>
                    <a:pt x="3983" y="13"/>
                    <a:pt x="3980" y="17"/>
                    <a:pt x="3975" y="17"/>
                  </a:cubicBezTo>
                  <a:lnTo>
                    <a:pt x="3858" y="17"/>
                  </a:lnTo>
                  <a:cubicBezTo>
                    <a:pt x="3854" y="17"/>
                    <a:pt x="3850" y="13"/>
                    <a:pt x="3850" y="9"/>
                  </a:cubicBezTo>
                  <a:cubicBezTo>
                    <a:pt x="3850" y="4"/>
                    <a:pt x="3854" y="0"/>
                    <a:pt x="3858" y="0"/>
                  </a:cubicBezTo>
                  <a:close/>
                  <a:moveTo>
                    <a:pt x="4042" y="0"/>
                  </a:moveTo>
                  <a:lnTo>
                    <a:pt x="4158" y="0"/>
                  </a:lnTo>
                  <a:cubicBezTo>
                    <a:pt x="4163" y="0"/>
                    <a:pt x="4167" y="4"/>
                    <a:pt x="4167" y="9"/>
                  </a:cubicBezTo>
                  <a:cubicBezTo>
                    <a:pt x="4167" y="13"/>
                    <a:pt x="4163" y="17"/>
                    <a:pt x="4158" y="17"/>
                  </a:cubicBezTo>
                  <a:lnTo>
                    <a:pt x="4042" y="17"/>
                  </a:lnTo>
                  <a:cubicBezTo>
                    <a:pt x="4037" y="17"/>
                    <a:pt x="4033" y="13"/>
                    <a:pt x="4033" y="9"/>
                  </a:cubicBezTo>
                  <a:cubicBezTo>
                    <a:pt x="4033" y="4"/>
                    <a:pt x="4037" y="0"/>
                    <a:pt x="4042" y="0"/>
                  </a:cubicBezTo>
                  <a:close/>
                  <a:moveTo>
                    <a:pt x="4225" y="0"/>
                  </a:moveTo>
                  <a:lnTo>
                    <a:pt x="4342" y="0"/>
                  </a:lnTo>
                  <a:cubicBezTo>
                    <a:pt x="4346" y="0"/>
                    <a:pt x="4350" y="4"/>
                    <a:pt x="4350" y="9"/>
                  </a:cubicBezTo>
                  <a:cubicBezTo>
                    <a:pt x="4350" y="13"/>
                    <a:pt x="4346" y="17"/>
                    <a:pt x="4342" y="17"/>
                  </a:cubicBezTo>
                  <a:lnTo>
                    <a:pt x="4225" y="17"/>
                  </a:lnTo>
                  <a:cubicBezTo>
                    <a:pt x="4221" y="17"/>
                    <a:pt x="4217" y="13"/>
                    <a:pt x="4217" y="9"/>
                  </a:cubicBezTo>
                  <a:cubicBezTo>
                    <a:pt x="4217" y="4"/>
                    <a:pt x="4221" y="0"/>
                    <a:pt x="4225" y="0"/>
                  </a:cubicBezTo>
                  <a:close/>
                  <a:moveTo>
                    <a:pt x="4408" y="0"/>
                  </a:moveTo>
                  <a:lnTo>
                    <a:pt x="4525" y="0"/>
                  </a:lnTo>
                  <a:cubicBezTo>
                    <a:pt x="4530" y="0"/>
                    <a:pt x="4533" y="4"/>
                    <a:pt x="4533" y="9"/>
                  </a:cubicBezTo>
                  <a:cubicBezTo>
                    <a:pt x="4533" y="13"/>
                    <a:pt x="4530" y="17"/>
                    <a:pt x="4525" y="17"/>
                  </a:cubicBezTo>
                  <a:lnTo>
                    <a:pt x="4408" y="17"/>
                  </a:lnTo>
                  <a:cubicBezTo>
                    <a:pt x="4404" y="17"/>
                    <a:pt x="4400" y="13"/>
                    <a:pt x="4400" y="9"/>
                  </a:cubicBezTo>
                  <a:cubicBezTo>
                    <a:pt x="4400" y="4"/>
                    <a:pt x="4404" y="0"/>
                    <a:pt x="4408" y="0"/>
                  </a:cubicBezTo>
                  <a:close/>
                  <a:moveTo>
                    <a:pt x="4592" y="0"/>
                  </a:moveTo>
                  <a:lnTo>
                    <a:pt x="4708" y="0"/>
                  </a:lnTo>
                  <a:cubicBezTo>
                    <a:pt x="4713" y="0"/>
                    <a:pt x="4717" y="4"/>
                    <a:pt x="4717" y="9"/>
                  </a:cubicBezTo>
                  <a:cubicBezTo>
                    <a:pt x="4717" y="13"/>
                    <a:pt x="4713" y="17"/>
                    <a:pt x="4708" y="17"/>
                  </a:cubicBezTo>
                  <a:lnTo>
                    <a:pt x="4592" y="17"/>
                  </a:lnTo>
                  <a:cubicBezTo>
                    <a:pt x="4587" y="17"/>
                    <a:pt x="4583" y="13"/>
                    <a:pt x="4583" y="9"/>
                  </a:cubicBezTo>
                  <a:cubicBezTo>
                    <a:pt x="4583" y="4"/>
                    <a:pt x="4587" y="0"/>
                    <a:pt x="4592" y="0"/>
                  </a:cubicBezTo>
                  <a:close/>
                  <a:moveTo>
                    <a:pt x="4775" y="0"/>
                  </a:moveTo>
                  <a:lnTo>
                    <a:pt x="4892" y="0"/>
                  </a:lnTo>
                  <a:cubicBezTo>
                    <a:pt x="4896" y="0"/>
                    <a:pt x="4900" y="4"/>
                    <a:pt x="4900" y="9"/>
                  </a:cubicBezTo>
                  <a:cubicBezTo>
                    <a:pt x="4900" y="13"/>
                    <a:pt x="4896" y="17"/>
                    <a:pt x="4892" y="17"/>
                  </a:cubicBezTo>
                  <a:lnTo>
                    <a:pt x="4775" y="17"/>
                  </a:lnTo>
                  <a:cubicBezTo>
                    <a:pt x="4771" y="17"/>
                    <a:pt x="4767" y="13"/>
                    <a:pt x="4767" y="9"/>
                  </a:cubicBezTo>
                  <a:cubicBezTo>
                    <a:pt x="4767" y="4"/>
                    <a:pt x="4771" y="0"/>
                    <a:pt x="4775" y="0"/>
                  </a:cubicBezTo>
                  <a:close/>
                  <a:moveTo>
                    <a:pt x="4958" y="0"/>
                  </a:moveTo>
                  <a:lnTo>
                    <a:pt x="5022" y="0"/>
                  </a:lnTo>
                  <a:cubicBezTo>
                    <a:pt x="5026" y="0"/>
                    <a:pt x="5030" y="4"/>
                    <a:pt x="5030" y="9"/>
                  </a:cubicBezTo>
                  <a:cubicBezTo>
                    <a:pt x="5030" y="13"/>
                    <a:pt x="5026" y="17"/>
                    <a:pt x="5022" y="17"/>
                  </a:cubicBezTo>
                  <a:lnTo>
                    <a:pt x="4958" y="17"/>
                  </a:lnTo>
                  <a:cubicBezTo>
                    <a:pt x="4954" y="17"/>
                    <a:pt x="4950" y="13"/>
                    <a:pt x="4950" y="9"/>
                  </a:cubicBezTo>
                  <a:cubicBezTo>
                    <a:pt x="4950" y="4"/>
                    <a:pt x="4954" y="0"/>
                    <a:pt x="4958" y="0"/>
                  </a:cubicBezTo>
                  <a:close/>
                </a:path>
              </a:pathLst>
            </a:custGeom>
            <a:solidFill>
              <a:srgbClr val="000000"/>
            </a:solidFill>
            <a:ln w="1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728" name="Freeform 479"/>
            <p:cNvSpPr>
              <a:spLocks noEditPoints="1"/>
            </p:cNvSpPr>
            <p:nvPr/>
          </p:nvSpPr>
          <p:spPr bwMode="auto">
            <a:xfrm>
              <a:off x="1979" y="2936"/>
              <a:ext cx="536" cy="2"/>
            </a:xfrm>
            <a:custGeom>
              <a:avLst/>
              <a:gdLst>
                <a:gd name="T0" fmla="*/ 1 w 5030"/>
                <a:gd name="T1" fmla="*/ 0 h 17"/>
                <a:gd name="T2" fmla="*/ 2 w 5030"/>
                <a:gd name="T3" fmla="*/ 0 h 17"/>
                <a:gd name="T4" fmla="*/ 2 w 5030"/>
                <a:gd name="T5" fmla="*/ 0 h 17"/>
                <a:gd name="T6" fmla="*/ 6 w 5030"/>
                <a:gd name="T7" fmla="*/ 0 h 17"/>
                <a:gd name="T8" fmla="*/ 4 w 5030"/>
                <a:gd name="T9" fmla="*/ 0 h 17"/>
                <a:gd name="T10" fmla="*/ 8 w 5030"/>
                <a:gd name="T11" fmla="*/ 0 h 17"/>
                <a:gd name="T12" fmla="*/ 6 w 5030"/>
                <a:gd name="T13" fmla="*/ 0 h 17"/>
                <a:gd name="T14" fmla="*/ 10 w 5030"/>
                <a:gd name="T15" fmla="*/ 0 h 17"/>
                <a:gd name="T16" fmla="*/ 11 w 5030"/>
                <a:gd name="T17" fmla="*/ 0 h 17"/>
                <a:gd name="T18" fmla="*/ 11 w 5030"/>
                <a:gd name="T19" fmla="*/ 0 h 17"/>
                <a:gd name="T20" fmla="*/ 14 w 5030"/>
                <a:gd name="T21" fmla="*/ 0 h 17"/>
                <a:gd name="T22" fmla="*/ 12 w 5030"/>
                <a:gd name="T23" fmla="*/ 0 h 17"/>
                <a:gd name="T24" fmla="*/ 16 w 5030"/>
                <a:gd name="T25" fmla="*/ 0 h 17"/>
                <a:gd name="T26" fmla="*/ 15 w 5030"/>
                <a:gd name="T27" fmla="*/ 0 h 17"/>
                <a:gd name="T28" fmla="*/ 18 w 5030"/>
                <a:gd name="T29" fmla="*/ 0 h 17"/>
                <a:gd name="T30" fmla="*/ 19 w 5030"/>
                <a:gd name="T31" fmla="*/ 0 h 17"/>
                <a:gd name="T32" fmla="*/ 19 w 5030"/>
                <a:gd name="T33" fmla="*/ 0 h 17"/>
                <a:gd name="T34" fmla="*/ 22 w 5030"/>
                <a:gd name="T35" fmla="*/ 0 h 17"/>
                <a:gd name="T36" fmla="*/ 21 w 5030"/>
                <a:gd name="T37" fmla="*/ 0 h 17"/>
                <a:gd name="T38" fmla="*/ 24 w 5030"/>
                <a:gd name="T39" fmla="*/ 0 h 17"/>
                <a:gd name="T40" fmla="*/ 23 w 5030"/>
                <a:gd name="T41" fmla="*/ 0 h 17"/>
                <a:gd name="T42" fmla="*/ 26 w 5030"/>
                <a:gd name="T43" fmla="*/ 0 h 17"/>
                <a:gd name="T44" fmla="*/ 27 w 5030"/>
                <a:gd name="T45" fmla="*/ 0 h 17"/>
                <a:gd name="T46" fmla="*/ 27 w 5030"/>
                <a:gd name="T47" fmla="*/ 0 h 17"/>
                <a:gd name="T48" fmla="*/ 31 w 5030"/>
                <a:gd name="T49" fmla="*/ 0 h 17"/>
                <a:gd name="T50" fmla="*/ 29 w 5030"/>
                <a:gd name="T51" fmla="*/ 0 h 17"/>
                <a:gd name="T52" fmla="*/ 33 w 5030"/>
                <a:gd name="T53" fmla="*/ 0 h 17"/>
                <a:gd name="T54" fmla="*/ 31 w 5030"/>
                <a:gd name="T55" fmla="*/ 0 h 17"/>
                <a:gd name="T56" fmla="*/ 35 w 5030"/>
                <a:gd name="T57" fmla="*/ 0 h 17"/>
                <a:gd name="T58" fmla="*/ 35 w 5030"/>
                <a:gd name="T59" fmla="*/ 0 h 17"/>
                <a:gd name="T60" fmla="*/ 35 w 5030"/>
                <a:gd name="T61" fmla="*/ 0 h 17"/>
                <a:gd name="T62" fmla="*/ 39 w 5030"/>
                <a:gd name="T63" fmla="*/ 0 h 17"/>
                <a:gd name="T64" fmla="*/ 38 w 5030"/>
                <a:gd name="T65" fmla="*/ 0 h 17"/>
                <a:gd name="T66" fmla="*/ 41 w 5030"/>
                <a:gd name="T67" fmla="*/ 0 h 17"/>
                <a:gd name="T68" fmla="*/ 40 w 5030"/>
                <a:gd name="T69" fmla="*/ 0 h 17"/>
                <a:gd name="T70" fmla="*/ 43 w 5030"/>
                <a:gd name="T71" fmla="*/ 0 h 17"/>
                <a:gd name="T72" fmla="*/ 44 w 5030"/>
                <a:gd name="T73" fmla="*/ 0 h 17"/>
                <a:gd name="T74" fmla="*/ 44 w 5030"/>
                <a:gd name="T75" fmla="*/ 0 h 17"/>
                <a:gd name="T76" fmla="*/ 47 w 5030"/>
                <a:gd name="T77" fmla="*/ 0 h 17"/>
                <a:gd name="T78" fmla="*/ 46 w 5030"/>
                <a:gd name="T79" fmla="*/ 0 h 17"/>
                <a:gd name="T80" fmla="*/ 49 w 5030"/>
                <a:gd name="T81" fmla="*/ 0 h 17"/>
                <a:gd name="T82" fmla="*/ 48 w 5030"/>
                <a:gd name="T83" fmla="*/ 0 h 17"/>
                <a:gd name="T84" fmla="*/ 51 w 5030"/>
                <a:gd name="T85" fmla="*/ 0 h 17"/>
                <a:gd name="T86" fmla="*/ 52 w 5030"/>
                <a:gd name="T87" fmla="*/ 0 h 17"/>
                <a:gd name="T88" fmla="*/ 52 w 5030"/>
                <a:gd name="T89" fmla="*/ 0 h 17"/>
                <a:gd name="T90" fmla="*/ 56 w 5030"/>
                <a:gd name="T91" fmla="*/ 0 h 17"/>
                <a:gd name="T92" fmla="*/ 54 w 5030"/>
                <a:gd name="T93" fmla="*/ 0 h 17"/>
                <a:gd name="T94" fmla="*/ 57 w 5030"/>
                <a:gd name="T95" fmla="*/ 0 h 17"/>
                <a:gd name="T96" fmla="*/ 56 w 5030"/>
                <a:gd name="T97" fmla="*/ 0 h 1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5030" h="17">
                  <a:moveTo>
                    <a:pt x="8" y="0"/>
                  </a:moveTo>
                  <a:lnTo>
                    <a:pt x="125" y="0"/>
                  </a:lnTo>
                  <a:cubicBezTo>
                    <a:pt x="130" y="0"/>
                    <a:pt x="133" y="4"/>
                    <a:pt x="133" y="8"/>
                  </a:cubicBezTo>
                  <a:cubicBezTo>
                    <a:pt x="133" y="13"/>
                    <a:pt x="130" y="17"/>
                    <a:pt x="125" y="17"/>
                  </a:cubicBezTo>
                  <a:lnTo>
                    <a:pt x="8" y="17"/>
                  </a:lnTo>
                  <a:cubicBezTo>
                    <a:pt x="4" y="17"/>
                    <a:pt x="0" y="13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lose/>
                  <a:moveTo>
                    <a:pt x="192" y="0"/>
                  </a:moveTo>
                  <a:lnTo>
                    <a:pt x="308" y="0"/>
                  </a:lnTo>
                  <a:cubicBezTo>
                    <a:pt x="313" y="0"/>
                    <a:pt x="317" y="4"/>
                    <a:pt x="317" y="8"/>
                  </a:cubicBezTo>
                  <a:cubicBezTo>
                    <a:pt x="317" y="13"/>
                    <a:pt x="313" y="17"/>
                    <a:pt x="308" y="17"/>
                  </a:cubicBezTo>
                  <a:lnTo>
                    <a:pt x="192" y="17"/>
                  </a:lnTo>
                  <a:cubicBezTo>
                    <a:pt x="187" y="17"/>
                    <a:pt x="183" y="13"/>
                    <a:pt x="183" y="8"/>
                  </a:cubicBezTo>
                  <a:cubicBezTo>
                    <a:pt x="183" y="4"/>
                    <a:pt x="187" y="0"/>
                    <a:pt x="192" y="0"/>
                  </a:cubicBezTo>
                  <a:close/>
                  <a:moveTo>
                    <a:pt x="375" y="0"/>
                  </a:moveTo>
                  <a:lnTo>
                    <a:pt x="492" y="0"/>
                  </a:lnTo>
                  <a:cubicBezTo>
                    <a:pt x="496" y="0"/>
                    <a:pt x="500" y="4"/>
                    <a:pt x="500" y="8"/>
                  </a:cubicBezTo>
                  <a:cubicBezTo>
                    <a:pt x="500" y="13"/>
                    <a:pt x="496" y="17"/>
                    <a:pt x="492" y="17"/>
                  </a:cubicBezTo>
                  <a:lnTo>
                    <a:pt x="375" y="17"/>
                  </a:lnTo>
                  <a:cubicBezTo>
                    <a:pt x="371" y="17"/>
                    <a:pt x="367" y="13"/>
                    <a:pt x="367" y="8"/>
                  </a:cubicBezTo>
                  <a:cubicBezTo>
                    <a:pt x="367" y="4"/>
                    <a:pt x="371" y="0"/>
                    <a:pt x="375" y="0"/>
                  </a:cubicBezTo>
                  <a:close/>
                  <a:moveTo>
                    <a:pt x="558" y="0"/>
                  </a:moveTo>
                  <a:lnTo>
                    <a:pt x="675" y="0"/>
                  </a:lnTo>
                  <a:cubicBezTo>
                    <a:pt x="680" y="0"/>
                    <a:pt x="683" y="4"/>
                    <a:pt x="683" y="8"/>
                  </a:cubicBezTo>
                  <a:cubicBezTo>
                    <a:pt x="683" y="13"/>
                    <a:pt x="680" y="17"/>
                    <a:pt x="675" y="17"/>
                  </a:cubicBezTo>
                  <a:lnTo>
                    <a:pt x="558" y="17"/>
                  </a:lnTo>
                  <a:cubicBezTo>
                    <a:pt x="554" y="17"/>
                    <a:pt x="550" y="13"/>
                    <a:pt x="550" y="8"/>
                  </a:cubicBezTo>
                  <a:cubicBezTo>
                    <a:pt x="550" y="4"/>
                    <a:pt x="554" y="0"/>
                    <a:pt x="558" y="0"/>
                  </a:cubicBezTo>
                  <a:close/>
                  <a:moveTo>
                    <a:pt x="742" y="0"/>
                  </a:moveTo>
                  <a:lnTo>
                    <a:pt x="858" y="0"/>
                  </a:lnTo>
                  <a:cubicBezTo>
                    <a:pt x="863" y="0"/>
                    <a:pt x="867" y="4"/>
                    <a:pt x="867" y="8"/>
                  </a:cubicBezTo>
                  <a:cubicBezTo>
                    <a:pt x="867" y="13"/>
                    <a:pt x="863" y="17"/>
                    <a:pt x="858" y="17"/>
                  </a:cubicBezTo>
                  <a:lnTo>
                    <a:pt x="742" y="17"/>
                  </a:lnTo>
                  <a:cubicBezTo>
                    <a:pt x="737" y="17"/>
                    <a:pt x="733" y="13"/>
                    <a:pt x="733" y="8"/>
                  </a:cubicBezTo>
                  <a:cubicBezTo>
                    <a:pt x="733" y="4"/>
                    <a:pt x="737" y="0"/>
                    <a:pt x="742" y="0"/>
                  </a:cubicBezTo>
                  <a:close/>
                  <a:moveTo>
                    <a:pt x="925" y="0"/>
                  </a:moveTo>
                  <a:lnTo>
                    <a:pt x="1042" y="0"/>
                  </a:lnTo>
                  <a:cubicBezTo>
                    <a:pt x="1046" y="0"/>
                    <a:pt x="1050" y="4"/>
                    <a:pt x="1050" y="8"/>
                  </a:cubicBezTo>
                  <a:cubicBezTo>
                    <a:pt x="1050" y="13"/>
                    <a:pt x="1046" y="17"/>
                    <a:pt x="1042" y="17"/>
                  </a:cubicBezTo>
                  <a:lnTo>
                    <a:pt x="925" y="17"/>
                  </a:lnTo>
                  <a:cubicBezTo>
                    <a:pt x="921" y="17"/>
                    <a:pt x="917" y="13"/>
                    <a:pt x="917" y="8"/>
                  </a:cubicBezTo>
                  <a:cubicBezTo>
                    <a:pt x="917" y="4"/>
                    <a:pt x="921" y="0"/>
                    <a:pt x="925" y="0"/>
                  </a:cubicBezTo>
                  <a:close/>
                  <a:moveTo>
                    <a:pt x="1108" y="0"/>
                  </a:moveTo>
                  <a:lnTo>
                    <a:pt x="1225" y="0"/>
                  </a:lnTo>
                  <a:cubicBezTo>
                    <a:pt x="1230" y="0"/>
                    <a:pt x="1233" y="4"/>
                    <a:pt x="1233" y="8"/>
                  </a:cubicBezTo>
                  <a:cubicBezTo>
                    <a:pt x="1233" y="13"/>
                    <a:pt x="1230" y="17"/>
                    <a:pt x="1225" y="17"/>
                  </a:cubicBezTo>
                  <a:lnTo>
                    <a:pt x="1108" y="17"/>
                  </a:lnTo>
                  <a:cubicBezTo>
                    <a:pt x="1104" y="17"/>
                    <a:pt x="1100" y="13"/>
                    <a:pt x="1100" y="8"/>
                  </a:cubicBezTo>
                  <a:cubicBezTo>
                    <a:pt x="1100" y="4"/>
                    <a:pt x="1104" y="0"/>
                    <a:pt x="1108" y="0"/>
                  </a:cubicBezTo>
                  <a:close/>
                  <a:moveTo>
                    <a:pt x="1292" y="0"/>
                  </a:moveTo>
                  <a:lnTo>
                    <a:pt x="1408" y="0"/>
                  </a:lnTo>
                  <a:cubicBezTo>
                    <a:pt x="1413" y="0"/>
                    <a:pt x="1417" y="4"/>
                    <a:pt x="1417" y="8"/>
                  </a:cubicBezTo>
                  <a:cubicBezTo>
                    <a:pt x="1417" y="13"/>
                    <a:pt x="1413" y="17"/>
                    <a:pt x="1408" y="17"/>
                  </a:cubicBezTo>
                  <a:lnTo>
                    <a:pt x="1292" y="17"/>
                  </a:lnTo>
                  <a:cubicBezTo>
                    <a:pt x="1287" y="17"/>
                    <a:pt x="1283" y="13"/>
                    <a:pt x="1283" y="8"/>
                  </a:cubicBezTo>
                  <a:cubicBezTo>
                    <a:pt x="1283" y="4"/>
                    <a:pt x="1287" y="0"/>
                    <a:pt x="1292" y="0"/>
                  </a:cubicBezTo>
                  <a:close/>
                  <a:moveTo>
                    <a:pt x="1475" y="0"/>
                  </a:moveTo>
                  <a:lnTo>
                    <a:pt x="1592" y="0"/>
                  </a:lnTo>
                  <a:cubicBezTo>
                    <a:pt x="1596" y="0"/>
                    <a:pt x="1600" y="4"/>
                    <a:pt x="1600" y="8"/>
                  </a:cubicBezTo>
                  <a:cubicBezTo>
                    <a:pt x="1600" y="13"/>
                    <a:pt x="1596" y="17"/>
                    <a:pt x="1592" y="17"/>
                  </a:cubicBezTo>
                  <a:lnTo>
                    <a:pt x="1475" y="17"/>
                  </a:lnTo>
                  <a:cubicBezTo>
                    <a:pt x="1471" y="17"/>
                    <a:pt x="1467" y="13"/>
                    <a:pt x="1467" y="8"/>
                  </a:cubicBezTo>
                  <a:cubicBezTo>
                    <a:pt x="1467" y="4"/>
                    <a:pt x="1471" y="0"/>
                    <a:pt x="1475" y="0"/>
                  </a:cubicBezTo>
                  <a:close/>
                  <a:moveTo>
                    <a:pt x="1658" y="0"/>
                  </a:moveTo>
                  <a:lnTo>
                    <a:pt x="1775" y="0"/>
                  </a:lnTo>
                  <a:cubicBezTo>
                    <a:pt x="1780" y="0"/>
                    <a:pt x="1783" y="4"/>
                    <a:pt x="1783" y="8"/>
                  </a:cubicBezTo>
                  <a:cubicBezTo>
                    <a:pt x="1783" y="13"/>
                    <a:pt x="1780" y="17"/>
                    <a:pt x="1775" y="17"/>
                  </a:cubicBezTo>
                  <a:lnTo>
                    <a:pt x="1658" y="17"/>
                  </a:lnTo>
                  <a:cubicBezTo>
                    <a:pt x="1654" y="17"/>
                    <a:pt x="1650" y="13"/>
                    <a:pt x="1650" y="8"/>
                  </a:cubicBezTo>
                  <a:cubicBezTo>
                    <a:pt x="1650" y="4"/>
                    <a:pt x="1654" y="0"/>
                    <a:pt x="1658" y="0"/>
                  </a:cubicBezTo>
                  <a:close/>
                  <a:moveTo>
                    <a:pt x="1842" y="0"/>
                  </a:moveTo>
                  <a:lnTo>
                    <a:pt x="1958" y="0"/>
                  </a:lnTo>
                  <a:cubicBezTo>
                    <a:pt x="1963" y="0"/>
                    <a:pt x="1967" y="4"/>
                    <a:pt x="1967" y="8"/>
                  </a:cubicBezTo>
                  <a:cubicBezTo>
                    <a:pt x="1967" y="13"/>
                    <a:pt x="1963" y="17"/>
                    <a:pt x="1958" y="17"/>
                  </a:cubicBezTo>
                  <a:lnTo>
                    <a:pt x="1842" y="17"/>
                  </a:lnTo>
                  <a:cubicBezTo>
                    <a:pt x="1837" y="17"/>
                    <a:pt x="1833" y="13"/>
                    <a:pt x="1833" y="8"/>
                  </a:cubicBezTo>
                  <a:cubicBezTo>
                    <a:pt x="1833" y="4"/>
                    <a:pt x="1837" y="0"/>
                    <a:pt x="1842" y="0"/>
                  </a:cubicBezTo>
                  <a:close/>
                  <a:moveTo>
                    <a:pt x="2025" y="0"/>
                  </a:moveTo>
                  <a:lnTo>
                    <a:pt x="2142" y="0"/>
                  </a:lnTo>
                  <a:cubicBezTo>
                    <a:pt x="2146" y="0"/>
                    <a:pt x="2150" y="4"/>
                    <a:pt x="2150" y="8"/>
                  </a:cubicBezTo>
                  <a:cubicBezTo>
                    <a:pt x="2150" y="13"/>
                    <a:pt x="2146" y="17"/>
                    <a:pt x="2142" y="17"/>
                  </a:cubicBezTo>
                  <a:lnTo>
                    <a:pt x="2025" y="17"/>
                  </a:lnTo>
                  <a:cubicBezTo>
                    <a:pt x="2021" y="17"/>
                    <a:pt x="2017" y="13"/>
                    <a:pt x="2017" y="8"/>
                  </a:cubicBezTo>
                  <a:cubicBezTo>
                    <a:pt x="2017" y="4"/>
                    <a:pt x="2021" y="0"/>
                    <a:pt x="2025" y="0"/>
                  </a:cubicBezTo>
                  <a:close/>
                  <a:moveTo>
                    <a:pt x="2208" y="0"/>
                  </a:moveTo>
                  <a:lnTo>
                    <a:pt x="2325" y="0"/>
                  </a:lnTo>
                  <a:cubicBezTo>
                    <a:pt x="2330" y="0"/>
                    <a:pt x="2333" y="4"/>
                    <a:pt x="2333" y="8"/>
                  </a:cubicBezTo>
                  <a:cubicBezTo>
                    <a:pt x="2333" y="13"/>
                    <a:pt x="2330" y="17"/>
                    <a:pt x="2325" y="17"/>
                  </a:cubicBezTo>
                  <a:lnTo>
                    <a:pt x="2208" y="17"/>
                  </a:lnTo>
                  <a:cubicBezTo>
                    <a:pt x="2204" y="17"/>
                    <a:pt x="2200" y="13"/>
                    <a:pt x="2200" y="8"/>
                  </a:cubicBezTo>
                  <a:cubicBezTo>
                    <a:pt x="2200" y="4"/>
                    <a:pt x="2204" y="0"/>
                    <a:pt x="2208" y="0"/>
                  </a:cubicBezTo>
                  <a:close/>
                  <a:moveTo>
                    <a:pt x="2392" y="0"/>
                  </a:moveTo>
                  <a:lnTo>
                    <a:pt x="2508" y="0"/>
                  </a:lnTo>
                  <a:cubicBezTo>
                    <a:pt x="2513" y="0"/>
                    <a:pt x="2517" y="4"/>
                    <a:pt x="2517" y="8"/>
                  </a:cubicBezTo>
                  <a:cubicBezTo>
                    <a:pt x="2517" y="13"/>
                    <a:pt x="2513" y="17"/>
                    <a:pt x="2508" y="17"/>
                  </a:cubicBezTo>
                  <a:lnTo>
                    <a:pt x="2392" y="17"/>
                  </a:lnTo>
                  <a:cubicBezTo>
                    <a:pt x="2387" y="17"/>
                    <a:pt x="2383" y="13"/>
                    <a:pt x="2383" y="8"/>
                  </a:cubicBezTo>
                  <a:cubicBezTo>
                    <a:pt x="2383" y="4"/>
                    <a:pt x="2387" y="0"/>
                    <a:pt x="2392" y="0"/>
                  </a:cubicBezTo>
                  <a:close/>
                  <a:moveTo>
                    <a:pt x="2575" y="0"/>
                  </a:moveTo>
                  <a:lnTo>
                    <a:pt x="2692" y="0"/>
                  </a:lnTo>
                  <a:cubicBezTo>
                    <a:pt x="2696" y="0"/>
                    <a:pt x="2700" y="4"/>
                    <a:pt x="2700" y="8"/>
                  </a:cubicBezTo>
                  <a:cubicBezTo>
                    <a:pt x="2700" y="13"/>
                    <a:pt x="2696" y="17"/>
                    <a:pt x="2692" y="17"/>
                  </a:cubicBezTo>
                  <a:lnTo>
                    <a:pt x="2575" y="17"/>
                  </a:lnTo>
                  <a:cubicBezTo>
                    <a:pt x="2571" y="17"/>
                    <a:pt x="2567" y="13"/>
                    <a:pt x="2567" y="8"/>
                  </a:cubicBezTo>
                  <a:cubicBezTo>
                    <a:pt x="2567" y="4"/>
                    <a:pt x="2571" y="0"/>
                    <a:pt x="2575" y="0"/>
                  </a:cubicBezTo>
                  <a:close/>
                  <a:moveTo>
                    <a:pt x="2758" y="0"/>
                  </a:moveTo>
                  <a:lnTo>
                    <a:pt x="2875" y="0"/>
                  </a:lnTo>
                  <a:cubicBezTo>
                    <a:pt x="2880" y="0"/>
                    <a:pt x="2883" y="4"/>
                    <a:pt x="2883" y="8"/>
                  </a:cubicBezTo>
                  <a:cubicBezTo>
                    <a:pt x="2883" y="13"/>
                    <a:pt x="2880" y="17"/>
                    <a:pt x="2875" y="17"/>
                  </a:cubicBezTo>
                  <a:lnTo>
                    <a:pt x="2758" y="17"/>
                  </a:lnTo>
                  <a:cubicBezTo>
                    <a:pt x="2754" y="17"/>
                    <a:pt x="2750" y="13"/>
                    <a:pt x="2750" y="8"/>
                  </a:cubicBezTo>
                  <a:cubicBezTo>
                    <a:pt x="2750" y="4"/>
                    <a:pt x="2754" y="0"/>
                    <a:pt x="2758" y="0"/>
                  </a:cubicBezTo>
                  <a:close/>
                  <a:moveTo>
                    <a:pt x="2942" y="0"/>
                  </a:moveTo>
                  <a:lnTo>
                    <a:pt x="3058" y="0"/>
                  </a:lnTo>
                  <a:cubicBezTo>
                    <a:pt x="3063" y="0"/>
                    <a:pt x="3067" y="4"/>
                    <a:pt x="3067" y="8"/>
                  </a:cubicBezTo>
                  <a:cubicBezTo>
                    <a:pt x="3067" y="13"/>
                    <a:pt x="3063" y="17"/>
                    <a:pt x="3058" y="17"/>
                  </a:cubicBezTo>
                  <a:lnTo>
                    <a:pt x="2942" y="17"/>
                  </a:lnTo>
                  <a:cubicBezTo>
                    <a:pt x="2937" y="17"/>
                    <a:pt x="2933" y="13"/>
                    <a:pt x="2933" y="8"/>
                  </a:cubicBezTo>
                  <a:cubicBezTo>
                    <a:pt x="2933" y="4"/>
                    <a:pt x="2937" y="0"/>
                    <a:pt x="2942" y="0"/>
                  </a:cubicBezTo>
                  <a:close/>
                  <a:moveTo>
                    <a:pt x="3125" y="0"/>
                  </a:moveTo>
                  <a:lnTo>
                    <a:pt x="3242" y="0"/>
                  </a:lnTo>
                  <a:cubicBezTo>
                    <a:pt x="3246" y="0"/>
                    <a:pt x="3250" y="4"/>
                    <a:pt x="3250" y="8"/>
                  </a:cubicBezTo>
                  <a:cubicBezTo>
                    <a:pt x="3250" y="13"/>
                    <a:pt x="3246" y="17"/>
                    <a:pt x="3242" y="17"/>
                  </a:cubicBezTo>
                  <a:lnTo>
                    <a:pt x="3125" y="17"/>
                  </a:lnTo>
                  <a:cubicBezTo>
                    <a:pt x="3121" y="17"/>
                    <a:pt x="3117" y="13"/>
                    <a:pt x="3117" y="8"/>
                  </a:cubicBezTo>
                  <a:cubicBezTo>
                    <a:pt x="3117" y="4"/>
                    <a:pt x="3121" y="0"/>
                    <a:pt x="3125" y="0"/>
                  </a:cubicBezTo>
                  <a:close/>
                  <a:moveTo>
                    <a:pt x="3308" y="0"/>
                  </a:moveTo>
                  <a:lnTo>
                    <a:pt x="3425" y="0"/>
                  </a:lnTo>
                  <a:cubicBezTo>
                    <a:pt x="3430" y="0"/>
                    <a:pt x="3433" y="4"/>
                    <a:pt x="3433" y="8"/>
                  </a:cubicBezTo>
                  <a:cubicBezTo>
                    <a:pt x="3433" y="13"/>
                    <a:pt x="3430" y="17"/>
                    <a:pt x="3425" y="17"/>
                  </a:cubicBezTo>
                  <a:lnTo>
                    <a:pt x="3308" y="17"/>
                  </a:lnTo>
                  <a:cubicBezTo>
                    <a:pt x="3304" y="17"/>
                    <a:pt x="3300" y="13"/>
                    <a:pt x="3300" y="8"/>
                  </a:cubicBezTo>
                  <a:cubicBezTo>
                    <a:pt x="3300" y="4"/>
                    <a:pt x="3304" y="0"/>
                    <a:pt x="3308" y="0"/>
                  </a:cubicBezTo>
                  <a:close/>
                  <a:moveTo>
                    <a:pt x="3492" y="0"/>
                  </a:moveTo>
                  <a:lnTo>
                    <a:pt x="3608" y="0"/>
                  </a:lnTo>
                  <a:cubicBezTo>
                    <a:pt x="3613" y="0"/>
                    <a:pt x="3617" y="4"/>
                    <a:pt x="3617" y="8"/>
                  </a:cubicBezTo>
                  <a:cubicBezTo>
                    <a:pt x="3617" y="13"/>
                    <a:pt x="3613" y="17"/>
                    <a:pt x="3608" y="17"/>
                  </a:cubicBezTo>
                  <a:lnTo>
                    <a:pt x="3492" y="17"/>
                  </a:lnTo>
                  <a:cubicBezTo>
                    <a:pt x="3487" y="17"/>
                    <a:pt x="3483" y="13"/>
                    <a:pt x="3483" y="8"/>
                  </a:cubicBezTo>
                  <a:cubicBezTo>
                    <a:pt x="3483" y="4"/>
                    <a:pt x="3487" y="0"/>
                    <a:pt x="3492" y="0"/>
                  </a:cubicBezTo>
                  <a:close/>
                  <a:moveTo>
                    <a:pt x="3675" y="0"/>
                  </a:moveTo>
                  <a:lnTo>
                    <a:pt x="3792" y="0"/>
                  </a:lnTo>
                  <a:cubicBezTo>
                    <a:pt x="3796" y="0"/>
                    <a:pt x="3800" y="4"/>
                    <a:pt x="3800" y="8"/>
                  </a:cubicBezTo>
                  <a:cubicBezTo>
                    <a:pt x="3800" y="13"/>
                    <a:pt x="3796" y="17"/>
                    <a:pt x="3792" y="17"/>
                  </a:cubicBezTo>
                  <a:lnTo>
                    <a:pt x="3675" y="17"/>
                  </a:lnTo>
                  <a:cubicBezTo>
                    <a:pt x="3671" y="17"/>
                    <a:pt x="3667" y="13"/>
                    <a:pt x="3667" y="8"/>
                  </a:cubicBezTo>
                  <a:cubicBezTo>
                    <a:pt x="3667" y="4"/>
                    <a:pt x="3671" y="0"/>
                    <a:pt x="3675" y="0"/>
                  </a:cubicBezTo>
                  <a:close/>
                  <a:moveTo>
                    <a:pt x="3858" y="0"/>
                  </a:moveTo>
                  <a:lnTo>
                    <a:pt x="3975" y="0"/>
                  </a:lnTo>
                  <a:cubicBezTo>
                    <a:pt x="3980" y="0"/>
                    <a:pt x="3983" y="4"/>
                    <a:pt x="3983" y="8"/>
                  </a:cubicBezTo>
                  <a:cubicBezTo>
                    <a:pt x="3983" y="13"/>
                    <a:pt x="3980" y="17"/>
                    <a:pt x="3975" y="17"/>
                  </a:cubicBezTo>
                  <a:lnTo>
                    <a:pt x="3858" y="17"/>
                  </a:lnTo>
                  <a:cubicBezTo>
                    <a:pt x="3854" y="17"/>
                    <a:pt x="3850" y="13"/>
                    <a:pt x="3850" y="8"/>
                  </a:cubicBezTo>
                  <a:cubicBezTo>
                    <a:pt x="3850" y="4"/>
                    <a:pt x="3854" y="0"/>
                    <a:pt x="3858" y="0"/>
                  </a:cubicBezTo>
                  <a:close/>
                  <a:moveTo>
                    <a:pt x="4042" y="0"/>
                  </a:moveTo>
                  <a:lnTo>
                    <a:pt x="4158" y="0"/>
                  </a:lnTo>
                  <a:cubicBezTo>
                    <a:pt x="4163" y="0"/>
                    <a:pt x="4167" y="4"/>
                    <a:pt x="4167" y="8"/>
                  </a:cubicBezTo>
                  <a:cubicBezTo>
                    <a:pt x="4167" y="13"/>
                    <a:pt x="4163" y="17"/>
                    <a:pt x="4158" y="17"/>
                  </a:cubicBezTo>
                  <a:lnTo>
                    <a:pt x="4042" y="17"/>
                  </a:lnTo>
                  <a:cubicBezTo>
                    <a:pt x="4037" y="17"/>
                    <a:pt x="4033" y="13"/>
                    <a:pt x="4033" y="8"/>
                  </a:cubicBezTo>
                  <a:cubicBezTo>
                    <a:pt x="4033" y="4"/>
                    <a:pt x="4037" y="0"/>
                    <a:pt x="4042" y="0"/>
                  </a:cubicBezTo>
                  <a:close/>
                  <a:moveTo>
                    <a:pt x="4225" y="0"/>
                  </a:moveTo>
                  <a:lnTo>
                    <a:pt x="4342" y="0"/>
                  </a:lnTo>
                  <a:cubicBezTo>
                    <a:pt x="4346" y="0"/>
                    <a:pt x="4350" y="4"/>
                    <a:pt x="4350" y="8"/>
                  </a:cubicBezTo>
                  <a:cubicBezTo>
                    <a:pt x="4350" y="13"/>
                    <a:pt x="4346" y="17"/>
                    <a:pt x="4342" y="17"/>
                  </a:cubicBezTo>
                  <a:lnTo>
                    <a:pt x="4225" y="17"/>
                  </a:lnTo>
                  <a:cubicBezTo>
                    <a:pt x="4221" y="17"/>
                    <a:pt x="4217" y="13"/>
                    <a:pt x="4217" y="8"/>
                  </a:cubicBezTo>
                  <a:cubicBezTo>
                    <a:pt x="4217" y="4"/>
                    <a:pt x="4221" y="0"/>
                    <a:pt x="4225" y="0"/>
                  </a:cubicBezTo>
                  <a:close/>
                  <a:moveTo>
                    <a:pt x="4408" y="0"/>
                  </a:moveTo>
                  <a:lnTo>
                    <a:pt x="4525" y="0"/>
                  </a:lnTo>
                  <a:cubicBezTo>
                    <a:pt x="4530" y="0"/>
                    <a:pt x="4533" y="4"/>
                    <a:pt x="4533" y="8"/>
                  </a:cubicBezTo>
                  <a:cubicBezTo>
                    <a:pt x="4533" y="13"/>
                    <a:pt x="4530" y="17"/>
                    <a:pt x="4525" y="17"/>
                  </a:cubicBezTo>
                  <a:lnTo>
                    <a:pt x="4408" y="17"/>
                  </a:lnTo>
                  <a:cubicBezTo>
                    <a:pt x="4404" y="17"/>
                    <a:pt x="4400" y="13"/>
                    <a:pt x="4400" y="8"/>
                  </a:cubicBezTo>
                  <a:cubicBezTo>
                    <a:pt x="4400" y="4"/>
                    <a:pt x="4404" y="0"/>
                    <a:pt x="4408" y="0"/>
                  </a:cubicBezTo>
                  <a:close/>
                  <a:moveTo>
                    <a:pt x="4592" y="0"/>
                  </a:moveTo>
                  <a:lnTo>
                    <a:pt x="4708" y="0"/>
                  </a:lnTo>
                  <a:cubicBezTo>
                    <a:pt x="4713" y="0"/>
                    <a:pt x="4717" y="4"/>
                    <a:pt x="4717" y="8"/>
                  </a:cubicBezTo>
                  <a:cubicBezTo>
                    <a:pt x="4717" y="13"/>
                    <a:pt x="4713" y="17"/>
                    <a:pt x="4708" y="17"/>
                  </a:cubicBezTo>
                  <a:lnTo>
                    <a:pt x="4592" y="17"/>
                  </a:lnTo>
                  <a:cubicBezTo>
                    <a:pt x="4587" y="17"/>
                    <a:pt x="4583" y="13"/>
                    <a:pt x="4583" y="8"/>
                  </a:cubicBezTo>
                  <a:cubicBezTo>
                    <a:pt x="4583" y="4"/>
                    <a:pt x="4587" y="0"/>
                    <a:pt x="4592" y="0"/>
                  </a:cubicBezTo>
                  <a:close/>
                  <a:moveTo>
                    <a:pt x="4775" y="0"/>
                  </a:moveTo>
                  <a:lnTo>
                    <a:pt x="4892" y="0"/>
                  </a:lnTo>
                  <a:cubicBezTo>
                    <a:pt x="4896" y="0"/>
                    <a:pt x="4900" y="4"/>
                    <a:pt x="4900" y="8"/>
                  </a:cubicBezTo>
                  <a:cubicBezTo>
                    <a:pt x="4900" y="13"/>
                    <a:pt x="4896" y="17"/>
                    <a:pt x="4892" y="17"/>
                  </a:cubicBezTo>
                  <a:lnTo>
                    <a:pt x="4775" y="17"/>
                  </a:lnTo>
                  <a:cubicBezTo>
                    <a:pt x="4771" y="17"/>
                    <a:pt x="4767" y="13"/>
                    <a:pt x="4767" y="8"/>
                  </a:cubicBezTo>
                  <a:cubicBezTo>
                    <a:pt x="4767" y="4"/>
                    <a:pt x="4771" y="0"/>
                    <a:pt x="4775" y="0"/>
                  </a:cubicBezTo>
                  <a:close/>
                  <a:moveTo>
                    <a:pt x="4958" y="0"/>
                  </a:moveTo>
                  <a:lnTo>
                    <a:pt x="5022" y="0"/>
                  </a:lnTo>
                  <a:cubicBezTo>
                    <a:pt x="5026" y="0"/>
                    <a:pt x="5030" y="4"/>
                    <a:pt x="5030" y="8"/>
                  </a:cubicBezTo>
                  <a:cubicBezTo>
                    <a:pt x="5030" y="13"/>
                    <a:pt x="5026" y="17"/>
                    <a:pt x="5022" y="17"/>
                  </a:cubicBezTo>
                  <a:lnTo>
                    <a:pt x="4958" y="17"/>
                  </a:lnTo>
                  <a:cubicBezTo>
                    <a:pt x="4954" y="17"/>
                    <a:pt x="4950" y="13"/>
                    <a:pt x="4950" y="8"/>
                  </a:cubicBezTo>
                  <a:cubicBezTo>
                    <a:pt x="4950" y="4"/>
                    <a:pt x="4954" y="0"/>
                    <a:pt x="4958" y="0"/>
                  </a:cubicBezTo>
                  <a:close/>
                </a:path>
              </a:pathLst>
            </a:custGeom>
            <a:solidFill>
              <a:srgbClr val="000000"/>
            </a:solidFill>
            <a:ln w="1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729" name="Freeform 480"/>
            <p:cNvSpPr>
              <a:spLocks noEditPoints="1"/>
            </p:cNvSpPr>
            <p:nvPr/>
          </p:nvSpPr>
          <p:spPr bwMode="auto">
            <a:xfrm>
              <a:off x="1979" y="2956"/>
              <a:ext cx="536" cy="1"/>
            </a:xfrm>
            <a:custGeom>
              <a:avLst/>
              <a:gdLst>
                <a:gd name="T0" fmla="*/ 1 w 5030"/>
                <a:gd name="T1" fmla="*/ 0 h 17"/>
                <a:gd name="T2" fmla="*/ 2 w 5030"/>
                <a:gd name="T3" fmla="*/ 0 h 17"/>
                <a:gd name="T4" fmla="*/ 2 w 5030"/>
                <a:gd name="T5" fmla="*/ 0 h 17"/>
                <a:gd name="T6" fmla="*/ 6 w 5030"/>
                <a:gd name="T7" fmla="*/ 0 h 17"/>
                <a:gd name="T8" fmla="*/ 4 w 5030"/>
                <a:gd name="T9" fmla="*/ 0 h 17"/>
                <a:gd name="T10" fmla="*/ 8 w 5030"/>
                <a:gd name="T11" fmla="*/ 0 h 17"/>
                <a:gd name="T12" fmla="*/ 6 w 5030"/>
                <a:gd name="T13" fmla="*/ 0 h 17"/>
                <a:gd name="T14" fmla="*/ 10 w 5030"/>
                <a:gd name="T15" fmla="*/ 0 h 17"/>
                <a:gd name="T16" fmla="*/ 11 w 5030"/>
                <a:gd name="T17" fmla="*/ 0 h 17"/>
                <a:gd name="T18" fmla="*/ 11 w 5030"/>
                <a:gd name="T19" fmla="*/ 0 h 17"/>
                <a:gd name="T20" fmla="*/ 14 w 5030"/>
                <a:gd name="T21" fmla="*/ 0 h 17"/>
                <a:gd name="T22" fmla="*/ 12 w 5030"/>
                <a:gd name="T23" fmla="*/ 0 h 17"/>
                <a:gd name="T24" fmla="*/ 16 w 5030"/>
                <a:gd name="T25" fmla="*/ 0 h 17"/>
                <a:gd name="T26" fmla="*/ 15 w 5030"/>
                <a:gd name="T27" fmla="*/ 0 h 17"/>
                <a:gd name="T28" fmla="*/ 18 w 5030"/>
                <a:gd name="T29" fmla="*/ 0 h 17"/>
                <a:gd name="T30" fmla="*/ 19 w 5030"/>
                <a:gd name="T31" fmla="*/ 0 h 17"/>
                <a:gd name="T32" fmla="*/ 19 w 5030"/>
                <a:gd name="T33" fmla="*/ 0 h 17"/>
                <a:gd name="T34" fmla="*/ 22 w 5030"/>
                <a:gd name="T35" fmla="*/ 0 h 17"/>
                <a:gd name="T36" fmla="*/ 21 w 5030"/>
                <a:gd name="T37" fmla="*/ 0 h 17"/>
                <a:gd name="T38" fmla="*/ 24 w 5030"/>
                <a:gd name="T39" fmla="*/ 0 h 17"/>
                <a:gd name="T40" fmla="*/ 23 w 5030"/>
                <a:gd name="T41" fmla="*/ 0 h 17"/>
                <a:gd name="T42" fmla="*/ 26 w 5030"/>
                <a:gd name="T43" fmla="*/ 0 h 17"/>
                <a:gd name="T44" fmla="*/ 27 w 5030"/>
                <a:gd name="T45" fmla="*/ 0 h 17"/>
                <a:gd name="T46" fmla="*/ 27 w 5030"/>
                <a:gd name="T47" fmla="*/ 0 h 17"/>
                <a:gd name="T48" fmla="*/ 31 w 5030"/>
                <a:gd name="T49" fmla="*/ 0 h 17"/>
                <a:gd name="T50" fmla="*/ 29 w 5030"/>
                <a:gd name="T51" fmla="*/ 0 h 17"/>
                <a:gd name="T52" fmla="*/ 33 w 5030"/>
                <a:gd name="T53" fmla="*/ 0 h 17"/>
                <a:gd name="T54" fmla="*/ 31 w 5030"/>
                <a:gd name="T55" fmla="*/ 0 h 17"/>
                <a:gd name="T56" fmla="*/ 35 w 5030"/>
                <a:gd name="T57" fmla="*/ 0 h 17"/>
                <a:gd name="T58" fmla="*/ 35 w 5030"/>
                <a:gd name="T59" fmla="*/ 0 h 17"/>
                <a:gd name="T60" fmla="*/ 35 w 5030"/>
                <a:gd name="T61" fmla="*/ 0 h 17"/>
                <a:gd name="T62" fmla="*/ 39 w 5030"/>
                <a:gd name="T63" fmla="*/ 0 h 17"/>
                <a:gd name="T64" fmla="*/ 38 w 5030"/>
                <a:gd name="T65" fmla="*/ 0 h 17"/>
                <a:gd name="T66" fmla="*/ 41 w 5030"/>
                <a:gd name="T67" fmla="*/ 0 h 17"/>
                <a:gd name="T68" fmla="*/ 40 w 5030"/>
                <a:gd name="T69" fmla="*/ 0 h 17"/>
                <a:gd name="T70" fmla="*/ 43 w 5030"/>
                <a:gd name="T71" fmla="*/ 0 h 17"/>
                <a:gd name="T72" fmla="*/ 44 w 5030"/>
                <a:gd name="T73" fmla="*/ 0 h 17"/>
                <a:gd name="T74" fmla="*/ 44 w 5030"/>
                <a:gd name="T75" fmla="*/ 0 h 17"/>
                <a:gd name="T76" fmla="*/ 47 w 5030"/>
                <a:gd name="T77" fmla="*/ 0 h 17"/>
                <a:gd name="T78" fmla="*/ 46 w 5030"/>
                <a:gd name="T79" fmla="*/ 0 h 17"/>
                <a:gd name="T80" fmla="*/ 49 w 5030"/>
                <a:gd name="T81" fmla="*/ 0 h 17"/>
                <a:gd name="T82" fmla="*/ 48 w 5030"/>
                <a:gd name="T83" fmla="*/ 0 h 17"/>
                <a:gd name="T84" fmla="*/ 51 w 5030"/>
                <a:gd name="T85" fmla="*/ 0 h 17"/>
                <a:gd name="T86" fmla="*/ 52 w 5030"/>
                <a:gd name="T87" fmla="*/ 0 h 17"/>
                <a:gd name="T88" fmla="*/ 52 w 5030"/>
                <a:gd name="T89" fmla="*/ 0 h 17"/>
                <a:gd name="T90" fmla="*/ 56 w 5030"/>
                <a:gd name="T91" fmla="*/ 0 h 17"/>
                <a:gd name="T92" fmla="*/ 54 w 5030"/>
                <a:gd name="T93" fmla="*/ 0 h 17"/>
                <a:gd name="T94" fmla="*/ 57 w 5030"/>
                <a:gd name="T95" fmla="*/ 0 h 17"/>
                <a:gd name="T96" fmla="*/ 56 w 5030"/>
                <a:gd name="T97" fmla="*/ 0 h 1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5030" h="17">
                  <a:moveTo>
                    <a:pt x="8" y="0"/>
                  </a:moveTo>
                  <a:lnTo>
                    <a:pt x="125" y="0"/>
                  </a:lnTo>
                  <a:cubicBezTo>
                    <a:pt x="130" y="0"/>
                    <a:pt x="133" y="4"/>
                    <a:pt x="133" y="9"/>
                  </a:cubicBezTo>
                  <a:cubicBezTo>
                    <a:pt x="133" y="13"/>
                    <a:pt x="130" y="17"/>
                    <a:pt x="125" y="17"/>
                  </a:cubicBezTo>
                  <a:lnTo>
                    <a:pt x="8" y="17"/>
                  </a:lnTo>
                  <a:cubicBezTo>
                    <a:pt x="4" y="17"/>
                    <a:pt x="0" y="13"/>
                    <a:pt x="0" y="9"/>
                  </a:cubicBezTo>
                  <a:cubicBezTo>
                    <a:pt x="0" y="4"/>
                    <a:pt x="4" y="0"/>
                    <a:pt x="8" y="0"/>
                  </a:cubicBezTo>
                  <a:close/>
                  <a:moveTo>
                    <a:pt x="192" y="0"/>
                  </a:moveTo>
                  <a:lnTo>
                    <a:pt x="308" y="0"/>
                  </a:lnTo>
                  <a:cubicBezTo>
                    <a:pt x="313" y="0"/>
                    <a:pt x="317" y="4"/>
                    <a:pt x="317" y="9"/>
                  </a:cubicBezTo>
                  <a:cubicBezTo>
                    <a:pt x="317" y="13"/>
                    <a:pt x="313" y="17"/>
                    <a:pt x="308" y="17"/>
                  </a:cubicBezTo>
                  <a:lnTo>
                    <a:pt x="192" y="17"/>
                  </a:lnTo>
                  <a:cubicBezTo>
                    <a:pt x="187" y="17"/>
                    <a:pt x="183" y="13"/>
                    <a:pt x="183" y="9"/>
                  </a:cubicBezTo>
                  <a:cubicBezTo>
                    <a:pt x="183" y="4"/>
                    <a:pt x="187" y="0"/>
                    <a:pt x="192" y="0"/>
                  </a:cubicBezTo>
                  <a:close/>
                  <a:moveTo>
                    <a:pt x="375" y="0"/>
                  </a:moveTo>
                  <a:lnTo>
                    <a:pt x="492" y="0"/>
                  </a:lnTo>
                  <a:cubicBezTo>
                    <a:pt x="496" y="0"/>
                    <a:pt x="500" y="4"/>
                    <a:pt x="500" y="9"/>
                  </a:cubicBezTo>
                  <a:cubicBezTo>
                    <a:pt x="500" y="13"/>
                    <a:pt x="496" y="17"/>
                    <a:pt x="492" y="17"/>
                  </a:cubicBezTo>
                  <a:lnTo>
                    <a:pt x="375" y="17"/>
                  </a:lnTo>
                  <a:cubicBezTo>
                    <a:pt x="371" y="17"/>
                    <a:pt x="367" y="13"/>
                    <a:pt x="367" y="9"/>
                  </a:cubicBezTo>
                  <a:cubicBezTo>
                    <a:pt x="367" y="4"/>
                    <a:pt x="371" y="0"/>
                    <a:pt x="375" y="0"/>
                  </a:cubicBezTo>
                  <a:close/>
                  <a:moveTo>
                    <a:pt x="558" y="0"/>
                  </a:moveTo>
                  <a:lnTo>
                    <a:pt x="675" y="0"/>
                  </a:lnTo>
                  <a:cubicBezTo>
                    <a:pt x="680" y="0"/>
                    <a:pt x="683" y="4"/>
                    <a:pt x="683" y="9"/>
                  </a:cubicBezTo>
                  <a:cubicBezTo>
                    <a:pt x="683" y="13"/>
                    <a:pt x="680" y="17"/>
                    <a:pt x="675" y="17"/>
                  </a:cubicBezTo>
                  <a:lnTo>
                    <a:pt x="558" y="17"/>
                  </a:lnTo>
                  <a:cubicBezTo>
                    <a:pt x="554" y="17"/>
                    <a:pt x="550" y="13"/>
                    <a:pt x="550" y="9"/>
                  </a:cubicBezTo>
                  <a:cubicBezTo>
                    <a:pt x="550" y="4"/>
                    <a:pt x="554" y="0"/>
                    <a:pt x="558" y="0"/>
                  </a:cubicBezTo>
                  <a:close/>
                  <a:moveTo>
                    <a:pt x="742" y="0"/>
                  </a:moveTo>
                  <a:lnTo>
                    <a:pt x="858" y="0"/>
                  </a:lnTo>
                  <a:cubicBezTo>
                    <a:pt x="863" y="0"/>
                    <a:pt x="867" y="4"/>
                    <a:pt x="867" y="9"/>
                  </a:cubicBezTo>
                  <a:cubicBezTo>
                    <a:pt x="867" y="13"/>
                    <a:pt x="863" y="17"/>
                    <a:pt x="858" y="17"/>
                  </a:cubicBezTo>
                  <a:lnTo>
                    <a:pt x="742" y="17"/>
                  </a:lnTo>
                  <a:cubicBezTo>
                    <a:pt x="737" y="17"/>
                    <a:pt x="733" y="13"/>
                    <a:pt x="733" y="9"/>
                  </a:cubicBezTo>
                  <a:cubicBezTo>
                    <a:pt x="733" y="4"/>
                    <a:pt x="737" y="0"/>
                    <a:pt x="742" y="0"/>
                  </a:cubicBezTo>
                  <a:close/>
                  <a:moveTo>
                    <a:pt x="925" y="0"/>
                  </a:moveTo>
                  <a:lnTo>
                    <a:pt x="1042" y="0"/>
                  </a:lnTo>
                  <a:cubicBezTo>
                    <a:pt x="1046" y="0"/>
                    <a:pt x="1050" y="4"/>
                    <a:pt x="1050" y="9"/>
                  </a:cubicBezTo>
                  <a:cubicBezTo>
                    <a:pt x="1050" y="13"/>
                    <a:pt x="1046" y="17"/>
                    <a:pt x="1042" y="17"/>
                  </a:cubicBezTo>
                  <a:lnTo>
                    <a:pt x="925" y="17"/>
                  </a:lnTo>
                  <a:cubicBezTo>
                    <a:pt x="921" y="17"/>
                    <a:pt x="917" y="13"/>
                    <a:pt x="917" y="9"/>
                  </a:cubicBezTo>
                  <a:cubicBezTo>
                    <a:pt x="917" y="4"/>
                    <a:pt x="921" y="0"/>
                    <a:pt x="925" y="0"/>
                  </a:cubicBezTo>
                  <a:close/>
                  <a:moveTo>
                    <a:pt x="1108" y="0"/>
                  </a:moveTo>
                  <a:lnTo>
                    <a:pt x="1225" y="0"/>
                  </a:lnTo>
                  <a:cubicBezTo>
                    <a:pt x="1230" y="0"/>
                    <a:pt x="1233" y="4"/>
                    <a:pt x="1233" y="9"/>
                  </a:cubicBezTo>
                  <a:cubicBezTo>
                    <a:pt x="1233" y="13"/>
                    <a:pt x="1230" y="17"/>
                    <a:pt x="1225" y="17"/>
                  </a:cubicBezTo>
                  <a:lnTo>
                    <a:pt x="1108" y="17"/>
                  </a:lnTo>
                  <a:cubicBezTo>
                    <a:pt x="1104" y="17"/>
                    <a:pt x="1100" y="13"/>
                    <a:pt x="1100" y="9"/>
                  </a:cubicBezTo>
                  <a:cubicBezTo>
                    <a:pt x="1100" y="4"/>
                    <a:pt x="1104" y="0"/>
                    <a:pt x="1108" y="0"/>
                  </a:cubicBezTo>
                  <a:close/>
                  <a:moveTo>
                    <a:pt x="1292" y="0"/>
                  </a:moveTo>
                  <a:lnTo>
                    <a:pt x="1408" y="0"/>
                  </a:lnTo>
                  <a:cubicBezTo>
                    <a:pt x="1413" y="0"/>
                    <a:pt x="1417" y="4"/>
                    <a:pt x="1417" y="9"/>
                  </a:cubicBezTo>
                  <a:cubicBezTo>
                    <a:pt x="1417" y="13"/>
                    <a:pt x="1413" y="17"/>
                    <a:pt x="1408" y="17"/>
                  </a:cubicBezTo>
                  <a:lnTo>
                    <a:pt x="1292" y="17"/>
                  </a:lnTo>
                  <a:cubicBezTo>
                    <a:pt x="1287" y="17"/>
                    <a:pt x="1283" y="13"/>
                    <a:pt x="1283" y="9"/>
                  </a:cubicBezTo>
                  <a:cubicBezTo>
                    <a:pt x="1283" y="4"/>
                    <a:pt x="1287" y="0"/>
                    <a:pt x="1292" y="0"/>
                  </a:cubicBezTo>
                  <a:close/>
                  <a:moveTo>
                    <a:pt x="1475" y="0"/>
                  </a:moveTo>
                  <a:lnTo>
                    <a:pt x="1592" y="0"/>
                  </a:lnTo>
                  <a:cubicBezTo>
                    <a:pt x="1596" y="0"/>
                    <a:pt x="1600" y="4"/>
                    <a:pt x="1600" y="9"/>
                  </a:cubicBezTo>
                  <a:cubicBezTo>
                    <a:pt x="1600" y="13"/>
                    <a:pt x="1596" y="17"/>
                    <a:pt x="1592" y="17"/>
                  </a:cubicBezTo>
                  <a:lnTo>
                    <a:pt x="1475" y="17"/>
                  </a:lnTo>
                  <a:cubicBezTo>
                    <a:pt x="1471" y="17"/>
                    <a:pt x="1467" y="13"/>
                    <a:pt x="1467" y="9"/>
                  </a:cubicBezTo>
                  <a:cubicBezTo>
                    <a:pt x="1467" y="4"/>
                    <a:pt x="1471" y="0"/>
                    <a:pt x="1475" y="0"/>
                  </a:cubicBezTo>
                  <a:close/>
                  <a:moveTo>
                    <a:pt x="1658" y="0"/>
                  </a:moveTo>
                  <a:lnTo>
                    <a:pt x="1775" y="0"/>
                  </a:lnTo>
                  <a:cubicBezTo>
                    <a:pt x="1780" y="0"/>
                    <a:pt x="1783" y="4"/>
                    <a:pt x="1783" y="9"/>
                  </a:cubicBezTo>
                  <a:cubicBezTo>
                    <a:pt x="1783" y="13"/>
                    <a:pt x="1780" y="17"/>
                    <a:pt x="1775" y="17"/>
                  </a:cubicBezTo>
                  <a:lnTo>
                    <a:pt x="1658" y="17"/>
                  </a:lnTo>
                  <a:cubicBezTo>
                    <a:pt x="1654" y="17"/>
                    <a:pt x="1650" y="13"/>
                    <a:pt x="1650" y="9"/>
                  </a:cubicBezTo>
                  <a:cubicBezTo>
                    <a:pt x="1650" y="4"/>
                    <a:pt x="1654" y="0"/>
                    <a:pt x="1658" y="0"/>
                  </a:cubicBezTo>
                  <a:close/>
                  <a:moveTo>
                    <a:pt x="1842" y="0"/>
                  </a:moveTo>
                  <a:lnTo>
                    <a:pt x="1958" y="0"/>
                  </a:lnTo>
                  <a:cubicBezTo>
                    <a:pt x="1963" y="0"/>
                    <a:pt x="1967" y="4"/>
                    <a:pt x="1967" y="9"/>
                  </a:cubicBezTo>
                  <a:cubicBezTo>
                    <a:pt x="1967" y="13"/>
                    <a:pt x="1963" y="17"/>
                    <a:pt x="1958" y="17"/>
                  </a:cubicBezTo>
                  <a:lnTo>
                    <a:pt x="1842" y="17"/>
                  </a:lnTo>
                  <a:cubicBezTo>
                    <a:pt x="1837" y="17"/>
                    <a:pt x="1833" y="13"/>
                    <a:pt x="1833" y="9"/>
                  </a:cubicBezTo>
                  <a:cubicBezTo>
                    <a:pt x="1833" y="4"/>
                    <a:pt x="1837" y="0"/>
                    <a:pt x="1842" y="0"/>
                  </a:cubicBezTo>
                  <a:close/>
                  <a:moveTo>
                    <a:pt x="2025" y="0"/>
                  </a:moveTo>
                  <a:lnTo>
                    <a:pt x="2142" y="0"/>
                  </a:lnTo>
                  <a:cubicBezTo>
                    <a:pt x="2146" y="0"/>
                    <a:pt x="2150" y="4"/>
                    <a:pt x="2150" y="9"/>
                  </a:cubicBezTo>
                  <a:cubicBezTo>
                    <a:pt x="2150" y="13"/>
                    <a:pt x="2146" y="17"/>
                    <a:pt x="2142" y="17"/>
                  </a:cubicBezTo>
                  <a:lnTo>
                    <a:pt x="2025" y="17"/>
                  </a:lnTo>
                  <a:cubicBezTo>
                    <a:pt x="2021" y="17"/>
                    <a:pt x="2017" y="13"/>
                    <a:pt x="2017" y="9"/>
                  </a:cubicBezTo>
                  <a:cubicBezTo>
                    <a:pt x="2017" y="4"/>
                    <a:pt x="2021" y="0"/>
                    <a:pt x="2025" y="0"/>
                  </a:cubicBezTo>
                  <a:close/>
                  <a:moveTo>
                    <a:pt x="2208" y="0"/>
                  </a:moveTo>
                  <a:lnTo>
                    <a:pt x="2325" y="0"/>
                  </a:lnTo>
                  <a:cubicBezTo>
                    <a:pt x="2330" y="0"/>
                    <a:pt x="2333" y="4"/>
                    <a:pt x="2333" y="9"/>
                  </a:cubicBezTo>
                  <a:cubicBezTo>
                    <a:pt x="2333" y="13"/>
                    <a:pt x="2330" y="17"/>
                    <a:pt x="2325" y="17"/>
                  </a:cubicBezTo>
                  <a:lnTo>
                    <a:pt x="2208" y="17"/>
                  </a:lnTo>
                  <a:cubicBezTo>
                    <a:pt x="2204" y="17"/>
                    <a:pt x="2200" y="13"/>
                    <a:pt x="2200" y="9"/>
                  </a:cubicBezTo>
                  <a:cubicBezTo>
                    <a:pt x="2200" y="4"/>
                    <a:pt x="2204" y="0"/>
                    <a:pt x="2208" y="0"/>
                  </a:cubicBezTo>
                  <a:close/>
                  <a:moveTo>
                    <a:pt x="2392" y="0"/>
                  </a:moveTo>
                  <a:lnTo>
                    <a:pt x="2508" y="0"/>
                  </a:lnTo>
                  <a:cubicBezTo>
                    <a:pt x="2513" y="0"/>
                    <a:pt x="2517" y="4"/>
                    <a:pt x="2517" y="9"/>
                  </a:cubicBezTo>
                  <a:cubicBezTo>
                    <a:pt x="2517" y="13"/>
                    <a:pt x="2513" y="17"/>
                    <a:pt x="2508" y="17"/>
                  </a:cubicBezTo>
                  <a:lnTo>
                    <a:pt x="2392" y="17"/>
                  </a:lnTo>
                  <a:cubicBezTo>
                    <a:pt x="2387" y="17"/>
                    <a:pt x="2383" y="13"/>
                    <a:pt x="2383" y="9"/>
                  </a:cubicBezTo>
                  <a:cubicBezTo>
                    <a:pt x="2383" y="4"/>
                    <a:pt x="2387" y="0"/>
                    <a:pt x="2392" y="0"/>
                  </a:cubicBezTo>
                  <a:close/>
                  <a:moveTo>
                    <a:pt x="2575" y="0"/>
                  </a:moveTo>
                  <a:lnTo>
                    <a:pt x="2692" y="0"/>
                  </a:lnTo>
                  <a:cubicBezTo>
                    <a:pt x="2696" y="0"/>
                    <a:pt x="2700" y="4"/>
                    <a:pt x="2700" y="9"/>
                  </a:cubicBezTo>
                  <a:cubicBezTo>
                    <a:pt x="2700" y="13"/>
                    <a:pt x="2696" y="17"/>
                    <a:pt x="2692" y="17"/>
                  </a:cubicBezTo>
                  <a:lnTo>
                    <a:pt x="2575" y="17"/>
                  </a:lnTo>
                  <a:cubicBezTo>
                    <a:pt x="2571" y="17"/>
                    <a:pt x="2567" y="13"/>
                    <a:pt x="2567" y="9"/>
                  </a:cubicBezTo>
                  <a:cubicBezTo>
                    <a:pt x="2567" y="4"/>
                    <a:pt x="2571" y="0"/>
                    <a:pt x="2575" y="0"/>
                  </a:cubicBezTo>
                  <a:close/>
                  <a:moveTo>
                    <a:pt x="2758" y="0"/>
                  </a:moveTo>
                  <a:lnTo>
                    <a:pt x="2875" y="0"/>
                  </a:lnTo>
                  <a:cubicBezTo>
                    <a:pt x="2880" y="0"/>
                    <a:pt x="2883" y="4"/>
                    <a:pt x="2883" y="9"/>
                  </a:cubicBezTo>
                  <a:cubicBezTo>
                    <a:pt x="2883" y="13"/>
                    <a:pt x="2880" y="17"/>
                    <a:pt x="2875" y="17"/>
                  </a:cubicBezTo>
                  <a:lnTo>
                    <a:pt x="2758" y="17"/>
                  </a:lnTo>
                  <a:cubicBezTo>
                    <a:pt x="2754" y="17"/>
                    <a:pt x="2750" y="13"/>
                    <a:pt x="2750" y="9"/>
                  </a:cubicBezTo>
                  <a:cubicBezTo>
                    <a:pt x="2750" y="4"/>
                    <a:pt x="2754" y="0"/>
                    <a:pt x="2758" y="0"/>
                  </a:cubicBezTo>
                  <a:close/>
                  <a:moveTo>
                    <a:pt x="2942" y="0"/>
                  </a:moveTo>
                  <a:lnTo>
                    <a:pt x="3058" y="0"/>
                  </a:lnTo>
                  <a:cubicBezTo>
                    <a:pt x="3063" y="0"/>
                    <a:pt x="3067" y="4"/>
                    <a:pt x="3067" y="9"/>
                  </a:cubicBezTo>
                  <a:cubicBezTo>
                    <a:pt x="3067" y="13"/>
                    <a:pt x="3063" y="17"/>
                    <a:pt x="3058" y="17"/>
                  </a:cubicBezTo>
                  <a:lnTo>
                    <a:pt x="2942" y="17"/>
                  </a:lnTo>
                  <a:cubicBezTo>
                    <a:pt x="2937" y="17"/>
                    <a:pt x="2933" y="13"/>
                    <a:pt x="2933" y="9"/>
                  </a:cubicBezTo>
                  <a:cubicBezTo>
                    <a:pt x="2933" y="4"/>
                    <a:pt x="2937" y="0"/>
                    <a:pt x="2942" y="0"/>
                  </a:cubicBezTo>
                  <a:close/>
                  <a:moveTo>
                    <a:pt x="3125" y="0"/>
                  </a:moveTo>
                  <a:lnTo>
                    <a:pt x="3242" y="0"/>
                  </a:lnTo>
                  <a:cubicBezTo>
                    <a:pt x="3246" y="0"/>
                    <a:pt x="3250" y="4"/>
                    <a:pt x="3250" y="9"/>
                  </a:cubicBezTo>
                  <a:cubicBezTo>
                    <a:pt x="3250" y="13"/>
                    <a:pt x="3246" y="17"/>
                    <a:pt x="3242" y="17"/>
                  </a:cubicBezTo>
                  <a:lnTo>
                    <a:pt x="3125" y="17"/>
                  </a:lnTo>
                  <a:cubicBezTo>
                    <a:pt x="3121" y="17"/>
                    <a:pt x="3117" y="13"/>
                    <a:pt x="3117" y="9"/>
                  </a:cubicBezTo>
                  <a:cubicBezTo>
                    <a:pt x="3117" y="4"/>
                    <a:pt x="3121" y="0"/>
                    <a:pt x="3125" y="0"/>
                  </a:cubicBezTo>
                  <a:close/>
                  <a:moveTo>
                    <a:pt x="3308" y="0"/>
                  </a:moveTo>
                  <a:lnTo>
                    <a:pt x="3425" y="0"/>
                  </a:lnTo>
                  <a:cubicBezTo>
                    <a:pt x="3430" y="0"/>
                    <a:pt x="3433" y="4"/>
                    <a:pt x="3433" y="9"/>
                  </a:cubicBezTo>
                  <a:cubicBezTo>
                    <a:pt x="3433" y="13"/>
                    <a:pt x="3430" y="17"/>
                    <a:pt x="3425" y="17"/>
                  </a:cubicBezTo>
                  <a:lnTo>
                    <a:pt x="3308" y="17"/>
                  </a:lnTo>
                  <a:cubicBezTo>
                    <a:pt x="3304" y="17"/>
                    <a:pt x="3300" y="13"/>
                    <a:pt x="3300" y="9"/>
                  </a:cubicBezTo>
                  <a:cubicBezTo>
                    <a:pt x="3300" y="4"/>
                    <a:pt x="3304" y="0"/>
                    <a:pt x="3308" y="0"/>
                  </a:cubicBezTo>
                  <a:close/>
                  <a:moveTo>
                    <a:pt x="3492" y="0"/>
                  </a:moveTo>
                  <a:lnTo>
                    <a:pt x="3608" y="0"/>
                  </a:lnTo>
                  <a:cubicBezTo>
                    <a:pt x="3613" y="0"/>
                    <a:pt x="3617" y="4"/>
                    <a:pt x="3617" y="9"/>
                  </a:cubicBezTo>
                  <a:cubicBezTo>
                    <a:pt x="3617" y="13"/>
                    <a:pt x="3613" y="17"/>
                    <a:pt x="3608" y="17"/>
                  </a:cubicBezTo>
                  <a:lnTo>
                    <a:pt x="3492" y="17"/>
                  </a:lnTo>
                  <a:cubicBezTo>
                    <a:pt x="3487" y="17"/>
                    <a:pt x="3483" y="13"/>
                    <a:pt x="3483" y="9"/>
                  </a:cubicBezTo>
                  <a:cubicBezTo>
                    <a:pt x="3483" y="4"/>
                    <a:pt x="3487" y="0"/>
                    <a:pt x="3492" y="0"/>
                  </a:cubicBezTo>
                  <a:close/>
                  <a:moveTo>
                    <a:pt x="3675" y="0"/>
                  </a:moveTo>
                  <a:lnTo>
                    <a:pt x="3792" y="0"/>
                  </a:lnTo>
                  <a:cubicBezTo>
                    <a:pt x="3796" y="0"/>
                    <a:pt x="3800" y="4"/>
                    <a:pt x="3800" y="9"/>
                  </a:cubicBezTo>
                  <a:cubicBezTo>
                    <a:pt x="3800" y="13"/>
                    <a:pt x="3796" y="17"/>
                    <a:pt x="3792" y="17"/>
                  </a:cubicBezTo>
                  <a:lnTo>
                    <a:pt x="3675" y="17"/>
                  </a:lnTo>
                  <a:cubicBezTo>
                    <a:pt x="3671" y="17"/>
                    <a:pt x="3667" y="13"/>
                    <a:pt x="3667" y="9"/>
                  </a:cubicBezTo>
                  <a:cubicBezTo>
                    <a:pt x="3667" y="4"/>
                    <a:pt x="3671" y="0"/>
                    <a:pt x="3675" y="0"/>
                  </a:cubicBezTo>
                  <a:close/>
                  <a:moveTo>
                    <a:pt x="3858" y="0"/>
                  </a:moveTo>
                  <a:lnTo>
                    <a:pt x="3975" y="0"/>
                  </a:lnTo>
                  <a:cubicBezTo>
                    <a:pt x="3980" y="0"/>
                    <a:pt x="3983" y="4"/>
                    <a:pt x="3983" y="9"/>
                  </a:cubicBezTo>
                  <a:cubicBezTo>
                    <a:pt x="3983" y="13"/>
                    <a:pt x="3980" y="17"/>
                    <a:pt x="3975" y="17"/>
                  </a:cubicBezTo>
                  <a:lnTo>
                    <a:pt x="3858" y="17"/>
                  </a:lnTo>
                  <a:cubicBezTo>
                    <a:pt x="3854" y="17"/>
                    <a:pt x="3850" y="13"/>
                    <a:pt x="3850" y="9"/>
                  </a:cubicBezTo>
                  <a:cubicBezTo>
                    <a:pt x="3850" y="4"/>
                    <a:pt x="3854" y="0"/>
                    <a:pt x="3858" y="0"/>
                  </a:cubicBezTo>
                  <a:close/>
                  <a:moveTo>
                    <a:pt x="4042" y="0"/>
                  </a:moveTo>
                  <a:lnTo>
                    <a:pt x="4158" y="0"/>
                  </a:lnTo>
                  <a:cubicBezTo>
                    <a:pt x="4163" y="0"/>
                    <a:pt x="4167" y="4"/>
                    <a:pt x="4167" y="9"/>
                  </a:cubicBezTo>
                  <a:cubicBezTo>
                    <a:pt x="4167" y="13"/>
                    <a:pt x="4163" y="17"/>
                    <a:pt x="4158" y="17"/>
                  </a:cubicBezTo>
                  <a:lnTo>
                    <a:pt x="4042" y="17"/>
                  </a:lnTo>
                  <a:cubicBezTo>
                    <a:pt x="4037" y="17"/>
                    <a:pt x="4033" y="13"/>
                    <a:pt x="4033" y="9"/>
                  </a:cubicBezTo>
                  <a:cubicBezTo>
                    <a:pt x="4033" y="4"/>
                    <a:pt x="4037" y="0"/>
                    <a:pt x="4042" y="0"/>
                  </a:cubicBezTo>
                  <a:close/>
                  <a:moveTo>
                    <a:pt x="4225" y="0"/>
                  </a:moveTo>
                  <a:lnTo>
                    <a:pt x="4342" y="0"/>
                  </a:lnTo>
                  <a:cubicBezTo>
                    <a:pt x="4346" y="0"/>
                    <a:pt x="4350" y="4"/>
                    <a:pt x="4350" y="9"/>
                  </a:cubicBezTo>
                  <a:cubicBezTo>
                    <a:pt x="4350" y="13"/>
                    <a:pt x="4346" y="17"/>
                    <a:pt x="4342" y="17"/>
                  </a:cubicBezTo>
                  <a:lnTo>
                    <a:pt x="4225" y="17"/>
                  </a:lnTo>
                  <a:cubicBezTo>
                    <a:pt x="4221" y="17"/>
                    <a:pt x="4217" y="13"/>
                    <a:pt x="4217" y="9"/>
                  </a:cubicBezTo>
                  <a:cubicBezTo>
                    <a:pt x="4217" y="4"/>
                    <a:pt x="4221" y="0"/>
                    <a:pt x="4225" y="0"/>
                  </a:cubicBezTo>
                  <a:close/>
                  <a:moveTo>
                    <a:pt x="4408" y="0"/>
                  </a:moveTo>
                  <a:lnTo>
                    <a:pt x="4525" y="0"/>
                  </a:lnTo>
                  <a:cubicBezTo>
                    <a:pt x="4530" y="0"/>
                    <a:pt x="4533" y="4"/>
                    <a:pt x="4533" y="9"/>
                  </a:cubicBezTo>
                  <a:cubicBezTo>
                    <a:pt x="4533" y="13"/>
                    <a:pt x="4530" y="17"/>
                    <a:pt x="4525" y="17"/>
                  </a:cubicBezTo>
                  <a:lnTo>
                    <a:pt x="4408" y="17"/>
                  </a:lnTo>
                  <a:cubicBezTo>
                    <a:pt x="4404" y="17"/>
                    <a:pt x="4400" y="13"/>
                    <a:pt x="4400" y="9"/>
                  </a:cubicBezTo>
                  <a:cubicBezTo>
                    <a:pt x="4400" y="4"/>
                    <a:pt x="4404" y="0"/>
                    <a:pt x="4408" y="0"/>
                  </a:cubicBezTo>
                  <a:close/>
                  <a:moveTo>
                    <a:pt x="4592" y="0"/>
                  </a:moveTo>
                  <a:lnTo>
                    <a:pt x="4708" y="0"/>
                  </a:lnTo>
                  <a:cubicBezTo>
                    <a:pt x="4713" y="0"/>
                    <a:pt x="4717" y="4"/>
                    <a:pt x="4717" y="9"/>
                  </a:cubicBezTo>
                  <a:cubicBezTo>
                    <a:pt x="4717" y="13"/>
                    <a:pt x="4713" y="17"/>
                    <a:pt x="4708" y="17"/>
                  </a:cubicBezTo>
                  <a:lnTo>
                    <a:pt x="4592" y="17"/>
                  </a:lnTo>
                  <a:cubicBezTo>
                    <a:pt x="4587" y="17"/>
                    <a:pt x="4583" y="13"/>
                    <a:pt x="4583" y="9"/>
                  </a:cubicBezTo>
                  <a:cubicBezTo>
                    <a:pt x="4583" y="4"/>
                    <a:pt x="4587" y="0"/>
                    <a:pt x="4592" y="0"/>
                  </a:cubicBezTo>
                  <a:close/>
                  <a:moveTo>
                    <a:pt x="4775" y="0"/>
                  </a:moveTo>
                  <a:lnTo>
                    <a:pt x="4892" y="0"/>
                  </a:lnTo>
                  <a:cubicBezTo>
                    <a:pt x="4896" y="0"/>
                    <a:pt x="4900" y="4"/>
                    <a:pt x="4900" y="9"/>
                  </a:cubicBezTo>
                  <a:cubicBezTo>
                    <a:pt x="4900" y="13"/>
                    <a:pt x="4896" y="17"/>
                    <a:pt x="4892" y="17"/>
                  </a:cubicBezTo>
                  <a:lnTo>
                    <a:pt x="4775" y="17"/>
                  </a:lnTo>
                  <a:cubicBezTo>
                    <a:pt x="4771" y="17"/>
                    <a:pt x="4767" y="13"/>
                    <a:pt x="4767" y="9"/>
                  </a:cubicBezTo>
                  <a:cubicBezTo>
                    <a:pt x="4767" y="4"/>
                    <a:pt x="4771" y="0"/>
                    <a:pt x="4775" y="0"/>
                  </a:cubicBezTo>
                  <a:close/>
                  <a:moveTo>
                    <a:pt x="4958" y="0"/>
                  </a:moveTo>
                  <a:lnTo>
                    <a:pt x="5022" y="0"/>
                  </a:lnTo>
                  <a:cubicBezTo>
                    <a:pt x="5026" y="0"/>
                    <a:pt x="5030" y="4"/>
                    <a:pt x="5030" y="9"/>
                  </a:cubicBezTo>
                  <a:cubicBezTo>
                    <a:pt x="5030" y="13"/>
                    <a:pt x="5026" y="17"/>
                    <a:pt x="5022" y="17"/>
                  </a:cubicBezTo>
                  <a:lnTo>
                    <a:pt x="4958" y="17"/>
                  </a:lnTo>
                  <a:cubicBezTo>
                    <a:pt x="4954" y="17"/>
                    <a:pt x="4950" y="13"/>
                    <a:pt x="4950" y="9"/>
                  </a:cubicBezTo>
                  <a:cubicBezTo>
                    <a:pt x="4950" y="4"/>
                    <a:pt x="4954" y="0"/>
                    <a:pt x="4958" y="0"/>
                  </a:cubicBezTo>
                  <a:close/>
                </a:path>
              </a:pathLst>
            </a:custGeom>
            <a:solidFill>
              <a:srgbClr val="000000"/>
            </a:solidFill>
            <a:ln w="1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730" name="Rectangle 481"/>
            <p:cNvSpPr>
              <a:spLocks noChangeArrowheads="1"/>
            </p:cNvSpPr>
            <p:nvPr/>
          </p:nvSpPr>
          <p:spPr bwMode="auto">
            <a:xfrm>
              <a:off x="1915" y="2802"/>
              <a:ext cx="657" cy="7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CC0000"/>
                </a:buClr>
                <a:buSzPct val="120000"/>
                <a:buFont typeface="Wingdings" panose="05000000000000000000" pitchFamily="2" charset="2"/>
                <a:buChar char="F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3CC33"/>
                </a:buClr>
                <a:buFont typeface="Wingdings" panose="05000000000000000000" pitchFamily="2" charset="2"/>
                <a:buChar char="Ø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spcBef>
                  <a:spcPct val="20000"/>
                </a:spcBef>
                <a:buSzPct val="90000"/>
                <a:buFont typeface="Wingdings" panose="05000000000000000000" pitchFamily="2" charset="2"/>
                <a:buChar char="p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1800">
                <a:ea typeface="宋体" panose="02010600030101010101" pitchFamily="2" charset="-122"/>
              </a:endParaRPr>
            </a:p>
          </p:txBody>
        </p:sp>
        <p:sp>
          <p:nvSpPr>
            <p:cNvPr id="18731" name="Line 482"/>
            <p:cNvSpPr>
              <a:spLocks noChangeShapeType="1"/>
            </p:cNvSpPr>
            <p:nvPr/>
          </p:nvSpPr>
          <p:spPr bwMode="auto">
            <a:xfrm>
              <a:off x="1915" y="2802"/>
              <a:ext cx="288" cy="1"/>
            </a:xfrm>
            <a:prstGeom prst="line">
              <a:avLst/>
            </a:prstGeom>
            <a:noFill/>
            <a:ln w="7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732" name="Line 483"/>
            <p:cNvSpPr>
              <a:spLocks noChangeShapeType="1"/>
            </p:cNvSpPr>
            <p:nvPr/>
          </p:nvSpPr>
          <p:spPr bwMode="auto">
            <a:xfrm>
              <a:off x="2311" y="2802"/>
              <a:ext cx="261" cy="1"/>
            </a:xfrm>
            <a:prstGeom prst="line">
              <a:avLst/>
            </a:prstGeom>
            <a:noFill/>
            <a:ln w="7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733" name="Line 484"/>
            <p:cNvSpPr>
              <a:spLocks noChangeShapeType="1"/>
            </p:cNvSpPr>
            <p:nvPr/>
          </p:nvSpPr>
          <p:spPr bwMode="auto">
            <a:xfrm flipH="1">
              <a:off x="1915" y="2875"/>
              <a:ext cx="288" cy="1"/>
            </a:xfrm>
            <a:prstGeom prst="line">
              <a:avLst/>
            </a:prstGeom>
            <a:noFill/>
            <a:ln w="7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734" name="Line 485"/>
            <p:cNvSpPr>
              <a:spLocks noChangeShapeType="1"/>
            </p:cNvSpPr>
            <p:nvPr/>
          </p:nvSpPr>
          <p:spPr bwMode="auto">
            <a:xfrm>
              <a:off x="2311" y="2875"/>
              <a:ext cx="261" cy="1"/>
            </a:xfrm>
            <a:prstGeom prst="line">
              <a:avLst/>
            </a:prstGeom>
            <a:noFill/>
            <a:ln w="7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735" name="Rectangle 486"/>
            <p:cNvSpPr>
              <a:spLocks noChangeArrowheads="1"/>
            </p:cNvSpPr>
            <p:nvPr/>
          </p:nvSpPr>
          <p:spPr bwMode="auto">
            <a:xfrm>
              <a:off x="2043" y="2786"/>
              <a:ext cx="97" cy="3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CC0000"/>
                </a:buClr>
                <a:buSzPct val="120000"/>
                <a:buFont typeface="Wingdings" panose="05000000000000000000" pitchFamily="2" charset="2"/>
                <a:buChar char="F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3CC33"/>
                </a:buClr>
                <a:buFont typeface="Wingdings" panose="05000000000000000000" pitchFamily="2" charset="2"/>
                <a:buChar char="Ø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spcBef>
                  <a:spcPct val="20000"/>
                </a:spcBef>
                <a:buSzPct val="90000"/>
                <a:buFont typeface="Wingdings" panose="05000000000000000000" pitchFamily="2" charset="2"/>
                <a:buChar char="p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1800">
                <a:ea typeface="宋体" panose="02010600030101010101" pitchFamily="2" charset="-122"/>
              </a:endParaRPr>
            </a:p>
          </p:txBody>
        </p:sp>
        <p:grpSp>
          <p:nvGrpSpPr>
            <p:cNvPr id="18736" name="Group 489"/>
            <p:cNvGrpSpPr>
              <a:grpSpLocks/>
            </p:cNvGrpSpPr>
            <p:nvPr/>
          </p:nvGrpSpPr>
          <p:grpSpPr bwMode="auto">
            <a:xfrm>
              <a:off x="2013" y="2588"/>
              <a:ext cx="157" cy="102"/>
              <a:chOff x="2013" y="2588"/>
              <a:chExt cx="157" cy="102"/>
            </a:xfrm>
          </p:grpSpPr>
          <p:sp>
            <p:nvSpPr>
              <p:cNvPr id="20020" name="Rectangle 487"/>
              <p:cNvSpPr>
                <a:spLocks noChangeArrowheads="1"/>
              </p:cNvSpPr>
              <p:nvPr/>
            </p:nvSpPr>
            <p:spPr bwMode="auto">
              <a:xfrm>
                <a:off x="2013" y="2588"/>
                <a:ext cx="157" cy="102"/>
              </a:xfrm>
              <a:prstGeom prst="rect">
                <a:avLst/>
              </a:prstGeom>
              <a:solidFill>
                <a:srgbClr val="99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CC0000"/>
                  </a:buClr>
                  <a:buSzPct val="120000"/>
                  <a:buFont typeface="Wingdings" panose="05000000000000000000" pitchFamily="2" charset="2"/>
                  <a:buChar char="F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33CC33"/>
                  </a:buClr>
                  <a:buFont typeface="Wingdings" panose="05000000000000000000" pitchFamily="2" charset="2"/>
                  <a:buChar char="Ø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l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3pPr>
                <a:lvl4pPr marL="1600200" indent="-228600">
                  <a:spcBef>
                    <a:spcPct val="20000"/>
                  </a:spcBef>
                  <a:buSzPct val="90000"/>
                  <a:buFont typeface="Wingdings" panose="05000000000000000000" pitchFamily="2" charset="2"/>
                  <a:buChar char="p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spcBef>
                    <a:spcPct val="20000"/>
                  </a:spcBef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en-US" sz="1800">
                  <a:ea typeface="宋体" panose="02010600030101010101" pitchFamily="2" charset="-122"/>
                </a:endParaRPr>
              </a:p>
            </p:txBody>
          </p:sp>
          <p:sp>
            <p:nvSpPr>
              <p:cNvPr id="20021" name="Rectangle 488"/>
              <p:cNvSpPr>
                <a:spLocks noChangeArrowheads="1"/>
              </p:cNvSpPr>
              <p:nvPr/>
            </p:nvSpPr>
            <p:spPr bwMode="auto">
              <a:xfrm>
                <a:off x="2013" y="2588"/>
                <a:ext cx="157" cy="102"/>
              </a:xfrm>
              <a:prstGeom prst="rect">
                <a:avLst/>
              </a:prstGeom>
              <a:noFill/>
              <a:ln w="7" cap="rnd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CC0000"/>
                  </a:buClr>
                  <a:buSzPct val="120000"/>
                  <a:buFont typeface="Wingdings" panose="05000000000000000000" pitchFamily="2" charset="2"/>
                  <a:buChar char="F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33CC33"/>
                  </a:buClr>
                  <a:buFont typeface="Wingdings" panose="05000000000000000000" pitchFamily="2" charset="2"/>
                  <a:buChar char="Ø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l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3pPr>
                <a:lvl4pPr marL="1600200" indent="-228600">
                  <a:spcBef>
                    <a:spcPct val="20000"/>
                  </a:spcBef>
                  <a:buSzPct val="90000"/>
                  <a:buFont typeface="Wingdings" panose="05000000000000000000" pitchFamily="2" charset="2"/>
                  <a:buChar char="p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spcBef>
                    <a:spcPct val="20000"/>
                  </a:spcBef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en-US" sz="1800"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18737" name="Rectangle 490"/>
            <p:cNvSpPr>
              <a:spLocks noChangeArrowheads="1"/>
            </p:cNvSpPr>
            <p:nvPr/>
          </p:nvSpPr>
          <p:spPr bwMode="auto">
            <a:xfrm>
              <a:off x="2013" y="2619"/>
              <a:ext cx="27" cy="27"/>
            </a:xfrm>
            <a:prstGeom prst="rect">
              <a:avLst/>
            </a:prstGeom>
            <a:solidFill>
              <a:srgbClr val="99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CC0000"/>
                </a:buClr>
                <a:buSzPct val="120000"/>
                <a:buFont typeface="Wingdings" panose="05000000000000000000" pitchFamily="2" charset="2"/>
                <a:buChar char="F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3CC33"/>
                </a:buClr>
                <a:buFont typeface="Wingdings" panose="05000000000000000000" pitchFamily="2" charset="2"/>
                <a:buChar char="Ø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spcBef>
                  <a:spcPct val="20000"/>
                </a:spcBef>
                <a:buSzPct val="90000"/>
                <a:buFont typeface="Wingdings" panose="05000000000000000000" pitchFamily="2" charset="2"/>
                <a:buChar char="p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1800">
                <a:ea typeface="宋体" panose="02010600030101010101" pitchFamily="2" charset="-122"/>
              </a:endParaRPr>
            </a:p>
          </p:txBody>
        </p:sp>
        <p:sp>
          <p:nvSpPr>
            <p:cNvPr id="18738" name="Rectangle 491"/>
            <p:cNvSpPr>
              <a:spLocks noChangeArrowheads="1"/>
            </p:cNvSpPr>
            <p:nvPr/>
          </p:nvSpPr>
          <p:spPr bwMode="auto">
            <a:xfrm>
              <a:off x="2144" y="2617"/>
              <a:ext cx="26" cy="27"/>
            </a:xfrm>
            <a:prstGeom prst="rect">
              <a:avLst/>
            </a:prstGeom>
            <a:solidFill>
              <a:srgbClr val="99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CC0000"/>
                </a:buClr>
                <a:buSzPct val="120000"/>
                <a:buFont typeface="Wingdings" panose="05000000000000000000" pitchFamily="2" charset="2"/>
                <a:buChar char="F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3CC33"/>
                </a:buClr>
                <a:buFont typeface="Wingdings" panose="05000000000000000000" pitchFamily="2" charset="2"/>
                <a:buChar char="Ø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spcBef>
                  <a:spcPct val="20000"/>
                </a:spcBef>
                <a:buSzPct val="90000"/>
                <a:buFont typeface="Wingdings" panose="05000000000000000000" pitchFamily="2" charset="2"/>
                <a:buChar char="p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1800">
                <a:ea typeface="宋体" panose="02010600030101010101" pitchFamily="2" charset="-122"/>
              </a:endParaRPr>
            </a:p>
          </p:txBody>
        </p:sp>
        <p:sp>
          <p:nvSpPr>
            <p:cNvPr id="18739" name="Rectangle 492"/>
            <p:cNvSpPr>
              <a:spLocks noChangeArrowheads="1"/>
            </p:cNvSpPr>
            <p:nvPr/>
          </p:nvSpPr>
          <p:spPr bwMode="auto">
            <a:xfrm>
              <a:off x="2013" y="2682"/>
              <a:ext cx="157" cy="22"/>
            </a:xfrm>
            <a:prstGeom prst="rect">
              <a:avLst/>
            </a:prstGeom>
            <a:solidFill>
              <a:srgbClr val="99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CC0000"/>
                </a:buClr>
                <a:buSzPct val="120000"/>
                <a:buFont typeface="Wingdings" panose="05000000000000000000" pitchFamily="2" charset="2"/>
                <a:buChar char="F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3CC33"/>
                </a:buClr>
                <a:buFont typeface="Wingdings" panose="05000000000000000000" pitchFamily="2" charset="2"/>
                <a:buChar char="Ø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spcBef>
                  <a:spcPct val="20000"/>
                </a:spcBef>
                <a:buSzPct val="90000"/>
                <a:buFont typeface="Wingdings" panose="05000000000000000000" pitchFamily="2" charset="2"/>
                <a:buChar char="p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1800">
                <a:ea typeface="宋体" panose="02010600030101010101" pitchFamily="2" charset="-122"/>
              </a:endParaRPr>
            </a:p>
          </p:txBody>
        </p:sp>
        <p:sp>
          <p:nvSpPr>
            <p:cNvPr id="18740" name="Line 493"/>
            <p:cNvSpPr>
              <a:spLocks noChangeShapeType="1"/>
            </p:cNvSpPr>
            <p:nvPr/>
          </p:nvSpPr>
          <p:spPr bwMode="auto">
            <a:xfrm>
              <a:off x="2013" y="2594"/>
              <a:ext cx="1" cy="96"/>
            </a:xfrm>
            <a:prstGeom prst="line">
              <a:avLst/>
            </a:prstGeom>
            <a:noFill/>
            <a:ln w="7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741" name="Line 494"/>
            <p:cNvSpPr>
              <a:spLocks noChangeShapeType="1"/>
            </p:cNvSpPr>
            <p:nvPr/>
          </p:nvSpPr>
          <p:spPr bwMode="auto">
            <a:xfrm>
              <a:off x="2170" y="2594"/>
              <a:ext cx="1" cy="96"/>
            </a:xfrm>
            <a:prstGeom prst="line">
              <a:avLst/>
            </a:prstGeom>
            <a:noFill/>
            <a:ln w="7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742" name="Line 495"/>
            <p:cNvSpPr>
              <a:spLocks noChangeShapeType="1"/>
            </p:cNvSpPr>
            <p:nvPr/>
          </p:nvSpPr>
          <p:spPr bwMode="auto">
            <a:xfrm>
              <a:off x="2143" y="2606"/>
              <a:ext cx="1" cy="110"/>
            </a:xfrm>
            <a:prstGeom prst="line">
              <a:avLst/>
            </a:prstGeom>
            <a:noFill/>
            <a:ln w="7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743" name="Line 496"/>
            <p:cNvSpPr>
              <a:spLocks noChangeShapeType="1"/>
            </p:cNvSpPr>
            <p:nvPr/>
          </p:nvSpPr>
          <p:spPr bwMode="auto">
            <a:xfrm>
              <a:off x="2040" y="2602"/>
              <a:ext cx="1" cy="109"/>
            </a:xfrm>
            <a:prstGeom prst="line">
              <a:avLst/>
            </a:prstGeom>
            <a:noFill/>
            <a:ln w="7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18744" name="Group 499"/>
            <p:cNvGrpSpPr>
              <a:grpSpLocks/>
            </p:cNvGrpSpPr>
            <p:nvPr/>
          </p:nvGrpSpPr>
          <p:grpSpPr bwMode="auto">
            <a:xfrm>
              <a:off x="2244" y="2607"/>
              <a:ext cx="34" cy="41"/>
              <a:chOff x="2244" y="2607"/>
              <a:chExt cx="34" cy="41"/>
            </a:xfrm>
          </p:grpSpPr>
          <p:sp>
            <p:nvSpPr>
              <p:cNvPr id="20018" name="Rectangle 497"/>
              <p:cNvSpPr>
                <a:spLocks noChangeArrowheads="1"/>
              </p:cNvSpPr>
              <p:nvPr/>
            </p:nvSpPr>
            <p:spPr bwMode="auto">
              <a:xfrm>
                <a:off x="2244" y="2607"/>
                <a:ext cx="34" cy="4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CC0000"/>
                  </a:buClr>
                  <a:buSzPct val="120000"/>
                  <a:buFont typeface="Wingdings" panose="05000000000000000000" pitchFamily="2" charset="2"/>
                  <a:buChar char="F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33CC33"/>
                  </a:buClr>
                  <a:buFont typeface="Wingdings" panose="05000000000000000000" pitchFamily="2" charset="2"/>
                  <a:buChar char="Ø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l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3pPr>
                <a:lvl4pPr marL="1600200" indent="-228600">
                  <a:spcBef>
                    <a:spcPct val="20000"/>
                  </a:spcBef>
                  <a:buSzPct val="90000"/>
                  <a:buFont typeface="Wingdings" panose="05000000000000000000" pitchFamily="2" charset="2"/>
                  <a:buChar char="p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spcBef>
                    <a:spcPct val="20000"/>
                  </a:spcBef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en-US" sz="1800">
                  <a:ea typeface="宋体" panose="02010600030101010101" pitchFamily="2" charset="-122"/>
                </a:endParaRPr>
              </a:p>
            </p:txBody>
          </p:sp>
          <p:sp>
            <p:nvSpPr>
              <p:cNvPr id="20019" name="Rectangle 498"/>
              <p:cNvSpPr>
                <a:spLocks noChangeArrowheads="1"/>
              </p:cNvSpPr>
              <p:nvPr/>
            </p:nvSpPr>
            <p:spPr bwMode="auto">
              <a:xfrm>
                <a:off x="2244" y="2607"/>
                <a:ext cx="34" cy="41"/>
              </a:xfrm>
              <a:prstGeom prst="rect">
                <a:avLst/>
              </a:prstGeom>
              <a:noFill/>
              <a:ln w="7" cap="rnd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CC0000"/>
                  </a:buClr>
                  <a:buSzPct val="120000"/>
                  <a:buFont typeface="Wingdings" panose="05000000000000000000" pitchFamily="2" charset="2"/>
                  <a:buChar char="F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33CC33"/>
                  </a:buClr>
                  <a:buFont typeface="Wingdings" panose="05000000000000000000" pitchFamily="2" charset="2"/>
                  <a:buChar char="Ø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l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3pPr>
                <a:lvl4pPr marL="1600200" indent="-228600">
                  <a:spcBef>
                    <a:spcPct val="20000"/>
                  </a:spcBef>
                  <a:buSzPct val="90000"/>
                  <a:buFont typeface="Wingdings" panose="05000000000000000000" pitchFamily="2" charset="2"/>
                  <a:buChar char="p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spcBef>
                    <a:spcPct val="20000"/>
                  </a:spcBef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en-US" sz="1800"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18745" name="Group 502"/>
            <p:cNvGrpSpPr>
              <a:grpSpLocks/>
            </p:cNvGrpSpPr>
            <p:nvPr/>
          </p:nvGrpSpPr>
          <p:grpSpPr bwMode="auto">
            <a:xfrm>
              <a:off x="2314" y="2607"/>
              <a:ext cx="34" cy="41"/>
              <a:chOff x="2314" y="2607"/>
              <a:chExt cx="34" cy="41"/>
            </a:xfrm>
          </p:grpSpPr>
          <p:sp>
            <p:nvSpPr>
              <p:cNvPr id="20016" name="Rectangle 500"/>
              <p:cNvSpPr>
                <a:spLocks noChangeArrowheads="1"/>
              </p:cNvSpPr>
              <p:nvPr/>
            </p:nvSpPr>
            <p:spPr bwMode="auto">
              <a:xfrm>
                <a:off x="2314" y="2607"/>
                <a:ext cx="34" cy="4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CC0000"/>
                  </a:buClr>
                  <a:buSzPct val="120000"/>
                  <a:buFont typeface="Wingdings" panose="05000000000000000000" pitchFamily="2" charset="2"/>
                  <a:buChar char="F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33CC33"/>
                  </a:buClr>
                  <a:buFont typeface="Wingdings" panose="05000000000000000000" pitchFamily="2" charset="2"/>
                  <a:buChar char="Ø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l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3pPr>
                <a:lvl4pPr marL="1600200" indent="-228600">
                  <a:spcBef>
                    <a:spcPct val="20000"/>
                  </a:spcBef>
                  <a:buSzPct val="90000"/>
                  <a:buFont typeface="Wingdings" panose="05000000000000000000" pitchFamily="2" charset="2"/>
                  <a:buChar char="p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spcBef>
                    <a:spcPct val="20000"/>
                  </a:spcBef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en-US" sz="1800">
                  <a:ea typeface="宋体" panose="02010600030101010101" pitchFamily="2" charset="-122"/>
                </a:endParaRPr>
              </a:p>
            </p:txBody>
          </p:sp>
          <p:sp>
            <p:nvSpPr>
              <p:cNvPr id="20017" name="Rectangle 501"/>
              <p:cNvSpPr>
                <a:spLocks noChangeArrowheads="1"/>
              </p:cNvSpPr>
              <p:nvPr/>
            </p:nvSpPr>
            <p:spPr bwMode="auto">
              <a:xfrm>
                <a:off x="2314" y="2607"/>
                <a:ext cx="34" cy="41"/>
              </a:xfrm>
              <a:prstGeom prst="rect">
                <a:avLst/>
              </a:prstGeom>
              <a:noFill/>
              <a:ln w="7" cap="rnd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CC0000"/>
                  </a:buClr>
                  <a:buSzPct val="120000"/>
                  <a:buFont typeface="Wingdings" panose="05000000000000000000" pitchFamily="2" charset="2"/>
                  <a:buChar char="F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33CC33"/>
                  </a:buClr>
                  <a:buFont typeface="Wingdings" panose="05000000000000000000" pitchFamily="2" charset="2"/>
                  <a:buChar char="Ø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l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3pPr>
                <a:lvl4pPr marL="1600200" indent="-228600">
                  <a:spcBef>
                    <a:spcPct val="20000"/>
                  </a:spcBef>
                  <a:buSzPct val="90000"/>
                  <a:buFont typeface="Wingdings" panose="05000000000000000000" pitchFamily="2" charset="2"/>
                  <a:buChar char="p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spcBef>
                    <a:spcPct val="20000"/>
                  </a:spcBef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en-US" sz="1800"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18746" name="Group 505"/>
            <p:cNvGrpSpPr>
              <a:grpSpLocks/>
            </p:cNvGrpSpPr>
            <p:nvPr/>
          </p:nvGrpSpPr>
          <p:grpSpPr bwMode="auto">
            <a:xfrm>
              <a:off x="2383" y="2606"/>
              <a:ext cx="35" cy="41"/>
              <a:chOff x="2383" y="2606"/>
              <a:chExt cx="35" cy="41"/>
            </a:xfrm>
          </p:grpSpPr>
          <p:sp>
            <p:nvSpPr>
              <p:cNvPr id="20014" name="Rectangle 503"/>
              <p:cNvSpPr>
                <a:spLocks noChangeArrowheads="1"/>
              </p:cNvSpPr>
              <p:nvPr/>
            </p:nvSpPr>
            <p:spPr bwMode="auto">
              <a:xfrm>
                <a:off x="2383" y="2606"/>
                <a:ext cx="35" cy="4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CC0000"/>
                  </a:buClr>
                  <a:buSzPct val="120000"/>
                  <a:buFont typeface="Wingdings" panose="05000000000000000000" pitchFamily="2" charset="2"/>
                  <a:buChar char="F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33CC33"/>
                  </a:buClr>
                  <a:buFont typeface="Wingdings" panose="05000000000000000000" pitchFamily="2" charset="2"/>
                  <a:buChar char="Ø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l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3pPr>
                <a:lvl4pPr marL="1600200" indent="-228600">
                  <a:spcBef>
                    <a:spcPct val="20000"/>
                  </a:spcBef>
                  <a:buSzPct val="90000"/>
                  <a:buFont typeface="Wingdings" panose="05000000000000000000" pitchFamily="2" charset="2"/>
                  <a:buChar char="p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spcBef>
                    <a:spcPct val="20000"/>
                  </a:spcBef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en-US" sz="1800">
                  <a:ea typeface="宋体" panose="02010600030101010101" pitchFamily="2" charset="-122"/>
                </a:endParaRPr>
              </a:p>
            </p:txBody>
          </p:sp>
          <p:sp>
            <p:nvSpPr>
              <p:cNvPr id="20015" name="Rectangle 504"/>
              <p:cNvSpPr>
                <a:spLocks noChangeArrowheads="1"/>
              </p:cNvSpPr>
              <p:nvPr/>
            </p:nvSpPr>
            <p:spPr bwMode="auto">
              <a:xfrm>
                <a:off x="2383" y="2606"/>
                <a:ext cx="35" cy="41"/>
              </a:xfrm>
              <a:prstGeom prst="rect">
                <a:avLst/>
              </a:prstGeom>
              <a:noFill/>
              <a:ln w="7" cap="rnd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CC0000"/>
                  </a:buClr>
                  <a:buSzPct val="120000"/>
                  <a:buFont typeface="Wingdings" panose="05000000000000000000" pitchFamily="2" charset="2"/>
                  <a:buChar char="F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33CC33"/>
                  </a:buClr>
                  <a:buFont typeface="Wingdings" panose="05000000000000000000" pitchFamily="2" charset="2"/>
                  <a:buChar char="Ø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l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3pPr>
                <a:lvl4pPr marL="1600200" indent="-228600">
                  <a:spcBef>
                    <a:spcPct val="20000"/>
                  </a:spcBef>
                  <a:buSzPct val="90000"/>
                  <a:buFont typeface="Wingdings" panose="05000000000000000000" pitchFamily="2" charset="2"/>
                  <a:buChar char="p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spcBef>
                    <a:spcPct val="20000"/>
                  </a:spcBef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en-US" sz="1800"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18747" name="Group 508"/>
            <p:cNvGrpSpPr>
              <a:grpSpLocks/>
            </p:cNvGrpSpPr>
            <p:nvPr/>
          </p:nvGrpSpPr>
          <p:grpSpPr bwMode="auto">
            <a:xfrm>
              <a:off x="2486" y="2606"/>
              <a:ext cx="35" cy="41"/>
              <a:chOff x="2486" y="2606"/>
              <a:chExt cx="35" cy="41"/>
            </a:xfrm>
          </p:grpSpPr>
          <p:sp>
            <p:nvSpPr>
              <p:cNvPr id="20012" name="Rectangle 506"/>
              <p:cNvSpPr>
                <a:spLocks noChangeArrowheads="1"/>
              </p:cNvSpPr>
              <p:nvPr/>
            </p:nvSpPr>
            <p:spPr bwMode="auto">
              <a:xfrm>
                <a:off x="2486" y="2606"/>
                <a:ext cx="35" cy="4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CC0000"/>
                  </a:buClr>
                  <a:buSzPct val="120000"/>
                  <a:buFont typeface="Wingdings" panose="05000000000000000000" pitchFamily="2" charset="2"/>
                  <a:buChar char="F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33CC33"/>
                  </a:buClr>
                  <a:buFont typeface="Wingdings" panose="05000000000000000000" pitchFamily="2" charset="2"/>
                  <a:buChar char="Ø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l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3pPr>
                <a:lvl4pPr marL="1600200" indent="-228600">
                  <a:spcBef>
                    <a:spcPct val="20000"/>
                  </a:spcBef>
                  <a:buSzPct val="90000"/>
                  <a:buFont typeface="Wingdings" panose="05000000000000000000" pitchFamily="2" charset="2"/>
                  <a:buChar char="p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spcBef>
                    <a:spcPct val="20000"/>
                  </a:spcBef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en-US" sz="1800">
                  <a:ea typeface="宋体" panose="02010600030101010101" pitchFamily="2" charset="-122"/>
                </a:endParaRPr>
              </a:p>
            </p:txBody>
          </p:sp>
          <p:sp>
            <p:nvSpPr>
              <p:cNvPr id="20013" name="Rectangle 507"/>
              <p:cNvSpPr>
                <a:spLocks noChangeArrowheads="1"/>
              </p:cNvSpPr>
              <p:nvPr/>
            </p:nvSpPr>
            <p:spPr bwMode="auto">
              <a:xfrm>
                <a:off x="2486" y="2606"/>
                <a:ext cx="35" cy="41"/>
              </a:xfrm>
              <a:prstGeom prst="rect">
                <a:avLst/>
              </a:prstGeom>
              <a:noFill/>
              <a:ln w="7" cap="rnd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CC0000"/>
                  </a:buClr>
                  <a:buSzPct val="120000"/>
                  <a:buFont typeface="Wingdings" panose="05000000000000000000" pitchFamily="2" charset="2"/>
                  <a:buChar char="F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33CC33"/>
                  </a:buClr>
                  <a:buFont typeface="Wingdings" panose="05000000000000000000" pitchFamily="2" charset="2"/>
                  <a:buChar char="Ø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l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3pPr>
                <a:lvl4pPr marL="1600200" indent="-228600">
                  <a:spcBef>
                    <a:spcPct val="20000"/>
                  </a:spcBef>
                  <a:buSzPct val="90000"/>
                  <a:buFont typeface="Wingdings" panose="05000000000000000000" pitchFamily="2" charset="2"/>
                  <a:buChar char="p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spcBef>
                    <a:spcPct val="20000"/>
                  </a:spcBef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en-US" sz="1800"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18748" name="Rectangle 509"/>
            <p:cNvSpPr>
              <a:spLocks noChangeArrowheads="1"/>
            </p:cNvSpPr>
            <p:nvPr/>
          </p:nvSpPr>
          <p:spPr bwMode="auto">
            <a:xfrm>
              <a:off x="2226" y="2598"/>
              <a:ext cx="340" cy="2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CC0000"/>
                </a:buClr>
                <a:buSzPct val="120000"/>
                <a:buFont typeface="Wingdings" panose="05000000000000000000" pitchFamily="2" charset="2"/>
                <a:buChar char="F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3CC33"/>
                </a:buClr>
                <a:buFont typeface="Wingdings" panose="05000000000000000000" pitchFamily="2" charset="2"/>
                <a:buChar char="Ø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spcBef>
                  <a:spcPct val="20000"/>
                </a:spcBef>
                <a:buSzPct val="90000"/>
                <a:buFont typeface="Wingdings" panose="05000000000000000000" pitchFamily="2" charset="2"/>
                <a:buChar char="p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1800">
                <a:ea typeface="宋体" panose="02010600030101010101" pitchFamily="2" charset="-122"/>
              </a:endParaRPr>
            </a:p>
          </p:txBody>
        </p:sp>
        <p:sp>
          <p:nvSpPr>
            <p:cNvPr id="18749" name="Line 510"/>
            <p:cNvSpPr>
              <a:spLocks noChangeShapeType="1"/>
            </p:cNvSpPr>
            <p:nvPr/>
          </p:nvSpPr>
          <p:spPr bwMode="auto">
            <a:xfrm flipH="1">
              <a:off x="1959" y="2663"/>
              <a:ext cx="53" cy="1"/>
            </a:xfrm>
            <a:prstGeom prst="line">
              <a:avLst/>
            </a:prstGeom>
            <a:noFill/>
            <a:ln w="5" cap="rnd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750" name="Line 511"/>
            <p:cNvSpPr>
              <a:spLocks noChangeShapeType="1"/>
            </p:cNvSpPr>
            <p:nvPr/>
          </p:nvSpPr>
          <p:spPr bwMode="auto">
            <a:xfrm>
              <a:off x="2170" y="2664"/>
              <a:ext cx="229" cy="1"/>
            </a:xfrm>
            <a:prstGeom prst="line">
              <a:avLst/>
            </a:prstGeom>
            <a:noFill/>
            <a:ln w="5" cap="rnd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751" name="Line 512"/>
            <p:cNvSpPr>
              <a:spLocks noChangeShapeType="1"/>
            </p:cNvSpPr>
            <p:nvPr/>
          </p:nvSpPr>
          <p:spPr bwMode="auto">
            <a:xfrm>
              <a:off x="1959" y="2664"/>
              <a:ext cx="1" cy="137"/>
            </a:xfrm>
            <a:prstGeom prst="line">
              <a:avLst/>
            </a:prstGeom>
            <a:noFill/>
            <a:ln w="5" cap="rnd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752" name="Line 513"/>
            <p:cNvSpPr>
              <a:spLocks noChangeShapeType="1"/>
            </p:cNvSpPr>
            <p:nvPr/>
          </p:nvSpPr>
          <p:spPr bwMode="auto">
            <a:xfrm>
              <a:off x="1959" y="2876"/>
              <a:ext cx="1" cy="115"/>
            </a:xfrm>
            <a:prstGeom prst="line">
              <a:avLst/>
            </a:prstGeom>
            <a:noFill/>
            <a:ln w="5" cap="rnd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753" name="Line 514"/>
            <p:cNvSpPr>
              <a:spLocks noChangeShapeType="1"/>
            </p:cNvSpPr>
            <p:nvPr/>
          </p:nvSpPr>
          <p:spPr bwMode="auto">
            <a:xfrm>
              <a:off x="1959" y="2991"/>
              <a:ext cx="577" cy="1"/>
            </a:xfrm>
            <a:prstGeom prst="line">
              <a:avLst/>
            </a:prstGeom>
            <a:noFill/>
            <a:ln w="5" cap="rnd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754" name="Line 515"/>
            <p:cNvSpPr>
              <a:spLocks noChangeShapeType="1"/>
            </p:cNvSpPr>
            <p:nvPr/>
          </p:nvSpPr>
          <p:spPr bwMode="auto">
            <a:xfrm flipV="1">
              <a:off x="2536" y="2875"/>
              <a:ext cx="1" cy="116"/>
            </a:xfrm>
            <a:prstGeom prst="line">
              <a:avLst/>
            </a:prstGeom>
            <a:noFill/>
            <a:ln w="5" cap="rnd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755" name="Line 516"/>
            <p:cNvSpPr>
              <a:spLocks noChangeShapeType="1"/>
            </p:cNvSpPr>
            <p:nvPr/>
          </p:nvSpPr>
          <p:spPr bwMode="auto">
            <a:xfrm flipV="1">
              <a:off x="2536" y="2665"/>
              <a:ext cx="1" cy="137"/>
            </a:xfrm>
            <a:prstGeom prst="line">
              <a:avLst/>
            </a:prstGeom>
            <a:noFill/>
            <a:ln w="5" cap="rnd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756" name="Line 517"/>
            <p:cNvSpPr>
              <a:spLocks noChangeShapeType="1"/>
            </p:cNvSpPr>
            <p:nvPr/>
          </p:nvSpPr>
          <p:spPr bwMode="auto">
            <a:xfrm>
              <a:off x="2505" y="2665"/>
              <a:ext cx="31" cy="1"/>
            </a:xfrm>
            <a:prstGeom prst="line">
              <a:avLst/>
            </a:prstGeom>
            <a:noFill/>
            <a:ln w="5" cap="rnd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757" name="Line 518"/>
            <p:cNvSpPr>
              <a:spLocks noChangeShapeType="1"/>
            </p:cNvSpPr>
            <p:nvPr/>
          </p:nvSpPr>
          <p:spPr bwMode="auto">
            <a:xfrm>
              <a:off x="2180" y="2722"/>
              <a:ext cx="306" cy="1"/>
            </a:xfrm>
            <a:prstGeom prst="line">
              <a:avLst/>
            </a:prstGeom>
            <a:noFill/>
            <a:ln w="11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758" name="Freeform 519"/>
            <p:cNvSpPr>
              <a:spLocks noEditPoints="1"/>
            </p:cNvSpPr>
            <p:nvPr/>
          </p:nvSpPr>
          <p:spPr bwMode="auto">
            <a:xfrm>
              <a:off x="2522" y="2676"/>
              <a:ext cx="28" cy="52"/>
            </a:xfrm>
            <a:custGeom>
              <a:avLst/>
              <a:gdLst>
                <a:gd name="T0" fmla="*/ 1 w 266"/>
                <a:gd name="T1" fmla="*/ 5 h 547"/>
                <a:gd name="T2" fmla="*/ 1 w 266"/>
                <a:gd name="T3" fmla="*/ 2 h 547"/>
                <a:gd name="T4" fmla="*/ 1 w 266"/>
                <a:gd name="T5" fmla="*/ 2 h 547"/>
                <a:gd name="T6" fmla="*/ 2 w 266"/>
                <a:gd name="T7" fmla="*/ 2 h 547"/>
                <a:gd name="T8" fmla="*/ 2 w 266"/>
                <a:gd name="T9" fmla="*/ 5 h 547"/>
                <a:gd name="T10" fmla="*/ 1 w 266"/>
                <a:gd name="T11" fmla="*/ 5 h 547"/>
                <a:gd name="T12" fmla="*/ 1 w 266"/>
                <a:gd name="T13" fmla="*/ 5 h 547"/>
                <a:gd name="T14" fmla="*/ 0 w 266"/>
                <a:gd name="T15" fmla="*/ 2 h 547"/>
                <a:gd name="T16" fmla="*/ 1 w 266"/>
                <a:gd name="T17" fmla="*/ 0 h 547"/>
                <a:gd name="T18" fmla="*/ 3 w 266"/>
                <a:gd name="T19" fmla="*/ 2 h 547"/>
                <a:gd name="T20" fmla="*/ 0 w 266"/>
                <a:gd name="T21" fmla="*/ 2 h 54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66" h="547">
                  <a:moveTo>
                    <a:pt x="101" y="513"/>
                  </a:moveTo>
                  <a:lnTo>
                    <a:pt x="99" y="200"/>
                  </a:lnTo>
                  <a:cubicBezTo>
                    <a:pt x="99" y="182"/>
                    <a:pt x="114" y="167"/>
                    <a:pt x="132" y="166"/>
                  </a:cubicBezTo>
                  <a:cubicBezTo>
                    <a:pt x="151" y="166"/>
                    <a:pt x="166" y="181"/>
                    <a:pt x="166" y="200"/>
                  </a:cubicBezTo>
                  <a:lnTo>
                    <a:pt x="168" y="513"/>
                  </a:lnTo>
                  <a:cubicBezTo>
                    <a:pt x="168" y="531"/>
                    <a:pt x="153" y="546"/>
                    <a:pt x="135" y="546"/>
                  </a:cubicBezTo>
                  <a:cubicBezTo>
                    <a:pt x="116" y="547"/>
                    <a:pt x="101" y="532"/>
                    <a:pt x="101" y="513"/>
                  </a:cubicBezTo>
                  <a:close/>
                  <a:moveTo>
                    <a:pt x="0" y="267"/>
                  </a:moveTo>
                  <a:lnTo>
                    <a:pt x="131" y="0"/>
                  </a:lnTo>
                  <a:lnTo>
                    <a:pt x="266" y="266"/>
                  </a:lnTo>
                  <a:lnTo>
                    <a:pt x="0" y="267"/>
                  </a:lnTo>
                  <a:close/>
                </a:path>
              </a:pathLst>
            </a:custGeom>
            <a:solidFill>
              <a:srgbClr val="808080"/>
            </a:solidFill>
            <a:ln w="1" cap="flat">
              <a:solidFill>
                <a:srgbClr val="80808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759" name="Freeform 520"/>
            <p:cNvSpPr>
              <a:spLocks noEditPoints="1"/>
            </p:cNvSpPr>
            <p:nvPr/>
          </p:nvSpPr>
          <p:spPr bwMode="auto">
            <a:xfrm>
              <a:off x="2353" y="2652"/>
              <a:ext cx="46" cy="25"/>
            </a:xfrm>
            <a:custGeom>
              <a:avLst/>
              <a:gdLst>
                <a:gd name="T0" fmla="*/ 5 w 437"/>
                <a:gd name="T1" fmla="*/ 1 h 267"/>
                <a:gd name="T2" fmla="*/ 2 w 437"/>
                <a:gd name="T3" fmla="*/ 1 h 267"/>
                <a:gd name="T4" fmla="*/ 2 w 437"/>
                <a:gd name="T5" fmla="*/ 1 h 267"/>
                <a:gd name="T6" fmla="*/ 2 w 437"/>
                <a:gd name="T7" fmla="*/ 1 h 267"/>
                <a:gd name="T8" fmla="*/ 5 w 437"/>
                <a:gd name="T9" fmla="*/ 1 h 267"/>
                <a:gd name="T10" fmla="*/ 5 w 437"/>
                <a:gd name="T11" fmla="*/ 1 h 267"/>
                <a:gd name="T12" fmla="*/ 5 w 437"/>
                <a:gd name="T13" fmla="*/ 1 h 267"/>
                <a:gd name="T14" fmla="*/ 3 w 437"/>
                <a:gd name="T15" fmla="*/ 2 h 267"/>
                <a:gd name="T16" fmla="*/ 0 w 437"/>
                <a:gd name="T17" fmla="*/ 1 h 267"/>
                <a:gd name="T18" fmla="*/ 3 w 437"/>
                <a:gd name="T19" fmla="*/ 0 h 267"/>
                <a:gd name="T20" fmla="*/ 3 w 437"/>
                <a:gd name="T21" fmla="*/ 2 h 26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37" h="267">
                  <a:moveTo>
                    <a:pt x="404" y="167"/>
                  </a:moveTo>
                  <a:lnTo>
                    <a:pt x="200" y="167"/>
                  </a:lnTo>
                  <a:cubicBezTo>
                    <a:pt x="182" y="167"/>
                    <a:pt x="167" y="152"/>
                    <a:pt x="167" y="134"/>
                  </a:cubicBezTo>
                  <a:cubicBezTo>
                    <a:pt x="167" y="115"/>
                    <a:pt x="182" y="100"/>
                    <a:pt x="200" y="100"/>
                  </a:cubicBezTo>
                  <a:lnTo>
                    <a:pt x="404" y="100"/>
                  </a:lnTo>
                  <a:cubicBezTo>
                    <a:pt x="422" y="100"/>
                    <a:pt x="437" y="115"/>
                    <a:pt x="437" y="134"/>
                  </a:cubicBezTo>
                  <a:cubicBezTo>
                    <a:pt x="437" y="152"/>
                    <a:pt x="422" y="167"/>
                    <a:pt x="404" y="167"/>
                  </a:cubicBezTo>
                  <a:close/>
                  <a:moveTo>
                    <a:pt x="267" y="267"/>
                  </a:moveTo>
                  <a:lnTo>
                    <a:pt x="0" y="134"/>
                  </a:lnTo>
                  <a:lnTo>
                    <a:pt x="267" y="0"/>
                  </a:lnTo>
                  <a:lnTo>
                    <a:pt x="267" y="267"/>
                  </a:lnTo>
                  <a:close/>
                </a:path>
              </a:pathLst>
            </a:custGeom>
            <a:solidFill>
              <a:srgbClr val="808080"/>
            </a:solidFill>
            <a:ln w="1" cap="flat">
              <a:solidFill>
                <a:srgbClr val="80808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760" name="Freeform 521"/>
            <p:cNvSpPr>
              <a:spLocks/>
            </p:cNvSpPr>
            <p:nvPr/>
          </p:nvSpPr>
          <p:spPr bwMode="auto">
            <a:xfrm>
              <a:off x="2247" y="2504"/>
              <a:ext cx="29" cy="25"/>
            </a:xfrm>
            <a:custGeom>
              <a:avLst/>
              <a:gdLst>
                <a:gd name="T0" fmla="*/ 29 w 29"/>
                <a:gd name="T1" fmla="*/ 0 h 25"/>
                <a:gd name="T2" fmla="*/ 14 w 29"/>
                <a:gd name="T3" fmla="*/ 25 h 25"/>
                <a:gd name="T4" fmla="*/ 0 w 29"/>
                <a:gd name="T5" fmla="*/ 0 h 25"/>
                <a:gd name="T6" fmla="*/ 29 w 29"/>
                <a:gd name="T7" fmla="*/ 0 h 2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9" h="25">
                  <a:moveTo>
                    <a:pt x="29" y="0"/>
                  </a:moveTo>
                  <a:lnTo>
                    <a:pt x="14" y="25"/>
                  </a:lnTo>
                  <a:lnTo>
                    <a:pt x="0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000000"/>
            </a:solidFill>
            <a:ln w="1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761" name="Freeform 522"/>
            <p:cNvSpPr>
              <a:spLocks noEditPoints="1"/>
            </p:cNvSpPr>
            <p:nvPr/>
          </p:nvSpPr>
          <p:spPr bwMode="auto">
            <a:xfrm>
              <a:off x="2311" y="2452"/>
              <a:ext cx="42" cy="69"/>
            </a:xfrm>
            <a:custGeom>
              <a:avLst/>
              <a:gdLst>
                <a:gd name="T0" fmla="*/ 2 w 400"/>
                <a:gd name="T1" fmla="*/ 6 h 733"/>
                <a:gd name="T2" fmla="*/ 2 w 400"/>
                <a:gd name="T3" fmla="*/ 3 h 733"/>
                <a:gd name="T4" fmla="*/ 2 w 400"/>
                <a:gd name="T5" fmla="*/ 3 h 733"/>
                <a:gd name="T6" fmla="*/ 3 w 400"/>
                <a:gd name="T7" fmla="*/ 3 h 733"/>
                <a:gd name="T8" fmla="*/ 3 w 400"/>
                <a:gd name="T9" fmla="*/ 6 h 733"/>
                <a:gd name="T10" fmla="*/ 2 w 400"/>
                <a:gd name="T11" fmla="*/ 6 h 733"/>
                <a:gd name="T12" fmla="*/ 2 w 400"/>
                <a:gd name="T13" fmla="*/ 6 h 733"/>
                <a:gd name="T14" fmla="*/ 0 w 400"/>
                <a:gd name="T15" fmla="*/ 4 h 733"/>
                <a:gd name="T16" fmla="*/ 2 w 400"/>
                <a:gd name="T17" fmla="*/ 0 h 733"/>
                <a:gd name="T18" fmla="*/ 4 w 400"/>
                <a:gd name="T19" fmla="*/ 4 h 733"/>
                <a:gd name="T20" fmla="*/ 0 w 400"/>
                <a:gd name="T21" fmla="*/ 4 h 73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00" h="733">
                  <a:moveTo>
                    <a:pt x="166" y="700"/>
                  </a:moveTo>
                  <a:lnTo>
                    <a:pt x="166" y="333"/>
                  </a:lnTo>
                  <a:cubicBezTo>
                    <a:pt x="166" y="315"/>
                    <a:pt x="181" y="300"/>
                    <a:pt x="200" y="300"/>
                  </a:cubicBezTo>
                  <a:cubicBezTo>
                    <a:pt x="218" y="300"/>
                    <a:pt x="233" y="315"/>
                    <a:pt x="233" y="333"/>
                  </a:cubicBezTo>
                  <a:lnTo>
                    <a:pt x="233" y="700"/>
                  </a:lnTo>
                  <a:cubicBezTo>
                    <a:pt x="233" y="719"/>
                    <a:pt x="218" y="733"/>
                    <a:pt x="200" y="733"/>
                  </a:cubicBezTo>
                  <a:cubicBezTo>
                    <a:pt x="181" y="733"/>
                    <a:pt x="166" y="719"/>
                    <a:pt x="166" y="700"/>
                  </a:cubicBezTo>
                  <a:close/>
                  <a:moveTo>
                    <a:pt x="0" y="400"/>
                  </a:moveTo>
                  <a:lnTo>
                    <a:pt x="200" y="0"/>
                  </a:lnTo>
                  <a:lnTo>
                    <a:pt x="400" y="400"/>
                  </a:lnTo>
                  <a:lnTo>
                    <a:pt x="0" y="400"/>
                  </a:lnTo>
                  <a:close/>
                </a:path>
              </a:pathLst>
            </a:custGeom>
            <a:solidFill>
              <a:srgbClr val="000000"/>
            </a:solidFill>
            <a:ln w="1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762" name="Rectangle 523"/>
            <p:cNvSpPr>
              <a:spLocks noChangeArrowheads="1"/>
            </p:cNvSpPr>
            <p:nvPr/>
          </p:nvSpPr>
          <p:spPr bwMode="auto">
            <a:xfrm>
              <a:off x="2238" y="2268"/>
              <a:ext cx="44" cy="39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CC0000"/>
                </a:buClr>
                <a:buSzPct val="120000"/>
                <a:buFont typeface="Wingdings" panose="05000000000000000000" pitchFamily="2" charset="2"/>
                <a:buChar char="F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3CC33"/>
                </a:buClr>
                <a:buFont typeface="Wingdings" panose="05000000000000000000" pitchFamily="2" charset="2"/>
                <a:buChar char="Ø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spcBef>
                  <a:spcPct val="20000"/>
                </a:spcBef>
                <a:buSzPct val="90000"/>
                <a:buFont typeface="Wingdings" panose="05000000000000000000" pitchFamily="2" charset="2"/>
                <a:buChar char="p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1800">
                <a:ea typeface="宋体" panose="02010600030101010101" pitchFamily="2" charset="-122"/>
              </a:endParaRPr>
            </a:p>
          </p:txBody>
        </p:sp>
        <p:sp>
          <p:nvSpPr>
            <p:cNvPr id="18763" name="Line 524"/>
            <p:cNvSpPr>
              <a:spLocks noChangeShapeType="1"/>
            </p:cNvSpPr>
            <p:nvPr/>
          </p:nvSpPr>
          <p:spPr bwMode="auto">
            <a:xfrm flipV="1">
              <a:off x="2022" y="1885"/>
              <a:ext cx="1" cy="703"/>
            </a:xfrm>
            <a:prstGeom prst="line">
              <a:avLst/>
            </a:prstGeom>
            <a:noFill/>
            <a:ln w="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764" name="Freeform 525"/>
            <p:cNvSpPr>
              <a:spLocks noEditPoints="1"/>
            </p:cNvSpPr>
            <p:nvPr/>
          </p:nvSpPr>
          <p:spPr bwMode="auto">
            <a:xfrm>
              <a:off x="2000" y="2259"/>
              <a:ext cx="43" cy="60"/>
            </a:xfrm>
            <a:custGeom>
              <a:avLst/>
              <a:gdLst>
                <a:gd name="T0" fmla="*/ 2 w 400"/>
                <a:gd name="T1" fmla="*/ 5 h 640"/>
                <a:gd name="T2" fmla="*/ 2 w 400"/>
                <a:gd name="T3" fmla="*/ 3 h 640"/>
                <a:gd name="T4" fmla="*/ 2 w 400"/>
                <a:gd name="T5" fmla="*/ 3 h 640"/>
                <a:gd name="T6" fmla="*/ 3 w 400"/>
                <a:gd name="T7" fmla="*/ 3 h 640"/>
                <a:gd name="T8" fmla="*/ 3 w 400"/>
                <a:gd name="T9" fmla="*/ 5 h 640"/>
                <a:gd name="T10" fmla="*/ 2 w 400"/>
                <a:gd name="T11" fmla="*/ 6 h 640"/>
                <a:gd name="T12" fmla="*/ 2 w 400"/>
                <a:gd name="T13" fmla="*/ 5 h 640"/>
                <a:gd name="T14" fmla="*/ 0 w 400"/>
                <a:gd name="T15" fmla="*/ 4 h 640"/>
                <a:gd name="T16" fmla="*/ 2 w 400"/>
                <a:gd name="T17" fmla="*/ 0 h 640"/>
                <a:gd name="T18" fmla="*/ 5 w 400"/>
                <a:gd name="T19" fmla="*/ 4 h 640"/>
                <a:gd name="T20" fmla="*/ 0 w 400"/>
                <a:gd name="T21" fmla="*/ 4 h 64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00" h="640">
                  <a:moveTo>
                    <a:pt x="167" y="607"/>
                  </a:moveTo>
                  <a:lnTo>
                    <a:pt x="167" y="334"/>
                  </a:lnTo>
                  <a:cubicBezTo>
                    <a:pt x="167" y="315"/>
                    <a:pt x="182" y="300"/>
                    <a:pt x="200" y="300"/>
                  </a:cubicBezTo>
                  <a:cubicBezTo>
                    <a:pt x="219" y="300"/>
                    <a:pt x="234" y="315"/>
                    <a:pt x="234" y="334"/>
                  </a:cubicBezTo>
                  <a:lnTo>
                    <a:pt x="234" y="607"/>
                  </a:lnTo>
                  <a:cubicBezTo>
                    <a:pt x="234" y="626"/>
                    <a:pt x="219" y="640"/>
                    <a:pt x="200" y="640"/>
                  </a:cubicBezTo>
                  <a:cubicBezTo>
                    <a:pt x="182" y="640"/>
                    <a:pt x="167" y="626"/>
                    <a:pt x="167" y="607"/>
                  </a:cubicBezTo>
                  <a:close/>
                  <a:moveTo>
                    <a:pt x="0" y="400"/>
                  </a:moveTo>
                  <a:lnTo>
                    <a:pt x="200" y="0"/>
                  </a:lnTo>
                  <a:lnTo>
                    <a:pt x="400" y="400"/>
                  </a:lnTo>
                  <a:lnTo>
                    <a:pt x="0" y="400"/>
                  </a:lnTo>
                  <a:close/>
                </a:path>
              </a:pathLst>
            </a:custGeom>
            <a:solidFill>
              <a:srgbClr val="000000"/>
            </a:solidFill>
            <a:ln w="1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765" name="Freeform 526"/>
            <p:cNvSpPr>
              <a:spLocks noEditPoints="1"/>
            </p:cNvSpPr>
            <p:nvPr/>
          </p:nvSpPr>
          <p:spPr bwMode="auto">
            <a:xfrm>
              <a:off x="2092" y="2259"/>
              <a:ext cx="43" cy="59"/>
            </a:xfrm>
            <a:custGeom>
              <a:avLst/>
              <a:gdLst>
                <a:gd name="T0" fmla="*/ 2 w 400"/>
                <a:gd name="T1" fmla="*/ 5 h 637"/>
                <a:gd name="T2" fmla="*/ 2 w 400"/>
                <a:gd name="T3" fmla="*/ 3 h 637"/>
                <a:gd name="T4" fmla="*/ 2 w 400"/>
                <a:gd name="T5" fmla="*/ 3 h 637"/>
                <a:gd name="T6" fmla="*/ 3 w 400"/>
                <a:gd name="T7" fmla="*/ 3 h 637"/>
                <a:gd name="T8" fmla="*/ 3 w 400"/>
                <a:gd name="T9" fmla="*/ 5 h 637"/>
                <a:gd name="T10" fmla="*/ 2 w 400"/>
                <a:gd name="T11" fmla="*/ 5 h 637"/>
                <a:gd name="T12" fmla="*/ 2 w 400"/>
                <a:gd name="T13" fmla="*/ 5 h 637"/>
                <a:gd name="T14" fmla="*/ 0 w 400"/>
                <a:gd name="T15" fmla="*/ 3 h 637"/>
                <a:gd name="T16" fmla="*/ 2 w 400"/>
                <a:gd name="T17" fmla="*/ 0 h 637"/>
                <a:gd name="T18" fmla="*/ 5 w 400"/>
                <a:gd name="T19" fmla="*/ 3 h 637"/>
                <a:gd name="T20" fmla="*/ 0 w 400"/>
                <a:gd name="T21" fmla="*/ 3 h 63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00" h="637">
                  <a:moveTo>
                    <a:pt x="166" y="603"/>
                  </a:moveTo>
                  <a:lnTo>
                    <a:pt x="166" y="333"/>
                  </a:lnTo>
                  <a:cubicBezTo>
                    <a:pt x="166" y="315"/>
                    <a:pt x="181" y="300"/>
                    <a:pt x="200" y="300"/>
                  </a:cubicBezTo>
                  <a:cubicBezTo>
                    <a:pt x="218" y="300"/>
                    <a:pt x="233" y="315"/>
                    <a:pt x="233" y="333"/>
                  </a:cubicBezTo>
                  <a:lnTo>
                    <a:pt x="233" y="603"/>
                  </a:lnTo>
                  <a:cubicBezTo>
                    <a:pt x="233" y="622"/>
                    <a:pt x="218" y="637"/>
                    <a:pt x="200" y="637"/>
                  </a:cubicBezTo>
                  <a:cubicBezTo>
                    <a:pt x="181" y="637"/>
                    <a:pt x="166" y="622"/>
                    <a:pt x="166" y="603"/>
                  </a:cubicBezTo>
                  <a:close/>
                  <a:moveTo>
                    <a:pt x="0" y="400"/>
                  </a:moveTo>
                  <a:lnTo>
                    <a:pt x="200" y="0"/>
                  </a:lnTo>
                  <a:lnTo>
                    <a:pt x="400" y="400"/>
                  </a:lnTo>
                  <a:lnTo>
                    <a:pt x="0" y="400"/>
                  </a:lnTo>
                  <a:close/>
                </a:path>
              </a:pathLst>
            </a:custGeom>
            <a:solidFill>
              <a:srgbClr val="000000"/>
            </a:solidFill>
            <a:ln w="1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766" name="Line 527"/>
            <p:cNvSpPr>
              <a:spLocks noChangeShapeType="1"/>
            </p:cNvSpPr>
            <p:nvPr/>
          </p:nvSpPr>
          <p:spPr bwMode="auto">
            <a:xfrm flipV="1">
              <a:off x="2114" y="1885"/>
              <a:ext cx="1" cy="595"/>
            </a:xfrm>
            <a:prstGeom prst="line">
              <a:avLst/>
            </a:prstGeom>
            <a:noFill/>
            <a:ln w="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767" name="Freeform 528"/>
            <p:cNvSpPr>
              <a:spLocks noEditPoints="1"/>
            </p:cNvSpPr>
            <p:nvPr/>
          </p:nvSpPr>
          <p:spPr bwMode="auto">
            <a:xfrm>
              <a:off x="2380" y="2459"/>
              <a:ext cx="42" cy="70"/>
            </a:xfrm>
            <a:custGeom>
              <a:avLst/>
              <a:gdLst>
                <a:gd name="T0" fmla="*/ 3 w 400"/>
                <a:gd name="T1" fmla="*/ 0 h 753"/>
                <a:gd name="T2" fmla="*/ 3 w 400"/>
                <a:gd name="T3" fmla="*/ 4 h 753"/>
                <a:gd name="T4" fmla="*/ 2 w 400"/>
                <a:gd name="T5" fmla="*/ 4 h 753"/>
                <a:gd name="T6" fmla="*/ 2 w 400"/>
                <a:gd name="T7" fmla="*/ 4 h 753"/>
                <a:gd name="T8" fmla="*/ 2 w 400"/>
                <a:gd name="T9" fmla="*/ 0 h 753"/>
                <a:gd name="T10" fmla="*/ 2 w 400"/>
                <a:gd name="T11" fmla="*/ 0 h 753"/>
                <a:gd name="T12" fmla="*/ 3 w 400"/>
                <a:gd name="T13" fmla="*/ 0 h 753"/>
                <a:gd name="T14" fmla="*/ 4 w 400"/>
                <a:gd name="T15" fmla="*/ 3 h 753"/>
                <a:gd name="T16" fmla="*/ 2 w 400"/>
                <a:gd name="T17" fmla="*/ 7 h 753"/>
                <a:gd name="T18" fmla="*/ 0 w 400"/>
                <a:gd name="T19" fmla="*/ 3 h 753"/>
                <a:gd name="T20" fmla="*/ 4 w 400"/>
                <a:gd name="T21" fmla="*/ 3 h 7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00" h="753">
                  <a:moveTo>
                    <a:pt x="236" y="34"/>
                  </a:moveTo>
                  <a:lnTo>
                    <a:pt x="233" y="420"/>
                  </a:lnTo>
                  <a:cubicBezTo>
                    <a:pt x="232" y="439"/>
                    <a:pt x="217" y="454"/>
                    <a:pt x="199" y="453"/>
                  </a:cubicBezTo>
                  <a:cubicBezTo>
                    <a:pt x="181" y="453"/>
                    <a:pt x="166" y="438"/>
                    <a:pt x="166" y="420"/>
                  </a:cubicBezTo>
                  <a:lnTo>
                    <a:pt x="169" y="33"/>
                  </a:lnTo>
                  <a:cubicBezTo>
                    <a:pt x="170" y="15"/>
                    <a:pt x="185" y="0"/>
                    <a:pt x="203" y="0"/>
                  </a:cubicBezTo>
                  <a:cubicBezTo>
                    <a:pt x="222" y="0"/>
                    <a:pt x="236" y="15"/>
                    <a:pt x="236" y="34"/>
                  </a:cubicBezTo>
                  <a:close/>
                  <a:moveTo>
                    <a:pt x="400" y="355"/>
                  </a:moveTo>
                  <a:lnTo>
                    <a:pt x="196" y="753"/>
                  </a:lnTo>
                  <a:lnTo>
                    <a:pt x="0" y="352"/>
                  </a:lnTo>
                  <a:lnTo>
                    <a:pt x="400" y="355"/>
                  </a:lnTo>
                  <a:close/>
                </a:path>
              </a:pathLst>
            </a:custGeom>
            <a:solidFill>
              <a:srgbClr val="808080"/>
            </a:solidFill>
            <a:ln w="1" cap="flat">
              <a:solidFill>
                <a:srgbClr val="80808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768" name="Rectangle 529"/>
            <p:cNvSpPr>
              <a:spLocks noChangeArrowheads="1"/>
            </p:cNvSpPr>
            <p:nvPr/>
          </p:nvSpPr>
          <p:spPr bwMode="auto">
            <a:xfrm>
              <a:off x="2249" y="2655"/>
              <a:ext cx="23" cy="2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CC0000"/>
                </a:buClr>
                <a:buSzPct val="120000"/>
                <a:buFont typeface="Wingdings" panose="05000000000000000000" pitchFamily="2" charset="2"/>
                <a:buChar char="F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3CC33"/>
                </a:buClr>
                <a:buFont typeface="Wingdings" panose="05000000000000000000" pitchFamily="2" charset="2"/>
                <a:buChar char="Ø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spcBef>
                  <a:spcPct val="20000"/>
                </a:spcBef>
                <a:buSzPct val="90000"/>
                <a:buFont typeface="Wingdings" panose="05000000000000000000" pitchFamily="2" charset="2"/>
                <a:buChar char="p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1800">
                <a:ea typeface="宋体" panose="02010600030101010101" pitchFamily="2" charset="-122"/>
              </a:endParaRPr>
            </a:p>
          </p:txBody>
        </p:sp>
        <p:sp>
          <p:nvSpPr>
            <p:cNvPr id="18769" name="Rectangle 530"/>
            <p:cNvSpPr>
              <a:spLocks noChangeArrowheads="1"/>
            </p:cNvSpPr>
            <p:nvPr/>
          </p:nvSpPr>
          <p:spPr bwMode="auto">
            <a:xfrm>
              <a:off x="2320" y="2655"/>
              <a:ext cx="23" cy="2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CC0000"/>
                </a:buClr>
                <a:buSzPct val="120000"/>
                <a:buFont typeface="Wingdings" panose="05000000000000000000" pitchFamily="2" charset="2"/>
                <a:buChar char="F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3CC33"/>
                </a:buClr>
                <a:buFont typeface="Wingdings" panose="05000000000000000000" pitchFamily="2" charset="2"/>
                <a:buChar char="Ø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spcBef>
                  <a:spcPct val="20000"/>
                </a:spcBef>
                <a:buSzPct val="90000"/>
                <a:buFont typeface="Wingdings" panose="05000000000000000000" pitchFamily="2" charset="2"/>
                <a:buChar char="p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1800">
                <a:ea typeface="宋体" panose="02010600030101010101" pitchFamily="2" charset="-122"/>
              </a:endParaRPr>
            </a:p>
          </p:txBody>
        </p:sp>
        <p:sp>
          <p:nvSpPr>
            <p:cNvPr id="18770" name="Freeform 531"/>
            <p:cNvSpPr>
              <a:spLocks noEditPoints="1"/>
            </p:cNvSpPr>
            <p:nvPr/>
          </p:nvSpPr>
          <p:spPr bwMode="auto">
            <a:xfrm>
              <a:off x="2483" y="2549"/>
              <a:ext cx="43" cy="73"/>
            </a:xfrm>
            <a:custGeom>
              <a:avLst/>
              <a:gdLst>
                <a:gd name="T0" fmla="*/ 2 w 400"/>
                <a:gd name="T1" fmla="*/ 7 h 783"/>
                <a:gd name="T2" fmla="*/ 2 w 400"/>
                <a:gd name="T3" fmla="*/ 3 h 783"/>
                <a:gd name="T4" fmla="*/ 2 w 400"/>
                <a:gd name="T5" fmla="*/ 3 h 783"/>
                <a:gd name="T6" fmla="*/ 3 w 400"/>
                <a:gd name="T7" fmla="*/ 3 h 783"/>
                <a:gd name="T8" fmla="*/ 3 w 400"/>
                <a:gd name="T9" fmla="*/ 7 h 783"/>
                <a:gd name="T10" fmla="*/ 2 w 400"/>
                <a:gd name="T11" fmla="*/ 7 h 783"/>
                <a:gd name="T12" fmla="*/ 2 w 400"/>
                <a:gd name="T13" fmla="*/ 7 h 783"/>
                <a:gd name="T14" fmla="*/ 0 w 400"/>
                <a:gd name="T15" fmla="*/ 3 h 783"/>
                <a:gd name="T16" fmla="*/ 2 w 400"/>
                <a:gd name="T17" fmla="*/ 0 h 783"/>
                <a:gd name="T18" fmla="*/ 5 w 400"/>
                <a:gd name="T19" fmla="*/ 3 h 783"/>
                <a:gd name="T20" fmla="*/ 0 w 400"/>
                <a:gd name="T21" fmla="*/ 3 h 78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00" h="783">
                  <a:moveTo>
                    <a:pt x="166" y="750"/>
                  </a:moveTo>
                  <a:lnTo>
                    <a:pt x="166" y="333"/>
                  </a:lnTo>
                  <a:cubicBezTo>
                    <a:pt x="166" y="315"/>
                    <a:pt x="181" y="300"/>
                    <a:pt x="200" y="300"/>
                  </a:cubicBezTo>
                  <a:cubicBezTo>
                    <a:pt x="218" y="300"/>
                    <a:pt x="233" y="315"/>
                    <a:pt x="233" y="333"/>
                  </a:cubicBezTo>
                  <a:lnTo>
                    <a:pt x="233" y="750"/>
                  </a:lnTo>
                  <a:cubicBezTo>
                    <a:pt x="233" y="769"/>
                    <a:pt x="218" y="783"/>
                    <a:pt x="200" y="783"/>
                  </a:cubicBezTo>
                  <a:cubicBezTo>
                    <a:pt x="181" y="783"/>
                    <a:pt x="166" y="769"/>
                    <a:pt x="166" y="750"/>
                  </a:cubicBezTo>
                  <a:close/>
                  <a:moveTo>
                    <a:pt x="0" y="400"/>
                  </a:moveTo>
                  <a:lnTo>
                    <a:pt x="200" y="0"/>
                  </a:lnTo>
                  <a:lnTo>
                    <a:pt x="400" y="400"/>
                  </a:lnTo>
                  <a:lnTo>
                    <a:pt x="0" y="400"/>
                  </a:lnTo>
                  <a:close/>
                </a:path>
              </a:pathLst>
            </a:custGeom>
            <a:solidFill>
              <a:srgbClr val="808080"/>
            </a:solidFill>
            <a:ln w="1" cap="flat">
              <a:solidFill>
                <a:srgbClr val="80808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18771" name="Group 543"/>
            <p:cNvGrpSpPr>
              <a:grpSpLocks/>
            </p:cNvGrpSpPr>
            <p:nvPr/>
          </p:nvGrpSpPr>
          <p:grpSpPr bwMode="auto">
            <a:xfrm>
              <a:off x="1969" y="2398"/>
              <a:ext cx="71" cy="54"/>
              <a:chOff x="1969" y="2398"/>
              <a:chExt cx="71" cy="54"/>
            </a:xfrm>
          </p:grpSpPr>
          <p:grpSp>
            <p:nvGrpSpPr>
              <p:cNvPr id="20001" name="Group 534"/>
              <p:cNvGrpSpPr>
                <a:grpSpLocks/>
              </p:cNvGrpSpPr>
              <p:nvPr/>
            </p:nvGrpSpPr>
            <p:grpSpPr bwMode="auto">
              <a:xfrm>
                <a:off x="2004" y="2398"/>
                <a:ext cx="36" cy="27"/>
                <a:chOff x="2004" y="2398"/>
                <a:chExt cx="36" cy="27"/>
              </a:xfrm>
            </p:grpSpPr>
            <p:sp>
              <p:nvSpPr>
                <p:cNvPr id="20010" name="Freeform 532"/>
                <p:cNvSpPr>
                  <a:spLocks/>
                </p:cNvSpPr>
                <p:nvPr/>
              </p:nvSpPr>
              <p:spPr bwMode="auto">
                <a:xfrm>
                  <a:off x="2004" y="2398"/>
                  <a:ext cx="36" cy="27"/>
                </a:xfrm>
                <a:custGeom>
                  <a:avLst/>
                  <a:gdLst>
                    <a:gd name="T0" fmla="*/ 18 w 36"/>
                    <a:gd name="T1" fmla="*/ 27 h 27"/>
                    <a:gd name="T2" fmla="*/ 0 w 36"/>
                    <a:gd name="T3" fmla="*/ 0 h 27"/>
                    <a:gd name="T4" fmla="*/ 36 w 36"/>
                    <a:gd name="T5" fmla="*/ 0 h 27"/>
                    <a:gd name="T6" fmla="*/ 18 w 36"/>
                    <a:gd name="T7" fmla="*/ 27 h 27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6" h="27">
                      <a:moveTo>
                        <a:pt x="18" y="27"/>
                      </a:moveTo>
                      <a:lnTo>
                        <a:pt x="0" y="0"/>
                      </a:lnTo>
                      <a:lnTo>
                        <a:pt x="36" y="0"/>
                      </a:lnTo>
                      <a:lnTo>
                        <a:pt x="18" y="2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0011" name="Freeform 533"/>
                <p:cNvSpPr>
                  <a:spLocks/>
                </p:cNvSpPr>
                <p:nvPr/>
              </p:nvSpPr>
              <p:spPr bwMode="auto">
                <a:xfrm>
                  <a:off x="2004" y="2398"/>
                  <a:ext cx="36" cy="27"/>
                </a:xfrm>
                <a:custGeom>
                  <a:avLst/>
                  <a:gdLst>
                    <a:gd name="T0" fmla="*/ 18 w 36"/>
                    <a:gd name="T1" fmla="*/ 27 h 27"/>
                    <a:gd name="T2" fmla="*/ 0 w 36"/>
                    <a:gd name="T3" fmla="*/ 0 h 27"/>
                    <a:gd name="T4" fmla="*/ 36 w 36"/>
                    <a:gd name="T5" fmla="*/ 0 h 27"/>
                    <a:gd name="T6" fmla="*/ 18 w 36"/>
                    <a:gd name="T7" fmla="*/ 27 h 27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6" h="27">
                      <a:moveTo>
                        <a:pt x="18" y="27"/>
                      </a:moveTo>
                      <a:lnTo>
                        <a:pt x="0" y="0"/>
                      </a:lnTo>
                      <a:lnTo>
                        <a:pt x="36" y="0"/>
                      </a:lnTo>
                      <a:lnTo>
                        <a:pt x="18" y="27"/>
                      </a:lnTo>
                      <a:close/>
                    </a:path>
                  </a:pathLst>
                </a:custGeom>
                <a:noFill/>
                <a:ln w="5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20002" name="Group 537"/>
              <p:cNvGrpSpPr>
                <a:grpSpLocks/>
              </p:cNvGrpSpPr>
              <p:nvPr/>
            </p:nvGrpSpPr>
            <p:grpSpPr bwMode="auto">
              <a:xfrm>
                <a:off x="2004" y="2425"/>
                <a:ext cx="36" cy="27"/>
                <a:chOff x="2004" y="2425"/>
                <a:chExt cx="36" cy="27"/>
              </a:xfrm>
            </p:grpSpPr>
            <p:sp>
              <p:nvSpPr>
                <p:cNvPr id="20008" name="Freeform 535"/>
                <p:cNvSpPr>
                  <a:spLocks/>
                </p:cNvSpPr>
                <p:nvPr/>
              </p:nvSpPr>
              <p:spPr bwMode="auto">
                <a:xfrm>
                  <a:off x="2004" y="2425"/>
                  <a:ext cx="36" cy="27"/>
                </a:xfrm>
                <a:custGeom>
                  <a:avLst/>
                  <a:gdLst>
                    <a:gd name="T0" fmla="*/ 18 w 36"/>
                    <a:gd name="T1" fmla="*/ 0 h 27"/>
                    <a:gd name="T2" fmla="*/ 0 w 36"/>
                    <a:gd name="T3" fmla="*/ 27 h 27"/>
                    <a:gd name="T4" fmla="*/ 36 w 36"/>
                    <a:gd name="T5" fmla="*/ 27 h 27"/>
                    <a:gd name="T6" fmla="*/ 18 w 36"/>
                    <a:gd name="T7" fmla="*/ 0 h 27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6" h="27">
                      <a:moveTo>
                        <a:pt x="18" y="0"/>
                      </a:moveTo>
                      <a:lnTo>
                        <a:pt x="0" y="27"/>
                      </a:lnTo>
                      <a:lnTo>
                        <a:pt x="36" y="27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0009" name="Freeform 536"/>
                <p:cNvSpPr>
                  <a:spLocks/>
                </p:cNvSpPr>
                <p:nvPr/>
              </p:nvSpPr>
              <p:spPr bwMode="auto">
                <a:xfrm>
                  <a:off x="2004" y="2425"/>
                  <a:ext cx="36" cy="27"/>
                </a:xfrm>
                <a:custGeom>
                  <a:avLst/>
                  <a:gdLst>
                    <a:gd name="T0" fmla="*/ 18 w 36"/>
                    <a:gd name="T1" fmla="*/ 0 h 27"/>
                    <a:gd name="T2" fmla="*/ 0 w 36"/>
                    <a:gd name="T3" fmla="*/ 27 h 27"/>
                    <a:gd name="T4" fmla="*/ 36 w 36"/>
                    <a:gd name="T5" fmla="*/ 27 h 27"/>
                    <a:gd name="T6" fmla="*/ 18 w 36"/>
                    <a:gd name="T7" fmla="*/ 0 h 27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6" h="27">
                      <a:moveTo>
                        <a:pt x="18" y="0"/>
                      </a:moveTo>
                      <a:lnTo>
                        <a:pt x="0" y="27"/>
                      </a:lnTo>
                      <a:lnTo>
                        <a:pt x="36" y="27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noFill/>
                <a:ln w="5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20003" name="Line 538"/>
              <p:cNvSpPr>
                <a:spLocks noChangeShapeType="1"/>
              </p:cNvSpPr>
              <p:nvPr/>
            </p:nvSpPr>
            <p:spPr bwMode="auto">
              <a:xfrm>
                <a:off x="1987" y="2425"/>
                <a:ext cx="33" cy="1"/>
              </a:xfrm>
              <a:prstGeom prst="line">
                <a:avLst/>
              </a:prstGeom>
              <a:noFill/>
              <a:ln w="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004" name="Line 539"/>
              <p:cNvSpPr>
                <a:spLocks noChangeShapeType="1"/>
              </p:cNvSpPr>
              <p:nvPr/>
            </p:nvSpPr>
            <p:spPr bwMode="auto">
              <a:xfrm>
                <a:off x="1987" y="2413"/>
                <a:ext cx="1" cy="22"/>
              </a:xfrm>
              <a:prstGeom prst="line">
                <a:avLst/>
              </a:prstGeom>
              <a:noFill/>
              <a:ln w="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005" name="Line 540"/>
              <p:cNvSpPr>
                <a:spLocks noChangeShapeType="1"/>
              </p:cNvSpPr>
              <p:nvPr/>
            </p:nvSpPr>
            <p:spPr bwMode="auto">
              <a:xfrm>
                <a:off x="1976" y="2412"/>
                <a:ext cx="11" cy="1"/>
              </a:xfrm>
              <a:prstGeom prst="line">
                <a:avLst/>
              </a:prstGeom>
              <a:noFill/>
              <a:ln w="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006" name="Line 541"/>
              <p:cNvSpPr>
                <a:spLocks noChangeShapeType="1"/>
              </p:cNvSpPr>
              <p:nvPr/>
            </p:nvSpPr>
            <p:spPr bwMode="auto">
              <a:xfrm>
                <a:off x="1976" y="2436"/>
                <a:ext cx="11" cy="1"/>
              </a:xfrm>
              <a:prstGeom prst="line">
                <a:avLst/>
              </a:prstGeom>
              <a:noFill/>
              <a:ln w="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007" name="Freeform 542"/>
              <p:cNvSpPr>
                <a:spLocks/>
              </p:cNvSpPr>
              <p:nvPr/>
            </p:nvSpPr>
            <p:spPr bwMode="auto">
              <a:xfrm>
                <a:off x="1969" y="2412"/>
                <a:ext cx="7" cy="24"/>
              </a:xfrm>
              <a:custGeom>
                <a:avLst/>
                <a:gdLst>
                  <a:gd name="T0" fmla="*/ 7 w 7"/>
                  <a:gd name="T1" fmla="*/ 0 h 24"/>
                  <a:gd name="T2" fmla="*/ 0 w 7"/>
                  <a:gd name="T3" fmla="*/ 13 h 24"/>
                  <a:gd name="T4" fmla="*/ 7 w 7"/>
                  <a:gd name="T5" fmla="*/ 24 h 2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7" h="24">
                    <a:moveTo>
                      <a:pt x="7" y="0"/>
                    </a:moveTo>
                    <a:cubicBezTo>
                      <a:pt x="3" y="5"/>
                      <a:pt x="0" y="9"/>
                      <a:pt x="0" y="13"/>
                    </a:cubicBezTo>
                    <a:cubicBezTo>
                      <a:pt x="0" y="16"/>
                      <a:pt x="3" y="20"/>
                      <a:pt x="7" y="24"/>
                    </a:cubicBezTo>
                  </a:path>
                </a:pathLst>
              </a:custGeom>
              <a:noFill/>
              <a:ln w="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18772" name="Rectangle 544"/>
            <p:cNvSpPr>
              <a:spLocks noChangeArrowheads="1"/>
            </p:cNvSpPr>
            <p:nvPr/>
          </p:nvSpPr>
          <p:spPr bwMode="auto">
            <a:xfrm rot="-5400000">
              <a:off x="2184" y="2366"/>
              <a:ext cx="86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CC0000"/>
                </a:buClr>
                <a:buSzPct val="120000"/>
                <a:buFont typeface="Wingdings" panose="05000000000000000000" pitchFamily="2" charset="2"/>
                <a:buChar char="F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3CC33"/>
                </a:buClr>
                <a:buFont typeface="Wingdings" panose="05000000000000000000" pitchFamily="2" charset="2"/>
                <a:buChar char="Ø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spcBef>
                  <a:spcPct val="20000"/>
                </a:spcBef>
                <a:buSzPct val="90000"/>
                <a:buFont typeface="Wingdings" panose="05000000000000000000" pitchFamily="2" charset="2"/>
                <a:buChar char="p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zh-CN" altLang="zh-CN" sz="80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HT</a:t>
              </a:r>
              <a:endParaRPr lang="zh-CN" altLang="zh-CN" sz="1800">
                <a:ea typeface="宋体" panose="02010600030101010101" pitchFamily="2" charset="-122"/>
              </a:endParaRPr>
            </a:p>
          </p:txBody>
        </p:sp>
        <p:sp>
          <p:nvSpPr>
            <p:cNvPr id="18773" name="Rectangle 545"/>
            <p:cNvSpPr>
              <a:spLocks noChangeArrowheads="1"/>
            </p:cNvSpPr>
            <p:nvPr/>
          </p:nvSpPr>
          <p:spPr bwMode="auto">
            <a:xfrm rot="-5400000">
              <a:off x="2219" y="2322"/>
              <a:ext cx="16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CC0000"/>
                </a:buClr>
                <a:buSzPct val="120000"/>
                <a:buFont typeface="Wingdings" panose="05000000000000000000" pitchFamily="2" charset="2"/>
                <a:buChar char="F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3CC33"/>
                </a:buClr>
                <a:buFont typeface="Wingdings" panose="05000000000000000000" pitchFamily="2" charset="2"/>
                <a:buChar char="Ø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spcBef>
                  <a:spcPct val="20000"/>
                </a:spcBef>
                <a:buSzPct val="90000"/>
                <a:buFont typeface="Wingdings" panose="05000000000000000000" pitchFamily="2" charset="2"/>
                <a:buChar char="p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zh-CN" altLang="zh-CN" sz="80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 </a:t>
              </a:r>
              <a:endParaRPr lang="zh-CN" altLang="zh-CN" sz="1800">
                <a:ea typeface="宋体" panose="02010600030101010101" pitchFamily="2" charset="-122"/>
              </a:endParaRPr>
            </a:p>
          </p:txBody>
        </p:sp>
        <p:sp>
          <p:nvSpPr>
            <p:cNvPr id="18774" name="Line 546"/>
            <p:cNvSpPr>
              <a:spLocks noChangeShapeType="1"/>
            </p:cNvSpPr>
            <p:nvPr/>
          </p:nvSpPr>
          <p:spPr bwMode="auto">
            <a:xfrm>
              <a:off x="2114" y="2480"/>
              <a:ext cx="83" cy="1"/>
            </a:xfrm>
            <a:prstGeom prst="line">
              <a:avLst/>
            </a:prstGeom>
            <a:noFill/>
            <a:ln w="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775" name="Line 547"/>
            <p:cNvSpPr>
              <a:spLocks noChangeShapeType="1"/>
            </p:cNvSpPr>
            <p:nvPr/>
          </p:nvSpPr>
          <p:spPr bwMode="auto">
            <a:xfrm>
              <a:off x="2197" y="2480"/>
              <a:ext cx="1" cy="226"/>
            </a:xfrm>
            <a:prstGeom prst="line">
              <a:avLst/>
            </a:prstGeom>
            <a:noFill/>
            <a:ln w="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18776" name="Group 554"/>
            <p:cNvGrpSpPr>
              <a:grpSpLocks/>
            </p:cNvGrpSpPr>
            <p:nvPr/>
          </p:nvGrpSpPr>
          <p:grpSpPr bwMode="auto">
            <a:xfrm>
              <a:off x="2095" y="2328"/>
              <a:ext cx="35" cy="54"/>
              <a:chOff x="2095" y="2328"/>
              <a:chExt cx="35" cy="54"/>
            </a:xfrm>
          </p:grpSpPr>
          <p:grpSp>
            <p:nvGrpSpPr>
              <p:cNvPr id="19995" name="Group 550"/>
              <p:cNvGrpSpPr>
                <a:grpSpLocks/>
              </p:cNvGrpSpPr>
              <p:nvPr/>
            </p:nvGrpSpPr>
            <p:grpSpPr bwMode="auto">
              <a:xfrm>
                <a:off x="2095" y="2328"/>
                <a:ext cx="35" cy="27"/>
                <a:chOff x="2095" y="2328"/>
                <a:chExt cx="35" cy="27"/>
              </a:xfrm>
            </p:grpSpPr>
            <p:sp>
              <p:nvSpPr>
                <p:cNvPr id="19999" name="Freeform 548"/>
                <p:cNvSpPr>
                  <a:spLocks/>
                </p:cNvSpPr>
                <p:nvPr/>
              </p:nvSpPr>
              <p:spPr bwMode="auto">
                <a:xfrm>
                  <a:off x="2095" y="2328"/>
                  <a:ext cx="35" cy="27"/>
                </a:xfrm>
                <a:custGeom>
                  <a:avLst/>
                  <a:gdLst>
                    <a:gd name="T0" fmla="*/ 18 w 35"/>
                    <a:gd name="T1" fmla="*/ 27 h 27"/>
                    <a:gd name="T2" fmla="*/ 35 w 35"/>
                    <a:gd name="T3" fmla="*/ 0 h 27"/>
                    <a:gd name="T4" fmla="*/ 0 w 35"/>
                    <a:gd name="T5" fmla="*/ 0 h 27"/>
                    <a:gd name="T6" fmla="*/ 18 w 35"/>
                    <a:gd name="T7" fmla="*/ 27 h 27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5" h="27">
                      <a:moveTo>
                        <a:pt x="18" y="27"/>
                      </a:moveTo>
                      <a:lnTo>
                        <a:pt x="35" y="0"/>
                      </a:lnTo>
                      <a:lnTo>
                        <a:pt x="0" y="0"/>
                      </a:lnTo>
                      <a:lnTo>
                        <a:pt x="18" y="2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0000" name="Freeform 549"/>
                <p:cNvSpPr>
                  <a:spLocks/>
                </p:cNvSpPr>
                <p:nvPr/>
              </p:nvSpPr>
              <p:spPr bwMode="auto">
                <a:xfrm>
                  <a:off x="2095" y="2328"/>
                  <a:ext cx="35" cy="27"/>
                </a:xfrm>
                <a:custGeom>
                  <a:avLst/>
                  <a:gdLst>
                    <a:gd name="T0" fmla="*/ 18 w 35"/>
                    <a:gd name="T1" fmla="*/ 27 h 27"/>
                    <a:gd name="T2" fmla="*/ 35 w 35"/>
                    <a:gd name="T3" fmla="*/ 0 h 27"/>
                    <a:gd name="T4" fmla="*/ 0 w 35"/>
                    <a:gd name="T5" fmla="*/ 0 h 27"/>
                    <a:gd name="T6" fmla="*/ 18 w 35"/>
                    <a:gd name="T7" fmla="*/ 27 h 27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5" h="27">
                      <a:moveTo>
                        <a:pt x="18" y="27"/>
                      </a:moveTo>
                      <a:lnTo>
                        <a:pt x="35" y="0"/>
                      </a:lnTo>
                      <a:lnTo>
                        <a:pt x="0" y="0"/>
                      </a:lnTo>
                      <a:lnTo>
                        <a:pt x="18" y="27"/>
                      </a:lnTo>
                      <a:close/>
                    </a:path>
                  </a:pathLst>
                </a:custGeom>
                <a:noFill/>
                <a:ln w="5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9996" name="Group 553"/>
              <p:cNvGrpSpPr>
                <a:grpSpLocks/>
              </p:cNvGrpSpPr>
              <p:nvPr/>
            </p:nvGrpSpPr>
            <p:grpSpPr bwMode="auto">
              <a:xfrm>
                <a:off x="2095" y="2355"/>
                <a:ext cx="35" cy="27"/>
                <a:chOff x="2095" y="2355"/>
                <a:chExt cx="35" cy="27"/>
              </a:xfrm>
            </p:grpSpPr>
            <p:sp>
              <p:nvSpPr>
                <p:cNvPr id="19997" name="Freeform 551"/>
                <p:cNvSpPr>
                  <a:spLocks/>
                </p:cNvSpPr>
                <p:nvPr/>
              </p:nvSpPr>
              <p:spPr bwMode="auto">
                <a:xfrm>
                  <a:off x="2095" y="2355"/>
                  <a:ext cx="35" cy="27"/>
                </a:xfrm>
                <a:custGeom>
                  <a:avLst/>
                  <a:gdLst>
                    <a:gd name="T0" fmla="*/ 18 w 35"/>
                    <a:gd name="T1" fmla="*/ 0 h 27"/>
                    <a:gd name="T2" fmla="*/ 35 w 35"/>
                    <a:gd name="T3" fmla="*/ 27 h 27"/>
                    <a:gd name="T4" fmla="*/ 0 w 35"/>
                    <a:gd name="T5" fmla="*/ 27 h 27"/>
                    <a:gd name="T6" fmla="*/ 18 w 35"/>
                    <a:gd name="T7" fmla="*/ 0 h 27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5" h="27">
                      <a:moveTo>
                        <a:pt x="18" y="0"/>
                      </a:moveTo>
                      <a:lnTo>
                        <a:pt x="35" y="27"/>
                      </a:lnTo>
                      <a:lnTo>
                        <a:pt x="0" y="27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9998" name="Freeform 552"/>
                <p:cNvSpPr>
                  <a:spLocks/>
                </p:cNvSpPr>
                <p:nvPr/>
              </p:nvSpPr>
              <p:spPr bwMode="auto">
                <a:xfrm>
                  <a:off x="2095" y="2355"/>
                  <a:ext cx="35" cy="27"/>
                </a:xfrm>
                <a:custGeom>
                  <a:avLst/>
                  <a:gdLst>
                    <a:gd name="T0" fmla="*/ 18 w 35"/>
                    <a:gd name="T1" fmla="*/ 0 h 27"/>
                    <a:gd name="T2" fmla="*/ 35 w 35"/>
                    <a:gd name="T3" fmla="*/ 27 h 27"/>
                    <a:gd name="T4" fmla="*/ 0 w 35"/>
                    <a:gd name="T5" fmla="*/ 27 h 27"/>
                    <a:gd name="T6" fmla="*/ 18 w 35"/>
                    <a:gd name="T7" fmla="*/ 0 h 27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5" h="27">
                      <a:moveTo>
                        <a:pt x="18" y="0"/>
                      </a:moveTo>
                      <a:lnTo>
                        <a:pt x="35" y="27"/>
                      </a:lnTo>
                      <a:lnTo>
                        <a:pt x="0" y="27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noFill/>
                <a:ln w="5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  <p:sp>
          <p:nvSpPr>
            <p:cNvPr id="18777" name="Rectangle 555"/>
            <p:cNvSpPr>
              <a:spLocks noChangeArrowheads="1"/>
            </p:cNvSpPr>
            <p:nvPr/>
          </p:nvSpPr>
          <p:spPr bwMode="auto">
            <a:xfrm>
              <a:off x="2321" y="2022"/>
              <a:ext cx="22" cy="30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CC0000"/>
                </a:buClr>
                <a:buSzPct val="120000"/>
                <a:buFont typeface="Wingdings" panose="05000000000000000000" pitchFamily="2" charset="2"/>
                <a:buChar char="F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3CC33"/>
                </a:buClr>
                <a:buFont typeface="Wingdings" panose="05000000000000000000" pitchFamily="2" charset="2"/>
                <a:buChar char="Ø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spcBef>
                  <a:spcPct val="20000"/>
                </a:spcBef>
                <a:buSzPct val="90000"/>
                <a:buFont typeface="Wingdings" panose="05000000000000000000" pitchFamily="2" charset="2"/>
                <a:buChar char="p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1800">
                <a:ea typeface="宋体" panose="02010600030101010101" pitchFamily="2" charset="-122"/>
              </a:endParaRPr>
            </a:p>
          </p:txBody>
        </p:sp>
        <p:sp>
          <p:nvSpPr>
            <p:cNvPr id="18778" name="Rectangle 556"/>
            <p:cNvSpPr>
              <a:spLocks noChangeArrowheads="1"/>
            </p:cNvSpPr>
            <p:nvPr/>
          </p:nvSpPr>
          <p:spPr bwMode="auto">
            <a:xfrm>
              <a:off x="2390" y="1996"/>
              <a:ext cx="24" cy="58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CC0000"/>
                </a:buClr>
                <a:buSzPct val="120000"/>
                <a:buFont typeface="Wingdings" panose="05000000000000000000" pitchFamily="2" charset="2"/>
                <a:buChar char="F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3CC33"/>
                </a:buClr>
                <a:buFont typeface="Wingdings" panose="05000000000000000000" pitchFamily="2" charset="2"/>
                <a:buChar char="Ø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spcBef>
                  <a:spcPct val="20000"/>
                </a:spcBef>
                <a:buSzPct val="90000"/>
                <a:buFont typeface="Wingdings" panose="05000000000000000000" pitchFamily="2" charset="2"/>
                <a:buChar char="p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1800">
                <a:ea typeface="宋体" panose="02010600030101010101" pitchFamily="2" charset="-122"/>
              </a:endParaRPr>
            </a:p>
          </p:txBody>
        </p:sp>
        <p:sp>
          <p:nvSpPr>
            <p:cNvPr id="18779" name="Rectangle 557"/>
            <p:cNvSpPr>
              <a:spLocks noChangeArrowheads="1"/>
            </p:cNvSpPr>
            <p:nvPr/>
          </p:nvSpPr>
          <p:spPr bwMode="auto">
            <a:xfrm rot="-5400000">
              <a:off x="2514" y="2172"/>
              <a:ext cx="46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CC0000"/>
                </a:buClr>
                <a:buSzPct val="120000"/>
                <a:buFont typeface="Wingdings" panose="05000000000000000000" pitchFamily="2" charset="2"/>
                <a:buChar char="F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3CC33"/>
                </a:buClr>
                <a:buFont typeface="Wingdings" panose="05000000000000000000" pitchFamily="2" charset="2"/>
                <a:buChar char="Ø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spcBef>
                  <a:spcPct val="20000"/>
                </a:spcBef>
                <a:buSzPct val="90000"/>
                <a:buFont typeface="Wingdings" panose="05000000000000000000" pitchFamily="2" charset="2"/>
                <a:buChar char="p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zh-CN" altLang="zh-CN" sz="80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V</a:t>
              </a:r>
              <a:endParaRPr lang="zh-CN" altLang="zh-CN" sz="1800">
                <a:ea typeface="宋体" panose="02010600030101010101" pitchFamily="2" charset="-122"/>
              </a:endParaRPr>
            </a:p>
          </p:txBody>
        </p:sp>
        <p:sp>
          <p:nvSpPr>
            <p:cNvPr id="18780" name="Rectangle 558"/>
            <p:cNvSpPr>
              <a:spLocks noChangeArrowheads="1"/>
            </p:cNvSpPr>
            <p:nvPr/>
          </p:nvSpPr>
          <p:spPr bwMode="auto">
            <a:xfrm rot="-5400000">
              <a:off x="2516" y="2127"/>
              <a:ext cx="43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CC0000"/>
                </a:buClr>
                <a:buSzPct val="120000"/>
                <a:buFont typeface="Wingdings" panose="05000000000000000000" pitchFamily="2" charset="2"/>
                <a:buChar char="F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3CC33"/>
                </a:buClr>
                <a:buFont typeface="Wingdings" panose="05000000000000000000" pitchFamily="2" charset="2"/>
                <a:buChar char="Ø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spcBef>
                  <a:spcPct val="20000"/>
                </a:spcBef>
                <a:buSzPct val="90000"/>
                <a:buFont typeface="Wingdings" panose="05000000000000000000" pitchFamily="2" charset="2"/>
                <a:buChar char="p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zh-CN" altLang="zh-CN" sz="80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B</a:t>
              </a:r>
              <a:endParaRPr lang="zh-CN" altLang="zh-CN" sz="1800">
                <a:ea typeface="宋体" panose="02010600030101010101" pitchFamily="2" charset="-122"/>
              </a:endParaRPr>
            </a:p>
          </p:txBody>
        </p:sp>
        <p:sp>
          <p:nvSpPr>
            <p:cNvPr id="18781" name="Rectangle 559"/>
            <p:cNvSpPr>
              <a:spLocks noChangeArrowheads="1"/>
            </p:cNvSpPr>
            <p:nvPr/>
          </p:nvSpPr>
          <p:spPr bwMode="auto">
            <a:xfrm rot="-5400000">
              <a:off x="2530" y="2100"/>
              <a:ext cx="16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CC0000"/>
                </a:buClr>
                <a:buSzPct val="120000"/>
                <a:buFont typeface="Wingdings" panose="05000000000000000000" pitchFamily="2" charset="2"/>
                <a:buChar char="F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3CC33"/>
                </a:buClr>
                <a:buFont typeface="Wingdings" panose="05000000000000000000" pitchFamily="2" charset="2"/>
                <a:buChar char="Ø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spcBef>
                  <a:spcPct val="20000"/>
                </a:spcBef>
                <a:buSzPct val="90000"/>
                <a:buFont typeface="Wingdings" panose="05000000000000000000" pitchFamily="2" charset="2"/>
                <a:buChar char="p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zh-CN" altLang="zh-CN" sz="80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 </a:t>
              </a:r>
              <a:endParaRPr lang="zh-CN" altLang="zh-CN" sz="1800">
                <a:ea typeface="宋体" panose="02010600030101010101" pitchFamily="2" charset="-122"/>
              </a:endParaRPr>
            </a:p>
          </p:txBody>
        </p:sp>
        <p:sp>
          <p:nvSpPr>
            <p:cNvPr id="18782" name="Freeform 560"/>
            <p:cNvSpPr>
              <a:spLocks noEditPoints="1"/>
            </p:cNvSpPr>
            <p:nvPr/>
          </p:nvSpPr>
          <p:spPr bwMode="auto">
            <a:xfrm>
              <a:off x="2170" y="2176"/>
              <a:ext cx="318" cy="214"/>
            </a:xfrm>
            <a:custGeom>
              <a:avLst/>
              <a:gdLst>
                <a:gd name="T0" fmla="*/ 316 w 318"/>
                <a:gd name="T1" fmla="*/ 0 h 214"/>
                <a:gd name="T2" fmla="*/ 273 w 318"/>
                <a:gd name="T3" fmla="*/ 0 h 214"/>
                <a:gd name="T4" fmla="*/ 259 w 318"/>
                <a:gd name="T5" fmla="*/ 3 h 214"/>
                <a:gd name="T6" fmla="*/ 249 w 318"/>
                <a:gd name="T7" fmla="*/ 3 h 214"/>
                <a:gd name="T8" fmla="*/ 249 w 318"/>
                <a:gd name="T9" fmla="*/ 3 h 214"/>
                <a:gd name="T10" fmla="*/ 210 w 318"/>
                <a:gd name="T11" fmla="*/ 0 h 214"/>
                <a:gd name="T12" fmla="*/ 192 w 318"/>
                <a:gd name="T13" fmla="*/ 0 h 214"/>
                <a:gd name="T14" fmla="*/ 153 w 318"/>
                <a:gd name="T15" fmla="*/ 3 h 214"/>
                <a:gd name="T16" fmla="*/ 142 w 318"/>
                <a:gd name="T17" fmla="*/ 3 h 214"/>
                <a:gd name="T18" fmla="*/ 142 w 318"/>
                <a:gd name="T19" fmla="*/ 3 h 214"/>
                <a:gd name="T20" fmla="*/ 128 w 318"/>
                <a:gd name="T21" fmla="*/ 0 h 214"/>
                <a:gd name="T22" fmla="*/ 85 w 318"/>
                <a:gd name="T23" fmla="*/ 0 h 214"/>
                <a:gd name="T24" fmla="*/ 71 w 318"/>
                <a:gd name="T25" fmla="*/ 3 h 214"/>
                <a:gd name="T26" fmla="*/ 60 w 318"/>
                <a:gd name="T27" fmla="*/ 3 h 214"/>
                <a:gd name="T28" fmla="*/ 60 w 318"/>
                <a:gd name="T29" fmla="*/ 3 h 214"/>
                <a:gd name="T30" fmla="*/ 46 w 318"/>
                <a:gd name="T31" fmla="*/ 0 h 214"/>
                <a:gd name="T32" fmla="*/ 4 w 318"/>
                <a:gd name="T33" fmla="*/ 0 h 214"/>
                <a:gd name="T34" fmla="*/ 4 w 318"/>
                <a:gd name="T35" fmla="*/ 13 h 214"/>
                <a:gd name="T36" fmla="*/ 4 w 318"/>
                <a:gd name="T37" fmla="*/ 22 h 214"/>
                <a:gd name="T38" fmla="*/ 4 w 318"/>
                <a:gd name="T39" fmla="*/ 22 h 214"/>
                <a:gd name="T40" fmla="*/ 0 w 318"/>
                <a:gd name="T41" fmla="*/ 57 h 214"/>
                <a:gd name="T42" fmla="*/ 0 w 318"/>
                <a:gd name="T43" fmla="*/ 73 h 214"/>
                <a:gd name="T44" fmla="*/ 4 w 318"/>
                <a:gd name="T45" fmla="*/ 107 h 214"/>
                <a:gd name="T46" fmla="*/ 4 w 318"/>
                <a:gd name="T47" fmla="*/ 116 h 214"/>
                <a:gd name="T48" fmla="*/ 4 w 318"/>
                <a:gd name="T49" fmla="*/ 116 h 214"/>
                <a:gd name="T50" fmla="*/ 0 w 318"/>
                <a:gd name="T51" fmla="*/ 129 h 214"/>
                <a:gd name="T52" fmla="*/ 0 w 318"/>
                <a:gd name="T53" fmla="*/ 167 h 214"/>
                <a:gd name="T54" fmla="*/ 4 w 318"/>
                <a:gd name="T55" fmla="*/ 179 h 214"/>
                <a:gd name="T56" fmla="*/ 4 w 318"/>
                <a:gd name="T57" fmla="*/ 188 h 214"/>
                <a:gd name="T58" fmla="*/ 4 w 318"/>
                <a:gd name="T59" fmla="*/ 188 h 214"/>
                <a:gd name="T60" fmla="*/ 18 w 318"/>
                <a:gd name="T61" fmla="*/ 211 h 214"/>
                <a:gd name="T62" fmla="*/ 4 w 318"/>
                <a:gd name="T63" fmla="*/ 201 h 214"/>
                <a:gd name="T64" fmla="*/ 28 w 318"/>
                <a:gd name="T65" fmla="*/ 214 h 214"/>
                <a:gd name="T66" fmla="*/ 46 w 318"/>
                <a:gd name="T67" fmla="*/ 214 h 214"/>
                <a:gd name="T68" fmla="*/ 85 w 318"/>
                <a:gd name="T69" fmla="*/ 211 h 214"/>
                <a:gd name="T70" fmla="*/ 96 w 318"/>
                <a:gd name="T71" fmla="*/ 211 h 214"/>
                <a:gd name="T72" fmla="*/ 96 w 318"/>
                <a:gd name="T73" fmla="*/ 211 h 214"/>
                <a:gd name="T74" fmla="*/ 110 w 318"/>
                <a:gd name="T75" fmla="*/ 214 h 214"/>
                <a:gd name="T76" fmla="*/ 153 w 318"/>
                <a:gd name="T77" fmla="*/ 214 h 214"/>
                <a:gd name="T78" fmla="*/ 167 w 318"/>
                <a:gd name="T79" fmla="*/ 211 h 214"/>
                <a:gd name="T80" fmla="*/ 178 w 318"/>
                <a:gd name="T81" fmla="*/ 211 h 214"/>
                <a:gd name="T82" fmla="*/ 178 w 318"/>
                <a:gd name="T83" fmla="*/ 211 h 214"/>
                <a:gd name="T84" fmla="*/ 192 w 318"/>
                <a:gd name="T85" fmla="*/ 214 h 214"/>
                <a:gd name="T86" fmla="*/ 234 w 318"/>
                <a:gd name="T87" fmla="*/ 214 h 214"/>
                <a:gd name="T88" fmla="*/ 249 w 318"/>
                <a:gd name="T89" fmla="*/ 211 h 214"/>
                <a:gd name="T90" fmla="*/ 259 w 318"/>
                <a:gd name="T91" fmla="*/ 211 h 214"/>
                <a:gd name="T92" fmla="*/ 259 w 318"/>
                <a:gd name="T93" fmla="*/ 211 h 214"/>
                <a:gd name="T94" fmla="*/ 298 w 318"/>
                <a:gd name="T95" fmla="*/ 214 h 214"/>
                <a:gd name="T96" fmla="*/ 314 w 318"/>
                <a:gd name="T97" fmla="*/ 212 h 214"/>
                <a:gd name="T98" fmla="*/ 313 w 318"/>
                <a:gd name="T99" fmla="*/ 214 h 214"/>
                <a:gd name="T100" fmla="*/ 318 w 318"/>
                <a:gd name="T101" fmla="*/ 178 h 214"/>
                <a:gd name="T102" fmla="*/ 314 w 318"/>
                <a:gd name="T103" fmla="*/ 165 h 214"/>
                <a:gd name="T104" fmla="*/ 314 w 318"/>
                <a:gd name="T105" fmla="*/ 156 h 214"/>
                <a:gd name="T106" fmla="*/ 314 w 318"/>
                <a:gd name="T107" fmla="*/ 156 h 214"/>
                <a:gd name="T108" fmla="*/ 318 w 318"/>
                <a:gd name="T109" fmla="*/ 143 h 214"/>
                <a:gd name="T110" fmla="*/ 318 w 318"/>
                <a:gd name="T111" fmla="*/ 106 h 214"/>
                <a:gd name="T112" fmla="*/ 314 w 318"/>
                <a:gd name="T113" fmla="*/ 93 h 214"/>
                <a:gd name="T114" fmla="*/ 314 w 318"/>
                <a:gd name="T115" fmla="*/ 84 h 214"/>
                <a:gd name="T116" fmla="*/ 314 w 318"/>
                <a:gd name="T117" fmla="*/ 84 h 214"/>
                <a:gd name="T118" fmla="*/ 318 w 318"/>
                <a:gd name="T119" fmla="*/ 49 h 214"/>
                <a:gd name="T120" fmla="*/ 318 w 318"/>
                <a:gd name="T121" fmla="*/ 34 h 214"/>
                <a:gd name="T122" fmla="*/ 314 w 318"/>
                <a:gd name="T123" fmla="*/ 2 h 21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318" h="214">
                  <a:moveTo>
                    <a:pt x="316" y="3"/>
                  </a:moveTo>
                  <a:lnTo>
                    <a:pt x="288" y="3"/>
                  </a:lnTo>
                  <a:lnTo>
                    <a:pt x="288" y="0"/>
                  </a:lnTo>
                  <a:lnTo>
                    <a:pt x="316" y="0"/>
                  </a:lnTo>
                  <a:lnTo>
                    <a:pt x="316" y="3"/>
                  </a:lnTo>
                  <a:close/>
                  <a:moveTo>
                    <a:pt x="277" y="3"/>
                  </a:moveTo>
                  <a:lnTo>
                    <a:pt x="273" y="3"/>
                  </a:lnTo>
                  <a:lnTo>
                    <a:pt x="273" y="0"/>
                  </a:lnTo>
                  <a:lnTo>
                    <a:pt x="277" y="0"/>
                  </a:lnTo>
                  <a:lnTo>
                    <a:pt x="277" y="3"/>
                  </a:lnTo>
                  <a:close/>
                  <a:moveTo>
                    <a:pt x="263" y="3"/>
                  </a:moveTo>
                  <a:lnTo>
                    <a:pt x="259" y="3"/>
                  </a:lnTo>
                  <a:lnTo>
                    <a:pt x="259" y="0"/>
                  </a:lnTo>
                  <a:lnTo>
                    <a:pt x="263" y="0"/>
                  </a:lnTo>
                  <a:lnTo>
                    <a:pt x="263" y="3"/>
                  </a:lnTo>
                  <a:close/>
                  <a:moveTo>
                    <a:pt x="249" y="3"/>
                  </a:moveTo>
                  <a:lnTo>
                    <a:pt x="220" y="3"/>
                  </a:lnTo>
                  <a:lnTo>
                    <a:pt x="220" y="0"/>
                  </a:lnTo>
                  <a:lnTo>
                    <a:pt x="249" y="0"/>
                  </a:lnTo>
                  <a:lnTo>
                    <a:pt x="249" y="3"/>
                  </a:lnTo>
                  <a:close/>
                  <a:moveTo>
                    <a:pt x="210" y="3"/>
                  </a:moveTo>
                  <a:lnTo>
                    <a:pt x="206" y="3"/>
                  </a:lnTo>
                  <a:lnTo>
                    <a:pt x="206" y="0"/>
                  </a:lnTo>
                  <a:lnTo>
                    <a:pt x="210" y="0"/>
                  </a:lnTo>
                  <a:lnTo>
                    <a:pt x="210" y="3"/>
                  </a:lnTo>
                  <a:close/>
                  <a:moveTo>
                    <a:pt x="195" y="3"/>
                  </a:moveTo>
                  <a:lnTo>
                    <a:pt x="192" y="3"/>
                  </a:lnTo>
                  <a:lnTo>
                    <a:pt x="192" y="0"/>
                  </a:lnTo>
                  <a:lnTo>
                    <a:pt x="195" y="0"/>
                  </a:lnTo>
                  <a:lnTo>
                    <a:pt x="195" y="3"/>
                  </a:lnTo>
                  <a:close/>
                  <a:moveTo>
                    <a:pt x="181" y="3"/>
                  </a:moveTo>
                  <a:lnTo>
                    <a:pt x="153" y="3"/>
                  </a:lnTo>
                  <a:lnTo>
                    <a:pt x="153" y="0"/>
                  </a:lnTo>
                  <a:lnTo>
                    <a:pt x="181" y="0"/>
                  </a:lnTo>
                  <a:lnTo>
                    <a:pt x="181" y="3"/>
                  </a:lnTo>
                  <a:close/>
                  <a:moveTo>
                    <a:pt x="142" y="3"/>
                  </a:moveTo>
                  <a:lnTo>
                    <a:pt x="139" y="3"/>
                  </a:lnTo>
                  <a:lnTo>
                    <a:pt x="139" y="0"/>
                  </a:lnTo>
                  <a:lnTo>
                    <a:pt x="142" y="0"/>
                  </a:lnTo>
                  <a:lnTo>
                    <a:pt x="142" y="3"/>
                  </a:lnTo>
                  <a:close/>
                  <a:moveTo>
                    <a:pt x="128" y="3"/>
                  </a:moveTo>
                  <a:lnTo>
                    <a:pt x="124" y="3"/>
                  </a:lnTo>
                  <a:lnTo>
                    <a:pt x="124" y="0"/>
                  </a:lnTo>
                  <a:lnTo>
                    <a:pt x="128" y="0"/>
                  </a:lnTo>
                  <a:lnTo>
                    <a:pt x="128" y="3"/>
                  </a:lnTo>
                  <a:close/>
                  <a:moveTo>
                    <a:pt x="114" y="3"/>
                  </a:moveTo>
                  <a:lnTo>
                    <a:pt x="85" y="3"/>
                  </a:lnTo>
                  <a:lnTo>
                    <a:pt x="85" y="0"/>
                  </a:lnTo>
                  <a:lnTo>
                    <a:pt x="114" y="0"/>
                  </a:lnTo>
                  <a:lnTo>
                    <a:pt x="114" y="3"/>
                  </a:lnTo>
                  <a:close/>
                  <a:moveTo>
                    <a:pt x="75" y="3"/>
                  </a:moveTo>
                  <a:lnTo>
                    <a:pt x="71" y="3"/>
                  </a:lnTo>
                  <a:lnTo>
                    <a:pt x="71" y="0"/>
                  </a:lnTo>
                  <a:lnTo>
                    <a:pt x="75" y="0"/>
                  </a:lnTo>
                  <a:lnTo>
                    <a:pt x="75" y="3"/>
                  </a:lnTo>
                  <a:close/>
                  <a:moveTo>
                    <a:pt x="60" y="3"/>
                  </a:moveTo>
                  <a:lnTo>
                    <a:pt x="57" y="3"/>
                  </a:lnTo>
                  <a:lnTo>
                    <a:pt x="57" y="0"/>
                  </a:lnTo>
                  <a:lnTo>
                    <a:pt x="60" y="0"/>
                  </a:lnTo>
                  <a:lnTo>
                    <a:pt x="60" y="3"/>
                  </a:lnTo>
                  <a:close/>
                  <a:moveTo>
                    <a:pt x="46" y="3"/>
                  </a:moveTo>
                  <a:lnTo>
                    <a:pt x="18" y="3"/>
                  </a:lnTo>
                  <a:lnTo>
                    <a:pt x="18" y="0"/>
                  </a:lnTo>
                  <a:lnTo>
                    <a:pt x="46" y="0"/>
                  </a:lnTo>
                  <a:lnTo>
                    <a:pt x="46" y="3"/>
                  </a:lnTo>
                  <a:close/>
                  <a:moveTo>
                    <a:pt x="7" y="3"/>
                  </a:moveTo>
                  <a:lnTo>
                    <a:pt x="4" y="3"/>
                  </a:lnTo>
                  <a:lnTo>
                    <a:pt x="4" y="0"/>
                  </a:lnTo>
                  <a:lnTo>
                    <a:pt x="7" y="0"/>
                  </a:lnTo>
                  <a:lnTo>
                    <a:pt x="7" y="3"/>
                  </a:lnTo>
                  <a:close/>
                  <a:moveTo>
                    <a:pt x="4" y="10"/>
                  </a:moveTo>
                  <a:lnTo>
                    <a:pt x="4" y="13"/>
                  </a:lnTo>
                  <a:lnTo>
                    <a:pt x="0" y="13"/>
                  </a:lnTo>
                  <a:lnTo>
                    <a:pt x="0" y="10"/>
                  </a:lnTo>
                  <a:lnTo>
                    <a:pt x="4" y="10"/>
                  </a:lnTo>
                  <a:close/>
                  <a:moveTo>
                    <a:pt x="4" y="22"/>
                  </a:moveTo>
                  <a:lnTo>
                    <a:pt x="4" y="48"/>
                  </a:lnTo>
                  <a:lnTo>
                    <a:pt x="0" y="48"/>
                  </a:lnTo>
                  <a:lnTo>
                    <a:pt x="0" y="22"/>
                  </a:lnTo>
                  <a:lnTo>
                    <a:pt x="4" y="22"/>
                  </a:lnTo>
                  <a:close/>
                  <a:moveTo>
                    <a:pt x="4" y="57"/>
                  </a:moveTo>
                  <a:lnTo>
                    <a:pt x="4" y="60"/>
                  </a:lnTo>
                  <a:lnTo>
                    <a:pt x="0" y="60"/>
                  </a:lnTo>
                  <a:lnTo>
                    <a:pt x="0" y="57"/>
                  </a:lnTo>
                  <a:lnTo>
                    <a:pt x="4" y="57"/>
                  </a:lnTo>
                  <a:close/>
                  <a:moveTo>
                    <a:pt x="4" y="69"/>
                  </a:moveTo>
                  <a:lnTo>
                    <a:pt x="4" y="73"/>
                  </a:lnTo>
                  <a:lnTo>
                    <a:pt x="0" y="73"/>
                  </a:lnTo>
                  <a:lnTo>
                    <a:pt x="0" y="69"/>
                  </a:lnTo>
                  <a:lnTo>
                    <a:pt x="4" y="69"/>
                  </a:lnTo>
                  <a:close/>
                  <a:moveTo>
                    <a:pt x="4" y="82"/>
                  </a:moveTo>
                  <a:lnTo>
                    <a:pt x="4" y="107"/>
                  </a:lnTo>
                  <a:lnTo>
                    <a:pt x="0" y="107"/>
                  </a:lnTo>
                  <a:lnTo>
                    <a:pt x="0" y="82"/>
                  </a:lnTo>
                  <a:lnTo>
                    <a:pt x="4" y="82"/>
                  </a:lnTo>
                  <a:close/>
                  <a:moveTo>
                    <a:pt x="4" y="116"/>
                  </a:moveTo>
                  <a:lnTo>
                    <a:pt x="4" y="120"/>
                  </a:lnTo>
                  <a:lnTo>
                    <a:pt x="0" y="120"/>
                  </a:lnTo>
                  <a:lnTo>
                    <a:pt x="0" y="116"/>
                  </a:lnTo>
                  <a:lnTo>
                    <a:pt x="4" y="116"/>
                  </a:lnTo>
                  <a:close/>
                  <a:moveTo>
                    <a:pt x="4" y="129"/>
                  </a:moveTo>
                  <a:lnTo>
                    <a:pt x="4" y="132"/>
                  </a:lnTo>
                  <a:lnTo>
                    <a:pt x="0" y="132"/>
                  </a:lnTo>
                  <a:lnTo>
                    <a:pt x="0" y="129"/>
                  </a:lnTo>
                  <a:lnTo>
                    <a:pt x="4" y="129"/>
                  </a:lnTo>
                  <a:close/>
                  <a:moveTo>
                    <a:pt x="4" y="142"/>
                  </a:moveTo>
                  <a:lnTo>
                    <a:pt x="4" y="167"/>
                  </a:lnTo>
                  <a:lnTo>
                    <a:pt x="0" y="167"/>
                  </a:lnTo>
                  <a:lnTo>
                    <a:pt x="0" y="142"/>
                  </a:lnTo>
                  <a:lnTo>
                    <a:pt x="4" y="142"/>
                  </a:lnTo>
                  <a:close/>
                  <a:moveTo>
                    <a:pt x="4" y="176"/>
                  </a:moveTo>
                  <a:lnTo>
                    <a:pt x="4" y="179"/>
                  </a:lnTo>
                  <a:lnTo>
                    <a:pt x="0" y="179"/>
                  </a:lnTo>
                  <a:lnTo>
                    <a:pt x="0" y="176"/>
                  </a:lnTo>
                  <a:lnTo>
                    <a:pt x="4" y="176"/>
                  </a:lnTo>
                  <a:close/>
                  <a:moveTo>
                    <a:pt x="4" y="188"/>
                  </a:moveTo>
                  <a:lnTo>
                    <a:pt x="4" y="192"/>
                  </a:lnTo>
                  <a:lnTo>
                    <a:pt x="0" y="192"/>
                  </a:lnTo>
                  <a:lnTo>
                    <a:pt x="0" y="188"/>
                  </a:lnTo>
                  <a:lnTo>
                    <a:pt x="4" y="188"/>
                  </a:lnTo>
                  <a:close/>
                  <a:moveTo>
                    <a:pt x="4" y="201"/>
                  </a:moveTo>
                  <a:lnTo>
                    <a:pt x="4" y="212"/>
                  </a:lnTo>
                  <a:lnTo>
                    <a:pt x="2" y="211"/>
                  </a:lnTo>
                  <a:lnTo>
                    <a:pt x="18" y="211"/>
                  </a:lnTo>
                  <a:lnTo>
                    <a:pt x="18" y="214"/>
                  </a:lnTo>
                  <a:lnTo>
                    <a:pt x="0" y="214"/>
                  </a:lnTo>
                  <a:lnTo>
                    <a:pt x="0" y="201"/>
                  </a:lnTo>
                  <a:lnTo>
                    <a:pt x="4" y="201"/>
                  </a:lnTo>
                  <a:close/>
                  <a:moveTo>
                    <a:pt x="28" y="211"/>
                  </a:moveTo>
                  <a:lnTo>
                    <a:pt x="32" y="211"/>
                  </a:lnTo>
                  <a:lnTo>
                    <a:pt x="32" y="214"/>
                  </a:lnTo>
                  <a:lnTo>
                    <a:pt x="28" y="214"/>
                  </a:lnTo>
                  <a:lnTo>
                    <a:pt x="28" y="211"/>
                  </a:lnTo>
                  <a:close/>
                  <a:moveTo>
                    <a:pt x="43" y="211"/>
                  </a:moveTo>
                  <a:lnTo>
                    <a:pt x="46" y="211"/>
                  </a:lnTo>
                  <a:lnTo>
                    <a:pt x="46" y="214"/>
                  </a:lnTo>
                  <a:lnTo>
                    <a:pt x="43" y="214"/>
                  </a:lnTo>
                  <a:lnTo>
                    <a:pt x="43" y="211"/>
                  </a:lnTo>
                  <a:close/>
                  <a:moveTo>
                    <a:pt x="57" y="211"/>
                  </a:moveTo>
                  <a:lnTo>
                    <a:pt x="85" y="211"/>
                  </a:lnTo>
                  <a:lnTo>
                    <a:pt x="85" y="214"/>
                  </a:lnTo>
                  <a:lnTo>
                    <a:pt x="57" y="214"/>
                  </a:lnTo>
                  <a:lnTo>
                    <a:pt x="57" y="211"/>
                  </a:lnTo>
                  <a:close/>
                  <a:moveTo>
                    <a:pt x="96" y="211"/>
                  </a:moveTo>
                  <a:lnTo>
                    <a:pt x="99" y="211"/>
                  </a:lnTo>
                  <a:lnTo>
                    <a:pt x="99" y="214"/>
                  </a:lnTo>
                  <a:lnTo>
                    <a:pt x="96" y="214"/>
                  </a:lnTo>
                  <a:lnTo>
                    <a:pt x="96" y="211"/>
                  </a:lnTo>
                  <a:close/>
                  <a:moveTo>
                    <a:pt x="110" y="211"/>
                  </a:moveTo>
                  <a:lnTo>
                    <a:pt x="114" y="211"/>
                  </a:lnTo>
                  <a:lnTo>
                    <a:pt x="114" y="214"/>
                  </a:lnTo>
                  <a:lnTo>
                    <a:pt x="110" y="214"/>
                  </a:lnTo>
                  <a:lnTo>
                    <a:pt x="110" y="211"/>
                  </a:lnTo>
                  <a:close/>
                  <a:moveTo>
                    <a:pt x="124" y="211"/>
                  </a:moveTo>
                  <a:lnTo>
                    <a:pt x="153" y="211"/>
                  </a:lnTo>
                  <a:lnTo>
                    <a:pt x="153" y="214"/>
                  </a:lnTo>
                  <a:lnTo>
                    <a:pt x="124" y="214"/>
                  </a:lnTo>
                  <a:lnTo>
                    <a:pt x="124" y="211"/>
                  </a:lnTo>
                  <a:close/>
                  <a:moveTo>
                    <a:pt x="163" y="211"/>
                  </a:moveTo>
                  <a:lnTo>
                    <a:pt x="167" y="211"/>
                  </a:lnTo>
                  <a:lnTo>
                    <a:pt x="167" y="214"/>
                  </a:lnTo>
                  <a:lnTo>
                    <a:pt x="163" y="214"/>
                  </a:lnTo>
                  <a:lnTo>
                    <a:pt x="163" y="211"/>
                  </a:lnTo>
                  <a:close/>
                  <a:moveTo>
                    <a:pt x="178" y="211"/>
                  </a:moveTo>
                  <a:lnTo>
                    <a:pt x="181" y="211"/>
                  </a:lnTo>
                  <a:lnTo>
                    <a:pt x="181" y="214"/>
                  </a:lnTo>
                  <a:lnTo>
                    <a:pt x="178" y="214"/>
                  </a:lnTo>
                  <a:lnTo>
                    <a:pt x="178" y="211"/>
                  </a:lnTo>
                  <a:close/>
                  <a:moveTo>
                    <a:pt x="192" y="211"/>
                  </a:moveTo>
                  <a:lnTo>
                    <a:pt x="220" y="211"/>
                  </a:lnTo>
                  <a:lnTo>
                    <a:pt x="220" y="214"/>
                  </a:lnTo>
                  <a:lnTo>
                    <a:pt x="192" y="214"/>
                  </a:lnTo>
                  <a:lnTo>
                    <a:pt x="192" y="211"/>
                  </a:lnTo>
                  <a:close/>
                  <a:moveTo>
                    <a:pt x="231" y="211"/>
                  </a:moveTo>
                  <a:lnTo>
                    <a:pt x="234" y="211"/>
                  </a:lnTo>
                  <a:lnTo>
                    <a:pt x="234" y="214"/>
                  </a:lnTo>
                  <a:lnTo>
                    <a:pt x="231" y="214"/>
                  </a:lnTo>
                  <a:lnTo>
                    <a:pt x="231" y="211"/>
                  </a:lnTo>
                  <a:close/>
                  <a:moveTo>
                    <a:pt x="245" y="211"/>
                  </a:moveTo>
                  <a:lnTo>
                    <a:pt x="249" y="211"/>
                  </a:lnTo>
                  <a:lnTo>
                    <a:pt x="249" y="214"/>
                  </a:lnTo>
                  <a:lnTo>
                    <a:pt x="245" y="214"/>
                  </a:lnTo>
                  <a:lnTo>
                    <a:pt x="245" y="211"/>
                  </a:lnTo>
                  <a:close/>
                  <a:moveTo>
                    <a:pt x="259" y="211"/>
                  </a:moveTo>
                  <a:lnTo>
                    <a:pt x="288" y="211"/>
                  </a:lnTo>
                  <a:lnTo>
                    <a:pt x="288" y="214"/>
                  </a:lnTo>
                  <a:lnTo>
                    <a:pt x="259" y="214"/>
                  </a:lnTo>
                  <a:lnTo>
                    <a:pt x="259" y="211"/>
                  </a:lnTo>
                  <a:close/>
                  <a:moveTo>
                    <a:pt x="298" y="211"/>
                  </a:moveTo>
                  <a:lnTo>
                    <a:pt x="302" y="211"/>
                  </a:lnTo>
                  <a:lnTo>
                    <a:pt x="302" y="214"/>
                  </a:lnTo>
                  <a:lnTo>
                    <a:pt x="298" y="214"/>
                  </a:lnTo>
                  <a:lnTo>
                    <a:pt x="298" y="211"/>
                  </a:lnTo>
                  <a:close/>
                  <a:moveTo>
                    <a:pt x="313" y="211"/>
                  </a:moveTo>
                  <a:lnTo>
                    <a:pt x="316" y="211"/>
                  </a:lnTo>
                  <a:lnTo>
                    <a:pt x="314" y="212"/>
                  </a:lnTo>
                  <a:lnTo>
                    <a:pt x="318" y="212"/>
                  </a:lnTo>
                  <a:lnTo>
                    <a:pt x="318" y="214"/>
                  </a:lnTo>
                  <a:lnTo>
                    <a:pt x="313" y="214"/>
                  </a:lnTo>
                  <a:lnTo>
                    <a:pt x="313" y="211"/>
                  </a:lnTo>
                  <a:close/>
                  <a:moveTo>
                    <a:pt x="314" y="203"/>
                  </a:moveTo>
                  <a:lnTo>
                    <a:pt x="314" y="178"/>
                  </a:lnTo>
                  <a:lnTo>
                    <a:pt x="318" y="178"/>
                  </a:lnTo>
                  <a:lnTo>
                    <a:pt x="318" y="203"/>
                  </a:lnTo>
                  <a:lnTo>
                    <a:pt x="314" y="203"/>
                  </a:lnTo>
                  <a:close/>
                  <a:moveTo>
                    <a:pt x="314" y="168"/>
                  </a:moveTo>
                  <a:lnTo>
                    <a:pt x="314" y="165"/>
                  </a:lnTo>
                  <a:lnTo>
                    <a:pt x="318" y="165"/>
                  </a:lnTo>
                  <a:lnTo>
                    <a:pt x="318" y="168"/>
                  </a:lnTo>
                  <a:lnTo>
                    <a:pt x="314" y="168"/>
                  </a:lnTo>
                  <a:close/>
                  <a:moveTo>
                    <a:pt x="314" y="156"/>
                  </a:moveTo>
                  <a:lnTo>
                    <a:pt x="314" y="153"/>
                  </a:lnTo>
                  <a:lnTo>
                    <a:pt x="318" y="153"/>
                  </a:lnTo>
                  <a:lnTo>
                    <a:pt x="318" y="156"/>
                  </a:lnTo>
                  <a:lnTo>
                    <a:pt x="314" y="156"/>
                  </a:lnTo>
                  <a:close/>
                  <a:moveTo>
                    <a:pt x="314" y="143"/>
                  </a:moveTo>
                  <a:lnTo>
                    <a:pt x="314" y="118"/>
                  </a:lnTo>
                  <a:lnTo>
                    <a:pt x="318" y="118"/>
                  </a:lnTo>
                  <a:lnTo>
                    <a:pt x="318" y="143"/>
                  </a:lnTo>
                  <a:lnTo>
                    <a:pt x="314" y="143"/>
                  </a:lnTo>
                  <a:close/>
                  <a:moveTo>
                    <a:pt x="314" y="109"/>
                  </a:moveTo>
                  <a:lnTo>
                    <a:pt x="314" y="106"/>
                  </a:lnTo>
                  <a:lnTo>
                    <a:pt x="318" y="106"/>
                  </a:lnTo>
                  <a:lnTo>
                    <a:pt x="318" y="109"/>
                  </a:lnTo>
                  <a:lnTo>
                    <a:pt x="314" y="109"/>
                  </a:lnTo>
                  <a:close/>
                  <a:moveTo>
                    <a:pt x="314" y="96"/>
                  </a:moveTo>
                  <a:lnTo>
                    <a:pt x="314" y="93"/>
                  </a:lnTo>
                  <a:lnTo>
                    <a:pt x="318" y="93"/>
                  </a:lnTo>
                  <a:lnTo>
                    <a:pt x="318" y="96"/>
                  </a:lnTo>
                  <a:lnTo>
                    <a:pt x="314" y="96"/>
                  </a:lnTo>
                  <a:close/>
                  <a:moveTo>
                    <a:pt x="314" y="84"/>
                  </a:moveTo>
                  <a:lnTo>
                    <a:pt x="314" y="59"/>
                  </a:lnTo>
                  <a:lnTo>
                    <a:pt x="318" y="59"/>
                  </a:lnTo>
                  <a:lnTo>
                    <a:pt x="318" y="84"/>
                  </a:lnTo>
                  <a:lnTo>
                    <a:pt x="314" y="84"/>
                  </a:lnTo>
                  <a:close/>
                  <a:moveTo>
                    <a:pt x="314" y="49"/>
                  </a:moveTo>
                  <a:lnTo>
                    <a:pt x="314" y="46"/>
                  </a:lnTo>
                  <a:lnTo>
                    <a:pt x="318" y="46"/>
                  </a:lnTo>
                  <a:lnTo>
                    <a:pt x="318" y="49"/>
                  </a:lnTo>
                  <a:lnTo>
                    <a:pt x="314" y="49"/>
                  </a:lnTo>
                  <a:close/>
                  <a:moveTo>
                    <a:pt x="314" y="37"/>
                  </a:moveTo>
                  <a:lnTo>
                    <a:pt x="314" y="34"/>
                  </a:lnTo>
                  <a:lnTo>
                    <a:pt x="318" y="34"/>
                  </a:lnTo>
                  <a:lnTo>
                    <a:pt x="318" y="37"/>
                  </a:lnTo>
                  <a:lnTo>
                    <a:pt x="314" y="37"/>
                  </a:lnTo>
                  <a:close/>
                  <a:moveTo>
                    <a:pt x="314" y="24"/>
                  </a:moveTo>
                  <a:lnTo>
                    <a:pt x="314" y="2"/>
                  </a:lnTo>
                  <a:lnTo>
                    <a:pt x="318" y="2"/>
                  </a:lnTo>
                  <a:lnTo>
                    <a:pt x="318" y="24"/>
                  </a:lnTo>
                  <a:lnTo>
                    <a:pt x="314" y="24"/>
                  </a:lnTo>
                  <a:close/>
                </a:path>
              </a:pathLst>
            </a:custGeom>
            <a:solidFill>
              <a:srgbClr val="000000"/>
            </a:solidFill>
            <a:ln w="1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18783" name="Group 563"/>
            <p:cNvGrpSpPr>
              <a:grpSpLocks/>
            </p:cNvGrpSpPr>
            <p:nvPr/>
          </p:nvGrpSpPr>
          <p:grpSpPr bwMode="auto">
            <a:xfrm>
              <a:off x="2244" y="2372"/>
              <a:ext cx="34" cy="40"/>
              <a:chOff x="2244" y="2372"/>
              <a:chExt cx="34" cy="40"/>
            </a:xfrm>
          </p:grpSpPr>
          <p:sp>
            <p:nvSpPr>
              <p:cNvPr id="19993" name="Rectangle 561"/>
              <p:cNvSpPr>
                <a:spLocks noChangeArrowheads="1"/>
              </p:cNvSpPr>
              <p:nvPr/>
            </p:nvSpPr>
            <p:spPr bwMode="auto">
              <a:xfrm>
                <a:off x="2244" y="2372"/>
                <a:ext cx="34" cy="4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CC0000"/>
                  </a:buClr>
                  <a:buSzPct val="120000"/>
                  <a:buFont typeface="Wingdings" panose="05000000000000000000" pitchFamily="2" charset="2"/>
                  <a:buChar char="F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33CC33"/>
                  </a:buClr>
                  <a:buFont typeface="Wingdings" panose="05000000000000000000" pitchFamily="2" charset="2"/>
                  <a:buChar char="Ø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l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3pPr>
                <a:lvl4pPr marL="1600200" indent="-228600">
                  <a:spcBef>
                    <a:spcPct val="20000"/>
                  </a:spcBef>
                  <a:buSzPct val="90000"/>
                  <a:buFont typeface="Wingdings" panose="05000000000000000000" pitchFamily="2" charset="2"/>
                  <a:buChar char="p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spcBef>
                    <a:spcPct val="20000"/>
                  </a:spcBef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en-US" sz="1800">
                  <a:ea typeface="宋体" panose="02010600030101010101" pitchFamily="2" charset="-122"/>
                </a:endParaRPr>
              </a:p>
            </p:txBody>
          </p:sp>
          <p:sp>
            <p:nvSpPr>
              <p:cNvPr id="19994" name="Rectangle 562"/>
              <p:cNvSpPr>
                <a:spLocks noChangeArrowheads="1"/>
              </p:cNvSpPr>
              <p:nvPr/>
            </p:nvSpPr>
            <p:spPr bwMode="auto">
              <a:xfrm>
                <a:off x="2244" y="2372"/>
                <a:ext cx="34" cy="40"/>
              </a:xfrm>
              <a:prstGeom prst="rect">
                <a:avLst/>
              </a:prstGeom>
              <a:noFill/>
              <a:ln w="7" cap="rnd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CC0000"/>
                  </a:buClr>
                  <a:buSzPct val="120000"/>
                  <a:buFont typeface="Wingdings" panose="05000000000000000000" pitchFamily="2" charset="2"/>
                  <a:buChar char="F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33CC33"/>
                  </a:buClr>
                  <a:buFont typeface="Wingdings" panose="05000000000000000000" pitchFamily="2" charset="2"/>
                  <a:buChar char="Ø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l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3pPr>
                <a:lvl4pPr marL="1600200" indent="-228600">
                  <a:spcBef>
                    <a:spcPct val="20000"/>
                  </a:spcBef>
                  <a:buSzPct val="90000"/>
                  <a:buFont typeface="Wingdings" panose="05000000000000000000" pitchFamily="2" charset="2"/>
                  <a:buChar char="p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spcBef>
                    <a:spcPct val="20000"/>
                  </a:spcBef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en-US" sz="1800"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18784" name="Group 566"/>
            <p:cNvGrpSpPr>
              <a:grpSpLocks/>
            </p:cNvGrpSpPr>
            <p:nvPr/>
          </p:nvGrpSpPr>
          <p:grpSpPr bwMode="auto">
            <a:xfrm>
              <a:off x="2313" y="2372"/>
              <a:ext cx="35" cy="41"/>
              <a:chOff x="2313" y="2372"/>
              <a:chExt cx="35" cy="41"/>
            </a:xfrm>
          </p:grpSpPr>
          <p:sp>
            <p:nvSpPr>
              <p:cNvPr id="19991" name="Rectangle 564"/>
              <p:cNvSpPr>
                <a:spLocks noChangeArrowheads="1"/>
              </p:cNvSpPr>
              <p:nvPr/>
            </p:nvSpPr>
            <p:spPr bwMode="auto">
              <a:xfrm>
                <a:off x="2313" y="2372"/>
                <a:ext cx="35" cy="4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CC0000"/>
                  </a:buClr>
                  <a:buSzPct val="120000"/>
                  <a:buFont typeface="Wingdings" panose="05000000000000000000" pitchFamily="2" charset="2"/>
                  <a:buChar char="F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33CC33"/>
                  </a:buClr>
                  <a:buFont typeface="Wingdings" panose="05000000000000000000" pitchFamily="2" charset="2"/>
                  <a:buChar char="Ø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l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3pPr>
                <a:lvl4pPr marL="1600200" indent="-228600">
                  <a:spcBef>
                    <a:spcPct val="20000"/>
                  </a:spcBef>
                  <a:buSzPct val="90000"/>
                  <a:buFont typeface="Wingdings" panose="05000000000000000000" pitchFamily="2" charset="2"/>
                  <a:buChar char="p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spcBef>
                    <a:spcPct val="20000"/>
                  </a:spcBef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en-US" sz="1800">
                  <a:ea typeface="宋体" panose="02010600030101010101" pitchFamily="2" charset="-122"/>
                </a:endParaRPr>
              </a:p>
            </p:txBody>
          </p:sp>
          <p:sp>
            <p:nvSpPr>
              <p:cNvPr id="19992" name="Rectangle 565"/>
              <p:cNvSpPr>
                <a:spLocks noChangeArrowheads="1"/>
              </p:cNvSpPr>
              <p:nvPr/>
            </p:nvSpPr>
            <p:spPr bwMode="auto">
              <a:xfrm>
                <a:off x="2313" y="2372"/>
                <a:ext cx="35" cy="41"/>
              </a:xfrm>
              <a:prstGeom prst="rect">
                <a:avLst/>
              </a:prstGeom>
              <a:noFill/>
              <a:ln w="7" cap="rnd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CC0000"/>
                  </a:buClr>
                  <a:buSzPct val="120000"/>
                  <a:buFont typeface="Wingdings" panose="05000000000000000000" pitchFamily="2" charset="2"/>
                  <a:buChar char="F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33CC33"/>
                  </a:buClr>
                  <a:buFont typeface="Wingdings" panose="05000000000000000000" pitchFamily="2" charset="2"/>
                  <a:buChar char="Ø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l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3pPr>
                <a:lvl4pPr marL="1600200" indent="-228600">
                  <a:spcBef>
                    <a:spcPct val="20000"/>
                  </a:spcBef>
                  <a:buSzPct val="90000"/>
                  <a:buFont typeface="Wingdings" panose="05000000000000000000" pitchFamily="2" charset="2"/>
                  <a:buChar char="p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spcBef>
                    <a:spcPct val="20000"/>
                  </a:spcBef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en-US" sz="1800"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18785" name="Group 569"/>
            <p:cNvGrpSpPr>
              <a:grpSpLocks/>
            </p:cNvGrpSpPr>
            <p:nvPr/>
          </p:nvGrpSpPr>
          <p:grpSpPr bwMode="auto">
            <a:xfrm>
              <a:off x="2382" y="2371"/>
              <a:ext cx="35" cy="41"/>
              <a:chOff x="2382" y="2371"/>
              <a:chExt cx="35" cy="41"/>
            </a:xfrm>
          </p:grpSpPr>
          <p:sp>
            <p:nvSpPr>
              <p:cNvPr id="19989" name="Rectangle 567"/>
              <p:cNvSpPr>
                <a:spLocks noChangeArrowheads="1"/>
              </p:cNvSpPr>
              <p:nvPr/>
            </p:nvSpPr>
            <p:spPr bwMode="auto">
              <a:xfrm>
                <a:off x="2382" y="2371"/>
                <a:ext cx="35" cy="4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CC0000"/>
                  </a:buClr>
                  <a:buSzPct val="120000"/>
                  <a:buFont typeface="Wingdings" panose="05000000000000000000" pitchFamily="2" charset="2"/>
                  <a:buChar char="F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33CC33"/>
                  </a:buClr>
                  <a:buFont typeface="Wingdings" panose="05000000000000000000" pitchFamily="2" charset="2"/>
                  <a:buChar char="Ø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l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3pPr>
                <a:lvl4pPr marL="1600200" indent="-228600">
                  <a:spcBef>
                    <a:spcPct val="20000"/>
                  </a:spcBef>
                  <a:buSzPct val="90000"/>
                  <a:buFont typeface="Wingdings" panose="05000000000000000000" pitchFamily="2" charset="2"/>
                  <a:buChar char="p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spcBef>
                    <a:spcPct val="20000"/>
                  </a:spcBef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en-US" sz="1800">
                  <a:ea typeface="宋体" panose="02010600030101010101" pitchFamily="2" charset="-122"/>
                </a:endParaRPr>
              </a:p>
            </p:txBody>
          </p:sp>
          <p:sp>
            <p:nvSpPr>
              <p:cNvPr id="19990" name="Rectangle 568"/>
              <p:cNvSpPr>
                <a:spLocks noChangeArrowheads="1"/>
              </p:cNvSpPr>
              <p:nvPr/>
            </p:nvSpPr>
            <p:spPr bwMode="auto">
              <a:xfrm>
                <a:off x="2382" y="2371"/>
                <a:ext cx="35" cy="41"/>
              </a:xfrm>
              <a:prstGeom prst="rect">
                <a:avLst/>
              </a:prstGeom>
              <a:noFill/>
              <a:ln w="7" cap="rnd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CC0000"/>
                  </a:buClr>
                  <a:buSzPct val="120000"/>
                  <a:buFont typeface="Wingdings" panose="05000000000000000000" pitchFamily="2" charset="2"/>
                  <a:buChar char="F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33CC33"/>
                  </a:buClr>
                  <a:buFont typeface="Wingdings" panose="05000000000000000000" pitchFamily="2" charset="2"/>
                  <a:buChar char="Ø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l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3pPr>
                <a:lvl4pPr marL="1600200" indent="-228600">
                  <a:spcBef>
                    <a:spcPct val="20000"/>
                  </a:spcBef>
                  <a:buSzPct val="90000"/>
                  <a:buFont typeface="Wingdings" panose="05000000000000000000" pitchFamily="2" charset="2"/>
                  <a:buChar char="p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spcBef>
                    <a:spcPct val="20000"/>
                  </a:spcBef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en-US" sz="1800"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18786" name="Rectangle 570"/>
            <p:cNvSpPr>
              <a:spLocks noChangeArrowheads="1"/>
            </p:cNvSpPr>
            <p:nvPr/>
          </p:nvSpPr>
          <p:spPr bwMode="auto">
            <a:xfrm>
              <a:off x="2234" y="2398"/>
              <a:ext cx="197" cy="2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CC0000"/>
                </a:buClr>
                <a:buSzPct val="120000"/>
                <a:buFont typeface="Wingdings" panose="05000000000000000000" pitchFamily="2" charset="2"/>
                <a:buChar char="F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3CC33"/>
                </a:buClr>
                <a:buFont typeface="Wingdings" panose="05000000000000000000" pitchFamily="2" charset="2"/>
                <a:buChar char="Ø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spcBef>
                  <a:spcPct val="20000"/>
                </a:spcBef>
                <a:buSzPct val="90000"/>
                <a:buFont typeface="Wingdings" panose="05000000000000000000" pitchFamily="2" charset="2"/>
                <a:buChar char="p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1800">
                <a:ea typeface="宋体" panose="02010600030101010101" pitchFamily="2" charset="-122"/>
              </a:endParaRPr>
            </a:p>
          </p:txBody>
        </p:sp>
        <p:sp>
          <p:nvSpPr>
            <p:cNvPr id="18787" name="Line 571"/>
            <p:cNvSpPr>
              <a:spLocks noChangeShapeType="1"/>
            </p:cNvSpPr>
            <p:nvPr/>
          </p:nvSpPr>
          <p:spPr bwMode="auto">
            <a:xfrm>
              <a:off x="2505" y="2507"/>
              <a:ext cx="1" cy="157"/>
            </a:xfrm>
            <a:prstGeom prst="line">
              <a:avLst/>
            </a:prstGeom>
            <a:noFill/>
            <a:ln w="5" cap="rnd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788" name="Line 572"/>
            <p:cNvSpPr>
              <a:spLocks noChangeShapeType="1"/>
            </p:cNvSpPr>
            <p:nvPr/>
          </p:nvSpPr>
          <p:spPr bwMode="auto">
            <a:xfrm>
              <a:off x="2401" y="1985"/>
              <a:ext cx="1" cy="678"/>
            </a:xfrm>
            <a:prstGeom prst="line">
              <a:avLst/>
            </a:prstGeom>
            <a:noFill/>
            <a:ln w="5" cap="rnd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18789" name="Group 584"/>
            <p:cNvGrpSpPr>
              <a:grpSpLocks/>
            </p:cNvGrpSpPr>
            <p:nvPr/>
          </p:nvGrpSpPr>
          <p:grpSpPr bwMode="auto">
            <a:xfrm>
              <a:off x="2384" y="2286"/>
              <a:ext cx="71" cy="54"/>
              <a:chOff x="2384" y="2286"/>
              <a:chExt cx="71" cy="54"/>
            </a:xfrm>
          </p:grpSpPr>
          <p:grpSp>
            <p:nvGrpSpPr>
              <p:cNvPr id="19978" name="Group 575"/>
              <p:cNvGrpSpPr>
                <a:grpSpLocks/>
              </p:cNvGrpSpPr>
              <p:nvPr/>
            </p:nvGrpSpPr>
            <p:grpSpPr bwMode="auto">
              <a:xfrm>
                <a:off x="2384" y="2286"/>
                <a:ext cx="36" cy="26"/>
                <a:chOff x="2384" y="2286"/>
                <a:chExt cx="36" cy="26"/>
              </a:xfrm>
            </p:grpSpPr>
            <p:sp>
              <p:nvSpPr>
                <p:cNvPr id="19987" name="Freeform 573"/>
                <p:cNvSpPr>
                  <a:spLocks/>
                </p:cNvSpPr>
                <p:nvPr/>
              </p:nvSpPr>
              <p:spPr bwMode="auto">
                <a:xfrm>
                  <a:off x="2384" y="2286"/>
                  <a:ext cx="36" cy="26"/>
                </a:xfrm>
                <a:custGeom>
                  <a:avLst/>
                  <a:gdLst>
                    <a:gd name="T0" fmla="*/ 18 w 36"/>
                    <a:gd name="T1" fmla="*/ 26 h 26"/>
                    <a:gd name="T2" fmla="*/ 36 w 36"/>
                    <a:gd name="T3" fmla="*/ 0 h 26"/>
                    <a:gd name="T4" fmla="*/ 0 w 36"/>
                    <a:gd name="T5" fmla="*/ 0 h 26"/>
                    <a:gd name="T6" fmla="*/ 18 w 36"/>
                    <a:gd name="T7" fmla="*/ 26 h 26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6" h="26">
                      <a:moveTo>
                        <a:pt x="18" y="26"/>
                      </a:moveTo>
                      <a:lnTo>
                        <a:pt x="36" y="0"/>
                      </a:lnTo>
                      <a:lnTo>
                        <a:pt x="0" y="0"/>
                      </a:lnTo>
                      <a:lnTo>
                        <a:pt x="18" y="2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9988" name="Freeform 574"/>
                <p:cNvSpPr>
                  <a:spLocks/>
                </p:cNvSpPr>
                <p:nvPr/>
              </p:nvSpPr>
              <p:spPr bwMode="auto">
                <a:xfrm>
                  <a:off x="2384" y="2286"/>
                  <a:ext cx="36" cy="26"/>
                </a:xfrm>
                <a:custGeom>
                  <a:avLst/>
                  <a:gdLst>
                    <a:gd name="T0" fmla="*/ 18 w 36"/>
                    <a:gd name="T1" fmla="*/ 26 h 26"/>
                    <a:gd name="T2" fmla="*/ 36 w 36"/>
                    <a:gd name="T3" fmla="*/ 0 h 26"/>
                    <a:gd name="T4" fmla="*/ 0 w 36"/>
                    <a:gd name="T5" fmla="*/ 0 h 26"/>
                    <a:gd name="T6" fmla="*/ 18 w 36"/>
                    <a:gd name="T7" fmla="*/ 26 h 26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6" h="26">
                      <a:moveTo>
                        <a:pt x="18" y="26"/>
                      </a:moveTo>
                      <a:lnTo>
                        <a:pt x="36" y="0"/>
                      </a:lnTo>
                      <a:lnTo>
                        <a:pt x="0" y="0"/>
                      </a:lnTo>
                      <a:lnTo>
                        <a:pt x="18" y="26"/>
                      </a:lnTo>
                      <a:close/>
                    </a:path>
                  </a:pathLst>
                </a:custGeom>
                <a:noFill/>
                <a:ln w="5" cap="rnd">
                  <a:solidFill>
                    <a:srgbClr val="80808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9979" name="Group 578"/>
              <p:cNvGrpSpPr>
                <a:grpSpLocks/>
              </p:cNvGrpSpPr>
              <p:nvPr/>
            </p:nvGrpSpPr>
            <p:grpSpPr bwMode="auto">
              <a:xfrm>
                <a:off x="2384" y="2313"/>
                <a:ext cx="36" cy="27"/>
                <a:chOff x="2384" y="2313"/>
                <a:chExt cx="36" cy="27"/>
              </a:xfrm>
            </p:grpSpPr>
            <p:sp>
              <p:nvSpPr>
                <p:cNvPr id="19985" name="Freeform 576"/>
                <p:cNvSpPr>
                  <a:spLocks/>
                </p:cNvSpPr>
                <p:nvPr/>
              </p:nvSpPr>
              <p:spPr bwMode="auto">
                <a:xfrm>
                  <a:off x="2384" y="2313"/>
                  <a:ext cx="36" cy="27"/>
                </a:xfrm>
                <a:custGeom>
                  <a:avLst/>
                  <a:gdLst>
                    <a:gd name="T0" fmla="*/ 18 w 36"/>
                    <a:gd name="T1" fmla="*/ 0 h 27"/>
                    <a:gd name="T2" fmla="*/ 36 w 36"/>
                    <a:gd name="T3" fmla="*/ 27 h 27"/>
                    <a:gd name="T4" fmla="*/ 0 w 36"/>
                    <a:gd name="T5" fmla="*/ 27 h 27"/>
                    <a:gd name="T6" fmla="*/ 18 w 36"/>
                    <a:gd name="T7" fmla="*/ 0 h 27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6" h="27">
                      <a:moveTo>
                        <a:pt x="18" y="0"/>
                      </a:moveTo>
                      <a:lnTo>
                        <a:pt x="36" y="27"/>
                      </a:lnTo>
                      <a:lnTo>
                        <a:pt x="0" y="27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9986" name="Freeform 577"/>
                <p:cNvSpPr>
                  <a:spLocks/>
                </p:cNvSpPr>
                <p:nvPr/>
              </p:nvSpPr>
              <p:spPr bwMode="auto">
                <a:xfrm>
                  <a:off x="2384" y="2313"/>
                  <a:ext cx="36" cy="27"/>
                </a:xfrm>
                <a:custGeom>
                  <a:avLst/>
                  <a:gdLst>
                    <a:gd name="T0" fmla="*/ 18 w 36"/>
                    <a:gd name="T1" fmla="*/ 0 h 27"/>
                    <a:gd name="T2" fmla="*/ 36 w 36"/>
                    <a:gd name="T3" fmla="*/ 27 h 27"/>
                    <a:gd name="T4" fmla="*/ 0 w 36"/>
                    <a:gd name="T5" fmla="*/ 27 h 27"/>
                    <a:gd name="T6" fmla="*/ 18 w 36"/>
                    <a:gd name="T7" fmla="*/ 0 h 27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6" h="27">
                      <a:moveTo>
                        <a:pt x="18" y="0"/>
                      </a:moveTo>
                      <a:lnTo>
                        <a:pt x="36" y="27"/>
                      </a:lnTo>
                      <a:lnTo>
                        <a:pt x="0" y="27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noFill/>
                <a:ln w="5" cap="rnd">
                  <a:solidFill>
                    <a:srgbClr val="80808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19980" name="Line 579"/>
              <p:cNvSpPr>
                <a:spLocks noChangeShapeType="1"/>
              </p:cNvSpPr>
              <p:nvPr/>
            </p:nvSpPr>
            <p:spPr bwMode="auto">
              <a:xfrm flipH="1">
                <a:off x="2404" y="2312"/>
                <a:ext cx="33" cy="1"/>
              </a:xfrm>
              <a:prstGeom prst="line">
                <a:avLst/>
              </a:prstGeom>
              <a:noFill/>
              <a:ln w="5" cap="rnd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981" name="Line 580"/>
              <p:cNvSpPr>
                <a:spLocks noChangeShapeType="1"/>
              </p:cNvSpPr>
              <p:nvPr/>
            </p:nvSpPr>
            <p:spPr bwMode="auto">
              <a:xfrm>
                <a:off x="2437" y="2301"/>
                <a:ext cx="1" cy="22"/>
              </a:xfrm>
              <a:prstGeom prst="line">
                <a:avLst/>
              </a:prstGeom>
              <a:noFill/>
              <a:ln w="5" cap="rnd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982" name="Line 581"/>
              <p:cNvSpPr>
                <a:spLocks noChangeShapeType="1"/>
              </p:cNvSpPr>
              <p:nvPr/>
            </p:nvSpPr>
            <p:spPr bwMode="auto">
              <a:xfrm flipH="1">
                <a:off x="2437" y="2300"/>
                <a:ext cx="11" cy="1"/>
              </a:xfrm>
              <a:prstGeom prst="line">
                <a:avLst/>
              </a:prstGeom>
              <a:noFill/>
              <a:ln w="5" cap="rnd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983" name="Line 582"/>
              <p:cNvSpPr>
                <a:spLocks noChangeShapeType="1"/>
              </p:cNvSpPr>
              <p:nvPr/>
            </p:nvSpPr>
            <p:spPr bwMode="auto">
              <a:xfrm flipH="1">
                <a:off x="2437" y="2323"/>
                <a:ext cx="11" cy="1"/>
              </a:xfrm>
              <a:prstGeom prst="line">
                <a:avLst/>
              </a:prstGeom>
              <a:noFill/>
              <a:ln w="5" cap="rnd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984" name="Freeform 583"/>
              <p:cNvSpPr>
                <a:spLocks/>
              </p:cNvSpPr>
              <p:nvPr/>
            </p:nvSpPr>
            <p:spPr bwMode="auto">
              <a:xfrm>
                <a:off x="2448" y="2300"/>
                <a:ext cx="7" cy="23"/>
              </a:xfrm>
              <a:custGeom>
                <a:avLst/>
                <a:gdLst>
                  <a:gd name="T0" fmla="*/ 0 w 7"/>
                  <a:gd name="T1" fmla="*/ 0 h 23"/>
                  <a:gd name="T2" fmla="*/ 7 w 7"/>
                  <a:gd name="T3" fmla="*/ 13 h 23"/>
                  <a:gd name="T4" fmla="*/ 0 w 7"/>
                  <a:gd name="T5" fmla="*/ 23 h 2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7" h="23">
                    <a:moveTo>
                      <a:pt x="0" y="0"/>
                    </a:moveTo>
                    <a:cubicBezTo>
                      <a:pt x="4" y="4"/>
                      <a:pt x="7" y="9"/>
                      <a:pt x="7" y="13"/>
                    </a:cubicBezTo>
                    <a:cubicBezTo>
                      <a:pt x="7" y="16"/>
                      <a:pt x="4" y="20"/>
                      <a:pt x="0" y="23"/>
                    </a:cubicBezTo>
                  </a:path>
                </a:pathLst>
              </a:custGeom>
              <a:noFill/>
              <a:ln w="5" cap="rnd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18790" name="Line 585"/>
            <p:cNvSpPr>
              <a:spLocks noChangeShapeType="1"/>
            </p:cNvSpPr>
            <p:nvPr/>
          </p:nvSpPr>
          <p:spPr bwMode="auto">
            <a:xfrm>
              <a:off x="2332" y="2012"/>
              <a:ext cx="1" cy="692"/>
            </a:xfrm>
            <a:prstGeom prst="line">
              <a:avLst/>
            </a:prstGeom>
            <a:noFill/>
            <a:ln w="11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18791" name="Group 592"/>
            <p:cNvGrpSpPr>
              <a:grpSpLocks/>
            </p:cNvGrpSpPr>
            <p:nvPr/>
          </p:nvGrpSpPr>
          <p:grpSpPr bwMode="auto">
            <a:xfrm>
              <a:off x="2314" y="2283"/>
              <a:ext cx="35" cy="55"/>
              <a:chOff x="2314" y="2283"/>
              <a:chExt cx="35" cy="55"/>
            </a:xfrm>
          </p:grpSpPr>
          <p:grpSp>
            <p:nvGrpSpPr>
              <p:cNvPr id="19972" name="Group 588"/>
              <p:cNvGrpSpPr>
                <a:grpSpLocks/>
              </p:cNvGrpSpPr>
              <p:nvPr/>
            </p:nvGrpSpPr>
            <p:grpSpPr bwMode="auto">
              <a:xfrm>
                <a:off x="2314" y="2283"/>
                <a:ext cx="35" cy="27"/>
                <a:chOff x="2314" y="2283"/>
                <a:chExt cx="35" cy="27"/>
              </a:xfrm>
            </p:grpSpPr>
            <p:sp>
              <p:nvSpPr>
                <p:cNvPr id="19976" name="Freeform 586"/>
                <p:cNvSpPr>
                  <a:spLocks/>
                </p:cNvSpPr>
                <p:nvPr/>
              </p:nvSpPr>
              <p:spPr bwMode="auto">
                <a:xfrm>
                  <a:off x="2314" y="2283"/>
                  <a:ext cx="35" cy="27"/>
                </a:xfrm>
                <a:custGeom>
                  <a:avLst/>
                  <a:gdLst>
                    <a:gd name="T0" fmla="*/ 18 w 35"/>
                    <a:gd name="T1" fmla="*/ 27 h 27"/>
                    <a:gd name="T2" fmla="*/ 35 w 35"/>
                    <a:gd name="T3" fmla="*/ 0 h 27"/>
                    <a:gd name="T4" fmla="*/ 0 w 35"/>
                    <a:gd name="T5" fmla="*/ 0 h 27"/>
                    <a:gd name="T6" fmla="*/ 18 w 35"/>
                    <a:gd name="T7" fmla="*/ 27 h 27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5" h="27">
                      <a:moveTo>
                        <a:pt x="18" y="27"/>
                      </a:moveTo>
                      <a:lnTo>
                        <a:pt x="35" y="0"/>
                      </a:lnTo>
                      <a:lnTo>
                        <a:pt x="0" y="0"/>
                      </a:lnTo>
                      <a:lnTo>
                        <a:pt x="18" y="2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9977" name="Freeform 587"/>
                <p:cNvSpPr>
                  <a:spLocks/>
                </p:cNvSpPr>
                <p:nvPr/>
              </p:nvSpPr>
              <p:spPr bwMode="auto">
                <a:xfrm>
                  <a:off x="2314" y="2283"/>
                  <a:ext cx="35" cy="27"/>
                </a:xfrm>
                <a:custGeom>
                  <a:avLst/>
                  <a:gdLst>
                    <a:gd name="T0" fmla="*/ 18 w 35"/>
                    <a:gd name="T1" fmla="*/ 27 h 27"/>
                    <a:gd name="T2" fmla="*/ 35 w 35"/>
                    <a:gd name="T3" fmla="*/ 0 h 27"/>
                    <a:gd name="T4" fmla="*/ 0 w 35"/>
                    <a:gd name="T5" fmla="*/ 0 h 27"/>
                    <a:gd name="T6" fmla="*/ 18 w 35"/>
                    <a:gd name="T7" fmla="*/ 27 h 27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5" h="27">
                      <a:moveTo>
                        <a:pt x="18" y="27"/>
                      </a:moveTo>
                      <a:lnTo>
                        <a:pt x="35" y="0"/>
                      </a:lnTo>
                      <a:lnTo>
                        <a:pt x="0" y="0"/>
                      </a:lnTo>
                      <a:lnTo>
                        <a:pt x="18" y="27"/>
                      </a:lnTo>
                      <a:close/>
                    </a:path>
                  </a:pathLst>
                </a:custGeom>
                <a:noFill/>
                <a:ln w="5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9973" name="Group 591"/>
              <p:cNvGrpSpPr>
                <a:grpSpLocks/>
              </p:cNvGrpSpPr>
              <p:nvPr/>
            </p:nvGrpSpPr>
            <p:grpSpPr bwMode="auto">
              <a:xfrm>
                <a:off x="2314" y="2311"/>
                <a:ext cx="35" cy="27"/>
                <a:chOff x="2314" y="2311"/>
                <a:chExt cx="35" cy="27"/>
              </a:xfrm>
            </p:grpSpPr>
            <p:sp>
              <p:nvSpPr>
                <p:cNvPr id="19974" name="Freeform 589"/>
                <p:cNvSpPr>
                  <a:spLocks/>
                </p:cNvSpPr>
                <p:nvPr/>
              </p:nvSpPr>
              <p:spPr bwMode="auto">
                <a:xfrm>
                  <a:off x="2314" y="2311"/>
                  <a:ext cx="35" cy="27"/>
                </a:xfrm>
                <a:custGeom>
                  <a:avLst/>
                  <a:gdLst>
                    <a:gd name="T0" fmla="*/ 18 w 35"/>
                    <a:gd name="T1" fmla="*/ 0 h 27"/>
                    <a:gd name="T2" fmla="*/ 35 w 35"/>
                    <a:gd name="T3" fmla="*/ 27 h 27"/>
                    <a:gd name="T4" fmla="*/ 0 w 35"/>
                    <a:gd name="T5" fmla="*/ 27 h 27"/>
                    <a:gd name="T6" fmla="*/ 18 w 35"/>
                    <a:gd name="T7" fmla="*/ 0 h 27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5" h="27">
                      <a:moveTo>
                        <a:pt x="18" y="0"/>
                      </a:moveTo>
                      <a:lnTo>
                        <a:pt x="35" y="27"/>
                      </a:lnTo>
                      <a:lnTo>
                        <a:pt x="0" y="27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9975" name="Freeform 590"/>
                <p:cNvSpPr>
                  <a:spLocks/>
                </p:cNvSpPr>
                <p:nvPr/>
              </p:nvSpPr>
              <p:spPr bwMode="auto">
                <a:xfrm>
                  <a:off x="2314" y="2311"/>
                  <a:ext cx="35" cy="27"/>
                </a:xfrm>
                <a:custGeom>
                  <a:avLst/>
                  <a:gdLst>
                    <a:gd name="T0" fmla="*/ 18 w 35"/>
                    <a:gd name="T1" fmla="*/ 0 h 27"/>
                    <a:gd name="T2" fmla="*/ 35 w 35"/>
                    <a:gd name="T3" fmla="*/ 27 h 27"/>
                    <a:gd name="T4" fmla="*/ 0 w 35"/>
                    <a:gd name="T5" fmla="*/ 27 h 27"/>
                    <a:gd name="T6" fmla="*/ 18 w 35"/>
                    <a:gd name="T7" fmla="*/ 0 h 27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5" h="27">
                      <a:moveTo>
                        <a:pt x="18" y="0"/>
                      </a:moveTo>
                      <a:lnTo>
                        <a:pt x="35" y="27"/>
                      </a:lnTo>
                      <a:lnTo>
                        <a:pt x="0" y="27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noFill/>
                <a:ln w="5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  <p:sp>
          <p:nvSpPr>
            <p:cNvPr id="18792" name="Freeform 593"/>
            <p:cNvSpPr>
              <a:spLocks noEditPoints="1"/>
            </p:cNvSpPr>
            <p:nvPr/>
          </p:nvSpPr>
          <p:spPr bwMode="auto">
            <a:xfrm>
              <a:off x="2242" y="2388"/>
              <a:ext cx="4" cy="230"/>
            </a:xfrm>
            <a:custGeom>
              <a:avLst/>
              <a:gdLst>
                <a:gd name="T0" fmla="*/ 0 w 34"/>
                <a:gd name="T1" fmla="*/ 0 h 2443"/>
                <a:gd name="T2" fmla="*/ 0 w 34"/>
                <a:gd name="T3" fmla="*/ 2 h 2443"/>
                <a:gd name="T4" fmla="*/ 0 w 34"/>
                <a:gd name="T5" fmla="*/ 2 h 2443"/>
                <a:gd name="T6" fmla="*/ 0 w 34"/>
                <a:gd name="T7" fmla="*/ 2 h 2443"/>
                <a:gd name="T8" fmla="*/ 0 w 34"/>
                <a:gd name="T9" fmla="*/ 0 h 2443"/>
                <a:gd name="T10" fmla="*/ 0 w 34"/>
                <a:gd name="T11" fmla="*/ 0 h 2443"/>
                <a:gd name="T12" fmla="*/ 0 w 34"/>
                <a:gd name="T13" fmla="*/ 0 h 2443"/>
                <a:gd name="T14" fmla="*/ 0 w 34"/>
                <a:gd name="T15" fmla="*/ 3 h 2443"/>
                <a:gd name="T16" fmla="*/ 0 w 34"/>
                <a:gd name="T17" fmla="*/ 5 h 2443"/>
                <a:gd name="T18" fmla="*/ 0 w 34"/>
                <a:gd name="T19" fmla="*/ 6 h 2443"/>
                <a:gd name="T20" fmla="*/ 0 w 34"/>
                <a:gd name="T21" fmla="*/ 5 h 2443"/>
                <a:gd name="T22" fmla="*/ 0 w 34"/>
                <a:gd name="T23" fmla="*/ 3 h 2443"/>
                <a:gd name="T24" fmla="*/ 0 w 34"/>
                <a:gd name="T25" fmla="*/ 3 h 2443"/>
                <a:gd name="T26" fmla="*/ 0 w 34"/>
                <a:gd name="T27" fmla="*/ 3 h 2443"/>
                <a:gd name="T28" fmla="*/ 0 w 34"/>
                <a:gd name="T29" fmla="*/ 7 h 2443"/>
                <a:gd name="T30" fmla="*/ 0 w 34"/>
                <a:gd name="T31" fmla="*/ 9 h 2443"/>
                <a:gd name="T32" fmla="*/ 0 w 34"/>
                <a:gd name="T33" fmla="*/ 9 h 2443"/>
                <a:gd name="T34" fmla="*/ 0 w 34"/>
                <a:gd name="T35" fmla="*/ 9 h 2443"/>
                <a:gd name="T36" fmla="*/ 0 w 34"/>
                <a:gd name="T37" fmla="*/ 7 h 2443"/>
                <a:gd name="T38" fmla="*/ 0 w 34"/>
                <a:gd name="T39" fmla="*/ 6 h 2443"/>
                <a:gd name="T40" fmla="*/ 0 w 34"/>
                <a:gd name="T41" fmla="*/ 7 h 2443"/>
                <a:gd name="T42" fmla="*/ 0 w 34"/>
                <a:gd name="T43" fmla="*/ 10 h 2443"/>
                <a:gd name="T44" fmla="*/ 0 w 34"/>
                <a:gd name="T45" fmla="*/ 12 h 2443"/>
                <a:gd name="T46" fmla="*/ 0 w 34"/>
                <a:gd name="T47" fmla="*/ 12 h 2443"/>
                <a:gd name="T48" fmla="*/ 0 w 34"/>
                <a:gd name="T49" fmla="*/ 12 h 2443"/>
                <a:gd name="T50" fmla="*/ 0 w 34"/>
                <a:gd name="T51" fmla="*/ 10 h 2443"/>
                <a:gd name="T52" fmla="*/ 0 w 34"/>
                <a:gd name="T53" fmla="*/ 10 h 2443"/>
                <a:gd name="T54" fmla="*/ 0 w 34"/>
                <a:gd name="T55" fmla="*/ 10 h 2443"/>
                <a:gd name="T56" fmla="*/ 0 w 34"/>
                <a:gd name="T57" fmla="*/ 13 h 2443"/>
                <a:gd name="T58" fmla="*/ 0 w 34"/>
                <a:gd name="T59" fmla="*/ 15 h 2443"/>
                <a:gd name="T60" fmla="*/ 0 w 34"/>
                <a:gd name="T61" fmla="*/ 15 h 2443"/>
                <a:gd name="T62" fmla="*/ 0 w 34"/>
                <a:gd name="T63" fmla="*/ 15 h 2443"/>
                <a:gd name="T64" fmla="*/ 0 w 34"/>
                <a:gd name="T65" fmla="*/ 13 h 2443"/>
                <a:gd name="T66" fmla="*/ 0 w 34"/>
                <a:gd name="T67" fmla="*/ 13 h 2443"/>
                <a:gd name="T68" fmla="*/ 0 w 34"/>
                <a:gd name="T69" fmla="*/ 13 h 2443"/>
                <a:gd name="T70" fmla="*/ 0 w 34"/>
                <a:gd name="T71" fmla="*/ 16 h 2443"/>
                <a:gd name="T72" fmla="*/ 0 w 34"/>
                <a:gd name="T73" fmla="*/ 18 h 2443"/>
                <a:gd name="T74" fmla="*/ 0 w 34"/>
                <a:gd name="T75" fmla="*/ 19 h 2443"/>
                <a:gd name="T76" fmla="*/ 0 w 34"/>
                <a:gd name="T77" fmla="*/ 18 h 2443"/>
                <a:gd name="T78" fmla="*/ 0 w 34"/>
                <a:gd name="T79" fmla="*/ 16 h 2443"/>
                <a:gd name="T80" fmla="*/ 0 w 34"/>
                <a:gd name="T81" fmla="*/ 16 h 2443"/>
                <a:gd name="T82" fmla="*/ 0 w 34"/>
                <a:gd name="T83" fmla="*/ 16 h 2443"/>
                <a:gd name="T84" fmla="*/ 0 w 34"/>
                <a:gd name="T85" fmla="*/ 20 h 2443"/>
                <a:gd name="T86" fmla="*/ 0 w 34"/>
                <a:gd name="T87" fmla="*/ 21 h 2443"/>
                <a:gd name="T88" fmla="*/ 0 w 34"/>
                <a:gd name="T89" fmla="*/ 22 h 2443"/>
                <a:gd name="T90" fmla="*/ 0 w 34"/>
                <a:gd name="T91" fmla="*/ 21 h 2443"/>
                <a:gd name="T92" fmla="*/ 0 w 34"/>
                <a:gd name="T93" fmla="*/ 20 h 2443"/>
                <a:gd name="T94" fmla="*/ 0 w 34"/>
                <a:gd name="T95" fmla="*/ 19 h 2443"/>
                <a:gd name="T96" fmla="*/ 0 w 34"/>
                <a:gd name="T97" fmla="*/ 20 h 244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34" h="2443">
                  <a:moveTo>
                    <a:pt x="34" y="16"/>
                  </a:moveTo>
                  <a:lnTo>
                    <a:pt x="34" y="250"/>
                  </a:lnTo>
                  <a:cubicBezTo>
                    <a:pt x="34" y="259"/>
                    <a:pt x="26" y="266"/>
                    <a:pt x="17" y="266"/>
                  </a:cubicBezTo>
                  <a:cubicBezTo>
                    <a:pt x="8" y="266"/>
                    <a:pt x="0" y="259"/>
                    <a:pt x="0" y="250"/>
                  </a:cubicBezTo>
                  <a:lnTo>
                    <a:pt x="0" y="16"/>
                  </a:lnTo>
                  <a:cubicBezTo>
                    <a:pt x="0" y="7"/>
                    <a:pt x="8" y="0"/>
                    <a:pt x="17" y="0"/>
                  </a:cubicBezTo>
                  <a:cubicBezTo>
                    <a:pt x="26" y="0"/>
                    <a:pt x="34" y="7"/>
                    <a:pt x="34" y="16"/>
                  </a:cubicBezTo>
                  <a:close/>
                  <a:moveTo>
                    <a:pt x="34" y="383"/>
                  </a:moveTo>
                  <a:lnTo>
                    <a:pt x="34" y="616"/>
                  </a:lnTo>
                  <a:cubicBezTo>
                    <a:pt x="34" y="626"/>
                    <a:pt x="26" y="633"/>
                    <a:pt x="17" y="633"/>
                  </a:cubicBezTo>
                  <a:cubicBezTo>
                    <a:pt x="8" y="633"/>
                    <a:pt x="0" y="626"/>
                    <a:pt x="0" y="616"/>
                  </a:cubicBezTo>
                  <a:lnTo>
                    <a:pt x="0" y="383"/>
                  </a:lnTo>
                  <a:cubicBezTo>
                    <a:pt x="0" y="374"/>
                    <a:pt x="8" y="366"/>
                    <a:pt x="17" y="366"/>
                  </a:cubicBezTo>
                  <a:cubicBezTo>
                    <a:pt x="26" y="366"/>
                    <a:pt x="34" y="374"/>
                    <a:pt x="34" y="383"/>
                  </a:cubicBezTo>
                  <a:close/>
                  <a:moveTo>
                    <a:pt x="34" y="750"/>
                  </a:moveTo>
                  <a:lnTo>
                    <a:pt x="34" y="983"/>
                  </a:lnTo>
                  <a:cubicBezTo>
                    <a:pt x="34" y="992"/>
                    <a:pt x="26" y="1000"/>
                    <a:pt x="17" y="1000"/>
                  </a:cubicBezTo>
                  <a:cubicBezTo>
                    <a:pt x="8" y="1000"/>
                    <a:pt x="0" y="992"/>
                    <a:pt x="0" y="983"/>
                  </a:cubicBezTo>
                  <a:lnTo>
                    <a:pt x="0" y="750"/>
                  </a:lnTo>
                  <a:cubicBezTo>
                    <a:pt x="0" y="741"/>
                    <a:pt x="8" y="733"/>
                    <a:pt x="17" y="733"/>
                  </a:cubicBezTo>
                  <a:cubicBezTo>
                    <a:pt x="26" y="733"/>
                    <a:pt x="34" y="741"/>
                    <a:pt x="34" y="750"/>
                  </a:cubicBezTo>
                  <a:close/>
                  <a:moveTo>
                    <a:pt x="34" y="1116"/>
                  </a:moveTo>
                  <a:lnTo>
                    <a:pt x="34" y="1350"/>
                  </a:lnTo>
                  <a:cubicBezTo>
                    <a:pt x="34" y="1359"/>
                    <a:pt x="26" y="1366"/>
                    <a:pt x="17" y="1366"/>
                  </a:cubicBezTo>
                  <a:cubicBezTo>
                    <a:pt x="8" y="1366"/>
                    <a:pt x="0" y="1359"/>
                    <a:pt x="0" y="1350"/>
                  </a:cubicBezTo>
                  <a:lnTo>
                    <a:pt x="0" y="1116"/>
                  </a:lnTo>
                  <a:cubicBezTo>
                    <a:pt x="0" y="1107"/>
                    <a:pt x="8" y="1100"/>
                    <a:pt x="17" y="1100"/>
                  </a:cubicBezTo>
                  <a:cubicBezTo>
                    <a:pt x="26" y="1100"/>
                    <a:pt x="34" y="1107"/>
                    <a:pt x="34" y="1116"/>
                  </a:cubicBezTo>
                  <a:close/>
                  <a:moveTo>
                    <a:pt x="34" y="1483"/>
                  </a:moveTo>
                  <a:lnTo>
                    <a:pt x="34" y="1716"/>
                  </a:lnTo>
                  <a:cubicBezTo>
                    <a:pt x="34" y="1726"/>
                    <a:pt x="26" y="1733"/>
                    <a:pt x="17" y="1733"/>
                  </a:cubicBezTo>
                  <a:cubicBezTo>
                    <a:pt x="8" y="1733"/>
                    <a:pt x="0" y="1726"/>
                    <a:pt x="0" y="1716"/>
                  </a:cubicBezTo>
                  <a:lnTo>
                    <a:pt x="0" y="1483"/>
                  </a:lnTo>
                  <a:cubicBezTo>
                    <a:pt x="0" y="1474"/>
                    <a:pt x="8" y="1466"/>
                    <a:pt x="17" y="1466"/>
                  </a:cubicBezTo>
                  <a:cubicBezTo>
                    <a:pt x="26" y="1466"/>
                    <a:pt x="34" y="1474"/>
                    <a:pt x="34" y="1483"/>
                  </a:cubicBezTo>
                  <a:close/>
                  <a:moveTo>
                    <a:pt x="34" y="1850"/>
                  </a:moveTo>
                  <a:lnTo>
                    <a:pt x="34" y="2083"/>
                  </a:lnTo>
                  <a:cubicBezTo>
                    <a:pt x="34" y="2092"/>
                    <a:pt x="26" y="2100"/>
                    <a:pt x="17" y="2100"/>
                  </a:cubicBezTo>
                  <a:cubicBezTo>
                    <a:pt x="8" y="2100"/>
                    <a:pt x="0" y="2092"/>
                    <a:pt x="0" y="2083"/>
                  </a:cubicBezTo>
                  <a:lnTo>
                    <a:pt x="0" y="1850"/>
                  </a:lnTo>
                  <a:cubicBezTo>
                    <a:pt x="0" y="1841"/>
                    <a:pt x="8" y="1833"/>
                    <a:pt x="17" y="1833"/>
                  </a:cubicBezTo>
                  <a:cubicBezTo>
                    <a:pt x="26" y="1833"/>
                    <a:pt x="34" y="1841"/>
                    <a:pt x="34" y="1850"/>
                  </a:cubicBezTo>
                  <a:close/>
                  <a:moveTo>
                    <a:pt x="34" y="2216"/>
                  </a:moveTo>
                  <a:lnTo>
                    <a:pt x="34" y="2426"/>
                  </a:lnTo>
                  <a:cubicBezTo>
                    <a:pt x="34" y="2436"/>
                    <a:pt x="26" y="2443"/>
                    <a:pt x="17" y="2443"/>
                  </a:cubicBezTo>
                  <a:cubicBezTo>
                    <a:pt x="8" y="2443"/>
                    <a:pt x="0" y="2436"/>
                    <a:pt x="0" y="2426"/>
                  </a:cubicBezTo>
                  <a:lnTo>
                    <a:pt x="0" y="2216"/>
                  </a:lnTo>
                  <a:cubicBezTo>
                    <a:pt x="0" y="2207"/>
                    <a:pt x="8" y="2200"/>
                    <a:pt x="17" y="2200"/>
                  </a:cubicBezTo>
                  <a:cubicBezTo>
                    <a:pt x="26" y="2200"/>
                    <a:pt x="34" y="2207"/>
                    <a:pt x="34" y="2216"/>
                  </a:cubicBezTo>
                  <a:close/>
                </a:path>
              </a:pathLst>
            </a:custGeom>
            <a:solidFill>
              <a:srgbClr val="000000"/>
            </a:solidFill>
            <a:ln w="1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793" name="Freeform 594"/>
            <p:cNvSpPr>
              <a:spLocks noEditPoints="1"/>
            </p:cNvSpPr>
            <p:nvPr/>
          </p:nvSpPr>
          <p:spPr bwMode="auto">
            <a:xfrm>
              <a:off x="2276" y="2388"/>
              <a:ext cx="4" cy="230"/>
            </a:xfrm>
            <a:custGeom>
              <a:avLst/>
              <a:gdLst>
                <a:gd name="T0" fmla="*/ 0 w 34"/>
                <a:gd name="T1" fmla="*/ 0 h 2453"/>
                <a:gd name="T2" fmla="*/ 0 w 34"/>
                <a:gd name="T3" fmla="*/ 2 h 2453"/>
                <a:gd name="T4" fmla="*/ 0 w 34"/>
                <a:gd name="T5" fmla="*/ 2 h 2453"/>
                <a:gd name="T6" fmla="*/ 0 w 34"/>
                <a:gd name="T7" fmla="*/ 2 h 2453"/>
                <a:gd name="T8" fmla="*/ 0 w 34"/>
                <a:gd name="T9" fmla="*/ 0 h 2453"/>
                <a:gd name="T10" fmla="*/ 0 w 34"/>
                <a:gd name="T11" fmla="*/ 0 h 2453"/>
                <a:gd name="T12" fmla="*/ 0 w 34"/>
                <a:gd name="T13" fmla="*/ 0 h 2453"/>
                <a:gd name="T14" fmla="*/ 0 w 34"/>
                <a:gd name="T15" fmla="*/ 3 h 2453"/>
                <a:gd name="T16" fmla="*/ 0 w 34"/>
                <a:gd name="T17" fmla="*/ 5 h 2453"/>
                <a:gd name="T18" fmla="*/ 0 w 34"/>
                <a:gd name="T19" fmla="*/ 6 h 2453"/>
                <a:gd name="T20" fmla="*/ 0 w 34"/>
                <a:gd name="T21" fmla="*/ 5 h 2453"/>
                <a:gd name="T22" fmla="*/ 0 w 34"/>
                <a:gd name="T23" fmla="*/ 3 h 2453"/>
                <a:gd name="T24" fmla="*/ 0 w 34"/>
                <a:gd name="T25" fmla="*/ 3 h 2453"/>
                <a:gd name="T26" fmla="*/ 0 w 34"/>
                <a:gd name="T27" fmla="*/ 3 h 2453"/>
                <a:gd name="T28" fmla="*/ 0 w 34"/>
                <a:gd name="T29" fmla="*/ 7 h 2453"/>
                <a:gd name="T30" fmla="*/ 0 w 34"/>
                <a:gd name="T31" fmla="*/ 9 h 2453"/>
                <a:gd name="T32" fmla="*/ 0 w 34"/>
                <a:gd name="T33" fmla="*/ 9 h 2453"/>
                <a:gd name="T34" fmla="*/ 0 w 34"/>
                <a:gd name="T35" fmla="*/ 9 h 2453"/>
                <a:gd name="T36" fmla="*/ 0 w 34"/>
                <a:gd name="T37" fmla="*/ 7 h 2453"/>
                <a:gd name="T38" fmla="*/ 0 w 34"/>
                <a:gd name="T39" fmla="*/ 6 h 2453"/>
                <a:gd name="T40" fmla="*/ 0 w 34"/>
                <a:gd name="T41" fmla="*/ 7 h 2453"/>
                <a:gd name="T42" fmla="*/ 0 w 34"/>
                <a:gd name="T43" fmla="*/ 10 h 2453"/>
                <a:gd name="T44" fmla="*/ 0 w 34"/>
                <a:gd name="T45" fmla="*/ 12 h 2453"/>
                <a:gd name="T46" fmla="*/ 0 w 34"/>
                <a:gd name="T47" fmla="*/ 12 h 2453"/>
                <a:gd name="T48" fmla="*/ 0 w 34"/>
                <a:gd name="T49" fmla="*/ 12 h 2453"/>
                <a:gd name="T50" fmla="*/ 0 w 34"/>
                <a:gd name="T51" fmla="*/ 10 h 2453"/>
                <a:gd name="T52" fmla="*/ 0 w 34"/>
                <a:gd name="T53" fmla="*/ 10 h 2453"/>
                <a:gd name="T54" fmla="*/ 0 w 34"/>
                <a:gd name="T55" fmla="*/ 10 h 2453"/>
                <a:gd name="T56" fmla="*/ 0 w 34"/>
                <a:gd name="T57" fmla="*/ 13 h 2453"/>
                <a:gd name="T58" fmla="*/ 0 w 34"/>
                <a:gd name="T59" fmla="*/ 15 h 2453"/>
                <a:gd name="T60" fmla="*/ 0 w 34"/>
                <a:gd name="T61" fmla="*/ 15 h 2453"/>
                <a:gd name="T62" fmla="*/ 0 w 34"/>
                <a:gd name="T63" fmla="*/ 15 h 2453"/>
                <a:gd name="T64" fmla="*/ 0 w 34"/>
                <a:gd name="T65" fmla="*/ 13 h 2453"/>
                <a:gd name="T66" fmla="*/ 0 w 34"/>
                <a:gd name="T67" fmla="*/ 13 h 2453"/>
                <a:gd name="T68" fmla="*/ 0 w 34"/>
                <a:gd name="T69" fmla="*/ 13 h 2453"/>
                <a:gd name="T70" fmla="*/ 0 w 34"/>
                <a:gd name="T71" fmla="*/ 16 h 2453"/>
                <a:gd name="T72" fmla="*/ 0 w 34"/>
                <a:gd name="T73" fmla="*/ 18 h 2453"/>
                <a:gd name="T74" fmla="*/ 0 w 34"/>
                <a:gd name="T75" fmla="*/ 18 h 2453"/>
                <a:gd name="T76" fmla="*/ 0 w 34"/>
                <a:gd name="T77" fmla="*/ 18 h 2453"/>
                <a:gd name="T78" fmla="*/ 0 w 34"/>
                <a:gd name="T79" fmla="*/ 16 h 2453"/>
                <a:gd name="T80" fmla="*/ 0 w 34"/>
                <a:gd name="T81" fmla="*/ 16 h 2453"/>
                <a:gd name="T82" fmla="*/ 0 w 34"/>
                <a:gd name="T83" fmla="*/ 16 h 2453"/>
                <a:gd name="T84" fmla="*/ 0 w 34"/>
                <a:gd name="T85" fmla="*/ 20 h 2453"/>
                <a:gd name="T86" fmla="*/ 0 w 34"/>
                <a:gd name="T87" fmla="*/ 21 h 2453"/>
                <a:gd name="T88" fmla="*/ 0 w 34"/>
                <a:gd name="T89" fmla="*/ 22 h 2453"/>
                <a:gd name="T90" fmla="*/ 0 w 34"/>
                <a:gd name="T91" fmla="*/ 21 h 2453"/>
                <a:gd name="T92" fmla="*/ 0 w 34"/>
                <a:gd name="T93" fmla="*/ 20 h 2453"/>
                <a:gd name="T94" fmla="*/ 0 w 34"/>
                <a:gd name="T95" fmla="*/ 19 h 2453"/>
                <a:gd name="T96" fmla="*/ 0 w 34"/>
                <a:gd name="T97" fmla="*/ 20 h 245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34" h="2453">
                  <a:moveTo>
                    <a:pt x="34" y="16"/>
                  </a:moveTo>
                  <a:lnTo>
                    <a:pt x="34" y="250"/>
                  </a:lnTo>
                  <a:cubicBezTo>
                    <a:pt x="34" y="259"/>
                    <a:pt x="26" y="266"/>
                    <a:pt x="17" y="266"/>
                  </a:cubicBezTo>
                  <a:cubicBezTo>
                    <a:pt x="8" y="266"/>
                    <a:pt x="0" y="259"/>
                    <a:pt x="0" y="250"/>
                  </a:cubicBezTo>
                  <a:lnTo>
                    <a:pt x="0" y="16"/>
                  </a:lnTo>
                  <a:cubicBezTo>
                    <a:pt x="0" y="7"/>
                    <a:pt x="8" y="0"/>
                    <a:pt x="17" y="0"/>
                  </a:cubicBezTo>
                  <a:cubicBezTo>
                    <a:pt x="26" y="0"/>
                    <a:pt x="34" y="7"/>
                    <a:pt x="34" y="16"/>
                  </a:cubicBezTo>
                  <a:close/>
                  <a:moveTo>
                    <a:pt x="34" y="383"/>
                  </a:moveTo>
                  <a:lnTo>
                    <a:pt x="34" y="616"/>
                  </a:lnTo>
                  <a:cubicBezTo>
                    <a:pt x="34" y="626"/>
                    <a:pt x="26" y="633"/>
                    <a:pt x="17" y="633"/>
                  </a:cubicBezTo>
                  <a:cubicBezTo>
                    <a:pt x="8" y="633"/>
                    <a:pt x="0" y="626"/>
                    <a:pt x="0" y="616"/>
                  </a:cubicBezTo>
                  <a:lnTo>
                    <a:pt x="0" y="383"/>
                  </a:lnTo>
                  <a:cubicBezTo>
                    <a:pt x="0" y="374"/>
                    <a:pt x="8" y="366"/>
                    <a:pt x="17" y="366"/>
                  </a:cubicBezTo>
                  <a:cubicBezTo>
                    <a:pt x="26" y="366"/>
                    <a:pt x="34" y="374"/>
                    <a:pt x="34" y="383"/>
                  </a:cubicBezTo>
                  <a:close/>
                  <a:moveTo>
                    <a:pt x="34" y="750"/>
                  </a:moveTo>
                  <a:lnTo>
                    <a:pt x="34" y="983"/>
                  </a:lnTo>
                  <a:cubicBezTo>
                    <a:pt x="34" y="992"/>
                    <a:pt x="26" y="1000"/>
                    <a:pt x="17" y="1000"/>
                  </a:cubicBezTo>
                  <a:cubicBezTo>
                    <a:pt x="8" y="1000"/>
                    <a:pt x="0" y="992"/>
                    <a:pt x="0" y="983"/>
                  </a:cubicBezTo>
                  <a:lnTo>
                    <a:pt x="0" y="750"/>
                  </a:lnTo>
                  <a:cubicBezTo>
                    <a:pt x="0" y="741"/>
                    <a:pt x="8" y="733"/>
                    <a:pt x="17" y="733"/>
                  </a:cubicBezTo>
                  <a:cubicBezTo>
                    <a:pt x="26" y="733"/>
                    <a:pt x="34" y="741"/>
                    <a:pt x="34" y="750"/>
                  </a:cubicBezTo>
                  <a:close/>
                  <a:moveTo>
                    <a:pt x="34" y="1116"/>
                  </a:moveTo>
                  <a:lnTo>
                    <a:pt x="34" y="1350"/>
                  </a:lnTo>
                  <a:cubicBezTo>
                    <a:pt x="34" y="1359"/>
                    <a:pt x="26" y="1366"/>
                    <a:pt x="17" y="1366"/>
                  </a:cubicBezTo>
                  <a:cubicBezTo>
                    <a:pt x="8" y="1366"/>
                    <a:pt x="0" y="1359"/>
                    <a:pt x="0" y="1350"/>
                  </a:cubicBezTo>
                  <a:lnTo>
                    <a:pt x="0" y="1116"/>
                  </a:lnTo>
                  <a:cubicBezTo>
                    <a:pt x="0" y="1107"/>
                    <a:pt x="8" y="1100"/>
                    <a:pt x="17" y="1100"/>
                  </a:cubicBezTo>
                  <a:cubicBezTo>
                    <a:pt x="26" y="1100"/>
                    <a:pt x="34" y="1107"/>
                    <a:pt x="34" y="1116"/>
                  </a:cubicBezTo>
                  <a:close/>
                  <a:moveTo>
                    <a:pt x="34" y="1483"/>
                  </a:moveTo>
                  <a:lnTo>
                    <a:pt x="34" y="1716"/>
                  </a:lnTo>
                  <a:cubicBezTo>
                    <a:pt x="34" y="1726"/>
                    <a:pt x="26" y="1733"/>
                    <a:pt x="17" y="1733"/>
                  </a:cubicBezTo>
                  <a:cubicBezTo>
                    <a:pt x="8" y="1733"/>
                    <a:pt x="0" y="1726"/>
                    <a:pt x="0" y="1716"/>
                  </a:cubicBezTo>
                  <a:lnTo>
                    <a:pt x="0" y="1483"/>
                  </a:lnTo>
                  <a:cubicBezTo>
                    <a:pt x="0" y="1474"/>
                    <a:pt x="8" y="1466"/>
                    <a:pt x="17" y="1466"/>
                  </a:cubicBezTo>
                  <a:cubicBezTo>
                    <a:pt x="26" y="1466"/>
                    <a:pt x="34" y="1474"/>
                    <a:pt x="34" y="1483"/>
                  </a:cubicBezTo>
                  <a:close/>
                  <a:moveTo>
                    <a:pt x="34" y="1850"/>
                  </a:moveTo>
                  <a:lnTo>
                    <a:pt x="34" y="2083"/>
                  </a:lnTo>
                  <a:cubicBezTo>
                    <a:pt x="34" y="2092"/>
                    <a:pt x="26" y="2100"/>
                    <a:pt x="17" y="2100"/>
                  </a:cubicBezTo>
                  <a:cubicBezTo>
                    <a:pt x="8" y="2100"/>
                    <a:pt x="0" y="2092"/>
                    <a:pt x="0" y="2083"/>
                  </a:cubicBezTo>
                  <a:lnTo>
                    <a:pt x="0" y="1850"/>
                  </a:lnTo>
                  <a:cubicBezTo>
                    <a:pt x="0" y="1841"/>
                    <a:pt x="8" y="1833"/>
                    <a:pt x="17" y="1833"/>
                  </a:cubicBezTo>
                  <a:cubicBezTo>
                    <a:pt x="26" y="1833"/>
                    <a:pt x="34" y="1841"/>
                    <a:pt x="34" y="1850"/>
                  </a:cubicBezTo>
                  <a:close/>
                  <a:moveTo>
                    <a:pt x="34" y="2216"/>
                  </a:moveTo>
                  <a:lnTo>
                    <a:pt x="34" y="2436"/>
                  </a:lnTo>
                  <a:cubicBezTo>
                    <a:pt x="34" y="2446"/>
                    <a:pt x="26" y="2453"/>
                    <a:pt x="17" y="2453"/>
                  </a:cubicBezTo>
                  <a:cubicBezTo>
                    <a:pt x="8" y="2453"/>
                    <a:pt x="0" y="2446"/>
                    <a:pt x="0" y="2436"/>
                  </a:cubicBezTo>
                  <a:lnTo>
                    <a:pt x="0" y="2216"/>
                  </a:lnTo>
                  <a:cubicBezTo>
                    <a:pt x="0" y="2207"/>
                    <a:pt x="8" y="2200"/>
                    <a:pt x="17" y="2200"/>
                  </a:cubicBezTo>
                  <a:cubicBezTo>
                    <a:pt x="26" y="2200"/>
                    <a:pt x="34" y="2207"/>
                    <a:pt x="34" y="2216"/>
                  </a:cubicBezTo>
                  <a:close/>
                </a:path>
              </a:pathLst>
            </a:custGeom>
            <a:solidFill>
              <a:srgbClr val="000000"/>
            </a:solidFill>
            <a:ln w="1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794" name="Freeform 595"/>
            <p:cNvSpPr>
              <a:spLocks noEditPoints="1"/>
            </p:cNvSpPr>
            <p:nvPr/>
          </p:nvSpPr>
          <p:spPr bwMode="auto">
            <a:xfrm>
              <a:off x="2311" y="2388"/>
              <a:ext cx="4" cy="230"/>
            </a:xfrm>
            <a:custGeom>
              <a:avLst/>
              <a:gdLst>
                <a:gd name="T0" fmla="*/ 0 w 34"/>
                <a:gd name="T1" fmla="*/ 0 h 2443"/>
                <a:gd name="T2" fmla="*/ 0 w 34"/>
                <a:gd name="T3" fmla="*/ 2 h 2443"/>
                <a:gd name="T4" fmla="*/ 0 w 34"/>
                <a:gd name="T5" fmla="*/ 2 h 2443"/>
                <a:gd name="T6" fmla="*/ 0 w 34"/>
                <a:gd name="T7" fmla="*/ 2 h 2443"/>
                <a:gd name="T8" fmla="*/ 0 w 34"/>
                <a:gd name="T9" fmla="*/ 0 h 2443"/>
                <a:gd name="T10" fmla="*/ 0 w 34"/>
                <a:gd name="T11" fmla="*/ 0 h 2443"/>
                <a:gd name="T12" fmla="*/ 0 w 34"/>
                <a:gd name="T13" fmla="*/ 0 h 2443"/>
                <a:gd name="T14" fmla="*/ 0 w 34"/>
                <a:gd name="T15" fmla="*/ 3 h 2443"/>
                <a:gd name="T16" fmla="*/ 0 w 34"/>
                <a:gd name="T17" fmla="*/ 5 h 2443"/>
                <a:gd name="T18" fmla="*/ 0 w 34"/>
                <a:gd name="T19" fmla="*/ 6 h 2443"/>
                <a:gd name="T20" fmla="*/ 0 w 34"/>
                <a:gd name="T21" fmla="*/ 5 h 2443"/>
                <a:gd name="T22" fmla="*/ 0 w 34"/>
                <a:gd name="T23" fmla="*/ 3 h 2443"/>
                <a:gd name="T24" fmla="*/ 0 w 34"/>
                <a:gd name="T25" fmla="*/ 3 h 2443"/>
                <a:gd name="T26" fmla="*/ 0 w 34"/>
                <a:gd name="T27" fmla="*/ 3 h 2443"/>
                <a:gd name="T28" fmla="*/ 0 w 34"/>
                <a:gd name="T29" fmla="*/ 7 h 2443"/>
                <a:gd name="T30" fmla="*/ 0 w 34"/>
                <a:gd name="T31" fmla="*/ 9 h 2443"/>
                <a:gd name="T32" fmla="*/ 0 w 34"/>
                <a:gd name="T33" fmla="*/ 9 h 2443"/>
                <a:gd name="T34" fmla="*/ 0 w 34"/>
                <a:gd name="T35" fmla="*/ 9 h 2443"/>
                <a:gd name="T36" fmla="*/ 0 w 34"/>
                <a:gd name="T37" fmla="*/ 7 h 2443"/>
                <a:gd name="T38" fmla="*/ 0 w 34"/>
                <a:gd name="T39" fmla="*/ 6 h 2443"/>
                <a:gd name="T40" fmla="*/ 0 w 34"/>
                <a:gd name="T41" fmla="*/ 7 h 2443"/>
                <a:gd name="T42" fmla="*/ 0 w 34"/>
                <a:gd name="T43" fmla="*/ 10 h 2443"/>
                <a:gd name="T44" fmla="*/ 0 w 34"/>
                <a:gd name="T45" fmla="*/ 12 h 2443"/>
                <a:gd name="T46" fmla="*/ 0 w 34"/>
                <a:gd name="T47" fmla="*/ 12 h 2443"/>
                <a:gd name="T48" fmla="*/ 0 w 34"/>
                <a:gd name="T49" fmla="*/ 12 h 2443"/>
                <a:gd name="T50" fmla="*/ 0 w 34"/>
                <a:gd name="T51" fmla="*/ 10 h 2443"/>
                <a:gd name="T52" fmla="*/ 0 w 34"/>
                <a:gd name="T53" fmla="*/ 10 h 2443"/>
                <a:gd name="T54" fmla="*/ 0 w 34"/>
                <a:gd name="T55" fmla="*/ 10 h 2443"/>
                <a:gd name="T56" fmla="*/ 0 w 34"/>
                <a:gd name="T57" fmla="*/ 13 h 2443"/>
                <a:gd name="T58" fmla="*/ 0 w 34"/>
                <a:gd name="T59" fmla="*/ 15 h 2443"/>
                <a:gd name="T60" fmla="*/ 0 w 34"/>
                <a:gd name="T61" fmla="*/ 15 h 2443"/>
                <a:gd name="T62" fmla="*/ 0 w 34"/>
                <a:gd name="T63" fmla="*/ 15 h 2443"/>
                <a:gd name="T64" fmla="*/ 0 w 34"/>
                <a:gd name="T65" fmla="*/ 13 h 2443"/>
                <a:gd name="T66" fmla="*/ 0 w 34"/>
                <a:gd name="T67" fmla="*/ 13 h 2443"/>
                <a:gd name="T68" fmla="*/ 0 w 34"/>
                <a:gd name="T69" fmla="*/ 13 h 2443"/>
                <a:gd name="T70" fmla="*/ 0 w 34"/>
                <a:gd name="T71" fmla="*/ 16 h 2443"/>
                <a:gd name="T72" fmla="*/ 0 w 34"/>
                <a:gd name="T73" fmla="*/ 18 h 2443"/>
                <a:gd name="T74" fmla="*/ 0 w 34"/>
                <a:gd name="T75" fmla="*/ 19 h 2443"/>
                <a:gd name="T76" fmla="*/ 0 w 34"/>
                <a:gd name="T77" fmla="*/ 18 h 2443"/>
                <a:gd name="T78" fmla="*/ 0 w 34"/>
                <a:gd name="T79" fmla="*/ 16 h 2443"/>
                <a:gd name="T80" fmla="*/ 0 w 34"/>
                <a:gd name="T81" fmla="*/ 16 h 2443"/>
                <a:gd name="T82" fmla="*/ 0 w 34"/>
                <a:gd name="T83" fmla="*/ 16 h 2443"/>
                <a:gd name="T84" fmla="*/ 0 w 34"/>
                <a:gd name="T85" fmla="*/ 20 h 2443"/>
                <a:gd name="T86" fmla="*/ 0 w 34"/>
                <a:gd name="T87" fmla="*/ 21 h 2443"/>
                <a:gd name="T88" fmla="*/ 0 w 34"/>
                <a:gd name="T89" fmla="*/ 22 h 2443"/>
                <a:gd name="T90" fmla="*/ 0 w 34"/>
                <a:gd name="T91" fmla="*/ 21 h 2443"/>
                <a:gd name="T92" fmla="*/ 0 w 34"/>
                <a:gd name="T93" fmla="*/ 20 h 2443"/>
                <a:gd name="T94" fmla="*/ 0 w 34"/>
                <a:gd name="T95" fmla="*/ 19 h 2443"/>
                <a:gd name="T96" fmla="*/ 0 w 34"/>
                <a:gd name="T97" fmla="*/ 20 h 244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34" h="2443">
                  <a:moveTo>
                    <a:pt x="34" y="16"/>
                  </a:moveTo>
                  <a:lnTo>
                    <a:pt x="34" y="250"/>
                  </a:lnTo>
                  <a:cubicBezTo>
                    <a:pt x="34" y="259"/>
                    <a:pt x="26" y="266"/>
                    <a:pt x="17" y="266"/>
                  </a:cubicBezTo>
                  <a:cubicBezTo>
                    <a:pt x="8" y="266"/>
                    <a:pt x="0" y="259"/>
                    <a:pt x="0" y="250"/>
                  </a:cubicBezTo>
                  <a:lnTo>
                    <a:pt x="0" y="16"/>
                  </a:lnTo>
                  <a:cubicBezTo>
                    <a:pt x="0" y="7"/>
                    <a:pt x="8" y="0"/>
                    <a:pt x="17" y="0"/>
                  </a:cubicBezTo>
                  <a:cubicBezTo>
                    <a:pt x="26" y="0"/>
                    <a:pt x="34" y="7"/>
                    <a:pt x="34" y="16"/>
                  </a:cubicBezTo>
                  <a:close/>
                  <a:moveTo>
                    <a:pt x="34" y="383"/>
                  </a:moveTo>
                  <a:lnTo>
                    <a:pt x="34" y="616"/>
                  </a:lnTo>
                  <a:cubicBezTo>
                    <a:pt x="34" y="626"/>
                    <a:pt x="26" y="633"/>
                    <a:pt x="17" y="633"/>
                  </a:cubicBezTo>
                  <a:cubicBezTo>
                    <a:pt x="8" y="633"/>
                    <a:pt x="0" y="626"/>
                    <a:pt x="0" y="616"/>
                  </a:cubicBezTo>
                  <a:lnTo>
                    <a:pt x="0" y="383"/>
                  </a:lnTo>
                  <a:cubicBezTo>
                    <a:pt x="0" y="374"/>
                    <a:pt x="8" y="366"/>
                    <a:pt x="17" y="366"/>
                  </a:cubicBezTo>
                  <a:cubicBezTo>
                    <a:pt x="26" y="366"/>
                    <a:pt x="34" y="374"/>
                    <a:pt x="34" y="383"/>
                  </a:cubicBezTo>
                  <a:close/>
                  <a:moveTo>
                    <a:pt x="34" y="750"/>
                  </a:moveTo>
                  <a:lnTo>
                    <a:pt x="34" y="983"/>
                  </a:lnTo>
                  <a:cubicBezTo>
                    <a:pt x="34" y="992"/>
                    <a:pt x="26" y="1000"/>
                    <a:pt x="17" y="1000"/>
                  </a:cubicBezTo>
                  <a:cubicBezTo>
                    <a:pt x="8" y="1000"/>
                    <a:pt x="0" y="992"/>
                    <a:pt x="0" y="983"/>
                  </a:cubicBezTo>
                  <a:lnTo>
                    <a:pt x="0" y="750"/>
                  </a:lnTo>
                  <a:cubicBezTo>
                    <a:pt x="0" y="741"/>
                    <a:pt x="8" y="733"/>
                    <a:pt x="17" y="733"/>
                  </a:cubicBezTo>
                  <a:cubicBezTo>
                    <a:pt x="26" y="733"/>
                    <a:pt x="34" y="741"/>
                    <a:pt x="34" y="750"/>
                  </a:cubicBezTo>
                  <a:close/>
                  <a:moveTo>
                    <a:pt x="34" y="1116"/>
                  </a:moveTo>
                  <a:lnTo>
                    <a:pt x="34" y="1350"/>
                  </a:lnTo>
                  <a:cubicBezTo>
                    <a:pt x="34" y="1359"/>
                    <a:pt x="26" y="1366"/>
                    <a:pt x="17" y="1366"/>
                  </a:cubicBezTo>
                  <a:cubicBezTo>
                    <a:pt x="8" y="1366"/>
                    <a:pt x="0" y="1359"/>
                    <a:pt x="0" y="1350"/>
                  </a:cubicBezTo>
                  <a:lnTo>
                    <a:pt x="0" y="1116"/>
                  </a:lnTo>
                  <a:cubicBezTo>
                    <a:pt x="0" y="1107"/>
                    <a:pt x="8" y="1100"/>
                    <a:pt x="17" y="1100"/>
                  </a:cubicBezTo>
                  <a:cubicBezTo>
                    <a:pt x="26" y="1100"/>
                    <a:pt x="34" y="1107"/>
                    <a:pt x="34" y="1116"/>
                  </a:cubicBezTo>
                  <a:close/>
                  <a:moveTo>
                    <a:pt x="34" y="1483"/>
                  </a:moveTo>
                  <a:lnTo>
                    <a:pt x="34" y="1716"/>
                  </a:lnTo>
                  <a:cubicBezTo>
                    <a:pt x="34" y="1726"/>
                    <a:pt x="26" y="1733"/>
                    <a:pt x="17" y="1733"/>
                  </a:cubicBezTo>
                  <a:cubicBezTo>
                    <a:pt x="8" y="1733"/>
                    <a:pt x="0" y="1726"/>
                    <a:pt x="0" y="1716"/>
                  </a:cubicBezTo>
                  <a:lnTo>
                    <a:pt x="0" y="1483"/>
                  </a:lnTo>
                  <a:cubicBezTo>
                    <a:pt x="0" y="1474"/>
                    <a:pt x="8" y="1466"/>
                    <a:pt x="17" y="1466"/>
                  </a:cubicBezTo>
                  <a:cubicBezTo>
                    <a:pt x="26" y="1466"/>
                    <a:pt x="34" y="1474"/>
                    <a:pt x="34" y="1483"/>
                  </a:cubicBezTo>
                  <a:close/>
                  <a:moveTo>
                    <a:pt x="34" y="1850"/>
                  </a:moveTo>
                  <a:lnTo>
                    <a:pt x="34" y="2083"/>
                  </a:lnTo>
                  <a:cubicBezTo>
                    <a:pt x="34" y="2092"/>
                    <a:pt x="26" y="2100"/>
                    <a:pt x="17" y="2100"/>
                  </a:cubicBezTo>
                  <a:cubicBezTo>
                    <a:pt x="8" y="2100"/>
                    <a:pt x="0" y="2092"/>
                    <a:pt x="0" y="2083"/>
                  </a:cubicBezTo>
                  <a:lnTo>
                    <a:pt x="0" y="1850"/>
                  </a:lnTo>
                  <a:cubicBezTo>
                    <a:pt x="0" y="1841"/>
                    <a:pt x="8" y="1833"/>
                    <a:pt x="17" y="1833"/>
                  </a:cubicBezTo>
                  <a:cubicBezTo>
                    <a:pt x="26" y="1833"/>
                    <a:pt x="34" y="1841"/>
                    <a:pt x="34" y="1850"/>
                  </a:cubicBezTo>
                  <a:close/>
                  <a:moveTo>
                    <a:pt x="34" y="2216"/>
                  </a:moveTo>
                  <a:lnTo>
                    <a:pt x="34" y="2426"/>
                  </a:lnTo>
                  <a:cubicBezTo>
                    <a:pt x="34" y="2436"/>
                    <a:pt x="26" y="2443"/>
                    <a:pt x="17" y="2443"/>
                  </a:cubicBezTo>
                  <a:cubicBezTo>
                    <a:pt x="8" y="2443"/>
                    <a:pt x="0" y="2436"/>
                    <a:pt x="0" y="2426"/>
                  </a:cubicBezTo>
                  <a:lnTo>
                    <a:pt x="0" y="2216"/>
                  </a:lnTo>
                  <a:cubicBezTo>
                    <a:pt x="0" y="2207"/>
                    <a:pt x="8" y="2200"/>
                    <a:pt x="17" y="2200"/>
                  </a:cubicBezTo>
                  <a:cubicBezTo>
                    <a:pt x="26" y="2200"/>
                    <a:pt x="34" y="2207"/>
                    <a:pt x="34" y="2216"/>
                  </a:cubicBezTo>
                  <a:close/>
                </a:path>
              </a:pathLst>
            </a:custGeom>
            <a:solidFill>
              <a:srgbClr val="000000"/>
            </a:solidFill>
            <a:ln w="1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795" name="Freeform 596"/>
            <p:cNvSpPr>
              <a:spLocks noEditPoints="1"/>
            </p:cNvSpPr>
            <p:nvPr/>
          </p:nvSpPr>
          <p:spPr bwMode="auto">
            <a:xfrm>
              <a:off x="2346" y="2387"/>
              <a:ext cx="4" cy="231"/>
            </a:xfrm>
            <a:custGeom>
              <a:avLst/>
              <a:gdLst>
                <a:gd name="T0" fmla="*/ 0 w 33"/>
                <a:gd name="T1" fmla="*/ 0 h 2450"/>
                <a:gd name="T2" fmla="*/ 0 w 33"/>
                <a:gd name="T3" fmla="*/ 2 h 2450"/>
                <a:gd name="T4" fmla="*/ 0 w 33"/>
                <a:gd name="T5" fmla="*/ 2 h 2450"/>
                <a:gd name="T6" fmla="*/ 0 w 33"/>
                <a:gd name="T7" fmla="*/ 2 h 2450"/>
                <a:gd name="T8" fmla="*/ 0 w 33"/>
                <a:gd name="T9" fmla="*/ 0 h 2450"/>
                <a:gd name="T10" fmla="*/ 0 w 33"/>
                <a:gd name="T11" fmla="*/ 0 h 2450"/>
                <a:gd name="T12" fmla="*/ 0 w 33"/>
                <a:gd name="T13" fmla="*/ 0 h 2450"/>
                <a:gd name="T14" fmla="*/ 0 w 33"/>
                <a:gd name="T15" fmla="*/ 3 h 2450"/>
                <a:gd name="T16" fmla="*/ 0 w 33"/>
                <a:gd name="T17" fmla="*/ 5 h 2450"/>
                <a:gd name="T18" fmla="*/ 0 w 33"/>
                <a:gd name="T19" fmla="*/ 6 h 2450"/>
                <a:gd name="T20" fmla="*/ 0 w 33"/>
                <a:gd name="T21" fmla="*/ 5 h 2450"/>
                <a:gd name="T22" fmla="*/ 0 w 33"/>
                <a:gd name="T23" fmla="*/ 3 h 2450"/>
                <a:gd name="T24" fmla="*/ 0 w 33"/>
                <a:gd name="T25" fmla="*/ 3 h 2450"/>
                <a:gd name="T26" fmla="*/ 0 w 33"/>
                <a:gd name="T27" fmla="*/ 3 h 2450"/>
                <a:gd name="T28" fmla="*/ 0 w 33"/>
                <a:gd name="T29" fmla="*/ 7 h 2450"/>
                <a:gd name="T30" fmla="*/ 0 w 33"/>
                <a:gd name="T31" fmla="*/ 9 h 2450"/>
                <a:gd name="T32" fmla="*/ 0 w 33"/>
                <a:gd name="T33" fmla="*/ 9 h 2450"/>
                <a:gd name="T34" fmla="*/ 0 w 33"/>
                <a:gd name="T35" fmla="*/ 9 h 2450"/>
                <a:gd name="T36" fmla="*/ 0 w 33"/>
                <a:gd name="T37" fmla="*/ 7 h 2450"/>
                <a:gd name="T38" fmla="*/ 0 w 33"/>
                <a:gd name="T39" fmla="*/ 7 h 2450"/>
                <a:gd name="T40" fmla="*/ 0 w 33"/>
                <a:gd name="T41" fmla="*/ 7 h 2450"/>
                <a:gd name="T42" fmla="*/ 0 w 33"/>
                <a:gd name="T43" fmla="*/ 10 h 2450"/>
                <a:gd name="T44" fmla="*/ 0 w 33"/>
                <a:gd name="T45" fmla="*/ 12 h 2450"/>
                <a:gd name="T46" fmla="*/ 0 w 33"/>
                <a:gd name="T47" fmla="*/ 12 h 2450"/>
                <a:gd name="T48" fmla="*/ 0 w 33"/>
                <a:gd name="T49" fmla="*/ 12 h 2450"/>
                <a:gd name="T50" fmla="*/ 0 w 33"/>
                <a:gd name="T51" fmla="*/ 10 h 2450"/>
                <a:gd name="T52" fmla="*/ 0 w 33"/>
                <a:gd name="T53" fmla="*/ 10 h 2450"/>
                <a:gd name="T54" fmla="*/ 0 w 33"/>
                <a:gd name="T55" fmla="*/ 10 h 2450"/>
                <a:gd name="T56" fmla="*/ 0 w 33"/>
                <a:gd name="T57" fmla="*/ 13 h 2450"/>
                <a:gd name="T58" fmla="*/ 0 w 33"/>
                <a:gd name="T59" fmla="*/ 15 h 2450"/>
                <a:gd name="T60" fmla="*/ 0 w 33"/>
                <a:gd name="T61" fmla="*/ 15 h 2450"/>
                <a:gd name="T62" fmla="*/ 0 w 33"/>
                <a:gd name="T63" fmla="*/ 15 h 2450"/>
                <a:gd name="T64" fmla="*/ 0 w 33"/>
                <a:gd name="T65" fmla="*/ 13 h 2450"/>
                <a:gd name="T66" fmla="*/ 0 w 33"/>
                <a:gd name="T67" fmla="*/ 13 h 2450"/>
                <a:gd name="T68" fmla="*/ 0 w 33"/>
                <a:gd name="T69" fmla="*/ 13 h 2450"/>
                <a:gd name="T70" fmla="*/ 0 w 33"/>
                <a:gd name="T71" fmla="*/ 16 h 2450"/>
                <a:gd name="T72" fmla="*/ 0 w 33"/>
                <a:gd name="T73" fmla="*/ 18 h 2450"/>
                <a:gd name="T74" fmla="*/ 0 w 33"/>
                <a:gd name="T75" fmla="*/ 19 h 2450"/>
                <a:gd name="T76" fmla="*/ 0 w 33"/>
                <a:gd name="T77" fmla="*/ 18 h 2450"/>
                <a:gd name="T78" fmla="*/ 0 w 33"/>
                <a:gd name="T79" fmla="*/ 16 h 2450"/>
                <a:gd name="T80" fmla="*/ 0 w 33"/>
                <a:gd name="T81" fmla="*/ 16 h 2450"/>
                <a:gd name="T82" fmla="*/ 0 w 33"/>
                <a:gd name="T83" fmla="*/ 16 h 2450"/>
                <a:gd name="T84" fmla="*/ 0 w 33"/>
                <a:gd name="T85" fmla="*/ 20 h 2450"/>
                <a:gd name="T86" fmla="*/ 0 w 33"/>
                <a:gd name="T87" fmla="*/ 22 h 2450"/>
                <a:gd name="T88" fmla="*/ 0 w 33"/>
                <a:gd name="T89" fmla="*/ 22 h 2450"/>
                <a:gd name="T90" fmla="*/ 0 w 33"/>
                <a:gd name="T91" fmla="*/ 22 h 2450"/>
                <a:gd name="T92" fmla="*/ 0 w 33"/>
                <a:gd name="T93" fmla="*/ 20 h 2450"/>
                <a:gd name="T94" fmla="*/ 0 w 33"/>
                <a:gd name="T95" fmla="*/ 20 h 2450"/>
                <a:gd name="T96" fmla="*/ 0 w 33"/>
                <a:gd name="T97" fmla="*/ 20 h 245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33" h="2450">
                  <a:moveTo>
                    <a:pt x="33" y="17"/>
                  </a:moveTo>
                  <a:lnTo>
                    <a:pt x="33" y="250"/>
                  </a:lnTo>
                  <a:cubicBezTo>
                    <a:pt x="33" y="259"/>
                    <a:pt x="26" y="267"/>
                    <a:pt x="17" y="267"/>
                  </a:cubicBezTo>
                  <a:cubicBezTo>
                    <a:pt x="8" y="267"/>
                    <a:pt x="0" y="259"/>
                    <a:pt x="0" y="250"/>
                  </a:cubicBezTo>
                  <a:lnTo>
                    <a:pt x="0" y="17"/>
                  </a:ln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lose/>
                  <a:moveTo>
                    <a:pt x="33" y="383"/>
                  </a:moveTo>
                  <a:lnTo>
                    <a:pt x="33" y="617"/>
                  </a:lnTo>
                  <a:cubicBezTo>
                    <a:pt x="33" y="626"/>
                    <a:pt x="26" y="633"/>
                    <a:pt x="17" y="633"/>
                  </a:cubicBezTo>
                  <a:cubicBezTo>
                    <a:pt x="8" y="633"/>
                    <a:pt x="0" y="626"/>
                    <a:pt x="0" y="617"/>
                  </a:cubicBezTo>
                  <a:lnTo>
                    <a:pt x="0" y="383"/>
                  </a:lnTo>
                  <a:cubicBezTo>
                    <a:pt x="0" y="374"/>
                    <a:pt x="8" y="367"/>
                    <a:pt x="17" y="367"/>
                  </a:cubicBezTo>
                  <a:cubicBezTo>
                    <a:pt x="26" y="367"/>
                    <a:pt x="33" y="374"/>
                    <a:pt x="33" y="383"/>
                  </a:cubicBezTo>
                  <a:close/>
                  <a:moveTo>
                    <a:pt x="33" y="750"/>
                  </a:moveTo>
                  <a:lnTo>
                    <a:pt x="33" y="983"/>
                  </a:lnTo>
                  <a:cubicBezTo>
                    <a:pt x="33" y="993"/>
                    <a:pt x="26" y="1000"/>
                    <a:pt x="17" y="1000"/>
                  </a:cubicBezTo>
                  <a:cubicBezTo>
                    <a:pt x="8" y="1000"/>
                    <a:pt x="0" y="993"/>
                    <a:pt x="0" y="983"/>
                  </a:cubicBezTo>
                  <a:lnTo>
                    <a:pt x="0" y="750"/>
                  </a:lnTo>
                  <a:cubicBezTo>
                    <a:pt x="0" y="741"/>
                    <a:pt x="8" y="733"/>
                    <a:pt x="17" y="733"/>
                  </a:cubicBezTo>
                  <a:cubicBezTo>
                    <a:pt x="26" y="733"/>
                    <a:pt x="33" y="741"/>
                    <a:pt x="33" y="750"/>
                  </a:cubicBezTo>
                  <a:close/>
                  <a:moveTo>
                    <a:pt x="33" y="1117"/>
                  </a:moveTo>
                  <a:lnTo>
                    <a:pt x="33" y="1350"/>
                  </a:lnTo>
                  <a:cubicBezTo>
                    <a:pt x="33" y="1359"/>
                    <a:pt x="26" y="1367"/>
                    <a:pt x="17" y="1367"/>
                  </a:cubicBezTo>
                  <a:cubicBezTo>
                    <a:pt x="8" y="1367"/>
                    <a:pt x="0" y="1359"/>
                    <a:pt x="0" y="1350"/>
                  </a:cubicBezTo>
                  <a:lnTo>
                    <a:pt x="0" y="1117"/>
                  </a:lnTo>
                  <a:cubicBezTo>
                    <a:pt x="0" y="1108"/>
                    <a:pt x="8" y="1100"/>
                    <a:pt x="17" y="1100"/>
                  </a:cubicBezTo>
                  <a:cubicBezTo>
                    <a:pt x="26" y="1100"/>
                    <a:pt x="33" y="1108"/>
                    <a:pt x="33" y="1117"/>
                  </a:cubicBezTo>
                  <a:close/>
                  <a:moveTo>
                    <a:pt x="33" y="1483"/>
                  </a:moveTo>
                  <a:lnTo>
                    <a:pt x="33" y="1717"/>
                  </a:lnTo>
                  <a:cubicBezTo>
                    <a:pt x="33" y="1726"/>
                    <a:pt x="26" y="1733"/>
                    <a:pt x="17" y="1733"/>
                  </a:cubicBezTo>
                  <a:cubicBezTo>
                    <a:pt x="8" y="1733"/>
                    <a:pt x="0" y="1726"/>
                    <a:pt x="0" y="1717"/>
                  </a:cubicBezTo>
                  <a:lnTo>
                    <a:pt x="0" y="1483"/>
                  </a:lnTo>
                  <a:cubicBezTo>
                    <a:pt x="0" y="1474"/>
                    <a:pt x="8" y="1467"/>
                    <a:pt x="17" y="1467"/>
                  </a:cubicBezTo>
                  <a:cubicBezTo>
                    <a:pt x="26" y="1467"/>
                    <a:pt x="33" y="1474"/>
                    <a:pt x="33" y="1483"/>
                  </a:cubicBezTo>
                  <a:close/>
                  <a:moveTo>
                    <a:pt x="33" y="1850"/>
                  </a:moveTo>
                  <a:lnTo>
                    <a:pt x="33" y="2083"/>
                  </a:lnTo>
                  <a:cubicBezTo>
                    <a:pt x="33" y="2093"/>
                    <a:pt x="26" y="2100"/>
                    <a:pt x="17" y="2100"/>
                  </a:cubicBezTo>
                  <a:cubicBezTo>
                    <a:pt x="8" y="2100"/>
                    <a:pt x="0" y="2093"/>
                    <a:pt x="0" y="2083"/>
                  </a:cubicBezTo>
                  <a:lnTo>
                    <a:pt x="0" y="1850"/>
                  </a:lnTo>
                  <a:cubicBezTo>
                    <a:pt x="0" y="1841"/>
                    <a:pt x="8" y="1833"/>
                    <a:pt x="17" y="1833"/>
                  </a:cubicBezTo>
                  <a:cubicBezTo>
                    <a:pt x="26" y="1833"/>
                    <a:pt x="33" y="1841"/>
                    <a:pt x="33" y="1850"/>
                  </a:cubicBezTo>
                  <a:close/>
                  <a:moveTo>
                    <a:pt x="33" y="2217"/>
                  </a:moveTo>
                  <a:lnTo>
                    <a:pt x="33" y="2433"/>
                  </a:lnTo>
                  <a:cubicBezTo>
                    <a:pt x="33" y="2443"/>
                    <a:pt x="26" y="2450"/>
                    <a:pt x="17" y="2450"/>
                  </a:cubicBezTo>
                  <a:cubicBezTo>
                    <a:pt x="8" y="2450"/>
                    <a:pt x="0" y="2443"/>
                    <a:pt x="0" y="2433"/>
                  </a:cubicBezTo>
                  <a:lnTo>
                    <a:pt x="0" y="2217"/>
                  </a:lnTo>
                  <a:cubicBezTo>
                    <a:pt x="0" y="2208"/>
                    <a:pt x="8" y="2200"/>
                    <a:pt x="17" y="2200"/>
                  </a:cubicBezTo>
                  <a:cubicBezTo>
                    <a:pt x="26" y="2200"/>
                    <a:pt x="33" y="2208"/>
                    <a:pt x="33" y="2217"/>
                  </a:cubicBezTo>
                  <a:close/>
                </a:path>
              </a:pathLst>
            </a:custGeom>
            <a:solidFill>
              <a:srgbClr val="000000"/>
            </a:solidFill>
            <a:ln w="1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796" name="Freeform 597"/>
            <p:cNvSpPr>
              <a:spLocks noEditPoints="1"/>
            </p:cNvSpPr>
            <p:nvPr/>
          </p:nvSpPr>
          <p:spPr bwMode="auto">
            <a:xfrm>
              <a:off x="2381" y="2388"/>
              <a:ext cx="3" cy="230"/>
            </a:xfrm>
            <a:custGeom>
              <a:avLst/>
              <a:gdLst>
                <a:gd name="T0" fmla="*/ 0 w 34"/>
                <a:gd name="T1" fmla="*/ 0 h 2453"/>
                <a:gd name="T2" fmla="*/ 0 w 34"/>
                <a:gd name="T3" fmla="*/ 2 h 2453"/>
                <a:gd name="T4" fmla="*/ 0 w 34"/>
                <a:gd name="T5" fmla="*/ 2 h 2453"/>
                <a:gd name="T6" fmla="*/ 0 w 34"/>
                <a:gd name="T7" fmla="*/ 2 h 2453"/>
                <a:gd name="T8" fmla="*/ 0 w 34"/>
                <a:gd name="T9" fmla="*/ 0 h 2453"/>
                <a:gd name="T10" fmla="*/ 0 w 34"/>
                <a:gd name="T11" fmla="*/ 0 h 2453"/>
                <a:gd name="T12" fmla="*/ 0 w 34"/>
                <a:gd name="T13" fmla="*/ 0 h 2453"/>
                <a:gd name="T14" fmla="*/ 0 w 34"/>
                <a:gd name="T15" fmla="*/ 3 h 2453"/>
                <a:gd name="T16" fmla="*/ 0 w 34"/>
                <a:gd name="T17" fmla="*/ 5 h 2453"/>
                <a:gd name="T18" fmla="*/ 0 w 34"/>
                <a:gd name="T19" fmla="*/ 6 h 2453"/>
                <a:gd name="T20" fmla="*/ 0 w 34"/>
                <a:gd name="T21" fmla="*/ 5 h 2453"/>
                <a:gd name="T22" fmla="*/ 0 w 34"/>
                <a:gd name="T23" fmla="*/ 3 h 2453"/>
                <a:gd name="T24" fmla="*/ 0 w 34"/>
                <a:gd name="T25" fmla="*/ 3 h 2453"/>
                <a:gd name="T26" fmla="*/ 0 w 34"/>
                <a:gd name="T27" fmla="*/ 3 h 2453"/>
                <a:gd name="T28" fmla="*/ 0 w 34"/>
                <a:gd name="T29" fmla="*/ 7 h 2453"/>
                <a:gd name="T30" fmla="*/ 0 w 34"/>
                <a:gd name="T31" fmla="*/ 9 h 2453"/>
                <a:gd name="T32" fmla="*/ 0 w 34"/>
                <a:gd name="T33" fmla="*/ 9 h 2453"/>
                <a:gd name="T34" fmla="*/ 0 w 34"/>
                <a:gd name="T35" fmla="*/ 9 h 2453"/>
                <a:gd name="T36" fmla="*/ 0 w 34"/>
                <a:gd name="T37" fmla="*/ 7 h 2453"/>
                <a:gd name="T38" fmla="*/ 0 w 34"/>
                <a:gd name="T39" fmla="*/ 6 h 2453"/>
                <a:gd name="T40" fmla="*/ 0 w 34"/>
                <a:gd name="T41" fmla="*/ 7 h 2453"/>
                <a:gd name="T42" fmla="*/ 0 w 34"/>
                <a:gd name="T43" fmla="*/ 10 h 2453"/>
                <a:gd name="T44" fmla="*/ 0 w 34"/>
                <a:gd name="T45" fmla="*/ 12 h 2453"/>
                <a:gd name="T46" fmla="*/ 0 w 34"/>
                <a:gd name="T47" fmla="*/ 12 h 2453"/>
                <a:gd name="T48" fmla="*/ 0 w 34"/>
                <a:gd name="T49" fmla="*/ 12 h 2453"/>
                <a:gd name="T50" fmla="*/ 0 w 34"/>
                <a:gd name="T51" fmla="*/ 10 h 2453"/>
                <a:gd name="T52" fmla="*/ 0 w 34"/>
                <a:gd name="T53" fmla="*/ 10 h 2453"/>
                <a:gd name="T54" fmla="*/ 0 w 34"/>
                <a:gd name="T55" fmla="*/ 10 h 2453"/>
                <a:gd name="T56" fmla="*/ 0 w 34"/>
                <a:gd name="T57" fmla="*/ 13 h 2453"/>
                <a:gd name="T58" fmla="*/ 0 w 34"/>
                <a:gd name="T59" fmla="*/ 15 h 2453"/>
                <a:gd name="T60" fmla="*/ 0 w 34"/>
                <a:gd name="T61" fmla="*/ 15 h 2453"/>
                <a:gd name="T62" fmla="*/ 0 w 34"/>
                <a:gd name="T63" fmla="*/ 15 h 2453"/>
                <a:gd name="T64" fmla="*/ 0 w 34"/>
                <a:gd name="T65" fmla="*/ 13 h 2453"/>
                <a:gd name="T66" fmla="*/ 0 w 34"/>
                <a:gd name="T67" fmla="*/ 13 h 2453"/>
                <a:gd name="T68" fmla="*/ 0 w 34"/>
                <a:gd name="T69" fmla="*/ 13 h 2453"/>
                <a:gd name="T70" fmla="*/ 0 w 34"/>
                <a:gd name="T71" fmla="*/ 16 h 2453"/>
                <a:gd name="T72" fmla="*/ 0 w 34"/>
                <a:gd name="T73" fmla="*/ 18 h 2453"/>
                <a:gd name="T74" fmla="*/ 0 w 34"/>
                <a:gd name="T75" fmla="*/ 18 h 2453"/>
                <a:gd name="T76" fmla="*/ 0 w 34"/>
                <a:gd name="T77" fmla="*/ 18 h 2453"/>
                <a:gd name="T78" fmla="*/ 0 w 34"/>
                <a:gd name="T79" fmla="*/ 16 h 2453"/>
                <a:gd name="T80" fmla="*/ 0 w 34"/>
                <a:gd name="T81" fmla="*/ 16 h 2453"/>
                <a:gd name="T82" fmla="*/ 0 w 34"/>
                <a:gd name="T83" fmla="*/ 16 h 2453"/>
                <a:gd name="T84" fmla="*/ 0 w 34"/>
                <a:gd name="T85" fmla="*/ 20 h 2453"/>
                <a:gd name="T86" fmla="*/ 0 w 34"/>
                <a:gd name="T87" fmla="*/ 21 h 2453"/>
                <a:gd name="T88" fmla="*/ 0 w 34"/>
                <a:gd name="T89" fmla="*/ 22 h 2453"/>
                <a:gd name="T90" fmla="*/ 0 w 34"/>
                <a:gd name="T91" fmla="*/ 21 h 2453"/>
                <a:gd name="T92" fmla="*/ 0 w 34"/>
                <a:gd name="T93" fmla="*/ 20 h 2453"/>
                <a:gd name="T94" fmla="*/ 0 w 34"/>
                <a:gd name="T95" fmla="*/ 19 h 2453"/>
                <a:gd name="T96" fmla="*/ 0 w 34"/>
                <a:gd name="T97" fmla="*/ 20 h 245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34" h="2453">
                  <a:moveTo>
                    <a:pt x="34" y="16"/>
                  </a:moveTo>
                  <a:lnTo>
                    <a:pt x="34" y="250"/>
                  </a:lnTo>
                  <a:cubicBezTo>
                    <a:pt x="34" y="259"/>
                    <a:pt x="26" y="266"/>
                    <a:pt x="17" y="266"/>
                  </a:cubicBezTo>
                  <a:cubicBezTo>
                    <a:pt x="8" y="266"/>
                    <a:pt x="0" y="259"/>
                    <a:pt x="0" y="250"/>
                  </a:cubicBezTo>
                  <a:lnTo>
                    <a:pt x="0" y="16"/>
                  </a:lnTo>
                  <a:cubicBezTo>
                    <a:pt x="0" y="7"/>
                    <a:pt x="8" y="0"/>
                    <a:pt x="17" y="0"/>
                  </a:cubicBezTo>
                  <a:cubicBezTo>
                    <a:pt x="26" y="0"/>
                    <a:pt x="34" y="7"/>
                    <a:pt x="34" y="16"/>
                  </a:cubicBezTo>
                  <a:close/>
                  <a:moveTo>
                    <a:pt x="34" y="383"/>
                  </a:moveTo>
                  <a:lnTo>
                    <a:pt x="34" y="616"/>
                  </a:lnTo>
                  <a:cubicBezTo>
                    <a:pt x="34" y="626"/>
                    <a:pt x="26" y="633"/>
                    <a:pt x="17" y="633"/>
                  </a:cubicBezTo>
                  <a:cubicBezTo>
                    <a:pt x="8" y="633"/>
                    <a:pt x="0" y="626"/>
                    <a:pt x="0" y="616"/>
                  </a:cubicBezTo>
                  <a:lnTo>
                    <a:pt x="0" y="383"/>
                  </a:lnTo>
                  <a:cubicBezTo>
                    <a:pt x="0" y="374"/>
                    <a:pt x="8" y="366"/>
                    <a:pt x="17" y="366"/>
                  </a:cubicBezTo>
                  <a:cubicBezTo>
                    <a:pt x="26" y="366"/>
                    <a:pt x="34" y="374"/>
                    <a:pt x="34" y="383"/>
                  </a:cubicBezTo>
                  <a:close/>
                  <a:moveTo>
                    <a:pt x="34" y="750"/>
                  </a:moveTo>
                  <a:lnTo>
                    <a:pt x="34" y="983"/>
                  </a:lnTo>
                  <a:cubicBezTo>
                    <a:pt x="34" y="992"/>
                    <a:pt x="26" y="1000"/>
                    <a:pt x="17" y="1000"/>
                  </a:cubicBezTo>
                  <a:cubicBezTo>
                    <a:pt x="8" y="1000"/>
                    <a:pt x="0" y="992"/>
                    <a:pt x="0" y="983"/>
                  </a:cubicBezTo>
                  <a:lnTo>
                    <a:pt x="0" y="750"/>
                  </a:lnTo>
                  <a:cubicBezTo>
                    <a:pt x="0" y="741"/>
                    <a:pt x="8" y="733"/>
                    <a:pt x="17" y="733"/>
                  </a:cubicBezTo>
                  <a:cubicBezTo>
                    <a:pt x="26" y="733"/>
                    <a:pt x="34" y="741"/>
                    <a:pt x="34" y="750"/>
                  </a:cubicBezTo>
                  <a:close/>
                  <a:moveTo>
                    <a:pt x="34" y="1116"/>
                  </a:moveTo>
                  <a:lnTo>
                    <a:pt x="34" y="1350"/>
                  </a:lnTo>
                  <a:cubicBezTo>
                    <a:pt x="34" y="1359"/>
                    <a:pt x="26" y="1366"/>
                    <a:pt x="17" y="1366"/>
                  </a:cubicBezTo>
                  <a:cubicBezTo>
                    <a:pt x="8" y="1366"/>
                    <a:pt x="0" y="1359"/>
                    <a:pt x="0" y="1350"/>
                  </a:cubicBezTo>
                  <a:lnTo>
                    <a:pt x="0" y="1116"/>
                  </a:lnTo>
                  <a:cubicBezTo>
                    <a:pt x="0" y="1107"/>
                    <a:pt x="8" y="1100"/>
                    <a:pt x="17" y="1100"/>
                  </a:cubicBezTo>
                  <a:cubicBezTo>
                    <a:pt x="26" y="1100"/>
                    <a:pt x="34" y="1107"/>
                    <a:pt x="34" y="1116"/>
                  </a:cubicBezTo>
                  <a:close/>
                  <a:moveTo>
                    <a:pt x="34" y="1483"/>
                  </a:moveTo>
                  <a:lnTo>
                    <a:pt x="34" y="1716"/>
                  </a:lnTo>
                  <a:cubicBezTo>
                    <a:pt x="34" y="1726"/>
                    <a:pt x="26" y="1733"/>
                    <a:pt x="17" y="1733"/>
                  </a:cubicBezTo>
                  <a:cubicBezTo>
                    <a:pt x="8" y="1733"/>
                    <a:pt x="0" y="1726"/>
                    <a:pt x="0" y="1716"/>
                  </a:cubicBezTo>
                  <a:lnTo>
                    <a:pt x="0" y="1483"/>
                  </a:lnTo>
                  <a:cubicBezTo>
                    <a:pt x="0" y="1474"/>
                    <a:pt x="8" y="1466"/>
                    <a:pt x="17" y="1466"/>
                  </a:cubicBezTo>
                  <a:cubicBezTo>
                    <a:pt x="26" y="1466"/>
                    <a:pt x="34" y="1474"/>
                    <a:pt x="34" y="1483"/>
                  </a:cubicBezTo>
                  <a:close/>
                  <a:moveTo>
                    <a:pt x="34" y="1850"/>
                  </a:moveTo>
                  <a:lnTo>
                    <a:pt x="34" y="2083"/>
                  </a:lnTo>
                  <a:cubicBezTo>
                    <a:pt x="34" y="2092"/>
                    <a:pt x="26" y="2100"/>
                    <a:pt x="17" y="2100"/>
                  </a:cubicBezTo>
                  <a:cubicBezTo>
                    <a:pt x="8" y="2100"/>
                    <a:pt x="0" y="2092"/>
                    <a:pt x="0" y="2083"/>
                  </a:cubicBezTo>
                  <a:lnTo>
                    <a:pt x="0" y="1850"/>
                  </a:lnTo>
                  <a:cubicBezTo>
                    <a:pt x="0" y="1841"/>
                    <a:pt x="8" y="1833"/>
                    <a:pt x="17" y="1833"/>
                  </a:cubicBezTo>
                  <a:cubicBezTo>
                    <a:pt x="26" y="1833"/>
                    <a:pt x="34" y="1841"/>
                    <a:pt x="34" y="1850"/>
                  </a:cubicBezTo>
                  <a:close/>
                  <a:moveTo>
                    <a:pt x="34" y="2216"/>
                  </a:moveTo>
                  <a:lnTo>
                    <a:pt x="34" y="2436"/>
                  </a:lnTo>
                  <a:cubicBezTo>
                    <a:pt x="34" y="2446"/>
                    <a:pt x="26" y="2453"/>
                    <a:pt x="17" y="2453"/>
                  </a:cubicBezTo>
                  <a:cubicBezTo>
                    <a:pt x="8" y="2453"/>
                    <a:pt x="0" y="2446"/>
                    <a:pt x="0" y="2436"/>
                  </a:cubicBezTo>
                  <a:lnTo>
                    <a:pt x="0" y="2216"/>
                  </a:lnTo>
                  <a:cubicBezTo>
                    <a:pt x="0" y="2207"/>
                    <a:pt x="8" y="2200"/>
                    <a:pt x="17" y="2200"/>
                  </a:cubicBezTo>
                  <a:cubicBezTo>
                    <a:pt x="26" y="2200"/>
                    <a:pt x="34" y="2207"/>
                    <a:pt x="34" y="2216"/>
                  </a:cubicBezTo>
                  <a:close/>
                </a:path>
              </a:pathLst>
            </a:custGeom>
            <a:solidFill>
              <a:srgbClr val="000000"/>
            </a:solidFill>
            <a:ln w="1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797" name="Freeform 598"/>
            <p:cNvSpPr>
              <a:spLocks noEditPoints="1"/>
            </p:cNvSpPr>
            <p:nvPr/>
          </p:nvSpPr>
          <p:spPr bwMode="auto">
            <a:xfrm>
              <a:off x="2415" y="2395"/>
              <a:ext cx="3" cy="223"/>
            </a:xfrm>
            <a:custGeom>
              <a:avLst/>
              <a:gdLst>
                <a:gd name="T0" fmla="*/ 0 w 34"/>
                <a:gd name="T1" fmla="*/ 0 h 2373"/>
                <a:gd name="T2" fmla="*/ 0 w 34"/>
                <a:gd name="T3" fmla="*/ 2 h 2373"/>
                <a:gd name="T4" fmla="*/ 0 w 34"/>
                <a:gd name="T5" fmla="*/ 2 h 2373"/>
                <a:gd name="T6" fmla="*/ 0 w 34"/>
                <a:gd name="T7" fmla="*/ 2 h 2373"/>
                <a:gd name="T8" fmla="*/ 0 w 34"/>
                <a:gd name="T9" fmla="*/ 0 h 2373"/>
                <a:gd name="T10" fmla="*/ 0 w 34"/>
                <a:gd name="T11" fmla="*/ 0 h 2373"/>
                <a:gd name="T12" fmla="*/ 0 w 34"/>
                <a:gd name="T13" fmla="*/ 0 h 2373"/>
                <a:gd name="T14" fmla="*/ 0 w 34"/>
                <a:gd name="T15" fmla="*/ 3 h 2373"/>
                <a:gd name="T16" fmla="*/ 0 w 34"/>
                <a:gd name="T17" fmla="*/ 5 h 2373"/>
                <a:gd name="T18" fmla="*/ 0 w 34"/>
                <a:gd name="T19" fmla="*/ 6 h 2373"/>
                <a:gd name="T20" fmla="*/ 0 w 34"/>
                <a:gd name="T21" fmla="*/ 5 h 2373"/>
                <a:gd name="T22" fmla="*/ 0 w 34"/>
                <a:gd name="T23" fmla="*/ 3 h 2373"/>
                <a:gd name="T24" fmla="*/ 0 w 34"/>
                <a:gd name="T25" fmla="*/ 3 h 2373"/>
                <a:gd name="T26" fmla="*/ 0 w 34"/>
                <a:gd name="T27" fmla="*/ 3 h 2373"/>
                <a:gd name="T28" fmla="*/ 0 w 34"/>
                <a:gd name="T29" fmla="*/ 7 h 2373"/>
                <a:gd name="T30" fmla="*/ 0 w 34"/>
                <a:gd name="T31" fmla="*/ 9 h 2373"/>
                <a:gd name="T32" fmla="*/ 0 w 34"/>
                <a:gd name="T33" fmla="*/ 9 h 2373"/>
                <a:gd name="T34" fmla="*/ 0 w 34"/>
                <a:gd name="T35" fmla="*/ 9 h 2373"/>
                <a:gd name="T36" fmla="*/ 0 w 34"/>
                <a:gd name="T37" fmla="*/ 7 h 2373"/>
                <a:gd name="T38" fmla="*/ 0 w 34"/>
                <a:gd name="T39" fmla="*/ 6 h 2373"/>
                <a:gd name="T40" fmla="*/ 0 w 34"/>
                <a:gd name="T41" fmla="*/ 7 h 2373"/>
                <a:gd name="T42" fmla="*/ 0 w 34"/>
                <a:gd name="T43" fmla="*/ 10 h 2373"/>
                <a:gd name="T44" fmla="*/ 0 w 34"/>
                <a:gd name="T45" fmla="*/ 12 h 2373"/>
                <a:gd name="T46" fmla="*/ 0 w 34"/>
                <a:gd name="T47" fmla="*/ 12 h 2373"/>
                <a:gd name="T48" fmla="*/ 0 w 34"/>
                <a:gd name="T49" fmla="*/ 12 h 2373"/>
                <a:gd name="T50" fmla="*/ 0 w 34"/>
                <a:gd name="T51" fmla="*/ 10 h 2373"/>
                <a:gd name="T52" fmla="*/ 0 w 34"/>
                <a:gd name="T53" fmla="*/ 10 h 2373"/>
                <a:gd name="T54" fmla="*/ 0 w 34"/>
                <a:gd name="T55" fmla="*/ 10 h 2373"/>
                <a:gd name="T56" fmla="*/ 0 w 34"/>
                <a:gd name="T57" fmla="*/ 13 h 2373"/>
                <a:gd name="T58" fmla="*/ 0 w 34"/>
                <a:gd name="T59" fmla="*/ 15 h 2373"/>
                <a:gd name="T60" fmla="*/ 0 w 34"/>
                <a:gd name="T61" fmla="*/ 15 h 2373"/>
                <a:gd name="T62" fmla="*/ 0 w 34"/>
                <a:gd name="T63" fmla="*/ 15 h 2373"/>
                <a:gd name="T64" fmla="*/ 0 w 34"/>
                <a:gd name="T65" fmla="*/ 13 h 2373"/>
                <a:gd name="T66" fmla="*/ 0 w 34"/>
                <a:gd name="T67" fmla="*/ 13 h 2373"/>
                <a:gd name="T68" fmla="*/ 0 w 34"/>
                <a:gd name="T69" fmla="*/ 13 h 2373"/>
                <a:gd name="T70" fmla="*/ 0 w 34"/>
                <a:gd name="T71" fmla="*/ 16 h 2373"/>
                <a:gd name="T72" fmla="*/ 0 w 34"/>
                <a:gd name="T73" fmla="*/ 18 h 2373"/>
                <a:gd name="T74" fmla="*/ 0 w 34"/>
                <a:gd name="T75" fmla="*/ 19 h 2373"/>
                <a:gd name="T76" fmla="*/ 0 w 34"/>
                <a:gd name="T77" fmla="*/ 18 h 2373"/>
                <a:gd name="T78" fmla="*/ 0 w 34"/>
                <a:gd name="T79" fmla="*/ 16 h 2373"/>
                <a:gd name="T80" fmla="*/ 0 w 34"/>
                <a:gd name="T81" fmla="*/ 16 h 2373"/>
                <a:gd name="T82" fmla="*/ 0 w 34"/>
                <a:gd name="T83" fmla="*/ 16 h 2373"/>
                <a:gd name="T84" fmla="*/ 0 w 34"/>
                <a:gd name="T85" fmla="*/ 20 h 2373"/>
                <a:gd name="T86" fmla="*/ 0 w 34"/>
                <a:gd name="T87" fmla="*/ 21 h 2373"/>
                <a:gd name="T88" fmla="*/ 0 w 34"/>
                <a:gd name="T89" fmla="*/ 21 h 2373"/>
                <a:gd name="T90" fmla="*/ 0 w 34"/>
                <a:gd name="T91" fmla="*/ 21 h 2373"/>
                <a:gd name="T92" fmla="*/ 0 w 34"/>
                <a:gd name="T93" fmla="*/ 20 h 2373"/>
                <a:gd name="T94" fmla="*/ 0 w 34"/>
                <a:gd name="T95" fmla="*/ 19 h 2373"/>
                <a:gd name="T96" fmla="*/ 0 w 34"/>
                <a:gd name="T97" fmla="*/ 20 h 237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34" h="2373">
                  <a:moveTo>
                    <a:pt x="34" y="16"/>
                  </a:moveTo>
                  <a:lnTo>
                    <a:pt x="34" y="250"/>
                  </a:lnTo>
                  <a:cubicBezTo>
                    <a:pt x="34" y="259"/>
                    <a:pt x="26" y="266"/>
                    <a:pt x="17" y="266"/>
                  </a:cubicBezTo>
                  <a:cubicBezTo>
                    <a:pt x="8" y="266"/>
                    <a:pt x="0" y="259"/>
                    <a:pt x="0" y="250"/>
                  </a:cubicBezTo>
                  <a:lnTo>
                    <a:pt x="0" y="16"/>
                  </a:lnTo>
                  <a:cubicBezTo>
                    <a:pt x="0" y="7"/>
                    <a:pt x="8" y="0"/>
                    <a:pt x="17" y="0"/>
                  </a:cubicBezTo>
                  <a:cubicBezTo>
                    <a:pt x="26" y="0"/>
                    <a:pt x="34" y="7"/>
                    <a:pt x="34" y="16"/>
                  </a:cubicBezTo>
                  <a:close/>
                  <a:moveTo>
                    <a:pt x="34" y="383"/>
                  </a:moveTo>
                  <a:lnTo>
                    <a:pt x="34" y="616"/>
                  </a:lnTo>
                  <a:cubicBezTo>
                    <a:pt x="34" y="626"/>
                    <a:pt x="26" y="633"/>
                    <a:pt x="17" y="633"/>
                  </a:cubicBezTo>
                  <a:cubicBezTo>
                    <a:pt x="8" y="633"/>
                    <a:pt x="0" y="626"/>
                    <a:pt x="0" y="616"/>
                  </a:cubicBezTo>
                  <a:lnTo>
                    <a:pt x="0" y="383"/>
                  </a:lnTo>
                  <a:cubicBezTo>
                    <a:pt x="0" y="374"/>
                    <a:pt x="8" y="366"/>
                    <a:pt x="17" y="366"/>
                  </a:cubicBezTo>
                  <a:cubicBezTo>
                    <a:pt x="26" y="366"/>
                    <a:pt x="34" y="374"/>
                    <a:pt x="34" y="383"/>
                  </a:cubicBezTo>
                  <a:close/>
                  <a:moveTo>
                    <a:pt x="34" y="750"/>
                  </a:moveTo>
                  <a:lnTo>
                    <a:pt x="34" y="983"/>
                  </a:lnTo>
                  <a:cubicBezTo>
                    <a:pt x="34" y="992"/>
                    <a:pt x="26" y="1000"/>
                    <a:pt x="17" y="1000"/>
                  </a:cubicBezTo>
                  <a:cubicBezTo>
                    <a:pt x="8" y="1000"/>
                    <a:pt x="0" y="992"/>
                    <a:pt x="0" y="983"/>
                  </a:cubicBezTo>
                  <a:lnTo>
                    <a:pt x="0" y="750"/>
                  </a:lnTo>
                  <a:cubicBezTo>
                    <a:pt x="0" y="741"/>
                    <a:pt x="8" y="733"/>
                    <a:pt x="17" y="733"/>
                  </a:cubicBezTo>
                  <a:cubicBezTo>
                    <a:pt x="26" y="733"/>
                    <a:pt x="34" y="741"/>
                    <a:pt x="34" y="750"/>
                  </a:cubicBezTo>
                  <a:close/>
                  <a:moveTo>
                    <a:pt x="34" y="1116"/>
                  </a:moveTo>
                  <a:lnTo>
                    <a:pt x="34" y="1350"/>
                  </a:lnTo>
                  <a:cubicBezTo>
                    <a:pt x="34" y="1359"/>
                    <a:pt x="26" y="1366"/>
                    <a:pt x="17" y="1366"/>
                  </a:cubicBezTo>
                  <a:cubicBezTo>
                    <a:pt x="8" y="1366"/>
                    <a:pt x="0" y="1359"/>
                    <a:pt x="0" y="1350"/>
                  </a:cubicBezTo>
                  <a:lnTo>
                    <a:pt x="0" y="1116"/>
                  </a:lnTo>
                  <a:cubicBezTo>
                    <a:pt x="0" y="1107"/>
                    <a:pt x="8" y="1100"/>
                    <a:pt x="17" y="1100"/>
                  </a:cubicBezTo>
                  <a:cubicBezTo>
                    <a:pt x="26" y="1100"/>
                    <a:pt x="34" y="1107"/>
                    <a:pt x="34" y="1116"/>
                  </a:cubicBezTo>
                  <a:close/>
                  <a:moveTo>
                    <a:pt x="34" y="1483"/>
                  </a:moveTo>
                  <a:lnTo>
                    <a:pt x="34" y="1716"/>
                  </a:lnTo>
                  <a:cubicBezTo>
                    <a:pt x="34" y="1726"/>
                    <a:pt x="26" y="1733"/>
                    <a:pt x="17" y="1733"/>
                  </a:cubicBezTo>
                  <a:cubicBezTo>
                    <a:pt x="8" y="1733"/>
                    <a:pt x="0" y="1726"/>
                    <a:pt x="0" y="1716"/>
                  </a:cubicBezTo>
                  <a:lnTo>
                    <a:pt x="0" y="1483"/>
                  </a:lnTo>
                  <a:cubicBezTo>
                    <a:pt x="0" y="1474"/>
                    <a:pt x="8" y="1466"/>
                    <a:pt x="17" y="1466"/>
                  </a:cubicBezTo>
                  <a:cubicBezTo>
                    <a:pt x="26" y="1466"/>
                    <a:pt x="34" y="1474"/>
                    <a:pt x="34" y="1483"/>
                  </a:cubicBezTo>
                  <a:close/>
                  <a:moveTo>
                    <a:pt x="34" y="1850"/>
                  </a:moveTo>
                  <a:lnTo>
                    <a:pt x="34" y="2083"/>
                  </a:lnTo>
                  <a:cubicBezTo>
                    <a:pt x="34" y="2092"/>
                    <a:pt x="26" y="2100"/>
                    <a:pt x="17" y="2100"/>
                  </a:cubicBezTo>
                  <a:cubicBezTo>
                    <a:pt x="8" y="2100"/>
                    <a:pt x="0" y="2092"/>
                    <a:pt x="0" y="2083"/>
                  </a:cubicBezTo>
                  <a:lnTo>
                    <a:pt x="0" y="1850"/>
                  </a:lnTo>
                  <a:cubicBezTo>
                    <a:pt x="0" y="1841"/>
                    <a:pt x="8" y="1833"/>
                    <a:pt x="17" y="1833"/>
                  </a:cubicBezTo>
                  <a:cubicBezTo>
                    <a:pt x="26" y="1833"/>
                    <a:pt x="34" y="1841"/>
                    <a:pt x="34" y="1850"/>
                  </a:cubicBezTo>
                  <a:close/>
                  <a:moveTo>
                    <a:pt x="34" y="2216"/>
                  </a:moveTo>
                  <a:lnTo>
                    <a:pt x="34" y="2356"/>
                  </a:lnTo>
                  <a:cubicBezTo>
                    <a:pt x="34" y="2366"/>
                    <a:pt x="26" y="2373"/>
                    <a:pt x="17" y="2373"/>
                  </a:cubicBezTo>
                  <a:cubicBezTo>
                    <a:pt x="8" y="2373"/>
                    <a:pt x="0" y="2366"/>
                    <a:pt x="0" y="2356"/>
                  </a:cubicBezTo>
                  <a:lnTo>
                    <a:pt x="0" y="2216"/>
                  </a:lnTo>
                  <a:cubicBezTo>
                    <a:pt x="0" y="2207"/>
                    <a:pt x="8" y="2200"/>
                    <a:pt x="17" y="2200"/>
                  </a:cubicBezTo>
                  <a:cubicBezTo>
                    <a:pt x="26" y="2200"/>
                    <a:pt x="34" y="2207"/>
                    <a:pt x="34" y="2216"/>
                  </a:cubicBezTo>
                  <a:close/>
                </a:path>
              </a:pathLst>
            </a:custGeom>
            <a:solidFill>
              <a:srgbClr val="000000"/>
            </a:solidFill>
            <a:ln w="1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798" name="Freeform 599"/>
            <p:cNvSpPr>
              <a:spLocks noEditPoints="1"/>
            </p:cNvSpPr>
            <p:nvPr/>
          </p:nvSpPr>
          <p:spPr bwMode="auto">
            <a:xfrm>
              <a:off x="2485" y="2492"/>
              <a:ext cx="3" cy="126"/>
            </a:xfrm>
            <a:custGeom>
              <a:avLst/>
              <a:gdLst>
                <a:gd name="T0" fmla="*/ 0 w 33"/>
                <a:gd name="T1" fmla="*/ 0 h 1333"/>
                <a:gd name="T2" fmla="*/ 0 w 33"/>
                <a:gd name="T3" fmla="*/ 2 h 1333"/>
                <a:gd name="T4" fmla="*/ 0 w 33"/>
                <a:gd name="T5" fmla="*/ 2 h 1333"/>
                <a:gd name="T6" fmla="*/ 0 w 33"/>
                <a:gd name="T7" fmla="*/ 2 h 1333"/>
                <a:gd name="T8" fmla="*/ 0 w 33"/>
                <a:gd name="T9" fmla="*/ 0 h 1333"/>
                <a:gd name="T10" fmla="*/ 0 w 33"/>
                <a:gd name="T11" fmla="*/ 0 h 1333"/>
                <a:gd name="T12" fmla="*/ 0 w 33"/>
                <a:gd name="T13" fmla="*/ 0 h 1333"/>
                <a:gd name="T14" fmla="*/ 0 w 33"/>
                <a:gd name="T15" fmla="*/ 3 h 1333"/>
                <a:gd name="T16" fmla="*/ 0 w 33"/>
                <a:gd name="T17" fmla="*/ 5 h 1333"/>
                <a:gd name="T18" fmla="*/ 0 w 33"/>
                <a:gd name="T19" fmla="*/ 6 h 1333"/>
                <a:gd name="T20" fmla="*/ 0 w 33"/>
                <a:gd name="T21" fmla="*/ 5 h 1333"/>
                <a:gd name="T22" fmla="*/ 0 w 33"/>
                <a:gd name="T23" fmla="*/ 3 h 1333"/>
                <a:gd name="T24" fmla="*/ 0 w 33"/>
                <a:gd name="T25" fmla="*/ 3 h 1333"/>
                <a:gd name="T26" fmla="*/ 0 w 33"/>
                <a:gd name="T27" fmla="*/ 3 h 1333"/>
                <a:gd name="T28" fmla="*/ 0 w 33"/>
                <a:gd name="T29" fmla="*/ 7 h 1333"/>
                <a:gd name="T30" fmla="*/ 0 w 33"/>
                <a:gd name="T31" fmla="*/ 9 h 1333"/>
                <a:gd name="T32" fmla="*/ 0 w 33"/>
                <a:gd name="T33" fmla="*/ 9 h 1333"/>
                <a:gd name="T34" fmla="*/ 0 w 33"/>
                <a:gd name="T35" fmla="*/ 9 h 1333"/>
                <a:gd name="T36" fmla="*/ 0 w 33"/>
                <a:gd name="T37" fmla="*/ 7 h 1333"/>
                <a:gd name="T38" fmla="*/ 0 w 33"/>
                <a:gd name="T39" fmla="*/ 7 h 1333"/>
                <a:gd name="T40" fmla="*/ 0 w 33"/>
                <a:gd name="T41" fmla="*/ 7 h 1333"/>
                <a:gd name="T42" fmla="*/ 0 w 33"/>
                <a:gd name="T43" fmla="*/ 10 h 1333"/>
                <a:gd name="T44" fmla="*/ 0 w 33"/>
                <a:gd name="T45" fmla="*/ 12 h 1333"/>
                <a:gd name="T46" fmla="*/ 0 w 33"/>
                <a:gd name="T47" fmla="*/ 12 h 1333"/>
                <a:gd name="T48" fmla="*/ 0 w 33"/>
                <a:gd name="T49" fmla="*/ 12 h 1333"/>
                <a:gd name="T50" fmla="*/ 0 w 33"/>
                <a:gd name="T51" fmla="*/ 10 h 1333"/>
                <a:gd name="T52" fmla="*/ 0 w 33"/>
                <a:gd name="T53" fmla="*/ 10 h 1333"/>
                <a:gd name="T54" fmla="*/ 0 w 33"/>
                <a:gd name="T55" fmla="*/ 10 h 133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33" h="1333">
                  <a:moveTo>
                    <a:pt x="33" y="16"/>
                  </a:moveTo>
                  <a:lnTo>
                    <a:pt x="33" y="250"/>
                  </a:lnTo>
                  <a:cubicBezTo>
                    <a:pt x="33" y="259"/>
                    <a:pt x="26" y="266"/>
                    <a:pt x="17" y="266"/>
                  </a:cubicBezTo>
                  <a:cubicBezTo>
                    <a:pt x="8" y="266"/>
                    <a:pt x="0" y="259"/>
                    <a:pt x="0" y="250"/>
                  </a:cubicBezTo>
                  <a:lnTo>
                    <a:pt x="0" y="16"/>
                  </a:lnTo>
                  <a:cubicBezTo>
                    <a:pt x="0" y="7"/>
                    <a:pt x="8" y="0"/>
                    <a:pt x="17" y="0"/>
                  </a:cubicBezTo>
                  <a:cubicBezTo>
                    <a:pt x="26" y="0"/>
                    <a:pt x="33" y="7"/>
                    <a:pt x="33" y="16"/>
                  </a:cubicBezTo>
                  <a:close/>
                  <a:moveTo>
                    <a:pt x="33" y="383"/>
                  </a:moveTo>
                  <a:lnTo>
                    <a:pt x="33" y="616"/>
                  </a:lnTo>
                  <a:cubicBezTo>
                    <a:pt x="33" y="626"/>
                    <a:pt x="26" y="633"/>
                    <a:pt x="17" y="633"/>
                  </a:cubicBezTo>
                  <a:cubicBezTo>
                    <a:pt x="8" y="633"/>
                    <a:pt x="0" y="626"/>
                    <a:pt x="0" y="616"/>
                  </a:cubicBezTo>
                  <a:lnTo>
                    <a:pt x="0" y="383"/>
                  </a:lnTo>
                  <a:cubicBezTo>
                    <a:pt x="0" y="374"/>
                    <a:pt x="8" y="366"/>
                    <a:pt x="17" y="366"/>
                  </a:cubicBezTo>
                  <a:cubicBezTo>
                    <a:pt x="26" y="366"/>
                    <a:pt x="33" y="374"/>
                    <a:pt x="33" y="383"/>
                  </a:cubicBezTo>
                  <a:close/>
                  <a:moveTo>
                    <a:pt x="33" y="750"/>
                  </a:moveTo>
                  <a:lnTo>
                    <a:pt x="33" y="983"/>
                  </a:lnTo>
                  <a:cubicBezTo>
                    <a:pt x="33" y="992"/>
                    <a:pt x="26" y="1000"/>
                    <a:pt x="17" y="1000"/>
                  </a:cubicBezTo>
                  <a:cubicBezTo>
                    <a:pt x="8" y="1000"/>
                    <a:pt x="0" y="992"/>
                    <a:pt x="0" y="983"/>
                  </a:cubicBezTo>
                  <a:lnTo>
                    <a:pt x="0" y="750"/>
                  </a:lnTo>
                  <a:cubicBezTo>
                    <a:pt x="0" y="741"/>
                    <a:pt x="8" y="733"/>
                    <a:pt x="17" y="733"/>
                  </a:cubicBezTo>
                  <a:cubicBezTo>
                    <a:pt x="26" y="733"/>
                    <a:pt x="33" y="741"/>
                    <a:pt x="33" y="750"/>
                  </a:cubicBezTo>
                  <a:close/>
                  <a:moveTo>
                    <a:pt x="33" y="1116"/>
                  </a:moveTo>
                  <a:lnTo>
                    <a:pt x="33" y="1316"/>
                  </a:lnTo>
                  <a:cubicBezTo>
                    <a:pt x="33" y="1326"/>
                    <a:pt x="26" y="1333"/>
                    <a:pt x="17" y="1333"/>
                  </a:cubicBezTo>
                  <a:cubicBezTo>
                    <a:pt x="8" y="1333"/>
                    <a:pt x="0" y="1326"/>
                    <a:pt x="0" y="1316"/>
                  </a:cubicBezTo>
                  <a:lnTo>
                    <a:pt x="0" y="1116"/>
                  </a:lnTo>
                  <a:cubicBezTo>
                    <a:pt x="0" y="1107"/>
                    <a:pt x="8" y="1100"/>
                    <a:pt x="17" y="1100"/>
                  </a:cubicBezTo>
                  <a:cubicBezTo>
                    <a:pt x="26" y="1100"/>
                    <a:pt x="33" y="1107"/>
                    <a:pt x="33" y="1116"/>
                  </a:cubicBezTo>
                  <a:close/>
                </a:path>
              </a:pathLst>
            </a:custGeom>
            <a:solidFill>
              <a:srgbClr val="000000"/>
            </a:solidFill>
            <a:ln w="1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799" name="Freeform 600"/>
            <p:cNvSpPr>
              <a:spLocks noEditPoints="1"/>
            </p:cNvSpPr>
            <p:nvPr/>
          </p:nvSpPr>
          <p:spPr bwMode="auto">
            <a:xfrm>
              <a:off x="2519" y="2520"/>
              <a:ext cx="3" cy="94"/>
            </a:xfrm>
            <a:custGeom>
              <a:avLst/>
              <a:gdLst>
                <a:gd name="T0" fmla="*/ 0 w 33"/>
                <a:gd name="T1" fmla="*/ 0 h 1000"/>
                <a:gd name="T2" fmla="*/ 0 w 33"/>
                <a:gd name="T3" fmla="*/ 2 h 1000"/>
                <a:gd name="T4" fmla="*/ 0 w 33"/>
                <a:gd name="T5" fmla="*/ 2 h 1000"/>
                <a:gd name="T6" fmla="*/ 0 w 33"/>
                <a:gd name="T7" fmla="*/ 2 h 1000"/>
                <a:gd name="T8" fmla="*/ 0 w 33"/>
                <a:gd name="T9" fmla="*/ 0 h 1000"/>
                <a:gd name="T10" fmla="*/ 0 w 33"/>
                <a:gd name="T11" fmla="*/ 0 h 1000"/>
                <a:gd name="T12" fmla="*/ 0 w 33"/>
                <a:gd name="T13" fmla="*/ 0 h 1000"/>
                <a:gd name="T14" fmla="*/ 0 w 33"/>
                <a:gd name="T15" fmla="*/ 3 h 1000"/>
                <a:gd name="T16" fmla="*/ 0 w 33"/>
                <a:gd name="T17" fmla="*/ 5 h 1000"/>
                <a:gd name="T18" fmla="*/ 0 w 33"/>
                <a:gd name="T19" fmla="*/ 6 h 1000"/>
                <a:gd name="T20" fmla="*/ 0 w 33"/>
                <a:gd name="T21" fmla="*/ 5 h 1000"/>
                <a:gd name="T22" fmla="*/ 0 w 33"/>
                <a:gd name="T23" fmla="*/ 3 h 1000"/>
                <a:gd name="T24" fmla="*/ 0 w 33"/>
                <a:gd name="T25" fmla="*/ 3 h 1000"/>
                <a:gd name="T26" fmla="*/ 0 w 33"/>
                <a:gd name="T27" fmla="*/ 3 h 1000"/>
                <a:gd name="T28" fmla="*/ 0 w 33"/>
                <a:gd name="T29" fmla="*/ 7 h 1000"/>
                <a:gd name="T30" fmla="*/ 0 w 33"/>
                <a:gd name="T31" fmla="*/ 9 h 1000"/>
                <a:gd name="T32" fmla="*/ 0 w 33"/>
                <a:gd name="T33" fmla="*/ 9 h 1000"/>
                <a:gd name="T34" fmla="*/ 0 w 33"/>
                <a:gd name="T35" fmla="*/ 9 h 1000"/>
                <a:gd name="T36" fmla="*/ 0 w 33"/>
                <a:gd name="T37" fmla="*/ 7 h 1000"/>
                <a:gd name="T38" fmla="*/ 0 w 33"/>
                <a:gd name="T39" fmla="*/ 6 h 1000"/>
                <a:gd name="T40" fmla="*/ 0 w 33"/>
                <a:gd name="T41" fmla="*/ 7 h 100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33" h="1000">
                  <a:moveTo>
                    <a:pt x="33" y="16"/>
                  </a:moveTo>
                  <a:lnTo>
                    <a:pt x="33" y="250"/>
                  </a:lnTo>
                  <a:cubicBezTo>
                    <a:pt x="33" y="259"/>
                    <a:pt x="26" y="266"/>
                    <a:pt x="17" y="266"/>
                  </a:cubicBezTo>
                  <a:cubicBezTo>
                    <a:pt x="8" y="266"/>
                    <a:pt x="0" y="259"/>
                    <a:pt x="0" y="250"/>
                  </a:cubicBezTo>
                  <a:lnTo>
                    <a:pt x="0" y="16"/>
                  </a:lnTo>
                  <a:cubicBezTo>
                    <a:pt x="0" y="7"/>
                    <a:pt x="8" y="0"/>
                    <a:pt x="17" y="0"/>
                  </a:cubicBezTo>
                  <a:cubicBezTo>
                    <a:pt x="26" y="0"/>
                    <a:pt x="33" y="7"/>
                    <a:pt x="33" y="16"/>
                  </a:cubicBezTo>
                  <a:close/>
                  <a:moveTo>
                    <a:pt x="33" y="383"/>
                  </a:moveTo>
                  <a:lnTo>
                    <a:pt x="33" y="616"/>
                  </a:lnTo>
                  <a:cubicBezTo>
                    <a:pt x="33" y="626"/>
                    <a:pt x="26" y="633"/>
                    <a:pt x="17" y="633"/>
                  </a:cubicBezTo>
                  <a:cubicBezTo>
                    <a:pt x="8" y="633"/>
                    <a:pt x="0" y="626"/>
                    <a:pt x="0" y="616"/>
                  </a:cubicBezTo>
                  <a:lnTo>
                    <a:pt x="0" y="383"/>
                  </a:lnTo>
                  <a:cubicBezTo>
                    <a:pt x="0" y="374"/>
                    <a:pt x="8" y="366"/>
                    <a:pt x="17" y="366"/>
                  </a:cubicBezTo>
                  <a:cubicBezTo>
                    <a:pt x="26" y="366"/>
                    <a:pt x="33" y="374"/>
                    <a:pt x="33" y="383"/>
                  </a:cubicBezTo>
                  <a:close/>
                  <a:moveTo>
                    <a:pt x="33" y="750"/>
                  </a:moveTo>
                  <a:lnTo>
                    <a:pt x="33" y="983"/>
                  </a:lnTo>
                  <a:cubicBezTo>
                    <a:pt x="33" y="992"/>
                    <a:pt x="26" y="1000"/>
                    <a:pt x="17" y="1000"/>
                  </a:cubicBezTo>
                  <a:cubicBezTo>
                    <a:pt x="8" y="1000"/>
                    <a:pt x="0" y="992"/>
                    <a:pt x="0" y="983"/>
                  </a:cubicBezTo>
                  <a:lnTo>
                    <a:pt x="0" y="750"/>
                  </a:lnTo>
                  <a:cubicBezTo>
                    <a:pt x="0" y="741"/>
                    <a:pt x="8" y="733"/>
                    <a:pt x="17" y="733"/>
                  </a:cubicBezTo>
                  <a:cubicBezTo>
                    <a:pt x="26" y="733"/>
                    <a:pt x="33" y="741"/>
                    <a:pt x="33" y="750"/>
                  </a:cubicBezTo>
                  <a:close/>
                </a:path>
              </a:pathLst>
            </a:custGeom>
            <a:solidFill>
              <a:srgbClr val="000000"/>
            </a:solidFill>
            <a:ln w="1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18800" name="Group 603"/>
            <p:cNvGrpSpPr>
              <a:grpSpLocks/>
            </p:cNvGrpSpPr>
            <p:nvPr/>
          </p:nvGrpSpPr>
          <p:grpSpPr bwMode="auto">
            <a:xfrm>
              <a:off x="1920" y="2502"/>
              <a:ext cx="60" cy="51"/>
              <a:chOff x="1920" y="2502"/>
              <a:chExt cx="60" cy="51"/>
            </a:xfrm>
          </p:grpSpPr>
          <p:sp>
            <p:nvSpPr>
              <p:cNvPr id="19970" name="Oval 601"/>
              <p:cNvSpPr>
                <a:spLocks noChangeArrowheads="1"/>
              </p:cNvSpPr>
              <p:nvPr/>
            </p:nvSpPr>
            <p:spPr bwMode="auto">
              <a:xfrm>
                <a:off x="1920" y="2502"/>
                <a:ext cx="60" cy="51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CC0000"/>
                  </a:buClr>
                  <a:buSzPct val="120000"/>
                  <a:buFont typeface="Wingdings" panose="05000000000000000000" pitchFamily="2" charset="2"/>
                  <a:buChar char="F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33CC33"/>
                  </a:buClr>
                  <a:buFont typeface="Wingdings" panose="05000000000000000000" pitchFamily="2" charset="2"/>
                  <a:buChar char="Ø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l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3pPr>
                <a:lvl4pPr marL="1600200" indent="-228600">
                  <a:spcBef>
                    <a:spcPct val="20000"/>
                  </a:spcBef>
                  <a:buSzPct val="90000"/>
                  <a:buFont typeface="Wingdings" panose="05000000000000000000" pitchFamily="2" charset="2"/>
                  <a:buChar char="p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spcBef>
                    <a:spcPct val="20000"/>
                  </a:spcBef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en-US" sz="1800">
                  <a:ea typeface="宋体" panose="02010600030101010101" pitchFamily="2" charset="-122"/>
                </a:endParaRPr>
              </a:p>
            </p:txBody>
          </p:sp>
          <p:sp>
            <p:nvSpPr>
              <p:cNvPr id="19971" name="Oval 602"/>
              <p:cNvSpPr>
                <a:spLocks noChangeArrowheads="1"/>
              </p:cNvSpPr>
              <p:nvPr/>
            </p:nvSpPr>
            <p:spPr bwMode="auto">
              <a:xfrm>
                <a:off x="1920" y="2502"/>
                <a:ext cx="60" cy="51"/>
              </a:xfrm>
              <a:prstGeom prst="ellipse">
                <a:avLst/>
              </a:prstGeom>
              <a:noFill/>
              <a:ln w="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CC0000"/>
                  </a:buClr>
                  <a:buSzPct val="120000"/>
                  <a:buFont typeface="Wingdings" panose="05000000000000000000" pitchFamily="2" charset="2"/>
                  <a:buChar char="F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33CC33"/>
                  </a:buClr>
                  <a:buFont typeface="Wingdings" panose="05000000000000000000" pitchFamily="2" charset="2"/>
                  <a:buChar char="Ø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l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3pPr>
                <a:lvl4pPr marL="1600200" indent="-228600">
                  <a:spcBef>
                    <a:spcPct val="20000"/>
                  </a:spcBef>
                  <a:buSzPct val="90000"/>
                  <a:buFont typeface="Wingdings" panose="05000000000000000000" pitchFamily="2" charset="2"/>
                  <a:buChar char="p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spcBef>
                    <a:spcPct val="20000"/>
                  </a:spcBef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en-US" sz="1800"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18801" name="Rectangle 604"/>
            <p:cNvSpPr>
              <a:spLocks noChangeArrowheads="1"/>
            </p:cNvSpPr>
            <p:nvPr/>
          </p:nvSpPr>
          <p:spPr bwMode="auto">
            <a:xfrm>
              <a:off x="1937" y="2500"/>
              <a:ext cx="34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CC0000"/>
                </a:buClr>
                <a:buSzPct val="120000"/>
                <a:buFont typeface="Wingdings" panose="05000000000000000000" pitchFamily="2" charset="2"/>
                <a:buChar char="F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3CC33"/>
                </a:buClr>
                <a:buFont typeface="Wingdings" panose="05000000000000000000" pitchFamily="2" charset="2"/>
                <a:buChar char="Ø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spcBef>
                  <a:spcPct val="20000"/>
                </a:spcBef>
                <a:buSzPct val="90000"/>
                <a:buFont typeface="Wingdings" panose="05000000000000000000" pitchFamily="2" charset="2"/>
                <a:buChar char="p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zh-CN" altLang="zh-CN" sz="70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T</a:t>
              </a:r>
              <a:endParaRPr lang="zh-CN" altLang="zh-CN" sz="1800">
                <a:ea typeface="宋体" panose="02010600030101010101" pitchFamily="2" charset="-122"/>
              </a:endParaRPr>
            </a:p>
          </p:txBody>
        </p:sp>
        <p:sp>
          <p:nvSpPr>
            <p:cNvPr id="18802" name="Rectangle 605"/>
            <p:cNvSpPr>
              <a:spLocks noChangeArrowheads="1"/>
            </p:cNvSpPr>
            <p:nvPr/>
          </p:nvSpPr>
          <p:spPr bwMode="auto">
            <a:xfrm>
              <a:off x="1975" y="2500"/>
              <a:ext cx="14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CC0000"/>
                </a:buClr>
                <a:buSzPct val="120000"/>
                <a:buFont typeface="Wingdings" panose="05000000000000000000" pitchFamily="2" charset="2"/>
                <a:buChar char="F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3CC33"/>
                </a:buClr>
                <a:buFont typeface="Wingdings" panose="05000000000000000000" pitchFamily="2" charset="2"/>
                <a:buChar char="Ø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spcBef>
                  <a:spcPct val="20000"/>
                </a:spcBef>
                <a:buSzPct val="90000"/>
                <a:buFont typeface="Wingdings" panose="05000000000000000000" pitchFamily="2" charset="2"/>
                <a:buChar char="p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zh-CN" altLang="zh-CN" sz="70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 </a:t>
              </a:r>
              <a:endParaRPr lang="zh-CN" altLang="zh-CN" sz="1800">
                <a:ea typeface="宋体" panose="02010600030101010101" pitchFamily="2" charset="-122"/>
              </a:endParaRPr>
            </a:p>
          </p:txBody>
        </p:sp>
        <p:sp>
          <p:nvSpPr>
            <p:cNvPr id="18803" name="Freeform 606"/>
            <p:cNvSpPr>
              <a:spLocks noEditPoints="1"/>
            </p:cNvSpPr>
            <p:nvPr/>
          </p:nvSpPr>
          <p:spPr bwMode="auto">
            <a:xfrm>
              <a:off x="1974" y="2526"/>
              <a:ext cx="46" cy="3"/>
            </a:xfrm>
            <a:custGeom>
              <a:avLst/>
              <a:gdLst>
                <a:gd name="T0" fmla="*/ 0 w 433"/>
                <a:gd name="T1" fmla="*/ 0 h 33"/>
                <a:gd name="T2" fmla="*/ 0 w 433"/>
                <a:gd name="T3" fmla="*/ 0 h 33"/>
                <a:gd name="T4" fmla="*/ 0 w 433"/>
                <a:gd name="T5" fmla="*/ 0 h 33"/>
                <a:gd name="T6" fmla="*/ 0 w 433"/>
                <a:gd name="T7" fmla="*/ 0 h 33"/>
                <a:gd name="T8" fmla="*/ 0 w 433"/>
                <a:gd name="T9" fmla="*/ 0 h 33"/>
                <a:gd name="T10" fmla="*/ 0 w 433"/>
                <a:gd name="T11" fmla="*/ 0 h 33"/>
                <a:gd name="T12" fmla="*/ 0 w 433"/>
                <a:gd name="T13" fmla="*/ 0 h 33"/>
                <a:gd name="T14" fmla="*/ 1 w 433"/>
                <a:gd name="T15" fmla="*/ 0 h 33"/>
                <a:gd name="T16" fmla="*/ 1 w 433"/>
                <a:gd name="T17" fmla="*/ 0 h 33"/>
                <a:gd name="T18" fmla="*/ 1 w 433"/>
                <a:gd name="T19" fmla="*/ 0 h 33"/>
                <a:gd name="T20" fmla="*/ 1 w 433"/>
                <a:gd name="T21" fmla="*/ 0 h 33"/>
                <a:gd name="T22" fmla="*/ 1 w 433"/>
                <a:gd name="T23" fmla="*/ 0 h 33"/>
                <a:gd name="T24" fmla="*/ 1 w 433"/>
                <a:gd name="T25" fmla="*/ 0 h 33"/>
                <a:gd name="T26" fmla="*/ 1 w 433"/>
                <a:gd name="T27" fmla="*/ 0 h 33"/>
                <a:gd name="T28" fmla="*/ 2 w 433"/>
                <a:gd name="T29" fmla="*/ 0 h 33"/>
                <a:gd name="T30" fmla="*/ 2 w 433"/>
                <a:gd name="T31" fmla="*/ 0 h 33"/>
                <a:gd name="T32" fmla="*/ 2 w 433"/>
                <a:gd name="T33" fmla="*/ 0 h 33"/>
                <a:gd name="T34" fmla="*/ 2 w 433"/>
                <a:gd name="T35" fmla="*/ 0 h 33"/>
                <a:gd name="T36" fmla="*/ 2 w 433"/>
                <a:gd name="T37" fmla="*/ 0 h 33"/>
                <a:gd name="T38" fmla="*/ 1 w 433"/>
                <a:gd name="T39" fmla="*/ 0 h 33"/>
                <a:gd name="T40" fmla="*/ 2 w 433"/>
                <a:gd name="T41" fmla="*/ 0 h 33"/>
                <a:gd name="T42" fmla="*/ 2 w 433"/>
                <a:gd name="T43" fmla="*/ 0 h 33"/>
                <a:gd name="T44" fmla="*/ 2 w 433"/>
                <a:gd name="T45" fmla="*/ 0 h 33"/>
                <a:gd name="T46" fmla="*/ 3 w 433"/>
                <a:gd name="T47" fmla="*/ 0 h 33"/>
                <a:gd name="T48" fmla="*/ 2 w 433"/>
                <a:gd name="T49" fmla="*/ 0 h 33"/>
                <a:gd name="T50" fmla="*/ 2 w 433"/>
                <a:gd name="T51" fmla="*/ 0 h 33"/>
                <a:gd name="T52" fmla="*/ 2 w 433"/>
                <a:gd name="T53" fmla="*/ 0 h 33"/>
                <a:gd name="T54" fmla="*/ 2 w 433"/>
                <a:gd name="T55" fmla="*/ 0 h 33"/>
                <a:gd name="T56" fmla="*/ 3 w 433"/>
                <a:gd name="T57" fmla="*/ 0 h 33"/>
                <a:gd name="T58" fmla="*/ 3 w 433"/>
                <a:gd name="T59" fmla="*/ 0 h 33"/>
                <a:gd name="T60" fmla="*/ 3 w 433"/>
                <a:gd name="T61" fmla="*/ 0 h 33"/>
                <a:gd name="T62" fmla="*/ 3 w 433"/>
                <a:gd name="T63" fmla="*/ 0 h 33"/>
                <a:gd name="T64" fmla="*/ 3 w 433"/>
                <a:gd name="T65" fmla="*/ 0 h 33"/>
                <a:gd name="T66" fmla="*/ 3 w 433"/>
                <a:gd name="T67" fmla="*/ 0 h 33"/>
                <a:gd name="T68" fmla="*/ 3 w 433"/>
                <a:gd name="T69" fmla="*/ 0 h 33"/>
                <a:gd name="T70" fmla="*/ 4 w 433"/>
                <a:gd name="T71" fmla="*/ 0 h 33"/>
                <a:gd name="T72" fmla="*/ 4 w 433"/>
                <a:gd name="T73" fmla="*/ 0 h 33"/>
                <a:gd name="T74" fmla="*/ 4 w 433"/>
                <a:gd name="T75" fmla="*/ 0 h 33"/>
                <a:gd name="T76" fmla="*/ 4 w 433"/>
                <a:gd name="T77" fmla="*/ 0 h 33"/>
                <a:gd name="T78" fmla="*/ 4 w 433"/>
                <a:gd name="T79" fmla="*/ 0 h 33"/>
                <a:gd name="T80" fmla="*/ 4 w 433"/>
                <a:gd name="T81" fmla="*/ 0 h 33"/>
                <a:gd name="T82" fmla="*/ 4 w 433"/>
                <a:gd name="T83" fmla="*/ 0 h 33"/>
                <a:gd name="T84" fmla="*/ 5 w 433"/>
                <a:gd name="T85" fmla="*/ 0 h 33"/>
                <a:gd name="T86" fmla="*/ 5 w 433"/>
                <a:gd name="T87" fmla="*/ 0 h 33"/>
                <a:gd name="T88" fmla="*/ 5 w 433"/>
                <a:gd name="T89" fmla="*/ 0 h 33"/>
                <a:gd name="T90" fmla="*/ 5 w 433"/>
                <a:gd name="T91" fmla="*/ 0 h 33"/>
                <a:gd name="T92" fmla="*/ 5 w 433"/>
                <a:gd name="T93" fmla="*/ 0 h 33"/>
                <a:gd name="T94" fmla="*/ 4 w 433"/>
                <a:gd name="T95" fmla="*/ 0 h 33"/>
                <a:gd name="T96" fmla="*/ 5 w 433"/>
                <a:gd name="T97" fmla="*/ 0 h 3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433" h="33">
                  <a:moveTo>
                    <a:pt x="16" y="0"/>
                  </a:moveTo>
                  <a:lnTo>
                    <a:pt x="17" y="0"/>
                  </a:ln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lnTo>
                    <a:pt x="16" y="33"/>
                  </a:lnTo>
                  <a:cubicBezTo>
                    <a:pt x="7" y="33"/>
                    <a:pt x="0" y="26"/>
                    <a:pt x="0" y="17"/>
                  </a:cubicBezTo>
                  <a:cubicBezTo>
                    <a:pt x="0" y="8"/>
                    <a:pt x="7" y="0"/>
                    <a:pt x="16" y="0"/>
                  </a:cubicBezTo>
                  <a:close/>
                  <a:moveTo>
                    <a:pt x="83" y="0"/>
                  </a:moveTo>
                  <a:lnTo>
                    <a:pt x="83" y="0"/>
                  </a:lnTo>
                  <a:cubicBezTo>
                    <a:pt x="92" y="0"/>
                    <a:pt x="100" y="8"/>
                    <a:pt x="100" y="17"/>
                  </a:cubicBezTo>
                  <a:cubicBezTo>
                    <a:pt x="100" y="26"/>
                    <a:pt x="92" y="33"/>
                    <a:pt x="83" y="33"/>
                  </a:cubicBezTo>
                  <a:cubicBezTo>
                    <a:pt x="74" y="33"/>
                    <a:pt x="67" y="26"/>
                    <a:pt x="67" y="17"/>
                  </a:cubicBezTo>
                  <a:cubicBezTo>
                    <a:pt x="67" y="8"/>
                    <a:pt x="74" y="0"/>
                    <a:pt x="83" y="0"/>
                  </a:cubicBezTo>
                  <a:close/>
                  <a:moveTo>
                    <a:pt x="150" y="0"/>
                  </a:moveTo>
                  <a:lnTo>
                    <a:pt x="150" y="0"/>
                  </a:lnTo>
                  <a:cubicBezTo>
                    <a:pt x="159" y="0"/>
                    <a:pt x="167" y="8"/>
                    <a:pt x="167" y="17"/>
                  </a:cubicBezTo>
                  <a:cubicBezTo>
                    <a:pt x="167" y="26"/>
                    <a:pt x="159" y="33"/>
                    <a:pt x="150" y="33"/>
                  </a:cubicBezTo>
                  <a:cubicBezTo>
                    <a:pt x="141" y="33"/>
                    <a:pt x="133" y="26"/>
                    <a:pt x="133" y="17"/>
                  </a:cubicBezTo>
                  <a:cubicBezTo>
                    <a:pt x="133" y="8"/>
                    <a:pt x="141" y="0"/>
                    <a:pt x="150" y="0"/>
                  </a:cubicBezTo>
                  <a:close/>
                  <a:moveTo>
                    <a:pt x="217" y="0"/>
                  </a:moveTo>
                  <a:lnTo>
                    <a:pt x="217" y="0"/>
                  </a:lnTo>
                  <a:cubicBezTo>
                    <a:pt x="226" y="0"/>
                    <a:pt x="233" y="8"/>
                    <a:pt x="233" y="17"/>
                  </a:cubicBezTo>
                  <a:cubicBezTo>
                    <a:pt x="233" y="26"/>
                    <a:pt x="226" y="33"/>
                    <a:pt x="217" y="33"/>
                  </a:cubicBezTo>
                  <a:cubicBezTo>
                    <a:pt x="207" y="33"/>
                    <a:pt x="200" y="26"/>
                    <a:pt x="200" y="17"/>
                  </a:cubicBezTo>
                  <a:cubicBezTo>
                    <a:pt x="200" y="8"/>
                    <a:pt x="207" y="0"/>
                    <a:pt x="217" y="0"/>
                  </a:cubicBezTo>
                  <a:close/>
                  <a:moveTo>
                    <a:pt x="283" y="0"/>
                  </a:moveTo>
                  <a:lnTo>
                    <a:pt x="283" y="0"/>
                  </a:lnTo>
                  <a:cubicBezTo>
                    <a:pt x="293" y="0"/>
                    <a:pt x="300" y="8"/>
                    <a:pt x="300" y="17"/>
                  </a:cubicBezTo>
                  <a:cubicBezTo>
                    <a:pt x="300" y="26"/>
                    <a:pt x="293" y="33"/>
                    <a:pt x="283" y="33"/>
                  </a:cubicBezTo>
                  <a:cubicBezTo>
                    <a:pt x="274" y="33"/>
                    <a:pt x="267" y="26"/>
                    <a:pt x="267" y="17"/>
                  </a:cubicBezTo>
                  <a:cubicBezTo>
                    <a:pt x="267" y="8"/>
                    <a:pt x="274" y="0"/>
                    <a:pt x="283" y="0"/>
                  </a:cubicBezTo>
                  <a:close/>
                  <a:moveTo>
                    <a:pt x="350" y="0"/>
                  </a:moveTo>
                  <a:lnTo>
                    <a:pt x="350" y="0"/>
                  </a:lnTo>
                  <a:cubicBezTo>
                    <a:pt x="359" y="0"/>
                    <a:pt x="367" y="8"/>
                    <a:pt x="367" y="17"/>
                  </a:cubicBezTo>
                  <a:cubicBezTo>
                    <a:pt x="367" y="26"/>
                    <a:pt x="359" y="33"/>
                    <a:pt x="350" y="33"/>
                  </a:cubicBezTo>
                  <a:cubicBezTo>
                    <a:pt x="341" y="33"/>
                    <a:pt x="333" y="26"/>
                    <a:pt x="333" y="17"/>
                  </a:cubicBezTo>
                  <a:cubicBezTo>
                    <a:pt x="333" y="8"/>
                    <a:pt x="341" y="0"/>
                    <a:pt x="350" y="0"/>
                  </a:cubicBezTo>
                  <a:close/>
                  <a:moveTo>
                    <a:pt x="417" y="0"/>
                  </a:moveTo>
                  <a:lnTo>
                    <a:pt x="417" y="0"/>
                  </a:lnTo>
                  <a:cubicBezTo>
                    <a:pt x="426" y="0"/>
                    <a:pt x="433" y="8"/>
                    <a:pt x="433" y="17"/>
                  </a:cubicBezTo>
                  <a:cubicBezTo>
                    <a:pt x="433" y="26"/>
                    <a:pt x="426" y="33"/>
                    <a:pt x="417" y="33"/>
                  </a:cubicBezTo>
                  <a:cubicBezTo>
                    <a:pt x="407" y="33"/>
                    <a:pt x="400" y="26"/>
                    <a:pt x="400" y="17"/>
                  </a:cubicBezTo>
                  <a:cubicBezTo>
                    <a:pt x="400" y="8"/>
                    <a:pt x="407" y="0"/>
                    <a:pt x="417" y="0"/>
                  </a:cubicBezTo>
                  <a:close/>
                </a:path>
              </a:pathLst>
            </a:custGeom>
            <a:solidFill>
              <a:srgbClr val="000000"/>
            </a:solidFill>
            <a:ln w="1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804" name="Freeform 607"/>
            <p:cNvSpPr>
              <a:spLocks noEditPoints="1"/>
            </p:cNvSpPr>
            <p:nvPr/>
          </p:nvSpPr>
          <p:spPr bwMode="auto">
            <a:xfrm>
              <a:off x="1948" y="2424"/>
              <a:ext cx="3" cy="79"/>
            </a:xfrm>
            <a:custGeom>
              <a:avLst/>
              <a:gdLst>
                <a:gd name="T0" fmla="*/ 0 w 33"/>
                <a:gd name="T1" fmla="*/ 7 h 834"/>
                <a:gd name="T2" fmla="*/ 0 w 33"/>
                <a:gd name="T3" fmla="*/ 7 h 834"/>
                <a:gd name="T4" fmla="*/ 0 w 33"/>
                <a:gd name="T5" fmla="*/ 7 h 834"/>
                <a:gd name="T6" fmla="*/ 0 w 33"/>
                <a:gd name="T7" fmla="*/ 7 h 834"/>
                <a:gd name="T8" fmla="*/ 0 w 33"/>
                <a:gd name="T9" fmla="*/ 7 h 834"/>
                <a:gd name="T10" fmla="*/ 0 w 33"/>
                <a:gd name="T11" fmla="*/ 7 h 834"/>
                <a:gd name="T12" fmla="*/ 0 w 33"/>
                <a:gd name="T13" fmla="*/ 7 h 834"/>
                <a:gd name="T14" fmla="*/ 0 w 33"/>
                <a:gd name="T15" fmla="*/ 6 h 834"/>
                <a:gd name="T16" fmla="*/ 0 w 33"/>
                <a:gd name="T17" fmla="*/ 6 h 834"/>
                <a:gd name="T18" fmla="*/ 0 w 33"/>
                <a:gd name="T19" fmla="*/ 6 h 834"/>
                <a:gd name="T20" fmla="*/ 0 w 33"/>
                <a:gd name="T21" fmla="*/ 5 h 834"/>
                <a:gd name="T22" fmla="*/ 0 w 33"/>
                <a:gd name="T23" fmla="*/ 5 h 834"/>
                <a:gd name="T24" fmla="*/ 0 w 33"/>
                <a:gd name="T25" fmla="*/ 5 h 834"/>
                <a:gd name="T26" fmla="*/ 0 w 33"/>
                <a:gd name="T27" fmla="*/ 5 h 834"/>
                <a:gd name="T28" fmla="*/ 0 w 33"/>
                <a:gd name="T29" fmla="*/ 5 h 834"/>
                <a:gd name="T30" fmla="*/ 0 w 33"/>
                <a:gd name="T31" fmla="*/ 5 h 834"/>
                <a:gd name="T32" fmla="*/ 0 w 33"/>
                <a:gd name="T33" fmla="*/ 5 h 834"/>
                <a:gd name="T34" fmla="*/ 0 w 33"/>
                <a:gd name="T35" fmla="*/ 4 h 834"/>
                <a:gd name="T36" fmla="*/ 0 w 33"/>
                <a:gd name="T37" fmla="*/ 4 h 834"/>
                <a:gd name="T38" fmla="*/ 0 w 33"/>
                <a:gd name="T39" fmla="*/ 4 h 834"/>
                <a:gd name="T40" fmla="*/ 0 w 33"/>
                <a:gd name="T41" fmla="*/ 4 h 834"/>
                <a:gd name="T42" fmla="*/ 0 w 33"/>
                <a:gd name="T43" fmla="*/ 4 h 834"/>
                <a:gd name="T44" fmla="*/ 0 w 33"/>
                <a:gd name="T45" fmla="*/ 4 h 834"/>
                <a:gd name="T46" fmla="*/ 0 w 33"/>
                <a:gd name="T47" fmla="*/ 4 h 834"/>
                <a:gd name="T48" fmla="*/ 0 w 33"/>
                <a:gd name="T49" fmla="*/ 3 h 834"/>
                <a:gd name="T50" fmla="*/ 0 w 33"/>
                <a:gd name="T51" fmla="*/ 3 h 834"/>
                <a:gd name="T52" fmla="*/ 0 w 33"/>
                <a:gd name="T53" fmla="*/ 3 h 834"/>
                <a:gd name="T54" fmla="*/ 0 w 33"/>
                <a:gd name="T55" fmla="*/ 3 h 834"/>
                <a:gd name="T56" fmla="*/ 0 w 33"/>
                <a:gd name="T57" fmla="*/ 3 h 834"/>
                <a:gd name="T58" fmla="*/ 0 w 33"/>
                <a:gd name="T59" fmla="*/ 3 h 834"/>
                <a:gd name="T60" fmla="*/ 0 w 33"/>
                <a:gd name="T61" fmla="*/ 3 h 834"/>
                <a:gd name="T62" fmla="*/ 0 w 33"/>
                <a:gd name="T63" fmla="*/ 2 h 834"/>
                <a:gd name="T64" fmla="*/ 0 w 33"/>
                <a:gd name="T65" fmla="*/ 2 h 834"/>
                <a:gd name="T66" fmla="*/ 0 w 33"/>
                <a:gd name="T67" fmla="*/ 2 h 834"/>
                <a:gd name="T68" fmla="*/ 0 w 33"/>
                <a:gd name="T69" fmla="*/ 2 h 834"/>
                <a:gd name="T70" fmla="*/ 0 w 33"/>
                <a:gd name="T71" fmla="*/ 1 h 834"/>
                <a:gd name="T72" fmla="*/ 0 w 33"/>
                <a:gd name="T73" fmla="*/ 1 h 834"/>
                <a:gd name="T74" fmla="*/ 0 w 33"/>
                <a:gd name="T75" fmla="*/ 2 h 834"/>
                <a:gd name="T76" fmla="*/ 0 w 33"/>
                <a:gd name="T77" fmla="*/ 1 h 834"/>
                <a:gd name="T78" fmla="*/ 0 w 33"/>
                <a:gd name="T79" fmla="*/ 1 h 834"/>
                <a:gd name="T80" fmla="*/ 0 w 33"/>
                <a:gd name="T81" fmla="*/ 1 h 834"/>
                <a:gd name="T82" fmla="*/ 0 w 33"/>
                <a:gd name="T83" fmla="*/ 1 h 834"/>
                <a:gd name="T84" fmla="*/ 0 w 33"/>
                <a:gd name="T85" fmla="*/ 0 h 834"/>
                <a:gd name="T86" fmla="*/ 0 w 33"/>
                <a:gd name="T87" fmla="*/ 0 h 834"/>
                <a:gd name="T88" fmla="*/ 0 w 33"/>
                <a:gd name="T89" fmla="*/ 0 h 83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33" h="834">
                  <a:moveTo>
                    <a:pt x="0" y="817"/>
                  </a:moveTo>
                  <a:lnTo>
                    <a:pt x="0" y="817"/>
                  </a:lnTo>
                  <a:cubicBezTo>
                    <a:pt x="0" y="808"/>
                    <a:pt x="8" y="800"/>
                    <a:pt x="17" y="800"/>
                  </a:cubicBezTo>
                  <a:cubicBezTo>
                    <a:pt x="26" y="800"/>
                    <a:pt x="33" y="808"/>
                    <a:pt x="33" y="817"/>
                  </a:cubicBezTo>
                  <a:cubicBezTo>
                    <a:pt x="33" y="826"/>
                    <a:pt x="26" y="834"/>
                    <a:pt x="17" y="834"/>
                  </a:cubicBezTo>
                  <a:cubicBezTo>
                    <a:pt x="8" y="834"/>
                    <a:pt x="0" y="826"/>
                    <a:pt x="0" y="817"/>
                  </a:cubicBezTo>
                  <a:close/>
                  <a:moveTo>
                    <a:pt x="0" y="750"/>
                  </a:moveTo>
                  <a:lnTo>
                    <a:pt x="0" y="750"/>
                  </a:lnTo>
                  <a:cubicBezTo>
                    <a:pt x="0" y="741"/>
                    <a:pt x="8" y="734"/>
                    <a:pt x="17" y="734"/>
                  </a:cubicBezTo>
                  <a:cubicBezTo>
                    <a:pt x="26" y="734"/>
                    <a:pt x="33" y="741"/>
                    <a:pt x="33" y="750"/>
                  </a:cubicBezTo>
                  <a:cubicBezTo>
                    <a:pt x="33" y="760"/>
                    <a:pt x="26" y="767"/>
                    <a:pt x="17" y="767"/>
                  </a:cubicBezTo>
                  <a:cubicBezTo>
                    <a:pt x="8" y="767"/>
                    <a:pt x="0" y="760"/>
                    <a:pt x="0" y="750"/>
                  </a:cubicBezTo>
                  <a:close/>
                  <a:moveTo>
                    <a:pt x="0" y="684"/>
                  </a:moveTo>
                  <a:lnTo>
                    <a:pt x="0" y="684"/>
                  </a:lnTo>
                  <a:cubicBezTo>
                    <a:pt x="0" y="674"/>
                    <a:pt x="8" y="667"/>
                    <a:pt x="17" y="667"/>
                  </a:cubicBezTo>
                  <a:cubicBezTo>
                    <a:pt x="26" y="667"/>
                    <a:pt x="33" y="674"/>
                    <a:pt x="33" y="684"/>
                  </a:cubicBezTo>
                  <a:cubicBezTo>
                    <a:pt x="33" y="693"/>
                    <a:pt x="26" y="700"/>
                    <a:pt x="17" y="700"/>
                  </a:cubicBezTo>
                  <a:cubicBezTo>
                    <a:pt x="8" y="700"/>
                    <a:pt x="0" y="693"/>
                    <a:pt x="0" y="684"/>
                  </a:cubicBezTo>
                  <a:close/>
                  <a:moveTo>
                    <a:pt x="0" y="617"/>
                  </a:moveTo>
                  <a:lnTo>
                    <a:pt x="0" y="617"/>
                  </a:lnTo>
                  <a:cubicBezTo>
                    <a:pt x="0" y="608"/>
                    <a:pt x="8" y="600"/>
                    <a:pt x="17" y="600"/>
                  </a:cubicBezTo>
                  <a:cubicBezTo>
                    <a:pt x="26" y="600"/>
                    <a:pt x="33" y="608"/>
                    <a:pt x="33" y="617"/>
                  </a:cubicBezTo>
                  <a:cubicBezTo>
                    <a:pt x="33" y="626"/>
                    <a:pt x="26" y="634"/>
                    <a:pt x="17" y="634"/>
                  </a:cubicBezTo>
                  <a:cubicBezTo>
                    <a:pt x="8" y="634"/>
                    <a:pt x="0" y="626"/>
                    <a:pt x="0" y="617"/>
                  </a:cubicBezTo>
                  <a:close/>
                  <a:moveTo>
                    <a:pt x="0" y="550"/>
                  </a:moveTo>
                  <a:lnTo>
                    <a:pt x="0" y="550"/>
                  </a:lnTo>
                  <a:cubicBezTo>
                    <a:pt x="0" y="541"/>
                    <a:pt x="8" y="534"/>
                    <a:pt x="17" y="534"/>
                  </a:cubicBezTo>
                  <a:cubicBezTo>
                    <a:pt x="26" y="534"/>
                    <a:pt x="33" y="541"/>
                    <a:pt x="33" y="550"/>
                  </a:cubicBezTo>
                  <a:cubicBezTo>
                    <a:pt x="33" y="560"/>
                    <a:pt x="26" y="567"/>
                    <a:pt x="17" y="567"/>
                  </a:cubicBezTo>
                  <a:cubicBezTo>
                    <a:pt x="8" y="567"/>
                    <a:pt x="0" y="560"/>
                    <a:pt x="0" y="550"/>
                  </a:cubicBezTo>
                  <a:close/>
                  <a:moveTo>
                    <a:pt x="0" y="484"/>
                  </a:moveTo>
                  <a:lnTo>
                    <a:pt x="0" y="484"/>
                  </a:lnTo>
                  <a:cubicBezTo>
                    <a:pt x="0" y="474"/>
                    <a:pt x="8" y="467"/>
                    <a:pt x="17" y="467"/>
                  </a:cubicBezTo>
                  <a:cubicBezTo>
                    <a:pt x="26" y="467"/>
                    <a:pt x="33" y="474"/>
                    <a:pt x="33" y="484"/>
                  </a:cubicBezTo>
                  <a:cubicBezTo>
                    <a:pt x="33" y="493"/>
                    <a:pt x="26" y="500"/>
                    <a:pt x="17" y="500"/>
                  </a:cubicBezTo>
                  <a:cubicBezTo>
                    <a:pt x="8" y="500"/>
                    <a:pt x="0" y="493"/>
                    <a:pt x="0" y="484"/>
                  </a:cubicBezTo>
                  <a:close/>
                  <a:moveTo>
                    <a:pt x="0" y="417"/>
                  </a:moveTo>
                  <a:lnTo>
                    <a:pt x="0" y="417"/>
                  </a:lnTo>
                  <a:cubicBezTo>
                    <a:pt x="0" y="408"/>
                    <a:pt x="8" y="400"/>
                    <a:pt x="17" y="400"/>
                  </a:cubicBezTo>
                  <a:cubicBezTo>
                    <a:pt x="26" y="400"/>
                    <a:pt x="33" y="408"/>
                    <a:pt x="33" y="417"/>
                  </a:cubicBezTo>
                  <a:cubicBezTo>
                    <a:pt x="33" y="426"/>
                    <a:pt x="26" y="434"/>
                    <a:pt x="17" y="434"/>
                  </a:cubicBezTo>
                  <a:cubicBezTo>
                    <a:pt x="8" y="434"/>
                    <a:pt x="0" y="426"/>
                    <a:pt x="0" y="417"/>
                  </a:cubicBezTo>
                  <a:close/>
                  <a:moveTo>
                    <a:pt x="0" y="350"/>
                  </a:moveTo>
                  <a:lnTo>
                    <a:pt x="0" y="350"/>
                  </a:lnTo>
                  <a:cubicBezTo>
                    <a:pt x="0" y="341"/>
                    <a:pt x="8" y="334"/>
                    <a:pt x="17" y="334"/>
                  </a:cubicBezTo>
                  <a:cubicBezTo>
                    <a:pt x="26" y="334"/>
                    <a:pt x="33" y="341"/>
                    <a:pt x="33" y="350"/>
                  </a:cubicBezTo>
                  <a:cubicBezTo>
                    <a:pt x="33" y="359"/>
                    <a:pt x="26" y="367"/>
                    <a:pt x="17" y="367"/>
                  </a:cubicBezTo>
                  <a:cubicBezTo>
                    <a:pt x="8" y="367"/>
                    <a:pt x="0" y="359"/>
                    <a:pt x="0" y="350"/>
                  </a:cubicBezTo>
                  <a:close/>
                  <a:moveTo>
                    <a:pt x="0" y="284"/>
                  </a:moveTo>
                  <a:lnTo>
                    <a:pt x="0" y="283"/>
                  </a:lnTo>
                  <a:cubicBezTo>
                    <a:pt x="0" y="274"/>
                    <a:pt x="8" y="267"/>
                    <a:pt x="17" y="267"/>
                  </a:cubicBezTo>
                  <a:cubicBezTo>
                    <a:pt x="26" y="267"/>
                    <a:pt x="33" y="274"/>
                    <a:pt x="33" y="283"/>
                  </a:cubicBezTo>
                  <a:lnTo>
                    <a:pt x="33" y="284"/>
                  </a:lnTo>
                  <a:cubicBezTo>
                    <a:pt x="33" y="293"/>
                    <a:pt x="26" y="300"/>
                    <a:pt x="17" y="300"/>
                  </a:cubicBezTo>
                  <a:cubicBezTo>
                    <a:pt x="8" y="300"/>
                    <a:pt x="0" y="293"/>
                    <a:pt x="0" y="284"/>
                  </a:cubicBezTo>
                  <a:close/>
                  <a:moveTo>
                    <a:pt x="0" y="217"/>
                  </a:moveTo>
                  <a:lnTo>
                    <a:pt x="0" y="217"/>
                  </a:lnTo>
                  <a:cubicBezTo>
                    <a:pt x="0" y="208"/>
                    <a:pt x="8" y="200"/>
                    <a:pt x="17" y="200"/>
                  </a:cubicBezTo>
                  <a:cubicBezTo>
                    <a:pt x="26" y="200"/>
                    <a:pt x="33" y="208"/>
                    <a:pt x="33" y="217"/>
                  </a:cubicBezTo>
                  <a:cubicBezTo>
                    <a:pt x="33" y="226"/>
                    <a:pt x="26" y="233"/>
                    <a:pt x="17" y="233"/>
                  </a:cubicBezTo>
                  <a:cubicBezTo>
                    <a:pt x="8" y="233"/>
                    <a:pt x="0" y="226"/>
                    <a:pt x="0" y="217"/>
                  </a:cubicBezTo>
                  <a:close/>
                  <a:moveTo>
                    <a:pt x="0" y="150"/>
                  </a:moveTo>
                  <a:lnTo>
                    <a:pt x="0" y="150"/>
                  </a:lnTo>
                  <a:cubicBezTo>
                    <a:pt x="0" y="141"/>
                    <a:pt x="8" y="133"/>
                    <a:pt x="17" y="133"/>
                  </a:cubicBezTo>
                  <a:cubicBezTo>
                    <a:pt x="26" y="133"/>
                    <a:pt x="33" y="141"/>
                    <a:pt x="33" y="150"/>
                  </a:cubicBezTo>
                  <a:cubicBezTo>
                    <a:pt x="33" y="159"/>
                    <a:pt x="26" y="167"/>
                    <a:pt x="17" y="167"/>
                  </a:cubicBezTo>
                  <a:cubicBezTo>
                    <a:pt x="8" y="167"/>
                    <a:pt x="0" y="159"/>
                    <a:pt x="0" y="150"/>
                  </a:cubicBezTo>
                  <a:close/>
                  <a:moveTo>
                    <a:pt x="0" y="83"/>
                  </a:moveTo>
                  <a:lnTo>
                    <a:pt x="0" y="83"/>
                  </a:lnTo>
                  <a:cubicBezTo>
                    <a:pt x="0" y="74"/>
                    <a:pt x="8" y="67"/>
                    <a:pt x="17" y="67"/>
                  </a:cubicBezTo>
                  <a:cubicBezTo>
                    <a:pt x="26" y="67"/>
                    <a:pt x="33" y="74"/>
                    <a:pt x="33" y="83"/>
                  </a:cubicBezTo>
                  <a:cubicBezTo>
                    <a:pt x="33" y="93"/>
                    <a:pt x="26" y="100"/>
                    <a:pt x="17" y="100"/>
                  </a:cubicBezTo>
                  <a:cubicBezTo>
                    <a:pt x="8" y="100"/>
                    <a:pt x="0" y="93"/>
                    <a:pt x="0" y="83"/>
                  </a:cubicBezTo>
                  <a:close/>
                  <a:moveTo>
                    <a:pt x="0" y="17"/>
                  </a:moveTo>
                  <a:lnTo>
                    <a:pt x="0" y="17"/>
                  </a:lnTo>
                  <a:cubicBezTo>
                    <a:pt x="0" y="7"/>
                    <a:pt x="8" y="0"/>
                    <a:pt x="17" y="0"/>
                  </a:cubicBezTo>
                  <a:cubicBezTo>
                    <a:pt x="26" y="0"/>
                    <a:pt x="33" y="7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ubicBezTo>
                    <a:pt x="8" y="33"/>
                    <a:pt x="0" y="26"/>
                    <a:pt x="0" y="17"/>
                  </a:cubicBezTo>
                  <a:close/>
                </a:path>
              </a:pathLst>
            </a:custGeom>
            <a:solidFill>
              <a:srgbClr val="000000"/>
            </a:solidFill>
            <a:ln w="1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805" name="Freeform 608"/>
            <p:cNvSpPr>
              <a:spLocks noEditPoints="1"/>
            </p:cNvSpPr>
            <p:nvPr/>
          </p:nvSpPr>
          <p:spPr bwMode="auto">
            <a:xfrm>
              <a:off x="1948" y="2422"/>
              <a:ext cx="17" cy="3"/>
            </a:xfrm>
            <a:custGeom>
              <a:avLst/>
              <a:gdLst>
                <a:gd name="T0" fmla="*/ 0 w 167"/>
                <a:gd name="T1" fmla="*/ 0 h 33"/>
                <a:gd name="T2" fmla="*/ 0 w 167"/>
                <a:gd name="T3" fmla="*/ 0 h 33"/>
                <a:gd name="T4" fmla="*/ 0 w 167"/>
                <a:gd name="T5" fmla="*/ 0 h 33"/>
                <a:gd name="T6" fmla="*/ 0 w 167"/>
                <a:gd name="T7" fmla="*/ 0 h 33"/>
                <a:gd name="T8" fmla="*/ 0 w 167"/>
                <a:gd name="T9" fmla="*/ 0 h 33"/>
                <a:gd name="T10" fmla="*/ 0 w 167"/>
                <a:gd name="T11" fmla="*/ 0 h 33"/>
                <a:gd name="T12" fmla="*/ 0 w 167"/>
                <a:gd name="T13" fmla="*/ 0 h 33"/>
                <a:gd name="T14" fmla="*/ 1 w 167"/>
                <a:gd name="T15" fmla="*/ 0 h 33"/>
                <a:gd name="T16" fmla="*/ 1 w 167"/>
                <a:gd name="T17" fmla="*/ 0 h 33"/>
                <a:gd name="T18" fmla="*/ 1 w 167"/>
                <a:gd name="T19" fmla="*/ 0 h 33"/>
                <a:gd name="T20" fmla="*/ 1 w 167"/>
                <a:gd name="T21" fmla="*/ 0 h 33"/>
                <a:gd name="T22" fmla="*/ 1 w 167"/>
                <a:gd name="T23" fmla="*/ 0 h 33"/>
                <a:gd name="T24" fmla="*/ 1 w 167"/>
                <a:gd name="T25" fmla="*/ 0 h 33"/>
                <a:gd name="T26" fmla="*/ 1 w 167"/>
                <a:gd name="T27" fmla="*/ 0 h 33"/>
                <a:gd name="T28" fmla="*/ 2 w 167"/>
                <a:gd name="T29" fmla="*/ 0 h 33"/>
                <a:gd name="T30" fmla="*/ 2 w 167"/>
                <a:gd name="T31" fmla="*/ 0 h 33"/>
                <a:gd name="T32" fmla="*/ 2 w 167"/>
                <a:gd name="T33" fmla="*/ 0 h 33"/>
                <a:gd name="T34" fmla="*/ 2 w 167"/>
                <a:gd name="T35" fmla="*/ 0 h 33"/>
                <a:gd name="T36" fmla="*/ 2 w 167"/>
                <a:gd name="T37" fmla="*/ 0 h 33"/>
                <a:gd name="T38" fmla="*/ 1 w 167"/>
                <a:gd name="T39" fmla="*/ 0 h 33"/>
                <a:gd name="T40" fmla="*/ 2 w 167"/>
                <a:gd name="T41" fmla="*/ 0 h 3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67" h="33">
                  <a:moveTo>
                    <a:pt x="17" y="0"/>
                  </a:moveTo>
                  <a:lnTo>
                    <a:pt x="17" y="0"/>
                  </a:lnTo>
                  <a:cubicBezTo>
                    <a:pt x="26" y="0"/>
                    <a:pt x="34" y="7"/>
                    <a:pt x="34" y="16"/>
                  </a:cubicBezTo>
                  <a:cubicBezTo>
                    <a:pt x="34" y="26"/>
                    <a:pt x="26" y="33"/>
                    <a:pt x="17" y="33"/>
                  </a:cubicBezTo>
                  <a:cubicBezTo>
                    <a:pt x="8" y="33"/>
                    <a:pt x="0" y="26"/>
                    <a:pt x="0" y="16"/>
                  </a:cubicBezTo>
                  <a:cubicBezTo>
                    <a:pt x="0" y="7"/>
                    <a:pt x="8" y="0"/>
                    <a:pt x="17" y="0"/>
                  </a:cubicBezTo>
                  <a:close/>
                  <a:moveTo>
                    <a:pt x="84" y="0"/>
                  </a:moveTo>
                  <a:lnTo>
                    <a:pt x="84" y="0"/>
                  </a:lnTo>
                  <a:cubicBezTo>
                    <a:pt x="93" y="0"/>
                    <a:pt x="100" y="7"/>
                    <a:pt x="100" y="16"/>
                  </a:cubicBezTo>
                  <a:cubicBezTo>
                    <a:pt x="100" y="26"/>
                    <a:pt x="93" y="33"/>
                    <a:pt x="84" y="33"/>
                  </a:cubicBezTo>
                  <a:cubicBezTo>
                    <a:pt x="74" y="33"/>
                    <a:pt x="67" y="26"/>
                    <a:pt x="67" y="16"/>
                  </a:cubicBezTo>
                  <a:cubicBezTo>
                    <a:pt x="67" y="7"/>
                    <a:pt x="74" y="0"/>
                    <a:pt x="84" y="0"/>
                  </a:cubicBezTo>
                  <a:close/>
                  <a:moveTo>
                    <a:pt x="150" y="0"/>
                  </a:moveTo>
                  <a:lnTo>
                    <a:pt x="150" y="0"/>
                  </a:lnTo>
                  <a:cubicBezTo>
                    <a:pt x="159" y="0"/>
                    <a:pt x="167" y="7"/>
                    <a:pt x="167" y="16"/>
                  </a:cubicBezTo>
                  <a:cubicBezTo>
                    <a:pt x="167" y="26"/>
                    <a:pt x="159" y="33"/>
                    <a:pt x="150" y="33"/>
                  </a:cubicBezTo>
                  <a:cubicBezTo>
                    <a:pt x="141" y="33"/>
                    <a:pt x="134" y="26"/>
                    <a:pt x="134" y="16"/>
                  </a:cubicBezTo>
                  <a:cubicBezTo>
                    <a:pt x="134" y="7"/>
                    <a:pt x="141" y="0"/>
                    <a:pt x="150" y="0"/>
                  </a:cubicBezTo>
                  <a:close/>
                </a:path>
              </a:pathLst>
            </a:custGeom>
            <a:solidFill>
              <a:srgbClr val="000000"/>
            </a:solidFill>
            <a:ln w="1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806" name="Freeform 609"/>
            <p:cNvSpPr>
              <a:spLocks noEditPoints="1"/>
            </p:cNvSpPr>
            <p:nvPr/>
          </p:nvSpPr>
          <p:spPr bwMode="auto">
            <a:xfrm>
              <a:off x="2075" y="2355"/>
              <a:ext cx="4" cy="166"/>
            </a:xfrm>
            <a:custGeom>
              <a:avLst/>
              <a:gdLst>
                <a:gd name="T0" fmla="*/ 0 w 33"/>
                <a:gd name="T1" fmla="*/ 15 h 1768"/>
                <a:gd name="T2" fmla="*/ 0 w 33"/>
                <a:gd name="T3" fmla="*/ 16 h 1768"/>
                <a:gd name="T4" fmla="*/ 0 w 33"/>
                <a:gd name="T5" fmla="*/ 15 h 1768"/>
                <a:gd name="T6" fmla="*/ 0 w 33"/>
                <a:gd name="T7" fmla="*/ 15 h 1768"/>
                <a:gd name="T8" fmla="*/ 0 w 33"/>
                <a:gd name="T9" fmla="*/ 14 h 1768"/>
                <a:gd name="T10" fmla="*/ 0 w 33"/>
                <a:gd name="T11" fmla="*/ 14 h 1768"/>
                <a:gd name="T12" fmla="*/ 0 w 33"/>
                <a:gd name="T13" fmla="*/ 14 h 1768"/>
                <a:gd name="T14" fmla="*/ 0 w 33"/>
                <a:gd name="T15" fmla="*/ 14 h 1768"/>
                <a:gd name="T16" fmla="*/ 0 w 33"/>
                <a:gd name="T17" fmla="*/ 14 h 1768"/>
                <a:gd name="T18" fmla="*/ 0 w 33"/>
                <a:gd name="T19" fmla="*/ 13 h 1768"/>
                <a:gd name="T20" fmla="*/ 0 w 33"/>
                <a:gd name="T21" fmla="*/ 13 h 1768"/>
                <a:gd name="T22" fmla="*/ 0 w 33"/>
                <a:gd name="T23" fmla="*/ 12 h 1768"/>
                <a:gd name="T24" fmla="*/ 0 w 33"/>
                <a:gd name="T25" fmla="*/ 12 h 1768"/>
                <a:gd name="T26" fmla="*/ 0 w 33"/>
                <a:gd name="T27" fmla="*/ 12 h 1768"/>
                <a:gd name="T28" fmla="*/ 0 w 33"/>
                <a:gd name="T29" fmla="*/ 12 h 1768"/>
                <a:gd name="T30" fmla="*/ 0 w 33"/>
                <a:gd name="T31" fmla="*/ 12 h 1768"/>
                <a:gd name="T32" fmla="*/ 0 w 33"/>
                <a:gd name="T33" fmla="*/ 11 h 1768"/>
                <a:gd name="T34" fmla="*/ 0 w 33"/>
                <a:gd name="T35" fmla="*/ 11 h 1768"/>
                <a:gd name="T36" fmla="*/ 0 w 33"/>
                <a:gd name="T37" fmla="*/ 11 h 1768"/>
                <a:gd name="T38" fmla="*/ 0 w 33"/>
                <a:gd name="T39" fmla="*/ 11 h 1768"/>
                <a:gd name="T40" fmla="*/ 0 w 33"/>
                <a:gd name="T41" fmla="*/ 11 h 1768"/>
                <a:gd name="T42" fmla="*/ 0 w 33"/>
                <a:gd name="T43" fmla="*/ 10 h 1768"/>
                <a:gd name="T44" fmla="*/ 0 w 33"/>
                <a:gd name="T45" fmla="*/ 10 h 1768"/>
                <a:gd name="T46" fmla="*/ 0 w 33"/>
                <a:gd name="T47" fmla="*/ 10 h 1768"/>
                <a:gd name="T48" fmla="*/ 0 w 33"/>
                <a:gd name="T49" fmla="*/ 10 h 1768"/>
                <a:gd name="T50" fmla="*/ 0 w 33"/>
                <a:gd name="T51" fmla="*/ 9 h 1768"/>
                <a:gd name="T52" fmla="*/ 0 w 33"/>
                <a:gd name="T53" fmla="*/ 9 h 1768"/>
                <a:gd name="T54" fmla="*/ 0 w 33"/>
                <a:gd name="T55" fmla="*/ 9 h 1768"/>
                <a:gd name="T56" fmla="*/ 0 w 33"/>
                <a:gd name="T57" fmla="*/ 8 h 1768"/>
                <a:gd name="T58" fmla="*/ 0 w 33"/>
                <a:gd name="T59" fmla="*/ 9 h 1768"/>
                <a:gd name="T60" fmla="*/ 0 w 33"/>
                <a:gd name="T61" fmla="*/ 8 h 1768"/>
                <a:gd name="T62" fmla="*/ 0 w 33"/>
                <a:gd name="T63" fmla="*/ 8 h 1768"/>
                <a:gd name="T64" fmla="*/ 0 w 33"/>
                <a:gd name="T65" fmla="*/ 7 h 1768"/>
                <a:gd name="T66" fmla="*/ 0 w 33"/>
                <a:gd name="T67" fmla="*/ 7 h 1768"/>
                <a:gd name="T68" fmla="*/ 0 w 33"/>
                <a:gd name="T69" fmla="*/ 7 h 1768"/>
                <a:gd name="T70" fmla="*/ 0 w 33"/>
                <a:gd name="T71" fmla="*/ 6 h 1768"/>
                <a:gd name="T72" fmla="*/ 0 w 33"/>
                <a:gd name="T73" fmla="*/ 7 h 1768"/>
                <a:gd name="T74" fmla="*/ 0 w 33"/>
                <a:gd name="T75" fmla="*/ 6 h 1768"/>
                <a:gd name="T76" fmla="*/ 0 w 33"/>
                <a:gd name="T77" fmla="*/ 6 h 1768"/>
                <a:gd name="T78" fmla="*/ 0 w 33"/>
                <a:gd name="T79" fmla="*/ 5 h 1768"/>
                <a:gd name="T80" fmla="*/ 0 w 33"/>
                <a:gd name="T81" fmla="*/ 5 h 1768"/>
                <a:gd name="T82" fmla="*/ 0 w 33"/>
                <a:gd name="T83" fmla="*/ 5 h 1768"/>
                <a:gd name="T84" fmla="*/ 0 w 33"/>
                <a:gd name="T85" fmla="*/ 5 h 1768"/>
                <a:gd name="T86" fmla="*/ 0 w 33"/>
                <a:gd name="T87" fmla="*/ 5 h 1768"/>
                <a:gd name="T88" fmla="*/ 0 w 33"/>
                <a:gd name="T89" fmla="*/ 4 h 1768"/>
                <a:gd name="T90" fmla="*/ 0 w 33"/>
                <a:gd name="T91" fmla="*/ 4 h 1768"/>
                <a:gd name="T92" fmla="*/ 0 w 33"/>
                <a:gd name="T93" fmla="*/ 4 h 1768"/>
                <a:gd name="T94" fmla="*/ 0 w 33"/>
                <a:gd name="T95" fmla="*/ 4 h 1768"/>
                <a:gd name="T96" fmla="*/ 0 w 33"/>
                <a:gd name="T97" fmla="*/ 4 h 1768"/>
                <a:gd name="T98" fmla="*/ 0 w 33"/>
                <a:gd name="T99" fmla="*/ 3 h 1768"/>
                <a:gd name="T100" fmla="*/ 0 w 33"/>
                <a:gd name="T101" fmla="*/ 3 h 1768"/>
                <a:gd name="T102" fmla="*/ 0 w 33"/>
                <a:gd name="T103" fmla="*/ 3 h 1768"/>
                <a:gd name="T104" fmla="*/ 0 w 33"/>
                <a:gd name="T105" fmla="*/ 3 h 1768"/>
                <a:gd name="T106" fmla="*/ 0 w 33"/>
                <a:gd name="T107" fmla="*/ 2 h 1768"/>
                <a:gd name="T108" fmla="*/ 0 w 33"/>
                <a:gd name="T109" fmla="*/ 2 h 1768"/>
                <a:gd name="T110" fmla="*/ 0 w 33"/>
                <a:gd name="T111" fmla="*/ 2 h 1768"/>
                <a:gd name="T112" fmla="*/ 0 w 33"/>
                <a:gd name="T113" fmla="*/ 1 h 1768"/>
                <a:gd name="T114" fmla="*/ 0 w 33"/>
                <a:gd name="T115" fmla="*/ 2 h 1768"/>
                <a:gd name="T116" fmla="*/ 0 w 33"/>
                <a:gd name="T117" fmla="*/ 1 h 1768"/>
                <a:gd name="T118" fmla="*/ 0 w 33"/>
                <a:gd name="T119" fmla="*/ 1 h 1768"/>
                <a:gd name="T120" fmla="*/ 0 w 33"/>
                <a:gd name="T121" fmla="*/ 0 h 1768"/>
                <a:gd name="T122" fmla="*/ 0 w 33"/>
                <a:gd name="T123" fmla="*/ 0 h 1768"/>
                <a:gd name="T124" fmla="*/ 0 w 33"/>
                <a:gd name="T125" fmla="*/ 0 h 176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33" h="1768">
                  <a:moveTo>
                    <a:pt x="0" y="1751"/>
                  </a:moveTo>
                  <a:lnTo>
                    <a:pt x="0" y="1751"/>
                  </a:lnTo>
                  <a:cubicBezTo>
                    <a:pt x="0" y="1742"/>
                    <a:pt x="7" y="1734"/>
                    <a:pt x="16" y="1734"/>
                  </a:cubicBezTo>
                  <a:cubicBezTo>
                    <a:pt x="26" y="1734"/>
                    <a:pt x="33" y="1742"/>
                    <a:pt x="33" y="1751"/>
                  </a:cubicBezTo>
                  <a:cubicBezTo>
                    <a:pt x="33" y="1760"/>
                    <a:pt x="26" y="1768"/>
                    <a:pt x="16" y="1768"/>
                  </a:cubicBezTo>
                  <a:cubicBezTo>
                    <a:pt x="7" y="1768"/>
                    <a:pt x="0" y="1760"/>
                    <a:pt x="0" y="1751"/>
                  </a:cubicBezTo>
                  <a:close/>
                  <a:moveTo>
                    <a:pt x="0" y="1684"/>
                  </a:moveTo>
                  <a:lnTo>
                    <a:pt x="0" y="1684"/>
                  </a:lnTo>
                  <a:cubicBezTo>
                    <a:pt x="0" y="1675"/>
                    <a:pt x="7" y="1668"/>
                    <a:pt x="16" y="1668"/>
                  </a:cubicBezTo>
                  <a:cubicBezTo>
                    <a:pt x="26" y="1668"/>
                    <a:pt x="33" y="1675"/>
                    <a:pt x="33" y="1684"/>
                  </a:cubicBezTo>
                  <a:cubicBezTo>
                    <a:pt x="33" y="1694"/>
                    <a:pt x="26" y="1701"/>
                    <a:pt x="16" y="1701"/>
                  </a:cubicBezTo>
                  <a:cubicBezTo>
                    <a:pt x="7" y="1701"/>
                    <a:pt x="0" y="1694"/>
                    <a:pt x="0" y="1684"/>
                  </a:cubicBezTo>
                  <a:close/>
                  <a:moveTo>
                    <a:pt x="0" y="1618"/>
                  </a:moveTo>
                  <a:lnTo>
                    <a:pt x="0" y="1618"/>
                  </a:lnTo>
                  <a:cubicBezTo>
                    <a:pt x="0" y="1608"/>
                    <a:pt x="7" y="1601"/>
                    <a:pt x="16" y="1601"/>
                  </a:cubicBezTo>
                  <a:cubicBezTo>
                    <a:pt x="26" y="1601"/>
                    <a:pt x="33" y="1608"/>
                    <a:pt x="33" y="1618"/>
                  </a:cubicBezTo>
                  <a:cubicBezTo>
                    <a:pt x="33" y="1627"/>
                    <a:pt x="26" y="1634"/>
                    <a:pt x="16" y="1634"/>
                  </a:cubicBezTo>
                  <a:cubicBezTo>
                    <a:pt x="7" y="1634"/>
                    <a:pt x="0" y="1627"/>
                    <a:pt x="0" y="1618"/>
                  </a:cubicBezTo>
                  <a:close/>
                  <a:moveTo>
                    <a:pt x="0" y="1551"/>
                  </a:moveTo>
                  <a:lnTo>
                    <a:pt x="0" y="1551"/>
                  </a:lnTo>
                  <a:cubicBezTo>
                    <a:pt x="0" y="1542"/>
                    <a:pt x="7" y="1534"/>
                    <a:pt x="16" y="1534"/>
                  </a:cubicBezTo>
                  <a:cubicBezTo>
                    <a:pt x="26" y="1534"/>
                    <a:pt x="33" y="1542"/>
                    <a:pt x="33" y="1551"/>
                  </a:cubicBezTo>
                  <a:cubicBezTo>
                    <a:pt x="33" y="1560"/>
                    <a:pt x="26" y="1568"/>
                    <a:pt x="16" y="1568"/>
                  </a:cubicBezTo>
                  <a:cubicBezTo>
                    <a:pt x="7" y="1568"/>
                    <a:pt x="0" y="1560"/>
                    <a:pt x="0" y="1551"/>
                  </a:cubicBezTo>
                  <a:close/>
                  <a:moveTo>
                    <a:pt x="0" y="1484"/>
                  </a:moveTo>
                  <a:lnTo>
                    <a:pt x="0" y="1484"/>
                  </a:lnTo>
                  <a:cubicBezTo>
                    <a:pt x="0" y="1475"/>
                    <a:pt x="7" y="1468"/>
                    <a:pt x="16" y="1468"/>
                  </a:cubicBezTo>
                  <a:cubicBezTo>
                    <a:pt x="26" y="1468"/>
                    <a:pt x="33" y="1475"/>
                    <a:pt x="33" y="1484"/>
                  </a:cubicBezTo>
                  <a:cubicBezTo>
                    <a:pt x="33" y="1494"/>
                    <a:pt x="26" y="1501"/>
                    <a:pt x="16" y="1501"/>
                  </a:cubicBezTo>
                  <a:cubicBezTo>
                    <a:pt x="7" y="1501"/>
                    <a:pt x="0" y="1494"/>
                    <a:pt x="0" y="1484"/>
                  </a:cubicBezTo>
                  <a:close/>
                  <a:moveTo>
                    <a:pt x="0" y="1418"/>
                  </a:moveTo>
                  <a:lnTo>
                    <a:pt x="0" y="1418"/>
                  </a:lnTo>
                  <a:cubicBezTo>
                    <a:pt x="0" y="1408"/>
                    <a:pt x="7" y="1401"/>
                    <a:pt x="16" y="1401"/>
                  </a:cubicBezTo>
                  <a:cubicBezTo>
                    <a:pt x="26" y="1401"/>
                    <a:pt x="33" y="1408"/>
                    <a:pt x="33" y="1418"/>
                  </a:cubicBezTo>
                  <a:cubicBezTo>
                    <a:pt x="33" y="1427"/>
                    <a:pt x="26" y="1434"/>
                    <a:pt x="16" y="1434"/>
                  </a:cubicBezTo>
                  <a:cubicBezTo>
                    <a:pt x="7" y="1434"/>
                    <a:pt x="0" y="1427"/>
                    <a:pt x="0" y="1418"/>
                  </a:cubicBezTo>
                  <a:close/>
                  <a:moveTo>
                    <a:pt x="0" y="1351"/>
                  </a:moveTo>
                  <a:lnTo>
                    <a:pt x="0" y="1351"/>
                  </a:lnTo>
                  <a:cubicBezTo>
                    <a:pt x="0" y="1342"/>
                    <a:pt x="7" y="1334"/>
                    <a:pt x="16" y="1334"/>
                  </a:cubicBezTo>
                  <a:cubicBezTo>
                    <a:pt x="26" y="1334"/>
                    <a:pt x="33" y="1342"/>
                    <a:pt x="33" y="1351"/>
                  </a:cubicBezTo>
                  <a:cubicBezTo>
                    <a:pt x="33" y="1360"/>
                    <a:pt x="26" y="1368"/>
                    <a:pt x="16" y="1368"/>
                  </a:cubicBezTo>
                  <a:cubicBezTo>
                    <a:pt x="7" y="1368"/>
                    <a:pt x="0" y="1360"/>
                    <a:pt x="0" y="1351"/>
                  </a:cubicBezTo>
                  <a:close/>
                  <a:moveTo>
                    <a:pt x="0" y="1284"/>
                  </a:moveTo>
                  <a:lnTo>
                    <a:pt x="0" y="1284"/>
                  </a:lnTo>
                  <a:cubicBezTo>
                    <a:pt x="0" y="1275"/>
                    <a:pt x="7" y="1268"/>
                    <a:pt x="16" y="1268"/>
                  </a:cubicBezTo>
                  <a:cubicBezTo>
                    <a:pt x="26" y="1268"/>
                    <a:pt x="33" y="1275"/>
                    <a:pt x="33" y="1284"/>
                  </a:cubicBezTo>
                  <a:cubicBezTo>
                    <a:pt x="33" y="1293"/>
                    <a:pt x="26" y="1301"/>
                    <a:pt x="16" y="1301"/>
                  </a:cubicBezTo>
                  <a:cubicBezTo>
                    <a:pt x="7" y="1301"/>
                    <a:pt x="0" y="1293"/>
                    <a:pt x="0" y="1284"/>
                  </a:cubicBezTo>
                  <a:close/>
                  <a:moveTo>
                    <a:pt x="0" y="1218"/>
                  </a:moveTo>
                  <a:lnTo>
                    <a:pt x="0" y="1217"/>
                  </a:lnTo>
                  <a:cubicBezTo>
                    <a:pt x="0" y="1208"/>
                    <a:pt x="7" y="1201"/>
                    <a:pt x="16" y="1201"/>
                  </a:cubicBezTo>
                  <a:cubicBezTo>
                    <a:pt x="26" y="1201"/>
                    <a:pt x="33" y="1208"/>
                    <a:pt x="33" y="1217"/>
                  </a:cubicBezTo>
                  <a:lnTo>
                    <a:pt x="33" y="1218"/>
                  </a:lnTo>
                  <a:cubicBezTo>
                    <a:pt x="33" y="1227"/>
                    <a:pt x="26" y="1234"/>
                    <a:pt x="16" y="1234"/>
                  </a:cubicBezTo>
                  <a:cubicBezTo>
                    <a:pt x="7" y="1234"/>
                    <a:pt x="0" y="1227"/>
                    <a:pt x="0" y="1218"/>
                  </a:cubicBezTo>
                  <a:close/>
                  <a:moveTo>
                    <a:pt x="0" y="1151"/>
                  </a:moveTo>
                  <a:lnTo>
                    <a:pt x="0" y="1151"/>
                  </a:lnTo>
                  <a:cubicBezTo>
                    <a:pt x="0" y="1142"/>
                    <a:pt x="7" y="1134"/>
                    <a:pt x="16" y="1134"/>
                  </a:cubicBezTo>
                  <a:cubicBezTo>
                    <a:pt x="26" y="1134"/>
                    <a:pt x="33" y="1142"/>
                    <a:pt x="33" y="1151"/>
                  </a:cubicBezTo>
                  <a:cubicBezTo>
                    <a:pt x="33" y="1160"/>
                    <a:pt x="26" y="1167"/>
                    <a:pt x="16" y="1167"/>
                  </a:cubicBezTo>
                  <a:cubicBezTo>
                    <a:pt x="7" y="1167"/>
                    <a:pt x="0" y="1160"/>
                    <a:pt x="0" y="1151"/>
                  </a:cubicBezTo>
                  <a:close/>
                  <a:moveTo>
                    <a:pt x="0" y="1084"/>
                  </a:moveTo>
                  <a:lnTo>
                    <a:pt x="0" y="1084"/>
                  </a:lnTo>
                  <a:cubicBezTo>
                    <a:pt x="0" y="1075"/>
                    <a:pt x="7" y="1067"/>
                    <a:pt x="16" y="1067"/>
                  </a:cubicBezTo>
                  <a:cubicBezTo>
                    <a:pt x="26" y="1067"/>
                    <a:pt x="33" y="1075"/>
                    <a:pt x="33" y="1084"/>
                  </a:cubicBezTo>
                  <a:cubicBezTo>
                    <a:pt x="33" y="1093"/>
                    <a:pt x="26" y="1101"/>
                    <a:pt x="16" y="1101"/>
                  </a:cubicBezTo>
                  <a:cubicBezTo>
                    <a:pt x="7" y="1101"/>
                    <a:pt x="0" y="1093"/>
                    <a:pt x="0" y="1084"/>
                  </a:cubicBezTo>
                  <a:close/>
                  <a:moveTo>
                    <a:pt x="0" y="1017"/>
                  </a:moveTo>
                  <a:lnTo>
                    <a:pt x="0" y="1017"/>
                  </a:lnTo>
                  <a:cubicBezTo>
                    <a:pt x="0" y="1008"/>
                    <a:pt x="7" y="1001"/>
                    <a:pt x="16" y="1001"/>
                  </a:cubicBezTo>
                  <a:cubicBezTo>
                    <a:pt x="26" y="1001"/>
                    <a:pt x="33" y="1008"/>
                    <a:pt x="33" y="1017"/>
                  </a:cubicBezTo>
                  <a:cubicBezTo>
                    <a:pt x="33" y="1027"/>
                    <a:pt x="26" y="1034"/>
                    <a:pt x="16" y="1034"/>
                  </a:cubicBezTo>
                  <a:cubicBezTo>
                    <a:pt x="7" y="1034"/>
                    <a:pt x="0" y="1027"/>
                    <a:pt x="0" y="1017"/>
                  </a:cubicBezTo>
                  <a:close/>
                  <a:moveTo>
                    <a:pt x="0" y="951"/>
                  </a:moveTo>
                  <a:lnTo>
                    <a:pt x="0" y="951"/>
                  </a:lnTo>
                  <a:cubicBezTo>
                    <a:pt x="0" y="941"/>
                    <a:pt x="7" y="934"/>
                    <a:pt x="16" y="934"/>
                  </a:cubicBezTo>
                  <a:cubicBezTo>
                    <a:pt x="26" y="934"/>
                    <a:pt x="33" y="941"/>
                    <a:pt x="33" y="951"/>
                  </a:cubicBezTo>
                  <a:cubicBezTo>
                    <a:pt x="33" y="960"/>
                    <a:pt x="26" y="967"/>
                    <a:pt x="16" y="967"/>
                  </a:cubicBezTo>
                  <a:cubicBezTo>
                    <a:pt x="7" y="967"/>
                    <a:pt x="0" y="960"/>
                    <a:pt x="0" y="951"/>
                  </a:cubicBezTo>
                  <a:close/>
                  <a:moveTo>
                    <a:pt x="0" y="884"/>
                  </a:moveTo>
                  <a:lnTo>
                    <a:pt x="0" y="884"/>
                  </a:lnTo>
                  <a:cubicBezTo>
                    <a:pt x="0" y="875"/>
                    <a:pt x="7" y="867"/>
                    <a:pt x="16" y="867"/>
                  </a:cubicBezTo>
                  <a:cubicBezTo>
                    <a:pt x="26" y="867"/>
                    <a:pt x="33" y="875"/>
                    <a:pt x="33" y="884"/>
                  </a:cubicBezTo>
                  <a:cubicBezTo>
                    <a:pt x="33" y="893"/>
                    <a:pt x="26" y="901"/>
                    <a:pt x="16" y="901"/>
                  </a:cubicBezTo>
                  <a:cubicBezTo>
                    <a:pt x="7" y="901"/>
                    <a:pt x="0" y="893"/>
                    <a:pt x="0" y="884"/>
                  </a:cubicBezTo>
                  <a:close/>
                  <a:moveTo>
                    <a:pt x="0" y="817"/>
                  </a:moveTo>
                  <a:lnTo>
                    <a:pt x="0" y="817"/>
                  </a:lnTo>
                  <a:cubicBezTo>
                    <a:pt x="0" y="808"/>
                    <a:pt x="7" y="801"/>
                    <a:pt x="16" y="801"/>
                  </a:cubicBezTo>
                  <a:cubicBezTo>
                    <a:pt x="26" y="801"/>
                    <a:pt x="33" y="808"/>
                    <a:pt x="33" y="817"/>
                  </a:cubicBezTo>
                  <a:cubicBezTo>
                    <a:pt x="33" y="827"/>
                    <a:pt x="26" y="834"/>
                    <a:pt x="16" y="834"/>
                  </a:cubicBezTo>
                  <a:cubicBezTo>
                    <a:pt x="7" y="834"/>
                    <a:pt x="0" y="827"/>
                    <a:pt x="0" y="817"/>
                  </a:cubicBezTo>
                  <a:close/>
                  <a:moveTo>
                    <a:pt x="0" y="751"/>
                  </a:moveTo>
                  <a:lnTo>
                    <a:pt x="0" y="751"/>
                  </a:lnTo>
                  <a:cubicBezTo>
                    <a:pt x="0" y="741"/>
                    <a:pt x="7" y="734"/>
                    <a:pt x="16" y="734"/>
                  </a:cubicBezTo>
                  <a:cubicBezTo>
                    <a:pt x="26" y="734"/>
                    <a:pt x="33" y="741"/>
                    <a:pt x="33" y="751"/>
                  </a:cubicBezTo>
                  <a:cubicBezTo>
                    <a:pt x="33" y="760"/>
                    <a:pt x="26" y="767"/>
                    <a:pt x="16" y="767"/>
                  </a:cubicBezTo>
                  <a:cubicBezTo>
                    <a:pt x="7" y="767"/>
                    <a:pt x="0" y="760"/>
                    <a:pt x="0" y="751"/>
                  </a:cubicBezTo>
                  <a:close/>
                  <a:moveTo>
                    <a:pt x="0" y="684"/>
                  </a:moveTo>
                  <a:lnTo>
                    <a:pt x="0" y="684"/>
                  </a:lnTo>
                  <a:cubicBezTo>
                    <a:pt x="0" y="675"/>
                    <a:pt x="7" y="667"/>
                    <a:pt x="16" y="667"/>
                  </a:cubicBezTo>
                  <a:cubicBezTo>
                    <a:pt x="26" y="667"/>
                    <a:pt x="33" y="675"/>
                    <a:pt x="33" y="684"/>
                  </a:cubicBezTo>
                  <a:cubicBezTo>
                    <a:pt x="33" y="693"/>
                    <a:pt x="26" y="701"/>
                    <a:pt x="16" y="701"/>
                  </a:cubicBezTo>
                  <a:cubicBezTo>
                    <a:pt x="7" y="701"/>
                    <a:pt x="0" y="693"/>
                    <a:pt x="0" y="684"/>
                  </a:cubicBezTo>
                  <a:close/>
                  <a:moveTo>
                    <a:pt x="0" y="617"/>
                  </a:moveTo>
                  <a:lnTo>
                    <a:pt x="0" y="617"/>
                  </a:lnTo>
                  <a:cubicBezTo>
                    <a:pt x="0" y="608"/>
                    <a:pt x="7" y="601"/>
                    <a:pt x="16" y="601"/>
                  </a:cubicBezTo>
                  <a:cubicBezTo>
                    <a:pt x="26" y="601"/>
                    <a:pt x="33" y="608"/>
                    <a:pt x="33" y="617"/>
                  </a:cubicBezTo>
                  <a:cubicBezTo>
                    <a:pt x="33" y="626"/>
                    <a:pt x="26" y="634"/>
                    <a:pt x="16" y="634"/>
                  </a:cubicBezTo>
                  <a:cubicBezTo>
                    <a:pt x="7" y="634"/>
                    <a:pt x="0" y="626"/>
                    <a:pt x="0" y="617"/>
                  </a:cubicBezTo>
                  <a:close/>
                  <a:moveTo>
                    <a:pt x="0" y="551"/>
                  </a:moveTo>
                  <a:lnTo>
                    <a:pt x="0" y="550"/>
                  </a:lnTo>
                  <a:cubicBezTo>
                    <a:pt x="0" y="541"/>
                    <a:pt x="7" y="534"/>
                    <a:pt x="16" y="534"/>
                  </a:cubicBezTo>
                  <a:cubicBezTo>
                    <a:pt x="26" y="534"/>
                    <a:pt x="33" y="541"/>
                    <a:pt x="33" y="550"/>
                  </a:cubicBezTo>
                  <a:lnTo>
                    <a:pt x="33" y="551"/>
                  </a:lnTo>
                  <a:cubicBezTo>
                    <a:pt x="33" y="560"/>
                    <a:pt x="26" y="567"/>
                    <a:pt x="16" y="567"/>
                  </a:cubicBezTo>
                  <a:cubicBezTo>
                    <a:pt x="7" y="567"/>
                    <a:pt x="0" y="560"/>
                    <a:pt x="0" y="551"/>
                  </a:cubicBezTo>
                  <a:close/>
                  <a:moveTo>
                    <a:pt x="0" y="484"/>
                  </a:moveTo>
                  <a:lnTo>
                    <a:pt x="0" y="484"/>
                  </a:lnTo>
                  <a:cubicBezTo>
                    <a:pt x="0" y="475"/>
                    <a:pt x="7" y="467"/>
                    <a:pt x="16" y="467"/>
                  </a:cubicBezTo>
                  <a:cubicBezTo>
                    <a:pt x="26" y="467"/>
                    <a:pt x="33" y="475"/>
                    <a:pt x="33" y="484"/>
                  </a:cubicBezTo>
                  <a:cubicBezTo>
                    <a:pt x="33" y="493"/>
                    <a:pt x="26" y="500"/>
                    <a:pt x="16" y="500"/>
                  </a:cubicBezTo>
                  <a:cubicBezTo>
                    <a:pt x="7" y="500"/>
                    <a:pt x="0" y="493"/>
                    <a:pt x="0" y="484"/>
                  </a:cubicBezTo>
                  <a:close/>
                  <a:moveTo>
                    <a:pt x="0" y="417"/>
                  </a:moveTo>
                  <a:lnTo>
                    <a:pt x="0" y="417"/>
                  </a:lnTo>
                  <a:cubicBezTo>
                    <a:pt x="0" y="408"/>
                    <a:pt x="7" y="400"/>
                    <a:pt x="16" y="400"/>
                  </a:cubicBezTo>
                  <a:cubicBezTo>
                    <a:pt x="26" y="400"/>
                    <a:pt x="33" y="408"/>
                    <a:pt x="33" y="417"/>
                  </a:cubicBezTo>
                  <a:cubicBezTo>
                    <a:pt x="33" y="426"/>
                    <a:pt x="26" y="434"/>
                    <a:pt x="16" y="434"/>
                  </a:cubicBezTo>
                  <a:cubicBezTo>
                    <a:pt x="7" y="434"/>
                    <a:pt x="0" y="426"/>
                    <a:pt x="0" y="417"/>
                  </a:cubicBezTo>
                  <a:close/>
                  <a:moveTo>
                    <a:pt x="0" y="350"/>
                  </a:moveTo>
                  <a:lnTo>
                    <a:pt x="0" y="350"/>
                  </a:lnTo>
                  <a:cubicBezTo>
                    <a:pt x="0" y="341"/>
                    <a:pt x="7" y="334"/>
                    <a:pt x="16" y="334"/>
                  </a:cubicBezTo>
                  <a:cubicBezTo>
                    <a:pt x="26" y="334"/>
                    <a:pt x="33" y="341"/>
                    <a:pt x="33" y="350"/>
                  </a:cubicBezTo>
                  <a:cubicBezTo>
                    <a:pt x="33" y="360"/>
                    <a:pt x="26" y="367"/>
                    <a:pt x="16" y="367"/>
                  </a:cubicBezTo>
                  <a:cubicBezTo>
                    <a:pt x="7" y="367"/>
                    <a:pt x="0" y="360"/>
                    <a:pt x="0" y="350"/>
                  </a:cubicBezTo>
                  <a:close/>
                  <a:moveTo>
                    <a:pt x="0" y="284"/>
                  </a:moveTo>
                  <a:lnTo>
                    <a:pt x="0" y="284"/>
                  </a:lnTo>
                  <a:cubicBezTo>
                    <a:pt x="0" y="274"/>
                    <a:pt x="7" y="267"/>
                    <a:pt x="16" y="267"/>
                  </a:cubicBezTo>
                  <a:cubicBezTo>
                    <a:pt x="26" y="267"/>
                    <a:pt x="33" y="274"/>
                    <a:pt x="33" y="284"/>
                  </a:cubicBezTo>
                  <a:cubicBezTo>
                    <a:pt x="33" y="293"/>
                    <a:pt x="26" y="300"/>
                    <a:pt x="16" y="300"/>
                  </a:cubicBezTo>
                  <a:cubicBezTo>
                    <a:pt x="7" y="300"/>
                    <a:pt x="0" y="293"/>
                    <a:pt x="0" y="284"/>
                  </a:cubicBezTo>
                  <a:close/>
                  <a:moveTo>
                    <a:pt x="0" y="217"/>
                  </a:moveTo>
                  <a:lnTo>
                    <a:pt x="0" y="217"/>
                  </a:lnTo>
                  <a:cubicBezTo>
                    <a:pt x="0" y="208"/>
                    <a:pt x="7" y="200"/>
                    <a:pt x="16" y="200"/>
                  </a:cubicBezTo>
                  <a:cubicBezTo>
                    <a:pt x="26" y="200"/>
                    <a:pt x="33" y="208"/>
                    <a:pt x="33" y="217"/>
                  </a:cubicBezTo>
                  <a:cubicBezTo>
                    <a:pt x="33" y="226"/>
                    <a:pt x="26" y="234"/>
                    <a:pt x="16" y="234"/>
                  </a:cubicBezTo>
                  <a:cubicBezTo>
                    <a:pt x="7" y="234"/>
                    <a:pt x="0" y="226"/>
                    <a:pt x="0" y="217"/>
                  </a:cubicBezTo>
                  <a:close/>
                  <a:moveTo>
                    <a:pt x="0" y="150"/>
                  </a:moveTo>
                  <a:lnTo>
                    <a:pt x="0" y="150"/>
                  </a:lnTo>
                  <a:cubicBezTo>
                    <a:pt x="0" y="141"/>
                    <a:pt x="7" y="134"/>
                    <a:pt x="16" y="134"/>
                  </a:cubicBezTo>
                  <a:cubicBezTo>
                    <a:pt x="26" y="134"/>
                    <a:pt x="33" y="141"/>
                    <a:pt x="33" y="150"/>
                  </a:cubicBezTo>
                  <a:cubicBezTo>
                    <a:pt x="33" y="160"/>
                    <a:pt x="26" y="167"/>
                    <a:pt x="16" y="167"/>
                  </a:cubicBezTo>
                  <a:cubicBezTo>
                    <a:pt x="7" y="167"/>
                    <a:pt x="0" y="160"/>
                    <a:pt x="0" y="150"/>
                  </a:cubicBezTo>
                  <a:close/>
                  <a:moveTo>
                    <a:pt x="0" y="84"/>
                  </a:moveTo>
                  <a:lnTo>
                    <a:pt x="0" y="84"/>
                  </a:lnTo>
                  <a:cubicBezTo>
                    <a:pt x="0" y="74"/>
                    <a:pt x="7" y="67"/>
                    <a:pt x="16" y="67"/>
                  </a:cubicBezTo>
                  <a:cubicBezTo>
                    <a:pt x="26" y="67"/>
                    <a:pt x="33" y="74"/>
                    <a:pt x="33" y="84"/>
                  </a:cubicBezTo>
                  <a:cubicBezTo>
                    <a:pt x="33" y="93"/>
                    <a:pt x="26" y="100"/>
                    <a:pt x="16" y="100"/>
                  </a:cubicBezTo>
                  <a:cubicBezTo>
                    <a:pt x="7" y="100"/>
                    <a:pt x="0" y="93"/>
                    <a:pt x="0" y="84"/>
                  </a:cubicBezTo>
                  <a:close/>
                  <a:moveTo>
                    <a:pt x="0" y="17"/>
                  </a:moveTo>
                  <a:lnTo>
                    <a:pt x="0" y="17"/>
                  </a:lnTo>
                  <a:cubicBezTo>
                    <a:pt x="0" y="8"/>
                    <a:pt x="7" y="0"/>
                    <a:pt x="16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4"/>
                    <a:pt x="16" y="34"/>
                  </a:cubicBezTo>
                  <a:cubicBezTo>
                    <a:pt x="7" y="34"/>
                    <a:pt x="0" y="26"/>
                    <a:pt x="0" y="17"/>
                  </a:cubicBezTo>
                  <a:close/>
                </a:path>
              </a:pathLst>
            </a:custGeom>
            <a:solidFill>
              <a:srgbClr val="000000"/>
            </a:solidFill>
            <a:ln w="1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807" name="Freeform 610"/>
            <p:cNvSpPr>
              <a:spLocks noEditPoints="1"/>
            </p:cNvSpPr>
            <p:nvPr/>
          </p:nvSpPr>
          <p:spPr bwMode="auto">
            <a:xfrm>
              <a:off x="2074" y="2354"/>
              <a:ext cx="39" cy="3"/>
            </a:xfrm>
            <a:custGeom>
              <a:avLst/>
              <a:gdLst>
                <a:gd name="T0" fmla="*/ 0 w 367"/>
                <a:gd name="T1" fmla="*/ 0 h 33"/>
                <a:gd name="T2" fmla="*/ 0 w 367"/>
                <a:gd name="T3" fmla="*/ 0 h 33"/>
                <a:gd name="T4" fmla="*/ 0 w 367"/>
                <a:gd name="T5" fmla="*/ 0 h 33"/>
                <a:gd name="T6" fmla="*/ 0 w 367"/>
                <a:gd name="T7" fmla="*/ 0 h 33"/>
                <a:gd name="T8" fmla="*/ 0 w 367"/>
                <a:gd name="T9" fmla="*/ 0 h 33"/>
                <a:gd name="T10" fmla="*/ 0 w 367"/>
                <a:gd name="T11" fmla="*/ 0 h 33"/>
                <a:gd name="T12" fmla="*/ 0 w 367"/>
                <a:gd name="T13" fmla="*/ 0 h 33"/>
                <a:gd name="T14" fmla="*/ 1 w 367"/>
                <a:gd name="T15" fmla="*/ 0 h 33"/>
                <a:gd name="T16" fmla="*/ 1 w 367"/>
                <a:gd name="T17" fmla="*/ 0 h 33"/>
                <a:gd name="T18" fmla="*/ 1 w 367"/>
                <a:gd name="T19" fmla="*/ 0 h 33"/>
                <a:gd name="T20" fmla="*/ 1 w 367"/>
                <a:gd name="T21" fmla="*/ 0 h 33"/>
                <a:gd name="T22" fmla="*/ 1 w 367"/>
                <a:gd name="T23" fmla="*/ 0 h 33"/>
                <a:gd name="T24" fmla="*/ 1 w 367"/>
                <a:gd name="T25" fmla="*/ 0 h 33"/>
                <a:gd name="T26" fmla="*/ 1 w 367"/>
                <a:gd name="T27" fmla="*/ 0 h 33"/>
                <a:gd name="T28" fmla="*/ 2 w 367"/>
                <a:gd name="T29" fmla="*/ 0 h 33"/>
                <a:gd name="T30" fmla="*/ 2 w 367"/>
                <a:gd name="T31" fmla="*/ 0 h 33"/>
                <a:gd name="T32" fmla="*/ 2 w 367"/>
                <a:gd name="T33" fmla="*/ 0 h 33"/>
                <a:gd name="T34" fmla="*/ 2 w 367"/>
                <a:gd name="T35" fmla="*/ 0 h 33"/>
                <a:gd name="T36" fmla="*/ 2 w 367"/>
                <a:gd name="T37" fmla="*/ 0 h 33"/>
                <a:gd name="T38" fmla="*/ 1 w 367"/>
                <a:gd name="T39" fmla="*/ 0 h 33"/>
                <a:gd name="T40" fmla="*/ 2 w 367"/>
                <a:gd name="T41" fmla="*/ 0 h 33"/>
                <a:gd name="T42" fmla="*/ 2 w 367"/>
                <a:gd name="T43" fmla="*/ 0 h 33"/>
                <a:gd name="T44" fmla="*/ 2 w 367"/>
                <a:gd name="T45" fmla="*/ 0 h 33"/>
                <a:gd name="T46" fmla="*/ 3 w 367"/>
                <a:gd name="T47" fmla="*/ 0 h 33"/>
                <a:gd name="T48" fmla="*/ 2 w 367"/>
                <a:gd name="T49" fmla="*/ 0 h 33"/>
                <a:gd name="T50" fmla="*/ 2 w 367"/>
                <a:gd name="T51" fmla="*/ 0 h 33"/>
                <a:gd name="T52" fmla="*/ 2 w 367"/>
                <a:gd name="T53" fmla="*/ 0 h 33"/>
                <a:gd name="T54" fmla="*/ 2 w 367"/>
                <a:gd name="T55" fmla="*/ 0 h 33"/>
                <a:gd name="T56" fmla="*/ 3 w 367"/>
                <a:gd name="T57" fmla="*/ 0 h 33"/>
                <a:gd name="T58" fmla="*/ 3 w 367"/>
                <a:gd name="T59" fmla="*/ 0 h 33"/>
                <a:gd name="T60" fmla="*/ 3 w 367"/>
                <a:gd name="T61" fmla="*/ 0 h 33"/>
                <a:gd name="T62" fmla="*/ 3 w 367"/>
                <a:gd name="T63" fmla="*/ 0 h 33"/>
                <a:gd name="T64" fmla="*/ 3 w 367"/>
                <a:gd name="T65" fmla="*/ 0 h 33"/>
                <a:gd name="T66" fmla="*/ 3 w 367"/>
                <a:gd name="T67" fmla="*/ 0 h 33"/>
                <a:gd name="T68" fmla="*/ 3 w 367"/>
                <a:gd name="T69" fmla="*/ 0 h 33"/>
                <a:gd name="T70" fmla="*/ 4 w 367"/>
                <a:gd name="T71" fmla="*/ 0 h 33"/>
                <a:gd name="T72" fmla="*/ 4 w 367"/>
                <a:gd name="T73" fmla="*/ 0 h 33"/>
                <a:gd name="T74" fmla="*/ 4 w 367"/>
                <a:gd name="T75" fmla="*/ 0 h 33"/>
                <a:gd name="T76" fmla="*/ 4 w 367"/>
                <a:gd name="T77" fmla="*/ 0 h 33"/>
                <a:gd name="T78" fmla="*/ 4 w 367"/>
                <a:gd name="T79" fmla="*/ 0 h 33"/>
                <a:gd name="T80" fmla="*/ 4 w 367"/>
                <a:gd name="T81" fmla="*/ 0 h 33"/>
                <a:gd name="T82" fmla="*/ 4 w 367"/>
                <a:gd name="T83" fmla="*/ 0 h 33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367" h="33">
                  <a:moveTo>
                    <a:pt x="16" y="0"/>
                  </a:moveTo>
                  <a:lnTo>
                    <a:pt x="17" y="0"/>
                  </a:ln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lnTo>
                    <a:pt x="16" y="33"/>
                  </a:lnTo>
                  <a:cubicBezTo>
                    <a:pt x="7" y="33"/>
                    <a:pt x="0" y="26"/>
                    <a:pt x="0" y="17"/>
                  </a:cubicBezTo>
                  <a:cubicBezTo>
                    <a:pt x="0" y="8"/>
                    <a:pt x="7" y="0"/>
                    <a:pt x="16" y="0"/>
                  </a:cubicBezTo>
                  <a:close/>
                  <a:moveTo>
                    <a:pt x="83" y="0"/>
                  </a:moveTo>
                  <a:lnTo>
                    <a:pt x="83" y="0"/>
                  </a:lnTo>
                  <a:cubicBezTo>
                    <a:pt x="92" y="0"/>
                    <a:pt x="100" y="8"/>
                    <a:pt x="100" y="17"/>
                  </a:cubicBezTo>
                  <a:cubicBezTo>
                    <a:pt x="100" y="26"/>
                    <a:pt x="92" y="33"/>
                    <a:pt x="83" y="33"/>
                  </a:cubicBezTo>
                  <a:cubicBezTo>
                    <a:pt x="74" y="33"/>
                    <a:pt x="67" y="26"/>
                    <a:pt x="67" y="17"/>
                  </a:cubicBezTo>
                  <a:cubicBezTo>
                    <a:pt x="67" y="8"/>
                    <a:pt x="74" y="0"/>
                    <a:pt x="83" y="0"/>
                  </a:cubicBezTo>
                  <a:close/>
                  <a:moveTo>
                    <a:pt x="150" y="0"/>
                  </a:moveTo>
                  <a:lnTo>
                    <a:pt x="150" y="0"/>
                  </a:lnTo>
                  <a:cubicBezTo>
                    <a:pt x="159" y="0"/>
                    <a:pt x="167" y="8"/>
                    <a:pt x="167" y="17"/>
                  </a:cubicBezTo>
                  <a:cubicBezTo>
                    <a:pt x="167" y="26"/>
                    <a:pt x="159" y="33"/>
                    <a:pt x="150" y="33"/>
                  </a:cubicBezTo>
                  <a:cubicBezTo>
                    <a:pt x="141" y="33"/>
                    <a:pt x="133" y="26"/>
                    <a:pt x="133" y="17"/>
                  </a:cubicBezTo>
                  <a:cubicBezTo>
                    <a:pt x="133" y="8"/>
                    <a:pt x="141" y="0"/>
                    <a:pt x="150" y="0"/>
                  </a:cubicBezTo>
                  <a:close/>
                  <a:moveTo>
                    <a:pt x="217" y="0"/>
                  </a:moveTo>
                  <a:lnTo>
                    <a:pt x="217" y="0"/>
                  </a:lnTo>
                  <a:cubicBezTo>
                    <a:pt x="226" y="0"/>
                    <a:pt x="233" y="8"/>
                    <a:pt x="233" y="17"/>
                  </a:cubicBezTo>
                  <a:cubicBezTo>
                    <a:pt x="233" y="26"/>
                    <a:pt x="226" y="33"/>
                    <a:pt x="217" y="33"/>
                  </a:cubicBezTo>
                  <a:cubicBezTo>
                    <a:pt x="207" y="33"/>
                    <a:pt x="200" y="26"/>
                    <a:pt x="200" y="17"/>
                  </a:cubicBezTo>
                  <a:cubicBezTo>
                    <a:pt x="200" y="8"/>
                    <a:pt x="207" y="0"/>
                    <a:pt x="217" y="0"/>
                  </a:cubicBezTo>
                  <a:close/>
                  <a:moveTo>
                    <a:pt x="283" y="0"/>
                  </a:moveTo>
                  <a:lnTo>
                    <a:pt x="283" y="0"/>
                  </a:lnTo>
                  <a:cubicBezTo>
                    <a:pt x="293" y="0"/>
                    <a:pt x="300" y="8"/>
                    <a:pt x="300" y="17"/>
                  </a:cubicBezTo>
                  <a:cubicBezTo>
                    <a:pt x="300" y="26"/>
                    <a:pt x="293" y="33"/>
                    <a:pt x="283" y="33"/>
                  </a:cubicBezTo>
                  <a:cubicBezTo>
                    <a:pt x="274" y="33"/>
                    <a:pt x="267" y="26"/>
                    <a:pt x="267" y="17"/>
                  </a:cubicBezTo>
                  <a:cubicBezTo>
                    <a:pt x="267" y="8"/>
                    <a:pt x="274" y="0"/>
                    <a:pt x="283" y="0"/>
                  </a:cubicBezTo>
                  <a:close/>
                  <a:moveTo>
                    <a:pt x="350" y="0"/>
                  </a:moveTo>
                  <a:lnTo>
                    <a:pt x="350" y="0"/>
                  </a:lnTo>
                  <a:cubicBezTo>
                    <a:pt x="359" y="0"/>
                    <a:pt x="367" y="8"/>
                    <a:pt x="367" y="17"/>
                  </a:cubicBezTo>
                  <a:cubicBezTo>
                    <a:pt x="367" y="26"/>
                    <a:pt x="359" y="33"/>
                    <a:pt x="350" y="33"/>
                  </a:cubicBezTo>
                  <a:cubicBezTo>
                    <a:pt x="341" y="33"/>
                    <a:pt x="333" y="26"/>
                    <a:pt x="333" y="17"/>
                  </a:cubicBezTo>
                  <a:cubicBezTo>
                    <a:pt x="333" y="8"/>
                    <a:pt x="341" y="0"/>
                    <a:pt x="350" y="0"/>
                  </a:cubicBezTo>
                  <a:close/>
                </a:path>
              </a:pathLst>
            </a:custGeom>
            <a:solidFill>
              <a:srgbClr val="000000"/>
            </a:solidFill>
            <a:ln w="1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18808" name="Group 613"/>
            <p:cNvGrpSpPr>
              <a:grpSpLocks/>
            </p:cNvGrpSpPr>
            <p:nvPr/>
          </p:nvGrpSpPr>
          <p:grpSpPr bwMode="auto">
            <a:xfrm>
              <a:off x="2049" y="2518"/>
              <a:ext cx="60" cy="51"/>
              <a:chOff x="2049" y="2518"/>
              <a:chExt cx="60" cy="51"/>
            </a:xfrm>
          </p:grpSpPr>
          <p:sp>
            <p:nvSpPr>
              <p:cNvPr id="19968" name="Oval 611"/>
              <p:cNvSpPr>
                <a:spLocks noChangeArrowheads="1"/>
              </p:cNvSpPr>
              <p:nvPr/>
            </p:nvSpPr>
            <p:spPr bwMode="auto">
              <a:xfrm>
                <a:off x="2049" y="2518"/>
                <a:ext cx="60" cy="51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CC0000"/>
                  </a:buClr>
                  <a:buSzPct val="120000"/>
                  <a:buFont typeface="Wingdings" panose="05000000000000000000" pitchFamily="2" charset="2"/>
                  <a:buChar char="F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33CC33"/>
                  </a:buClr>
                  <a:buFont typeface="Wingdings" panose="05000000000000000000" pitchFamily="2" charset="2"/>
                  <a:buChar char="Ø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l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3pPr>
                <a:lvl4pPr marL="1600200" indent="-228600">
                  <a:spcBef>
                    <a:spcPct val="20000"/>
                  </a:spcBef>
                  <a:buSzPct val="90000"/>
                  <a:buFont typeface="Wingdings" panose="05000000000000000000" pitchFamily="2" charset="2"/>
                  <a:buChar char="p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spcBef>
                    <a:spcPct val="20000"/>
                  </a:spcBef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en-US" sz="1800">
                  <a:ea typeface="宋体" panose="02010600030101010101" pitchFamily="2" charset="-122"/>
                </a:endParaRPr>
              </a:p>
            </p:txBody>
          </p:sp>
          <p:sp>
            <p:nvSpPr>
              <p:cNvPr id="19969" name="Oval 612"/>
              <p:cNvSpPr>
                <a:spLocks noChangeArrowheads="1"/>
              </p:cNvSpPr>
              <p:nvPr/>
            </p:nvSpPr>
            <p:spPr bwMode="auto">
              <a:xfrm>
                <a:off x="2049" y="2518"/>
                <a:ext cx="60" cy="51"/>
              </a:xfrm>
              <a:prstGeom prst="ellipse">
                <a:avLst/>
              </a:prstGeom>
              <a:noFill/>
              <a:ln w="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CC0000"/>
                  </a:buClr>
                  <a:buSzPct val="120000"/>
                  <a:buFont typeface="Wingdings" panose="05000000000000000000" pitchFamily="2" charset="2"/>
                  <a:buChar char="F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33CC33"/>
                  </a:buClr>
                  <a:buFont typeface="Wingdings" panose="05000000000000000000" pitchFamily="2" charset="2"/>
                  <a:buChar char="Ø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l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3pPr>
                <a:lvl4pPr marL="1600200" indent="-228600">
                  <a:spcBef>
                    <a:spcPct val="20000"/>
                  </a:spcBef>
                  <a:buSzPct val="90000"/>
                  <a:buFont typeface="Wingdings" panose="05000000000000000000" pitchFamily="2" charset="2"/>
                  <a:buChar char="p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spcBef>
                    <a:spcPct val="20000"/>
                  </a:spcBef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en-US" sz="1800"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18809" name="Rectangle 614"/>
            <p:cNvSpPr>
              <a:spLocks noChangeArrowheads="1"/>
            </p:cNvSpPr>
            <p:nvPr/>
          </p:nvSpPr>
          <p:spPr bwMode="auto">
            <a:xfrm>
              <a:off x="2068" y="2516"/>
              <a:ext cx="31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CC0000"/>
                </a:buClr>
                <a:buSzPct val="120000"/>
                <a:buFont typeface="Wingdings" panose="05000000000000000000" pitchFamily="2" charset="2"/>
                <a:buChar char="F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3CC33"/>
                </a:buClr>
                <a:buFont typeface="Wingdings" panose="05000000000000000000" pitchFamily="2" charset="2"/>
                <a:buChar char="Ø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spcBef>
                  <a:spcPct val="20000"/>
                </a:spcBef>
                <a:buSzPct val="90000"/>
                <a:buFont typeface="Wingdings" panose="05000000000000000000" pitchFamily="2" charset="2"/>
                <a:buChar char="p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zh-CN" altLang="zh-CN" sz="70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P</a:t>
              </a:r>
              <a:endParaRPr lang="zh-CN" altLang="zh-CN" sz="1800">
                <a:ea typeface="宋体" panose="02010600030101010101" pitchFamily="2" charset="-122"/>
              </a:endParaRPr>
            </a:p>
          </p:txBody>
        </p:sp>
        <p:sp>
          <p:nvSpPr>
            <p:cNvPr id="18810" name="Rectangle 615"/>
            <p:cNvSpPr>
              <a:spLocks noChangeArrowheads="1"/>
            </p:cNvSpPr>
            <p:nvPr/>
          </p:nvSpPr>
          <p:spPr bwMode="auto">
            <a:xfrm>
              <a:off x="2104" y="2516"/>
              <a:ext cx="14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CC0000"/>
                </a:buClr>
                <a:buSzPct val="120000"/>
                <a:buFont typeface="Wingdings" panose="05000000000000000000" pitchFamily="2" charset="2"/>
                <a:buChar char="F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3CC33"/>
                </a:buClr>
                <a:buFont typeface="Wingdings" panose="05000000000000000000" pitchFamily="2" charset="2"/>
                <a:buChar char="Ø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spcBef>
                  <a:spcPct val="20000"/>
                </a:spcBef>
                <a:buSzPct val="90000"/>
                <a:buFont typeface="Wingdings" panose="05000000000000000000" pitchFamily="2" charset="2"/>
                <a:buChar char="p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zh-CN" altLang="zh-CN" sz="70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 </a:t>
              </a:r>
              <a:endParaRPr lang="zh-CN" altLang="zh-CN" sz="1800">
                <a:ea typeface="宋体" panose="02010600030101010101" pitchFamily="2" charset="-122"/>
              </a:endParaRPr>
            </a:p>
          </p:txBody>
        </p:sp>
        <p:grpSp>
          <p:nvGrpSpPr>
            <p:cNvPr id="18811" name="Group 624"/>
            <p:cNvGrpSpPr>
              <a:grpSpLocks/>
            </p:cNvGrpSpPr>
            <p:nvPr/>
          </p:nvGrpSpPr>
          <p:grpSpPr bwMode="auto">
            <a:xfrm>
              <a:off x="2301" y="2929"/>
              <a:ext cx="152" cy="34"/>
              <a:chOff x="2301" y="2929"/>
              <a:chExt cx="152" cy="34"/>
            </a:xfrm>
          </p:grpSpPr>
          <p:sp>
            <p:nvSpPr>
              <p:cNvPr id="19960" name="Line 616"/>
              <p:cNvSpPr>
                <a:spLocks noChangeShapeType="1"/>
              </p:cNvSpPr>
              <p:nvPr/>
            </p:nvSpPr>
            <p:spPr bwMode="auto">
              <a:xfrm flipV="1">
                <a:off x="2301" y="2929"/>
                <a:ext cx="14" cy="21"/>
              </a:xfrm>
              <a:prstGeom prst="line">
                <a:avLst/>
              </a:prstGeom>
              <a:noFill/>
              <a:ln w="7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961" name="Line 617"/>
              <p:cNvSpPr>
                <a:spLocks noChangeShapeType="1"/>
              </p:cNvSpPr>
              <p:nvPr/>
            </p:nvSpPr>
            <p:spPr bwMode="auto">
              <a:xfrm flipH="1" flipV="1">
                <a:off x="2315" y="2929"/>
                <a:ext cx="21" cy="34"/>
              </a:xfrm>
              <a:prstGeom prst="line">
                <a:avLst/>
              </a:prstGeom>
              <a:noFill/>
              <a:ln w="7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962" name="Line 618"/>
              <p:cNvSpPr>
                <a:spLocks noChangeShapeType="1"/>
              </p:cNvSpPr>
              <p:nvPr/>
            </p:nvSpPr>
            <p:spPr bwMode="auto">
              <a:xfrm flipV="1">
                <a:off x="2336" y="2929"/>
                <a:ext cx="21" cy="34"/>
              </a:xfrm>
              <a:prstGeom prst="line">
                <a:avLst/>
              </a:prstGeom>
              <a:noFill/>
              <a:ln w="7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963" name="Line 619"/>
              <p:cNvSpPr>
                <a:spLocks noChangeShapeType="1"/>
              </p:cNvSpPr>
              <p:nvPr/>
            </p:nvSpPr>
            <p:spPr bwMode="auto">
              <a:xfrm flipH="1" flipV="1">
                <a:off x="2357" y="2929"/>
                <a:ext cx="21" cy="34"/>
              </a:xfrm>
              <a:prstGeom prst="line">
                <a:avLst/>
              </a:prstGeom>
              <a:noFill/>
              <a:ln w="7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964" name="Line 620"/>
              <p:cNvSpPr>
                <a:spLocks noChangeShapeType="1"/>
              </p:cNvSpPr>
              <p:nvPr/>
            </p:nvSpPr>
            <p:spPr bwMode="auto">
              <a:xfrm flipV="1">
                <a:off x="2377" y="2929"/>
                <a:ext cx="21" cy="34"/>
              </a:xfrm>
              <a:prstGeom prst="line">
                <a:avLst/>
              </a:prstGeom>
              <a:noFill/>
              <a:ln w="7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965" name="Line 621"/>
              <p:cNvSpPr>
                <a:spLocks noChangeShapeType="1"/>
              </p:cNvSpPr>
              <p:nvPr/>
            </p:nvSpPr>
            <p:spPr bwMode="auto">
              <a:xfrm flipH="1" flipV="1">
                <a:off x="2398" y="2929"/>
                <a:ext cx="22" cy="34"/>
              </a:xfrm>
              <a:prstGeom prst="line">
                <a:avLst/>
              </a:prstGeom>
              <a:noFill/>
              <a:ln w="7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966" name="Line 622"/>
              <p:cNvSpPr>
                <a:spLocks noChangeShapeType="1"/>
              </p:cNvSpPr>
              <p:nvPr/>
            </p:nvSpPr>
            <p:spPr bwMode="auto">
              <a:xfrm flipV="1">
                <a:off x="2418" y="2929"/>
                <a:ext cx="22" cy="34"/>
              </a:xfrm>
              <a:prstGeom prst="line">
                <a:avLst/>
              </a:prstGeom>
              <a:noFill/>
              <a:ln w="7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967" name="Line 623"/>
              <p:cNvSpPr>
                <a:spLocks noChangeShapeType="1"/>
              </p:cNvSpPr>
              <p:nvPr/>
            </p:nvSpPr>
            <p:spPr bwMode="auto">
              <a:xfrm flipH="1" flipV="1">
                <a:off x="2440" y="2929"/>
                <a:ext cx="13" cy="21"/>
              </a:xfrm>
              <a:prstGeom prst="line">
                <a:avLst/>
              </a:prstGeom>
              <a:noFill/>
              <a:ln w="7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18812" name="Line 625"/>
            <p:cNvSpPr>
              <a:spLocks noChangeShapeType="1"/>
            </p:cNvSpPr>
            <p:nvPr/>
          </p:nvSpPr>
          <p:spPr bwMode="auto">
            <a:xfrm>
              <a:off x="2301" y="2950"/>
              <a:ext cx="1" cy="98"/>
            </a:xfrm>
            <a:prstGeom prst="line">
              <a:avLst/>
            </a:prstGeom>
            <a:noFill/>
            <a:ln w="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813" name="Line 626"/>
            <p:cNvSpPr>
              <a:spLocks noChangeShapeType="1"/>
            </p:cNvSpPr>
            <p:nvPr/>
          </p:nvSpPr>
          <p:spPr bwMode="auto">
            <a:xfrm>
              <a:off x="2453" y="2950"/>
              <a:ext cx="1" cy="98"/>
            </a:xfrm>
            <a:prstGeom prst="line">
              <a:avLst/>
            </a:prstGeom>
            <a:noFill/>
            <a:ln w="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814" name="Line 627"/>
            <p:cNvSpPr>
              <a:spLocks noChangeShapeType="1"/>
            </p:cNvSpPr>
            <p:nvPr/>
          </p:nvSpPr>
          <p:spPr bwMode="auto">
            <a:xfrm>
              <a:off x="2302" y="3048"/>
              <a:ext cx="151" cy="1"/>
            </a:xfrm>
            <a:prstGeom prst="line">
              <a:avLst/>
            </a:prstGeom>
            <a:noFill/>
            <a:ln w="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815" name="Freeform 628"/>
            <p:cNvSpPr>
              <a:spLocks noEditPoints="1"/>
            </p:cNvSpPr>
            <p:nvPr/>
          </p:nvSpPr>
          <p:spPr bwMode="auto">
            <a:xfrm>
              <a:off x="2003" y="2850"/>
              <a:ext cx="3" cy="242"/>
            </a:xfrm>
            <a:custGeom>
              <a:avLst/>
              <a:gdLst>
                <a:gd name="T0" fmla="*/ 0 w 33"/>
                <a:gd name="T1" fmla="*/ 0 h 2568"/>
                <a:gd name="T2" fmla="*/ 0 w 33"/>
                <a:gd name="T3" fmla="*/ 1 h 2568"/>
                <a:gd name="T4" fmla="*/ 0 w 33"/>
                <a:gd name="T5" fmla="*/ 1 h 2568"/>
                <a:gd name="T6" fmla="*/ 0 w 33"/>
                <a:gd name="T7" fmla="*/ 1 h 2568"/>
                <a:gd name="T8" fmla="*/ 0 w 33"/>
                <a:gd name="T9" fmla="*/ 2 h 2568"/>
                <a:gd name="T10" fmla="*/ 0 w 33"/>
                <a:gd name="T11" fmla="*/ 3 h 2568"/>
                <a:gd name="T12" fmla="*/ 0 w 33"/>
                <a:gd name="T13" fmla="*/ 3 h 2568"/>
                <a:gd name="T14" fmla="*/ 0 w 33"/>
                <a:gd name="T15" fmla="*/ 3 h 2568"/>
                <a:gd name="T16" fmla="*/ 0 w 33"/>
                <a:gd name="T17" fmla="*/ 4 h 2568"/>
                <a:gd name="T18" fmla="*/ 0 w 33"/>
                <a:gd name="T19" fmla="*/ 4 h 2568"/>
                <a:gd name="T20" fmla="*/ 0 w 33"/>
                <a:gd name="T21" fmla="*/ 4 h 2568"/>
                <a:gd name="T22" fmla="*/ 0 w 33"/>
                <a:gd name="T23" fmla="*/ 5 h 2568"/>
                <a:gd name="T24" fmla="*/ 0 w 33"/>
                <a:gd name="T25" fmla="*/ 5 h 2568"/>
                <a:gd name="T26" fmla="*/ 0 w 33"/>
                <a:gd name="T27" fmla="*/ 5 h 2568"/>
                <a:gd name="T28" fmla="*/ 0 w 33"/>
                <a:gd name="T29" fmla="*/ 6 h 2568"/>
                <a:gd name="T30" fmla="*/ 0 w 33"/>
                <a:gd name="T31" fmla="*/ 7 h 2568"/>
                <a:gd name="T32" fmla="*/ 0 w 33"/>
                <a:gd name="T33" fmla="*/ 7 h 2568"/>
                <a:gd name="T34" fmla="*/ 0 w 33"/>
                <a:gd name="T35" fmla="*/ 7 h 2568"/>
                <a:gd name="T36" fmla="*/ 0 w 33"/>
                <a:gd name="T37" fmla="*/ 8 h 2568"/>
                <a:gd name="T38" fmla="*/ 0 w 33"/>
                <a:gd name="T39" fmla="*/ 8 h 2568"/>
                <a:gd name="T40" fmla="*/ 0 w 33"/>
                <a:gd name="T41" fmla="*/ 8 h 2568"/>
                <a:gd name="T42" fmla="*/ 0 w 33"/>
                <a:gd name="T43" fmla="*/ 9 h 2568"/>
                <a:gd name="T44" fmla="*/ 0 w 33"/>
                <a:gd name="T45" fmla="*/ 10 h 2568"/>
                <a:gd name="T46" fmla="*/ 0 w 33"/>
                <a:gd name="T47" fmla="*/ 10 h 2568"/>
                <a:gd name="T48" fmla="*/ 0 w 33"/>
                <a:gd name="T49" fmla="*/ 10 h 2568"/>
                <a:gd name="T50" fmla="*/ 0 w 33"/>
                <a:gd name="T51" fmla="*/ 11 h 2568"/>
                <a:gd name="T52" fmla="*/ 0 w 33"/>
                <a:gd name="T53" fmla="*/ 11 h 2568"/>
                <a:gd name="T54" fmla="*/ 0 w 33"/>
                <a:gd name="T55" fmla="*/ 11 h 2568"/>
                <a:gd name="T56" fmla="*/ 0 w 33"/>
                <a:gd name="T57" fmla="*/ 12 h 2568"/>
                <a:gd name="T58" fmla="*/ 0 w 33"/>
                <a:gd name="T59" fmla="*/ 13 h 2568"/>
                <a:gd name="T60" fmla="*/ 0 w 33"/>
                <a:gd name="T61" fmla="*/ 13 h 2568"/>
                <a:gd name="T62" fmla="*/ 0 w 33"/>
                <a:gd name="T63" fmla="*/ 13 h 2568"/>
                <a:gd name="T64" fmla="*/ 0 w 33"/>
                <a:gd name="T65" fmla="*/ 14 h 2568"/>
                <a:gd name="T66" fmla="*/ 0 w 33"/>
                <a:gd name="T67" fmla="*/ 14 h 2568"/>
                <a:gd name="T68" fmla="*/ 0 w 33"/>
                <a:gd name="T69" fmla="*/ 14 h 2568"/>
                <a:gd name="T70" fmla="*/ 0 w 33"/>
                <a:gd name="T71" fmla="*/ 15 h 2568"/>
                <a:gd name="T72" fmla="*/ 0 w 33"/>
                <a:gd name="T73" fmla="*/ 16 h 2568"/>
                <a:gd name="T74" fmla="*/ 0 w 33"/>
                <a:gd name="T75" fmla="*/ 16 h 2568"/>
                <a:gd name="T76" fmla="*/ 0 w 33"/>
                <a:gd name="T77" fmla="*/ 16 h 2568"/>
                <a:gd name="T78" fmla="*/ 0 w 33"/>
                <a:gd name="T79" fmla="*/ 17 h 2568"/>
                <a:gd name="T80" fmla="*/ 0 w 33"/>
                <a:gd name="T81" fmla="*/ 17 h 2568"/>
                <a:gd name="T82" fmla="*/ 0 w 33"/>
                <a:gd name="T83" fmla="*/ 17 h 2568"/>
                <a:gd name="T84" fmla="*/ 0 w 33"/>
                <a:gd name="T85" fmla="*/ 18 h 2568"/>
                <a:gd name="T86" fmla="*/ 0 w 33"/>
                <a:gd name="T87" fmla="*/ 19 h 2568"/>
                <a:gd name="T88" fmla="*/ 0 w 33"/>
                <a:gd name="T89" fmla="*/ 19 h 2568"/>
                <a:gd name="T90" fmla="*/ 0 w 33"/>
                <a:gd name="T91" fmla="*/ 19 h 2568"/>
                <a:gd name="T92" fmla="*/ 0 w 33"/>
                <a:gd name="T93" fmla="*/ 20 h 2568"/>
                <a:gd name="T94" fmla="*/ 0 w 33"/>
                <a:gd name="T95" fmla="*/ 20 h 2568"/>
                <a:gd name="T96" fmla="*/ 0 w 33"/>
                <a:gd name="T97" fmla="*/ 20 h 2568"/>
                <a:gd name="T98" fmla="*/ 0 w 33"/>
                <a:gd name="T99" fmla="*/ 21 h 2568"/>
                <a:gd name="T100" fmla="*/ 0 w 33"/>
                <a:gd name="T101" fmla="*/ 22 h 2568"/>
                <a:gd name="T102" fmla="*/ 0 w 33"/>
                <a:gd name="T103" fmla="*/ 22 h 2568"/>
                <a:gd name="T104" fmla="*/ 0 w 33"/>
                <a:gd name="T105" fmla="*/ 22 h 2568"/>
                <a:gd name="T106" fmla="*/ 0 w 33"/>
                <a:gd name="T107" fmla="*/ 23 h 256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33" h="2568">
                  <a:moveTo>
                    <a:pt x="33" y="16"/>
                  </a:moveTo>
                  <a:lnTo>
                    <a:pt x="33" y="17"/>
                  </a:lnTo>
                  <a:cubicBezTo>
                    <a:pt x="33" y="26"/>
                    <a:pt x="26" y="33"/>
                    <a:pt x="16" y="33"/>
                  </a:cubicBezTo>
                  <a:cubicBezTo>
                    <a:pt x="7" y="33"/>
                    <a:pt x="0" y="26"/>
                    <a:pt x="0" y="17"/>
                  </a:cubicBezTo>
                  <a:lnTo>
                    <a:pt x="0" y="16"/>
                  </a:lnTo>
                  <a:cubicBezTo>
                    <a:pt x="0" y="7"/>
                    <a:pt x="7" y="0"/>
                    <a:pt x="16" y="0"/>
                  </a:cubicBezTo>
                  <a:cubicBezTo>
                    <a:pt x="26" y="0"/>
                    <a:pt x="33" y="7"/>
                    <a:pt x="33" y="16"/>
                  </a:cubicBezTo>
                  <a:close/>
                  <a:moveTo>
                    <a:pt x="33" y="83"/>
                  </a:moveTo>
                  <a:lnTo>
                    <a:pt x="33" y="83"/>
                  </a:lnTo>
                  <a:cubicBezTo>
                    <a:pt x="33" y="92"/>
                    <a:pt x="26" y="100"/>
                    <a:pt x="16" y="100"/>
                  </a:cubicBezTo>
                  <a:cubicBezTo>
                    <a:pt x="7" y="100"/>
                    <a:pt x="0" y="92"/>
                    <a:pt x="0" y="83"/>
                  </a:cubicBezTo>
                  <a:cubicBezTo>
                    <a:pt x="0" y="74"/>
                    <a:pt x="7" y="67"/>
                    <a:pt x="16" y="67"/>
                  </a:cubicBezTo>
                  <a:cubicBezTo>
                    <a:pt x="26" y="67"/>
                    <a:pt x="33" y="74"/>
                    <a:pt x="33" y="83"/>
                  </a:cubicBezTo>
                  <a:close/>
                  <a:moveTo>
                    <a:pt x="33" y="150"/>
                  </a:moveTo>
                  <a:lnTo>
                    <a:pt x="33" y="150"/>
                  </a:lnTo>
                  <a:cubicBezTo>
                    <a:pt x="33" y="159"/>
                    <a:pt x="26" y="167"/>
                    <a:pt x="16" y="167"/>
                  </a:cubicBezTo>
                  <a:cubicBezTo>
                    <a:pt x="7" y="167"/>
                    <a:pt x="0" y="159"/>
                    <a:pt x="0" y="150"/>
                  </a:cubicBezTo>
                  <a:cubicBezTo>
                    <a:pt x="0" y="141"/>
                    <a:pt x="7" y="133"/>
                    <a:pt x="16" y="133"/>
                  </a:cubicBezTo>
                  <a:cubicBezTo>
                    <a:pt x="26" y="133"/>
                    <a:pt x="33" y="141"/>
                    <a:pt x="33" y="150"/>
                  </a:cubicBezTo>
                  <a:close/>
                  <a:moveTo>
                    <a:pt x="33" y="217"/>
                  </a:moveTo>
                  <a:lnTo>
                    <a:pt x="33" y="217"/>
                  </a:lnTo>
                  <a:cubicBezTo>
                    <a:pt x="33" y="226"/>
                    <a:pt x="26" y="233"/>
                    <a:pt x="16" y="233"/>
                  </a:cubicBezTo>
                  <a:cubicBezTo>
                    <a:pt x="7" y="233"/>
                    <a:pt x="0" y="226"/>
                    <a:pt x="0" y="217"/>
                  </a:cubicBezTo>
                  <a:cubicBezTo>
                    <a:pt x="0" y="207"/>
                    <a:pt x="7" y="200"/>
                    <a:pt x="16" y="200"/>
                  </a:cubicBezTo>
                  <a:cubicBezTo>
                    <a:pt x="26" y="200"/>
                    <a:pt x="33" y="207"/>
                    <a:pt x="33" y="217"/>
                  </a:cubicBezTo>
                  <a:close/>
                  <a:moveTo>
                    <a:pt x="33" y="283"/>
                  </a:moveTo>
                  <a:lnTo>
                    <a:pt x="33" y="283"/>
                  </a:lnTo>
                  <a:cubicBezTo>
                    <a:pt x="33" y="293"/>
                    <a:pt x="26" y="300"/>
                    <a:pt x="16" y="300"/>
                  </a:cubicBezTo>
                  <a:cubicBezTo>
                    <a:pt x="7" y="300"/>
                    <a:pt x="0" y="293"/>
                    <a:pt x="0" y="283"/>
                  </a:cubicBezTo>
                  <a:cubicBezTo>
                    <a:pt x="0" y="274"/>
                    <a:pt x="7" y="267"/>
                    <a:pt x="16" y="267"/>
                  </a:cubicBezTo>
                  <a:cubicBezTo>
                    <a:pt x="26" y="267"/>
                    <a:pt x="33" y="274"/>
                    <a:pt x="33" y="283"/>
                  </a:cubicBezTo>
                  <a:close/>
                  <a:moveTo>
                    <a:pt x="33" y="350"/>
                  </a:moveTo>
                  <a:lnTo>
                    <a:pt x="33" y="350"/>
                  </a:lnTo>
                  <a:cubicBezTo>
                    <a:pt x="33" y="359"/>
                    <a:pt x="26" y="367"/>
                    <a:pt x="16" y="367"/>
                  </a:cubicBezTo>
                  <a:cubicBezTo>
                    <a:pt x="7" y="367"/>
                    <a:pt x="0" y="359"/>
                    <a:pt x="0" y="350"/>
                  </a:cubicBezTo>
                  <a:cubicBezTo>
                    <a:pt x="0" y="341"/>
                    <a:pt x="7" y="333"/>
                    <a:pt x="16" y="333"/>
                  </a:cubicBezTo>
                  <a:cubicBezTo>
                    <a:pt x="26" y="333"/>
                    <a:pt x="33" y="341"/>
                    <a:pt x="33" y="350"/>
                  </a:cubicBezTo>
                  <a:close/>
                  <a:moveTo>
                    <a:pt x="33" y="417"/>
                  </a:moveTo>
                  <a:lnTo>
                    <a:pt x="33" y="417"/>
                  </a:lnTo>
                  <a:cubicBezTo>
                    <a:pt x="33" y="426"/>
                    <a:pt x="26" y="433"/>
                    <a:pt x="16" y="433"/>
                  </a:cubicBezTo>
                  <a:cubicBezTo>
                    <a:pt x="7" y="433"/>
                    <a:pt x="0" y="426"/>
                    <a:pt x="0" y="417"/>
                  </a:cubicBezTo>
                  <a:cubicBezTo>
                    <a:pt x="0" y="407"/>
                    <a:pt x="7" y="400"/>
                    <a:pt x="16" y="400"/>
                  </a:cubicBezTo>
                  <a:cubicBezTo>
                    <a:pt x="26" y="400"/>
                    <a:pt x="33" y="407"/>
                    <a:pt x="33" y="417"/>
                  </a:cubicBezTo>
                  <a:close/>
                  <a:moveTo>
                    <a:pt x="33" y="483"/>
                  </a:moveTo>
                  <a:lnTo>
                    <a:pt x="33" y="483"/>
                  </a:lnTo>
                  <a:cubicBezTo>
                    <a:pt x="33" y="493"/>
                    <a:pt x="26" y="500"/>
                    <a:pt x="16" y="500"/>
                  </a:cubicBezTo>
                  <a:cubicBezTo>
                    <a:pt x="7" y="500"/>
                    <a:pt x="0" y="493"/>
                    <a:pt x="0" y="483"/>
                  </a:cubicBezTo>
                  <a:cubicBezTo>
                    <a:pt x="0" y="474"/>
                    <a:pt x="7" y="467"/>
                    <a:pt x="16" y="467"/>
                  </a:cubicBezTo>
                  <a:cubicBezTo>
                    <a:pt x="26" y="467"/>
                    <a:pt x="33" y="474"/>
                    <a:pt x="33" y="483"/>
                  </a:cubicBezTo>
                  <a:close/>
                  <a:moveTo>
                    <a:pt x="33" y="550"/>
                  </a:moveTo>
                  <a:lnTo>
                    <a:pt x="33" y="550"/>
                  </a:lnTo>
                  <a:cubicBezTo>
                    <a:pt x="33" y="559"/>
                    <a:pt x="26" y="567"/>
                    <a:pt x="16" y="567"/>
                  </a:cubicBezTo>
                  <a:cubicBezTo>
                    <a:pt x="7" y="567"/>
                    <a:pt x="0" y="559"/>
                    <a:pt x="0" y="550"/>
                  </a:cubicBezTo>
                  <a:cubicBezTo>
                    <a:pt x="0" y="541"/>
                    <a:pt x="7" y="533"/>
                    <a:pt x="16" y="533"/>
                  </a:cubicBezTo>
                  <a:cubicBezTo>
                    <a:pt x="26" y="533"/>
                    <a:pt x="33" y="541"/>
                    <a:pt x="33" y="550"/>
                  </a:cubicBezTo>
                  <a:close/>
                  <a:moveTo>
                    <a:pt x="33" y="617"/>
                  </a:moveTo>
                  <a:lnTo>
                    <a:pt x="33" y="617"/>
                  </a:lnTo>
                  <a:cubicBezTo>
                    <a:pt x="33" y="626"/>
                    <a:pt x="26" y="633"/>
                    <a:pt x="16" y="633"/>
                  </a:cubicBezTo>
                  <a:cubicBezTo>
                    <a:pt x="7" y="633"/>
                    <a:pt x="0" y="626"/>
                    <a:pt x="0" y="617"/>
                  </a:cubicBezTo>
                  <a:cubicBezTo>
                    <a:pt x="0" y="608"/>
                    <a:pt x="7" y="600"/>
                    <a:pt x="16" y="600"/>
                  </a:cubicBezTo>
                  <a:cubicBezTo>
                    <a:pt x="26" y="600"/>
                    <a:pt x="33" y="608"/>
                    <a:pt x="33" y="617"/>
                  </a:cubicBezTo>
                  <a:close/>
                  <a:moveTo>
                    <a:pt x="33" y="683"/>
                  </a:moveTo>
                  <a:lnTo>
                    <a:pt x="33" y="683"/>
                  </a:lnTo>
                  <a:cubicBezTo>
                    <a:pt x="33" y="693"/>
                    <a:pt x="26" y="700"/>
                    <a:pt x="16" y="700"/>
                  </a:cubicBezTo>
                  <a:cubicBezTo>
                    <a:pt x="7" y="700"/>
                    <a:pt x="0" y="693"/>
                    <a:pt x="0" y="683"/>
                  </a:cubicBezTo>
                  <a:cubicBezTo>
                    <a:pt x="0" y="674"/>
                    <a:pt x="7" y="667"/>
                    <a:pt x="16" y="667"/>
                  </a:cubicBezTo>
                  <a:cubicBezTo>
                    <a:pt x="26" y="667"/>
                    <a:pt x="33" y="674"/>
                    <a:pt x="33" y="683"/>
                  </a:cubicBezTo>
                  <a:close/>
                  <a:moveTo>
                    <a:pt x="33" y="750"/>
                  </a:moveTo>
                  <a:lnTo>
                    <a:pt x="33" y="750"/>
                  </a:lnTo>
                  <a:cubicBezTo>
                    <a:pt x="33" y="759"/>
                    <a:pt x="26" y="767"/>
                    <a:pt x="16" y="767"/>
                  </a:cubicBezTo>
                  <a:cubicBezTo>
                    <a:pt x="7" y="767"/>
                    <a:pt x="0" y="759"/>
                    <a:pt x="0" y="750"/>
                  </a:cubicBezTo>
                  <a:cubicBezTo>
                    <a:pt x="0" y="741"/>
                    <a:pt x="7" y="733"/>
                    <a:pt x="16" y="733"/>
                  </a:cubicBezTo>
                  <a:cubicBezTo>
                    <a:pt x="26" y="733"/>
                    <a:pt x="33" y="741"/>
                    <a:pt x="33" y="750"/>
                  </a:cubicBezTo>
                  <a:close/>
                  <a:moveTo>
                    <a:pt x="33" y="817"/>
                  </a:moveTo>
                  <a:lnTo>
                    <a:pt x="33" y="817"/>
                  </a:lnTo>
                  <a:cubicBezTo>
                    <a:pt x="33" y="826"/>
                    <a:pt x="26" y="834"/>
                    <a:pt x="16" y="834"/>
                  </a:cubicBezTo>
                  <a:cubicBezTo>
                    <a:pt x="7" y="834"/>
                    <a:pt x="0" y="826"/>
                    <a:pt x="0" y="817"/>
                  </a:cubicBezTo>
                  <a:cubicBezTo>
                    <a:pt x="0" y="808"/>
                    <a:pt x="7" y="800"/>
                    <a:pt x="16" y="800"/>
                  </a:cubicBezTo>
                  <a:cubicBezTo>
                    <a:pt x="26" y="800"/>
                    <a:pt x="33" y="808"/>
                    <a:pt x="33" y="817"/>
                  </a:cubicBezTo>
                  <a:close/>
                  <a:moveTo>
                    <a:pt x="33" y="884"/>
                  </a:moveTo>
                  <a:lnTo>
                    <a:pt x="33" y="884"/>
                  </a:lnTo>
                  <a:cubicBezTo>
                    <a:pt x="33" y="893"/>
                    <a:pt x="26" y="900"/>
                    <a:pt x="16" y="900"/>
                  </a:cubicBezTo>
                  <a:cubicBezTo>
                    <a:pt x="7" y="900"/>
                    <a:pt x="0" y="893"/>
                    <a:pt x="0" y="884"/>
                  </a:cubicBezTo>
                  <a:cubicBezTo>
                    <a:pt x="0" y="874"/>
                    <a:pt x="7" y="867"/>
                    <a:pt x="16" y="867"/>
                  </a:cubicBezTo>
                  <a:cubicBezTo>
                    <a:pt x="26" y="867"/>
                    <a:pt x="33" y="874"/>
                    <a:pt x="33" y="884"/>
                  </a:cubicBezTo>
                  <a:close/>
                  <a:moveTo>
                    <a:pt x="33" y="950"/>
                  </a:moveTo>
                  <a:lnTo>
                    <a:pt x="33" y="950"/>
                  </a:lnTo>
                  <a:cubicBezTo>
                    <a:pt x="33" y="959"/>
                    <a:pt x="26" y="967"/>
                    <a:pt x="16" y="967"/>
                  </a:cubicBezTo>
                  <a:cubicBezTo>
                    <a:pt x="7" y="967"/>
                    <a:pt x="0" y="959"/>
                    <a:pt x="0" y="950"/>
                  </a:cubicBezTo>
                  <a:cubicBezTo>
                    <a:pt x="0" y="941"/>
                    <a:pt x="7" y="934"/>
                    <a:pt x="16" y="934"/>
                  </a:cubicBezTo>
                  <a:cubicBezTo>
                    <a:pt x="26" y="934"/>
                    <a:pt x="33" y="941"/>
                    <a:pt x="33" y="950"/>
                  </a:cubicBezTo>
                  <a:close/>
                  <a:moveTo>
                    <a:pt x="33" y="1017"/>
                  </a:moveTo>
                  <a:lnTo>
                    <a:pt x="33" y="1017"/>
                  </a:lnTo>
                  <a:cubicBezTo>
                    <a:pt x="33" y="1026"/>
                    <a:pt x="26" y="1034"/>
                    <a:pt x="16" y="1034"/>
                  </a:cubicBezTo>
                  <a:cubicBezTo>
                    <a:pt x="7" y="1034"/>
                    <a:pt x="0" y="1026"/>
                    <a:pt x="0" y="1017"/>
                  </a:cubicBezTo>
                  <a:cubicBezTo>
                    <a:pt x="0" y="1008"/>
                    <a:pt x="7" y="1000"/>
                    <a:pt x="16" y="1000"/>
                  </a:cubicBezTo>
                  <a:cubicBezTo>
                    <a:pt x="26" y="1000"/>
                    <a:pt x="33" y="1008"/>
                    <a:pt x="33" y="1017"/>
                  </a:cubicBezTo>
                  <a:close/>
                  <a:moveTo>
                    <a:pt x="33" y="1084"/>
                  </a:moveTo>
                  <a:lnTo>
                    <a:pt x="33" y="1084"/>
                  </a:lnTo>
                  <a:cubicBezTo>
                    <a:pt x="33" y="1093"/>
                    <a:pt x="26" y="1100"/>
                    <a:pt x="16" y="1100"/>
                  </a:cubicBezTo>
                  <a:cubicBezTo>
                    <a:pt x="7" y="1100"/>
                    <a:pt x="0" y="1093"/>
                    <a:pt x="0" y="1084"/>
                  </a:cubicBezTo>
                  <a:cubicBezTo>
                    <a:pt x="0" y="1074"/>
                    <a:pt x="7" y="1067"/>
                    <a:pt x="16" y="1067"/>
                  </a:cubicBezTo>
                  <a:cubicBezTo>
                    <a:pt x="26" y="1067"/>
                    <a:pt x="33" y="1074"/>
                    <a:pt x="33" y="1084"/>
                  </a:cubicBezTo>
                  <a:close/>
                  <a:moveTo>
                    <a:pt x="33" y="1150"/>
                  </a:moveTo>
                  <a:lnTo>
                    <a:pt x="33" y="1150"/>
                  </a:lnTo>
                  <a:cubicBezTo>
                    <a:pt x="33" y="1160"/>
                    <a:pt x="26" y="1167"/>
                    <a:pt x="16" y="1167"/>
                  </a:cubicBezTo>
                  <a:cubicBezTo>
                    <a:pt x="7" y="1167"/>
                    <a:pt x="0" y="1160"/>
                    <a:pt x="0" y="1150"/>
                  </a:cubicBezTo>
                  <a:cubicBezTo>
                    <a:pt x="0" y="1141"/>
                    <a:pt x="7" y="1134"/>
                    <a:pt x="16" y="1134"/>
                  </a:cubicBezTo>
                  <a:cubicBezTo>
                    <a:pt x="26" y="1134"/>
                    <a:pt x="33" y="1141"/>
                    <a:pt x="33" y="1150"/>
                  </a:cubicBezTo>
                  <a:close/>
                  <a:moveTo>
                    <a:pt x="33" y="1217"/>
                  </a:moveTo>
                  <a:lnTo>
                    <a:pt x="33" y="1217"/>
                  </a:lnTo>
                  <a:cubicBezTo>
                    <a:pt x="33" y="1226"/>
                    <a:pt x="26" y="1234"/>
                    <a:pt x="16" y="1234"/>
                  </a:cubicBezTo>
                  <a:cubicBezTo>
                    <a:pt x="7" y="1234"/>
                    <a:pt x="0" y="1226"/>
                    <a:pt x="0" y="1217"/>
                  </a:cubicBezTo>
                  <a:cubicBezTo>
                    <a:pt x="0" y="1208"/>
                    <a:pt x="7" y="1200"/>
                    <a:pt x="16" y="1200"/>
                  </a:cubicBezTo>
                  <a:cubicBezTo>
                    <a:pt x="26" y="1200"/>
                    <a:pt x="33" y="1208"/>
                    <a:pt x="33" y="1217"/>
                  </a:cubicBezTo>
                  <a:close/>
                  <a:moveTo>
                    <a:pt x="33" y="1284"/>
                  </a:moveTo>
                  <a:lnTo>
                    <a:pt x="33" y="1284"/>
                  </a:lnTo>
                  <a:cubicBezTo>
                    <a:pt x="33" y="1293"/>
                    <a:pt x="26" y="1300"/>
                    <a:pt x="16" y="1300"/>
                  </a:cubicBezTo>
                  <a:cubicBezTo>
                    <a:pt x="7" y="1300"/>
                    <a:pt x="0" y="1293"/>
                    <a:pt x="0" y="1284"/>
                  </a:cubicBezTo>
                  <a:cubicBezTo>
                    <a:pt x="0" y="1275"/>
                    <a:pt x="7" y="1267"/>
                    <a:pt x="16" y="1267"/>
                  </a:cubicBezTo>
                  <a:cubicBezTo>
                    <a:pt x="26" y="1267"/>
                    <a:pt x="33" y="1275"/>
                    <a:pt x="33" y="1284"/>
                  </a:cubicBezTo>
                  <a:close/>
                  <a:moveTo>
                    <a:pt x="33" y="1350"/>
                  </a:moveTo>
                  <a:lnTo>
                    <a:pt x="33" y="1350"/>
                  </a:lnTo>
                  <a:cubicBezTo>
                    <a:pt x="33" y="1360"/>
                    <a:pt x="26" y="1367"/>
                    <a:pt x="16" y="1367"/>
                  </a:cubicBezTo>
                  <a:cubicBezTo>
                    <a:pt x="7" y="1367"/>
                    <a:pt x="0" y="1360"/>
                    <a:pt x="0" y="1350"/>
                  </a:cubicBezTo>
                  <a:cubicBezTo>
                    <a:pt x="0" y="1341"/>
                    <a:pt x="7" y="1334"/>
                    <a:pt x="16" y="1334"/>
                  </a:cubicBezTo>
                  <a:cubicBezTo>
                    <a:pt x="26" y="1334"/>
                    <a:pt x="33" y="1341"/>
                    <a:pt x="33" y="1350"/>
                  </a:cubicBezTo>
                  <a:close/>
                  <a:moveTo>
                    <a:pt x="33" y="1417"/>
                  </a:moveTo>
                  <a:lnTo>
                    <a:pt x="33" y="1417"/>
                  </a:lnTo>
                  <a:cubicBezTo>
                    <a:pt x="33" y="1426"/>
                    <a:pt x="26" y="1434"/>
                    <a:pt x="16" y="1434"/>
                  </a:cubicBezTo>
                  <a:cubicBezTo>
                    <a:pt x="7" y="1434"/>
                    <a:pt x="0" y="1426"/>
                    <a:pt x="0" y="1417"/>
                  </a:cubicBezTo>
                  <a:cubicBezTo>
                    <a:pt x="0" y="1408"/>
                    <a:pt x="7" y="1400"/>
                    <a:pt x="16" y="1400"/>
                  </a:cubicBezTo>
                  <a:cubicBezTo>
                    <a:pt x="26" y="1400"/>
                    <a:pt x="33" y="1408"/>
                    <a:pt x="33" y="1417"/>
                  </a:cubicBezTo>
                  <a:close/>
                  <a:moveTo>
                    <a:pt x="33" y="1484"/>
                  </a:moveTo>
                  <a:lnTo>
                    <a:pt x="33" y="1484"/>
                  </a:lnTo>
                  <a:cubicBezTo>
                    <a:pt x="33" y="1493"/>
                    <a:pt x="26" y="1501"/>
                    <a:pt x="16" y="1501"/>
                  </a:cubicBezTo>
                  <a:cubicBezTo>
                    <a:pt x="7" y="1501"/>
                    <a:pt x="0" y="1493"/>
                    <a:pt x="0" y="1484"/>
                  </a:cubicBezTo>
                  <a:cubicBezTo>
                    <a:pt x="0" y="1475"/>
                    <a:pt x="7" y="1467"/>
                    <a:pt x="16" y="1467"/>
                  </a:cubicBezTo>
                  <a:cubicBezTo>
                    <a:pt x="26" y="1467"/>
                    <a:pt x="33" y="1475"/>
                    <a:pt x="33" y="1484"/>
                  </a:cubicBezTo>
                  <a:close/>
                  <a:moveTo>
                    <a:pt x="33" y="1551"/>
                  </a:moveTo>
                  <a:lnTo>
                    <a:pt x="33" y="1551"/>
                  </a:lnTo>
                  <a:cubicBezTo>
                    <a:pt x="33" y="1560"/>
                    <a:pt x="26" y="1567"/>
                    <a:pt x="16" y="1567"/>
                  </a:cubicBezTo>
                  <a:cubicBezTo>
                    <a:pt x="7" y="1567"/>
                    <a:pt x="0" y="1560"/>
                    <a:pt x="0" y="1551"/>
                  </a:cubicBezTo>
                  <a:cubicBezTo>
                    <a:pt x="0" y="1541"/>
                    <a:pt x="7" y="1534"/>
                    <a:pt x="16" y="1534"/>
                  </a:cubicBezTo>
                  <a:cubicBezTo>
                    <a:pt x="26" y="1534"/>
                    <a:pt x="33" y="1541"/>
                    <a:pt x="33" y="1551"/>
                  </a:cubicBezTo>
                  <a:close/>
                  <a:moveTo>
                    <a:pt x="33" y="1617"/>
                  </a:moveTo>
                  <a:lnTo>
                    <a:pt x="33" y="1617"/>
                  </a:lnTo>
                  <a:cubicBezTo>
                    <a:pt x="33" y="1626"/>
                    <a:pt x="26" y="1634"/>
                    <a:pt x="16" y="1634"/>
                  </a:cubicBezTo>
                  <a:cubicBezTo>
                    <a:pt x="7" y="1634"/>
                    <a:pt x="0" y="1626"/>
                    <a:pt x="0" y="1617"/>
                  </a:cubicBezTo>
                  <a:cubicBezTo>
                    <a:pt x="0" y="1608"/>
                    <a:pt x="7" y="1601"/>
                    <a:pt x="16" y="1601"/>
                  </a:cubicBezTo>
                  <a:cubicBezTo>
                    <a:pt x="26" y="1601"/>
                    <a:pt x="33" y="1608"/>
                    <a:pt x="33" y="1617"/>
                  </a:cubicBezTo>
                  <a:close/>
                  <a:moveTo>
                    <a:pt x="33" y="1684"/>
                  </a:moveTo>
                  <a:lnTo>
                    <a:pt x="33" y="1684"/>
                  </a:lnTo>
                  <a:cubicBezTo>
                    <a:pt x="33" y="1693"/>
                    <a:pt x="26" y="1701"/>
                    <a:pt x="16" y="1701"/>
                  </a:cubicBezTo>
                  <a:cubicBezTo>
                    <a:pt x="7" y="1701"/>
                    <a:pt x="0" y="1693"/>
                    <a:pt x="0" y="1684"/>
                  </a:cubicBezTo>
                  <a:cubicBezTo>
                    <a:pt x="0" y="1675"/>
                    <a:pt x="7" y="1667"/>
                    <a:pt x="16" y="1667"/>
                  </a:cubicBezTo>
                  <a:cubicBezTo>
                    <a:pt x="26" y="1667"/>
                    <a:pt x="33" y="1675"/>
                    <a:pt x="33" y="1684"/>
                  </a:cubicBezTo>
                  <a:close/>
                  <a:moveTo>
                    <a:pt x="33" y="1751"/>
                  </a:moveTo>
                  <a:lnTo>
                    <a:pt x="33" y="1751"/>
                  </a:lnTo>
                  <a:cubicBezTo>
                    <a:pt x="33" y="1760"/>
                    <a:pt x="26" y="1767"/>
                    <a:pt x="16" y="1767"/>
                  </a:cubicBezTo>
                  <a:cubicBezTo>
                    <a:pt x="7" y="1767"/>
                    <a:pt x="0" y="1760"/>
                    <a:pt x="0" y="1751"/>
                  </a:cubicBezTo>
                  <a:cubicBezTo>
                    <a:pt x="0" y="1741"/>
                    <a:pt x="7" y="1734"/>
                    <a:pt x="16" y="1734"/>
                  </a:cubicBezTo>
                  <a:cubicBezTo>
                    <a:pt x="26" y="1734"/>
                    <a:pt x="33" y="1741"/>
                    <a:pt x="33" y="1751"/>
                  </a:cubicBezTo>
                  <a:close/>
                  <a:moveTo>
                    <a:pt x="33" y="1817"/>
                  </a:moveTo>
                  <a:lnTo>
                    <a:pt x="33" y="1817"/>
                  </a:lnTo>
                  <a:cubicBezTo>
                    <a:pt x="33" y="1827"/>
                    <a:pt x="26" y="1834"/>
                    <a:pt x="16" y="1834"/>
                  </a:cubicBezTo>
                  <a:cubicBezTo>
                    <a:pt x="7" y="1834"/>
                    <a:pt x="0" y="1827"/>
                    <a:pt x="0" y="1817"/>
                  </a:cubicBezTo>
                  <a:cubicBezTo>
                    <a:pt x="0" y="1808"/>
                    <a:pt x="7" y="1801"/>
                    <a:pt x="16" y="1801"/>
                  </a:cubicBezTo>
                  <a:cubicBezTo>
                    <a:pt x="26" y="1801"/>
                    <a:pt x="33" y="1808"/>
                    <a:pt x="33" y="1817"/>
                  </a:cubicBezTo>
                  <a:close/>
                  <a:moveTo>
                    <a:pt x="33" y="1884"/>
                  </a:moveTo>
                  <a:lnTo>
                    <a:pt x="33" y="1884"/>
                  </a:lnTo>
                  <a:cubicBezTo>
                    <a:pt x="33" y="1893"/>
                    <a:pt x="26" y="1901"/>
                    <a:pt x="16" y="1901"/>
                  </a:cubicBezTo>
                  <a:cubicBezTo>
                    <a:pt x="7" y="1901"/>
                    <a:pt x="0" y="1893"/>
                    <a:pt x="0" y="1884"/>
                  </a:cubicBezTo>
                  <a:cubicBezTo>
                    <a:pt x="0" y="1875"/>
                    <a:pt x="7" y="1867"/>
                    <a:pt x="16" y="1867"/>
                  </a:cubicBezTo>
                  <a:cubicBezTo>
                    <a:pt x="26" y="1867"/>
                    <a:pt x="33" y="1875"/>
                    <a:pt x="33" y="1884"/>
                  </a:cubicBezTo>
                  <a:close/>
                  <a:moveTo>
                    <a:pt x="33" y="1951"/>
                  </a:moveTo>
                  <a:lnTo>
                    <a:pt x="33" y="1951"/>
                  </a:lnTo>
                  <a:cubicBezTo>
                    <a:pt x="33" y="1960"/>
                    <a:pt x="26" y="1967"/>
                    <a:pt x="16" y="1967"/>
                  </a:cubicBezTo>
                  <a:cubicBezTo>
                    <a:pt x="7" y="1967"/>
                    <a:pt x="0" y="1960"/>
                    <a:pt x="0" y="1951"/>
                  </a:cubicBezTo>
                  <a:cubicBezTo>
                    <a:pt x="0" y="1942"/>
                    <a:pt x="7" y="1934"/>
                    <a:pt x="16" y="1934"/>
                  </a:cubicBezTo>
                  <a:cubicBezTo>
                    <a:pt x="26" y="1934"/>
                    <a:pt x="33" y="1942"/>
                    <a:pt x="33" y="1951"/>
                  </a:cubicBezTo>
                  <a:close/>
                  <a:moveTo>
                    <a:pt x="33" y="2017"/>
                  </a:moveTo>
                  <a:lnTo>
                    <a:pt x="33" y="2017"/>
                  </a:lnTo>
                  <a:cubicBezTo>
                    <a:pt x="33" y="2027"/>
                    <a:pt x="26" y="2034"/>
                    <a:pt x="16" y="2034"/>
                  </a:cubicBezTo>
                  <a:cubicBezTo>
                    <a:pt x="7" y="2034"/>
                    <a:pt x="0" y="2027"/>
                    <a:pt x="0" y="2017"/>
                  </a:cubicBezTo>
                  <a:cubicBezTo>
                    <a:pt x="0" y="2008"/>
                    <a:pt x="7" y="2001"/>
                    <a:pt x="16" y="2001"/>
                  </a:cubicBezTo>
                  <a:cubicBezTo>
                    <a:pt x="26" y="2001"/>
                    <a:pt x="33" y="2008"/>
                    <a:pt x="33" y="2017"/>
                  </a:cubicBezTo>
                  <a:close/>
                  <a:moveTo>
                    <a:pt x="33" y="2084"/>
                  </a:moveTo>
                  <a:lnTo>
                    <a:pt x="33" y="2084"/>
                  </a:lnTo>
                  <a:cubicBezTo>
                    <a:pt x="33" y="2093"/>
                    <a:pt x="26" y="2101"/>
                    <a:pt x="16" y="2101"/>
                  </a:cubicBezTo>
                  <a:cubicBezTo>
                    <a:pt x="7" y="2101"/>
                    <a:pt x="0" y="2093"/>
                    <a:pt x="0" y="2084"/>
                  </a:cubicBezTo>
                  <a:cubicBezTo>
                    <a:pt x="0" y="2075"/>
                    <a:pt x="7" y="2067"/>
                    <a:pt x="16" y="2067"/>
                  </a:cubicBezTo>
                  <a:cubicBezTo>
                    <a:pt x="26" y="2067"/>
                    <a:pt x="33" y="2075"/>
                    <a:pt x="33" y="2084"/>
                  </a:cubicBezTo>
                  <a:close/>
                  <a:moveTo>
                    <a:pt x="33" y="2151"/>
                  </a:moveTo>
                  <a:lnTo>
                    <a:pt x="33" y="2151"/>
                  </a:lnTo>
                  <a:cubicBezTo>
                    <a:pt x="33" y="2160"/>
                    <a:pt x="26" y="2168"/>
                    <a:pt x="16" y="2168"/>
                  </a:cubicBezTo>
                  <a:cubicBezTo>
                    <a:pt x="7" y="2168"/>
                    <a:pt x="0" y="2160"/>
                    <a:pt x="0" y="2151"/>
                  </a:cubicBezTo>
                  <a:cubicBezTo>
                    <a:pt x="0" y="2142"/>
                    <a:pt x="7" y="2134"/>
                    <a:pt x="16" y="2134"/>
                  </a:cubicBezTo>
                  <a:cubicBezTo>
                    <a:pt x="26" y="2134"/>
                    <a:pt x="33" y="2142"/>
                    <a:pt x="33" y="2151"/>
                  </a:cubicBezTo>
                  <a:close/>
                  <a:moveTo>
                    <a:pt x="33" y="2218"/>
                  </a:moveTo>
                  <a:lnTo>
                    <a:pt x="33" y="2218"/>
                  </a:lnTo>
                  <a:cubicBezTo>
                    <a:pt x="33" y="2227"/>
                    <a:pt x="26" y="2234"/>
                    <a:pt x="16" y="2234"/>
                  </a:cubicBezTo>
                  <a:cubicBezTo>
                    <a:pt x="7" y="2234"/>
                    <a:pt x="0" y="2227"/>
                    <a:pt x="0" y="2218"/>
                  </a:cubicBezTo>
                  <a:cubicBezTo>
                    <a:pt x="0" y="2208"/>
                    <a:pt x="7" y="2201"/>
                    <a:pt x="16" y="2201"/>
                  </a:cubicBezTo>
                  <a:cubicBezTo>
                    <a:pt x="26" y="2201"/>
                    <a:pt x="33" y="2208"/>
                    <a:pt x="33" y="2218"/>
                  </a:cubicBezTo>
                  <a:close/>
                  <a:moveTo>
                    <a:pt x="33" y="2284"/>
                  </a:moveTo>
                  <a:lnTo>
                    <a:pt x="33" y="2284"/>
                  </a:lnTo>
                  <a:cubicBezTo>
                    <a:pt x="33" y="2294"/>
                    <a:pt x="26" y="2301"/>
                    <a:pt x="16" y="2301"/>
                  </a:cubicBezTo>
                  <a:cubicBezTo>
                    <a:pt x="7" y="2301"/>
                    <a:pt x="0" y="2294"/>
                    <a:pt x="0" y="2284"/>
                  </a:cubicBezTo>
                  <a:cubicBezTo>
                    <a:pt x="0" y="2275"/>
                    <a:pt x="7" y="2268"/>
                    <a:pt x="16" y="2268"/>
                  </a:cubicBezTo>
                  <a:cubicBezTo>
                    <a:pt x="26" y="2268"/>
                    <a:pt x="33" y="2275"/>
                    <a:pt x="33" y="2284"/>
                  </a:cubicBezTo>
                  <a:close/>
                  <a:moveTo>
                    <a:pt x="33" y="2351"/>
                  </a:moveTo>
                  <a:lnTo>
                    <a:pt x="33" y="2351"/>
                  </a:lnTo>
                  <a:cubicBezTo>
                    <a:pt x="33" y="2360"/>
                    <a:pt x="26" y="2368"/>
                    <a:pt x="16" y="2368"/>
                  </a:cubicBezTo>
                  <a:cubicBezTo>
                    <a:pt x="7" y="2368"/>
                    <a:pt x="0" y="2360"/>
                    <a:pt x="0" y="2351"/>
                  </a:cubicBezTo>
                  <a:cubicBezTo>
                    <a:pt x="0" y="2342"/>
                    <a:pt x="7" y="2334"/>
                    <a:pt x="16" y="2334"/>
                  </a:cubicBezTo>
                  <a:cubicBezTo>
                    <a:pt x="26" y="2334"/>
                    <a:pt x="33" y="2342"/>
                    <a:pt x="33" y="2351"/>
                  </a:cubicBezTo>
                  <a:close/>
                  <a:moveTo>
                    <a:pt x="33" y="2418"/>
                  </a:moveTo>
                  <a:lnTo>
                    <a:pt x="33" y="2418"/>
                  </a:lnTo>
                  <a:cubicBezTo>
                    <a:pt x="33" y="2427"/>
                    <a:pt x="26" y="2434"/>
                    <a:pt x="16" y="2434"/>
                  </a:cubicBezTo>
                  <a:cubicBezTo>
                    <a:pt x="7" y="2434"/>
                    <a:pt x="0" y="2427"/>
                    <a:pt x="0" y="2418"/>
                  </a:cubicBezTo>
                  <a:cubicBezTo>
                    <a:pt x="0" y="2408"/>
                    <a:pt x="7" y="2401"/>
                    <a:pt x="16" y="2401"/>
                  </a:cubicBezTo>
                  <a:cubicBezTo>
                    <a:pt x="26" y="2401"/>
                    <a:pt x="33" y="2408"/>
                    <a:pt x="33" y="2418"/>
                  </a:cubicBezTo>
                  <a:close/>
                  <a:moveTo>
                    <a:pt x="33" y="2484"/>
                  </a:moveTo>
                  <a:lnTo>
                    <a:pt x="33" y="2484"/>
                  </a:lnTo>
                  <a:cubicBezTo>
                    <a:pt x="33" y="2494"/>
                    <a:pt x="26" y="2501"/>
                    <a:pt x="16" y="2501"/>
                  </a:cubicBezTo>
                  <a:cubicBezTo>
                    <a:pt x="7" y="2501"/>
                    <a:pt x="0" y="2494"/>
                    <a:pt x="0" y="2484"/>
                  </a:cubicBezTo>
                  <a:cubicBezTo>
                    <a:pt x="0" y="2475"/>
                    <a:pt x="7" y="2468"/>
                    <a:pt x="16" y="2468"/>
                  </a:cubicBezTo>
                  <a:cubicBezTo>
                    <a:pt x="26" y="2468"/>
                    <a:pt x="33" y="2475"/>
                    <a:pt x="33" y="2484"/>
                  </a:cubicBezTo>
                  <a:close/>
                  <a:moveTo>
                    <a:pt x="33" y="2551"/>
                  </a:moveTo>
                  <a:lnTo>
                    <a:pt x="33" y="2551"/>
                  </a:lnTo>
                  <a:cubicBezTo>
                    <a:pt x="33" y="2560"/>
                    <a:pt x="26" y="2568"/>
                    <a:pt x="16" y="2568"/>
                  </a:cubicBezTo>
                  <a:cubicBezTo>
                    <a:pt x="7" y="2568"/>
                    <a:pt x="0" y="2560"/>
                    <a:pt x="0" y="2551"/>
                  </a:cubicBezTo>
                  <a:cubicBezTo>
                    <a:pt x="0" y="2542"/>
                    <a:pt x="7" y="2534"/>
                    <a:pt x="16" y="2534"/>
                  </a:cubicBezTo>
                  <a:cubicBezTo>
                    <a:pt x="26" y="2534"/>
                    <a:pt x="33" y="2542"/>
                    <a:pt x="33" y="2551"/>
                  </a:cubicBezTo>
                  <a:close/>
                </a:path>
              </a:pathLst>
            </a:custGeom>
            <a:solidFill>
              <a:srgbClr val="000000"/>
            </a:solidFill>
            <a:ln w="1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816" name="Freeform 629"/>
            <p:cNvSpPr>
              <a:spLocks noEditPoints="1"/>
            </p:cNvSpPr>
            <p:nvPr/>
          </p:nvSpPr>
          <p:spPr bwMode="auto">
            <a:xfrm>
              <a:off x="2003" y="3092"/>
              <a:ext cx="373" cy="3"/>
            </a:xfrm>
            <a:custGeom>
              <a:avLst/>
              <a:gdLst>
                <a:gd name="T0" fmla="*/ 0 w 3502"/>
                <a:gd name="T1" fmla="*/ 0 h 33"/>
                <a:gd name="T2" fmla="*/ 1 w 3502"/>
                <a:gd name="T3" fmla="*/ 0 h 33"/>
                <a:gd name="T4" fmla="*/ 2 w 3502"/>
                <a:gd name="T5" fmla="*/ 0 h 33"/>
                <a:gd name="T6" fmla="*/ 3 w 3502"/>
                <a:gd name="T7" fmla="*/ 0 h 33"/>
                <a:gd name="T8" fmla="*/ 3 w 3502"/>
                <a:gd name="T9" fmla="*/ 0 h 33"/>
                <a:gd name="T10" fmla="*/ 4 w 3502"/>
                <a:gd name="T11" fmla="*/ 0 h 33"/>
                <a:gd name="T12" fmla="*/ 4 w 3502"/>
                <a:gd name="T13" fmla="*/ 0 h 33"/>
                <a:gd name="T14" fmla="*/ 5 w 3502"/>
                <a:gd name="T15" fmla="*/ 0 h 33"/>
                <a:gd name="T16" fmla="*/ 5 w 3502"/>
                <a:gd name="T17" fmla="*/ 0 h 33"/>
                <a:gd name="T18" fmla="*/ 6 w 3502"/>
                <a:gd name="T19" fmla="*/ 0 h 33"/>
                <a:gd name="T20" fmla="*/ 7 w 3502"/>
                <a:gd name="T21" fmla="*/ 0 h 33"/>
                <a:gd name="T22" fmla="*/ 8 w 3502"/>
                <a:gd name="T23" fmla="*/ 0 h 33"/>
                <a:gd name="T24" fmla="*/ 9 w 3502"/>
                <a:gd name="T25" fmla="*/ 0 h 33"/>
                <a:gd name="T26" fmla="*/ 9 w 3502"/>
                <a:gd name="T27" fmla="*/ 0 h 33"/>
                <a:gd name="T28" fmla="*/ 9 w 3502"/>
                <a:gd name="T29" fmla="*/ 0 h 33"/>
                <a:gd name="T30" fmla="*/ 10 w 3502"/>
                <a:gd name="T31" fmla="*/ 0 h 33"/>
                <a:gd name="T32" fmla="*/ 11 w 3502"/>
                <a:gd name="T33" fmla="*/ 0 h 33"/>
                <a:gd name="T34" fmla="*/ 12 w 3502"/>
                <a:gd name="T35" fmla="*/ 0 h 33"/>
                <a:gd name="T36" fmla="*/ 12 w 3502"/>
                <a:gd name="T37" fmla="*/ 0 h 33"/>
                <a:gd name="T38" fmla="*/ 13 w 3502"/>
                <a:gd name="T39" fmla="*/ 0 h 33"/>
                <a:gd name="T40" fmla="*/ 13 w 3502"/>
                <a:gd name="T41" fmla="*/ 0 h 33"/>
                <a:gd name="T42" fmla="*/ 14 w 3502"/>
                <a:gd name="T43" fmla="*/ 0 h 33"/>
                <a:gd name="T44" fmla="*/ 15 w 3502"/>
                <a:gd name="T45" fmla="*/ 0 h 33"/>
                <a:gd name="T46" fmla="*/ 15 w 3502"/>
                <a:gd name="T47" fmla="*/ 0 h 33"/>
                <a:gd name="T48" fmla="*/ 16 w 3502"/>
                <a:gd name="T49" fmla="*/ 0 h 33"/>
                <a:gd name="T50" fmla="*/ 17 w 3502"/>
                <a:gd name="T51" fmla="*/ 0 h 33"/>
                <a:gd name="T52" fmla="*/ 18 w 3502"/>
                <a:gd name="T53" fmla="*/ 0 h 33"/>
                <a:gd name="T54" fmla="*/ 18 w 3502"/>
                <a:gd name="T55" fmla="*/ 0 h 33"/>
                <a:gd name="T56" fmla="*/ 18 w 3502"/>
                <a:gd name="T57" fmla="*/ 0 h 33"/>
                <a:gd name="T58" fmla="*/ 19 w 3502"/>
                <a:gd name="T59" fmla="*/ 0 h 33"/>
                <a:gd name="T60" fmla="*/ 20 w 3502"/>
                <a:gd name="T61" fmla="*/ 0 h 33"/>
                <a:gd name="T62" fmla="*/ 21 w 3502"/>
                <a:gd name="T63" fmla="*/ 0 h 33"/>
                <a:gd name="T64" fmla="*/ 21 w 3502"/>
                <a:gd name="T65" fmla="*/ 0 h 33"/>
                <a:gd name="T66" fmla="*/ 22 w 3502"/>
                <a:gd name="T67" fmla="*/ 0 h 33"/>
                <a:gd name="T68" fmla="*/ 22 w 3502"/>
                <a:gd name="T69" fmla="*/ 0 h 33"/>
                <a:gd name="T70" fmla="*/ 23 w 3502"/>
                <a:gd name="T71" fmla="*/ 0 h 33"/>
                <a:gd name="T72" fmla="*/ 24 w 3502"/>
                <a:gd name="T73" fmla="*/ 0 h 33"/>
                <a:gd name="T74" fmla="*/ 24 w 3502"/>
                <a:gd name="T75" fmla="*/ 0 h 33"/>
                <a:gd name="T76" fmla="*/ 25 w 3502"/>
                <a:gd name="T77" fmla="*/ 0 h 33"/>
                <a:gd name="T78" fmla="*/ 26 w 3502"/>
                <a:gd name="T79" fmla="*/ 0 h 33"/>
                <a:gd name="T80" fmla="*/ 27 w 3502"/>
                <a:gd name="T81" fmla="*/ 0 h 33"/>
                <a:gd name="T82" fmla="*/ 27 w 3502"/>
                <a:gd name="T83" fmla="*/ 0 h 33"/>
                <a:gd name="T84" fmla="*/ 27 w 3502"/>
                <a:gd name="T85" fmla="*/ 0 h 33"/>
                <a:gd name="T86" fmla="*/ 28 w 3502"/>
                <a:gd name="T87" fmla="*/ 0 h 33"/>
                <a:gd name="T88" fmla="*/ 29 w 3502"/>
                <a:gd name="T89" fmla="*/ 0 h 33"/>
                <a:gd name="T90" fmla="*/ 30 w 3502"/>
                <a:gd name="T91" fmla="*/ 0 h 33"/>
                <a:gd name="T92" fmla="*/ 30 w 3502"/>
                <a:gd name="T93" fmla="*/ 0 h 33"/>
                <a:gd name="T94" fmla="*/ 31 w 3502"/>
                <a:gd name="T95" fmla="*/ 0 h 33"/>
                <a:gd name="T96" fmla="*/ 31 w 3502"/>
                <a:gd name="T97" fmla="*/ 0 h 33"/>
                <a:gd name="T98" fmla="*/ 32 w 3502"/>
                <a:gd name="T99" fmla="*/ 0 h 33"/>
                <a:gd name="T100" fmla="*/ 33 w 3502"/>
                <a:gd name="T101" fmla="*/ 0 h 33"/>
                <a:gd name="T102" fmla="*/ 33 w 3502"/>
                <a:gd name="T103" fmla="*/ 0 h 33"/>
                <a:gd name="T104" fmla="*/ 34 w 3502"/>
                <a:gd name="T105" fmla="*/ 0 h 33"/>
                <a:gd name="T106" fmla="*/ 35 w 3502"/>
                <a:gd name="T107" fmla="*/ 0 h 33"/>
                <a:gd name="T108" fmla="*/ 36 w 3502"/>
                <a:gd name="T109" fmla="*/ 0 h 33"/>
                <a:gd name="T110" fmla="*/ 36 w 3502"/>
                <a:gd name="T111" fmla="*/ 0 h 33"/>
                <a:gd name="T112" fmla="*/ 36 w 3502"/>
                <a:gd name="T113" fmla="*/ 0 h 33"/>
                <a:gd name="T114" fmla="*/ 37 w 3502"/>
                <a:gd name="T115" fmla="*/ 0 h 33"/>
                <a:gd name="T116" fmla="*/ 38 w 3502"/>
                <a:gd name="T117" fmla="*/ 0 h 33"/>
                <a:gd name="T118" fmla="*/ 39 w 3502"/>
                <a:gd name="T119" fmla="*/ 0 h 33"/>
                <a:gd name="T120" fmla="*/ 40 w 3502"/>
                <a:gd name="T121" fmla="*/ 0 h 3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3502" h="33">
                  <a:moveTo>
                    <a:pt x="16" y="0"/>
                  </a:moveTo>
                  <a:lnTo>
                    <a:pt x="17" y="0"/>
                  </a:lnTo>
                  <a:cubicBezTo>
                    <a:pt x="26" y="0"/>
                    <a:pt x="33" y="7"/>
                    <a:pt x="33" y="16"/>
                  </a:cubicBezTo>
                  <a:cubicBezTo>
                    <a:pt x="33" y="26"/>
                    <a:pt x="26" y="33"/>
                    <a:pt x="17" y="33"/>
                  </a:cubicBezTo>
                  <a:lnTo>
                    <a:pt x="16" y="33"/>
                  </a:lnTo>
                  <a:cubicBezTo>
                    <a:pt x="7" y="33"/>
                    <a:pt x="0" y="26"/>
                    <a:pt x="0" y="16"/>
                  </a:cubicBezTo>
                  <a:cubicBezTo>
                    <a:pt x="0" y="7"/>
                    <a:pt x="7" y="0"/>
                    <a:pt x="16" y="0"/>
                  </a:cubicBezTo>
                  <a:close/>
                  <a:moveTo>
                    <a:pt x="83" y="0"/>
                  </a:moveTo>
                  <a:lnTo>
                    <a:pt x="83" y="0"/>
                  </a:lnTo>
                  <a:cubicBezTo>
                    <a:pt x="92" y="0"/>
                    <a:pt x="100" y="7"/>
                    <a:pt x="100" y="16"/>
                  </a:cubicBezTo>
                  <a:cubicBezTo>
                    <a:pt x="100" y="26"/>
                    <a:pt x="92" y="33"/>
                    <a:pt x="83" y="33"/>
                  </a:cubicBezTo>
                  <a:cubicBezTo>
                    <a:pt x="74" y="33"/>
                    <a:pt x="67" y="26"/>
                    <a:pt x="67" y="16"/>
                  </a:cubicBezTo>
                  <a:cubicBezTo>
                    <a:pt x="67" y="7"/>
                    <a:pt x="74" y="0"/>
                    <a:pt x="83" y="0"/>
                  </a:cubicBezTo>
                  <a:close/>
                  <a:moveTo>
                    <a:pt x="150" y="0"/>
                  </a:moveTo>
                  <a:lnTo>
                    <a:pt x="150" y="0"/>
                  </a:lnTo>
                  <a:cubicBezTo>
                    <a:pt x="159" y="0"/>
                    <a:pt x="167" y="7"/>
                    <a:pt x="167" y="16"/>
                  </a:cubicBezTo>
                  <a:cubicBezTo>
                    <a:pt x="167" y="26"/>
                    <a:pt x="159" y="33"/>
                    <a:pt x="150" y="33"/>
                  </a:cubicBezTo>
                  <a:cubicBezTo>
                    <a:pt x="141" y="33"/>
                    <a:pt x="133" y="26"/>
                    <a:pt x="133" y="16"/>
                  </a:cubicBezTo>
                  <a:cubicBezTo>
                    <a:pt x="133" y="7"/>
                    <a:pt x="141" y="0"/>
                    <a:pt x="150" y="0"/>
                  </a:cubicBezTo>
                  <a:close/>
                  <a:moveTo>
                    <a:pt x="217" y="0"/>
                  </a:moveTo>
                  <a:lnTo>
                    <a:pt x="217" y="0"/>
                  </a:lnTo>
                  <a:cubicBezTo>
                    <a:pt x="226" y="0"/>
                    <a:pt x="233" y="7"/>
                    <a:pt x="233" y="16"/>
                  </a:cubicBezTo>
                  <a:cubicBezTo>
                    <a:pt x="233" y="26"/>
                    <a:pt x="226" y="33"/>
                    <a:pt x="217" y="33"/>
                  </a:cubicBezTo>
                  <a:cubicBezTo>
                    <a:pt x="207" y="33"/>
                    <a:pt x="200" y="26"/>
                    <a:pt x="200" y="16"/>
                  </a:cubicBezTo>
                  <a:cubicBezTo>
                    <a:pt x="200" y="7"/>
                    <a:pt x="207" y="0"/>
                    <a:pt x="217" y="0"/>
                  </a:cubicBezTo>
                  <a:close/>
                  <a:moveTo>
                    <a:pt x="283" y="0"/>
                  </a:moveTo>
                  <a:lnTo>
                    <a:pt x="283" y="0"/>
                  </a:lnTo>
                  <a:cubicBezTo>
                    <a:pt x="293" y="0"/>
                    <a:pt x="300" y="7"/>
                    <a:pt x="300" y="16"/>
                  </a:cubicBezTo>
                  <a:cubicBezTo>
                    <a:pt x="300" y="26"/>
                    <a:pt x="293" y="33"/>
                    <a:pt x="283" y="33"/>
                  </a:cubicBezTo>
                  <a:cubicBezTo>
                    <a:pt x="274" y="33"/>
                    <a:pt x="267" y="26"/>
                    <a:pt x="267" y="16"/>
                  </a:cubicBezTo>
                  <a:cubicBezTo>
                    <a:pt x="267" y="7"/>
                    <a:pt x="274" y="0"/>
                    <a:pt x="283" y="0"/>
                  </a:cubicBezTo>
                  <a:close/>
                  <a:moveTo>
                    <a:pt x="350" y="0"/>
                  </a:moveTo>
                  <a:lnTo>
                    <a:pt x="350" y="0"/>
                  </a:lnTo>
                  <a:cubicBezTo>
                    <a:pt x="359" y="0"/>
                    <a:pt x="367" y="7"/>
                    <a:pt x="367" y="16"/>
                  </a:cubicBezTo>
                  <a:cubicBezTo>
                    <a:pt x="367" y="26"/>
                    <a:pt x="359" y="33"/>
                    <a:pt x="350" y="33"/>
                  </a:cubicBezTo>
                  <a:cubicBezTo>
                    <a:pt x="341" y="33"/>
                    <a:pt x="333" y="26"/>
                    <a:pt x="333" y="16"/>
                  </a:cubicBezTo>
                  <a:cubicBezTo>
                    <a:pt x="333" y="7"/>
                    <a:pt x="341" y="0"/>
                    <a:pt x="350" y="0"/>
                  </a:cubicBezTo>
                  <a:close/>
                  <a:moveTo>
                    <a:pt x="417" y="0"/>
                  </a:moveTo>
                  <a:lnTo>
                    <a:pt x="417" y="0"/>
                  </a:lnTo>
                  <a:cubicBezTo>
                    <a:pt x="426" y="0"/>
                    <a:pt x="433" y="7"/>
                    <a:pt x="433" y="16"/>
                  </a:cubicBezTo>
                  <a:cubicBezTo>
                    <a:pt x="433" y="26"/>
                    <a:pt x="426" y="33"/>
                    <a:pt x="417" y="33"/>
                  </a:cubicBezTo>
                  <a:cubicBezTo>
                    <a:pt x="407" y="33"/>
                    <a:pt x="400" y="26"/>
                    <a:pt x="400" y="16"/>
                  </a:cubicBezTo>
                  <a:cubicBezTo>
                    <a:pt x="400" y="7"/>
                    <a:pt x="407" y="0"/>
                    <a:pt x="417" y="0"/>
                  </a:cubicBezTo>
                  <a:close/>
                  <a:moveTo>
                    <a:pt x="483" y="0"/>
                  </a:moveTo>
                  <a:lnTo>
                    <a:pt x="483" y="0"/>
                  </a:lnTo>
                  <a:cubicBezTo>
                    <a:pt x="493" y="0"/>
                    <a:pt x="500" y="7"/>
                    <a:pt x="500" y="16"/>
                  </a:cubicBezTo>
                  <a:cubicBezTo>
                    <a:pt x="500" y="26"/>
                    <a:pt x="493" y="33"/>
                    <a:pt x="483" y="33"/>
                  </a:cubicBezTo>
                  <a:cubicBezTo>
                    <a:pt x="474" y="33"/>
                    <a:pt x="467" y="26"/>
                    <a:pt x="467" y="16"/>
                  </a:cubicBezTo>
                  <a:cubicBezTo>
                    <a:pt x="467" y="7"/>
                    <a:pt x="474" y="0"/>
                    <a:pt x="483" y="0"/>
                  </a:cubicBezTo>
                  <a:close/>
                  <a:moveTo>
                    <a:pt x="550" y="0"/>
                  </a:moveTo>
                  <a:lnTo>
                    <a:pt x="550" y="0"/>
                  </a:lnTo>
                  <a:cubicBezTo>
                    <a:pt x="559" y="0"/>
                    <a:pt x="567" y="7"/>
                    <a:pt x="567" y="16"/>
                  </a:cubicBezTo>
                  <a:cubicBezTo>
                    <a:pt x="567" y="26"/>
                    <a:pt x="559" y="33"/>
                    <a:pt x="550" y="33"/>
                  </a:cubicBezTo>
                  <a:cubicBezTo>
                    <a:pt x="541" y="33"/>
                    <a:pt x="533" y="26"/>
                    <a:pt x="533" y="16"/>
                  </a:cubicBezTo>
                  <a:cubicBezTo>
                    <a:pt x="533" y="7"/>
                    <a:pt x="541" y="0"/>
                    <a:pt x="550" y="0"/>
                  </a:cubicBezTo>
                  <a:close/>
                  <a:moveTo>
                    <a:pt x="617" y="0"/>
                  </a:moveTo>
                  <a:lnTo>
                    <a:pt x="617" y="0"/>
                  </a:lnTo>
                  <a:cubicBezTo>
                    <a:pt x="626" y="0"/>
                    <a:pt x="633" y="7"/>
                    <a:pt x="633" y="16"/>
                  </a:cubicBezTo>
                  <a:cubicBezTo>
                    <a:pt x="633" y="26"/>
                    <a:pt x="626" y="33"/>
                    <a:pt x="617" y="33"/>
                  </a:cubicBezTo>
                  <a:cubicBezTo>
                    <a:pt x="608" y="33"/>
                    <a:pt x="600" y="26"/>
                    <a:pt x="600" y="16"/>
                  </a:cubicBezTo>
                  <a:cubicBezTo>
                    <a:pt x="600" y="7"/>
                    <a:pt x="608" y="0"/>
                    <a:pt x="617" y="0"/>
                  </a:cubicBezTo>
                  <a:close/>
                  <a:moveTo>
                    <a:pt x="683" y="0"/>
                  </a:moveTo>
                  <a:lnTo>
                    <a:pt x="683" y="0"/>
                  </a:lnTo>
                  <a:cubicBezTo>
                    <a:pt x="693" y="0"/>
                    <a:pt x="700" y="7"/>
                    <a:pt x="700" y="16"/>
                  </a:cubicBezTo>
                  <a:cubicBezTo>
                    <a:pt x="700" y="26"/>
                    <a:pt x="693" y="33"/>
                    <a:pt x="683" y="33"/>
                  </a:cubicBezTo>
                  <a:cubicBezTo>
                    <a:pt x="674" y="33"/>
                    <a:pt x="667" y="26"/>
                    <a:pt x="667" y="16"/>
                  </a:cubicBezTo>
                  <a:cubicBezTo>
                    <a:pt x="667" y="7"/>
                    <a:pt x="674" y="0"/>
                    <a:pt x="683" y="0"/>
                  </a:cubicBezTo>
                  <a:close/>
                  <a:moveTo>
                    <a:pt x="750" y="0"/>
                  </a:moveTo>
                  <a:lnTo>
                    <a:pt x="750" y="0"/>
                  </a:lnTo>
                  <a:cubicBezTo>
                    <a:pt x="759" y="0"/>
                    <a:pt x="767" y="7"/>
                    <a:pt x="767" y="16"/>
                  </a:cubicBezTo>
                  <a:cubicBezTo>
                    <a:pt x="767" y="26"/>
                    <a:pt x="759" y="33"/>
                    <a:pt x="750" y="33"/>
                  </a:cubicBezTo>
                  <a:cubicBezTo>
                    <a:pt x="741" y="33"/>
                    <a:pt x="733" y="26"/>
                    <a:pt x="733" y="16"/>
                  </a:cubicBezTo>
                  <a:cubicBezTo>
                    <a:pt x="733" y="7"/>
                    <a:pt x="741" y="0"/>
                    <a:pt x="750" y="0"/>
                  </a:cubicBezTo>
                  <a:close/>
                  <a:moveTo>
                    <a:pt x="817" y="0"/>
                  </a:moveTo>
                  <a:lnTo>
                    <a:pt x="817" y="0"/>
                  </a:lnTo>
                  <a:cubicBezTo>
                    <a:pt x="826" y="0"/>
                    <a:pt x="834" y="7"/>
                    <a:pt x="834" y="16"/>
                  </a:cubicBezTo>
                  <a:cubicBezTo>
                    <a:pt x="834" y="26"/>
                    <a:pt x="826" y="33"/>
                    <a:pt x="817" y="33"/>
                  </a:cubicBezTo>
                  <a:cubicBezTo>
                    <a:pt x="808" y="33"/>
                    <a:pt x="800" y="26"/>
                    <a:pt x="800" y="16"/>
                  </a:cubicBezTo>
                  <a:cubicBezTo>
                    <a:pt x="800" y="7"/>
                    <a:pt x="808" y="0"/>
                    <a:pt x="817" y="0"/>
                  </a:cubicBezTo>
                  <a:close/>
                  <a:moveTo>
                    <a:pt x="884" y="0"/>
                  </a:moveTo>
                  <a:lnTo>
                    <a:pt x="884" y="0"/>
                  </a:lnTo>
                  <a:cubicBezTo>
                    <a:pt x="893" y="0"/>
                    <a:pt x="900" y="7"/>
                    <a:pt x="900" y="16"/>
                  </a:cubicBezTo>
                  <a:cubicBezTo>
                    <a:pt x="900" y="26"/>
                    <a:pt x="893" y="33"/>
                    <a:pt x="884" y="33"/>
                  </a:cubicBezTo>
                  <a:cubicBezTo>
                    <a:pt x="874" y="33"/>
                    <a:pt x="867" y="26"/>
                    <a:pt x="867" y="16"/>
                  </a:cubicBezTo>
                  <a:cubicBezTo>
                    <a:pt x="867" y="7"/>
                    <a:pt x="874" y="0"/>
                    <a:pt x="884" y="0"/>
                  </a:cubicBezTo>
                  <a:close/>
                  <a:moveTo>
                    <a:pt x="950" y="0"/>
                  </a:moveTo>
                  <a:lnTo>
                    <a:pt x="950" y="0"/>
                  </a:lnTo>
                  <a:cubicBezTo>
                    <a:pt x="959" y="0"/>
                    <a:pt x="967" y="7"/>
                    <a:pt x="967" y="16"/>
                  </a:cubicBezTo>
                  <a:cubicBezTo>
                    <a:pt x="967" y="26"/>
                    <a:pt x="959" y="33"/>
                    <a:pt x="950" y="33"/>
                  </a:cubicBezTo>
                  <a:cubicBezTo>
                    <a:pt x="941" y="33"/>
                    <a:pt x="934" y="26"/>
                    <a:pt x="934" y="16"/>
                  </a:cubicBezTo>
                  <a:cubicBezTo>
                    <a:pt x="934" y="7"/>
                    <a:pt x="941" y="0"/>
                    <a:pt x="950" y="0"/>
                  </a:cubicBezTo>
                  <a:close/>
                  <a:moveTo>
                    <a:pt x="1017" y="0"/>
                  </a:moveTo>
                  <a:lnTo>
                    <a:pt x="1017" y="0"/>
                  </a:lnTo>
                  <a:cubicBezTo>
                    <a:pt x="1026" y="0"/>
                    <a:pt x="1034" y="7"/>
                    <a:pt x="1034" y="16"/>
                  </a:cubicBezTo>
                  <a:cubicBezTo>
                    <a:pt x="1034" y="26"/>
                    <a:pt x="1026" y="33"/>
                    <a:pt x="1017" y="33"/>
                  </a:cubicBezTo>
                  <a:cubicBezTo>
                    <a:pt x="1008" y="33"/>
                    <a:pt x="1000" y="26"/>
                    <a:pt x="1000" y="16"/>
                  </a:cubicBezTo>
                  <a:cubicBezTo>
                    <a:pt x="1000" y="7"/>
                    <a:pt x="1008" y="0"/>
                    <a:pt x="1017" y="0"/>
                  </a:cubicBezTo>
                  <a:close/>
                  <a:moveTo>
                    <a:pt x="1084" y="0"/>
                  </a:moveTo>
                  <a:lnTo>
                    <a:pt x="1084" y="0"/>
                  </a:lnTo>
                  <a:cubicBezTo>
                    <a:pt x="1093" y="0"/>
                    <a:pt x="1100" y="7"/>
                    <a:pt x="1100" y="16"/>
                  </a:cubicBezTo>
                  <a:cubicBezTo>
                    <a:pt x="1100" y="26"/>
                    <a:pt x="1093" y="33"/>
                    <a:pt x="1084" y="33"/>
                  </a:cubicBezTo>
                  <a:cubicBezTo>
                    <a:pt x="1074" y="33"/>
                    <a:pt x="1067" y="26"/>
                    <a:pt x="1067" y="16"/>
                  </a:cubicBezTo>
                  <a:cubicBezTo>
                    <a:pt x="1067" y="7"/>
                    <a:pt x="1074" y="0"/>
                    <a:pt x="1084" y="0"/>
                  </a:cubicBezTo>
                  <a:close/>
                  <a:moveTo>
                    <a:pt x="1150" y="0"/>
                  </a:moveTo>
                  <a:lnTo>
                    <a:pt x="1150" y="0"/>
                  </a:lnTo>
                  <a:cubicBezTo>
                    <a:pt x="1160" y="0"/>
                    <a:pt x="1167" y="7"/>
                    <a:pt x="1167" y="16"/>
                  </a:cubicBezTo>
                  <a:cubicBezTo>
                    <a:pt x="1167" y="26"/>
                    <a:pt x="1160" y="33"/>
                    <a:pt x="1150" y="33"/>
                  </a:cubicBezTo>
                  <a:cubicBezTo>
                    <a:pt x="1141" y="33"/>
                    <a:pt x="1134" y="26"/>
                    <a:pt x="1134" y="16"/>
                  </a:cubicBezTo>
                  <a:cubicBezTo>
                    <a:pt x="1134" y="7"/>
                    <a:pt x="1141" y="0"/>
                    <a:pt x="1150" y="0"/>
                  </a:cubicBezTo>
                  <a:close/>
                  <a:moveTo>
                    <a:pt x="1217" y="0"/>
                  </a:moveTo>
                  <a:lnTo>
                    <a:pt x="1217" y="0"/>
                  </a:lnTo>
                  <a:cubicBezTo>
                    <a:pt x="1226" y="0"/>
                    <a:pt x="1234" y="7"/>
                    <a:pt x="1234" y="16"/>
                  </a:cubicBezTo>
                  <a:cubicBezTo>
                    <a:pt x="1234" y="26"/>
                    <a:pt x="1226" y="33"/>
                    <a:pt x="1217" y="33"/>
                  </a:cubicBezTo>
                  <a:cubicBezTo>
                    <a:pt x="1208" y="33"/>
                    <a:pt x="1200" y="26"/>
                    <a:pt x="1200" y="16"/>
                  </a:cubicBezTo>
                  <a:cubicBezTo>
                    <a:pt x="1200" y="7"/>
                    <a:pt x="1208" y="0"/>
                    <a:pt x="1217" y="0"/>
                  </a:cubicBezTo>
                  <a:close/>
                  <a:moveTo>
                    <a:pt x="1284" y="0"/>
                  </a:moveTo>
                  <a:lnTo>
                    <a:pt x="1284" y="0"/>
                  </a:lnTo>
                  <a:cubicBezTo>
                    <a:pt x="1293" y="0"/>
                    <a:pt x="1300" y="7"/>
                    <a:pt x="1300" y="16"/>
                  </a:cubicBezTo>
                  <a:cubicBezTo>
                    <a:pt x="1300" y="26"/>
                    <a:pt x="1293" y="33"/>
                    <a:pt x="1284" y="33"/>
                  </a:cubicBezTo>
                  <a:cubicBezTo>
                    <a:pt x="1275" y="33"/>
                    <a:pt x="1267" y="26"/>
                    <a:pt x="1267" y="16"/>
                  </a:cubicBezTo>
                  <a:cubicBezTo>
                    <a:pt x="1267" y="7"/>
                    <a:pt x="1275" y="0"/>
                    <a:pt x="1284" y="0"/>
                  </a:cubicBezTo>
                  <a:close/>
                  <a:moveTo>
                    <a:pt x="1350" y="0"/>
                  </a:moveTo>
                  <a:lnTo>
                    <a:pt x="1350" y="0"/>
                  </a:lnTo>
                  <a:cubicBezTo>
                    <a:pt x="1360" y="0"/>
                    <a:pt x="1367" y="7"/>
                    <a:pt x="1367" y="16"/>
                  </a:cubicBezTo>
                  <a:cubicBezTo>
                    <a:pt x="1367" y="26"/>
                    <a:pt x="1360" y="33"/>
                    <a:pt x="1350" y="33"/>
                  </a:cubicBezTo>
                  <a:cubicBezTo>
                    <a:pt x="1341" y="33"/>
                    <a:pt x="1334" y="26"/>
                    <a:pt x="1334" y="16"/>
                  </a:cubicBezTo>
                  <a:cubicBezTo>
                    <a:pt x="1334" y="7"/>
                    <a:pt x="1341" y="0"/>
                    <a:pt x="1350" y="0"/>
                  </a:cubicBezTo>
                  <a:close/>
                  <a:moveTo>
                    <a:pt x="1417" y="0"/>
                  </a:moveTo>
                  <a:lnTo>
                    <a:pt x="1417" y="0"/>
                  </a:lnTo>
                  <a:cubicBezTo>
                    <a:pt x="1426" y="0"/>
                    <a:pt x="1434" y="7"/>
                    <a:pt x="1434" y="16"/>
                  </a:cubicBezTo>
                  <a:cubicBezTo>
                    <a:pt x="1434" y="26"/>
                    <a:pt x="1426" y="33"/>
                    <a:pt x="1417" y="33"/>
                  </a:cubicBezTo>
                  <a:cubicBezTo>
                    <a:pt x="1408" y="33"/>
                    <a:pt x="1400" y="26"/>
                    <a:pt x="1400" y="16"/>
                  </a:cubicBezTo>
                  <a:cubicBezTo>
                    <a:pt x="1400" y="7"/>
                    <a:pt x="1408" y="0"/>
                    <a:pt x="1417" y="0"/>
                  </a:cubicBezTo>
                  <a:close/>
                  <a:moveTo>
                    <a:pt x="1484" y="0"/>
                  </a:moveTo>
                  <a:lnTo>
                    <a:pt x="1484" y="0"/>
                  </a:lnTo>
                  <a:cubicBezTo>
                    <a:pt x="1493" y="0"/>
                    <a:pt x="1501" y="7"/>
                    <a:pt x="1501" y="16"/>
                  </a:cubicBezTo>
                  <a:cubicBezTo>
                    <a:pt x="1501" y="26"/>
                    <a:pt x="1493" y="33"/>
                    <a:pt x="1484" y="33"/>
                  </a:cubicBezTo>
                  <a:cubicBezTo>
                    <a:pt x="1475" y="33"/>
                    <a:pt x="1467" y="26"/>
                    <a:pt x="1467" y="16"/>
                  </a:cubicBezTo>
                  <a:cubicBezTo>
                    <a:pt x="1467" y="7"/>
                    <a:pt x="1475" y="0"/>
                    <a:pt x="1484" y="0"/>
                  </a:cubicBezTo>
                  <a:close/>
                  <a:moveTo>
                    <a:pt x="1551" y="0"/>
                  </a:moveTo>
                  <a:lnTo>
                    <a:pt x="1551" y="0"/>
                  </a:lnTo>
                  <a:cubicBezTo>
                    <a:pt x="1560" y="0"/>
                    <a:pt x="1567" y="7"/>
                    <a:pt x="1567" y="16"/>
                  </a:cubicBezTo>
                  <a:cubicBezTo>
                    <a:pt x="1567" y="26"/>
                    <a:pt x="1560" y="33"/>
                    <a:pt x="1551" y="33"/>
                  </a:cubicBezTo>
                  <a:cubicBezTo>
                    <a:pt x="1541" y="33"/>
                    <a:pt x="1534" y="26"/>
                    <a:pt x="1534" y="16"/>
                  </a:cubicBezTo>
                  <a:cubicBezTo>
                    <a:pt x="1534" y="7"/>
                    <a:pt x="1541" y="0"/>
                    <a:pt x="1551" y="0"/>
                  </a:cubicBezTo>
                  <a:close/>
                  <a:moveTo>
                    <a:pt x="1617" y="0"/>
                  </a:moveTo>
                  <a:lnTo>
                    <a:pt x="1617" y="0"/>
                  </a:lnTo>
                  <a:cubicBezTo>
                    <a:pt x="1626" y="0"/>
                    <a:pt x="1634" y="7"/>
                    <a:pt x="1634" y="16"/>
                  </a:cubicBezTo>
                  <a:cubicBezTo>
                    <a:pt x="1634" y="26"/>
                    <a:pt x="1626" y="33"/>
                    <a:pt x="1617" y="33"/>
                  </a:cubicBezTo>
                  <a:cubicBezTo>
                    <a:pt x="1608" y="33"/>
                    <a:pt x="1601" y="26"/>
                    <a:pt x="1601" y="16"/>
                  </a:cubicBezTo>
                  <a:cubicBezTo>
                    <a:pt x="1601" y="7"/>
                    <a:pt x="1608" y="0"/>
                    <a:pt x="1617" y="0"/>
                  </a:cubicBezTo>
                  <a:close/>
                  <a:moveTo>
                    <a:pt x="1684" y="0"/>
                  </a:moveTo>
                  <a:lnTo>
                    <a:pt x="1684" y="0"/>
                  </a:lnTo>
                  <a:cubicBezTo>
                    <a:pt x="1693" y="0"/>
                    <a:pt x="1701" y="7"/>
                    <a:pt x="1701" y="16"/>
                  </a:cubicBezTo>
                  <a:cubicBezTo>
                    <a:pt x="1701" y="26"/>
                    <a:pt x="1693" y="33"/>
                    <a:pt x="1684" y="33"/>
                  </a:cubicBezTo>
                  <a:cubicBezTo>
                    <a:pt x="1675" y="33"/>
                    <a:pt x="1667" y="26"/>
                    <a:pt x="1667" y="16"/>
                  </a:cubicBezTo>
                  <a:cubicBezTo>
                    <a:pt x="1667" y="7"/>
                    <a:pt x="1675" y="0"/>
                    <a:pt x="1684" y="0"/>
                  </a:cubicBezTo>
                  <a:close/>
                  <a:moveTo>
                    <a:pt x="1751" y="0"/>
                  </a:moveTo>
                  <a:lnTo>
                    <a:pt x="1751" y="0"/>
                  </a:lnTo>
                  <a:cubicBezTo>
                    <a:pt x="1760" y="0"/>
                    <a:pt x="1767" y="7"/>
                    <a:pt x="1767" y="16"/>
                  </a:cubicBezTo>
                  <a:cubicBezTo>
                    <a:pt x="1767" y="26"/>
                    <a:pt x="1760" y="33"/>
                    <a:pt x="1751" y="33"/>
                  </a:cubicBezTo>
                  <a:cubicBezTo>
                    <a:pt x="1741" y="33"/>
                    <a:pt x="1734" y="26"/>
                    <a:pt x="1734" y="16"/>
                  </a:cubicBezTo>
                  <a:cubicBezTo>
                    <a:pt x="1734" y="7"/>
                    <a:pt x="1741" y="0"/>
                    <a:pt x="1751" y="0"/>
                  </a:cubicBezTo>
                  <a:close/>
                  <a:moveTo>
                    <a:pt x="1817" y="0"/>
                  </a:moveTo>
                  <a:lnTo>
                    <a:pt x="1817" y="0"/>
                  </a:lnTo>
                  <a:cubicBezTo>
                    <a:pt x="1827" y="0"/>
                    <a:pt x="1834" y="7"/>
                    <a:pt x="1834" y="16"/>
                  </a:cubicBezTo>
                  <a:cubicBezTo>
                    <a:pt x="1834" y="26"/>
                    <a:pt x="1827" y="33"/>
                    <a:pt x="1817" y="33"/>
                  </a:cubicBezTo>
                  <a:cubicBezTo>
                    <a:pt x="1808" y="33"/>
                    <a:pt x="1801" y="26"/>
                    <a:pt x="1801" y="16"/>
                  </a:cubicBezTo>
                  <a:cubicBezTo>
                    <a:pt x="1801" y="7"/>
                    <a:pt x="1808" y="0"/>
                    <a:pt x="1817" y="0"/>
                  </a:cubicBezTo>
                  <a:close/>
                  <a:moveTo>
                    <a:pt x="1884" y="0"/>
                  </a:moveTo>
                  <a:lnTo>
                    <a:pt x="1884" y="0"/>
                  </a:lnTo>
                  <a:cubicBezTo>
                    <a:pt x="1893" y="0"/>
                    <a:pt x="1901" y="7"/>
                    <a:pt x="1901" y="16"/>
                  </a:cubicBezTo>
                  <a:cubicBezTo>
                    <a:pt x="1901" y="26"/>
                    <a:pt x="1893" y="33"/>
                    <a:pt x="1884" y="33"/>
                  </a:cubicBezTo>
                  <a:cubicBezTo>
                    <a:pt x="1875" y="33"/>
                    <a:pt x="1867" y="26"/>
                    <a:pt x="1867" y="16"/>
                  </a:cubicBezTo>
                  <a:cubicBezTo>
                    <a:pt x="1867" y="7"/>
                    <a:pt x="1875" y="0"/>
                    <a:pt x="1884" y="0"/>
                  </a:cubicBezTo>
                  <a:close/>
                  <a:moveTo>
                    <a:pt x="1951" y="0"/>
                  </a:moveTo>
                  <a:lnTo>
                    <a:pt x="1951" y="0"/>
                  </a:lnTo>
                  <a:cubicBezTo>
                    <a:pt x="1960" y="0"/>
                    <a:pt x="1967" y="7"/>
                    <a:pt x="1967" y="16"/>
                  </a:cubicBezTo>
                  <a:cubicBezTo>
                    <a:pt x="1967" y="26"/>
                    <a:pt x="1960" y="33"/>
                    <a:pt x="1951" y="33"/>
                  </a:cubicBezTo>
                  <a:cubicBezTo>
                    <a:pt x="1942" y="33"/>
                    <a:pt x="1934" y="26"/>
                    <a:pt x="1934" y="16"/>
                  </a:cubicBezTo>
                  <a:cubicBezTo>
                    <a:pt x="1934" y="7"/>
                    <a:pt x="1942" y="0"/>
                    <a:pt x="1951" y="0"/>
                  </a:cubicBezTo>
                  <a:close/>
                  <a:moveTo>
                    <a:pt x="2017" y="0"/>
                  </a:moveTo>
                  <a:lnTo>
                    <a:pt x="2017" y="0"/>
                  </a:lnTo>
                  <a:cubicBezTo>
                    <a:pt x="2027" y="0"/>
                    <a:pt x="2034" y="7"/>
                    <a:pt x="2034" y="16"/>
                  </a:cubicBezTo>
                  <a:cubicBezTo>
                    <a:pt x="2034" y="26"/>
                    <a:pt x="2027" y="33"/>
                    <a:pt x="2017" y="33"/>
                  </a:cubicBezTo>
                  <a:cubicBezTo>
                    <a:pt x="2008" y="33"/>
                    <a:pt x="2001" y="26"/>
                    <a:pt x="2001" y="16"/>
                  </a:cubicBezTo>
                  <a:cubicBezTo>
                    <a:pt x="2001" y="7"/>
                    <a:pt x="2008" y="0"/>
                    <a:pt x="2017" y="0"/>
                  </a:cubicBezTo>
                  <a:close/>
                  <a:moveTo>
                    <a:pt x="2084" y="0"/>
                  </a:moveTo>
                  <a:lnTo>
                    <a:pt x="2084" y="0"/>
                  </a:lnTo>
                  <a:cubicBezTo>
                    <a:pt x="2093" y="0"/>
                    <a:pt x="2101" y="7"/>
                    <a:pt x="2101" y="16"/>
                  </a:cubicBezTo>
                  <a:cubicBezTo>
                    <a:pt x="2101" y="26"/>
                    <a:pt x="2093" y="33"/>
                    <a:pt x="2084" y="33"/>
                  </a:cubicBezTo>
                  <a:cubicBezTo>
                    <a:pt x="2075" y="33"/>
                    <a:pt x="2067" y="26"/>
                    <a:pt x="2067" y="16"/>
                  </a:cubicBezTo>
                  <a:cubicBezTo>
                    <a:pt x="2067" y="7"/>
                    <a:pt x="2075" y="0"/>
                    <a:pt x="2084" y="0"/>
                  </a:cubicBezTo>
                  <a:close/>
                  <a:moveTo>
                    <a:pt x="2151" y="0"/>
                  </a:moveTo>
                  <a:lnTo>
                    <a:pt x="2151" y="0"/>
                  </a:lnTo>
                  <a:cubicBezTo>
                    <a:pt x="2160" y="0"/>
                    <a:pt x="2168" y="7"/>
                    <a:pt x="2168" y="16"/>
                  </a:cubicBezTo>
                  <a:cubicBezTo>
                    <a:pt x="2168" y="26"/>
                    <a:pt x="2160" y="33"/>
                    <a:pt x="2151" y="33"/>
                  </a:cubicBezTo>
                  <a:cubicBezTo>
                    <a:pt x="2142" y="33"/>
                    <a:pt x="2134" y="26"/>
                    <a:pt x="2134" y="16"/>
                  </a:cubicBezTo>
                  <a:cubicBezTo>
                    <a:pt x="2134" y="7"/>
                    <a:pt x="2142" y="0"/>
                    <a:pt x="2151" y="0"/>
                  </a:cubicBezTo>
                  <a:close/>
                  <a:moveTo>
                    <a:pt x="2218" y="0"/>
                  </a:moveTo>
                  <a:lnTo>
                    <a:pt x="2218" y="0"/>
                  </a:lnTo>
                  <a:cubicBezTo>
                    <a:pt x="2227" y="0"/>
                    <a:pt x="2234" y="7"/>
                    <a:pt x="2234" y="16"/>
                  </a:cubicBezTo>
                  <a:cubicBezTo>
                    <a:pt x="2234" y="26"/>
                    <a:pt x="2227" y="33"/>
                    <a:pt x="2218" y="33"/>
                  </a:cubicBezTo>
                  <a:cubicBezTo>
                    <a:pt x="2208" y="33"/>
                    <a:pt x="2201" y="26"/>
                    <a:pt x="2201" y="16"/>
                  </a:cubicBezTo>
                  <a:cubicBezTo>
                    <a:pt x="2201" y="7"/>
                    <a:pt x="2208" y="0"/>
                    <a:pt x="2218" y="0"/>
                  </a:cubicBezTo>
                  <a:close/>
                  <a:moveTo>
                    <a:pt x="2284" y="0"/>
                  </a:moveTo>
                  <a:lnTo>
                    <a:pt x="2284" y="0"/>
                  </a:lnTo>
                  <a:cubicBezTo>
                    <a:pt x="2294" y="0"/>
                    <a:pt x="2301" y="7"/>
                    <a:pt x="2301" y="16"/>
                  </a:cubicBezTo>
                  <a:cubicBezTo>
                    <a:pt x="2301" y="26"/>
                    <a:pt x="2294" y="33"/>
                    <a:pt x="2284" y="33"/>
                  </a:cubicBezTo>
                  <a:cubicBezTo>
                    <a:pt x="2275" y="33"/>
                    <a:pt x="2268" y="26"/>
                    <a:pt x="2268" y="16"/>
                  </a:cubicBezTo>
                  <a:cubicBezTo>
                    <a:pt x="2268" y="7"/>
                    <a:pt x="2275" y="0"/>
                    <a:pt x="2284" y="0"/>
                  </a:cubicBezTo>
                  <a:close/>
                  <a:moveTo>
                    <a:pt x="2351" y="0"/>
                  </a:moveTo>
                  <a:lnTo>
                    <a:pt x="2351" y="0"/>
                  </a:lnTo>
                  <a:cubicBezTo>
                    <a:pt x="2360" y="0"/>
                    <a:pt x="2368" y="7"/>
                    <a:pt x="2368" y="16"/>
                  </a:cubicBezTo>
                  <a:cubicBezTo>
                    <a:pt x="2368" y="26"/>
                    <a:pt x="2360" y="33"/>
                    <a:pt x="2351" y="33"/>
                  </a:cubicBezTo>
                  <a:cubicBezTo>
                    <a:pt x="2342" y="33"/>
                    <a:pt x="2334" y="26"/>
                    <a:pt x="2334" y="16"/>
                  </a:cubicBezTo>
                  <a:cubicBezTo>
                    <a:pt x="2334" y="7"/>
                    <a:pt x="2342" y="0"/>
                    <a:pt x="2351" y="0"/>
                  </a:cubicBezTo>
                  <a:close/>
                  <a:moveTo>
                    <a:pt x="2418" y="0"/>
                  </a:moveTo>
                  <a:lnTo>
                    <a:pt x="2418" y="0"/>
                  </a:lnTo>
                  <a:cubicBezTo>
                    <a:pt x="2427" y="0"/>
                    <a:pt x="2434" y="7"/>
                    <a:pt x="2434" y="16"/>
                  </a:cubicBezTo>
                  <a:cubicBezTo>
                    <a:pt x="2434" y="26"/>
                    <a:pt x="2427" y="33"/>
                    <a:pt x="2418" y="33"/>
                  </a:cubicBezTo>
                  <a:cubicBezTo>
                    <a:pt x="2408" y="33"/>
                    <a:pt x="2401" y="26"/>
                    <a:pt x="2401" y="16"/>
                  </a:cubicBezTo>
                  <a:cubicBezTo>
                    <a:pt x="2401" y="7"/>
                    <a:pt x="2408" y="0"/>
                    <a:pt x="2418" y="0"/>
                  </a:cubicBezTo>
                  <a:close/>
                  <a:moveTo>
                    <a:pt x="2484" y="0"/>
                  </a:moveTo>
                  <a:lnTo>
                    <a:pt x="2484" y="0"/>
                  </a:lnTo>
                  <a:cubicBezTo>
                    <a:pt x="2494" y="0"/>
                    <a:pt x="2501" y="7"/>
                    <a:pt x="2501" y="16"/>
                  </a:cubicBezTo>
                  <a:cubicBezTo>
                    <a:pt x="2501" y="26"/>
                    <a:pt x="2494" y="33"/>
                    <a:pt x="2484" y="33"/>
                  </a:cubicBezTo>
                  <a:cubicBezTo>
                    <a:pt x="2475" y="33"/>
                    <a:pt x="2468" y="26"/>
                    <a:pt x="2468" y="16"/>
                  </a:cubicBezTo>
                  <a:cubicBezTo>
                    <a:pt x="2468" y="7"/>
                    <a:pt x="2475" y="0"/>
                    <a:pt x="2484" y="0"/>
                  </a:cubicBezTo>
                  <a:close/>
                  <a:moveTo>
                    <a:pt x="2551" y="0"/>
                  </a:moveTo>
                  <a:lnTo>
                    <a:pt x="2551" y="0"/>
                  </a:lnTo>
                  <a:cubicBezTo>
                    <a:pt x="2560" y="0"/>
                    <a:pt x="2568" y="7"/>
                    <a:pt x="2568" y="16"/>
                  </a:cubicBezTo>
                  <a:cubicBezTo>
                    <a:pt x="2568" y="26"/>
                    <a:pt x="2560" y="33"/>
                    <a:pt x="2551" y="33"/>
                  </a:cubicBezTo>
                  <a:cubicBezTo>
                    <a:pt x="2542" y="33"/>
                    <a:pt x="2534" y="26"/>
                    <a:pt x="2534" y="16"/>
                  </a:cubicBezTo>
                  <a:cubicBezTo>
                    <a:pt x="2534" y="7"/>
                    <a:pt x="2542" y="0"/>
                    <a:pt x="2551" y="0"/>
                  </a:cubicBezTo>
                  <a:close/>
                  <a:moveTo>
                    <a:pt x="2618" y="0"/>
                  </a:moveTo>
                  <a:lnTo>
                    <a:pt x="2618" y="0"/>
                  </a:lnTo>
                  <a:cubicBezTo>
                    <a:pt x="2627" y="0"/>
                    <a:pt x="2634" y="7"/>
                    <a:pt x="2634" y="16"/>
                  </a:cubicBezTo>
                  <a:cubicBezTo>
                    <a:pt x="2634" y="26"/>
                    <a:pt x="2627" y="33"/>
                    <a:pt x="2618" y="33"/>
                  </a:cubicBezTo>
                  <a:cubicBezTo>
                    <a:pt x="2609" y="33"/>
                    <a:pt x="2601" y="26"/>
                    <a:pt x="2601" y="16"/>
                  </a:cubicBezTo>
                  <a:cubicBezTo>
                    <a:pt x="2601" y="7"/>
                    <a:pt x="2609" y="0"/>
                    <a:pt x="2618" y="0"/>
                  </a:cubicBezTo>
                  <a:close/>
                  <a:moveTo>
                    <a:pt x="2684" y="0"/>
                  </a:moveTo>
                  <a:lnTo>
                    <a:pt x="2684" y="0"/>
                  </a:lnTo>
                  <a:cubicBezTo>
                    <a:pt x="2694" y="0"/>
                    <a:pt x="2701" y="7"/>
                    <a:pt x="2701" y="16"/>
                  </a:cubicBezTo>
                  <a:cubicBezTo>
                    <a:pt x="2701" y="26"/>
                    <a:pt x="2694" y="33"/>
                    <a:pt x="2684" y="33"/>
                  </a:cubicBezTo>
                  <a:cubicBezTo>
                    <a:pt x="2675" y="33"/>
                    <a:pt x="2668" y="26"/>
                    <a:pt x="2668" y="16"/>
                  </a:cubicBezTo>
                  <a:cubicBezTo>
                    <a:pt x="2668" y="7"/>
                    <a:pt x="2675" y="0"/>
                    <a:pt x="2684" y="0"/>
                  </a:cubicBezTo>
                  <a:close/>
                  <a:moveTo>
                    <a:pt x="2751" y="0"/>
                  </a:moveTo>
                  <a:lnTo>
                    <a:pt x="2751" y="0"/>
                  </a:lnTo>
                  <a:cubicBezTo>
                    <a:pt x="2760" y="0"/>
                    <a:pt x="2768" y="7"/>
                    <a:pt x="2768" y="16"/>
                  </a:cubicBezTo>
                  <a:cubicBezTo>
                    <a:pt x="2768" y="26"/>
                    <a:pt x="2760" y="33"/>
                    <a:pt x="2751" y="33"/>
                  </a:cubicBezTo>
                  <a:cubicBezTo>
                    <a:pt x="2742" y="33"/>
                    <a:pt x="2734" y="26"/>
                    <a:pt x="2734" y="16"/>
                  </a:cubicBezTo>
                  <a:cubicBezTo>
                    <a:pt x="2734" y="7"/>
                    <a:pt x="2742" y="0"/>
                    <a:pt x="2751" y="0"/>
                  </a:cubicBezTo>
                  <a:close/>
                  <a:moveTo>
                    <a:pt x="2818" y="0"/>
                  </a:moveTo>
                  <a:lnTo>
                    <a:pt x="2818" y="0"/>
                  </a:lnTo>
                  <a:cubicBezTo>
                    <a:pt x="2827" y="0"/>
                    <a:pt x="2835" y="7"/>
                    <a:pt x="2835" y="16"/>
                  </a:cubicBezTo>
                  <a:cubicBezTo>
                    <a:pt x="2835" y="26"/>
                    <a:pt x="2827" y="33"/>
                    <a:pt x="2818" y="33"/>
                  </a:cubicBezTo>
                  <a:cubicBezTo>
                    <a:pt x="2809" y="33"/>
                    <a:pt x="2801" y="26"/>
                    <a:pt x="2801" y="16"/>
                  </a:cubicBezTo>
                  <a:cubicBezTo>
                    <a:pt x="2801" y="7"/>
                    <a:pt x="2809" y="0"/>
                    <a:pt x="2818" y="0"/>
                  </a:cubicBezTo>
                  <a:close/>
                  <a:moveTo>
                    <a:pt x="2885" y="0"/>
                  </a:moveTo>
                  <a:lnTo>
                    <a:pt x="2885" y="0"/>
                  </a:lnTo>
                  <a:cubicBezTo>
                    <a:pt x="2894" y="0"/>
                    <a:pt x="2901" y="7"/>
                    <a:pt x="2901" y="16"/>
                  </a:cubicBezTo>
                  <a:cubicBezTo>
                    <a:pt x="2901" y="26"/>
                    <a:pt x="2894" y="33"/>
                    <a:pt x="2885" y="33"/>
                  </a:cubicBezTo>
                  <a:cubicBezTo>
                    <a:pt x="2875" y="33"/>
                    <a:pt x="2868" y="26"/>
                    <a:pt x="2868" y="16"/>
                  </a:cubicBezTo>
                  <a:cubicBezTo>
                    <a:pt x="2868" y="7"/>
                    <a:pt x="2875" y="0"/>
                    <a:pt x="2885" y="0"/>
                  </a:cubicBezTo>
                  <a:close/>
                  <a:moveTo>
                    <a:pt x="2951" y="0"/>
                  </a:moveTo>
                  <a:lnTo>
                    <a:pt x="2951" y="0"/>
                  </a:lnTo>
                  <a:cubicBezTo>
                    <a:pt x="2961" y="0"/>
                    <a:pt x="2968" y="7"/>
                    <a:pt x="2968" y="16"/>
                  </a:cubicBezTo>
                  <a:cubicBezTo>
                    <a:pt x="2968" y="26"/>
                    <a:pt x="2961" y="33"/>
                    <a:pt x="2951" y="33"/>
                  </a:cubicBezTo>
                  <a:cubicBezTo>
                    <a:pt x="2942" y="33"/>
                    <a:pt x="2935" y="26"/>
                    <a:pt x="2935" y="16"/>
                  </a:cubicBezTo>
                  <a:cubicBezTo>
                    <a:pt x="2935" y="7"/>
                    <a:pt x="2942" y="0"/>
                    <a:pt x="2951" y="0"/>
                  </a:cubicBezTo>
                  <a:close/>
                  <a:moveTo>
                    <a:pt x="3018" y="0"/>
                  </a:moveTo>
                  <a:lnTo>
                    <a:pt x="3018" y="0"/>
                  </a:lnTo>
                  <a:cubicBezTo>
                    <a:pt x="3027" y="0"/>
                    <a:pt x="3035" y="7"/>
                    <a:pt x="3035" y="16"/>
                  </a:cubicBezTo>
                  <a:cubicBezTo>
                    <a:pt x="3035" y="26"/>
                    <a:pt x="3027" y="33"/>
                    <a:pt x="3018" y="33"/>
                  </a:cubicBezTo>
                  <a:cubicBezTo>
                    <a:pt x="3009" y="33"/>
                    <a:pt x="3001" y="26"/>
                    <a:pt x="3001" y="16"/>
                  </a:cubicBezTo>
                  <a:cubicBezTo>
                    <a:pt x="3001" y="7"/>
                    <a:pt x="3009" y="0"/>
                    <a:pt x="3018" y="0"/>
                  </a:cubicBezTo>
                  <a:close/>
                  <a:moveTo>
                    <a:pt x="3085" y="0"/>
                  </a:moveTo>
                  <a:lnTo>
                    <a:pt x="3085" y="0"/>
                  </a:lnTo>
                  <a:cubicBezTo>
                    <a:pt x="3094" y="0"/>
                    <a:pt x="3101" y="7"/>
                    <a:pt x="3101" y="16"/>
                  </a:cubicBezTo>
                  <a:cubicBezTo>
                    <a:pt x="3101" y="26"/>
                    <a:pt x="3094" y="33"/>
                    <a:pt x="3085" y="33"/>
                  </a:cubicBezTo>
                  <a:cubicBezTo>
                    <a:pt x="3075" y="33"/>
                    <a:pt x="3068" y="26"/>
                    <a:pt x="3068" y="16"/>
                  </a:cubicBezTo>
                  <a:cubicBezTo>
                    <a:pt x="3068" y="7"/>
                    <a:pt x="3075" y="0"/>
                    <a:pt x="3085" y="0"/>
                  </a:cubicBezTo>
                  <a:close/>
                  <a:moveTo>
                    <a:pt x="3151" y="0"/>
                  </a:moveTo>
                  <a:lnTo>
                    <a:pt x="3151" y="0"/>
                  </a:lnTo>
                  <a:cubicBezTo>
                    <a:pt x="3161" y="0"/>
                    <a:pt x="3168" y="7"/>
                    <a:pt x="3168" y="16"/>
                  </a:cubicBezTo>
                  <a:cubicBezTo>
                    <a:pt x="3168" y="26"/>
                    <a:pt x="3161" y="33"/>
                    <a:pt x="3151" y="33"/>
                  </a:cubicBezTo>
                  <a:cubicBezTo>
                    <a:pt x="3142" y="33"/>
                    <a:pt x="3135" y="26"/>
                    <a:pt x="3135" y="16"/>
                  </a:cubicBezTo>
                  <a:cubicBezTo>
                    <a:pt x="3135" y="7"/>
                    <a:pt x="3142" y="0"/>
                    <a:pt x="3151" y="0"/>
                  </a:cubicBezTo>
                  <a:close/>
                  <a:moveTo>
                    <a:pt x="3218" y="0"/>
                  </a:moveTo>
                  <a:lnTo>
                    <a:pt x="3218" y="0"/>
                  </a:lnTo>
                  <a:cubicBezTo>
                    <a:pt x="3227" y="0"/>
                    <a:pt x="3235" y="7"/>
                    <a:pt x="3235" y="16"/>
                  </a:cubicBezTo>
                  <a:cubicBezTo>
                    <a:pt x="3235" y="26"/>
                    <a:pt x="3227" y="33"/>
                    <a:pt x="3218" y="33"/>
                  </a:cubicBezTo>
                  <a:cubicBezTo>
                    <a:pt x="3209" y="33"/>
                    <a:pt x="3201" y="26"/>
                    <a:pt x="3201" y="16"/>
                  </a:cubicBezTo>
                  <a:cubicBezTo>
                    <a:pt x="3201" y="7"/>
                    <a:pt x="3209" y="0"/>
                    <a:pt x="3218" y="0"/>
                  </a:cubicBezTo>
                  <a:close/>
                  <a:moveTo>
                    <a:pt x="3285" y="0"/>
                  </a:moveTo>
                  <a:lnTo>
                    <a:pt x="3285" y="0"/>
                  </a:lnTo>
                  <a:cubicBezTo>
                    <a:pt x="3294" y="0"/>
                    <a:pt x="3301" y="7"/>
                    <a:pt x="3301" y="16"/>
                  </a:cubicBezTo>
                  <a:cubicBezTo>
                    <a:pt x="3301" y="26"/>
                    <a:pt x="3294" y="33"/>
                    <a:pt x="3285" y="33"/>
                  </a:cubicBezTo>
                  <a:cubicBezTo>
                    <a:pt x="3276" y="33"/>
                    <a:pt x="3268" y="26"/>
                    <a:pt x="3268" y="16"/>
                  </a:cubicBezTo>
                  <a:cubicBezTo>
                    <a:pt x="3268" y="7"/>
                    <a:pt x="3276" y="0"/>
                    <a:pt x="3285" y="0"/>
                  </a:cubicBezTo>
                  <a:close/>
                  <a:moveTo>
                    <a:pt x="3351" y="0"/>
                  </a:moveTo>
                  <a:lnTo>
                    <a:pt x="3352" y="0"/>
                  </a:lnTo>
                  <a:cubicBezTo>
                    <a:pt x="3361" y="0"/>
                    <a:pt x="3368" y="7"/>
                    <a:pt x="3368" y="16"/>
                  </a:cubicBezTo>
                  <a:cubicBezTo>
                    <a:pt x="3368" y="26"/>
                    <a:pt x="3361" y="33"/>
                    <a:pt x="3352" y="33"/>
                  </a:cubicBezTo>
                  <a:lnTo>
                    <a:pt x="3351" y="33"/>
                  </a:lnTo>
                  <a:cubicBezTo>
                    <a:pt x="3342" y="33"/>
                    <a:pt x="3335" y="26"/>
                    <a:pt x="3335" y="16"/>
                  </a:cubicBezTo>
                  <a:cubicBezTo>
                    <a:pt x="3335" y="7"/>
                    <a:pt x="3342" y="0"/>
                    <a:pt x="3351" y="0"/>
                  </a:cubicBezTo>
                  <a:close/>
                  <a:moveTo>
                    <a:pt x="3418" y="0"/>
                  </a:moveTo>
                  <a:lnTo>
                    <a:pt x="3418" y="0"/>
                  </a:lnTo>
                  <a:cubicBezTo>
                    <a:pt x="3427" y="0"/>
                    <a:pt x="3435" y="7"/>
                    <a:pt x="3435" y="16"/>
                  </a:cubicBezTo>
                  <a:cubicBezTo>
                    <a:pt x="3435" y="26"/>
                    <a:pt x="3427" y="33"/>
                    <a:pt x="3418" y="33"/>
                  </a:cubicBezTo>
                  <a:cubicBezTo>
                    <a:pt x="3409" y="33"/>
                    <a:pt x="3402" y="26"/>
                    <a:pt x="3402" y="16"/>
                  </a:cubicBezTo>
                  <a:cubicBezTo>
                    <a:pt x="3402" y="7"/>
                    <a:pt x="3409" y="0"/>
                    <a:pt x="3418" y="0"/>
                  </a:cubicBezTo>
                  <a:close/>
                  <a:moveTo>
                    <a:pt x="3485" y="0"/>
                  </a:moveTo>
                  <a:lnTo>
                    <a:pt x="3485" y="0"/>
                  </a:lnTo>
                  <a:cubicBezTo>
                    <a:pt x="3494" y="0"/>
                    <a:pt x="3502" y="7"/>
                    <a:pt x="3502" y="16"/>
                  </a:cubicBezTo>
                  <a:cubicBezTo>
                    <a:pt x="3502" y="26"/>
                    <a:pt x="3494" y="33"/>
                    <a:pt x="3485" y="33"/>
                  </a:cubicBezTo>
                  <a:cubicBezTo>
                    <a:pt x="3476" y="33"/>
                    <a:pt x="3468" y="26"/>
                    <a:pt x="3468" y="16"/>
                  </a:cubicBezTo>
                  <a:cubicBezTo>
                    <a:pt x="3468" y="7"/>
                    <a:pt x="3476" y="0"/>
                    <a:pt x="3485" y="0"/>
                  </a:cubicBezTo>
                  <a:close/>
                </a:path>
              </a:pathLst>
            </a:custGeom>
            <a:solidFill>
              <a:srgbClr val="000000"/>
            </a:solidFill>
            <a:ln w="1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18817" name="Group 632"/>
            <p:cNvGrpSpPr>
              <a:grpSpLocks/>
            </p:cNvGrpSpPr>
            <p:nvPr/>
          </p:nvGrpSpPr>
          <p:grpSpPr bwMode="auto">
            <a:xfrm>
              <a:off x="2137" y="3065"/>
              <a:ext cx="60" cy="51"/>
              <a:chOff x="2137" y="3065"/>
              <a:chExt cx="60" cy="51"/>
            </a:xfrm>
          </p:grpSpPr>
          <p:sp>
            <p:nvSpPr>
              <p:cNvPr id="19958" name="Oval 630"/>
              <p:cNvSpPr>
                <a:spLocks noChangeArrowheads="1"/>
              </p:cNvSpPr>
              <p:nvPr/>
            </p:nvSpPr>
            <p:spPr bwMode="auto">
              <a:xfrm>
                <a:off x="2137" y="3065"/>
                <a:ext cx="60" cy="51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CC0000"/>
                  </a:buClr>
                  <a:buSzPct val="120000"/>
                  <a:buFont typeface="Wingdings" panose="05000000000000000000" pitchFamily="2" charset="2"/>
                  <a:buChar char="F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33CC33"/>
                  </a:buClr>
                  <a:buFont typeface="Wingdings" panose="05000000000000000000" pitchFamily="2" charset="2"/>
                  <a:buChar char="Ø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l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3pPr>
                <a:lvl4pPr marL="1600200" indent="-228600">
                  <a:spcBef>
                    <a:spcPct val="20000"/>
                  </a:spcBef>
                  <a:buSzPct val="90000"/>
                  <a:buFont typeface="Wingdings" panose="05000000000000000000" pitchFamily="2" charset="2"/>
                  <a:buChar char="p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spcBef>
                    <a:spcPct val="20000"/>
                  </a:spcBef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en-US" sz="1800">
                  <a:ea typeface="宋体" panose="02010600030101010101" pitchFamily="2" charset="-122"/>
                </a:endParaRPr>
              </a:p>
            </p:txBody>
          </p:sp>
          <p:sp>
            <p:nvSpPr>
              <p:cNvPr id="19959" name="Oval 631"/>
              <p:cNvSpPr>
                <a:spLocks noChangeArrowheads="1"/>
              </p:cNvSpPr>
              <p:nvPr/>
            </p:nvSpPr>
            <p:spPr bwMode="auto">
              <a:xfrm>
                <a:off x="2137" y="3065"/>
                <a:ext cx="60" cy="51"/>
              </a:xfrm>
              <a:prstGeom prst="ellipse">
                <a:avLst/>
              </a:prstGeom>
              <a:noFill/>
              <a:ln w="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CC0000"/>
                  </a:buClr>
                  <a:buSzPct val="120000"/>
                  <a:buFont typeface="Wingdings" panose="05000000000000000000" pitchFamily="2" charset="2"/>
                  <a:buChar char="F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33CC33"/>
                  </a:buClr>
                  <a:buFont typeface="Wingdings" panose="05000000000000000000" pitchFamily="2" charset="2"/>
                  <a:buChar char="Ø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l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3pPr>
                <a:lvl4pPr marL="1600200" indent="-228600">
                  <a:spcBef>
                    <a:spcPct val="20000"/>
                  </a:spcBef>
                  <a:buSzPct val="90000"/>
                  <a:buFont typeface="Wingdings" panose="05000000000000000000" pitchFamily="2" charset="2"/>
                  <a:buChar char="p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spcBef>
                    <a:spcPct val="20000"/>
                  </a:spcBef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en-US" sz="1800"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18818" name="Rectangle 633"/>
            <p:cNvSpPr>
              <a:spLocks noChangeArrowheads="1"/>
            </p:cNvSpPr>
            <p:nvPr/>
          </p:nvSpPr>
          <p:spPr bwMode="auto">
            <a:xfrm>
              <a:off x="2146" y="3064"/>
              <a:ext cx="40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CC0000"/>
                </a:buClr>
                <a:buSzPct val="120000"/>
                <a:buFont typeface="Wingdings" panose="05000000000000000000" pitchFamily="2" charset="2"/>
                <a:buChar char="F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3CC33"/>
                </a:buClr>
                <a:buFont typeface="Wingdings" panose="05000000000000000000" pitchFamily="2" charset="2"/>
                <a:buChar char="Ø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spcBef>
                  <a:spcPct val="20000"/>
                </a:spcBef>
                <a:buSzPct val="90000"/>
                <a:buFont typeface="Wingdings" panose="05000000000000000000" pitchFamily="2" charset="2"/>
                <a:buChar char="p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zh-CN" altLang="zh-CN" sz="70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U</a:t>
              </a:r>
              <a:endParaRPr lang="zh-CN" altLang="zh-CN" sz="1800">
                <a:ea typeface="宋体" panose="02010600030101010101" pitchFamily="2" charset="-122"/>
              </a:endParaRPr>
            </a:p>
          </p:txBody>
        </p:sp>
        <p:sp>
          <p:nvSpPr>
            <p:cNvPr id="18819" name="Rectangle 634"/>
            <p:cNvSpPr>
              <a:spLocks noChangeArrowheads="1"/>
            </p:cNvSpPr>
            <p:nvPr/>
          </p:nvSpPr>
          <p:spPr bwMode="auto">
            <a:xfrm>
              <a:off x="2192" y="3064"/>
              <a:ext cx="14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CC0000"/>
                </a:buClr>
                <a:buSzPct val="120000"/>
                <a:buFont typeface="Wingdings" panose="05000000000000000000" pitchFamily="2" charset="2"/>
                <a:buChar char="F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3CC33"/>
                </a:buClr>
                <a:buFont typeface="Wingdings" panose="05000000000000000000" pitchFamily="2" charset="2"/>
                <a:buChar char="Ø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spcBef>
                  <a:spcPct val="20000"/>
                </a:spcBef>
                <a:buSzPct val="90000"/>
                <a:buFont typeface="Wingdings" panose="05000000000000000000" pitchFamily="2" charset="2"/>
                <a:buChar char="p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zh-CN" altLang="zh-CN" sz="70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 </a:t>
              </a:r>
              <a:endParaRPr lang="zh-CN" altLang="zh-CN" sz="1800">
                <a:ea typeface="宋体" panose="02010600030101010101" pitchFamily="2" charset="-122"/>
              </a:endParaRPr>
            </a:p>
          </p:txBody>
        </p:sp>
        <p:sp>
          <p:nvSpPr>
            <p:cNvPr id="18820" name="Freeform 635"/>
            <p:cNvSpPr>
              <a:spLocks noEditPoints="1"/>
            </p:cNvSpPr>
            <p:nvPr/>
          </p:nvSpPr>
          <p:spPr bwMode="auto">
            <a:xfrm>
              <a:off x="2374" y="3066"/>
              <a:ext cx="3" cy="29"/>
            </a:xfrm>
            <a:custGeom>
              <a:avLst/>
              <a:gdLst>
                <a:gd name="T0" fmla="*/ 0 w 33"/>
                <a:gd name="T1" fmla="*/ 0 h 300"/>
                <a:gd name="T2" fmla="*/ 0 w 33"/>
                <a:gd name="T3" fmla="*/ 0 h 300"/>
                <a:gd name="T4" fmla="*/ 0 w 33"/>
                <a:gd name="T5" fmla="*/ 0 h 300"/>
                <a:gd name="T6" fmla="*/ 0 w 33"/>
                <a:gd name="T7" fmla="*/ 0 h 300"/>
                <a:gd name="T8" fmla="*/ 0 w 33"/>
                <a:gd name="T9" fmla="*/ 0 h 300"/>
                <a:gd name="T10" fmla="*/ 0 w 33"/>
                <a:gd name="T11" fmla="*/ 0 h 300"/>
                <a:gd name="T12" fmla="*/ 0 w 33"/>
                <a:gd name="T13" fmla="*/ 0 h 300"/>
                <a:gd name="T14" fmla="*/ 0 w 33"/>
                <a:gd name="T15" fmla="*/ 1 h 300"/>
                <a:gd name="T16" fmla="*/ 0 w 33"/>
                <a:gd name="T17" fmla="*/ 1 h 300"/>
                <a:gd name="T18" fmla="*/ 0 w 33"/>
                <a:gd name="T19" fmla="*/ 1 h 300"/>
                <a:gd name="T20" fmla="*/ 0 w 33"/>
                <a:gd name="T21" fmla="*/ 1 h 300"/>
                <a:gd name="T22" fmla="*/ 0 w 33"/>
                <a:gd name="T23" fmla="*/ 1 h 300"/>
                <a:gd name="T24" fmla="*/ 0 w 33"/>
                <a:gd name="T25" fmla="*/ 1 h 300"/>
                <a:gd name="T26" fmla="*/ 0 w 33"/>
                <a:gd name="T27" fmla="*/ 1 h 300"/>
                <a:gd name="T28" fmla="*/ 0 w 33"/>
                <a:gd name="T29" fmla="*/ 1 h 300"/>
                <a:gd name="T30" fmla="*/ 0 w 33"/>
                <a:gd name="T31" fmla="*/ 1 h 300"/>
                <a:gd name="T32" fmla="*/ 0 w 33"/>
                <a:gd name="T33" fmla="*/ 2 h 300"/>
                <a:gd name="T34" fmla="*/ 0 w 33"/>
                <a:gd name="T35" fmla="*/ 1 h 300"/>
                <a:gd name="T36" fmla="*/ 0 w 33"/>
                <a:gd name="T37" fmla="*/ 1 h 300"/>
                <a:gd name="T38" fmla="*/ 0 w 33"/>
                <a:gd name="T39" fmla="*/ 1 h 300"/>
                <a:gd name="T40" fmla="*/ 0 w 33"/>
                <a:gd name="T41" fmla="*/ 1 h 300"/>
                <a:gd name="T42" fmla="*/ 0 w 33"/>
                <a:gd name="T43" fmla="*/ 2 h 300"/>
                <a:gd name="T44" fmla="*/ 0 w 33"/>
                <a:gd name="T45" fmla="*/ 2 h 300"/>
                <a:gd name="T46" fmla="*/ 0 w 33"/>
                <a:gd name="T47" fmla="*/ 2 h 300"/>
                <a:gd name="T48" fmla="*/ 0 w 33"/>
                <a:gd name="T49" fmla="*/ 2 h 300"/>
                <a:gd name="T50" fmla="*/ 0 w 33"/>
                <a:gd name="T51" fmla="*/ 2 h 300"/>
                <a:gd name="T52" fmla="*/ 0 w 33"/>
                <a:gd name="T53" fmla="*/ 2 h 300"/>
                <a:gd name="T54" fmla="*/ 0 w 33"/>
                <a:gd name="T55" fmla="*/ 2 h 300"/>
                <a:gd name="T56" fmla="*/ 0 w 33"/>
                <a:gd name="T57" fmla="*/ 3 h 300"/>
                <a:gd name="T58" fmla="*/ 0 w 33"/>
                <a:gd name="T59" fmla="*/ 3 h 300"/>
                <a:gd name="T60" fmla="*/ 0 w 33"/>
                <a:gd name="T61" fmla="*/ 3 h 300"/>
                <a:gd name="T62" fmla="*/ 0 w 33"/>
                <a:gd name="T63" fmla="*/ 3 h 300"/>
                <a:gd name="T64" fmla="*/ 0 w 33"/>
                <a:gd name="T65" fmla="*/ 3 h 300"/>
                <a:gd name="T66" fmla="*/ 0 w 33"/>
                <a:gd name="T67" fmla="*/ 3 h 300"/>
                <a:gd name="T68" fmla="*/ 0 w 33"/>
                <a:gd name="T69" fmla="*/ 3 h 30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33" h="300">
                  <a:moveTo>
                    <a:pt x="33" y="16"/>
                  </a:moveTo>
                  <a:lnTo>
                    <a:pt x="33" y="17"/>
                  </a:lnTo>
                  <a:cubicBezTo>
                    <a:pt x="33" y="26"/>
                    <a:pt x="26" y="33"/>
                    <a:pt x="16" y="33"/>
                  </a:cubicBezTo>
                  <a:cubicBezTo>
                    <a:pt x="7" y="33"/>
                    <a:pt x="0" y="26"/>
                    <a:pt x="0" y="17"/>
                  </a:cubicBezTo>
                  <a:lnTo>
                    <a:pt x="0" y="16"/>
                  </a:lnTo>
                  <a:cubicBezTo>
                    <a:pt x="0" y="7"/>
                    <a:pt x="7" y="0"/>
                    <a:pt x="16" y="0"/>
                  </a:cubicBezTo>
                  <a:cubicBezTo>
                    <a:pt x="26" y="0"/>
                    <a:pt x="33" y="7"/>
                    <a:pt x="33" y="16"/>
                  </a:cubicBezTo>
                  <a:close/>
                  <a:moveTo>
                    <a:pt x="33" y="83"/>
                  </a:moveTo>
                  <a:lnTo>
                    <a:pt x="33" y="83"/>
                  </a:lnTo>
                  <a:cubicBezTo>
                    <a:pt x="33" y="92"/>
                    <a:pt x="26" y="100"/>
                    <a:pt x="16" y="100"/>
                  </a:cubicBezTo>
                  <a:cubicBezTo>
                    <a:pt x="7" y="100"/>
                    <a:pt x="0" y="92"/>
                    <a:pt x="0" y="83"/>
                  </a:cubicBezTo>
                  <a:cubicBezTo>
                    <a:pt x="0" y="74"/>
                    <a:pt x="7" y="67"/>
                    <a:pt x="16" y="67"/>
                  </a:cubicBezTo>
                  <a:cubicBezTo>
                    <a:pt x="26" y="67"/>
                    <a:pt x="33" y="74"/>
                    <a:pt x="33" y="83"/>
                  </a:cubicBezTo>
                  <a:close/>
                  <a:moveTo>
                    <a:pt x="33" y="150"/>
                  </a:moveTo>
                  <a:lnTo>
                    <a:pt x="33" y="150"/>
                  </a:lnTo>
                  <a:cubicBezTo>
                    <a:pt x="33" y="159"/>
                    <a:pt x="26" y="167"/>
                    <a:pt x="16" y="167"/>
                  </a:cubicBezTo>
                  <a:cubicBezTo>
                    <a:pt x="7" y="167"/>
                    <a:pt x="0" y="159"/>
                    <a:pt x="0" y="150"/>
                  </a:cubicBezTo>
                  <a:cubicBezTo>
                    <a:pt x="0" y="141"/>
                    <a:pt x="7" y="133"/>
                    <a:pt x="16" y="133"/>
                  </a:cubicBezTo>
                  <a:cubicBezTo>
                    <a:pt x="26" y="133"/>
                    <a:pt x="33" y="141"/>
                    <a:pt x="33" y="150"/>
                  </a:cubicBezTo>
                  <a:close/>
                  <a:moveTo>
                    <a:pt x="33" y="217"/>
                  </a:moveTo>
                  <a:lnTo>
                    <a:pt x="33" y="217"/>
                  </a:lnTo>
                  <a:cubicBezTo>
                    <a:pt x="33" y="226"/>
                    <a:pt x="26" y="233"/>
                    <a:pt x="16" y="233"/>
                  </a:cubicBezTo>
                  <a:cubicBezTo>
                    <a:pt x="7" y="233"/>
                    <a:pt x="0" y="226"/>
                    <a:pt x="0" y="217"/>
                  </a:cubicBezTo>
                  <a:cubicBezTo>
                    <a:pt x="0" y="207"/>
                    <a:pt x="7" y="200"/>
                    <a:pt x="16" y="200"/>
                  </a:cubicBezTo>
                  <a:cubicBezTo>
                    <a:pt x="26" y="200"/>
                    <a:pt x="33" y="207"/>
                    <a:pt x="33" y="217"/>
                  </a:cubicBezTo>
                  <a:close/>
                  <a:moveTo>
                    <a:pt x="33" y="283"/>
                  </a:moveTo>
                  <a:lnTo>
                    <a:pt x="33" y="283"/>
                  </a:lnTo>
                  <a:cubicBezTo>
                    <a:pt x="33" y="293"/>
                    <a:pt x="26" y="300"/>
                    <a:pt x="16" y="300"/>
                  </a:cubicBezTo>
                  <a:cubicBezTo>
                    <a:pt x="7" y="300"/>
                    <a:pt x="0" y="293"/>
                    <a:pt x="0" y="283"/>
                  </a:cubicBezTo>
                  <a:cubicBezTo>
                    <a:pt x="0" y="274"/>
                    <a:pt x="7" y="267"/>
                    <a:pt x="16" y="267"/>
                  </a:cubicBezTo>
                  <a:cubicBezTo>
                    <a:pt x="26" y="267"/>
                    <a:pt x="33" y="274"/>
                    <a:pt x="33" y="283"/>
                  </a:cubicBezTo>
                  <a:close/>
                </a:path>
              </a:pathLst>
            </a:custGeom>
            <a:solidFill>
              <a:srgbClr val="000000"/>
            </a:solidFill>
            <a:ln w="1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18821" name="Group 638"/>
            <p:cNvGrpSpPr>
              <a:grpSpLocks/>
            </p:cNvGrpSpPr>
            <p:nvPr/>
          </p:nvGrpSpPr>
          <p:grpSpPr bwMode="auto">
            <a:xfrm>
              <a:off x="2346" y="3022"/>
              <a:ext cx="60" cy="51"/>
              <a:chOff x="2346" y="3022"/>
              <a:chExt cx="60" cy="51"/>
            </a:xfrm>
          </p:grpSpPr>
          <p:sp>
            <p:nvSpPr>
              <p:cNvPr id="19956" name="Oval 636"/>
              <p:cNvSpPr>
                <a:spLocks noChangeArrowheads="1"/>
              </p:cNvSpPr>
              <p:nvPr/>
            </p:nvSpPr>
            <p:spPr bwMode="auto">
              <a:xfrm>
                <a:off x="2346" y="3022"/>
                <a:ext cx="60" cy="51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CC0000"/>
                  </a:buClr>
                  <a:buSzPct val="120000"/>
                  <a:buFont typeface="Wingdings" panose="05000000000000000000" pitchFamily="2" charset="2"/>
                  <a:buChar char="F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33CC33"/>
                  </a:buClr>
                  <a:buFont typeface="Wingdings" panose="05000000000000000000" pitchFamily="2" charset="2"/>
                  <a:buChar char="Ø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l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3pPr>
                <a:lvl4pPr marL="1600200" indent="-228600">
                  <a:spcBef>
                    <a:spcPct val="20000"/>
                  </a:spcBef>
                  <a:buSzPct val="90000"/>
                  <a:buFont typeface="Wingdings" panose="05000000000000000000" pitchFamily="2" charset="2"/>
                  <a:buChar char="p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spcBef>
                    <a:spcPct val="20000"/>
                  </a:spcBef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en-US" sz="1800">
                  <a:ea typeface="宋体" panose="02010600030101010101" pitchFamily="2" charset="-122"/>
                </a:endParaRPr>
              </a:p>
            </p:txBody>
          </p:sp>
          <p:sp>
            <p:nvSpPr>
              <p:cNvPr id="19957" name="Oval 637"/>
              <p:cNvSpPr>
                <a:spLocks noChangeArrowheads="1"/>
              </p:cNvSpPr>
              <p:nvPr/>
            </p:nvSpPr>
            <p:spPr bwMode="auto">
              <a:xfrm>
                <a:off x="2346" y="3022"/>
                <a:ext cx="60" cy="51"/>
              </a:xfrm>
              <a:prstGeom prst="ellipse">
                <a:avLst/>
              </a:prstGeom>
              <a:noFill/>
              <a:ln w="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CC0000"/>
                  </a:buClr>
                  <a:buSzPct val="120000"/>
                  <a:buFont typeface="Wingdings" panose="05000000000000000000" pitchFamily="2" charset="2"/>
                  <a:buChar char="F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33CC33"/>
                  </a:buClr>
                  <a:buFont typeface="Wingdings" panose="05000000000000000000" pitchFamily="2" charset="2"/>
                  <a:buChar char="Ø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l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3pPr>
                <a:lvl4pPr marL="1600200" indent="-228600">
                  <a:spcBef>
                    <a:spcPct val="20000"/>
                  </a:spcBef>
                  <a:buSzPct val="90000"/>
                  <a:buFont typeface="Wingdings" panose="05000000000000000000" pitchFamily="2" charset="2"/>
                  <a:buChar char="p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spcBef>
                    <a:spcPct val="20000"/>
                  </a:spcBef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en-US" sz="1800"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18822" name="Rectangle 639"/>
            <p:cNvSpPr>
              <a:spLocks noChangeArrowheads="1"/>
            </p:cNvSpPr>
            <p:nvPr/>
          </p:nvSpPr>
          <p:spPr bwMode="auto">
            <a:xfrm>
              <a:off x="2355" y="3021"/>
              <a:ext cx="40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CC0000"/>
                </a:buClr>
                <a:buSzPct val="120000"/>
                <a:buFont typeface="Wingdings" panose="05000000000000000000" pitchFamily="2" charset="2"/>
                <a:buChar char="F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3CC33"/>
                </a:buClr>
                <a:buFont typeface="Wingdings" panose="05000000000000000000" pitchFamily="2" charset="2"/>
                <a:buChar char="Ø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spcBef>
                  <a:spcPct val="20000"/>
                </a:spcBef>
                <a:buSzPct val="90000"/>
                <a:buFont typeface="Wingdings" panose="05000000000000000000" pitchFamily="2" charset="2"/>
                <a:buChar char="p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zh-CN" altLang="zh-CN" sz="70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V</a:t>
              </a:r>
              <a:endParaRPr lang="zh-CN" altLang="zh-CN" sz="1800">
                <a:ea typeface="宋体" panose="02010600030101010101" pitchFamily="2" charset="-122"/>
              </a:endParaRPr>
            </a:p>
          </p:txBody>
        </p:sp>
        <p:sp>
          <p:nvSpPr>
            <p:cNvPr id="18823" name="Rectangle 640"/>
            <p:cNvSpPr>
              <a:spLocks noChangeArrowheads="1"/>
            </p:cNvSpPr>
            <p:nvPr/>
          </p:nvSpPr>
          <p:spPr bwMode="auto">
            <a:xfrm>
              <a:off x="2402" y="3021"/>
              <a:ext cx="14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CC0000"/>
                </a:buClr>
                <a:buSzPct val="120000"/>
                <a:buFont typeface="Wingdings" panose="05000000000000000000" pitchFamily="2" charset="2"/>
                <a:buChar char="F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3CC33"/>
                </a:buClr>
                <a:buFont typeface="Wingdings" panose="05000000000000000000" pitchFamily="2" charset="2"/>
                <a:buChar char="Ø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spcBef>
                  <a:spcPct val="20000"/>
                </a:spcBef>
                <a:buSzPct val="90000"/>
                <a:buFont typeface="Wingdings" panose="05000000000000000000" pitchFamily="2" charset="2"/>
                <a:buChar char="p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zh-CN" altLang="zh-CN" sz="70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 </a:t>
              </a:r>
              <a:endParaRPr lang="zh-CN" altLang="zh-CN" sz="1800">
                <a:ea typeface="宋体" panose="02010600030101010101" pitchFamily="2" charset="-122"/>
              </a:endParaRPr>
            </a:p>
          </p:txBody>
        </p:sp>
        <p:sp>
          <p:nvSpPr>
            <p:cNvPr id="18824" name="Freeform 641"/>
            <p:cNvSpPr>
              <a:spLocks noEditPoints="1"/>
            </p:cNvSpPr>
            <p:nvPr/>
          </p:nvSpPr>
          <p:spPr bwMode="auto">
            <a:xfrm>
              <a:off x="2465" y="2360"/>
              <a:ext cx="4" cy="604"/>
            </a:xfrm>
            <a:custGeom>
              <a:avLst/>
              <a:gdLst>
                <a:gd name="T0" fmla="*/ 0 w 33"/>
                <a:gd name="T1" fmla="*/ 56 h 6436"/>
                <a:gd name="T2" fmla="*/ 0 w 33"/>
                <a:gd name="T3" fmla="*/ 55 h 6436"/>
                <a:gd name="T4" fmla="*/ 0 w 33"/>
                <a:gd name="T5" fmla="*/ 54 h 6436"/>
                <a:gd name="T6" fmla="*/ 0 w 33"/>
                <a:gd name="T7" fmla="*/ 53 h 6436"/>
                <a:gd name="T8" fmla="*/ 0 w 33"/>
                <a:gd name="T9" fmla="*/ 53 h 6436"/>
                <a:gd name="T10" fmla="*/ 0 w 33"/>
                <a:gd name="T11" fmla="*/ 51 h 6436"/>
                <a:gd name="T12" fmla="*/ 0 w 33"/>
                <a:gd name="T13" fmla="*/ 51 h 6436"/>
                <a:gd name="T14" fmla="*/ 0 w 33"/>
                <a:gd name="T15" fmla="*/ 49 h 6436"/>
                <a:gd name="T16" fmla="*/ 0 w 33"/>
                <a:gd name="T17" fmla="*/ 48 h 6436"/>
                <a:gd name="T18" fmla="*/ 0 w 33"/>
                <a:gd name="T19" fmla="*/ 48 h 6436"/>
                <a:gd name="T20" fmla="*/ 0 w 33"/>
                <a:gd name="T21" fmla="*/ 47 h 6436"/>
                <a:gd name="T22" fmla="*/ 0 w 33"/>
                <a:gd name="T23" fmla="*/ 46 h 6436"/>
                <a:gd name="T24" fmla="*/ 0 w 33"/>
                <a:gd name="T25" fmla="*/ 45 h 6436"/>
                <a:gd name="T26" fmla="*/ 0 w 33"/>
                <a:gd name="T27" fmla="*/ 44 h 6436"/>
                <a:gd name="T28" fmla="*/ 0 w 33"/>
                <a:gd name="T29" fmla="*/ 43 h 6436"/>
                <a:gd name="T30" fmla="*/ 0 w 33"/>
                <a:gd name="T31" fmla="*/ 42 h 6436"/>
                <a:gd name="T32" fmla="*/ 0 w 33"/>
                <a:gd name="T33" fmla="*/ 41 h 6436"/>
                <a:gd name="T34" fmla="*/ 0 w 33"/>
                <a:gd name="T35" fmla="*/ 40 h 6436"/>
                <a:gd name="T36" fmla="*/ 0 w 33"/>
                <a:gd name="T37" fmla="*/ 40 h 6436"/>
                <a:gd name="T38" fmla="*/ 0 w 33"/>
                <a:gd name="T39" fmla="*/ 38 h 6436"/>
                <a:gd name="T40" fmla="*/ 0 w 33"/>
                <a:gd name="T41" fmla="*/ 38 h 6436"/>
                <a:gd name="T42" fmla="*/ 0 w 33"/>
                <a:gd name="T43" fmla="*/ 37 h 6436"/>
                <a:gd name="T44" fmla="*/ 0 w 33"/>
                <a:gd name="T45" fmla="*/ 35 h 6436"/>
                <a:gd name="T46" fmla="*/ 0 w 33"/>
                <a:gd name="T47" fmla="*/ 35 h 6436"/>
                <a:gd name="T48" fmla="*/ 0 w 33"/>
                <a:gd name="T49" fmla="*/ 34 h 6436"/>
                <a:gd name="T50" fmla="*/ 0 w 33"/>
                <a:gd name="T51" fmla="*/ 33 h 6436"/>
                <a:gd name="T52" fmla="*/ 0 w 33"/>
                <a:gd name="T53" fmla="*/ 32 h 6436"/>
                <a:gd name="T54" fmla="*/ 0 w 33"/>
                <a:gd name="T55" fmla="*/ 31 h 6436"/>
                <a:gd name="T56" fmla="*/ 0 w 33"/>
                <a:gd name="T57" fmla="*/ 30 h 6436"/>
                <a:gd name="T58" fmla="*/ 0 w 33"/>
                <a:gd name="T59" fmla="*/ 29 h 6436"/>
                <a:gd name="T60" fmla="*/ 0 w 33"/>
                <a:gd name="T61" fmla="*/ 28 h 6436"/>
                <a:gd name="T62" fmla="*/ 0 w 33"/>
                <a:gd name="T63" fmla="*/ 27 h 6436"/>
                <a:gd name="T64" fmla="*/ 0 w 33"/>
                <a:gd name="T65" fmla="*/ 27 h 6436"/>
                <a:gd name="T66" fmla="*/ 0 w 33"/>
                <a:gd name="T67" fmla="*/ 25 h 6436"/>
                <a:gd name="T68" fmla="*/ 0 w 33"/>
                <a:gd name="T69" fmla="*/ 25 h 6436"/>
                <a:gd name="T70" fmla="*/ 0 w 33"/>
                <a:gd name="T71" fmla="*/ 24 h 6436"/>
                <a:gd name="T72" fmla="*/ 0 w 33"/>
                <a:gd name="T73" fmla="*/ 22 h 6436"/>
                <a:gd name="T74" fmla="*/ 0 w 33"/>
                <a:gd name="T75" fmla="*/ 22 h 6436"/>
                <a:gd name="T76" fmla="*/ 0 w 33"/>
                <a:gd name="T77" fmla="*/ 21 h 6436"/>
                <a:gd name="T78" fmla="*/ 0 w 33"/>
                <a:gd name="T79" fmla="*/ 20 h 6436"/>
                <a:gd name="T80" fmla="*/ 0 w 33"/>
                <a:gd name="T81" fmla="*/ 19 h 6436"/>
                <a:gd name="T82" fmla="*/ 0 w 33"/>
                <a:gd name="T83" fmla="*/ 18 h 6436"/>
                <a:gd name="T84" fmla="*/ 0 w 33"/>
                <a:gd name="T85" fmla="*/ 17 h 6436"/>
                <a:gd name="T86" fmla="*/ 0 w 33"/>
                <a:gd name="T87" fmla="*/ 16 h 6436"/>
                <a:gd name="T88" fmla="*/ 0 w 33"/>
                <a:gd name="T89" fmla="*/ 15 h 6436"/>
                <a:gd name="T90" fmla="*/ 0 w 33"/>
                <a:gd name="T91" fmla="*/ 14 h 6436"/>
                <a:gd name="T92" fmla="*/ 0 w 33"/>
                <a:gd name="T93" fmla="*/ 14 h 6436"/>
                <a:gd name="T94" fmla="*/ 0 w 33"/>
                <a:gd name="T95" fmla="*/ 12 h 6436"/>
                <a:gd name="T96" fmla="*/ 0 w 33"/>
                <a:gd name="T97" fmla="*/ 12 h 6436"/>
                <a:gd name="T98" fmla="*/ 0 w 33"/>
                <a:gd name="T99" fmla="*/ 11 h 6436"/>
                <a:gd name="T100" fmla="*/ 0 w 33"/>
                <a:gd name="T101" fmla="*/ 10 h 6436"/>
                <a:gd name="T102" fmla="*/ 0 w 33"/>
                <a:gd name="T103" fmla="*/ 9 h 6436"/>
                <a:gd name="T104" fmla="*/ 0 w 33"/>
                <a:gd name="T105" fmla="*/ 8 h 6436"/>
                <a:gd name="T106" fmla="*/ 0 w 33"/>
                <a:gd name="T107" fmla="*/ 7 h 6436"/>
                <a:gd name="T108" fmla="*/ 0 w 33"/>
                <a:gd name="T109" fmla="*/ 6 h 6436"/>
                <a:gd name="T110" fmla="*/ 0 w 33"/>
                <a:gd name="T111" fmla="*/ 5 h 6436"/>
                <a:gd name="T112" fmla="*/ 0 w 33"/>
                <a:gd name="T113" fmla="*/ 4 h 6436"/>
                <a:gd name="T114" fmla="*/ 0 w 33"/>
                <a:gd name="T115" fmla="*/ 3 h 6436"/>
                <a:gd name="T116" fmla="*/ 0 w 33"/>
                <a:gd name="T117" fmla="*/ 3 h 6436"/>
                <a:gd name="T118" fmla="*/ 0 w 33"/>
                <a:gd name="T119" fmla="*/ 1 h 6436"/>
                <a:gd name="T120" fmla="*/ 0 w 33"/>
                <a:gd name="T121" fmla="*/ 1 h 64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33" h="6436">
                  <a:moveTo>
                    <a:pt x="0" y="6419"/>
                  </a:moveTo>
                  <a:lnTo>
                    <a:pt x="0" y="6419"/>
                  </a:lnTo>
                  <a:cubicBezTo>
                    <a:pt x="0" y="6410"/>
                    <a:pt x="7" y="6403"/>
                    <a:pt x="16" y="6403"/>
                  </a:cubicBezTo>
                  <a:cubicBezTo>
                    <a:pt x="26" y="6403"/>
                    <a:pt x="33" y="6410"/>
                    <a:pt x="33" y="6419"/>
                  </a:cubicBezTo>
                  <a:cubicBezTo>
                    <a:pt x="33" y="6429"/>
                    <a:pt x="26" y="6436"/>
                    <a:pt x="16" y="6436"/>
                  </a:cubicBezTo>
                  <a:cubicBezTo>
                    <a:pt x="7" y="6436"/>
                    <a:pt x="0" y="6429"/>
                    <a:pt x="0" y="6419"/>
                  </a:cubicBezTo>
                  <a:close/>
                  <a:moveTo>
                    <a:pt x="0" y="6353"/>
                  </a:moveTo>
                  <a:lnTo>
                    <a:pt x="0" y="6353"/>
                  </a:lnTo>
                  <a:cubicBezTo>
                    <a:pt x="0" y="6344"/>
                    <a:pt x="7" y="6336"/>
                    <a:pt x="16" y="6336"/>
                  </a:cubicBezTo>
                  <a:cubicBezTo>
                    <a:pt x="26" y="6336"/>
                    <a:pt x="33" y="6344"/>
                    <a:pt x="33" y="6353"/>
                  </a:cubicBezTo>
                  <a:cubicBezTo>
                    <a:pt x="33" y="6362"/>
                    <a:pt x="26" y="6369"/>
                    <a:pt x="16" y="6369"/>
                  </a:cubicBezTo>
                  <a:cubicBezTo>
                    <a:pt x="7" y="6369"/>
                    <a:pt x="0" y="6362"/>
                    <a:pt x="0" y="6353"/>
                  </a:cubicBezTo>
                  <a:close/>
                  <a:moveTo>
                    <a:pt x="0" y="6286"/>
                  </a:moveTo>
                  <a:lnTo>
                    <a:pt x="0" y="6286"/>
                  </a:lnTo>
                  <a:cubicBezTo>
                    <a:pt x="0" y="6277"/>
                    <a:pt x="7" y="6269"/>
                    <a:pt x="16" y="6269"/>
                  </a:cubicBezTo>
                  <a:cubicBezTo>
                    <a:pt x="26" y="6269"/>
                    <a:pt x="33" y="6277"/>
                    <a:pt x="33" y="6286"/>
                  </a:cubicBezTo>
                  <a:cubicBezTo>
                    <a:pt x="33" y="6295"/>
                    <a:pt x="26" y="6303"/>
                    <a:pt x="16" y="6303"/>
                  </a:cubicBezTo>
                  <a:cubicBezTo>
                    <a:pt x="7" y="6303"/>
                    <a:pt x="0" y="6295"/>
                    <a:pt x="0" y="6286"/>
                  </a:cubicBezTo>
                  <a:close/>
                  <a:moveTo>
                    <a:pt x="0" y="6219"/>
                  </a:moveTo>
                  <a:lnTo>
                    <a:pt x="0" y="6219"/>
                  </a:lnTo>
                  <a:cubicBezTo>
                    <a:pt x="0" y="6210"/>
                    <a:pt x="7" y="6203"/>
                    <a:pt x="16" y="6203"/>
                  </a:cubicBezTo>
                  <a:cubicBezTo>
                    <a:pt x="26" y="6203"/>
                    <a:pt x="33" y="6210"/>
                    <a:pt x="33" y="6219"/>
                  </a:cubicBezTo>
                  <a:cubicBezTo>
                    <a:pt x="33" y="6229"/>
                    <a:pt x="26" y="6236"/>
                    <a:pt x="16" y="6236"/>
                  </a:cubicBezTo>
                  <a:cubicBezTo>
                    <a:pt x="7" y="6236"/>
                    <a:pt x="0" y="6229"/>
                    <a:pt x="0" y="6219"/>
                  </a:cubicBezTo>
                  <a:close/>
                  <a:moveTo>
                    <a:pt x="0" y="6153"/>
                  </a:moveTo>
                  <a:lnTo>
                    <a:pt x="0" y="6153"/>
                  </a:lnTo>
                  <a:cubicBezTo>
                    <a:pt x="0" y="6143"/>
                    <a:pt x="7" y="6136"/>
                    <a:pt x="16" y="6136"/>
                  </a:cubicBezTo>
                  <a:cubicBezTo>
                    <a:pt x="26" y="6136"/>
                    <a:pt x="33" y="6143"/>
                    <a:pt x="33" y="6153"/>
                  </a:cubicBezTo>
                  <a:cubicBezTo>
                    <a:pt x="33" y="6162"/>
                    <a:pt x="26" y="6169"/>
                    <a:pt x="16" y="6169"/>
                  </a:cubicBezTo>
                  <a:cubicBezTo>
                    <a:pt x="7" y="6169"/>
                    <a:pt x="0" y="6162"/>
                    <a:pt x="0" y="6153"/>
                  </a:cubicBezTo>
                  <a:close/>
                  <a:moveTo>
                    <a:pt x="0" y="6086"/>
                  </a:moveTo>
                  <a:lnTo>
                    <a:pt x="0" y="6086"/>
                  </a:lnTo>
                  <a:cubicBezTo>
                    <a:pt x="0" y="6077"/>
                    <a:pt x="7" y="6069"/>
                    <a:pt x="16" y="6069"/>
                  </a:cubicBezTo>
                  <a:cubicBezTo>
                    <a:pt x="26" y="6069"/>
                    <a:pt x="33" y="6077"/>
                    <a:pt x="33" y="6086"/>
                  </a:cubicBezTo>
                  <a:cubicBezTo>
                    <a:pt x="33" y="6095"/>
                    <a:pt x="26" y="6103"/>
                    <a:pt x="16" y="6103"/>
                  </a:cubicBezTo>
                  <a:cubicBezTo>
                    <a:pt x="7" y="6103"/>
                    <a:pt x="0" y="6095"/>
                    <a:pt x="0" y="6086"/>
                  </a:cubicBezTo>
                  <a:close/>
                  <a:moveTo>
                    <a:pt x="0" y="6019"/>
                  </a:moveTo>
                  <a:lnTo>
                    <a:pt x="0" y="6019"/>
                  </a:lnTo>
                  <a:cubicBezTo>
                    <a:pt x="0" y="6010"/>
                    <a:pt x="7" y="6003"/>
                    <a:pt x="16" y="6003"/>
                  </a:cubicBezTo>
                  <a:cubicBezTo>
                    <a:pt x="26" y="6003"/>
                    <a:pt x="33" y="6010"/>
                    <a:pt x="33" y="6019"/>
                  </a:cubicBezTo>
                  <a:cubicBezTo>
                    <a:pt x="33" y="6028"/>
                    <a:pt x="26" y="6036"/>
                    <a:pt x="16" y="6036"/>
                  </a:cubicBezTo>
                  <a:cubicBezTo>
                    <a:pt x="7" y="6036"/>
                    <a:pt x="0" y="6028"/>
                    <a:pt x="0" y="6019"/>
                  </a:cubicBezTo>
                  <a:close/>
                  <a:moveTo>
                    <a:pt x="0" y="5953"/>
                  </a:moveTo>
                  <a:lnTo>
                    <a:pt x="0" y="5953"/>
                  </a:lnTo>
                  <a:cubicBezTo>
                    <a:pt x="0" y="5943"/>
                    <a:pt x="7" y="5936"/>
                    <a:pt x="16" y="5936"/>
                  </a:cubicBezTo>
                  <a:cubicBezTo>
                    <a:pt x="26" y="5936"/>
                    <a:pt x="33" y="5943"/>
                    <a:pt x="33" y="5953"/>
                  </a:cubicBezTo>
                  <a:cubicBezTo>
                    <a:pt x="33" y="5962"/>
                    <a:pt x="26" y="5969"/>
                    <a:pt x="16" y="5969"/>
                  </a:cubicBezTo>
                  <a:cubicBezTo>
                    <a:pt x="7" y="5969"/>
                    <a:pt x="0" y="5962"/>
                    <a:pt x="0" y="5953"/>
                  </a:cubicBezTo>
                  <a:close/>
                  <a:moveTo>
                    <a:pt x="0" y="5886"/>
                  </a:moveTo>
                  <a:lnTo>
                    <a:pt x="0" y="5886"/>
                  </a:lnTo>
                  <a:cubicBezTo>
                    <a:pt x="0" y="5877"/>
                    <a:pt x="7" y="5869"/>
                    <a:pt x="16" y="5869"/>
                  </a:cubicBezTo>
                  <a:cubicBezTo>
                    <a:pt x="26" y="5869"/>
                    <a:pt x="33" y="5877"/>
                    <a:pt x="33" y="5886"/>
                  </a:cubicBezTo>
                  <a:cubicBezTo>
                    <a:pt x="33" y="5895"/>
                    <a:pt x="26" y="5903"/>
                    <a:pt x="16" y="5903"/>
                  </a:cubicBezTo>
                  <a:cubicBezTo>
                    <a:pt x="7" y="5903"/>
                    <a:pt x="0" y="5895"/>
                    <a:pt x="0" y="5886"/>
                  </a:cubicBezTo>
                  <a:close/>
                  <a:moveTo>
                    <a:pt x="0" y="5819"/>
                  </a:moveTo>
                  <a:lnTo>
                    <a:pt x="0" y="5819"/>
                  </a:lnTo>
                  <a:cubicBezTo>
                    <a:pt x="0" y="5810"/>
                    <a:pt x="7" y="5802"/>
                    <a:pt x="16" y="5802"/>
                  </a:cubicBezTo>
                  <a:cubicBezTo>
                    <a:pt x="26" y="5802"/>
                    <a:pt x="33" y="5810"/>
                    <a:pt x="33" y="5819"/>
                  </a:cubicBezTo>
                  <a:cubicBezTo>
                    <a:pt x="33" y="5828"/>
                    <a:pt x="26" y="5836"/>
                    <a:pt x="16" y="5836"/>
                  </a:cubicBezTo>
                  <a:cubicBezTo>
                    <a:pt x="7" y="5836"/>
                    <a:pt x="0" y="5828"/>
                    <a:pt x="0" y="5819"/>
                  </a:cubicBezTo>
                  <a:close/>
                  <a:moveTo>
                    <a:pt x="0" y="5752"/>
                  </a:moveTo>
                  <a:lnTo>
                    <a:pt x="0" y="5752"/>
                  </a:lnTo>
                  <a:cubicBezTo>
                    <a:pt x="0" y="5743"/>
                    <a:pt x="7" y="5736"/>
                    <a:pt x="16" y="5736"/>
                  </a:cubicBezTo>
                  <a:cubicBezTo>
                    <a:pt x="26" y="5736"/>
                    <a:pt x="33" y="5743"/>
                    <a:pt x="33" y="5752"/>
                  </a:cubicBezTo>
                  <a:cubicBezTo>
                    <a:pt x="33" y="5762"/>
                    <a:pt x="26" y="5769"/>
                    <a:pt x="16" y="5769"/>
                  </a:cubicBezTo>
                  <a:cubicBezTo>
                    <a:pt x="7" y="5769"/>
                    <a:pt x="0" y="5762"/>
                    <a:pt x="0" y="5752"/>
                  </a:cubicBezTo>
                  <a:close/>
                  <a:moveTo>
                    <a:pt x="0" y="5686"/>
                  </a:moveTo>
                  <a:lnTo>
                    <a:pt x="0" y="5686"/>
                  </a:lnTo>
                  <a:cubicBezTo>
                    <a:pt x="0" y="5676"/>
                    <a:pt x="7" y="5669"/>
                    <a:pt x="16" y="5669"/>
                  </a:cubicBezTo>
                  <a:cubicBezTo>
                    <a:pt x="26" y="5669"/>
                    <a:pt x="33" y="5676"/>
                    <a:pt x="33" y="5686"/>
                  </a:cubicBezTo>
                  <a:cubicBezTo>
                    <a:pt x="33" y="5695"/>
                    <a:pt x="26" y="5702"/>
                    <a:pt x="16" y="5702"/>
                  </a:cubicBezTo>
                  <a:cubicBezTo>
                    <a:pt x="7" y="5702"/>
                    <a:pt x="0" y="5695"/>
                    <a:pt x="0" y="5686"/>
                  </a:cubicBezTo>
                  <a:close/>
                  <a:moveTo>
                    <a:pt x="0" y="5619"/>
                  </a:moveTo>
                  <a:lnTo>
                    <a:pt x="0" y="5619"/>
                  </a:lnTo>
                  <a:cubicBezTo>
                    <a:pt x="0" y="5610"/>
                    <a:pt x="7" y="5602"/>
                    <a:pt x="16" y="5602"/>
                  </a:cubicBezTo>
                  <a:cubicBezTo>
                    <a:pt x="26" y="5602"/>
                    <a:pt x="33" y="5610"/>
                    <a:pt x="33" y="5619"/>
                  </a:cubicBezTo>
                  <a:cubicBezTo>
                    <a:pt x="33" y="5628"/>
                    <a:pt x="26" y="5636"/>
                    <a:pt x="16" y="5636"/>
                  </a:cubicBezTo>
                  <a:cubicBezTo>
                    <a:pt x="7" y="5636"/>
                    <a:pt x="0" y="5628"/>
                    <a:pt x="0" y="5619"/>
                  </a:cubicBezTo>
                  <a:close/>
                  <a:moveTo>
                    <a:pt x="0" y="5552"/>
                  </a:moveTo>
                  <a:lnTo>
                    <a:pt x="0" y="5552"/>
                  </a:lnTo>
                  <a:cubicBezTo>
                    <a:pt x="0" y="5543"/>
                    <a:pt x="7" y="5536"/>
                    <a:pt x="16" y="5536"/>
                  </a:cubicBezTo>
                  <a:cubicBezTo>
                    <a:pt x="26" y="5536"/>
                    <a:pt x="33" y="5543"/>
                    <a:pt x="33" y="5552"/>
                  </a:cubicBezTo>
                  <a:cubicBezTo>
                    <a:pt x="33" y="5562"/>
                    <a:pt x="26" y="5569"/>
                    <a:pt x="16" y="5569"/>
                  </a:cubicBezTo>
                  <a:cubicBezTo>
                    <a:pt x="7" y="5569"/>
                    <a:pt x="0" y="5562"/>
                    <a:pt x="0" y="5552"/>
                  </a:cubicBezTo>
                  <a:close/>
                  <a:moveTo>
                    <a:pt x="0" y="5486"/>
                  </a:moveTo>
                  <a:lnTo>
                    <a:pt x="0" y="5486"/>
                  </a:lnTo>
                  <a:cubicBezTo>
                    <a:pt x="0" y="5476"/>
                    <a:pt x="7" y="5469"/>
                    <a:pt x="16" y="5469"/>
                  </a:cubicBezTo>
                  <a:cubicBezTo>
                    <a:pt x="26" y="5469"/>
                    <a:pt x="33" y="5476"/>
                    <a:pt x="33" y="5486"/>
                  </a:cubicBezTo>
                  <a:cubicBezTo>
                    <a:pt x="33" y="5495"/>
                    <a:pt x="26" y="5502"/>
                    <a:pt x="16" y="5502"/>
                  </a:cubicBezTo>
                  <a:cubicBezTo>
                    <a:pt x="7" y="5502"/>
                    <a:pt x="0" y="5495"/>
                    <a:pt x="0" y="5486"/>
                  </a:cubicBezTo>
                  <a:close/>
                  <a:moveTo>
                    <a:pt x="0" y="5419"/>
                  </a:moveTo>
                  <a:lnTo>
                    <a:pt x="0" y="5419"/>
                  </a:lnTo>
                  <a:cubicBezTo>
                    <a:pt x="0" y="5410"/>
                    <a:pt x="7" y="5402"/>
                    <a:pt x="16" y="5402"/>
                  </a:cubicBezTo>
                  <a:cubicBezTo>
                    <a:pt x="26" y="5402"/>
                    <a:pt x="33" y="5410"/>
                    <a:pt x="33" y="5419"/>
                  </a:cubicBezTo>
                  <a:cubicBezTo>
                    <a:pt x="33" y="5428"/>
                    <a:pt x="26" y="5436"/>
                    <a:pt x="16" y="5436"/>
                  </a:cubicBezTo>
                  <a:cubicBezTo>
                    <a:pt x="7" y="5436"/>
                    <a:pt x="0" y="5428"/>
                    <a:pt x="0" y="5419"/>
                  </a:cubicBezTo>
                  <a:close/>
                  <a:moveTo>
                    <a:pt x="0" y="5352"/>
                  </a:moveTo>
                  <a:lnTo>
                    <a:pt x="0" y="5352"/>
                  </a:lnTo>
                  <a:cubicBezTo>
                    <a:pt x="0" y="5343"/>
                    <a:pt x="7" y="5336"/>
                    <a:pt x="16" y="5336"/>
                  </a:cubicBezTo>
                  <a:cubicBezTo>
                    <a:pt x="26" y="5336"/>
                    <a:pt x="33" y="5343"/>
                    <a:pt x="33" y="5352"/>
                  </a:cubicBezTo>
                  <a:cubicBezTo>
                    <a:pt x="33" y="5361"/>
                    <a:pt x="26" y="5369"/>
                    <a:pt x="16" y="5369"/>
                  </a:cubicBezTo>
                  <a:cubicBezTo>
                    <a:pt x="7" y="5369"/>
                    <a:pt x="0" y="5361"/>
                    <a:pt x="0" y="5352"/>
                  </a:cubicBezTo>
                  <a:close/>
                  <a:moveTo>
                    <a:pt x="0" y="5286"/>
                  </a:moveTo>
                  <a:lnTo>
                    <a:pt x="0" y="5285"/>
                  </a:lnTo>
                  <a:cubicBezTo>
                    <a:pt x="0" y="5276"/>
                    <a:pt x="7" y="5269"/>
                    <a:pt x="16" y="5269"/>
                  </a:cubicBezTo>
                  <a:cubicBezTo>
                    <a:pt x="26" y="5269"/>
                    <a:pt x="33" y="5276"/>
                    <a:pt x="33" y="5285"/>
                  </a:cubicBezTo>
                  <a:lnTo>
                    <a:pt x="33" y="5286"/>
                  </a:lnTo>
                  <a:cubicBezTo>
                    <a:pt x="33" y="5295"/>
                    <a:pt x="26" y="5302"/>
                    <a:pt x="16" y="5302"/>
                  </a:cubicBezTo>
                  <a:cubicBezTo>
                    <a:pt x="7" y="5302"/>
                    <a:pt x="0" y="5295"/>
                    <a:pt x="0" y="5286"/>
                  </a:cubicBezTo>
                  <a:close/>
                  <a:moveTo>
                    <a:pt x="0" y="5219"/>
                  </a:moveTo>
                  <a:lnTo>
                    <a:pt x="0" y="5219"/>
                  </a:lnTo>
                  <a:cubicBezTo>
                    <a:pt x="0" y="5210"/>
                    <a:pt x="7" y="5202"/>
                    <a:pt x="16" y="5202"/>
                  </a:cubicBezTo>
                  <a:cubicBezTo>
                    <a:pt x="26" y="5202"/>
                    <a:pt x="33" y="5210"/>
                    <a:pt x="33" y="5219"/>
                  </a:cubicBezTo>
                  <a:cubicBezTo>
                    <a:pt x="33" y="5228"/>
                    <a:pt x="26" y="5235"/>
                    <a:pt x="16" y="5235"/>
                  </a:cubicBezTo>
                  <a:cubicBezTo>
                    <a:pt x="7" y="5235"/>
                    <a:pt x="0" y="5228"/>
                    <a:pt x="0" y="5219"/>
                  </a:cubicBezTo>
                  <a:close/>
                  <a:moveTo>
                    <a:pt x="0" y="5152"/>
                  </a:moveTo>
                  <a:lnTo>
                    <a:pt x="0" y="5152"/>
                  </a:lnTo>
                  <a:cubicBezTo>
                    <a:pt x="0" y="5143"/>
                    <a:pt x="7" y="5135"/>
                    <a:pt x="16" y="5135"/>
                  </a:cubicBezTo>
                  <a:cubicBezTo>
                    <a:pt x="26" y="5135"/>
                    <a:pt x="33" y="5143"/>
                    <a:pt x="33" y="5152"/>
                  </a:cubicBezTo>
                  <a:cubicBezTo>
                    <a:pt x="33" y="5161"/>
                    <a:pt x="26" y="5169"/>
                    <a:pt x="16" y="5169"/>
                  </a:cubicBezTo>
                  <a:cubicBezTo>
                    <a:pt x="7" y="5169"/>
                    <a:pt x="0" y="5161"/>
                    <a:pt x="0" y="5152"/>
                  </a:cubicBezTo>
                  <a:close/>
                  <a:moveTo>
                    <a:pt x="0" y="5085"/>
                  </a:moveTo>
                  <a:lnTo>
                    <a:pt x="0" y="5085"/>
                  </a:lnTo>
                  <a:cubicBezTo>
                    <a:pt x="0" y="5076"/>
                    <a:pt x="7" y="5069"/>
                    <a:pt x="16" y="5069"/>
                  </a:cubicBezTo>
                  <a:cubicBezTo>
                    <a:pt x="26" y="5069"/>
                    <a:pt x="33" y="5076"/>
                    <a:pt x="33" y="5085"/>
                  </a:cubicBezTo>
                  <a:cubicBezTo>
                    <a:pt x="33" y="5095"/>
                    <a:pt x="26" y="5102"/>
                    <a:pt x="16" y="5102"/>
                  </a:cubicBezTo>
                  <a:cubicBezTo>
                    <a:pt x="7" y="5102"/>
                    <a:pt x="0" y="5095"/>
                    <a:pt x="0" y="5085"/>
                  </a:cubicBezTo>
                  <a:close/>
                  <a:moveTo>
                    <a:pt x="0" y="5019"/>
                  </a:moveTo>
                  <a:lnTo>
                    <a:pt x="0" y="5019"/>
                  </a:lnTo>
                  <a:cubicBezTo>
                    <a:pt x="0" y="5009"/>
                    <a:pt x="7" y="5002"/>
                    <a:pt x="16" y="5002"/>
                  </a:cubicBezTo>
                  <a:cubicBezTo>
                    <a:pt x="26" y="5002"/>
                    <a:pt x="33" y="5009"/>
                    <a:pt x="33" y="5019"/>
                  </a:cubicBezTo>
                  <a:cubicBezTo>
                    <a:pt x="33" y="5028"/>
                    <a:pt x="26" y="5035"/>
                    <a:pt x="16" y="5035"/>
                  </a:cubicBezTo>
                  <a:cubicBezTo>
                    <a:pt x="7" y="5035"/>
                    <a:pt x="0" y="5028"/>
                    <a:pt x="0" y="5019"/>
                  </a:cubicBezTo>
                  <a:close/>
                  <a:moveTo>
                    <a:pt x="0" y="4952"/>
                  </a:moveTo>
                  <a:lnTo>
                    <a:pt x="0" y="4952"/>
                  </a:lnTo>
                  <a:cubicBezTo>
                    <a:pt x="0" y="4943"/>
                    <a:pt x="7" y="4935"/>
                    <a:pt x="16" y="4935"/>
                  </a:cubicBezTo>
                  <a:cubicBezTo>
                    <a:pt x="26" y="4935"/>
                    <a:pt x="33" y="4943"/>
                    <a:pt x="33" y="4952"/>
                  </a:cubicBezTo>
                  <a:cubicBezTo>
                    <a:pt x="33" y="4961"/>
                    <a:pt x="26" y="4969"/>
                    <a:pt x="16" y="4969"/>
                  </a:cubicBezTo>
                  <a:cubicBezTo>
                    <a:pt x="7" y="4969"/>
                    <a:pt x="0" y="4961"/>
                    <a:pt x="0" y="4952"/>
                  </a:cubicBezTo>
                  <a:close/>
                  <a:moveTo>
                    <a:pt x="0" y="4885"/>
                  </a:moveTo>
                  <a:lnTo>
                    <a:pt x="0" y="4885"/>
                  </a:lnTo>
                  <a:cubicBezTo>
                    <a:pt x="0" y="4876"/>
                    <a:pt x="7" y="4869"/>
                    <a:pt x="16" y="4869"/>
                  </a:cubicBezTo>
                  <a:cubicBezTo>
                    <a:pt x="26" y="4869"/>
                    <a:pt x="33" y="4876"/>
                    <a:pt x="33" y="4885"/>
                  </a:cubicBezTo>
                  <a:cubicBezTo>
                    <a:pt x="33" y="4895"/>
                    <a:pt x="26" y="4902"/>
                    <a:pt x="16" y="4902"/>
                  </a:cubicBezTo>
                  <a:cubicBezTo>
                    <a:pt x="7" y="4902"/>
                    <a:pt x="0" y="4895"/>
                    <a:pt x="0" y="4885"/>
                  </a:cubicBezTo>
                  <a:close/>
                  <a:moveTo>
                    <a:pt x="0" y="4819"/>
                  </a:moveTo>
                  <a:lnTo>
                    <a:pt x="0" y="4819"/>
                  </a:lnTo>
                  <a:cubicBezTo>
                    <a:pt x="0" y="4809"/>
                    <a:pt x="7" y="4802"/>
                    <a:pt x="16" y="4802"/>
                  </a:cubicBezTo>
                  <a:cubicBezTo>
                    <a:pt x="26" y="4802"/>
                    <a:pt x="33" y="4809"/>
                    <a:pt x="33" y="4819"/>
                  </a:cubicBezTo>
                  <a:cubicBezTo>
                    <a:pt x="33" y="4828"/>
                    <a:pt x="26" y="4835"/>
                    <a:pt x="16" y="4835"/>
                  </a:cubicBezTo>
                  <a:cubicBezTo>
                    <a:pt x="7" y="4835"/>
                    <a:pt x="0" y="4828"/>
                    <a:pt x="0" y="4819"/>
                  </a:cubicBezTo>
                  <a:close/>
                  <a:moveTo>
                    <a:pt x="0" y="4752"/>
                  </a:moveTo>
                  <a:lnTo>
                    <a:pt x="0" y="4752"/>
                  </a:lnTo>
                  <a:cubicBezTo>
                    <a:pt x="0" y="4743"/>
                    <a:pt x="7" y="4735"/>
                    <a:pt x="16" y="4735"/>
                  </a:cubicBezTo>
                  <a:cubicBezTo>
                    <a:pt x="26" y="4735"/>
                    <a:pt x="33" y="4743"/>
                    <a:pt x="33" y="4752"/>
                  </a:cubicBezTo>
                  <a:cubicBezTo>
                    <a:pt x="33" y="4761"/>
                    <a:pt x="26" y="4769"/>
                    <a:pt x="16" y="4769"/>
                  </a:cubicBezTo>
                  <a:cubicBezTo>
                    <a:pt x="7" y="4769"/>
                    <a:pt x="0" y="4761"/>
                    <a:pt x="0" y="4752"/>
                  </a:cubicBezTo>
                  <a:close/>
                  <a:moveTo>
                    <a:pt x="0" y="4685"/>
                  </a:moveTo>
                  <a:lnTo>
                    <a:pt x="0" y="4685"/>
                  </a:lnTo>
                  <a:cubicBezTo>
                    <a:pt x="0" y="4676"/>
                    <a:pt x="7" y="4668"/>
                    <a:pt x="16" y="4668"/>
                  </a:cubicBezTo>
                  <a:cubicBezTo>
                    <a:pt x="26" y="4668"/>
                    <a:pt x="33" y="4676"/>
                    <a:pt x="33" y="4685"/>
                  </a:cubicBezTo>
                  <a:cubicBezTo>
                    <a:pt x="33" y="4694"/>
                    <a:pt x="26" y="4702"/>
                    <a:pt x="16" y="4702"/>
                  </a:cubicBezTo>
                  <a:cubicBezTo>
                    <a:pt x="7" y="4702"/>
                    <a:pt x="0" y="4694"/>
                    <a:pt x="0" y="4685"/>
                  </a:cubicBezTo>
                  <a:close/>
                  <a:moveTo>
                    <a:pt x="0" y="4618"/>
                  </a:moveTo>
                  <a:lnTo>
                    <a:pt x="0" y="4618"/>
                  </a:lnTo>
                  <a:cubicBezTo>
                    <a:pt x="0" y="4609"/>
                    <a:pt x="7" y="4602"/>
                    <a:pt x="16" y="4602"/>
                  </a:cubicBezTo>
                  <a:cubicBezTo>
                    <a:pt x="26" y="4602"/>
                    <a:pt x="33" y="4609"/>
                    <a:pt x="33" y="4618"/>
                  </a:cubicBezTo>
                  <a:cubicBezTo>
                    <a:pt x="33" y="4628"/>
                    <a:pt x="26" y="4635"/>
                    <a:pt x="16" y="4635"/>
                  </a:cubicBezTo>
                  <a:cubicBezTo>
                    <a:pt x="7" y="4635"/>
                    <a:pt x="0" y="4628"/>
                    <a:pt x="0" y="4618"/>
                  </a:cubicBezTo>
                  <a:close/>
                  <a:moveTo>
                    <a:pt x="0" y="4552"/>
                  </a:moveTo>
                  <a:lnTo>
                    <a:pt x="0" y="4552"/>
                  </a:lnTo>
                  <a:cubicBezTo>
                    <a:pt x="0" y="4543"/>
                    <a:pt x="7" y="4535"/>
                    <a:pt x="16" y="4535"/>
                  </a:cubicBezTo>
                  <a:cubicBezTo>
                    <a:pt x="26" y="4535"/>
                    <a:pt x="33" y="4543"/>
                    <a:pt x="33" y="4552"/>
                  </a:cubicBezTo>
                  <a:cubicBezTo>
                    <a:pt x="33" y="4561"/>
                    <a:pt x="26" y="4568"/>
                    <a:pt x="16" y="4568"/>
                  </a:cubicBezTo>
                  <a:cubicBezTo>
                    <a:pt x="7" y="4568"/>
                    <a:pt x="0" y="4561"/>
                    <a:pt x="0" y="4552"/>
                  </a:cubicBezTo>
                  <a:close/>
                  <a:moveTo>
                    <a:pt x="0" y="4485"/>
                  </a:moveTo>
                  <a:lnTo>
                    <a:pt x="0" y="4485"/>
                  </a:lnTo>
                  <a:cubicBezTo>
                    <a:pt x="0" y="4476"/>
                    <a:pt x="7" y="4468"/>
                    <a:pt x="16" y="4468"/>
                  </a:cubicBezTo>
                  <a:cubicBezTo>
                    <a:pt x="26" y="4468"/>
                    <a:pt x="33" y="4476"/>
                    <a:pt x="33" y="4485"/>
                  </a:cubicBezTo>
                  <a:cubicBezTo>
                    <a:pt x="33" y="4494"/>
                    <a:pt x="26" y="4502"/>
                    <a:pt x="16" y="4502"/>
                  </a:cubicBezTo>
                  <a:cubicBezTo>
                    <a:pt x="7" y="4502"/>
                    <a:pt x="0" y="4494"/>
                    <a:pt x="0" y="4485"/>
                  </a:cubicBezTo>
                  <a:close/>
                  <a:moveTo>
                    <a:pt x="0" y="4418"/>
                  </a:moveTo>
                  <a:lnTo>
                    <a:pt x="0" y="4418"/>
                  </a:lnTo>
                  <a:cubicBezTo>
                    <a:pt x="0" y="4409"/>
                    <a:pt x="7" y="4402"/>
                    <a:pt x="16" y="4402"/>
                  </a:cubicBezTo>
                  <a:cubicBezTo>
                    <a:pt x="26" y="4402"/>
                    <a:pt x="33" y="4409"/>
                    <a:pt x="33" y="4418"/>
                  </a:cubicBezTo>
                  <a:cubicBezTo>
                    <a:pt x="33" y="4428"/>
                    <a:pt x="26" y="4435"/>
                    <a:pt x="16" y="4435"/>
                  </a:cubicBezTo>
                  <a:cubicBezTo>
                    <a:pt x="7" y="4435"/>
                    <a:pt x="0" y="4428"/>
                    <a:pt x="0" y="4418"/>
                  </a:cubicBezTo>
                  <a:close/>
                  <a:moveTo>
                    <a:pt x="0" y="4352"/>
                  </a:moveTo>
                  <a:lnTo>
                    <a:pt x="0" y="4352"/>
                  </a:lnTo>
                  <a:cubicBezTo>
                    <a:pt x="0" y="4342"/>
                    <a:pt x="7" y="4335"/>
                    <a:pt x="16" y="4335"/>
                  </a:cubicBezTo>
                  <a:cubicBezTo>
                    <a:pt x="26" y="4335"/>
                    <a:pt x="33" y="4342"/>
                    <a:pt x="33" y="4352"/>
                  </a:cubicBezTo>
                  <a:cubicBezTo>
                    <a:pt x="33" y="4361"/>
                    <a:pt x="26" y="4368"/>
                    <a:pt x="16" y="4368"/>
                  </a:cubicBezTo>
                  <a:cubicBezTo>
                    <a:pt x="7" y="4368"/>
                    <a:pt x="0" y="4361"/>
                    <a:pt x="0" y="4352"/>
                  </a:cubicBezTo>
                  <a:close/>
                  <a:moveTo>
                    <a:pt x="0" y="4285"/>
                  </a:moveTo>
                  <a:lnTo>
                    <a:pt x="0" y="4285"/>
                  </a:lnTo>
                  <a:cubicBezTo>
                    <a:pt x="0" y="4276"/>
                    <a:pt x="7" y="4268"/>
                    <a:pt x="16" y="4268"/>
                  </a:cubicBezTo>
                  <a:cubicBezTo>
                    <a:pt x="26" y="4268"/>
                    <a:pt x="33" y="4276"/>
                    <a:pt x="33" y="4285"/>
                  </a:cubicBezTo>
                  <a:cubicBezTo>
                    <a:pt x="33" y="4294"/>
                    <a:pt x="26" y="4302"/>
                    <a:pt x="16" y="4302"/>
                  </a:cubicBezTo>
                  <a:cubicBezTo>
                    <a:pt x="7" y="4302"/>
                    <a:pt x="0" y="4294"/>
                    <a:pt x="0" y="4285"/>
                  </a:cubicBezTo>
                  <a:close/>
                  <a:moveTo>
                    <a:pt x="0" y="4218"/>
                  </a:moveTo>
                  <a:lnTo>
                    <a:pt x="0" y="4218"/>
                  </a:lnTo>
                  <a:cubicBezTo>
                    <a:pt x="0" y="4209"/>
                    <a:pt x="7" y="4202"/>
                    <a:pt x="16" y="4202"/>
                  </a:cubicBezTo>
                  <a:cubicBezTo>
                    <a:pt x="26" y="4202"/>
                    <a:pt x="33" y="4209"/>
                    <a:pt x="33" y="4218"/>
                  </a:cubicBezTo>
                  <a:cubicBezTo>
                    <a:pt x="33" y="4227"/>
                    <a:pt x="26" y="4235"/>
                    <a:pt x="16" y="4235"/>
                  </a:cubicBezTo>
                  <a:cubicBezTo>
                    <a:pt x="7" y="4235"/>
                    <a:pt x="0" y="4227"/>
                    <a:pt x="0" y="4218"/>
                  </a:cubicBezTo>
                  <a:close/>
                  <a:moveTo>
                    <a:pt x="0" y="4152"/>
                  </a:moveTo>
                  <a:lnTo>
                    <a:pt x="0" y="4152"/>
                  </a:lnTo>
                  <a:cubicBezTo>
                    <a:pt x="0" y="4142"/>
                    <a:pt x="7" y="4135"/>
                    <a:pt x="16" y="4135"/>
                  </a:cubicBezTo>
                  <a:cubicBezTo>
                    <a:pt x="26" y="4135"/>
                    <a:pt x="33" y="4142"/>
                    <a:pt x="33" y="4152"/>
                  </a:cubicBezTo>
                  <a:cubicBezTo>
                    <a:pt x="33" y="4161"/>
                    <a:pt x="26" y="4168"/>
                    <a:pt x="16" y="4168"/>
                  </a:cubicBezTo>
                  <a:cubicBezTo>
                    <a:pt x="7" y="4168"/>
                    <a:pt x="0" y="4161"/>
                    <a:pt x="0" y="4152"/>
                  </a:cubicBezTo>
                  <a:close/>
                  <a:moveTo>
                    <a:pt x="0" y="4085"/>
                  </a:moveTo>
                  <a:lnTo>
                    <a:pt x="0" y="4085"/>
                  </a:lnTo>
                  <a:cubicBezTo>
                    <a:pt x="0" y="4076"/>
                    <a:pt x="7" y="4068"/>
                    <a:pt x="16" y="4068"/>
                  </a:cubicBezTo>
                  <a:cubicBezTo>
                    <a:pt x="26" y="4068"/>
                    <a:pt x="33" y="4076"/>
                    <a:pt x="33" y="4085"/>
                  </a:cubicBezTo>
                  <a:cubicBezTo>
                    <a:pt x="33" y="4094"/>
                    <a:pt x="26" y="4102"/>
                    <a:pt x="16" y="4102"/>
                  </a:cubicBezTo>
                  <a:cubicBezTo>
                    <a:pt x="7" y="4102"/>
                    <a:pt x="0" y="4094"/>
                    <a:pt x="0" y="4085"/>
                  </a:cubicBezTo>
                  <a:close/>
                  <a:moveTo>
                    <a:pt x="0" y="4018"/>
                  </a:moveTo>
                  <a:lnTo>
                    <a:pt x="0" y="4018"/>
                  </a:lnTo>
                  <a:cubicBezTo>
                    <a:pt x="0" y="4009"/>
                    <a:pt x="7" y="4001"/>
                    <a:pt x="16" y="4001"/>
                  </a:cubicBezTo>
                  <a:cubicBezTo>
                    <a:pt x="26" y="4001"/>
                    <a:pt x="33" y="4009"/>
                    <a:pt x="33" y="4018"/>
                  </a:cubicBezTo>
                  <a:cubicBezTo>
                    <a:pt x="33" y="4027"/>
                    <a:pt x="26" y="4035"/>
                    <a:pt x="16" y="4035"/>
                  </a:cubicBezTo>
                  <a:cubicBezTo>
                    <a:pt x="7" y="4035"/>
                    <a:pt x="0" y="4027"/>
                    <a:pt x="0" y="4018"/>
                  </a:cubicBezTo>
                  <a:close/>
                  <a:moveTo>
                    <a:pt x="0" y="3951"/>
                  </a:moveTo>
                  <a:lnTo>
                    <a:pt x="0" y="3951"/>
                  </a:lnTo>
                  <a:cubicBezTo>
                    <a:pt x="0" y="3942"/>
                    <a:pt x="7" y="3935"/>
                    <a:pt x="16" y="3935"/>
                  </a:cubicBezTo>
                  <a:cubicBezTo>
                    <a:pt x="26" y="3935"/>
                    <a:pt x="33" y="3942"/>
                    <a:pt x="33" y="3951"/>
                  </a:cubicBezTo>
                  <a:cubicBezTo>
                    <a:pt x="33" y="3961"/>
                    <a:pt x="26" y="3968"/>
                    <a:pt x="16" y="3968"/>
                  </a:cubicBezTo>
                  <a:cubicBezTo>
                    <a:pt x="7" y="3968"/>
                    <a:pt x="0" y="3961"/>
                    <a:pt x="0" y="3951"/>
                  </a:cubicBezTo>
                  <a:close/>
                  <a:moveTo>
                    <a:pt x="0" y="3885"/>
                  </a:moveTo>
                  <a:lnTo>
                    <a:pt x="0" y="3885"/>
                  </a:lnTo>
                  <a:cubicBezTo>
                    <a:pt x="0" y="3876"/>
                    <a:pt x="7" y="3868"/>
                    <a:pt x="16" y="3868"/>
                  </a:cubicBezTo>
                  <a:cubicBezTo>
                    <a:pt x="26" y="3868"/>
                    <a:pt x="33" y="3876"/>
                    <a:pt x="33" y="3885"/>
                  </a:cubicBezTo>
                  <a:cubicBezTo>
                    <a:pt x="33" y="3894"/>
                    <a:pt x="26" y="3901"/>
                    <a:pt x="16" y="3901"/>
                  </a:cubicBezTo>
                  <a:cubicBezTo>
                    <a:pt x="7" y="3901"/>
                    <a:pt x="0" y="3894"/>
                    <a:pt x="0" y="3885"/>
                  </a:cubicBezTo>
                  <a:close/>
                  <a:moveTo>
                    <a:pt x="0" y="3818"/>
                  </a:moveTo>
                  <a:lnTo>
                    <a:pt x="0" y="3818"/>
                  </a:lnTo>
                  <a:cubicBezTo>
                    <a:pt x="0" y="3809"/>
                    <a:pt x="7" y="3801"/>
                    <a:pt x="16" y="3801"/>
                  </a:cubicBezTo>
                  <a:cubicBezTo>
                    <a:pt x="26" y="3801"/>
                    <a:pt x="33" y="3809"/>
                    <a:pt x="33" y="3818"/>
                  </a:cubicBezTo>
                  <a:cubicBezTo>
                    <a:pt x="33" y="3827"/>
                    <a:pt x="26" y="3835"/>
                    <a:pt x="16" y="3835"/>
                  </a:cubicBezTo>
                  <a:cubicBezTo>
                    <a:pt x="7" y="3835"/>
                    <a:pt x="0" y="3827"/>
                    <a:pt x="0" y="3818"/>
                  </a:cubicBezTo>
                  <a:close/>
                  <a:moveTo>
                    <a:pt x="0" y="3751"/>
                  </a:moveTo>
                  <a:lnTo>
                    <a:pt x="0" y="3751"/>
                  </a:lnTo>
                  <a:cubicBezTo>
                    <a:pt x="0" y="3742"/>
                    <a:pt x="7" y="3735"/>
                    <a:pt x="16" y="3735"/>
                  </a:cubicBezTo>
                  <a:cubicBezTo>
                    <a:pt x="26" y="3735"/>
                    <a:pt x="33" y="3742"/>
                    <a:pt x="33" y="3751"/>
                  </a:cubicBezTo>
                  <a:cubicBezTo>
                    <a:pt x="33" y="3761"/>
                    <a:pt x="26" y="3768"/>
                    <a:pt x="16" y="3768"/>
                  </a:cubicBezTo>
                  <a:cubicBezTo>
                    <a:pt x="7" y="3768"/>
                    <a:pt x="0" y="3761"/>
                    <a:pt x="0" y="3751"/>
                  </a:cubicBezTo>
                  <a:close/>
                  <a:moveTo>
                    <a:pt x="0" y="3685"/>
                  </a:moveTo>
                  <a:lnTo>
                    <a:pt x="0" y="3685"/>
                  </a:lnTo>
                  <a:cubicBezTo>
                    <a:pt x="0" y="3675"/>
                    <a:pt x="7" y="3668"/>
                    <a:pt x="16" y="3668"/>
                  </a:cubicBezTo>
                  <a:cubicBezTo>
                    <a:pt x="26" y="3668"/>
                    <a:pt x="33" y="3675"/>
                    <a:pt x="33" y="3685"/>
                  </a:cubicBezTo>
                  <a:cubicBezTo>
                    <a:pt x="33" y="3694"/>
                    <a:pt x="26" y="3701"/>
                    <a:pt x="16" y="3701"/>
                  </a:cubicBezTo>
                  <a:cubicBezTo>
                    <a:pt x="7" y="3701"/>
                    <a:pt x="0" y="3694"/>
                    <a:pt x="0" y="3685"/>
                  </a:cubicBezTo>
                  <a:close/>
                  <a:moveTo>
                    <a:pt x="0" y="3618"/>
                  </a:moveTo>
                  <a:lnTo>
                    <a:pt x="0" y="3618"/>
                  </a:lnTo>
                  <a:cubicBezTo>
                    <a:pt x="0" y="3609"/>
                    <a:pt x="7" y="3601"/>
                    <a:pt x="16" y="3601"/>
                  </a:cubicBezTo>
                  <a:cubicBezTo>
                    <a:pt x="26" y="3601"/>
                    <a:pt x="33" y="3609"/>
                    <a:pt x="33" y="3618"/>
                  </a:cubicBezTo>
                  <a:cubicBezTo>
                    <a:pt x="33" y="3627"/>
                    <a:pt x="26" y="3635"/>
                    <a:pt x="16" y="3635"/>
                  </a:cubicBezTo>
                  <a:cubicBezTo>
                    <a:pt x="7" y="3635"/>
                    <a:pt x="0" y="3627"/>
                    <a:pt x="0" y="3618"/>
                  </a:cubicBezTo>
                  <a:close/>
                  <a:moveTo>
                    <a:pt x="0" y="3551"/>
                  </a:moveTo>
                  <a:lnTo>
                    <a:pt x="0" y="3551"/>
                  </a:lnTo>
                  <a:cubicBezTo>
                    <a:pt x="0" y="3542"/>
                    <a:pt x="7" y="3535"/>
                    <a:pt x="16" y="3535"/>
                  </a:cubicBezTo>
                  <a:cubicBezTo>
                    <a:pt x="26" y="3535"/>
                    <a:pt x="33" y="3542"/>
                    <a:pt x="33" y="3551"/>
                  </a:cubicBezTo>
                  <a:cubicBezTo>
                    <a:pt x="33" y="3560"/>
                    <a:pt x="26" y="3568"/>
                    <a:pt x="16" y="3568"/>
                  </a:cubicBezTo>
                  <a:cubicBezTo>
                    <a:pt x="7" y="3568"/>
                    <a:pt x="0" y="3560"/>
                    <a:pt x="0" y="3551"/>
                  </a:cubicBezTo>
                  <a:close/>
                  <a:moveTo>
                    <a:pt x="0" y="3485"/>
                  </a:moveTo>
                  <a:lnTo>
                    <a:pt x="0" y="3485"/>
                  </a:lnTo>
                  <a:cubicBezTo>
                    <a:pt x="0" y="3475"/>
                    <a:pt x="7" y="3468"/>
                    <a:pt x="16" y="3468"/>
                  </a:cubicBezTo>
                  <a:cubicBezTo>
                    <a:pt x="26" y="3468"/>
                    <a:pt x="33" y="3475"/>
                    <a:pt x="33" y="3485"/>
                  </a:cubicBezTo>
                  <a:cubicBezTo>
                    <a:pt x="33" y="3494"/>
                    <a:pt x="26" y="3501"/>
                    <a:pt x="16" y="3501"/>
                  </a:cubicBezTo>
                  <a:cubicBezTo>
                    <a:pt x="7" y="3501"/>
                    <a:pt x="0" y="3494"/>
                    <a:pt x="0" y="3485"/>
                  </a:cubicBezTo>
                  <a:close/>
                  <a:moveTo>
                    <a:pt x="0" y="3418"/>
                  </a:moveTo>
                  <a:lnTo>
                    <a:pt x="0" y="3418"/>
                  </a:lnTo>
                  <a:cubicBezTo>
                    <a:pt x="0" y="3409"/>
                    <a:pt x="7" y="3401"/>
                    <a:pt x="16" y="3401"/>
                  </a:cubicBezTo>
                  <a:cubicBezTo>
                    <a:pt x="26" y="3401"/>
                    <a:pt x="33" y="3409"/>
                    <a:pt x="33" y="3418"/>
                  </a:cubicBezTo>
                  <a:cubicBezTo>
                    <a:pt x="33" y="3427"/>
                    <a:pt x="26" y="3435"/>
                    <a:pt x="16" y="3435"/>
                  </a:cubicBezTo>
                  <a:cubicBezTo>
                    <a:pt x="7" y="3435"/>
                    <a:pt x="0" y="3427"/>
                    <a:pt x="0" y="3418"/>
                  </a:cubicBezTo>
                  <a:close/>
                  <a:moveTo>
                    <a:pt x="0" y="3351"/>
                  </a:moveTo>
                  <a:lnTo>
                    <a:pt x="0" y="3351"/>
                  </a:lnTo>
                  <a:cubicBezTo>
                    <a:pt x="0" y="3342"/>
                    <a:pt x="7" y="3334"/>
                    <a:pt x="16" y="3334"/>
                  </a:cubicBezTo>
                  <a:cubicBezTo>
                    <a:pt x="26" y="3334"/>
                    <a:pt x="33" y="3342"/>
                    <a:pt x="33" y="3351"/>
                  </a:cubicBezTo>
                  <a:cubicBezTo>
                    <a:pt x="33" y="3360"/>
                    <a:pt x="26" y="3368"/>
                    <a:pt x="16" y="3368"/>
                  </a:cubicBezTo>
                  <a:cubicBezTo>
                    <a:pt x="7" y="3368"/>
                    <a:pt x="0" y="3360"/>
                    <a:pt x="0" y="3351"/>
                  </a:cubicBezTo>
                  <a:close/>
                  <a:moveTo>
                    <a:pt x="0" y="3284"/>
                  </a:moveTo>
                  <a:lnTo>
                    <a:pt x="0" y="3284"/>
                  </a:lnTo>
                  <a:cubicBezTo>
                    <a:pt x="0" y="3275"/>
                    <a:pt x="7" y="3268"/>
                    <a:pt x="16" y="3268"/>
                  </a:cubicBezTo>
                  <a:cubicBezTo>
                    <a:pt x="26" y="3268"/>
                    <a:pt x="33" y="3275"/>
                    <a:pt x="33" y="3284"/>
                  </a:cubicBezTo>
                  <a:cubicBezTo>
                    <a:pt x="33" y="3294"/>
                    <a:pt x="26" y="3301"/>
                    <a:pt x="16" y="3301"/>
                  </a:cubicBezTo>
                  <a:cubicBezTo>
                    <a:pt x="7" y="3301"/>
                    <a:pt x="0" y="3294"/>
                    <a:pt x="0" y="3284"/>
                  </a:cubicBezTo>
                  <a:close/>
                  <a:moveTo>
                    <a:pt x="0" y="3218"/>
                  </a:moveTo>
                  <a:lnTo>
                    <a:pt x="0" y="3218"/>
                  </a:lnTo>
                  <a:cubicBezTo>
                    <a:pt x="0" y="3209"/>
                    <a:pt x="7" y="3201"/>
                    <a:pt x="16" y="3201"/>
                  </a:cubicBezTo>
                  <a:cubicBezTo>
                    <a:pt x="26" y="3201"/>
                    <a:pt x="33" y="3209"/>
                    <a:pt x="33" y="3218"/>
                  </a:cubicBezTo>
                  <a:cubicBezTo>
                    <a:pt x="33" y="3227"/>
                    <a:pt x="26" y="3234"/>
                    <a:pt x="16" y="3234"/>
                  </a:cubicBezTo>
                  <a:cubicBezTo>
                    <a:pt x="7" y="3234"/>
                    <a:pt x="0" y="3227"/>
                    <a:pt x="0" y="3218"/>
                  </a:cubicBezTo>
                  <a:close/>
                  <a:moveTo>
                    <a:pt x="0" y="3151"/>
                  </a:moveTo>
                  <a:lnTo>
                    <a:pt x="0" y="3151"/>
                  </a:lnTo>
                  <a:cubicBezTo>
                    <a:pt x="0" y="3142"/>
                    <a:pt x="7" y="3134"/>
                    <a:pt x="16" y="3134"/>
                  </a:cubicBezTo>
                  <a:cubicBezTo>
                    <a:pt x="26" y="3134"/>
                    <a:pt x="33" y="3142"/>
                    <a:pt x="33" y="3151"/>
                  </a:cubicBezTo>
                  <a:cubicBezTo>
                    <a:pt x="33" y="3160"/>
                    <a:pt x="26" y="3168"/>
                    <a:pt x="16" y="3168"/>
                  </a:cubicBezTo>
                  <a:cubicBezTo>
                    <a:pt x="7" y="3168"/>
                    <a:pt x="0" y="3160"/>
                    <a:pt x="0" y="3151"/>
                  </a:cubicBezTo>
                  <a:close/>
                  <a:moveTo>
                    <a:pt x="0" y="3084"/>
                  </a:moveTo>
                  <a:lnTo>
                    <a:pt x="0" y="3084"/>
                  </a:lnTo>
                  <a:cubicBezTo>
                    <a:pt x="0" y="3075"/>
                    <a:pt x="7" y="3068"/>
                    <a:pt x="16" y="3068"/>
                  </a:cubicBezTo>
                  <a:cubicBezTo>
                    <a:pt x="26" y="3068"/>
                    <a:pt x="33" y="3075"/>
                    <a:pt x="33" y="3084"/>
                  </a:cubicBezTo>
                  <a:cubicBezTo>
                    <a:pt x="33" y="3094"/>
                    <a:pt x="26" y="3101"/>
                    <a:pt x="16" y="3101"/>
                  </a:cubicBezTo>
                  <a:cubicBezTo>
                    <a:pt x="7" y="3101"/>
                    <a:pt x="0" y="3094"/>
                    <a:pt x="0" y="3084"/>
                  </a:cubicBezTo>
                  <a:close/>
                  <a:moveTo>
                    <a:pt x="0" y="3018"/>
                  </a:moveTo>
                  <a:lnTo>
                    <a:pt x="0" y="3018"/>
                  </a:lnTo>
                  <a:cubicBezTo>
                    <a:pt x="0" y="3008"/>
                    <a:pt x="7" y="3001"/>
                    <a:pt x="16" y="3001"/>
                  </a:cubicBezTo>
                  <a:cubicBezTo>
                    <a:pt x="26" y="3001"/>
                    <a:pt x="33" y="3008"/>
                    <a:pt x="33" y="3018"/>
                  </a:cubicBezTo>
                  <a:cubicBezTo>
                    <a:pt x="33" y="3027"/>
                    <a:pt x="26" y="3034"/>
                    <a:pt x="16" y="3034"/>
                  </a:cubicBezTo>
                  <a:cubicBezTo>
                    <a:pt x="7" y="3034"/>
                    <a:pt x="0" y="3027"/>
                    <a:pt x="0" y="3018"/>
                  </a:cubicBezTo>
                  <a:close/>
                  <a:moveTo>
                    <a:pt x="0" y="2951"/>
                  </a:moveTo>
                  <a:lnTo>
                    <a:pt x="0" y="2951"/>
                  </a:lnTo>
                  <a:cubicBezTo>
                    <a:pt x="0" y="2942"/>
                    <a:pt x="7" y="2934"/>
                    <a:pt x="16" y="2934"/>
                  </a:cubicBezTo>
                  <a:cubicBezTo>
                    <a:pt x="26" y="2934"/>
                    <a:pt x="33" y="2942"/>
                    <a:pt x="33" y="2951"/>
                  </a:cubicBezTo>
                  <a:cubicBezTo>
                    <a:pt x="33" y="2960"/>
                    <a:pt x="26" y="2968"/>
                    <a:pt x="16" y="2968"/>
                  </a:cubicBezTo>
                  <a:cubicBezTo>
                    <a:pt x="7" y="2968"/>
                    <a:pt x="0" y="2960"/>
                    <a:pt x="0" y="2951"/>
                  </a:cubicBezTo>
                  <a:close/>
                  <a:moveTo>
                    <a:pt x="0" y="2884"/>
                  </a:moveTo>
                  <a:lnTo>
                    <a:pt x="0" y="2884"/>
                  </a:lnTo>
                  <a:cubicBezTo>
                    <a:pt x="0" y="2875"/>
                    <a:pt x="7" y="2868"/>
                    <a:pt x="16" y="2868"/>
                  </a:cubicBezTo>
                  <a:cubicBezTo>
                    <a:pt x="26" y="2868"/>
                    <a:pt x="33" y="2875"/>
                    <a:pt x="33" y="2884"/>
                  </a:cubicBezTo>
                  <a:cubicBezTo>
                    <a:pt x="33" y="2893"/>
                    <a:pt x="26" y="2901"/>
                    <a:pt x="16" y="2901"/>
                  </a:cubicBezTo>
                  <a:cubicBezTo>
                    <a:pt x="7" y="2901"/>
                    <a:pt x="0" y="2893"/>
                    <a:pt x="0" y="2884"/>
                  </a:cubicBezTo>
                  <a:close/>
                  <a:moveTo>
                    <a:pt x="0" y="2818"/>
                  </a:moveTo>
                  <a:lnTo>
                    <a:pt x="0" y="2818"/>
                  </a:lnTo>
                  <a:cubicBezTo>
                    <a:pt x="0" y="2808"/>
                    <a:pt x="7" y="2801"/>
                    <a:pt x="16" y="2801"/>
                  </a:cubicBezTo>
                  <a:cubicBezTo>
                    <a:pt x="26" y="2801"/>
                    <a:pt x="33" y="2808"/>
                    <a:pt x="33" y="2818"/>
                  </a:cubicBezTo>
                  <a:cubicBezTo>
                    <a:pt x="33" y="2827"/>
                    <a:pt x="26" y="2834"/>
                    <a:pt x="16" y="2834"/>
                  </a:cubicBezTo>
                  <a:cubicBezTo>
                    <a:pt x="7" y="2834"/>
                    <a:pt x="0" y="2827"/>
                    <a:pt x="0" y="2818"/>
                  </a:cubicBezTo>
                  <a:close/>
                  <a:moveTo>
                    <a:pt x="0" y="2751"/>
                  </a:moveTo>
                  <a:lnTo>
                    <a:pt x="0" y="2751"/>
                  </a:lnTo>
                  <a:cubicBezTo>
                    <a:pt x="0" y="2742"/>
                    <a:pt x="7" y="2734"/>
                    <a:pt x="16" y="2734"/>
                  </a:cubicBezTo>
                  <a:cubicBezTo>
                    <a:pt x="26" y="2734"/>
                    <a:pt x="33" y="2742"/>
                    <a:pt x="33" y="2751"/>
                  </a:cubicBezTo>
                  <a:cubicBezTo>
                    <a:pt x="33" y="2760"/>
                    <a:pt x="26" y="2768"/>
                    <a:pt x="16" y="2768"/>
                  </a:cubicBezTo>
                  <a:cubicBezTo>
                    <a:pt x="7" y="2768"/>
                    <a:pt x="0" y="2760"/>
                    <a:pt x="0" y="2751"/>
                  </a:cubicBezTo>
                  <a:close/>
                  <a:moveTo>
                    <a:pt x="0" y="2684"/>
                  </a:moveTo>
                  <a:lnTo>
                    <a:pt x="0" y="2684"/>
                  </a:lnTo>
                  <a:cubicBezTo>
                    <a:pt x="0" y="2675"/>
                    <a:pt x="7" y="2667"/>
                    <a:pt x="16" y="2667"/>
                  </a:cubicBezTo>
                  <a:cubicBezTo>
                    <a:pt x="26" y="2667"/>
                    <a:pt x="33" y="2675"/>
                    <a:pt x="33" y="2684"/>
                  </a:cubicBezTo>
                  <a:cubicBezTo>
                    <a:pt x="33" y="2693"/>
                    <a:pt x="26" y="2701"/>
                    <a:pt x="16" y="2701"/>
                  </a:cubicBezTo>
                  <a:cubicBezTo>
                    <a:pt x="7" y="2701"/>
                    <a:pt x="0" y="2693"/>
                    <a:pt x="0" y="2684"/>
                  </a:cubicBezTo>
                  <a:close/>
                  <a:moveTo>
                    <a:pt x="0" y="2617"/>
                  </a:moveTo>
                  <a:lnTo>
                    <a:pt x="0" y="2617"/>
                  </a:lnTo>
                  <a:cubicBezTo>
                    <a:pt x="0" y="2608"/>
                    <a:pt x="7" y="2601"/>
                    <a:pt x="16" y="2601"/>
                  </a:cubicBezTo>
                  <a:cubicBezTo>
                    <a:pt x="26" y="2601"/>
                    <a:pt x="33" y="2608"/>
                    <a:pt x="33" y="2617"/>
                  </a:cubicBezTo>
                  <a:cubicBezTo>
                    <a:pt x="33" y="2627"/>
                    <a:pt x="26" y="2634"/>
                    <a:pt x="16" y="2634"/>
                  </a:cubicBezTo>
                  <a:cubicBezTo>
                    <a:pt x="7" y="2634"/>
                    <a:pt x="0" y="2627"/>
                    <a:pt x="0" y="2617"/>
                  </a:cubicBezTo>
                  <a:close/>
                  <a:moveTo>
                    <a:pt x="0" y="2551"/>
                  </a:moveTo>
                  <a:lnTo>
                    <a:pt x="0" y="2551"/>
                  </a:lnTo>
                  <a:cubicBezTo>
                    <a:pt x="0" y="2542"/>
                    <a:pt x="7" y="2534"/>
                    <a:pt x="16" y="2534"/>
                  </a:cubicBezTo>
                  <a:cubicBezTo>
                    <a:pt x="26" y="2534"/>
                    <a:pt x="33" y="2542"/>
                    <a:pt x="33" y="2551"/>
                  </a:cubicBezTo>
                  <a:cubicBezTo>
                    <a:pt x="33" y="2560"/>
                    <a:pt x="26" y="2567"/>
                    <a:pt x="16" y="2567"/>
                  </a:cubicBezTo>
                  <a:cubicBezTo>
                    <a:pt x="7" y="2567"/>
                    <a:pt x="0" y="2560"/>
                    <a:pt x="0" y="2551"/>
                  </a:cubicBezTo>
                  <a:close/>
                  <a:moveTo>
                    <a:pt x="0" y="2484"/>
                  </a:moveTo>
                  <a:lnTo>
                    <a:pt x="0" y="2484"/>
                  </a:lnTo>
                  <a:cubicBezTo>
                    <a:pt x="0" y="2475"/>
                    <a:pt x="7" y="2467"/>
                    <a:pt x="16" y="2467"/>
                  </a:cubicBezTo>
                  <a:cubicBezTo>
                    <a:pt x="26" y="2467"/>
                    <a:pt x="33" y="2475"/>
                    <a:pt x="33" y="2484"/>
                  </a:cubicBezTo>
                  <a:cubicBezTo>
                    <a:pt x="33" y="2493"/>
                    <a:pt x="26" y="2501"/>
                    <a:pt x="16" y="2501"/>
                  </a:cubicBezTo>
                  <a:cubicBezTo>
                    <a:pt x="7" y="2501"/>
                    <a:pt x="0" y="2493"/>
                    <a:pt x="0" y="2484"/>
                  </a:cubicBezTo>
                  <a:close/>
                  <a:moveTo>
                    <a:pt x="0" y="2417"/>
                  </a:moveTo>
                  <a:lnTo>
                    <a:pt x="0" y="2417"/>
                  </a:lnTo>
                  <a:cubicBezTo>
                    <a:pt x="0" y="2408"/>
                    <a:pt x="7" y="2401"/>
                    <a:pt x="16" y="2401"/>
                  </a:cubicBezTo>
                  <a:cubicBezTo>
                    <a:pt x="26" y="2401"/>
                    <a:pt x="33" y="2408"/>
                    <a:pt x="33" y="2417"/>
                  </a:cubicBezTo>
                  <a:cubicBezTo>
                    <a:pt x="33" y="2427"/>
                    <a:pt x="26" y="2434"/>
                    <a:pt x="16" y="2434"/>
                  </a:cubicBezTo>
                  <a:cubicBezTo>
                    <a:pt x="7" y="2434"/>
                    <a:pt x="0" y="2427"/>
                    <a:pt x="0" y="2417"/>
                  </a:cubicBezTo>
                  <a:close/>
                  <a:moveTo>
                    <a:pt x="0" y="2351"/>
                  </a:moveTo>
                  <a:lnTo>
                    <a:pt x="0" y="2351"/>
                  </a:lnTo>
                  <a:cubicBezTo>
                    <a:pt x="0" y="2341"/>
                    <a:pt x="7" y="2334"/>
                    <a:pt x="16" y="2334"/>
                  </a:cubicBezTo>
                  <a:cubicBezTo>
                    <a:pt x="26" y="2334"/>
                    <a:pt x="33" y="2341"/>
                    <a:pt x="33" y="2351"/>
                  </a:cubicBezTo>
                  <a:cubicBezTo>
                    <a:pt x="33" y="2360"/>
                    <a:pt x="26" y="2367"/>
                    <a:pt x="16" y="2367"/>
                  </a:cubicBezTo>
                  <a:cubicBezTo>
                    <a:pt x="7" y="2367"/>
                    <a:pt x="0" y="2360"/>
                    <a:pt x="0" y="2351"/>
                  </a:cubicBezTo>
                  <a:close/>
                  <a:moveTo>
                    <a:pt x="0" y="2284"/>
                  </a:moveTo>
                  <a:lnTo>
                    <a:pt x="0" y="2284"/>
                  </a:lnTo>
                  <a:cubicBezTo>
                    <a:pt x="0" y="2275"/>
                    <a:pt x="7" y="2267"/>
                    <a:pt x="16" y="2267"/>
                  </a:cubicBezTo>
                  <a:cubicBezTo>
                    <a:pt x="26" y="2267"/>
                    <a:pt x="33" y="2275"/>
                    <a:pt x="33" y="2284"/>
                  </a:cubicBezTo>
                  <a:cubicBezTo>
                    <a:pt x="33" y="2293"/>
                    <a:pt x="26" y="2301"/>
                    <a:pt x="16" y="2301"/>
                  </a:cubicBezTo>
                  <a:cubicBezTo>
                    <a:pt x="7" y="2301"/>
                    <a:pt x="0" y="2293"/>
                    <a:pt x="0" y="2284"/>
                  </a:cubicBezTo>
                  <a:close/>
                  <a:moveTo>
                    <a:pt x="0" y="2217"/>
                  </a:moveTo>
                  <a:lnTo>
                    <a:pt x="0" y="2217"/>
                  </a:lnTo>
                  <a:cubicBezTo>
                    <a:pt x="0" y="2208"/>
                    <a:pt x="7" y="2201"/>
                    <a:pt x="16" y="2201"/>
                  </a:cubicBezTo>
                  <a:cubicBezTo>
                    <a:pt x="26" y="2201"/>
                    <a:pt x="33" y="2208"/>
                    <a:pt x="33" y="2217"/>
                  </a:cubicBezTo>
                  <a:cubicBezTo>
                    <a:pt x="33" y="2226"/>
                    <a:pt x="26" y="2234"/>
                    <a:pt x="16" y="2234"/>
                  </a:cubicBezTo>
                  <a:cubicBezTo>
                    <a:pt x="7" y="2234"/>
                    <a:pt x="0" y="2226"/>
                    <a:pt x="0" y="2217"/>
                  </a:cubicBezTo>
                  <a:close/>
                  <a:moveTo>
                    <a:pt x="0" y="2151"/>
                  </a:moveTo>
                  <a:lnTo>
                    <a:pt x="0" y="2151"/>
                  </a:lnTo>
                  <a:cubicBezTo>
                    <a:pt x="0" y="2141"/>
                    <a:pt x="7" y="2134"/>
                    <a:pt x="16" y="2134"/>
                  </a:cubicBezTo>
                  <a:cubicBezTo>
                    <a:pt x="26" y="2134"/>
                    <a:pt x="33" y="2141"/>
                    <a:pt x="33" y="2151"/>
                  </a:cubicBezTo>
                  <a:cubicBezTo>
                    <a:pt x="33" y="2160"/>
                    <a:pt x="26" y="2167"/>
                    <a:pt x="16" y="2167"/>
                  </a:cubicBezTo>
                  <a:cubicBezTo>
                    <a:pt x="7" y="2167"/>
                    <a:pt x="0" y="2160"/>
                    <a:pt x="0" y="2151"/>
                  </a:cubicBezTo>
                  <a:close/>
                  <a:moveTo>
                    <a:pt x="0" y="2084"/>
                  </a:moveTo>
                  <a:lnTo>
                    <a:pt x="0" y="2084"/>
                  </a:lnTo>
                  <a:cubicBezTo>
                    <a:pt x="0" y="2075"/>
                    <a:pt x="7" y="2067"/>
                    <a:pt x="16" y="2067"/>
                  </a:cubicBezTo>
                  <a:cubicBezTo>
                    <a:pt x="26" y="2067"/>
                    <a:pt x="33" y="2075"/>
                    <a:pt x="33" y="2084"/>
                  </a:cubicBezTo>
                  <a:cubicBezTo>
                    <a:pt x="33" y="2093"/>
                    <a:pt x="26" y="2101"/>
                    <a:pt x="16" y="2101"/>
                  </a:cubicBezTo>
                  <a:cubicBezTo>
                    <a:pt x="7" y="2101"/>
                    <a:pt x="0" y="2093"/>
                    <a:pt x="0" y="2084"/>
                  </a:cubicBezTo>
                  <a:close/>
                  <a:moveTo>
                    <a:pt x="0" y="2017"/>
                  </a:moveTo>
                  <a:lnTo>
                    <a:pt x="0" y="2017"/>
                  </a:lnTo>
                  <a:cubicBezTo>
                    <a:pt x="0" y="2008"/>
                    <a:pt x="7" y="2000"/>
                    <a:pt x="16" y="2000"/>
                  </a:cubicBezTo>
                  <a:cubicBezTo>
                    <a:pt x="26" y="2000"/>
                    <a:pt x="33" y="2008"/>
                    <a:pt x="33" y="2017"/>
                  </a:cubicBezTo>
                  <a:cubicBezTo>
                    <a:pt x="33" y="2026"/>
                    <a:pt x="26" y="2034"/>
                    <a:pt x="16" y="2034"/>
                  </a:cubicBezTo>
                  <a:cubicBezTo>
                    <a:pt x="7" y="2034"/>
                    <a:pt x="0" y="2026"/>
                    <a:pt x="0" y="2017"/>
                  </a:cubicBezTo>
                  <a:close/>
                  <a:moveTo>
                    <a:pt x="0" y="1950"/>
                  </a:moveTo>
                  <a:lnTo>
                    <a:pt x="0" y="1950"/>
                  </a:lnTo>
                  <a:cubicBezTo>
                    <a:pt x="0" y="1941"/>
                    <a:pt x="7" y="1934"/>
                    <a:pt x="16" y="1934"/>
                  </a:cubicBezTo>
                  <a:cubicBezTo>
                    <a:pt x="26" y="1934"/>
                    <a:pt x="33" y="1941"/>
                    <a:pt x="33" y="1950"/>
                  </a:cubicBezTo>
                  <a:cubicBezTo>
                    <a:pt x="33" y="1960"/>
                    <a:pt x="26" y="1967"/>
                    <a:pt x="16" y="1967"/>
                  </a:cubicBezTo>
                  <a:cubicBezTo>
                    <a:pt x="7" y="1967"/>
                    <a:pt x="0" y="1960"/>
                    <a:pt x="0" y="1950"/>
                  </a:cubicBezTo>
                  <a:close/>
                  <a:moveTo>
                    <a:pt x="0" y="1884"/>
                  </a:moveTo>
                  <a:lnTo>
                    <a:pt x="0" y="1884"/>
                  </a:lnTo>
                  <a:cubicBezTo>
                    <a:pt x="0" y="1875"/>
                    <a:pt x="7" y="1867"/>
                    <a:pt x="16" y="1867"/>
                  </a:cubicBezTo>
                  <a:cubicBezTo>
                    <a:pt x="26" y="1867"/>
                    <a:pt x="33" y="1875"/>
                    <a:pt x="33" y="1884"/>
                  </a:cubicBezTo>
                  <a:cubicBezTo>
                    <a:pt x="33" y="1893"/>
                    <a:pt x="26" y="1900"/>
                    <a:pt x="16" y="1900"/>
                  </a:cubicBezTo>
                  <a:cubicBezTo>
                    <a:pt x="7" y="1900"/>
                    <a:pt x="0" y="1893"/>
                    <a:pt x="0" y="1884"/>
                  </a:cubicBezTo>
                  <a:close/>
                  <a:moveTo>
                    <a:pt x="0" y="1817"/>
                  </a:moveTo>
                  <a:lnTo>
                    <a:pt x="0" y="1817"/>
                  </a:lnTo>
                  <a:cubicBezTo>
                    <a:pt x="0" y="1808"/>
                    <a:pt x="7" y="1800"/>
                    <a:pt x="16" y="1800"/>
                  </a:cubicBezTo>
                  <a:cubicBezTo>
                    <a:pt x="26" y="1800"/>
                    <a:pt x="33" y="1808"/>
                    <a:pt x="33" y="1817"/>
                  </a:cubicBezTo>
                  <a:cubicBezTo>
                    <a:pt x="33" y="1826"/>
                    <a:pt x="26" y="1834"/>
                    <a:pt x="16" y="1834"/>
                  </a:cubicBezTo>
                  <a:cubicBezTo>
                    <a:pt x="7" y="1834"/>
                    <a:pt x="0" y="1826"/>
                    <a:pt x="0" y="1817"/>
                  </a:cubicBezTo>
                  <a:close/>
                  <a:moveTo>
                    <a:pt x="0" y="1750"/>
                  </a:moveTo>
                  <a:lnTo>
                    <a:pt x="0" y="1750"/>
                  </a:lnTo>
                  <a:cubicBezTo>
                    <a:pt x="0" y="1741"/>
                    <a:pt x="7" y="1734"/>
                    <a:pt x="16" y="1734"/>
                  </a:cubicBezTo>
                  <a:cubicBezTo>
                    <a:pt x="26" y="1734"/>
                    <a:pt x="33" y="1741"/>
                    <a:pt x="33" y="1750"/>
                  </a:cubicBezTo>
                  <a:cubicBezTo>
                    <a:pt x="33" y="1760"/>
                    <a:pt x="26" y="1767"/>
                    <a:pt x="16" y="1767"/>
                  </a:cubicBezTo>
                  <a:cubicBezTo>
                    <a:pt x="7" y="1767"/>
                    <a:pt x="0" y="1760"/>
                    <a:pt x="0" y="1750"/>
                  </a:cubicBezTo>
                  <a:close/>
                  <a:moveTo>
                    <a:pt x="0" y="1684"/>
                  </a:moveTo>
                  <a:lnTo>
                    <a:pt x="0" y="1684"/>
                  </a:lnTo>
                  <a:cubicBezTo>
                    <a:pt x="0" y="1674"/>
                    <a:pt x="7" y="1667"/>
                    <a:pt x="16" y="1667"/>
                  </a:cubicBezTo>
                  <a:cubicBezTo>
                    <a:pt x="26" y="1667"/>
                    <a:pt x="33" y="1674"/>
                    <a:pt x="33" y="1684"/>
                  </a:cubicBezTo>
                  <a:cubicBezTo>
                    <a:pt x="33" y="1693"/>
                    <a:pt x="26" y="1700"/>
                    <a:pt x="16" y="1700"/>
                  </a:cubicBezTo>
                  <a:cubicBezTo>
                    <a:pt x="7" y="1700"/>
                    <a:pt x="0" y="1693"/>
                    <a:pt x="0" y="1684"/>
                  </a:cubicBezTo>
                  <a:close/>
                  <a:moveTo>
                    <a:pt x="0" y="1617"/>
                  </a:moveTo>
                  <a:lnTo>
                    <a:pt x="0" y="1617"/>
                  </a:lnTo>
                  <a:cubicBezTo>
                    <a:pt x="0" y="1608"/>
                    <a:pt x="7" y="1600"/>
                    <a:pt x="16" y="1600"/>
                  </a:cubicBezTo>
                  <a:cubicBezTo>
                    <a:pt x="26" y="1600"/>
                    <a:pt x="33" y="1608"/>
                    <a:pt x="33" y="1617"/>
                  </a:cubicBezTo>
                  <a:cubicBezTo>
                    <a:pt x="33" y="1626"/>
                    <a:pt x="26" y="1634"/>
                    <a:pt x="16" y="1634"/>
                  </a:cubicBezTo>
                  <a:cubicBezTo>
                    <a:pt x="7" y="1634"/>
                    <a:pt x="0" y="1626"/>
                    <a:pt x="0" y="1617"/>
                  </a:cubicBezTo>
                  <a:close/>
                  <a:moveTo>
                    <a:pt x="0" y="1550"/>
                  </a:moveTo>
                  <a:lnTo>
                    <a:pt x="0" y="1550"/>
                  </a:lnTo>
                  <a:cubicBezTo>
                    <a:pt x="0" y="1541"/>
                    <a:pt x="7" y="1534"/>
                    <a:pt x="16" y="1534"/>
                  </a:cubicBezTo>
                  <a:cubicBezTo>
                    <a:pt x="26" y="1534"/>
                    <a:pt x="33" y="1541"/>
                    <a:pt x="33" y="1550"/>
                  </a:cubicBezTo>
                  <a:cubicBezTo>
                    <a:pt x="33" y="1559"/>
                    <a:pt x="26" y="1567"/>
                    <a:pt x="16" y="1567"/>
                  </a:cubicBezTo>
                  <a:cubicBezTo>
                    <a:pt x="7" y="1567"/>
                    <a:pt x="0" y="1559"/>
                    <a:pt x="0" y="1550"/>
                  </a:cubicBezTo>
                  <a:close/>
                  <a:moveTo>
                    <a:pt x="0" y="1484"/>
                  </a:moveTo>
                  <a:lnTo>
                    <a:pt x="0" y="1484"/>
                  </a:lnTo>
                  <a:cubicBezTo>
                    <a:pt x="0" y="1474"/>
                    <a:pt x="7" y="1467"/>
                    <a:pt x="16" y="1467"/>
                  </a:cubicBezTo>
                  <a:cubicBezTo>
                    <a:pt x="26" y="1467"/>
                    <a:pt x="33" y="1474"/>
                    <a:pt x="33" y="1484"/>
                  </a:cubicBezTo>
                  <a:cubicBezTo>
                    <a:pt x="33" y="1493"/>
                    <a:pt x="26" y="1500"/>
                    <a:pt x="16" y="1500"/>
                  </a:cubicBezTo>
                  <a:cubicBezTo>
                    <a:pt x="7" y="1500"/>
                    <a:pt x="0" y="1493"/>
                    <a:pt x="0" y="1484"/>
                  </a:cubicBezTo>
                  <a:close/>
                  <a:moveTo>
                    <a:pt x="0" y="1417"/>
                  </a:moveTo>
                  <a:lnTo>
                    <a:pt x="0" y="1417"/>
                  </a:lnTo>
                  <a:cubicBezTo>
                    <a:pt x="0" y="1408"/>
                    <a:pt x="7" y="1400"/>
                    <a:pt x="16" y="1400"/>
                  </a:cubicBezTo>
                  <a:cubicBezTo>
                    <a:pt x="26" y="1400"/>
                    <a:pt x="33" y="1408"/>
                    <a:pt x="33" y="1417"/>
                  </a:cubicBezTo>
                  <a:cubicBezTo>
                    <a:pt x="33" y="1426"/>
                    <a:pt x="26" y="1434"/>
                    <a:pt x="16" y="1434"/>
                  </a:cubicBezTo>
                  <a:cubicBezTo>
                    <a:pt x="7" y="1434"/>
                    <a:pt x="0" y="1426"/>
                    <a:pt x="0" y="1417"/>
                  </a:cubicBezTo>
                  <a:close/>
                  <a:moveTo>
                    <a:pt x="0" y="1350"/>
                  </a:moveTo>
                  <a:lnTo>
                    <a:pt x="0" y="1350"/>
                  </a:lnTo>
                  <a:cubicBezTo>
                    <a:pt x="0" y="1341"/>
                    <a:pt x="7" y="1333"/>
                    <a:pt x="16" y="1333"/>
                  </a:cubicBezTo>
                  <a:cubicBezTo>
                    <a:pt x="26" y="1333"/>
                    <a:pt x="33" y="1341"/>
                    <a:pt x="33" y="1350"/>
                  </a:cubicBezTo>
                  <a:cubicBezTo>
                    <a:pt x="33" y="1359"/>
                    <a:pt x="26" y="1367"/>
                    <a:pt x="16" y="1367"/>
                  </a:cubicBezTo>
                  <a:cubicBezTo>
                    <a:pt x="7" y="1367"/>
                    <a:pt x="0" y="1359"/>
                    <a:pt x="0" y="1350"/>
                  </a:cubicBezTo>
                  <a:close/>
                  <a:moveTo>
                    <a:pt x="0" y="1283"/>
                  </a:moveTo>
                  <a:lnTo>
                    <a:pt x="0" y="1283"/>
                  </a:lnTo>
                  <a:cubicBezTo>
                    <a:pt x="0" y="1274"/>
                    <a:pt x="7" y="1267"/>
                    <a:pt x="16" y="1267"/>
                  </a:cubicBezTo>
                  <a:cubicBezTo>
                    <a:pt x="26" y="1267"/>
                    <a:pt x="33" y="1274"/>
                    <a:pt x="33" y="1283"/>
                  </a:cubicBezTo>
                  <a:cubicBezTo>
                    <a:pt x="33" y="1293"/>
                    <a:pt x="26" y="1300"/>
                    <a:pt x="16" y="1300"/>
                  </a:cubicBezTo>
                  <a:cubicBezTo>
                    <a:pt x="7" y="1300"/>
                    <a:pt x="0" y="1293"/>
                    <a:pt x="0" y="1283"/>
                  </a:cubicBezTo>
                  <a:close/>
                  <a:moveTo>
                    <a:pt x="0" y="1217"/>
                  </a:moveTo>
                  <a:lnTo>
                    <a:pt x="0" y="1217"/>
                  </a:lnTo>
                  <a:cubicBezTo>
                    <a:pt x="0" y="1208"/>
                    <a:pt x="7" y="1200"/>
                    <a:pt x="16" y="1200"/>
                  </a:cubicBezTo>
                  <a:cubicBezTo>
                    <a:pt x="26" y="1200"/>
                    <a:pt x="33" y="1208"/>
                    <a:pt x="33" y="1217"/>
                  </a:cubicBezTo>
                  <a:cubicBezTo>
                    <a:pt x="33" y="1226"/>
                    <a:pt x="26" y="1233"/>
                    <a:pt x="16" y="1233"/>
                  </a:cubicBezTo>
                  <a:cubicBezTo>
                    <a:pt x="7" y="1233"/>
                    <a:pt x="0" y="1226"/>
                    <a:pt x="0" y="1217"/>
                  </a:cubicBezTo>
                  <a:close/>
                  <a:moveTo>
                    <a:pt x="0" y="1150"/>
                  </a:moveTo>
                  <a:lnTo>
                    <a:pt x="0" y="1150"/>
                  </a:lnTo>
                  <a:cubicBezTo>
                    <a:pt x="0" y="1141"/>
                    <a:pt x="7" y="1133"/>
                    <a:pt x="16" y="1133"/>
                  </a:cubicBezTo>
                  <a:cubicBezTo>
                    <a:pt x="26" y="1133"/>
                    <a:pt x="33" y="1141"/>
                    <a:pt x="33" y="1150"/>
                  </a:cubicBezTo>
                  <a:cubicBezTo>
                    <a:pt x="33" y="1159"/>
                    <a:pt x="26" y="1167"/>
                    <a:pt x="16" y="1167"/>
                  </a:cubicBezTo>
                  <a:cubicBezTo>
                    <a:pt x="7" y="1167"/>
                    <a:pt x="0" y="1159"/>
                    <a:pt x="0" y="1150"/>
                  </a:cubicBezTo>
                  <a:close/>
                  <a:moveTo>
                    <a:pt x="0" y="1083"/>
                  </a:moveTo>
                  <a:lnTo>
                    <a:pt x="0" y="1083"/>
                  </a:lnTo>
                  <a:cubicBezTo>
                    <a:pt x="0" y="1074"/>
                    <a:pt x="7" y="1067"/>
                    <a:pt x="16" y="1067"/>
                  </a:cubicBezTo>
                  <a:cubicBezTo>
                    <a:pt x="26" y="1067"/>
                    <a:pt x="33" y="1074"/>
                    <a:pt x="33" y="1083"/>
                  </a:cubicBezTo>
                  <a:cubicBezTo>
                    <a:pt x="33" y="1093"/>
                    <a:pt x="26" y="1100"/>
                    <a:pt x="16" y="1100"/>
                  </a:cubicBezTo>
                  <a:cubicBezTo>
                    <a:pt x="7" y="1100"/>
                    <a:pt x="0" y="1093"/>
                    <a:pt x="0" y="1083"/>
                  </a:cubicBezTo>
                  <a:close/>
                  <a:moveTo>
                    <a:pt x="0" y="1017"/>
                  </a:moveTo>
                  <a:lnTo>
                    <a:pt x="0" y="1017"/>
                  </a:lnTo>
                  <a:cubicBezTo>
                    <a:pt x="0" y="1007"/>
                    <a:pt x="7" y="1000"/>
                    <a:pt x="16" y="1000"/>
                  </a:cubicBezTo>
                  <a:cubicBezTo>
                    <a:pt x="26" y="1000"/>
                    <a:pt x="33" y="1007"/>
                    <a:pt x="33" y="1017"/>
                  </a:cubicBezTo>
                  <a:cubicBezTo>
                    <a:pt x="33" y="1026"/>
                    <a:pt x="26" y="1033"/>
                    <a:pt x="16" y="1033"/>
                  </a:cubicBezTo>
                  <a:cubicBezTo>
                    <a:pt x="7" y="1033"/>
                    <a:pt x="0" y="1026"/>
                    <a:pt x="0" y="1017"/>
                  </a:cubicBezTo>
                  <a:close/>
                  <a:moveTo>
                    <a:pt x="0" y="950"/>
                  </a:moveTo>
                  <a:lnTo>
                    <a:pt x="0" y="950"/>
                  </a:lnTo>
                  <a:cubicBezTo>
                    <a:pt x="0" y="941"/>
                    <a:pt x="7" y="933"/>
                    <a:pt x="16" y="933"/>
                  </a:cubicBezTo>
                  <a:cubicBezTo>
                    <a:pt x="26" y="933"/>
                    <a:pt x="33" y="941"/>
                    <a:pt x="33" y="950"/>
                  </a:cubicBezTo>
                  <a:cubicBezTo>
                    <a:pt x="33" y="959"/>
                    <a:pt x="26" y="967"/>
                    <a:pt x="16" y="967"/>
                  </a:cubicBezTo>
                  <a:cubicBezTo>
                    <a:pt x="7" y="967"/>
                    <a:pt x="0" y="959"/>
                    <a:pt x="0" y="950"/>
                  </a:cubicBezTo>
                  <a:close/>
                  <a:moveTo>
                    <a:pt x="0" y="883"/>
                  </a:moveTo>
                  <a:lnTo>
                    <a:pt x="0" y="883"/>
                  </a:lnTo>
                  <a:cubicBezTo>
                    <a:pt x="0" y="874"/>
                    <a:pt x="7" y="867"/>
                    <a:pt x="16" y="867"/>
                  </a:cubicBezTo>
                  <a:cubicBezTo>
                    <a:pt x="26" y="867"/>
                    <a:pt x="33" y="874"/>
                    <a:pt x="33" y="883"/>
                  </a:cubicBezTo>
                  <a:cubicBezTo>
                    <a:pt x="33" y="892"/>
                    <a:pt x="26" y="900"/>
                    <a:pt x="16" y="900"/>
                  </a:cubicBezTo>
                  <a:cubicBezTo>
                    <a:pt x="7" y="900"/>
                    <a:pt x="0" y="892"/>
                    <a:pt x="0" y="883"/>
                  </a:cubicBezTo>
                  <a:close/>
                  <a:moveTo>
                    <a:pt x="0" y="817"/>
                  </a:moveTo>
                  <a:lnTo>
                    <a:pt x="0" y="817"/>
                  </a:lnTo>
                  <a:cubicBezTo>
                    <a:pt x="0" y="807"/>
                    <a:pt x="7" y="800"/>
                    <a:pt x="16" y="800"/>
                  </a:cubicBezTo>
                  <a:cubicBezTo>
                    <a:pt x="26" y="800"/>
                    <a:pt x="33" y="807"/>
                    <a:pt x="33" y="817"/>
                  </a:cubicBezTo>
                  <a:cubicBezTo>
                    <a:pt x="33" y="826"/>
                    <a:pt x="26" y="833"/>
                    <a:pt x="16" y="833"/>
                  </a:cubicBezTo>
                  <a:cubicBezTo>
                    <a:pt x="7" y="833"/>
                    <a:pt x="0" y="826"/>
                    <a:pt x="0" y="817"/>
                  </a:cubicBezTo>
                  <a:close/>
                  <a:moveTo>
                    <a:pt x="0" y="750"/>
                  </a:moveTo>
                  <a:lnTo>
                    <a:pt x="0" y="750"/>
                  </a:lnTo>
                  <a:cubicBezTo>
                    <a:pt x="0" y="741"/>
                    <a:pt x="7" y="733"/>
                    <a:pt x="16" y="733"/>
                  </a:cubicBezTo>
                  <a:cubicBezTo>
                    <a:pt x="26" y="733"/>
                    <a:pt x="33" y="741"/>
                    <a:pt x="33" y="750"/>
                  </a:cubicBezTo>
                  <a:cubicBezTo>
                    <a:pt x="33" y="759"/>
                    <a:pt x="26" y="767"/>
                    <a:pt x="16" y="767"/>
                  </a:cubicBezTo>
                  <a:cubicBezTo>
                    <a:pt x="7" y="767"/>
                    <a:pt x="0" y="759"/>
                    <a:pt x="0" y="750"/>
                  </a:cubicBezTo>
                  <a:close/>
                  <a:moveTo>
                    <a:pt x="0" y="683"/>
                  </a:moveTo>
                  <a:lnTo>
                    <a:pt x="0" y="683"/>
                  </a:lnTo>
                  <a:cubicBezTo>
                    <a:pt x="0" y="674"/>
                    <a:pt x="7" y="666"/>
                    <a:pt x="16" y="666"/>
                  </a:cubicBezTo>
                  <a:cubicBezTo>
                    <a:pt x="26" y="666"/>
                    <a:pt x="33" y="674"/>
                    <a:pt x="33" y="683"/>
                  </a:cubicBezTo>
                  <a:cubicBezTo>
                    <a:pt x="33" y="692"/>
                    <a:pt x="26" y="700"/>
                    <a:pt x="16" y="700"/>
                  </a:cubicBezTo>
                  <a:cubicBezTo>
                    <a:pt x="7" y="700"/>
                    <a:pt x="0" y="692"/>
                    <a:pt x="0" y="683"/>
                  </a:cubicBezTo>
                  <a:close/>
                  <a:moveTo>
                    <a:pt x="0" y="616"/>
                  </a:moveTo>
                  <a:lnTo>
                    <a:pt x="0" y="616"/>
                  </a:lnTo>
                  <a:cubicBezTo>
                    <a:pt x="0" y="607"/>
                    <a:pt x="7" y="600"/>
                    <a:pt x="16" y="600"/>
                  </a:cubicBezTo>
                  <a:cubicBezTo>
                    <a:pt x="26" y="600"/>
                    <a:pt x="33" y="607"/>
                    <a:pt x="33" y="616"/>
                  </a:cubicBezTo>
                  <a:cubicBezTo>
                    <a:pt x="33" y="626"/>
                    <a:pt x="26" y="633"/>
                    <a:pt x="16" y="633"/>
                  </a:cubicBezTo>
                  <a:cubicBezTo>
                    <a:pt x="7" y="633"/>
                    <a:pt x="0" y="626"/>
                    <a:pt x="0" y="616"/>
                  </a:cubicBezTo>
                  <a:close/>
                  <a:moveTo>
                    <a:pt x="0" y="550"/>
                  </a:moveTo>
                  <a:lnTo>
                    <a:pt x="0" y="550"/>
                  </a:lnTo>
                  <a:cubicBezTo>
                    <a:pt x="0" y="541"/>
                    <a:pt x="7" y="533"/>
                    <a:pt x="16" y="533"/>
                  </a:cubicBezTo>
                  <a:cubicBezTo>
                    <a:pt x="26" y="533"/>
                    <a:pt x="33" y="541"/>
                    <a:pt x="33" y="550"/>
                  </a:cubicBezTo>
                  <a:cubicBezTo>
                    <a:pt x="33" y="559"/>
                    <a:pt x="26" y="566"/>
                    <a:pt x="16" y="566"/>
                  </a:cubicBezTo>
                  <a:cubicBezTo>
                    <a:pt x="7" y="566"/>
                    <a:pt x="0" y="559"/>
                    <a:pt x="0" y="550"/>
                  </a:cubicBezTo>
                  <a:close/>
                  <a:moveTo>
                    <a:pt x="0" y="483"/>
                  </a:moveTo>
                  <a:lnTo>
                    <a:pt x="0" y="483"/>
                  </a:lnTo>
                  <a:cubicBezTo>
                    <a:pt x="0" y="474"/>
                    <a:pt x="7" y="466"/>
                    <a:pt x="16" y="466"/>
                  </a:cubicBezTo>
                  <a:cubicBezTo>
                    <a:pt x="26" y="466"/>
                    <a:pt x="33" y="474"/>
                    <a:pt x="33" y="483"/>
                  </a:cubicBezTo>
                  <a:cubicBezTo>
                    <a:pt x="33" y="492"/>
                    <a:pt x="26" y="500"/>
                    <a:pt x="16" y="500"/>
                  </a:cubicBezTo>
                  <a:cubicBezTo>
                    <a:pt x="7" y="500"/>
                    <a:pt x="0" y="492"/>
                    <a:pt x="0" y="483"/>
                  </a:cubicBezTo>
                  <a:close/>
                  <a:moveTo>
                    <a:pt x="0" y="416"/>
                  </a:moveTo>
                  <a:lnTo>
                    <a:pt x="0" y="416"/>
                  </a:lnTo>
                  <a:cubicBezTo>
                    <a:pt x="0" y="407"/>
                    <a:pt x="7" y="400"/>
                    <a:pt x="16" y="400"/>
                  </a:cubicBezTo>
                  <a:cubicBezTo>
                    <a:pt x="26" y="400"/>
                    <a:pt x="33" y="407"/>
                    <a:pt x="33" y="416"/>
                  </a:cubicBezTo>
                  <a:cubicBezTo>
                    <a:pt x="33" y="426"/>
                    <a:pt x="26" y="433"/>
                    <a:pt x="16" y="433"/>
                  </a:cubicBezTo>
                  <a:cubicBezTo>
                    <a:pt x="7" y="433"/>
                    <a:pt x="0" y="426"/>
                    <a:pt x="0" y="416"/>
                  </a:cubicBezTo>
                  <a:close/>
                  <a:moveTo>
                    <a:pt x="0" y="350"/>
                  </a:moveTo>
                  <a:lnTo>
                    <a:pt x="0" y="350"/>
                  </a:lnTo>
                  <a:cubicBezTo>
                    <a:pt x="0" y="340"/>
                    <a:pt x="7" y="333"/>
                    <a:pt x="16" y="333"/>
                  </a:cubicBezTo>
                  <a:cubicBezTo>
                    <a:pt x="26" y="333"/>
                    <a:pt x="33" y="340"/>
                    <a:pt x="33" y="350"/>
                  </a:cubicBezTo>
                  <a:cubicBezTo>
                    <a:pt x="33" y="359"/>
                    <a:pt x="26" y="366"/>
                    <a:pt x="16" y="366"/>
                  </a:cubicBezTo>
                  <a:cubicBezTo>
                    <a:pt x="7" y="366"/>
                    <a:pt x="0" y="359"/>
                    <a:pt x="0" y="350"/>
                  </a:cubicBezTo>
                  <a:close/>
                  <a:moveTo>
                    <a:pt x="0" y="283"/>
                  </a:moveTo>
                  <a:lnTo>
                    <a:pt x="0" y="283"/>
                  </a:lnTo>
                  <a:cubicBezTo>
                    <a:pt x="0" y="274"/>
                    <a:pt x="7" y="266"/>
                    <a:pt x="16" y="266"/>
                  </a:cubicBezTo>
                  <a:cubicBezTo>
                    <a:pt x="26" y="266"/>
                    <a:pt x="33" y="274"/>
                    <a:pt x="33" y="283"/>
                  </a:cubicBezTo>
                  <a:cubicBezTo>
                    <a:pt x="33" y="292"/>
                    <a:pt x="26" y="300"/>
                    <a:pt x="16" y="300"/>
                  </a:cubicBezTo>
                  <a:cubicBezTo>
                    <a:pt x="7" y="300"/>
                    <a:pt x="0" y="292"/>
                    <a:pt x="0" y="283"/>
                  </a:cubicBezTo>
                  <a:close/>
                  <a:moveTo>
                    <a:pt x="0" y="216"/>
                  </a:moveTo>
                  <a:lnTo>
                    <a:pt x="0" y="216"/>
                  </a:lnTo>
                  <a:cubicBezTo>
                    <a:pt x="0" y="207"/>
                    <a:pt x="7" y="200"/>
                    <a:pt x="16" y="200"/>
                  </a:cubicBezTo>
                  <a:cubicBezTo>
                    <a:pt x="26" y="200"/>
                    <a:pt x="33" y="207"/>
                    <a:pt x="33" y="216"/>
                  </a:cubicBezTo>
                  <a:cubicBezTo>
                    <a:pt x="33" y="226"/>
                    <a:pt x="26" y="233"/>
                    <a:pt x="16" y="233"/>
                  </a:cubicBezTo>
                  <a:cubicBezTo>
                    <a:pt x="7" y="233"/>
                    <a:pt x="0" y="226"/>
                    <a:pt x="0" y="216"/>
                  </a:cubicBezTo>
                  <a:close/>
                  <a:moveTo>
                    <a:pt x="0" y="150"/>
                  </a:moveTo>
                  <a:lnTo>
                    <a:pt x="0" y="150"/>
                  </a:lnTo>
                  <a:cubicBezTo>
                    <a:pt x="0" y="140"/>
                    <a:pt x="7" y="133"/>
                    <a:pt x="16" y="133"/>
                  </a:cubicBezTo>
                  <a:cubicBezTo>
                    <a:pt x="26" y="133"/>
                    <a:pt x="33" y="140"/>
                    <a:pt x="33" y="150"/>
                  </a:cubicBezTo>
                  <a:cubicBezTo>
                    <a:pt x="33" y="159"/>
                    <a:pt x="26" y="166"/>
                    <a:pt x="16" y="166"/>
                  </a:cubicBezTo>
                  <a:cubicBezTo>
                    <a:pt x="7" y="166"/>
                    <a:pt x="0" y="159"/>
                    <a:pt x="0" y="150"/>
                  </a:cubicBezTo>
                  <a:close/>
                  <a:moveTo>
                    <a:pt x="0" y="83"/>
                  </a:moveTo>
                  <a:lnTo>
                    <a:pt x="0" y="83"/>
                  </a:lnTo>
                  <a:cubicBezTo>
                    <a:pt x="0" y="74"/>
                    <a:pt x="7" y="66"/>
                    <a:pt x="16" y="66"/>
                  </a:cubicBezTo>
                  <a:cubicBezTo>
                    <a:pt x="26" y="66"/>
                    <a:pt x="33" y="74"/>
                    <a:pt x="33" y="83"/>
                  </a:cubicBezTo>
                  <a:cubicBezTo>
                    <a:pt x="33" y="92"/>
                    <a:pt x="26" y="100"/>
                    <a:pt x="16" y="100"/>
                  </a:cubicBezTo>
                  <a:cubicBezTo>
                    <a:pt x="7" y="100"/>
                    <a:pt x="0" y="92"/>
                    <a:pt x="0" y="83"/>
                  </a:cubicBezTo>
                  <a:close/>
                  <a:moveTo>
                    <a:pt x="0" y="16"/>
                  </a:moveTo>
                  <a:lnTo>
                    <a:pt x="0" y="16"/>
                  </a:lnTo>
                  <a:cubicBezTo>
                    <a:pt x="0" y="7"/>
                    <a:pt x="7" y="0"/>
                    <a:pt x="16" y="0"/>
                  </a:cubicBezTo>
                  <a:cubicBezTo>
                    <a:pt x="26" y="0"/>
                    <a:pt x="33" y="7"/>
                    <a:pt x="33" y="16"/>
                  </a:cubicBezTo>
                  <a:cubicBezTo>
                    <a:pt x="33" y="25"/>
                    <a:pt x="26" y="33"/>
                    <a:pt x="16" y="33"/>
                  </a:cubicBezTo>
                  <a:cubicBezTo>
                    <a:pt x="7" y="33"/>
                    <a:pt x="0" y="25"/>
                    <a:pt x="0" y="16"/>
                  </a:cubicBezTo>
                  <a:close/>
                </a:path>
              </a:pathLst>
            </a:custGeom>
            <a:solidFill>
              <a:srgbClr val="000000"/>
            </a:solidFill>
            <a:ln w="1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18825" name="Group 644"/>
            <p:cNvGrpSpPr>
              <a:grpSpLocks/>
            </p:cNvGrpSpPr>
            <p:nvPr/>
          </p:nvGrpSpPr>
          <p:grpSpPr bwMode="auto">
            <a:xfrm>
              <a:off x="2437" y="2405"/>
              <a:ext cx="60" cy="51"/>
              <a:chOff x="2437" y="2405"/>
              <a:chExt cx="60" cy="51"/>
            </a:xfrm>
          </p:grpSpPr>
          <p:sp>
            <p:nvSpPr>
              <p:cNvPr id="19954" name="Oval 642"/>
              <p:cNvSpPr>
                <a:spLocks noChangeArrowheads="1"/>
              </p:cNvSpPr>
              <p:nvPr/>
            </p:nvSpPr>
            <p:spPr bwMode="auto">
              <a:xfrm>
                <a:off x="2437" y="2405"/>
                <a:ext cx="60" cy="51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CC0000"/>
                  </a:buClr>
                  <a:buSzPct val="120000"/>
                  <a:buFont typeface="Wingdings" panose="05000000000000000000" pitchFamily="2" charset="2"/>
                  <a:buChar char="F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33CC33"/>
                  </a:buClr>
                  <a:buFont typeface="Wingdings" panose="05000000000000000000" pitchFamily="2" charset="2"/>
                  <a:buChar char="Ø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l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3pPr>
                <a:lvl4pPr marL="1600200" indent="-228600">
                  <a:spcBef>
                    <a:spcPct val="20000"/>
                  </a:spcBef>
                  <a:buSzPct val="90000"/>
                  <a:buFont typeface="Wingdings" panose="05000000000000000000" pitchFamily="2" charset="2"/>
                  <a:buChar char="p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spcBef>
                    <a:spcPct val="20000"/>
                  </a:spcBef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en-US" sz="1800">
                  <a:ea typeface="宋体" panose="02010600030101010101" pitchFamily="2" charset="-122"/>
                </a:endParaRPr>
              </a:p>
            </p:txBody>
          </p:sp>
          <p:sp>
            <p:nvSpPr>
              <p:cNvPr id="19955" name="Oval 643"/>
              <p:cNvSpPr>
                <a:spLocks noChangeArrowheads="1"/>
              </p:cNvSpPr>
              <p:nvPr/>
            </p:nvSpPr>
            <p:spPr bwMode="auto">
              <a:xfrm>
                <a:off x="2437" y="2405"/>
                <a:ext cx="60" cy="51"/>
              </a:xfrm>
              <a:prstGeom prst="ellipse">
                <a:avLst/>
              </a:prstGeom>
              <a:noFill/>
              <a:ln w="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CC0000"/>
                  </a:buClr>
                  <a:buSzPct val="120000"/>
                  <a:buFont typeface="Wingdings" panose="05000000000000000000" pitchFamily="2" charset="2"/>
                  <a:buChar char="F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33CC33"/>
                  </a:buClr>
                  <a:buFont typeface="Wingdings" panose="05000000000000000000" pitchFamily="2" charset="2"/>
                  <a:buChar char="Ø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l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3pPr>
                <a:lvl4pPr marL="1600200" indent="-228600">
                  <a:spcBef>
                    <a:spcPct val="20000"/>
                  </a:spcBef>
                  <a:buSzPct val="90000"/>
                  <a:buFont typeface="Wingdings" panose="05000000000000000000" pitchFamily="2" charset="2"/>
                  <a:buChar char="p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spcBef>
                    <a:spcPct val="20000"/>
                  </a:spcBef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en-US" sz="1800"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18826" name="Rectangle 645"/>
            <p:cNvSpPr>
              <a:spLocks noChangeArrowheads="1"/>
            </p:cNvSpPr>
            <p:nvPr/>
          </p:nvSpPr>
          <p:spPr bwMode="auto">
            <a:xfrm>
              <a:off x="2450" y="2404"/>
              <a:ext cx="34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CC0000"/>
                </a:buClr>
                <a:buSzPct val="120000"/>
                <a:buFont typeface="Wingdings" panose="05000000000000000000" pitchFamily="2" charset="2"/>
                <a:buChar char="F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3CC33"/>
                </a:buClr>
                <a:buFont typeface="Wingdings" panose="05000000000000000000" pitchFamily="2" charset="2"/>
                <a:buChar char="Ø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spcBef>
                  <a:spcPct val="20000"/>
                </a:spcBef>
                <a:buSzPct val="90000"/>
                <a:buFont typeface="Wingdings" panose="05000000000000000000" pitchFamily="2" charset="2"/>
                <a:buChar char="p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zh-CN" altLang="zh-CN" sz="70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L</a:t>
              </a:r>
              <a:endParaRPr lang="zh-CN" altLang="zh-CN" sz="1800">
                <a:ea typeface="宋体" panose="02010600030101010101" pitchFamily="2" charset="-122"/>
              </a:endParaRPr>
            </a:p>
          </p:txBody>
        </p:sp>
        <p:sp>
          <p:nvSpPr>
            <p:cNvPr id="18827" name="Rectangle 646"/>
            <p:cNvSpPr>
              <a:spLocks noChangeArrowheads="1"/>
            </p:cNvSpPr>
            <p:nvPr/>
          </p:nvSpPr>
          <p:spPr bwMode="auto">
            <a:xfrm>
              <a:off x="2489" y="2404"/>
              <a:ext cx="14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CC0000"/>
                </a:buClr>
                <a:buSzPct val="120000"/>
                <a:buFont typeface="Wingdings" panose="05000000000000000000" pitchFamily="2" charset="2"/>
                <a:buChar char="F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3CC33"/>
                </a:buClr>
                <a:buFont typeface="Wingdings" panose="05000000000000000000" pitchFamily="2" charset="2"/>
                <a:buChar char="Ø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spcBef>
                  <a:spcPct val="20000"/>
                </a:spcBef>
                <a:buSzPct val="90000"/>
                <a:buFont typeface="Wingdings" panose="05000000000000000000" pitchFamily="2" charset="2"/>
                <a:buChar char="p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zh-CN" altLang="zh-CN" sz="70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 </a:t>
              </a:r>
              <a:endParaRPr lang="zh-CN" altLang="zh-CN" sz="1800">
                <a:ea typeface="宋体" panose="02010600030101010101" pitchFamily="2" charset="-122"/>
              </a:endParaRPr>
            </a:p>
          </p:txBody>
        </p:sp>
        <p:sp>
          <p:nvSpPr>
            <p:cNvPr id="18828" name="Freeform 647"/>
            <p:cNvSpPr>
              <a:spLocks noEditPoints="1"/>
            </p:cNvSpPr>
            <p:nvPr/>
          </p:nvSpPr>
          <p:spPr bwMode="auto">
            <a:xfrm>
              <a:off x="2366" y="2354"/>
              <a:ext cx="96" cy="3"/>
            </a:xfrm>
            <a:custGeom>
              <a:avLst/>
              <a:gdLst>
                <a:gd name="T0" fmla="*/ 0 w 901"/>
                <a:gd name="T1" fmla="*/ 0 h 33"/>
                <a:gd name="T2" fmla="*/ 0 w 901"/>
                <a:gd name="T3" fmla="*/ 0 h 33"/>
                <a:gd name="T4" fmla="*/ 0 w 901"/>
                <a:gd name="T5" fmla="*/ 0 h 33"/>
                <a:gd name="T6" fmla="*/ 1 w 901"/>
                <a:gd name="T7" fmla="*/ 0 h 33"/>
                <a:gd name="T8" fmla="*/ 1 w 901"/>
                <a:gd name="T9" fmla="*/ 0 h 33"/>
                <a:gd name="T10" fmla="*/ 1 w 901"/>
                <a:gd name="T11" fmla="*/ 0 h 33"/>
                <a:gd name="T12" fmla="*/ 1 w 901"/>
                <a:gd name="T13" fmla="*/ 0 h 33"/>
                <a:gd name="T14" fmla="*/ 2 w 901"/>
                <a:gd name="T15" fmla="*/ 0 h 33"/>
                <a:gd name="T16" fmla="*/ 2 w 901"/>
                <a:gd name="T17" fmla="*/ 0 h 33"/>
                <a:gd name="T18" fmla="*/ 1 w 901"/>
                <a:gd name="T19" fmla="*/ 0 h 33"/>
                <a:gd name="T20" fmla="*/ 2 w 901"/>
                <a:gd name="T21" fmla="*/ 0 h 33"/>
                <a:gd name="T22" fmla="*/ 3 w 901"/>
                <a:gd name="T23" fmla="*/ 0 h 33"/>
                <a:gd name="T24" fmla="*/ 2 w 901"/>
                <a:gd name="T25" fmla="*/ 0 h 33"/>
                <a:gd name="T26" fmla="*/ 2 w 901"/>
                <a:gd name="T27" fmla="*/ 0 h 33"/>
                <a:gd name="T28" fmla="*/ 3 w 901"/>
                <a:gd name="T29" fmla="*/ 0 h 33"/>
                <a:gd name="T30" fmla="*/ 3 w 901"/>
                <a:gd name="T31" fmla="*/ 0 h 33"/>
                <a:gd name="T32" fmla="*/ 3 w 901"/>
                <a:gd name="T33" fmla="*/ 0 h 33"/>
                <a:gd name="T34" fmla="*/ 4 w 901"/>
                <a:gd name="T35" fmla="*/ 0 h 33"/>
                <a:gd name="T36" fmla="*/ 4 w 901"/>
                <a:gd name="T37" fmla="*/ 0 h 33"/>
                <a:gd name="T38" fmla="*/ 4 w 901"/>
                <a:gd name="T39" fmla="*/ 0 h 33"/>
                <a:gd name="T40" fmla="*/ 4 w 901"/>
                <a:gd name="T41" fmla="*/ 0 h 33"/>
                <a:gd name="T42" fmla="*/ 5 w 901"/>
                <a:gd name="T43" fmla="*/ 0 h 33"/>
                <a:gd name="T44" fmla="*/ 5 w 901"/>
                <a:gd name="T45" fmla="*/ 0 h 33"/>
                <a:gd name="T46" fmla="*/ 5 w 901"/>
                <a:gd name="T47" fmla="*/ 0 h 33"/>
                <a:gd name="T48" fmla="*/ 6 w 901"/>
                <a:gd name="T49" fmla="*/ 0 h 33"/>
                <a:gd name="T50" fmla="*/ 6 w 901"/>
                <a:gd name="T51" fmla="*/ 0 h 33"/>
                <a:gd name="T52" fmla="*/ 6 w 901"/>
                <a:gd name="T53" fmla="*/ 0 h 33"/>
                <a:gd name="T54" fmla="*/ 6 w 901"/>
                <a:gd name="T55" fmla="*/ 0 h 33"/>
                <a:gd name="T56" fmla="*/ 6 w 901"/>
                <a:gd name="T57" fmla="*/ 0 h 33"/>
                <a:gd name="T58" fmla="*/ 6 w 901"/>
                <a:gd name="T59" fmla="*/ 0 h 33"/>
                <a:gd name="T60" fmla="*/ 6 w 901"/>
                <a:gd name="T61" fmla="*/ 0 h 33"/>
                <a:gd name="T62" fmla="*/ 7 w 901"/>
                <a:gd name="T63" fmla="*/ 0 h 33"/>
                <a:gd name="T64" fmla="*/ 7 w 901"/>
                <a:gd name="T65" fmla="*/ 0 h 33"/>
                <a:gd name="T66" fmla="*/ 7 w 901"/>
                <a:gd name="T67" fmla="*/ 0 h 33"/>
                <a:gd name="T68" fmla="*/ 7 w 901"/>
                <a:gd name="T69" fmla="*/ 0 h 33"/>
                <a:gd name="T70" fmla="*/ 8 w 901"/>
                <a:gd name="T71" fmla="*/ 0 h 33"/>
                <a:gd name="T72" fmla="*/ 8 w 901"/>
                <a:gd name="T73" fmla="*/ 0 h 33"/>
                <a:gd name="T74" fmla="*/ 8 w 901"/>
                <a:gd name="T75" fmla="*/ 0 h 33"/>
                <a:gd name="T76" fmla="*/ 9 w 901"/>
                <a:gd name="T77" fmla="*/ 0 h 33"/>
                <a:gd name="T78" fmla="*/ 9 w 901"/>
                <a:gd name="T79" fmla="*/ 0 h 33"/>
                <a:gd name="T80" fmla="*/ 9 w 901"/>
                <a:gd name="T81" fmla="*/ 0 h 33"/>
                <a:gd name="T82" fmla="*/ 9 w 901"/>
                <a:gd name="T83" fmla="*/ 0 h 33"/>
                <a:gd name="T84" fmla="*/ 9 w 901"/>
                <a:gd name="T85" fmla="*/ 0 h 33"/>
                <a:gd name="T86" fmla="*/ 9 w 901"/>
                <a:gd name="T87" fmla="*/ 0 h 33"/>
                <a:gd name="T88" fmla="*/ 9 w 901"/>
                <a:gd name="T89" fmla="*/ 0 h 33"/>
                <a:gd name="T90" fmla="*/ 10 w 901"/>
                <a:gd name="T91" fmla="*/ 0 h 33"/>
                <a:gd name="T92" fmla="*/ 10 w 901"/>
                <a:gd name="T93" fmla="*/ 0 h 33"/>
                <a:gd name="T94" fmla="*/ 10 w 901"/>
                <a:gd name="T95" fmla="*/ 0 h 33"/>
                <a:gd name="T96" fmla="*/ 10 w 901"/>
                <a:gd name="T97" fmla="*/ 0 h 3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901" h="33">
                  <a:moveTo>
                    <a:pt x="17" y="0"/>
                  </a:moveTo>
                  <a:lnTo>
                    <a:pt x="17" y="0"/>
                  </a:lnTo>
                  <a:cubicBezTo>
                    <a:pt x="26" y="0"/>
                    <a:pt x="34" y="8"/>
                    <a:pt x="34" y="17"/>
                  </a:cubicBezTo>
                  <a:cubicBezTo>
                    <a:pt x="34" y="26"/>
                    <a:pt x="26" y="33"/>
                    <a:pt x="17" y="33"/>
                  </a:cubicBez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lose/>
                  <a:moveTo>
                    <a:pt x="84" y="0"/>
                  </a:moveTo>
                  <a:lnTo>
                    <a:pt x="84" y="0"/>
                  </a:lnTo>
                  <a:cubicBezTo>
                    <a:pt x="93" y="0"/>
                    <a:pt x="101" y="8"/>
                    <a:pt x="101" y="17"/>
                  </a:cubicBezTo>
                  <a:cubicBezTo>
                    <a:pt x="101" y="26"/>
                    <a:pt x="93" y="33"/>
                    <a:pt x="84" y="33"/>
                  </a:cubicBezTo>
                  <a:cubicBezTo>
                    <a:pt x="75" y="33"/>
                    <a:pt x="67" y="26"/>
                    <a:pt x="67" y="17"/>
                  </a:cubicBezTo>
                  <a:cubicBezTo>
                    <a:pt x="67" y="8"/>
                    <a:pt x="75" y="0"/>
                    <a:pt x="84" y="0"/>
                  </a:cubicBezTo>
                  <a:close/>
                  <a:moveTo>
                    <a:pt x="151" y="0"/>
                  </a:moveTo>
                  <a:lnTo>
                    <a:pt x="151" y="0"/>
                  </a:lnTo>
                  <a:cubicBezTo>
                    <a:pt x="160" y="0"/>
                    <a:pt x="167" y="8"/>
                    <a:pt x="167" y="17"/>
                  </a:cubicBezTo>
                  <a:cubicBezTo>
                    <a:pt x="167" y="26"/>
                    <a:pt x="160" y="33"/>
                    <a:pt x="151" y="33"/>
                  </a:cubicBezTo>
                  <a:cubicBezTo>
                    <a:pt x="141" y="33"/>
                    <a:pt x="134" y="26"/>
                    <a:pt x="134" y="17"/>
                  </a:cubicBezTo>
                  <a:cubicBezTo>
                    <a:pt x="134" y="8"/>
                    <a:pt x="141" y="0"/>
                    <a:pt x="151" y="0"/>
                  </a:cubicBezTo>
                  <a:close/>
                  <a:moveTo>
                    <a:pt x="217" y="0"/>
                  </a:moveTo>
                  <a:lnTo>
                    <a:pt x="217" y="0"/>
                  </a:lnTo>
                  <a:cubicBezTo>
                    <a:pt x="226" y="0"/>
                    <a:pt x="234" y="8"/>
                    <a:pt x="234" y="17"/>
                  </a:cubicBezTo>
                  <a:cubicBezTo>
                    <a:pt x="234" y="26"/>
                    <a:pt x="226" y="33"/>
                    <a:pt x="217" y="33"/>
                  </a:cubicBezTo>
                  <a:cubicBezTo>
                    <a:pt x="208" y="33"/>
                    <a:pt x="201" y="26"/>
                    <a:pt x="201" y="17"/>
                  </a:cubicBezTo>
                  <a:cubicBezTo>
                    <a:pt x="201" y="8"/>
                    <a:pt x="208" y="0"/>
                    <a:pt x="217" y="0"/>
                  </a:cubicBezTo>
                  <a:close/>
                  <a:moveTo>
                    <a:pt x="284" y="0"/>
                  </a:moveTo>
                  <a:lnTo>
                    <a:pt x="284" y="0"/>
                  </a:lnTo>
                  <a:cubicBezTo>
                    <a:pt x="293" y="0"/>
                    <a:pt x="301" y="8"/>
                    <a:pt x="301" y="17"/>
                  </a:cubicBezTo>
                  <a:cubicBezTo>
                    <a:pt x="301" y="26"/>
                    <a:pt x="293" y="33"/>
                    <a:pt x="284" y="33"/>
                  </a:cubicBezTo>
                  <a:cubicBezTo>
                    <a:pt x="275" y="33"/>
                    <a:pt x="267" y="26"/>
                    <a:pt x="267" y="17"/>
                  </a:cubicBezTo>
                  <a:cubicBezTo>
                    <a:pt x="267" y="8"/>
                    <a:pt x="275" y="0"/>
                    <a:pt x="284" y="0"/>
                  </a:cubicBezTo>
                  <a:close/>
                  <a:moveTo>
                    <a:pt x="351" y="0"/>
                  </a:moveTo>
                  <a:lnTo>
                    <a:pt x="351" y="0"/>
                  </a:lnTo>
                  <a:cubicBezTo>
                    <a:pt x="360" y="0"/>
                    <a:pt x="367" y="8"/>
                    <a:pt x="367" y="17"/>
                  </a:cubicBezTo>
                  <a:cubicBezTo>
                    <a:pt x="367" y="26"/>
                    <a:pt x="360" y="33"/>
                    <a:pt x="351" y="33"/>
                  </a:cubicBezTo>
                  <a:cubicBezTo>
                    <a:pt x="341" y="33"/>
                    <a:pt x="334" y="26"/>
                    <a:pt x="334" y="17"/>
                  </a:cubicBezTo>
                  <a:cubicBezTo>
                    <a:pt x="334" y="8"/>
                    <a:pt x="341" y="0"/>
                    <a:pt x="351" y="0"/>
                  </a:cubicBezTo>
                  <a:close/>
                  <a:moveTo>
                    <a:pt x="417" y="0"/>
                  </a:moveTo>
                  <a:lnTo>
                    <a:pt x="417" y="0"/>
                  </a:lnTo>
                  <a:cubicBezTo>
                    <a:pt x="427" y="0"/>
                    <a:pt x="434" y="8"/>
                    <a:pt x="434" y="17"/>
                  </a:cubicBezTo>
                  <a:cubicBezTo>
                    <a:pt x="434" y="26"/>
                    <a:pt x="427" y="33"/>
                    <a:pt x="417" y="33"/>
                  </a:cubicBezTo>
                  <a:cubicBezTo>
                    <a:pt x="408" y="33"/>
                    <a:pt x="401" y="26"/>
                    <a:pt x="401" y="17"/>
                  </a:cubicBezTo>
                  <a:cubicBezTo>
                    <a:pt x="401" y="8"/>
                    <a:pt x="408" y="0"/>
                    <a:pt x="417" y="0"/>
                  </a:cubicBezTo>
                  <a:close/>
                  <a:moveTo>
                    <a:pt x="484" y="0"/>
                  </a:moveTo>
                  <a:lnTo>
                    <a:pt x="484" y="0"/>
                  </a:lnTo>
                  <a:cubicBezTo>
                    <a:pt x="493" y="0"/>
                    <a:pt x="501" y="8"/>
                    <a:pt x="501" y="17"/>
                  </a:cubicBezTo>
                  <a:cubicBezTo>
                    <a:pt x="501" y="26"/>
                    <a:pt x="493" y="33"/>
                    <a:pt x="484" y="33"/>
                  </a:cubicBezTo>
                  <a:cubicBezTo>
                    <a:pt x="475" y="33"/>
                    <a:pt x="467" y="26"/>
                    <a:pt x="467" y="17"/>
                  </a:cubicBezTo>
                  <a:cubicBezTo>
                    <a:pt x="467" y="8"/>
                    <a:pt x="475" y="0"/>
                    <a:pt x="484" y="0"/>
                  </a:cubicBezTo>
                  <a:close/>
                  <a:moveTo>
                    <a:pt x="551" y="0"/>
                  </a:moveTo>
                  <a:lnTo>
                    <a:pt x="551" y="0"/>
                  </a:lnTo>
                  <a:cubicBezTo>
                    <a:pt x="560" y="0"/>
                    <a:pt x="567" y="8"/>
                    <a:pt x="567" y="17"/>
                  </a:cubicBezTo>
                  <a:cubicBezTo>
                    <a:pt x="567" y="26"/>
                    <a:pt x="560" y="33"/>
                    <a:pt x="551" y="33"/>
                  </a:cubicBezTo>
                  <a:cubicBezTo>
                    <a:pt x="542" y="33"/>
                    <a:pt x="534" y="26"/>
                    <a:pt x="534" y="17"/>
                  </a:cubicBezTo>
                  <a:cubicBezTo>
                    <a:pt x="534" y="8"/>
                    <a:pt x="542" y="0"/>
                    <a:pt x="551" y="0"/>
                  </a:cubicBezTo>
                  <a:close/>
                  <a:moveTo>
                    <a:pt x="617" y="0"/>
                  </a:moveTo>
                  <a:lnTo>
                    <a:pt x="617" y="0"/>
                  </a:lnTo>
                  <a:cubicBezTo>
                    <a:pt x="627" y="0"/>
                    <a:pt x="634" y="8"/>
                    <a:pt x="634" y="17"/>
                  </a:cubicBezTo>
                  <a:cubicBezTo>
                    <a:pt x="634" y="26"/>
                    <a:pt x="627" y="33"/>
                    <a:pt x="617" y="33"/>
                  </a:cubicBezTo>
                  <a:cubicBezTo>
                    <a:pt x="608" y="33"/>
                    <a:pt x="601" y="26"/>
                    <a:pt x="601" y="17"/>
                  </a:cubicBezTo>
                  <a:cubicBezTo>
                    <a:pt x="601" y="8"/>
                    <a:pt x="608" y="0"/>
                    <a:pt x="617" y="0"/>
                  </a:cubicBezTo>
                  <a:close/>
                  <a:moveTo>
                    <a:pt x="684" y="0"/>
                  </a:moveTo>
                  <a:lnTo>
                    <a:pt x="684" y="0"/>
                  </a:lnTo>
                  <a:cubicBezTo>
                    <a:pt x="693" y="0"/>
                    <a:pt x="701" y="8"/>
                    <a:pt x="701" y="17"/>
                  </a:cubicBezTo>
                  <a:cubicBezTo>
                    <a:pt x="701" y="26"/>
                    <a:pt x="693" y="33"/>
                    <a:pt x="684" y="33"/>
                  </a:cubicBezTo>
                  <a:cubicBezTo>
                    <a:pt x="675" y="33"/>
                    <a:pt x="667" y="26"/>
                    <a:pt x="667" y="17"/>
                  </a:cubicBezTo>
                  <a:cubicBezTo>
                    <a:pt x="667" y="8"/>
                    <a:pt x="675" y="0"/>
                    <a:pt x="684" y="0"/>
                  </a:cubicBezTo>
                  <a:close/>
                  <a:moveTo>
                    <a:pt x="751" y="0"/>
                  </a:moveTo>
                  <a:lnTo>
                    <a:pt x="751" y="0"/>
                  </a:lnTo>
                  <a:cubicBezTo>
                    <a:pt x="760" y="0"/>
                    <a:pt x="768" y="8"/>
                    <a:pt x="768" y="17"/>
                  </a:cubicBezTo>
                  <a:cubicBezTo>
                    <a:pt x="768" y="26"/>
                    <a:pt x="760" y="33"/>
                    <a:pt x="751" y="33"/>
                  </a:cubicBezTo>
                  <a:cubicBezTo>
                    <a:pt x="742" y="33"/>
                    <a:pt x="734" y="26"/>
                    <a:pt x="734" y="17"/>
                  </a:cubicBezTo>
                  <a:cubicBezTo>
                    <a:pt x="734" y="8"/>
                    <a:pt x="742" y="0"/>
                    <a:pt x="751" y="0"/>
                  </a:cubicBezTo>
                  <a:close/>
                  <a:moveTo>
                    <a:pt x="818" y="0"/>
                  </a:moveTo>
                  <a:lnTo>
                    <a:pt x="818" y="0"/>
                  </a:lnTo>
                  <a:cubicBezTo>
                    <a:pt x="827" y="0"/>
                    <a:pt x="834" y="8"/>
                    <a:pt x="834" y="17"/>
                  </a:cubicBezTo>
                  <a:cubicBezTo>
                    <a:pt x="834" y="26"/>
                    <a:pt x="827" y="33"/>
                    <a:pt x="818" y="33"/>
                  </a:cubicBezTo>
                  <a:cubicBezTo>
                    <a:pt x="808" y="33"/>
                    <a:pt x="801" y="26"/>
                    <a:pt x="801" y="17"/>
                  </a:cubicBezTo>
                  <a:cubicBezTo>
                    <a:pt x="801" y="8"/>
                    <a:pt x="808" y="0"/>
                    <a:pt x="818" y="0"/>
                  </a:cubicBezTo>
                  <a:close/>
                  <a:moveTo>
                    <a:pt x="884" y="0"/>
                  </a:moveTo>
                  <a:lnTo>
                    <a:pt x="884" y="0"/>
                  </a:lnTo>
                  <a:cubicBezTo>
                    <a:pt x="893" y="0"/>
                    <a:pt x="901" y="8"/>
                    <a:pt x="901" y="17"/>
                  </a:cubicBezTo>
                  <a:cubicBezTo>
                    <a:pt x="901" y="26"/>
                    <a:pt x="893" y="33"/>
                    <a:pt x="884" y="33"/>
                  </a:cubicBezTo>
                  <a:cubicBezTo>
                    <a:pt x="875" y="33"/>
                    <a:pt x="868" y="26"/>
                    <a:pt x="868" y="17"/>
                  </a:cubicBezTo>
                  <a:cubicBezTo>
                    <a:pt x="868" y="8"/>
                    <a:pt x="875" y="0"/>
                    <a:pt x="884" y="0"/>
                  </a:cubicBezTo>
                  <a:close/>
                </a:path>
              </a:pathLst>
            </a:custGeom>
            <a:solidFill>
              <a:srgbClr val="000000"/>
            </a:solidFill>
            <a:ln w="1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829" name="Freeform 648"/>
            <p:cNvSpPr>
              <a:spLocks noEditPoints="1"/>
            </p:cNvSpPr>
            <p:nvPr/>
          </p:nvSpPr>
          <p:spPr bwMode="auto">
            <a:xfrm>
              <a:off x="2366" y="2260"/>
              <a:ext cx="3" cy="97"/>
            </a:xfrm>
            <a:custGeom>
              <a:avLst/>
              <a:gdLst>
                <a:gd name="T0" fmla="*/ 0 w 34"/>
                <a:gd name="T1" fmla="*/ 9 h 1033"/>
                <a:gd name="T2" fmla="*/ 0 w 34"/>
                <a:gd name="T3" fmla="*/ 9 h 1033"/>
                <a:gd name="T4" fmla="*/ 0 w 34"/>
                <a:gd name="T5" fmla="*/ 9 h 1033"/>
                <a:gd name="T6" fmla="*/ 0 w 34"/>
                <a:gd name="T7" fmla="*/ 8 h 1033"/>
                <a:gd name="T8" fmla="*/ 0 w 34"/>
                <a:gd name="T9" fmla="*/ 8 h 1033"/>
                <a:gd name="T10" fmla="*/ 0 w 34"/>
                <a:gd name="T11" fmla="*/ 8 h 1033"/>
                <a:gd name="T12" fmla="*/ 0 w 34"/>
                <a:gd name="T13" fmla="*/ 8 h 1033"/>
                <a:gd name="T14" fmla="*/ 0 w 34"/>
                <a:gd name="T15" fmla="*/ 8 h 1033"/>
                <a:gd name="T16" fmla="*/ 0 w 34"/>
                <a:gd name="T17" fmla="*/ 8 h 1033"/>
                <a:gd name="T18" fmla="*/ 0 w 34"/>
                <a:gd name="T19" fmla="*/ 8 h 1033"/>
                <a:gd name="T20" fmla="*/ 0 w 34"/>
                <a:gd name="T21" fmla="*/ 7 h 1033"/>
                <a:gd name="T22" fmla="*/ 0 w 34"/>
                <a:gd name="T23" fmla="*/ 7 h 1033"/>
                <a:gd name="T24" fmla="*/ 0 w 34"/>
                <a:gd name="T25" fmla="*/ 7 h 1033"/>
                <a:gd name="T26" fmla="*/ 0 w 34"/>
                <a:gd name="T27" fmla="*/ 7 h 1033"/>
                <a:gd name="T28" fmla="*/ 0 w 34"/>
                <a:gd name="T29" fmla="*/ 7 h 1033"/>
                <a:gd name="T30" fmla="*/ 0 w 34"/>
                <a:gd name="T31" fmla="*/ 7 h 1033"/>
                <a:gd name="T32" fmla="*/ 0 w 34"/>
                <a:gd name="T33" fmla="*/ 7 h 1033"/>
                <a:gd name="T34" fmla="*/ 0 w 34"/>
                <a:gd name="T35" fmla="*/ 6 h 1033"/>
                <a:gd name="T36" fmla="*/ 0 w 34"/>
                <a:gd name="T37" fmla="*/ 6 h 1033"/>
                <a:gd name="T38" fmla="*/ 0 w 34"/>
                <a:gd name="T39" fmla="*/ 6 h 1033"/>
                <a:gd name="T40" fmla="*/ 0 w 34"/>
                <a:gd name="T41" fmla="*/ 6 h 1033"/>
                <a:gd name="T42" fmla="*/ 0 w 34"/>
                <a:gd name="T43" fmla="*/ 5 h 1033"/>
                <a:gd name="T44" fmla="*/ 0 w 34"/>
                <a:gd name="T45" fmla="*/ 5 h 1033"/>
                <a:gd name="T46" fmla="*/ 0 w 34"/>
                <a:gd name="T47" fmla="*/ 6 h 1033"/>
                <a:gd name="T48" fmla="*/ 0 w 34"/>
                <a:gd name="T49" fmla="*/ 5 h 1033"/>
                <a:gd name="T50" fmla="*/ 0 w 34"/>
                <a:gd name="T51" fmla="*/ 5 h 1033"/>
                <a:gd name="T52" fmla="*/ 0 w 34"/>
                <a:gd name="T53" fmla="*/ 5 h 1033"/>
                <a:gd name="T54" fmla="*/ 0 w 34"/>
                <a:gd name="T55" fmla="*/ 5 h 1033"/>
                <a:gd name="T56" fmla="*/ 0 w 34"/>
                <a:gd name="T57" fmla="*/ 4 h 1033"/>
                <a:gd name="T58" fmla="*/ 0 w 34"/>
                <a:gd name="T59" fmla="*/ 4 h 1033"/>
                <a:gd name="T60" fmla="*/ 0 w 34"/>
                <a:gd name="T61" fmla="*/ 4 h 1033"/>
                <a:gd name="T62" fmla="*/ 0 w 34"/>
                <a:gd name="T63" fmla="*/ 4 h 1033"/>
                <a:gd name="T64" fmla="*/ 0 w 34"/>
                <a:gd name="T65" fmla="*/ 4 h 1033"/>
                <a:gd name="T66" fmla="*/ 0 w 34"/>
                <a:gd name="T67" fmla="*/ 4 h 1033"/>
                <a:gd name="T68" fmla="*/ 0 w 34"/>
                <a:gd name="T69" fmla="*/ 4 h 1033"/>
                <a:gd name="T70" fmla="*/ 0 w 34"/>
                <a:gd name="T71" fmla="*/ 3 h 1033"/>
                <a:gd name="T72" fmla="*/ 0 w 34"/>
                <a:gd name="T73" fmla="*/ 3 h 1033"/>
                <a:gd name="T74" fmla="*/ 0 w 34"/>
                <a:gd name="T75" fmla="*/ 3 h 1033"/>
                <a:gd name="T76" fmla="*/ 0 w 34"/>
                <a:gd name="T77" fmla="*/ 3 h 1033"/>
                <a:gd name="T78" fmla="*/ 0 w 34"/>
                <a:gd name="T79" fmla="*/ 2 h 1033"/>
                <a:gd name="T80" fmla="*/ 0 w 34"/>
                <a:gd name="T81" fmla="*/ 3 h 1033"/>
                <a:gd name="T82" fmla="*/ 0 w 34"/>
                <a:gd name="T83" fmla="*/ 3 h 1033"/>
                <a:gd name="T84" fmla="*/ 0 w 34"/>
                <a:gd name="T85" fmla="*/ 2 h 1033"/>
                <a:gd name="T86" fmla="*/ 0 w 34"/>
                <a:gd name="T87" fmla="*/ 2 h 1033"/>
                <a:gd name="T88" fmla="*/ 0 w 34"/>
                <a:gd name="T89" fmla="*/ 2 h 1033"/>
                <a:gd name="T90" fmla="*/ 0 w 34"/>
                <a:gd name="T91" fmla="*/ 1 h 1033"/>
                <a:gd name="T92" fmla="*/ 0 w 34"/>
                <a:gd name="T93" fmla="*/ 1 h 1033"/>
                <a:gd name="T94" fmla="*/ 0 w 34"/>
                <a:gd name="T95" fmla="*/ 1 h 1033"/>
                <a:gd name="T96" fmla="*/ 0 w 34"/>
                <a:gd name="T97" fmla="*/ 1 h 1033"/>
                <a:gd name="T98" fmla="*/ 0 w 34"/>
                <a:gd name="T99" fmla="*/ 1 h 1033"/>
                <a:gd name="T100" fmla="*/ 0 w 34"/>
                <a:gd name="T101" fmla="*/ 1 h 1033"/>
                <a:gd name="T102" fmla="*/ 0 w 34"/>
                <a:gd name="T103" fmla="*/ 1 h 1033"/>
                <a:gd name="T104" fmla="*/ 0 w 34"/>
                <a:gd name="T105" fmla="*/ 0 h 1033"/>
                <a:gd name="T106" fmla="*/ 0 w 34"/>
                <a:gd name="T107" fmla="*/ 0 h 1033"/>
                <a:gd name="T108" fmla="*/ 0 w 34"/>
                <a:gd name="T109" fmla="*/ 0 h 1033"/>
                <a:gd name="T110" fmla="*/ 0 w 34"/>
                <a:gd name="T111" fmla="*/ 0 h 103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34" h="1033">
                  <a:moveTo>
                    <a:pt x="0" y="1017"/>
                  </a:moveTo>
                  <a:lnTo>
                    <a:pt x="0" y="1017"/>
                  </a:lnTo>
                  <a:cubicBezTo>
                    <a:pt x="0" y="1008"/>
                    <a:pt x="8" y="1000"/>
                    <a:pt x="17" y="1000"/>
                  </a:cubicBezTo>
                  <a:cubicBezTo>
                    <a:pt x="26" y="1000"/>
                    <a:pt x="34" y="1008"/>
                    <a:pt x="34" y="1017"/>
                  </a:cubicBezTo>
                  <a:cubicBezTo>
                    <a:pt x="34" y="1026"/>
                    <a:pt x="26" y="1033"/>
                    <a:pt x="17" y="1033"/>
                  </a:cubicBezTo>
                  <a:cubicBezTo>
                    <a:pt x="8" y="1033"/>
                    <a:pt x="0" y="1026"/>
                    <a:pt x="0" y="1017"/>
                  </a:cubicBezTo>
                  <a:close/>
                  <a:moveTo>
                    <a:pt x="0" y="950"/>
                  </a:moveTo>
                  <a:lnTo>
                    <a:pt x="0" y="950"/>
                  </a:lnTo>
                  <a:cubicBezTo>
                    <a:pt x="0" y="941"/>
                    <a:pt x="8" y="933"/>
                    <a:pt x="17" y="933"/>
                  </a:cubicBezTo>
                  <a:cubicBezTo>
                    <a:pt x="26" y="933"/>
                    <a:pt x="34" y="941"/>
                    <a:pt x="34" y="950"/>
                  </a:cubicBezTo>
                  <a:cubicBezTo>
                    <a:pt x="34" y="959"/>
                    <a:pt x="26" y="967"/>
                    <a:pt x="17" y="967"/>
                  </a:cubicBezTo>
                  <a:cubicBezTo>
                    <a:pt x="8" y="967"/>
                    <a:pt x="0" y="959"/>
                    <a:pt x="0" y="950"/>
                  </a:cubicBezTo>
                  <a:close/>
                  <a:moveTo>
                    <a:pt x="0" y="883"/>
                  </a:moveTo>
                  <a:lnTo>
                    <a:pt x="0" y="883"/>
                  </a:lnTo>
                  <a:cubicBezTo>
                    <a:pt x="0" y="874"/>
                    <a:pt x="8" y="867"/>
                    <a:pt x="17" y="867"/>
                  </a:cubicBezTo>
                  <a:cubicBezTo>
                    <a:pt x="26" y="867"/>
                    <a:pt x="34" y="874"/>
                    <a:pt x="34" y="883"/>
                  </a:cubicBezTo>
                  <a:cubicBezTo>
                    <a:pt x="34" y="893"/>
                    <a:pt x="26" y="900"/>
                    <a:pt x="17" y="900"/>
                  </a:cubicBezTo>
                  <a:cubicBezTo>
                    <a:pt x="8" y="900"/>
                    <a:pt x="0" y="893"/>
                    <a:pt x="0" y="883"/>
                  </a:cubicBezTo>
                  <a:close/>
                  <a:moveTo>
                    <a:pt x="0" y="817"/>
                  </a:moveTo>
                  <a:lnTo>
                    <a:pt x="0" y="817"/>
                  </a:lnTo>
                  <a:cubicBezTo>
                    <a:pt x="0" y="807"/>
                    <a:pt x="8" y="800"/>
                    <a:pt x="17" y="800"/>
                  </a:cubicBezTo>
                  <a:cubicBezTo>
                    <a:pt x="26" y="800"/>
                    <a:pt x="34" y="807"/>
                    <a:pt x="34" y="817"/>
                  </a:cubicBezTo>
                  <a:cubicBezTo>
                    <a:pt x="34" y="826"/>
                    <a:pt x="26" y="833"/>
                    <a:pt x="17" y="833"/>
                  </a:cubicBezTo>
                  <a:cubicBezTo>
                    <a:pt x="8" y="833"/>
                    <a:pt x="0" y="826"/>
                    <a:pt x="0" y="817"/>
                  </a:cubicBezTo>
                  <a:close/>
                  <a:moveTo>
                    <a:pt x="0" y="750"/>
                  </a:moveTo>
                  <a:lnTo>
                    <a:pt x="0" y="750"/>
                  </a:lnTo>
                  <a:cubicBezTo>
                    <a:pt x="0" y="741"/>
                    <a:pt x="8" y="733"/>
                    <a:pt x="17" y="733"/>
                  </a:cubicBezTo>
                  <a:cubicBezTo>
                    <a:pt x="26" y="733"/>
                    <a:pt x="34" y="741"/>
                    <a:pt x="34" y="750"/>
                  </a:cubicBezTo>
                  <a:cubicBezTo>
                    <a:pt x="34" y="759"/>
                    <a:pt x="26" y="767"/>
                    <a:pt x="17" y="767"/>
                  </a:cubicBezTo>
                  <a:cubicBezTo>
                    <a:pt x="8" y="767"/>
                    <a:pt x="0" y="759"/>
                    <a:pt x="0" y="750"/>
                  </a:cubicBezTo>
                  <a:close/>
                  <a:moveTo>
                    <a:pt x="0" y="683"/>
                  </a:moveTo>
                  <a:lnTo>
                    <a:pt x="0" y="683"/>
                  </a:lnTo>
                  <a:cubicBezTo>
                    <a:pt x="0" y="674"/>
                    <a:pt x="8" y="667"/>
                    <a:pt x="17" y="667"/>
                  </a:cubicBezTo>
                  <a:cubicBezTo>
                    <a:pt x="26" y="667"/>
                    <a:pt x="34" y="674"/>
                    <a:pt x="34" y="683"/>
                  </a:cubicBezTo>
                  <a:cubicBezTo>
                    <a:pt x="34" y="692"/>
                    <a:pt x="26" y="700"/>
                    <a:pt x="17" y="700"/>
                  </a:cubicBezTo>
                  <a:cubicBezTo>
                    <a:pt x="8" y="700"/>
                    <a:pt x="0" y="692"/>
                    <a:pt x="0" y="683"/>
                  </a:cubicBezTo>
                  <a:close/>
                  <a:moveTo>
                    <a:pt x="0" y="617"/>
                  </a:moveTo>
                  <a:lnTo>
                    <a:pt x="0" y="617"/>
                  </a:lnTo>
                  <a:cubicBezTo>
                    <a:pt x="0" y="607"/>
                    <a:pt x="8" y="600"/>
                    <a:pt x="17" y="600"/>
                  </a:cubicBezTo>
                  <a:cubicBezTo>
                    <a:pt x="26" y="600"/>
                    <a:pt x="34" y="607"/>
                    <a:pt x="34" y="617"/>
                  </a:cubicBezTo>
                  <a:cubicBezTo>
                    <a:pt x="34" y="626"/>
                    <a:pt x="26" y="633"/>
                    <a:pt x="17" y="633"/>
                  </a:cubicBezTo>
                  <a:cubicBezTo>
                    <a:pt x="8" y="633"/>
                    <a:pt x="0" y="626"/>
                    <a:pt x="0" y="617"/>
                  </a:cubicBezTo>
                  <a:close/>
                  <a:moveTo>
                    <a:pt x="0" y="550"/>
                  </a:moveTo>
                  <a:lnTo>
                    <a:pt x="0" y="550"/>
                  </a:lnTo>
                  <a:cubicBezTo>
                    <a:pt x="0" y="541"/>
                    <a:pt x="8" y="533"/>
                    <a:pt x="17" y="533"/>
                  </a:cubicBezTo>
                  <a:cubicBezTo>
                    <a:pt x="26" y="533"/>
                    <a:pt x="34" y="541"/>
                    <a:pt x="34" y="550"/>
                  </a:cubicBezTo>
                  <a:cubicBezTo>
                    <a:pt x="34" y="559"/>
                    <a:pt x="26" y="567"/>
                    <a:pt x="17" y="567"/>
                  </a:cubicBezTo>
                  <a:cubicBezTo>
                    <a:pt x="8" y="567"/>
                    <a:pt x="0" y="559"/>
                    <a:pt x="0" y="550"/>
                  </a:cubicBezTo>
                  <a:close/>
                  <a:moveTo>
                    <a:pt x="0" y="483"/>
                  </a:moveTo>
                  <a:lnTo>
                    <a:pt x="0" y="483"/>
                  </a:lnTo>
                  <a:cubicBezTo>
                    <a:pt x="0" y="474"/>
                    <a:pt x="8" y="466"/>
                    <a:pt x="17" y="466"/>
                  </a:cubicBezTo>
                  <a:cubicBezTo>
                    <a:pt x="26" y="466"/>
                    <a:pt x="34" y="474"/>
                    <a:pt x="34" y="483"/>
                  </a:cubicBezTo>
                  <a:cubicBezTo>
                    <a:pt x="34" y="492"/>
                    <a:pt x="26" y="500"/>
                    <a:pt x="17" y="500"/>
                  </a:cubicBezTo>
                  <a:cubicBezTo>
                    <a:pt x="8" y="500"/>
                    <a:pt x="0" y="492"/>
                    <a:pt x="0" y="483"/>
                  </a:cubicBezTo>
                  <a:close/>
                  <a:moveTo>
                    <a:pt x="0" y="416"/>
                  </a:moveTo>
                  <a:lnTo>
                    <a:pt x="0" y="416"/>
                  </a:lnTo>
                  <a:cubicBezTo>
                    <a:pt x="0" y="407"/>
                    <a:pt x="8" y="400"/>
                    <a:pt x="17" y="400"/>
                  </a:cubicBezTo>
                  <a:cubicBezTo>
                    <a:pt x="26" y="400"/>
                    <a:pt x="34" y="407"/>
                    <a:pt x="34" y="416"/>
                  </a:cubicBezTo>
                  <a:cubicBezTo>
                    <a:pt x="34" y="426"/>
                    <a:pt x="26" y="433"/>
                    <a:pt x="17" y="433"/>
                  </a:cubicBezTo>
                  <a:cubicBezTo>
                    <a:pt x="8" y="433"/>
                    <a:pt x="0" y="426"/>
                    <a:pt x="0" y="416"/>
                  </a:cubicBezTo>
                  <a:close/>
                  <a:moveTo>
                    <a:pt x="0" y="350"/>
                  </a:moveTo>
                  <a:lnTo>
                    <a:pt x="0" y="350"/>
                  </a:lnTo>
                  <a:cubicBezTo>
                    <a:pt x="0" y="341"/>
                    <a:pt x="8" y="333"/>
                    <a:pt x="17" y="333"/>
                  </a:cubicBezTo>
                  <a:cubicBezTo>
                    <a:pt x="26" y="333"/>
                    <a:pt x="34" y="341"/>
                    <a:pt x="34" y="350"/>
                  </a:cubicBezTo>
                  <a:cubicBezTo>
                    <a:pt x="34" y="359"/>
                    <a:pt x="26" y="366"/>
                    <a:pt x="17" y="366"/>
                  </a:cubicBezTo>
                  <a:cubicBezTo>
                    <a:pt x="8" y="366"/>
                    <a:pt x="0" y="359"/>
                    <a:pt x="0" y="350"/>
                  </a:cubicBezTo>
                  <a:close/>
                  <a:moveTo>
                    <a:pt x="0" y="283"/>
                  </a:moveTo>
                  <a:lnTo>
                    <a:pt x="0" y="283"/>
                  </a:lnTo>
                  <a:cubicBezTo>
                    <a:pt x="0" y="274"/>
                    <a:pt x="8" y="266"/>
                    <a:pt x="17" y="266"/>
                  </a:cubicBezTo>
                  <a:cubicBezTo>
                    <a:pt x="26" y="266"/>
                    <a:pt x="34" y="274"/>
                    <a:pt x="34" y="283"/>
                  </a:cubicBezTo>
                  <a:cubicBezTo>
                    <a:pt x="34" y="292"/>
                    <a:pt x="26" y="300"/>
                    <a:pt x="17" y="300"/>
                  </a:cubicBezTo>
                  <a:cubicBezTo>
                    <a:pt x="8" y="300"/>
                    <a:pt x="0" y="292"/>
                    <a:pt x="0" y="283"/>
                  </a:cubicBezTo>
                  <a:close/>
                  <a:moveTo>
                    <a:pt x="0" y="216"/>
                  </a:moveTo>
                  <a:lnTo>
                    <a:pt x="0" y="216"/>
                  </a:lnTo>
                  <a:cubicBezTo>
                    <a:pt x="0" y="207"/>
                    <a:pt x="8" y="200"/>
                    <a:pt x="17" y="200"/>
                  </a:cubicBezTo>
                  <a:cubicBezTo>
                    <a:pt x="26" y="200"/>
                    <a:pt x="34" y="207"/>
                    <a:pt x="34" y="216"/>
                  </a:cubicBezTo>
                  <a:cubicBezTo>
                    <a:pt x="34" y="226"/>
                    <a:pt x="26" y="233"/>
                    <a:pt x="17" y="233"/>
                  </a:cubicBezTo>
                  <a:cubicBezTo>
                    <a:pt x="8" y="233"/>
                    <a:pt x="0" y="226"/>
                    <a:pt x="0" y="216"/>
                  </a:cubicBezTo>
                  <a:close/>
                  <a:moveTo>
                    <a:pt x="0" y="150"/>
                  </a:moveTo>
                  <a:lnTo>
                    <a:pt x="0" y="150"/>
                  </a:lnTo>
                  <a:cubicBezTo>
                    <a:pt x="0" y="140"/>
                    <a:pt x="8" y="133"/>
                    <a:pt x="17" y="133"/>
                  </a:cubicBezTo>
                  <a:cubicBezTo>
                    <a:pt x="26" y="133"/>
                    <a:pt x="34" y="140"/>
                    <a:pt x="34" y="150"/>
                  </a:cubicBezTo>
                  <a:cubicBezTo>
                    <a:pt x="34" y="159"/>
                    <a:pt x="26" y="166"/>
                    <a:pt x="17" y="166"/>
                  </a:cubicBezTo>
                  <a:cubicBezTo>
                    <a:pt x="8" y="166"/>
                    <a:pt x="0" y="159"/>
                    <a:pt x="0" y="150"/>
                  </a:cubicBezTo>
                  <a:close/>
                  <a:moveTo>
                    <a:pt x="0" y="83"/>
                  </a:moveTo>
                  <a:lnTo>
                    <a:pt x="0" y="83"/>
                  </a:lnTo>
                  <a:cubicBezTo>
                    <a:pt x="0" y="74"/>
                    <a:pt x="8" y="66"/>
                    <a:pt x="17" y="66"/>
                  </a:cubicBezTo>
                  <a:cubicBezTo>
                    <a:pt x="26" y="66"/>
                    <a:pt x="34" y="74"/>
                    <a:pt x="34" y="83"/>
                  </a:cubicBezTo>
                  <a:cubicBezTo>
                    <a:pt x="34" y="92"/>
                    <a:pt x="26" y="100"/>
                    <a:pt x="17" y="100"/>
                  </a:cubicBezTo>
                  <a:cubicBezTo>
                    <a:pt x="8" y="100"/>
                    <a:pt x="0" y="92"/>
                    <a:pt x="0" y="83"/>
                  </a:cubicBezTo>
                  <a:close/>
                  <a:moveTo>
                    <a:pt x="0" y="16"/>
                  </a:moveTo>
                  <a:lnTo>
                    <a:pt x="0" y="16"/>
                  </a:lnTo>
                  <a:cubicBezTo>
                    <a:pt x="0" y="7"/>
                    <a:pt x="8" y="0"/>
                    <a:pt x="17" y="0"/>
                  </a:cubicBezTo>
                  <a:cubicBezTo>
                    <a:pt x="26" y="0"/>
                    <a:pt x="34" y="7"/>
                    <a:pt x="34" y="16"/>
                  </a:cubicBezTo>
                  <a:cubicBezTo>
                    <a:pt x="34" y="25"/>
                    <a:pt x="26" y="33"/>
                    <a:pt x="17" y="33"/>
                  </a:cubicBezTo>
                  <a:cubicBezTo>
                    <a:pt x="8" y="33"/>
                    <a:pt x="0" y="25"/>
                    <a:pt x="0" y="16"/>
                  </a:cubicBezTo>
                  <a:close/>
                </a:path>
              </a:pathLst>
            </a:custGeom>
            <a:solidFill>
              <a:srgbClr val="000000"/>
            </a:solidFill>
            <a:ln w="1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830" name="Freeform 649"/>
            <p:cNvSpPr>
              <a:spLocks noEditPoints="1"/>
            </p:cNvSpPr>
            <p:nvPr/>
          </p:nvSpPr>
          <p:spPr bwMode="auto">
            <a:xfrm>
              <a:off x="2313" y="2255"/>
              <a:ext cx="53" cy="3"/>
            </a:xfrm>
            <a:custGeom>
              <a:avLst/>
              <a:gdLst>
                <a:gd name="T0" fmla="*/ 0 w 500"/>
                <a:gd name="T1" fmla="*/ 0 h 33"/>
                <a:gd name="T2" fmla="*/ 0 w 500"/>
                <a:gd name="T3" fmla="*/ 0 h 33"/>
                <a:gd name="T4" fmla="*/ 0 w 500"/>
                <a:gd name="T5" fmla="*/ 0 h 33"/>
                <a:gd name="T6" fmla="*/ 0 w 500"/>
                <a:gd name="T7" fmla="*/ 0 h 33"/>
                <a:gd name="T8" fmla="*/ 0 w 500"/>
                <a:gd name="T9" fmla="*/ 0 h 33"/>
                <a:gd name="T10" fmla="*/ 0 w 500"/>
                <a:gd name="T11" fmla="*/ 0 h 33"/>
                <a:gd name="T12" fmla="*/ 0 w 500"/>
                <a:gd name="T13" fmla="*/ 0 h 33"/>
                <a:gd name="T14" fmla="*/ 1 w 500"/>
                <a:gd name="T15" fmla="*/ 0 h 33"/>
                <a:gd name="T16" fmla="*/ 1 w 500"/>
                <a:gd name="T17" fmla="*/ 0 h 33"/>
                <a:gd name="T18" fmla="*/ 1 w 500"/>
                <a:gd name="T19" fmla="*/ 0 h 33"/>
                <a:gd name="T20" fmla="*/ 1 w 500"/>
                <a:gd name="T21" fmla="*/ 0 h 33"/>
                <a:gd name="T22" fmla="*/ 1 w 500"/>
                <a:gd name="T23" fmla="*/ 0 h 33"/>
                <a:gd name="T24" fmla="*/ 1 w 500"/>
                <a:gd name="T25" fmla="*/ 0 h 33"/>
                <a:gd name="T26" fmla="*/ 1 w 500"/>
                <a:gd name="T27" fmla="*/ 0 h 33"/>
                <a:gd name="T28" fmla="*/ 2 w 500"/>
                <a:gd name="T29" fmla="*/ 0 h 33"/>
                <a:gd name="T30" fmla="*/ 2 w 500"/>
                <a:gd name="T31" fmla="*/ 0 h 33"/>
                <a:gd name="T32" fmla="*/ 2 w 500"/>
                <a:gd name="T33" fmla="*/ 0 h 33"/>
                <a:gd name="T34" fmla="*/ 2 w 500"/>
                <a:gd name="T35" fmla="*/ 0 h 33"/>
                <a:gd name="T36" fmla="*/ 2 w 500"/>
                <a:gd name="T37" fmla="*/ 0 h 33"/>
                <a:gd name="T38" fmla="*/ 1 w 500"/>
                <a:gd name="T39" fmla="*/ 0 h 33"/>
                <a:gd name="T40" fmla="*/ 2 w 500"/>
                <a:gd name="T41" fmla="*/ 0 h 33"/>
                <a:gd name="T42" fmla="*/ 2 w 500"/>
                <a:gd name="T43" fmla="*/ 0 h 33"/>
                <a:gd name="T44" fmla="*/ 2 w 500"/>
                <a:gd name="T45" fmla="*/ 0 h 33"/>
                <a:gd name="T46" fmla="*/ 3 w 500"/>
                <a:gd name="T47" fmla="*/ 0 h 33"/>
                <a:gd name="T48" fmla="*/ 2 w 500"/>
                <a:gd name="T49" fmla="*/ 0 h 33"/>
                <a:gd name="T50" fmla="*/ 2 w 500"/>
                <a:gd name="T51" fmla="*/ 0 h 33"/>
                <a:gd name="T52" fmla="*/ 2 w 500"/>
                <a:gd name="T53" fmla="*/ 0 h 33"/>
                <a:gd name="T54" fmla="*/ 2 w 500"/>
                <a:gd name="T55" fmla="*/ 0 h 33"/>
                <a:gd name="T56" fmla="*/ 3 w 500"/>
                <a:gd name="T57" fmla="*/ 0 h 33"/>
                <a:gd name="T58" fmla="*/ 3 w 500"/>
                <a:gd name="T59" fmla="*/ 0 h 33"/>
                <a:gd name="T60" fmla="*/ 3 w 500"/>
                <a:gd name="T61" fmla="*/ 0 h 33"/>
                <a:gd name="T62" fmla="*/ 3 w 500"/>
                <a:gd name="T63" fmla="*/ 0 h 33"/>
                <a:gd name="T64" fmla="*/ 3 w 500"/>
                <a:gd name="T65" fmla="*/ 0 h 33"/>
                <a:gd name="T66" fmla="*/ 3 w 500"/>
                <a:gd name="T67" fmla="*/ 0 h 33"/>
                <a:gd name="T68" fmla="*/ 3 w 500"/>
                <a:gd name="T69" fmla="*/ 0 h 33"/>
                <a:gd name="T70" fmla="*/ 4 w 500"/>
                <a:gd name="T71" fmla="*/ 0 h 33"/>
                <a:gd name="T72" fmla="*/ 4 w 500"/>
                <a:gd name="T73" fmla="*/ 0 h 33"/>
                <a:gd name="T74" fmla="*/ 4 w 500"/>
                <a:gd name="T75" fmla="*/ 0 h 33"/>
                <a:gd name="T76" fmla="*/ 4 w 500"/>
                <a:gd name="T77" fmla="*/ 0 h 33"/>
                <a:gd name="T78" fmla="*/ 4 w 500"/>
                <a:gd name="T79" fmla="*/ 0 h 33"/>
                <a:gd name="T80" fmla="*/ 4 w 500"/>
                <a:gd name="T81" fmla="*/ 0 h 33"/>
                <a:gd name="T82" fmla="*/ 4 w 500"/>
                <a:gd name="T83" fmla="*/ 0 h 33"/>
                <a:gd name="T84" fmla="*/ 5 w 500"/>
                <a:gd name="T85" fmla="*/ 0 h 33"/>
                <a:gd name="T86" fmla="*/ 5 w 500"/>
                <a:gd name="T87" fmla="*/ 0 h 33"/>
                <a:gd name="T88" fmla="*/ 5 w 500"/>
                <a:gd name="T89" fmla="*/ 0 h 33"/>
                <a:gd name="T90" fmla="*/ 5 w 500"/>
                <a:gd name="T91" fmla="*/ 0 h 33"/>
                <a:gd name="T92" fmla="*/ 5 w 500"/>
                <a:gd name="T93" fmla="*/ 0 h 33"/>
                <a:gd name="T94" fmla="*/ 4 w 500"/>
                <a:gd name="T95" fmla="*/ 0 h 33"/>
                <a:gd name="T96" fmla="*/ 5 w 500"/>
                <a:gd name="T97" fmla="*/ 0 h 33"/>
                <a:gd name="T98" fmla="*/ 5 w 500"/>
                <a:gd name="T99" fmla="*/ 0 h 33"/>
                <a:gd name="T100" fmla="*/ 5 w 500"/>
                <a:gd name="T101" fmla="*/ 0 h 33"/>
                <a:gd name="T102" fmla="*/ 6 w 500"/>
                <a:gd name="T103" fmla="*/ 0 h 33"/>
                <a:gd name="T104" fmla="*/ 5 w 500"/>
                <a:gd name="T105" fmla="*/ 0 h 33"/>
                <a:gd name="T106" fmla="*/ 5 w 500"/>
                <a:gd name="T107" fmla="*/ 0 h 33"/>
                <a:gd name="T108" fmla="*/ 5 w 500"/>
                <a:gd name="T109" fmla="*/ 0 h 33"/>
                <a:gd name="T110" fmla="*/ 5 w 500"/>
                <a:gd name="T111" fmla="*/ 0 h 3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500" h="33">
                  <a:moveTo>
                    <a:pt x="16" y="0"/>
                  </a:moveTo>
                  <a:lnTo>
                    <a:pt x="17" y="0"/>
                  </a:ln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lnTo>
                    <a:pt x="16" y="33"/>
                  </a:lnTo>
                  <a:cubicBezTo>
                    <a:pt x="7" y="33"/>
                    <a:pt x="0" y="26"/>
                    <a:pt x="0" y="17"/>
                  </a:cubicBezTo>
                  <a:cubicBezTo>
                    <a:pt x="0" y="8"/>
                    <a:pt x="7" y="0"/>
                    <a:pt x="16" y="0"/>
                  </a:cubicBezTo>
                  <a:close/>
                  <a:moveTo>
                    <a:pt x="83" y="0"/>
                  </a:moveTo>
                  <a:lnTo>
                    <a:pt x="83" y="0"/>
                  </a:lnTo>
                  <a:cubicBezTo>
                    <a:pt x="92" y="0"/>
                    <a:pt x="100" y="8"/>
                    <a:pt x="100" y="17"/>
                  </a:cubicBezTo>
                  <a:cubicBezTo>
                    <a:pt x="100" y="26"/>
                    <a:pt x="92" y="33"/>
                    <a:pt x="83" y="33"/>
                  </a:cubicBezTo>
                  <a:cubicBezTo>
                    <a:pt x="74" y="33"/>
                    <a:pt x="67" y="26"/>
                    <a:pt x="67" y="17"/>
                  </a:cubicBezTo>
                  <a:cubicBezTo>
                    <a:pt x="67" y="8"/>
                    <a:pt x="74" y="0"/>
                    <a:pt x="83" y="0"/>
                  </a:cubicBezTo>
                  <a:close/>
                  <a:moveTo>
                    <a:pt x="150" y="0"/>
                  </a:moveTo>
                  <a:lnTo>
                    <a:pt x="150" y="0"/>
                  </a:lnTo>
                  <a:cubicBezTo>
                    <a:pt x="159" y="0"/>
                    <a:pt x="167" y="8"/>
                    <a:pt x="167" y="17"/>
                  </a:cubicBezTo>
                  <a:cubicBezTo>
                    <a:pt x="167" y="26"/>
                    <a:pt x="159" y="33"/>
                    <a:pt x="150" y="33"/>
                  </a:cubicBezTo>
                  <a:cubicBezTo>
                    <a:pt x="141" y="33"/>
                    <a:pt x="133" y="26"/>
                    <a:pt x="133" y="17"/>
                  </a:cubicBezTo>
                  <a:cubicBezTo>
                    <a:pt x="133" y="8"/>
                    <a:pt x="141" y="0"/>
                    <a:pt x="150" y="0"/>
                  </a:cubicBezTo>
                  <a:close/>
                  <a:moveTo>
                    <a:pt x="217" y="0"/>
                  </a:moveTo>
                  <a:lnTo>
                    <a:pt x="217" y="0"/>
                  </a:lnTo>
                  <a:cubicBezTo>
                    <a:pt x="226" y="0"/>
                    <a:pt x="233" y="8"/>
                    <a:pt x="233" y="17"/>
                  </a:cubicBezTo>
                  <a:cubicBezTo>
                    <a:pt x="233" y="26"/>
                    <a:pt x="226" y="33"/>
                    <a:pt x="217" y="33"/>
                  </a:cubicBezTo>
                  <a:cubicBezTo>
                    <a:pt x="207" y="33"/>
                    <a:pt x="200" y="26"/>
                    <a:pt x="200" y="17"/>
                  </a:cubicBezTo>
                  <a:cubicBezTo>
                    <a:pt x="200" y="8"/>
                    <a:pt x="207" y="0"/>
                    <a:pt x="217" y="0"/>
                  </a:cubicBezTo>
                  <a:close/>
                  <a:moveTo>
                    <a:pt x="283" y="0"/>
                  </a:moveTo>
                  <a:lnTo>
                    <a:pt x="283" y="0"/>
                  </a:lnTo>
                  <a:cubicBezTo>
                    <a:pt x="293" y="0"/>
                    <a:pt x="300" y="8"/>
                    <a:pt x="300" y="17"/>
                  </a:cubicBezTo>
                  <a:cubicBezTo>
                    <a:pt x="300" y="26"/>
                    <a:pt x="293" y="33"/>
                    <a:pt x="283" y="33"/>
                  </a:cubicBezTo>
                  <a:cubicBezTo>
                    <a:pt x="274" y="33"/>
                    <a:pt x="267" y="26"/>
                    <a:pt x="267" y="17"/>
                  </a:cubicBezTo>
                  <a:cubicBezTo>
                    <a:pt x="267" y="8"/>
                    <a:pt x="274" y="0"/>
                    <a:pt x="283" y="0"/>
                  </a:cubicBezTo>
                  <a:close/>
                  <a:moveTo>
                    <a:pt x="350" y="0"/>
                  </a:moveTo>
                  <a:lnTo>
                    <a:pt x="350" y="0"/>
                  </a:lnTo>
                  <a:cubicBezTo>
                    <a:pt x="359" y="0"/>
                    <a:pt x="367" y="8"/>
                    <a:pt x="367" y="17"/>
                  </a:cubicBezTo>
                  <a:cubicBezTo>
                    <a:pt x="367" y="26"/>
                    <a:pt x="359" y="33"/>
                    <a:pt x="350" y="33"/>
                  </a:cubicBezTo>
                  <a:cubicBezTo>
                    <a:pt x="341" y="33"/>
                    <a:pt x="333" y="26"/>
                    <a:pt x="333" y="17"/>
                  </a:cubicBezTo>
                  <a:cubicBezTo>
                    <a:pt x="333" y="8"/>
                    <a:pt x="341" y="0"/>
                    <a:pt x="350" y="0"/>
                  </a:cubicBezTo>
                  <a:close/>
                  <a:moveTo>
                    <a:pt x="417" y="0"/>
                  </a:moveTo>
                  <a:lnTo>
                    <a:pt x="417" y="0"/>
                  </a:lnTo>
                  <a:cubicBezTo>
                    <a:pt x="426" y="0"/>
                    <a:pt x="433" y="8"/>
                    <a:pt x="433" y="17"/>
                  </a:cubicBezTo>
                  <a:cubicBezTo>
                    <a:pt x="433" y="26"/>
                    <a:pt x="426" y="33"/>
                    <a:pt x="417" y="33"/>
                  </a:cubicBezTo>
                  <a:cubicBezTo>
                    <a:pt x="407" y="33"/>
                    <a:pt x="400" y="26"/>
                    <a:pt x="400" y="17"/>
                  </a:cubicBezTo>
                  <a:cubicBezTo>
                    <a:pt x="400" y="8"/>
                    <a:pt x="407" y="0"/>
                    <a:pt x="417" y="0"/>
                  </a:cubicBezTo>
                  <a:close/>
                  <a:moveTo>
                    <a:pt x="483" y="0"/>
                  </a:moveTo>
                  <a:lnTo>
                    <a:pt x="483" y="0"/>
                  </a:lnTo>
                  <a:cubicBezTo>
                    <a:pt x="493" y="0"/>
                    <a:pt x="500" y="8"/>
                    <a:pt x="500" y="17"/>
                  </a:cubicBezTo>
                  <a:cubicBezTo>
                    <a:pt x="500" y="26"/>
                    <a:pt x="493" y="33"/>
                    <a:pt x="483" y="33"/>
                  </a:cubicBezTo>
                  <a:cubicBezTo>
                    <a:pt x="474" y="33"/>
                    <a:pt x="467" y="26"/>
                    <a:pt x="467" y="17"/>
                  </a:cubicBezTo>
                  <a:cubicBezTo>
                    <a:pt x="467" y="8"/>
                    <a:pt x="474" y="0"/>
                    <a:pt x="483" y="0"/>
                  </a:cubicBezTo>
                  <a:close/>
                </a:path>
              </a:pathLst>
            </a:custGeom>
            <a:solidFill>
              <a:srgbClr val="000000"/>
            </a:solidFill>
            <a:ln w="1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831" name="Freeform 650"/>
            <p:cNvSpPr>
              <a:spLocks noEditPoints="1"/>
            </p:cNvSpPr>
            <p:nvPr/>
          </p:nvSpPr>
          <p:spPr bwMode="auto">
            <a:xfrm>
              <a:off x="2455" y="2311"/>
              <a:ext cx="96" cy="3"/>
            </a:xfrm>
            <a:custGeom>
              <a:avLst/>
              <a:gdLst>
                <a:gd name="T0" fmla="*/ 0 w 901"/>
                <a:gd name="T1" fmla="*/ 0 h 34"/>
                <a:gd name="T2" fmla="*/ 0 w 901"/>
                <a:gd name="T3" fmla="*/ 0 h 34"/>
                <a:gd name="T4" fmla="*/ 0 w 901"/>
                <a:gd name="T5" fmla="*/ 0 h 34"/>
                <a:gd name="T6" fmla="*/ 1 w 901"/>
                <a:gd name="T7" fmla="*/ 0 h 34"/>
                <a:gd name="T8" fmla="*/ 1 w 901"/>
                <a:gd name="T9" fmla="*/ 0 h 34"/>
                <a:gd name="T10" fmla="*/ 1 w 901"/>
                <a:gd name="T11" fmla="*/ 0 h 34"/>
                <a:gd name="T12" fmla="*/ 1 w 901"/>
                <a:gd name="T13" fmla="*/ 0 h 34"/>
                <a:gd name="T14" fmla="*/ 2 w 901"/>
                <a:gd name="T15" fmla="*/ 0 h 34"/>
                <a:gd name="T16" fmla="*/ 2 w 901"/>
                <a:gd name="T17" fmla="*/ 0 h 34"/>
                <a:gd name="T18" fmla="*/ 1 w 901"/>
                <a:gd name="T19" fmla="*/ 0 h 34"/>
                <a:gd name="T20" fmla="*/ 2 w 901"/>
                <a:gd name="T21" fmla="*/ 0 h 34"/>
                <a:gd name="T22" fmla="*/ 3 w 901"/>
                <a:gd name="T23" fmla="*/ 0 h 34"/>
                <a:gd name="T24" fmla="*/ 2 w 901"/>
                <a:gd name="T25" fmla="*/ 0 h 34"/>
                <a:gd name="T26" fmla="*/ 2 w 901"/>
                <a:gd name="T27" fmla="*/ 0 h 34"/>
                <a:gd name="T28" fmla="*/ 3 w 901"/>
                <a:gd name="T29" fmla="*/ 0 h 34"/>
                <a:gd name="T30" fmla="*/ 3 w 901"/>
                <a:gd name="T31" fmla="*/ 0 h 34"/>
                <a:gd name="T32" fmla="*/ 3 w 901"/>
                <a:gd name="T33" fmla="*/ 0 h 34"/>
                <a:gd name="T34" fmla="*/ 4 w 901"/>
                <a:gd name="T35" fmla="*/ 0 h 34"/>
                <a:gd name="T36" fmla="*/ 4 w 901"/>
                <a:gd name="T37" fmla="*/ 0 h 34"/>
                <a:gd name="T38" fmla="*/ 4 w 901"/>
                <a:gd name="T39" fmla="*/ 0 h 34"/>
                <a:gd name="T40" fmla="*/ 4 w 901"/>
                <a:gd name="T41" fmla="*/ 0 h 34"/>
                <a:gd name="T42" fmla="*/ 5 w 901"/>
                <a:gd name="T43" fmla="*/ 0 h 34"/>
                <a:gd name="T44" fmla="*/ 5 w 901"/>
                <a:gd name="T45" fmla="*/ 0 h 34"/>
                <a:gd name="T46" fmla="*/ 5 w 901"/>
                <a:gd name="T47" fmla="*/ 0 h 34"/>
                <a:gd name="T48" fmla="*/ 6 w 901"/>
                <a:gd name="T49" fmla="*/ 0 h 34"/>
                <a:gd name="T50" fmla="*/ 6 w 901"/>
                <a:gd name="T51" fmla="*/ 0 h 34"/>
                <a:gd name="T52" fmla="*/ 6 w 901"/>
                <a:gd name="T53" fmla="*/ 0 h 34"/>
                <a:gd name="T54" fmla="*/ 6 w 901"/>
                <a:gd name="T55" fmla="*/ 0 h 34"/>
                <a:gd name="T56" fmla="*/ 6 w 901"/>
                <a:gd name="T57" fmla="*/ 0 h 34"/>
                <a:gd name="T58" fmla="*/ 6 w 901"/>
                <a:gd name="T59" fmla="*/ 0 h 34"/>
                <a:gd name="T60" fmla="*/ 6 w 901"/>
                <a:gd name="T61" fmla="*/ 0 h 34"/>
                <a:gd name="T62" fmla="*/ 7 w 901"/>
                <a:gd name="T63" fmla="*/ 0 h 34"/>
                <a:gd name="T64" fmla="*/ 7 w 901"/>
                <a:gd name="T65" fmla="*/ 0 h 34"/>
                <a:gd name="T66" fmla="*/ 7 w 901"/>
                <a:gd name="T67" fmla="*/ 0 h 34"/>
                <a:gd name="T68" fmla="*/ 7 w 901"/>
                <a:gd name="T69" fmla="*/ 0 h 34"/>
                <a:gd name="T70" fmla="*/ 8 w 901"/>
                <a:gd name="T71" fmla="*/ 0 h 34"/>
                <a:gd name="T72" fmla="*/ 8 w 901"/>
                <a:gd name="T73" fmla="*/ 0 h 34"/>
                <a:gd name="T74" fmla="*/ 8 w 901"/>
                <a:gd name="T75" fmla="*/ 0 h 34"/>
                <a:gd name="T76" fmla="*/ 9 w 901"/>
                <a:gd name="T77" fmla="*/ 0 h 34"/>
                <a:gd name="T78" fmla="*/ 9 w 901"/>
                <a:gd name="T79" fmla="*/ 0 h 34"/>
                <a:gd name="T80" fmla="*/ 9 w 901"/>
                <a:gd name="T81" fmla="*/ 0 h 34"/>
                <a:gd name="T82" fmla="*/ 9 w 901"/>
                <a:gd name="T83" fmla="*/ 0 h 34"/>
                <a:gd name="T84" fmla="*/ 9 w 901"/>
                <a:gd name="T85" fmla="*/ 0 h 34"/>
                <a:gd name="T86" fmla="*/ 9 w 901"/>
                <a:gd name="T87" fmla="*/ 0 h 34"/>
                <a:gd name="T88" fmla="*/ 9 w 901"/>
                <a:gd name="T89" fmla="*/ 0 h 34"/>
                <a:gd name="T90" fmla="*/ 10 w 901"/>
                <a:gd name="T91" fmla="*/ 0 h 34"/>
                <a:gd name="T92" fmla="*/ 10 w 901"/>
                <a:gd name="T93" fmla="*/ 0 h 34"/>
                <a:gd name="T94" fmla="*/ 10 w 901"/>
                <a:gd name="T95" fmla="*/ 0 h 34"/>
                <a:gd name="T96" fmla="*/ 10 w 901"/>
                <a:gd name="T97" fmla="*/ 0 h 3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901" h="34">
                  <a:moveTo>
                    <a:pt x="17" y="0"/>
                  </a:moveTo>
                  <a:lnTo>
                    <a:pt x="17" y="0"/>
                  </a:lnTo>
                  <a:cubicBezTo>
                    <a:pt x="26" y="0"/>
                    <a:pt x="34" y="8"/>
                    <a:pt x="34" y="17"/>
                  </a:cubicBezTo>
                  <a:cubicBezTo>
                    <a:pt x="34" y="26"/>
                    <a:pt x="26" y="34"/>
                    <a:pt x="17" y="34"/>
                  </a:cubicBezTo>
                  <a:cubicBezTo>
                    <a:pt x="8" y="34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lose/>
                  <a:moveTo>
                    <a:pt x="84" y="0"/>
                  </a:moveTo>
                  <a:lnTo>
                    <a:pt x="84" y="0"/>
                  </a:lnTo>
                  <a:cubicBezTo>
                    <a:pt x="93" y="0"/>
                    <a:pt x="101" y="8"/>
                    <a:pt x="101" y="17"/>
                  </a:cubicBezTo>
                  <a:cubicBezTo>
                    <a:pt x="101" y="26"/>
                    <a:pt x="93" y="34"/>
                    <a:pt x="84" y="34"/>
                  </a:cubicBezTo>
                  <a:cubicBezTo>
                    <a:pt x="75" y="34"/>
                    <a:pt x="67" y="26"/>
                    <a:pt x="67" y="17"/>
                  </a:cubicBezTo>
                  <a:cubicBezTo>
                    <a:pt x="67" y="8"/>
                    <a:pt x="75" y="0"/>
                    <a:pt x="84" y="0"/>
                  </a:cubicBezTo>
                  <a:close/>
                  <a:moveTo>
                    <a:pt x="151" y="0"/>
                  </a:moveTo>
                  <a:lnTo>
                    <a:pt x="151" y="0"/>
                  </a:lnTo>
                  <a:cubicBezTo>
                    <a:pt x="160" y="0"/>
                    <a:pt x="167" y="8"/>
                    <a:pt x="167" y="17"/>
                  </a:cubicBezTo>
                  <a:cubicBezTo>
                    <a:pt x="167" y="26"/>
                    <a:pt x="160" y="34"/>
                    <a:pt x="151" y="34"/>
                  </a:cubicBezTo>
                  <a:cubicBezTo>
                    <a:pt x="141" y="34"/>
                    <a:pt x="134" y="26"/>
                    <a:pt x="134" y="17"/>
                  </a:cubicBezTo>
                  <a:cubicBezTo>
                    <a:pt x="134" y="8"/>
                    <a:pt x="141" y="0"/>
                    <a:pt x="151" y="0"/>
                  </a:cubicBezTo>
                  <a:close/>
                  <a:moveTo>
                    <a:pt x="217" y="0"/>
                  </a:moveTo>
                  <a:lnTo>
                    <a:pt x="217" y="0"/>
                  </a:lnTo>
                  <a:cubicBezTo>
                    <a:pt x="226" y="0"/>
                    <a:pt x="234" y="8"/>
                    <a:pt x="234" y="17"/>
                  </a:cubicBezTo>
                  <a:cubicBezTo>
                    <a:pt x="234" y="26"/>
                    <a:pt x="226" y="34"/>
                    <a:pt x="217" y="34"/>
                  </a:cubicBezTo>
                  <a:cubicBezTo>
                    <a:pt x="208" y="34"/>
                    <a:pt x="201" y="26"/>
                    <a:pt x="201" y="17"/>
                  </a:cubicBezTo>
                  <a:cubicBezTo>
                    <a:pt x="201" y="8"/>
                    <a:pt x="208" y="0"/>
                    <a:pt x="217" y="0"/>
                  </a:cubicBezTo>
                  <a:close/>
                  <a:moveTo>
                    <a:pt x="284" y="0"/>
                  </a:moveTo>
                  <a:lnTo>
                    <a:pt x="284" y="0"/>
                  </a:lnTo>
                  <a:cubicBezTo>
                    <a:pt x="293" y="0"/>
                    <a:pt x="301" y="8"/>
                    <a:pt x="301" y="17"/>
                  </a:cubicBezTo>
                  <a:cubicBezTo>
                    <a:pt x="301" y="26"/>
                    <a:pt x="293" y="34"/>
                    <a:pt x="284" y="34"/>
                  </a:cubicBezTo>
                  <a:cubicBezTo>
                    <a:pt x="275" y="34"/>
                    <a:pt x="267" y="26"/>
                    <a:pt x="267" y="17"/>
                  </a:cubicBezTo>
                  <a:cubicBezTo>
                    <a:pt x="267" y="8"/>
                    <a:pt x="275" y="0"/>
                    <a:pt x="284" y="0"/>
                  </a:cubicBezTo>
                  <a:close/>
                  <a:moveTo>
                    <a:pt x="351" y="0"/>
                  </a:moveTo>
                  <a:lnTo>
                    <a:pt x="351" y="0"/>
                  </a:lnTo>
                  <a:cubicBezTo>
                    <a:pt x="360" y="0"/>
                    <a:pt x="367" y="8"/>
                    <a:pt x="367" y="17"/>
                  </a:cubicBezTo>
                  <a:cubicBezTo>
                    <a:pt x="367" y="26"/>
                    <a:pt x="360" y="34"/>
                    <a:pt x="351" y="34"/>
                  </a:cubicBezTo>
                  <a:cubicBezTo>
                    <a:pt x="341" y="34"/>
                    <a:pt x="334" y="26"/>
                    <a:pt x="334" y="17"/>
                  </a:cubicBezTo>
                  <a:cubicBezTo>
                    <a:pt x="334" y="8"/>
                    <a:pt x="341" y="0"/>
                    <a:pt x="351" y="0"/>
                  </a:cubicBezTo>
                  <a:close/>
                  <a:moveTo>
                    <a:pt x="417" y="0"/>
                  </a:moveTo>
                  <a:lnTo>
                    <a:pt x="417" y="0"/>
                  </a:lnTo>
                  <a:cubicBezTo>
                    <a:pt x="427" y="0"/>
                    <a:pt x="434" y="8"/>
                    <a:pt x="434" y="17"/>
                  </a:cubicBezTo>
                  <a:cubicBezTo>
                    <a:pt x="434" y="26"/>
                    <a:pt x="427" y="34"/>
                    <a:pt x="417" y="34"/>
                  </a:cubicBezTo>
                  <a:cubicBezTo>
                    <a:pt x="408" y="34"/>
                    <a:pt x="401" y="26"/>
                    <a:pt x="401" y="17"/>
                  </a:cubicBezTo>
                  <a:cubicBezTo>
                    <a:pt x="401" y="8"/>
                    <a:pt x="408" y="0"/>
                    <a:pt x="417" y="0"/>
                  </a:cubicBezTo>
                  <a:close/>
                  <a:moveTo>
                    <a:pt x="484" y="0"/>
                  </a:moveTo>
                  <a:lnTo>
                    <a:pt x="484" y="0"/>
                  </a:lnTo>
                  <a:cubicBezTo>
                    <a:pt x="493" y="0"/>
                    <a:pt x="501" y="8"/>
                    <a:pt x="501" y="17"/>
                  </a:cubicBezTo>
                  <a:cubicBezTo>
                    <a:pt x="501" y="26"/>
                    <a:pt x="493" y="34"/>
                    <a:pt x="484" y="34"/>
                  </a:cubicBezTo>
                  <a:cubicBezTo>
                    <a:pt x="475" y="34"/>
                    <a:pt x="467" y="26"/>
                    <a:pt x="467" y="17"/>
                  </a:cubicBezTo>
                  <a:cubicBezTo>
                    <a:pt x="467" y="8"/>
                    <a:pt x="475" y="0"/>
                    <a:pt x="484" y="0"/>
                  </a:cubicBezTo>
                  <a:close/>
                  <a:moveTo>
                    <a:pt x="551" y="0"/>
                  </a:moveTo>
                  <a:lnTo>
                    <a:pt x="551" y="0"/>
                  </a:lnTo>
                  <a:cubicBezTo>
                    <a:pt x="560" y="0"/>
                    <a:pt x="567" y="8"/>
                    <a:pt x="567" y="17"/>
                  </a:cubicBezTo>
                  <a:cubicBezTo>
                    <a:pt x="567" y="26"/>
                    <a:pt x="560" y="34"/>
                    <a:pt x="551" y="34"/>
                  </a:cubicBezTo>
                  <a:cubicBezTo>
                    <a:pt x="542" y="34"/>
                    <a:pt x="534" y="26"/>
                    <a:pt x="534" y="17"/>
                  </a:cubicBezTo>
                  <a:cubicBezTo>
                    <a:pt x="534" y="8"/>
                    <a:pt x="542" y="0"/>
                    <a:pt x="551" y="0"/>
                  </a:cubicBezTo>
                  <a:close/>
                  <a:moveTo>
                    <a:pt x="617" y="0"/>
                  </a:moveTo>
                  <a:lnTo>
                    <a:pt x="617" y="0"/>
                  </a:lnTo>
                  <a:cubicBezTo>
                    <a:pt x="627" y="0"/>
                    <a:pt x="634" y="8"/>
                    <a:pt x="634" y="17"/>
                  </a:cubicBezTo>
                  <a:cubicBezTo>
                    <a:pt x="634" y="26"/>
                    <a:pt x="627" y="34"/>
                    <a:pt x="617" y="34"/>
                  </a:cubicBezTo>
                  <a:cubicBezTo>
                    <a:pt x="608" y="34"/>
                    <a:pt x="601" y="26"/>
                    <a:pt x="601" y="17"/>
                  </a:cubicBezTo>
                  <a:cubicBezTo>
                    <a:pt x="601" y="8"/>
                    <a:pt x="608" y="0"/>
                    <a:pt x="617" y="0"/>
                  </a:cubicBezTo>
                  <a:close/>
                  <a:moveTo>
                    <a:pt x="684" y="0"/>
                  </a:moveTo>
                  <a:lnTo>
                    <a:pt x="684" y="0"/>
                  </a:lnTo>
                  <a:cubicBezTo>
                    <a:pt x="693" y="0"/>
                    <a:pt x="701" y="8"/>
                    <a:pt x="701" y="17"/>
                  </a:cubicBezTo>
                  <a:cubicBezTo>
                    <a:pt x="701" y="26"/>
                    <a:pt x="693" y="34"/>
                    <a:pt x="684" y="34"/>
                  </a:cubicBezTo>
                  <a:cubicBezTo>
                    <a:pt x="675" y="34"/>
                    <a:pt x="667" y="26"/>
                    <a:pt x="667" y="17"/>
                  </a:cubicBezTo>
                  <a:cubicBezTo>
                    <a:pt x="667" y="8"/>
                    <a:pt x="675" y="0"/>
                    <a:pt x="684" y="0"/>
                  </a:cubicBezTo>
                  <a:close/>
                  <a:moveTo>
                    <a:pt x="751" y="0"/>
                  </a:moveTo>
                  <a:lnTo>
                    <a:pt x="751" y="0"/>
                  </a:lnTo>
                  <a:cubicBezTo>
                    <a:pt x="760" y="0"/>
                    <a:pt x="768" y="8"/>
                    <a:pt x="768" y="17"/>
                  </a:cubicBezTo>
                  <a:cubicBezTo>
                    <a:pt x="768" y="26"/>
                    <a:pt x="760" y="34"/>
                    <a:pt x="751" y="34"/>
                  </a:cubicBezTo>
                  <a:cubicBezTo>
                    <a:pt x="742" y="34"/>
                    <a:pt x="734" y="26"/>
                    <a:pt x="734" y="17"/>
                  </a:cubicBezTo>
                  <a:cubicBezTo>
                    <a:pt x="734" y="8"/>
                    <a:pt x="742" y="0"/>
                    <a:pt x="751" y="0"/>
                  </a:cubicBezTo>
                  <a:close/>
                  <a:moveTo>
                    <a:pt x="818" y="0"/>
                  </a:moveTo>
                  <a:lnTo>
                    <a:pt x="818" y="0"/>
                  </a:lnTo>
                  <a:cubicBezTo>
                    <a:pt x="827" y="0"/>
                    <a:pt x="834" y="8"/>
                    <a:pt x="834" y="17"/>
                  </a:cubicBezTo>
                  <a:cubicBezTo>
                    <a:pt x="834" y="26"/>
                    <a:pt x="827" y="34"/>
                    <a:pt x="818" y="34"/>
                  </a:cubicBezTo>
                  <a:cubicBezTo>
                    <a:pt x="808" y="34"/>
                    <a:pt x="801" y="26"/>
                    <a:pt x="801" y="17"/>
                  </a:cubicBezTo>
                  <a:cubicBezTo>
                    <a:pt x="801" y="8"/>
                    <a:pt x="808" y="0"/>
                    <a:pt x="818" y="0"/>
                  </a:cubicBezTo>
                  <a:close/>
                  <a:moveTo>
                    <a:pt x="884" y="0"/>
                  </a:moveTo>
                  <a:lnTo>
                    <a:pt x="884" y="0"/>
                  </a:lnTo>
                  <a:cubicBezTo>
                    <a:pt x="893" y="0"/>
                    <a:pt x="901" y="8"/>
                    <a:pt x="901" y="17"/>
                  </a:cubicBezTo>
                  <a:cubicBezTo>
                    <a:pt x="901" y="26"/>
                    <a:pt x="893" y="34"/>
                    <a:pt x="884" y="34"/>
                  </a:cubicBezTo>
                  <a:cubicBezTo>
                    <a:pt x="875" y="34"/>
                    <a:pt x="868" y="26"/>
                    <a:pt x="868" y="17"/>
                  </a:cubicBezTo>
                  <a:cubicBezTo>
                    <a:pt x="868" y="8"/>
                    <a:pt x="875" y="0"/>
                    <a:pt x="884" y="0"/>
                  </a:cubicBezTo>
                  <a:close/>
                </a:path>
              </a:pathLst>
            </a:custGeom>
            <a:solidFill>
              <a:srgbClr val="000000"/>
            </a:solidFill>
            <a:ln w="1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18832" name="Group 653"/>
            <p:cNvGrpSpPr>
              <a:grpSpLocks/>
            </p:cNvGrpSpPr>
            <p:nvPr/>
          </p:nvGrpSpPr>
          <p:grpSpPr bwMode="auto">
            <a:xfrm>
              <a:off x="2515" y="2286"/>
              <a:ext cx="60" cy="52"/>
              <a:chOff x="2515" y="2286"/>
              <a:chExt cx="60" cy="52"/>
            </a:xfrm>
          </p:grpSpPr>
          <p:sp>
            <p:nvSpPr>
              <p:cNvPr id="19952" name="Oval 651"/>
              <p:cNvSpPr>
                <a:spLocks noChangeArrowheads="1"/>
              </p:cNvSpPr>
              <p:nvPr/>
            </p:nvSpPr>
            <p:spPr bwMode="auto">
              <a:xfrm>
                <a:off x="2515" y="2286"/>
                <a:ext cx="60" cy="52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CC0000"/>
                  </a:buClr>
                  <a:buSzPct val="120000"/>
                  <a:buFont typeface="Wingdings" panose="05000000000000000000" pitchFamily="2" charset="2"/>
                  <a:buChar char="F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33CC33"/>
                  </a:buClr>
                  <a:buFont typeface="Wingdings" panose="05000000000000000000" pitchFamily="2" charset="2"/>
                  <a:buChar char="Ø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l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3pPr>
                <a:lvl4pPr marL="1600200" indent="-228600">
                  <a:spcBef>
                    <a:spcPct val="20000"/>
                  </a:spcBef>
                  <a:buSzPct val="90000"/>
                  <a:buFont typeface="Wingdings" panose="05000000000000000000" pitchFamily="2" charset="2"/>
                  <a:buChar char="p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spcBef>
                    <a:spcPct val="20000"/>
                  </a:spcBef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en-US" sz="1800">
                  <a:ea typeface="宋体" panose="02010600030101010101" pitchFamily="2" charset="-122"/>
                </a:endParaRPr>
              </a:p>
            </p:txBody>
          </p:sp>
          <p:sp>
            <p:nvSpPr>
              <p:cNvPr id="19953" name="Oval 652"/>
              <p:cNvSpPr>
                <a:spLocks noChangeArrowheads="1"/>
              </p:cNvSpPr>
              <p:nvPr/>
            </p:nvSpPr>
            <p:spPr bwMode="auto">
              <a:xfrm>
                <a:off x="2515" y="2286"/>
                <a:ext cx="60" cy="52"/>
              </a:xfrm>
              <a:prstGeom prst="ellipse">
                <a:avLst/>
              </a:prstGeom>
              <a:noFill/>
              <a:ln w="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CC0000"/>
                  </a:buClr>
                  <a:buSzPct val="120000"/>
                  <a:buFont typeface="Wingdings" panose="05000000000000000000" pitchFamily="2" charset="2"/>
                  <a:buChar char="F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33CC33"/>
                  </a:buClr>
                  <a:buFont typeface="Wingdings" panose="05000000000000000000" pitchFamily="2" charset="2"/>
                  <a:buChar char="Ø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l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3pPr>
                <a:lvl4pPr marL="1600200" indent="-228600">
                  <a:spcBef>
                    <a:spcPct val="20000"/>
                  </a:spcBef>
                  <a:buSzPct val="90000"/>
                  <a:buFont typeface="Wingdings" panose="05000000000000000000" pitchFamily="2" charset="2"/>
                  <a:buChar char="p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spcBef>
                    <a:spcPct val="20000"/>
                  </a:spcBef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en-US" sz="1800"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18833" name="Rectangle 654"/>
            <p:cNvSpPr>
              <a:spLocks noChangeArrowheads="1"/>
            </p:cNvSpPr>
            <p:nvPr/>
          </p:nvSpPr>
          <p:spPr bwMode="auto">
            <a:xfrm>
              <a:off x="2528" y="2285"/>
              <a:ext cx="34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CC0000"/>
                </a:buClr>
                <a:buSzPct val="120000"/>
                <a:buFont typeface="Wingdings" panose="05000000000000000000" pitchFamily="2" charset="2"/>
                <a:buChar char="F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3CC33"/>
                </a:buClr>
                <a:buFont typeface="Wingdings" panose="05000000000000000000" pitchFamily="2" charset="2"/>
                <a:buChar char="Ø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spcBef>
                  <a:spcPct val="20000"/>
                </a:spcBef>
                <a:buSzPct val="90000"/>
                <a:buFont typeface="Wingdings" panose="05000000000000000000" pitchFamily="2" charset="2"/>
                <a:buChar char="p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zh-CN" altLang="zh-CN" sz="70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T</a:t>
              </a:r>
              <a:endParaRPr lang="zh-CN" altLang="zh-CN" sz="1800">
                <a:ea typeface="宋体" panose="02010600030101010101" pitchFamily="2" charset="-122"/>
              </a:endParaRPr>
            </a:p>
          </p:txBody>
        </p:sp>
        <p:sp>
          <p:nvSpPr>
            <p:cNvPr id="18834" name="Rectangle 655"/>
            <p:cNvSpPr>
              <a:spLocks noChangeArrowheads="1"/>
            </p:cNvSpPr>
            <p:nvPr/>
          </p:nvSpPr>
          <p:spPr bwMode="auto">
            <a:xfrm>
              <a:off x="2566" y="2285"/>
              <a:ext cx="14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CC0000"/>
                </a:buClr>
                <a:buSzPct val="120000"/>
                <a:buFont typeface="Wingdings" panose="05000000000000000000" pitchFamily="2" charset="2"/>
                <a:buChar char="F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3CC33"/>
                </a:buClr>
                <a:buFont typeface="Wingdings" panose="05000000000000000000" pitchFamily="2" charset="2"/>
                <a:buChar char="Ø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spcBef>
                  <a:spcPct val="20000"/>
                </a:spcBef>
                <a:buSzPct val="90000"/>
                <a:buFont typeface="Wingdings" panose="05000000000000000000" pitchFamily="2" charset="2"/>
                <a:buChar char="p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zh-CN" altLang="zh-CN" sz="70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 </a:t>
              </a:r>
              <a:endParaRPr lang="zh-CN" altLang="zh-CN" sz="1800">
                <a:ea typeface="宋体" panose="02010600030101010101" pitchFamily="2" charset="-122"/>
              </a:endParaRPr>
            </a:p>
          </p:txBody>
        </p:sp>
        <p:sp>
          <p:nvSpPr>
            <p:cNvPr id="18835" name="Freeform 656"/>
            <p:cNvSpPr>
              <a:spLocks noEditPoints="1"/>
            </p:cNvSpPr>
            <p:nvPr/>
          </p:nvSpPr>
          <p:spPr bwMode="auto">
            <a:xfrm>
              <a:off x="2543" y="2343"/>
              <a:ext cx="4" cy="166"/>
            </a:xfrm>
            <a:custGeom>
              <a:avLst/>
              <a:gdLst>
                <a:gd name="T0" fmla="*/ 0 w 33"/>
                <a:gd name="T1" fmla="*/ 15 h 1767"/>
                <a:gd name="T2" fmla="*/ 0 w 33"/>
                <a:gd name="T3" fmla="*/ 16 h 1767"/>
                <a:gd name="T4" fmla="*/ 0 w 33"/>
                <a:gd name="T5" fmla="*/ 15 h 1767"/>
                <a:gd name="T6" fmla="*/ 0 w 33"/>
                <a:gd name="T7" fmla="*/ 15 h 1767"/>
                <a:gd name="T8" fmla="*/ 0 w 33"/>
                <a:gd name="T9" fmla="*/ 14 h 1767"/>
                <a:gd name="T10" fmla="*/ 0 w 33"/>
                <a:gd name="T11" fmla="*/ 14 h 1767"/>
                <a:gd name="T12" fmla="*/ 0 w 33"/>
                <a:gd name="T13" fmla="*/ 14 h 1767"/>
                <a:gd name="T14" fmla="*/ 0 w 33"/>
                <a:gd name="T15" fmla="*/ 14 h 1767"/>
                <a:gd name="T16" fmla="*/ 0 w 33"/>
                <a:gd name="T17" fmla="*/ 14 h 1767"/>
                <a:gd name="T18" fmla="*/ 0 w 33"/>
                <a:gd name="T19" fmla="*/ 13 h 1767"/>
                <a:gd name="T20" fmla="*/ 0 w 33"/>
                <a:gd name="T21" fmla="*/ 13 h 1767"/>
                <a:gd name="T22" fmla="*/ 0 w 33"/>
                <a:gd name="T23" fmla="*/ 12 h 1767"/>
                <a:gd name="T24" fmla="*/ 0 w 33"/>
                <a:gd name="T25" fmla="*/ 12 h 1767"/>
                <a:gd name="T26" fmla="*/ 0 w 33"/>
                <a:gd name="T27" fmla="*/ 12 h 1767"/>
                <a:gd name="T28" fmla="*/ 0 w 33"/>
                <a:gd name="T29" fmla="*/ 12 h 1767"/>
                <a:gd name="T30" fmla="*/ 0 w 33"/>
                <a:gd name="T31" fmla="*/ 12 h 1767"/>
                <a:gd name="T32" fmla="*/ 0 w 33"/>
                <a:gd name="T33" fmla="*/ 11 h 1767"/>
                <a:gd name="T34" fmla="*/ 0 w 33"/>
                <a:gd name="T35" fmla="*/ 11 h 1767"/>
                <a:gd name="T36" fmla="*/ 0 w 33"/>
                <a:gd name="T37" fmla="*/ 11 h 1767"/>
                <a:gd name="T38" fmla="*/ 0 w 33"/>
                <a:gd name="T39" fmla="*/ 11 h 1767"/>
                <a:gd name="T40" fmla="*/ 0 w 33"/>
                <a:gd name="T41" fmla="*/ 11 h 1767"/>
                <a:gd name="T42" fmla="*/ 0 w 33"/>
                <a:gd name="T43" fmla="*/ 10 h 1767"/>
                <a:gd name="T44" fmla="*/ 0 w 33"/>
                <a:gd name="T45" fmla="*/ 10 h 1767"/>
                <a:gd name="T46" fmla="*/ 0 w 33"/>
                <a:gd name="T47" fmla="*/ 10 h 1767"/>
                <a:gd name="T48" fmla="*/ 0 w 33"/>
                <a:gd name="T49" fmla="*/ 10 h 1767"/>
                <a:gd name="T50" fmla="*/ 0 w 33"/>
                <a:gd name="T51" fmla="*/ 9 h 1767"/>
                <a:gd name="T52" fmla="*/ 0 w 33"/>
                <a:gd name="T53" fmla="*/ 9 h 1767"/>
                <a:gd name="T54" fmla="*/ 0 w 33"/>
                <a:gd name="T55" fmla="*/ 9 h 1767"/>
                <a:gd name="T56" fmla="*/ 0 w 33"/>
                <a:gd name="T57" fmla="*/ 8 h 1767"/>
                <a:gd name="T58" fmla="*/ 0 w 33"/>
                <a:gd name="T59" fmla="*/ 9 h 1767"/>
                <a:gd name="T60" fmla="*/ 0 w 33"/>
                <a:gd name="T61" fmla="*/ 8 h 1767"/>
                <a:gd name="T62" fmla="*/ 0 w 33"/>
                <a:gd name="T63" fmla="*/ 8 h 1767"/>
                <a:gd name="T64" fmla="*/ 0 w 33"/>
                <a:gd name="T65" fmla="*/ 7 h 1767"/>
                <a:gd name="T66" fmla="*/ 0 w 33"/>
                <a:gd name="T67" fmla="*/ 7 h 1767"/>
                <a:gd name="T68" fmla="*/ 0 w 33"/>
                <a:gd name="T69" fmla="*/ 7 h 1767"/>
                <a:gd name="T70" fmla="*/ 0 w 33"/>
                <a:gd name="T71" fmla="*/ 6 h 1767"/>
                <a:gd name="T72" fmla="*/ 0 w 33"/>
                <a:gd name="T73" fmla="*/ 7 h 1767"/>
                <a:gd name="T74" fmla="*/ 0 w 33"/>
                <a:gd name="T75" fmla="*/ 6 h 1767"/>
                <a:gd name="T76" fmla="*/ 0 w 33"/>
                <a:gd name="T77" fmla="*/ 6 h 1767"/>
                <a:gd name="T78" fmla="*/ 0 w 33"/>
                <a:gd name="T79" fmla="*/ 5 h 1767"/>
                <a:gd name="T80" fmla="*/ 0 w 33"/>
                <a:gd name="T81" fmla="*/ 5 h 1767"/>
                <a:gd name="T82" fmla="*/ 0 w 33"/>
                <a:gd name="T83" fmla="*/ 5 h 1767"/>
                <a:gd name="T84" fmla="*/ 0 w 33"/>
                <a:gd name="T85" fmla="*/ 5 h 1767"/>
                <a:gd name="T86" fmla="*/ 0 w 33"/>
                <a:gd name="T87" fmla="*/ 5 h 1767"/>
                <a:gd name="T88" fmla="*/ 0 w 33"/>
                <a:gd name="T89" fmla="*/ 4 h 1767"/>
                <a:gd name="T90" fmla="*/ 0 w 33"/>
                <a:gd name="T91" fmla="*/ 4 h 1767"/>
                <a:gd name="T92" fmla="*/ 0 w 33"/>
                <a:gd name="T93" fmla="*/ 4 h 1767"/>
                <a:gd name="T94" fmla="*/ 0 w 33"/>
                <a:gd name="T95" fmla="*/ 4 h 1767"/>
                <a:gd name="T96" fmla="*/ 0 w 33"/>
                <a:gd name="T97" fmla="*/ 4 h 1767"/>
                <a:gd name="T98" fmla="*/ 0 w 33"/>
                <a:gd name="T99" fmla="*/ 3 h 1767"/>
                <a:gd name="T100" fmla="*/ 0 w 33"/>
                <a:gd name="T101" fmla="*/ 3 h 1767"/>
                <a:gd name="T102" fmla="*/ 0 w 33"/>
                <a:gd name="T103" fmla="*/ 3 h 1767"/>
                <a:gd name="T104" fmla="*/ 0 w 33"/>
                <a:gd name="T105" fmla="*/ 3 h 1767"/>
                <a:gd name="T106" fmla="*/ 0 w 33"/>
                <a:gd name="T107" fmla="*/ 2 h 1767"/>
                <a:gd name="T108" fmla="*/ 0 w 33"/>
                <a:gd name="T109" fmla="*/ 2 h 1767"/>
                <a:gd name="T110" fmla="*/ 0 w 33"/>
                <a:gd name="T111" fmla="*/ 2 h 1767"/>
                <a:gd name="T112" fmla="*/ 0 w 33"/>
                <a:gd name="T113" fmla="*/ 1 h 1767"/>
                <a:gd name="T114" fmla="*/ 0 w 33"/>
                <a:gd name="T115" fmla="*/ 2 h 1767"/>
                <a:gd name="T116" fmla="*/ 0 w 33"/>
                <a:gd name="T117" fmla="*/ 1 h 1767"/>
                <a:gd name="T118" fmla="*/ 0 w 33"/>
                <a:gd name="T119" fmla="*/ 1 h 1767"/>
                <a:gd name="T120" fmla="*/ 0 w 33"/>
                <a:gd name="T121" fmla="*/ 0 h 1767"/>
                <a:gd name="T122" fmla="*/ 0 w 33"/>
                <a:gd name="T123" fmla="*/ 0 h 1767"/>
                <a:gd name="T124" fmla="*/ 0 w 33"/>
                <a:gd name="T125" fmla="*/ 0 h 176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33" h="1767">
                  <a:moveTo>
                    <a:pt x="0" y="1751"/>
                  </a:moveTo>
                  <a:lnTo>
                    <a:pt x="0" y="1751"/>
                  </a:lnTo>
                  <a:cubicBezTo>
                    <a:pt x="0" y="1742"/>
                    <a:pt x="8" y="1734"/>
                    <a:pt x="17" y="1734"/>
                  </a:cubicBezTo>
                  <a:cubicBezTo>
                    <a:pt x="26" y="1734"/>
                    <a:pt x="33" y="1742"/>
                    <a:pt x="33" y="1751"/>
                  </a:cubicBezTo>
                  <a:cubicBezTo>
                    <a:pt x="33" y="1760"/>
                    <a:pt x="26" y="1767"/>
                    <a:pt x="17" y="1767"/>
                  </a:cubicBezTo>
                  <a:cubicBezTo>
                    <a:pt x="8" y="1767"/>
                    <a:pt x="0" y="1760"/>
                    <a:pt x="0" y="1751"/>
                  </a:cubicBezTo>
                  <a:close/>
                  <a:moveTo>
                    <a:pt x="0" y="1684"/>
                  </a:moveTo>
                  <a:lnTo>
                    <a:pt x="0" y="1684"/>
                  </a:lnTo>
                  <a:cubicBezTo>
                    <a:pt x="0" y="1675"/>
                    <a:pt x="8" y="1667"/>
                    <a:pt x="17" y="1667"/>
                  </a:cubicBezTo>
                  <a:cubicBezTo>
                    <a:pt x="26" y="1667"/>
                    <a:pt x="33" y="1675"/>
                    <a:pt x="33" y="1684"/>
                  </a:cubicBezTo>
                  <a:cubicBezTo>
                    <a:pt x="33" y="1693"/>
                    <a:pt x="26" y="1701"/>
                    <a:pt x="17" y="1701"/>
                  </a:cubicBezTo>
                  <a:cubicBezTo>
                    <a:pt x="8" y="1701"/>
                    <a:pt x="0" y="1693"/>
                    <a:pt x="0" y="1684"/>
                  </a:cubicBezTo>
                  <a:close/>
                  <a:moveTo>
                    <a:pt x="0" y="1617"/>
                  </a:moveTo>
                  <a:lnTo>
                    <a:pt x="0" y="1617"/>
                  </a:lnTo>
                  <a:cubicBezTo>
                    <a:pt x="0" y="1608"/>
                    <a:pt x="8" y="1601"/>
                    <a:pt x="17" y="1601"/>
                  </a:cubicBezTo>
                  <a:cubicBezTo>
                    <a:pt x="26" y="1601"/>
                    <a:pt x="33" y="1608"/>
                    <a:pt x="33" y="1617"/>
                  </a:cubicBezTo>
                  <a:cubicBezTo>
                    <a:pt x="33" y="1627"/>
                    <a:pt x="26" y="1634"/>
                    <a:pt x="17" y="1634"/>
                  </a:cubicBezTo>
                  <a:cubicBezTo>
                    <a:pt x="8" y="1634"/>
                    <a:pt x="0" y="1627"/>
                    <a:pt x="0" y="1617"/>
                  </a:cubicBezTo>
                  <a:close/>
                  <a:moveTo>
                    <a:pt x="0" y="1551"/>
                  </a:moveTo>
                  <a:lnTo>
                    <a:pt x="0" y="1551"/>
                  </a:lnTo>
                  <a:cubicBezTo>
                    <a:pt x="0" y="1541"/>
                    <a:pt x="8" y="1534"/>
                    <a:pt x="17" y="1534"/>
                  </a:cubicBezTo>
                  <a:cubicBezTo>
                    <a:pt x="26" y="1534"/>
                    <a:pt x="33" y="1541"/>
                    <a:pt x="33" y="1551"/>
                  </a:cubicBezTo>
                  <a:cubicBezTo>
                    <a:pt x="33" y="1560"/>
                    <a:pt x="26" y="1567"/>
                    <a:pt x="17" y="1567"/>
                  </a:cubicBezTo>
                  <a:cubicBezTo>
                    <a:pt x="8" y="1567"/>
                    <a:pt x="0" y="1560"/>
                    <a:pt x="0" y="1551"/>
                  </a:cubicBezTo>
                  <a:close/>
                  <a:moveTo>
                    <a:pt x="0" y="1484"/>
                  </a:moveTo>
                  <a:lnTo>
                    <a:pt x="0" y="1484"/>
                  </a:lnTo>
                  <a:cubicBezTo>
                    <a:pt x="0" y="1475"/>
                    <a:pt x="8" y="1467"/>
                    <a:pt x="17" y="1467"/>
                  </a:cubicBezTo>
                  <a:cubicBezTo>
                    <a:pt x="26" y="1467"/>
                    <a:pt x="33" y="1475"/>
                    <a:pt x="33" y="1484"/>
                  </a:cubicBezTo>
                  <a:cubicBezTo>
                    <a:pt x="33" y="1493"/>
                    <a:pt x="26" y="1501"/>
                    <a:pt x="17" y="1501"/>
                  </a:cubicBezTo>
                  <a:cubicBezTo>
                    <a:pt x="8" y="1501"/>
                    <a:pt x="0" y="1493"/>
                    <a:pt x="0" y="1484"/>
                  </a:cubicBezTo>
                  <a:close/>
                  <a:moveTo>
                    <a:pt x="0" y="1417"/>
                  </a:moveTo>
                  <a:lnTo>
                    <a:pt x="0" y="1417"/>
                  </a:lnTo>
                  <a:cubicBezTo>
                    <a:pt x="0" y="1408"/>
                    <a:pt x="8" y="1401"/>
                    <a:pt x="17" y="1401"/>
                  </a:cubicBezTo>
                  <a:cubicBezTo>
                    <a:pt x="26" y="1401"/>
                    <a:pt x="33" y="1408"/>
                    <a:pt x="33" y="1417"/>
                  </a:cubicBezTo>
                  <a:cubicBezTo>
                    <a:pt x="33" y="1426"/>
                    <a:pt x="26" y="1434"/>
                    <a:pt x="17" y="1434"/>
                  </a:cubicBezTo>
                  <a:cubicBezTo>
                    <a:pt x="8" y="1434"/>
                    <a:pt x="0" y="1426"/>
                    <a:pt x="0" y="1417"/>
                  </a:cubicBezTo>
                  <a:close/>
                  <a:moveTo>
                    <a:pt x="0" y="1351"/>
                  </a:moveTo>
                  <a:lnTo>
                    <a:pt x="0" y="1351"/>
                  </a:lnTo>
                  <a:cubicBezTo>
                    <a:pt x="0" y="1341"/>
                    <a:pt x="8" y="1334"/>
                    <a:pt x="17" y="1334"/>
                  </a:cubicBezTo>
                  <a:cubicBezTo>
                    <a:pt x="26" y="1334"/>
                    <a:pt x="33" y="1341"/>
                    <a:pt x="33" y="1351"/>
                  </a:cubicBezTo>
                  <a:cubicBezTo>
                    <a:pt x="33" y="1360"/>
                    <a:pt x="26" y="1367"/>
                    <a:pt x="17" y="1367"/>
                  </a:cubicBezTo>
                  <a:cubicBezTo>
                    <a:pt x="8" y="1367"/>
                    <a:pt x="0" y="1360"/>
                    <a:pt x="0" y="1351"/>
                  </a:cubicBezTo>
                  <a:close/>
                  <a:moveTo>
                    <a:pt x="0" y="1284"/>
                  </a:moveTo>
                  <a:lnTo>
                    <a:pt x="0" y="1284"/>
                  </a:lnTo>
                  <a:cubicBezTo>
                    <a:pt x="0" y="1275"/>
                    <a:pt x="8" y="1267"/>
                    <a:pt x="17" y="1267"/>
                  </a:cubicBezTo>
                  <a:cubicBezTo>
                    <a:pt x="26" y="1267"/>
                    <a:pt x="33" y="1275"/>
                    <a:pt x="33" y="1284"/>
                  </a:cubicBezTo>
                  <a:cubicBezTo>
                    <a:pt x="33" y="1293"/>
                    <a:pt x="26" y="1301"/>
                    <a:pt x="17" y="1301"/>
                  </a:cubicBezTo>
                  <a:cubicBezTo>
                    <a:pt x="8" y="1301"/>
                    <a:pt x="0" y="1293"/>
                    <a:pt x="0" y="1284"/>
                  </a:cubicBezTo>
                  <a:close/>
                  <a:moveTo>
                    <a:pt x="0" y="1217"/>
                  </a:moveTo>
                  <a:lnTo>
                    <a:pt x="0" y="1217"/>
                  </a:lnTo>
                  <a:cubicBezTo>
                    <a:pt x="0" y="1208"/>
                    <a:pt x="8" y="1200"/>
                    <a:pt x="17" y="1200"/>
                  </a:cubicBezTo>
                  <a:cubicBezTo>
                    <a:pt x="26" y="1200"/>
                    <a:pt x="33" y="1208"/>
                    <a:pt x="33" y="1217"/>
                  </a:cubicBezTo>
                  <a:cubicBezTo>
                    <a:pt x="33" y="1226"/>
                    <a:pt x="26" y="1234"/>
                    <a:pt x="17" y="1234"/>
                  </a:cubicBezTo>
                  <a:cubicBezTo>
                    <a:pt x="8" y="1234"/>
                    <a:pt x="0" y="1226"/>
                    <a:pt x="0" y="1217"/>
                  </a:cubicBezTo>
                  <a:close/>
                  <a:moveTo>
                    <a:pt x="0" y="1150"/>
                  </a:moveTo>
                  <a:lnTo>
                    <a:pt x="0" y="1150"/>
                  </a:lnTo>
                  <a:cubicBezTo>
                    <a:pt x="0" y="1141"/>
                    <a:pt x="8" y="1134"/>
                    <a:pt x="17" y="1134"/>
                  </a:cubicBezTo>
                  <a:cubicBezTo>
                    <a:pt x="26" y="1134"/>
                    <a:pt x="33" y="1141"/>
                    <a:pt x="33" y="1150"/>
                  </a:cubicBezTo>
                  <a:cubicBezTo>
                    <a:pt x="33" y="1160"/>
                    <a:pt x="26" y="1167"/>
                    <a:pt x="17" y="1167"/>
                  </a:cubicBezTo>
                  <a:cubicBezTo>
                    <a:pt x="8" y="1167"/>
                    <a:pt x="0" y="1160"/>
                    <a:pt x="0" y="1150"/>
                  </a:cubicBezTo>
                  <a:close/>
                  <a:moveTo>
                    <a:pt x="0" y="1084"/>
                  </a:moveTo>
                  <a:lnTo>
                    <a:pt x="0" y="1084"/>
                  </a:lnTo>
                  <a:cubicBezTo>
                    <a:pt x="0" y="1075"/>
                    <a:pt x="8" y="1067"/>
                    <a:pt x="17" y="1067"/>
                  </a:cubicBezTo>
                  <a:cubicBezTo>
                    <a:pt x="26" y="1067"/>
                    <a:pt x="33" y="1075"/>
                    <a:pt x="33" y="1084"/>
                  </a:cubicBezTo>
                  <a:cubicBezTo>
                    <a:pt x="33" y="1093"/>
                    <a:pt x="26" y="1100"/>
                    <a:pt x="17" y="1100"/>
                  </a:cubicBezTo>
                  <a:cubicBezTo>
                    <a:pt x="8" y="1100"/>
                    <a:pt x="0" y="1093"/>
                    <a:pt x="0" y="1084"/>
                  </a:cubicBezTo>
                  <a:close/>
                  <a:moveTo>
                    <a:pt x="0" y="1017"/>
                  </a:moveTo>
                  <a:lnTo>
                    <a:pt x="0" y="1017"/>
                  </a:lnTo>
                  <a:cubicBezTo>
                    <a:pt x="0" y="1008"/>
                    <a:pt x="8" y="1000"/>
                    <a:pt x="17" y="1000"/>
                  </a:cubicBezTo>
                  <a:cubicBezTo>
                    <a:pt x="26" y="1000"/>
                    <a:pt x="33" y="1008"/>
                    <a:pt x="33" y="1017"/>
                  </a:cubicBezTo>
                  <a:cubicBezTo>
                    <a:pt x="33" y="1026"/>
                    <a:pt x="26" y="1034"/>
                    <a:pt x="17" y="1034"/>
                  </a:cubicBezTo>
                  <a:cubicBezTo>
                    <a:pt x="8" y="1034"/>
                    <a:pt x="0" y="1026"/>
                    <a:pt x="0" y="1017"/>
                  </a:cubicBezTo>
                  <a:close/>
                  <a:moveTo>
                    <a:pt x="0" y="950"/>
                  </a:moveTo>
                  <a:lnTo>
                    <a:pt x="0" y="950"/>
                  </a:lnTo>
                  <a:cubicBezTo>
                    <a:pt x="0" y="941"/>
                    <a:pt x="8" y="934"/>
                    <a:pt x="17" y="934"/>
                  </a:cubicBezTo>
                  <a:cubicBezTo>
                    <a:pt x="26" y="934"/>
                    <a:pt x="33" y="941"/>
                    <a:pt x="33" y="950"/>
                  </a:cubicBezTo>
                  <a:cubicBezTo>
                    <a:pt x="33" y="960"/>
                    <a:pt x="26" y="967"/>
                    <a:pt x="17" y="967"/>
                  </a:cubicBezTo>
                  <a:cubicBezTo>
                    <a:pt x="8" y="967"/>
                    <a:pt x="0" y="960"/>
                    <a:pt x="0" y="950"/>
                  </a:cubicBezTo>
                  <a:close/>
                  <a:moveTo>
                    <a:pt x="0" y="884"/>
                  </a:moveTo>
                  <a:lnTo>
                    <a:pt x="0" y="884"/>
                  </a:lnTo>
                  <a:cubicBezTo>
                    <a:pt x="0" y="874"/>
                    <a:pt x="8" y="867"/>
                    <a:pt x="17" y="867"/>
                  </a:cubicBezTo>
                  <a:cubicBezTo>
                    <a:pt x="26" y="867"/>
                    <a:pt x="33" y="874"/>
                    <a:pt x="33" y="884"/>
                  </a:cubicBezTo>
                  <a:cubicBezTo>
                    <a:pt x="33" y="893"/>
                    <a:pt x="26" y="900"/>
                    <a:pt x="17" y="900"/>
                  </a:cubicBezTo>
                  <a:cubicBezTo>
                    <a:pt x="8" y="900"/>
                    <a:pt x="0" y="893"/>
                    <a:pt x="0" y="884"/>
                  </a:cubicBezTo>
                  <a:close/>
                  <a:moveTo>
                    <a:pt x="0" y="817"/>
                  </a:moveTo>
                  <a:lnTo>
                    <a:pt x="0" y="817"/>
                  </a:lnTo>
                  <a:cubicBezTo>
                    <a:pt x="0" y="808"/>
                    <a:pt x="8" y="800"/>
                    <a:pt x="17" y="800"/>
                  </a:cubicBezTo>
                  <a:cubicBezTo>
                    <a:pt x="26" y="800"/>
                    <a:pt x="33" y="808"/>
                    <a:pt x="33" y="817"/>
                  </a:cubicBezTo>
                  <a:cubicBezTo>
                    <a:pt x="33" y="826"/>
                    <a:pt x="26" y="834"/>
                    <a:pt x="17" y="834"/>
                  </a:cubicBezTo>
                  <a:cubicBezTo>
                    <a:pt x="8" y="834"/>
                    <a:pt x="0" y="826"/>
                    <a:pt x="0" y="817"/>
                  </a:cubicBezTo>
                  <a:close/>
                  <a:moveTo>
                    <a:pt x="0" y="750"/>
                  </a:moveTo>
                  <a:lnTo>
                    <a:pt x="0" y="750"/>
                  </a:lnTo>
                  <a:cubicBezTo>
                    <a:pt x="0" y="741"/>
                    <a:pt x="8" y="734"/>
                    <a:pt x="17" y="734"/>
                  </a:cubicBezTo>
                  <a:cubicBezTo>
                    <a:pt x="26" y="734"/>
                    <a:pt x="33" y="741"/>
                    <a:pt x="33" y="750"/>
                  </a:cubicBezTo>
                  <a:cubicBezTo>
                    <a:pt x="33" y="759"/>
                    <a:pt x="26" y="767"/>
                    <a:pt x="17" y="767"/>
                  </a:cubicBezTo>
                  <a:cubicBezTo>
                    <a:pt x="8" y="767"/>
                    <a:pt x="0" y="759"/>
                    <a:pt x="0" y="750"/>
                  </a:cubicBezTo>
                  <a:close/>
                  <a:moveTo>
                    <a:pt x="0" y="684"/>
                  </a:moveTo>
                  <a:lnTo>
                    <a:pt x="0" y="684"/>
                  </a:lnTo>
                  <a:cubicBezTo>
                    <a:pt x="0" y="674"/>
                    <a:pt x="8" y="667"/>
                    <a:pt x="17" y="667"/>
                  </a:cubicBezTo>
                  <a:cubicBezTo>
                    <a:pt x="26" y="667"/>
                    <a:pt x="33" y="674"/>
                    <a:pt x="33" y="684"/>
                  </a:cubicBezTo>
                  <a:cubicBezTo>
                    <a:pt x="33" y="693"/>
                    <a:pt x="26" y="700"/>
                    <a:pt x="17" y="700"/>
                  </a:cubicBezTo>
                  <a:cubicBezTo>
                    <a:pt x="8" y="700"/>
                    <a:pt x="0" y="693"/>
                    <a:pt x="0" y="684"/>
                  </a:cubicBezTo>
                  <a:close/>
                  <a:moveTo>
                    <a:pt x="0" y="617"/>
                  </a:moveTo>
                  <a:lnTo>
                    <a:pt x="0" y="617"/>
                  </a:lnTo>
                  <a:cubicBezTo>
                    <a:pt x="0" y="608"/>
                    <a:pt x="8" y="600"/>
                    <a:pt x="17" y="600"/>
                  </a:cubicBezTo>
                  <a:cubicBezTo>
                    <a:pt x="26" y="600"/>
                    <a:pt x="33" y="608"/>
                    <a:pt x="33" y="617"/>
                  </a:cubicBezTo>
                  <a:cubicBezTo>
                    <a:pt x="33" y="626"/>
                    <a:pt x="26" y="634"/>
                    <a:pt x="17" y="634"/>
                  </a:cubicBezTo>
                  <a:cubicBezTo>
                    <a:pt x="8" y="634"/>
                    <a:pt x="0" y="626"/>
                    <a:pt x="0" y="617"/>
                  </a:cubicBezTo>
                  <a:close/>
                  <a:moveTo>
                    <a:pt x="0" y="550"/>
                  </a:moveTo>
                  <a:lnTo>
                    <a:pt x="0" y="550"/>
                  </a:lnTo>
                  <a:cubicBezTo>
                    <a:pt x="0" y="541"/>
                    <a:pt x="8" y="533"/>
                    <a:pt x="17" y="533"/>
                  </a:cubicBezTo>
                  <a:cubicBezTo>
                    <a:pt x="26" y="533"/>
                    <a:pt x="33" y="541"/>
                    <a:pt x="33" y="550"/>
                  </a:cubicBezTo>
                  <a:cubicBezTo>
                    <a:pt x="33" y="559"/>
                    <a:pt x="26" y="567"/>
                    <a:pt x="17" y="567"/>
                  </a:cubicBezTo>
                  <a:cubicBezTo>
                    <a:pt x="8" y="567"/>
                    <a:pt x="0" y="559"/>
                    <a:pt x="0" y="550"/>
                  </a:cubicBezTo>
                  <a:close/>
                  <a:moveTo>
                    <a:pt x="0" y="483"/>
                  </a:moveTo>
                  <a:lnTo>
                    <a:pt x="0" y="483"/>
                  </a:lnTo>
                  <a:cubicBezTo>
                    <a:pt x="0" y="474"/>
                    <a:pt x="8" y="467"/>
                    <a:pt x="17" y="467"/>
                  </a:cubicBezTo>
                  <a:cubicBezTo>
                    <a:pt x="26" y="467"/>
                    <a:pt x="33" y="474"/>
                    <a:pt x="33" y="483"/>
                  </a:cubicBezTo>
                  <a:cubicBezTo>
                    <a:pt x="33" y="493"/>
                    <a:pt x="26" y="500"/>
                    <a:pt x="17" y="500"/>
                  </a:cubicBezTo>
                  <a:cubicBezTo>
                    <a:pt x="8" y="500"/>
                    <a:pt x="0" y="493"/>
                    <a:pt x="0" y="483"/>
                  </a:cubicBezTo>
                  <a:close/>
                  <a:moveTo>
                    <a:pt x="0" y="417"/>
                  </a:moveTo>
                  <a:lnTo>
                    <a:pt x="0" y="417"/>
                  </a:lnTo>
                  <a:cubicBezTo>
                    <a:pt x="0" y="408"/>
                    <a:pt x="8" y="400"/>
                    <a:pt x="17" y="400"/>
                  </a:cubicBezTo>
                  <a:cubicBezTo>
                    <a:pt x="26" y="400"/>
                    <a:pt x="33" y="408"/>
                    <a:pt x="33" y="417"/>
                  </a:cubicBezTo>
                  <a:cubicBezTo>
                    <a:pt x="33" y="426"/>
                    <a:pt x="26" y="433"/>
                    <a:pt x="17" y="433"/>
                  </a:cubicBezTo>
                  <a:cubicBezTo>
                    <a:pt x="8" y="433"/>
                    <a:pt x="0" y="426"/>
                    <a:pt x="0" y="417"/>
                  </a:cubicBezTo>
                  <a:close/>
                  <a:moveTo>
                    <a:pt x="0" y="350"/>
                  </a:moveTo>
                  <a:lnTo>
                    <a:pt x="0" y="350"/>
                  </a:lnTo>
                  <a:cubicBezTo>
                    <a:pt x="0" y="341"/>
                    <a:pt x="8" y="333"/>
                    <a:pt x="17" y="333"/>
                  </a:cubicBezTo>
                  <a:cubicBezTo>
                    <a:pt x="26" y="333"/>
                    <a:pt x="33" y="341"/>
                    <a:pt x="33" y="350"/>
                  </a:cubicBezTo>
                  <a:cubicBezTo>
                    <a:pt x="33" y="359"/>
                    <a:pt x="26" y="367"/>
                    <a:pt x="17" y="367"/>
                  </a:cubicBezTo>
                  <a:cubicBezTo>
                    <a:pt x="8" y="367"/>
                    <a:pt x="0" y="359"/>
                    <a:pt x="0" y="350"/>
                  </a:cubicBezTo>
                  <a:close/>
                  <a:moveTo>
                    <a:pt x="0" y="283"/>
                  </a:moveTo>
                  <a:lnTo>
                    <a:pt x="0" y="283"/>
                  </a:lnTo>
                  <a:cubicBezTo>
                    <a:pt x="0" y="274"/>
                    <a:pt x="8" y="267"/>
                    <a:pt x="17" y="267"/>
                  </a:cubicBezTo>
                  <a:cubicBezTo>
                    <a:pt x="26" y="267"/>
                    <a:pt x="33" y="274"/>
                    <a:pt x="33" y="283"/>
                  </a:cubicBezTo>
                  <a:cubicBezTo>
                    <a:pt x="33" y="293"/>
                    <a:pt x="26" y="300"/>
                    <a:pt x="17" y="300"/>
                  </a:cubicBezTo>
                  <a:cubicBezTo>
                    <a:pt x="8" y="300"/>
                    <a:pt x="0" y="293"/>
                    <a:pt x="0" y="283"/>
                  </a:cubicBezTo>
                  <a:close/>
                  <a:moveTo>
                    <a:pt x="0" y="217"/>
                  </a:moveTo>
                  <a:lnTo>
                    <a:pt x="0" y="217"/>
                  </a:lnTo>
                  <a:cubicBezTo>
                    <a:pt x="0" y="207"/>
                    <a:pt x="8" y="200"/>
                    <a:pt x="17" y="200"/>
                  </a:cubicBezTo>
                  <a:cubicBezTo>
                    <a:pt x="26" y="200"/>
                    <a:pt x="33" y="207"/>
                    <a:pt x="33" y="217"/>
                  </a:cubicBezTo>
                  <a:cubicBezTo>
                    <a:pt x="33" y="226"/>
                    <a:pt x="26" y="233"/>
                    <a:pt x="17" y="233"/>
                  </a:cubicBezTo>
                  <a:cubicBezTo>
                    <a:pt x="8" y="233"/>
                    <a:pt x="0" y="226"/>
                    <a:pt x="0" y="217"/>
                  </a:cubicBezTo>
                  <a:close/>
                  <a:moveTo>
                    <a:pt x="0" y="150"/>
                  </a:moveTo>
                  <a:lnTo>
                    <a:pt x="0" y="150"/>
                  </a:lnTo>
                  <a:cubicBezTo>
                    <a:pt x="0" y="141"/>
                    <a:pt x="8" y="133"/>
                    <a:pt x="17" y="133"/>
                  </a:cubicBezTo>
                  <a:cubicBezTo>
                    <a:pt x="26" y="133"/>
                    <a:pt x="33" y="141"/>
                    <a:pt x="33" y="150"/>
                  </a:cubicBezTo>
                  <a:cubicBezTo>
                    <a:pt x="33" y="159"/>
                    <a:pt x="26" y="167"/>
                    <a:pt x="17" y="167"/>
                  </a:cubicBezTo>
                  <a:cubicBezTo>
                    <a:pt x="8" y="167"/>
                    <a:pt x="0" y="159"/>
                    <a:pt x="0" y="150"/>
                  </a:cubicBezTo>
                  <a:close/>
                  <a:moveTo>
                    <a:pt x="0" y="83"/>
                  </a:moveTo>
                  <a:lnTo>
                    <a:pt x="0" y="83"/>
                  </a:lnTo>
                  <a:cubicBezTo>
                    <a:pt x="0" y="74"/>
                    <a:pt x="8" y="67"/>
                    <a:pt x="17" y="67"/>
                  </a:cubicBezTo>
                  <a:cubicBezTo>
                    <a:pt x="26" y="67"/>
                    <a:pt x="33" y="74"/>
                    <a:pt x="33" y="83"/>
                  </a:cubicBezTo>
                  <a:cubicBezTo>
                    <a:pt x="33" y="92"/>
                    <a:pt x="26" y="100"/>
                    <a:pt x="17" y="100"/>
                  </a:cubicBezTo>
                  <a:cubicBezTo>
                    <a:pt x="8" y="100"/>
                    <a:pt x="0" y="92"/>
                    <a:pt x="0" y="83"/>
                  </a:cubicBezTo>
                  <a:close/>
                  <a:moveTo>
                    <a:pt x="0" y="17"/>
                  </a:moveTo>
                  <a:lnTo>
                    <a:pt x="0" y="17"/>
                  </a:lnTo>
                  <a:cubicBezTo>
                    <a:pt x="0" y="7"/>
                    <a:pt x="8" y="0"/>
                    <a:pt x="17" y="0"/>
                  </a:cubicBezTo>
                  <a:cubicBezTo>
                    <a:pt x="26" y="0"/>
                    <a:pt x="33" y="7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ubicBezTo>
                    <a:pt x="8" y="33"/>
                    <a:pt x="0" y="26"/>
                    <a:pt x="0" y="17"/>
                  </a:cubicBezTo>
                  <a:close/>
                </a:path>
              </a:pathLst>
            </a:custGeom>
            <a:solidFill>
              <a:srgbClr val="000000"/>
            </a:solidFill>
            <a:ln w="1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836" name="Line 657"/>
            <p:cNvSpPr>
              <a:spLocks noChangeShapeType="1"/>
            </p:cNvSpPr>
            <p:nvPr/>
          </p:nvSpPr>
          <p:spPr bwMode="auto">
            <a:xfrm>
              <a:off x="2205" y="1885"/>
              <a:ext cx="1" cy="465"/>
            </a:xfrm>
            <a:prstGeom prst="line">
              <a:avLst/>
            </a:prstGeom>
            <a:noFill/>
            <a:ln w="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18837" name="Group 664"/>
            <p:cNvGrpSpPr>
              <a:grpSpLocks/>
            </p:cNvGrpSpPr>
            <p:nvPr/>
          </p:nvGrpSpPr>
          <p:grpSpPr bwMode="auto">
            <a:xfrm>
              <a:off x="2190" y="2229"/>
              <a:ext cx="35" cy="54"/>
              <a:chOff x="2190" y="2229"/>
              <a:chExt cx="35" cy="54"/>
            </a:xfrm>
          </p:grpSpPr>
          <p:grpSp>
            <p:nvGrpSpPr>
              <p:cNvPr id="19946" name="Group 660"/>
              <p:cNvGrpSpPr>
                <a:grpSpLocks/>
              </p:cNvGrpSpPr>
              <p:nvPr/>
            </p:nvGrpSpPr>
            <p:grpSpPr bwMode="auto">
              <a:xfrm>
                <a:off x="2190" y="2229"/>
                <a:ext cx="35" cy="27"/>
                <a:chOff x="2190" y="2229"/>
                <a:chExt cx="35" cy="27"/>
              </a:xfrm>
            </p:grpSpPr>
            <p:sp>
              <p:nvSpPr>
                <p:cNvPr id="19950" name="Freeform 658"/>
                <p:cNvSpPr>
                  <a:spLocks/>
                </p:cNvSpPr>
                <p:nvPr/>
              </p:nvSpPr>
              <p:spPr bwMode="auto">
                <a:xfrm>
                  <a:off x="2190" y="2229"/>
                  <a:ext cx="35" cy="27"/>
                </a:xfrm>
                <a:custGeom>
                  <a:avLst/>
                  <a:gdLst>
                    <a:gd name="T0" fmla="*/ 17 w 35"/>
                    <a:gd name="T1" fmla="*/ 27 h 27"/>
                    <a:gd name="T2" fmla="*/ 35 w 35"/>
                    <a:gd name="T3" fmla="*/ 0 h 27"/>
                    <a:gd name="T4" fmla="*/ 0 w 35"/>
                    <a:gd name="T5" fmla="*/ 0 h 27"/>
                    <a:gd name="T6" fmla="*/ 17 w 35"/>
                    <a:gd name="T7" fmla="*/ 27 h 27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5" h="27">
                      <a:moveTo>
                        <a:pt x="17" y="27"/>
                      </a:moveTo>
                      <a:lnTo>
                        <a:pt x="35" y="0"/>
                      </a:lnTo>
                      <a:lnTo>
                        <a:pt x="0" y="0"/>
                      </a:lnTo>
                      <a:lnTo>
                        <a:pt x="17" y="2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9951" name="Freeform 659"/>
                <p:cNvSpPr>
                  <a:spLocks/>
                </p:cNvSpPr>
                <p:nvPr/>
              </p:nvSpPr>
              <p:spPr bwMode="auto">
                <a:xfrm>
                  <a:off x="2190" y="2229"/>
                  <a:ext cx="35" cy="27"/>
                </a:xfrm>
                <a:custGeom>
                  <a:avLst/>
                  <a:gdLst>
                    <a:gd name="T0" fmla="*/ 17 w 35"/>
                    <a:gd name="T1" fmla="*/ 27 h 27"/>
                    <a:gd name="T2" fmla="*/ 35 w 35"/>
                    <a:gd name="T3" fmla="*/ 0 h 27"/>
                    <a:gd name="T4" fmla="*/ 0 w 35"/>
                    <a:gd name="T5" fmla="*/ 0 h 27"/>
                    <a:gd name="T6" fmla="*/ 17 w 35"/>
                    <a:gd name="T7" fmla="*/ 27 h 27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5" h="27">
                      <a:moveTo>
                        <a:pt x="17" y="27"/>
                      </a:moveTo>
                      <a:lnTo>
                        <a:pt x="35" y="0"/>
                      </a:lnTo>
                      <a:lnTo>
                        <a:pt x="0" y="0"/>
                      </a:lnTo>
                      <a:lnTo>
                        <a:pt x="17" y="27"/>
                      </a:lnTo>
                      <a:close/>
                    </a:path>
                  </a:pathLst>
                </a:custGeom>
                <a:noFill/>
                <a:ln w="5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9947" name="Group 663"/>
              <p:cNvGrpSpPr>
                <a:grpSpLocks/>
              </p:cNvGrpSpPr>
              <p:nvPr/>
            </p:nvGrpSpPr>
            <p:grpSpPr bwMode="auto">
              <a:xfrm>
                <a:off x="2190" y="2256"/>
                <a:ext cx="35" cy="27"/>
                <a:chOff x="2190" y="2256"/>
                <a:chExt cx="35" cy="27"/>
              </a:xfrm>
            </p:grpSpPr>
            <p:sp>
              <p:nvSpPr>
                <p:cNvPr id="19948" name="Freeform 661"/>
                <p:cNvSpPr>
                  <a:spLocks/>
                </p:cNvSpPr>
                <p:nvPr/>
              </p:nvSpPr>
              <p:spPr bwMode="auto">
                <a:xfrm>
                  <a:off x="2190" y="2256"/>
                  <a:ext cx="35" cy="27"/>
                </a:xfrm>
                <a:custGeom>
                  <a:avLst/>
                  <a:gdLst>
                    <a:gd name="T0" fmla="*/ 17 w 35"/>
                    <a:gd name="T1" fmla="*/ 0 h 27"/>
                    <a:gd name="T2" fmla="*/ 35 w 35"/>
                    <a:gd name="T3" fmla="*/ 27 h 27"/>
                    <a:gd name="T4" fmla="*/ 0 w 35"/>
                    <a:gd name="T5" fmla="*/ 27 h 27"/>
                    <a:gd name="T6" fmla="*/ 17 w 35"/>
                    <a:gd name="T7" fmla="*/ 0 h 27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5" h="27">
                      <a:moveTo>
                        <a:pt x="17" y="0"/>
                      </a:moveTo>
                      <a:lnTo>
                        <a:pt x="35" y="27"/>
                      </a:lnTo>
                      <a:lnTo>
                        <a:pt x="0" y="27"/>
                      </a:lnTo>
                      <a:lnTo>
                        <a:pt x="17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9949" name="Freeform 662"/>
                <p:cNvSpPr>
                  <a:spLocks/>
                </p:cNvSpPr>
                <p:nvPr/>
              </p:nvSpPr>
              <p:spPr bwMode="auto">
                <a:xfrm>
                  <a:off x="2190" y="2256"/>
                  <a:ext cx="35" cy="27"/>
                </a:xfrm>
                <a:custGeom>
                  <a:avLst/>
                  <a:gdLst>
                    <a:gd name="T0" fmla="*/ 17 w 35"/>
                    <a:gd name="T1" fmla="*/ 0 h 27"/>
                    <a:gd name="T2" fmla="*/ 35 w 35"/>
                    <a:gd name="T3" fmla="*/ 27 h 27"/>
                    <a:gd name="T4" fmla="*/ 0 w 35"/>
                    <a:gd name="T5" fmla="*/ 27 h 27"/>
                    <a:gd name="T6" fmla="*/ 17 w 35"/>
                    <a:gd name="T7" fmla="*/ 0 h 27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5" h="27">
                      <a:moveTo>
                        <a:pt x="17" y="0"/>
                      </a:moveTo>
                      <a:lnTo>
                        <a:pt x="35" y="27"/>
                      </a:lnTo>
                      <a:lnTo>
                        <a:pt x="0" y="27"/>
                      </a:lnTo>
                      <a:lnTo>
                        <a:pt x="17" y="0"/>
                      </a:lnTo>
                      <a:close/>
                    </a:path>
                  </a:pathLst>
                </a:custGeom>
                <a:noFill/>
                <a:ln w="5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  <p:sp>
          <p:nvSpPr>
            <p:cNvPr id="18838" name="Line 665"/>
            <p:cNvSpPr>
              <a:spLocks noChangeShapeType="1"/>
            </p:cNvSpPr>
            <p:nvPr/>
          </p:nvSpPr>
          <p:spPr bwMode="auto">
            <a:xfrm>
              <a:off x="2205" y="2351"/>
              <a:ext cx="127" cy="1"/>
            </a:xfrm>
            <a:prstGeom prst="line">
              <a:avLst/>
            </a:prstGeom>
            <a:noFill/>
            <a:ln w="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839" name="Rectangle 666"/>
            <p:cNvSpPr>
              <a:spLocks noChangeArrowheads="1"/>
            </p:cNvSpPr>
            <p:nvPr/>
          </p:nvSpPr>
          <p:spPr bwMode="auto">
            <a:xfrm>
              <a:off x="2251" y="2340"/>
              <a:ext cx="21" cy="1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CC0000"/>
                </a:buClr>
                <a:buSzPct val="120000"/>
                <a:buFont typeface="Wingdings" panose="05000000000000000000" pitchFamily="2" charset="2"/>
                <a:buChar char="F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3CC33"/>
                </a:buClr>
                <a:buFont typeface="Wingdings" panose="05000000000000000000" pitchFamily="2" charset="2"/>
                <a:buChar char="Ø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spcBef>
                  <a:spcPct val="20000"/>
                </a:spcBef>
                <a:buSzPct val="90000"/>
                <a:buFont typeface="Wingdings" panose="05000000000000000000" pitchFamily="2" charset="2"/>
                <a:buChar char="p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1800">
                <a:ea typeface="宋体" panose="02010600030101010101" pitchFamily="2" charset="-122"/>
              </a:endParaRPr>
            </a:p>
          </p:txBody>
        </p:sp>
        <p:sp>
          <p:nvSpPr>
            <p:cNvPr id="18840" name="Line 667"/>
            <p:cNvSpPr>
              <a:spLocks noChangeShapeType="1"/>
            </p:cNvSpPr>
            <p:nvPr/>
          </p:nvSpPr>
          <p:spPr bwMode="auto">
            <a:xfrm>
              <a:off x="2261" y="2036"/>
              <a:ext cx="1" cy="686"/>
            </a:xfrm>
            <a:prstGeom prst="line">
              <a:avLst/>
            </a:prstGeom>
            <a:noFill/>
            <a:ln w="11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18841" name="Group 679"/>
            <p:cNvGrpSpPr>
              <a:grpSpLocks/>
            </p:cNvGrpSpPr>
            <p:nvPr/>
          </p:nvGrpSpPr>
          <p:grpSpPr bwMode="auto">
            <a:xfrm>
              <a:off x="2244" y="2229"/>
              <a:ext cx="71" cy="55"/>
              <a:chOff x="2244" y="2229"/>
              <a:chExt cx="71" cy="55"/>
            </a:xfrm>
          </p:grpSpPr>
          <p:grpSp>
            <p:nvGrpSpPr>
              <p:cNvPr id="19935" name="Group 670"/>
              <p:cNvGrpSpPr>
                <a:grpSpLocks/>
              </p:cNvGrpSpPr>
              <p:nvPr/>
            </p:nvGrpSpPr>
            <p:grpSpPr bwMode="auto">
              <a:xfrm>
                <a:off x="2244" y="2229"/>
                <a:ext cx="35" cy="27"/>
                <a:chOff x="2244" y="2229"/>
                <a:chExt cx="35" cy="27"/>
              </a:xfrm>
            </p:grpSpPr>
            <p:sp>
              <p:nvSpPr>
                <p:cNvPr id="19944" name="Freeform 668"/>
                <p:cNvSpPr>
                  <a:spLocks/>
                </p:cNvSpPr>
                <p:nvPr/>
              </p:nvSpPr>
              <p:spPr bwMode="auto">
                <a:xfrm>
                  <a:off x="2244" y="2229"/>
                  <a:ext cx="35" cy="27"/>
                </a:xfrm>
                <a:custGeom>
                  <a:avLst/>
                  <a:gdLst>
                    <a:gd name="T0" fmla="*/ 17 w 35"/>
                    <a:gd name="T1" fmla="*/ 27 h 27"/>
                    <a:gd name="T2" fmla="*/ 35 w 35"/>
                    <a:gd name="T3" fmla="*/ 0 h 27"/>
                    <a:gd name="T4" fmla="*/ 0 w 35"/>
                    <a:gd name="T5" fmla="*/ 0 h 27"/>
                    <a:gd name="T6" fmla="*/ 17 w 35"/>
                    <a:gd name="T7" fmla="*/ 27 h 27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5" h="27">
                      <a:moveTo>
                        <a:pt x="17" y="27"/>
                      </a:moveTo>
                      <a:lnTo>
                        <a:pt x="35" y="0"/>
                      </a:lnTo>
                      <a:lnTo>
                        <a:pt x="0" y="0"/>
                      </a:lnTo>
                      <a:lnTo>
                        <a:pt x="17" y="2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9945" name="Freeform 669"/>
                <p:cNvSpPr>
                  <a:spLocks/>
                </p:cNvSpPr>
                <p:nvPr/>
              </p:nvSpPr>
              <p:spPr bwMode="auto">
                <a:xfrm>
                  <a:off x="2244" y="2229"/>
                  <a:ext cx="35" cy="27"/>
                </a:xfrm>
                <a:custGeom>
                  <a:avLst/>
                  <a:gdLst>
                    <a:gd name="T0" fmla="*/ 17 w 35"/>
                    <a:gd name="T1" fmla="*/ 27 h 27"/>
                    <a:gd name="T2" fmla="*/ 35 w 35"/>
                    <a:gd name="T3" fmla="*/ 0 h 27"/>
                    <a:gd name="T4" fmla="*/ 0 w 35"/>
                    <a:gd name="T5" fmla="*/ 0 h 27"/>
                    <a:gd name="T6" fmla="*/ 17 w 35"/>
                    <a:gd name="T7" fmla="*/ 27 h 27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5" h="27">
                      <a:moveTo>
                        <a:pt x="17" y="27"/>
                      </a:moveTo>
                      <a:lnTo>
                        <a:pt x="35" y="0"/>
                      </a:lnTo>
                      <a:lnTo>
                        <a:pt x="0" y="0"/>
                      </a:lnTo>
                      <a:lnTo>
                        <a:pt x="17" y="27"/>
                      </a:lnTo>
                      <a:close/>
                    </a:path>
                  </a:pathLst>
                </a:custGeom>
                <a:noFill/>
                <a:ln w="5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9936" name="Group 673"/>
              <p:cNvGrpSpPr>
                <a:grpSpLocks/>
              </p:cNvGrpSpPr>
              <p:nvPr/>
            </p:nvGrpSpPr>
            <p:grpSpPr bwMode="auto">
              <a:xfrm>
                <a:off x="2244" y="2257"/>
                <a:ext cx="35" cy="27"/>
                <a:chOff x="2244" y="2257"/>
                <a:chExt cx="35" cy="27"/>
              </a:xfrm>
            </p:grpSpPr>
            <p:sp>
              <p:nvSpPr>
                <p:cNvPr id="19942" name="Freeform 671"/>
                <p:cNvSpPr>
                  <a:spLocks/>
                </p:cNvSpPr>
                <p:nvPr/>
              </p:nvSpPr>
              <p:spPr bwMode="auto">
                <a:xfrm>
                  <a:off x="2244" y="2257"/>
                  <a:ext cx="35" cy="27"/>
                </a:xfrm>
                <a:custGeom>
                  <a:avLst/>
                  <a:gdLst>
                    <a:gd name="T0" fmla="*/ 17 w 35"/>
                    <a:gd name="T1" fmla="*/ 0 h 27"/>
                    <a:gd name="T2" fmla="*/ 35 w 35"/>
                    <a:gd name="T3" fmla="*/ 27 h 27"/>
                    <a:gd name="T4" fmla="*/ 0 w 35"/>
                    <a:gd name="T5" fmla="*/ 27 h 27"/>
                    <a:gd name="T6" fmla="*/ 17 w 35"/>
                    <a:gd name="T7" fmla="*/ 0 h 27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5" h="27">
                      <a:moveTo>
                        <a:pt x="17" y="0"/>
                      </a:moveTo>
                      <a:lnTo>
                        <a:pt x="35" y="27"/>
                      </a:lnTo>
                      <a:lnTo>
                        <a:pt x="0" y="27"/>
                      </a:lnTo>
                      <a:lnTo>
                        <a:pt x="17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9943" name="Freeform 672"/>
                <p:cNvSpPr>
                  <a:spLocks/>
                </p:cNvSpPr>
                <p:nvPr/>
              </p:nvSpPr>
              <p:spPr bwMode="auto">
                <a:xfrm>
                  <a:off x="2244" y="2257"/>
                  <a:ext cx="35" cy="27"/>
                </a:xfrm>
                <a:custGeom>
                  <a:avLst/>
                  <a:gdLst>
                    <a:gd name="T0" fmla="*/ 17 w 35"/>
                    <a:gd name="T1" fmla="*/ 0 h 27"/>
                    <a:gd name="T2" fmla="*/ 35 w 35"/>
                    <a:gd name="T3" fmla="*/ 27 h 27"/>
                    <a:gd name="T4" fmla="*/ 0 w 35"/>
                    <a:gd name="T5" fmla="*/ 27 h 27"/>
                    <a:gd name="T6" fmla="*/ 17 w 35"/>
                    <a:gd name="T7" fmla="*/ 0 h 27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5" h="27">
                      <a:moveTo>
                        <a:pt x="17" y="0"/>
                      </a:moveTo>
                      <a:lnTo>
                        <a:pt x="35" y="27"/>
                      </a:lnTo>
                      <a:lnTo>
                        <a:pt x="0" y="27"/>
                      </a:lnTo>
                      <a:lnTo>
                        <a:pt x="17" y="0"/>
                      </a:lnTo>
                      <a:close/>
                    </a:path>
                  </a:pathLst>
                </a:custGeom>
                <a:noFill/>
                <a:ln w="5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19937" name="Line 674"/>
              <p:cNvSpPr>
                <a:spLocks noChangeShapeType="1"/>
              </p:cNvSpPr>
              <p:nvPr/>
            </p:nvSpPr>
            <p:spPr bwMode="auto">
              <a:xfrm flipH="1">
                <a:off x="2263" y="2256"/>
                <a:ext cx="33" cy="1"/>
              </a:xfrm>
              <a:prstGeom prst="line">
                <a:avLst/>
              </a:prstGeom>
              <a:noFill/>
              <a:ln w="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938" name="Line 675"/>
              <p:cNvSpPr>
                <a:spLocks noChangeShapeType="1"/>
              </p:cNvSpPr>
              <p:nvPr/>
            </p:nvSpPr>
            <p:spPr bwMode="auto">
              <a:xfrm>
                <a:off x="2296" y="2245"/>
                <a:ext cx="1" cy="22"/>
              </a:xfrm>
              <a:prstGeom prst="line">
                <a:avLst/>
              </a:prstGeom>
              <a:noFill/>
              <a:ln w="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939" name="Line 676"/>
              <p:cNvSpPr>
                <a:spLocks noChangeShapeType="1"/>
              </p:cNvSpPr>
              <p:nvPr/>
            </p:nvSpPr>
            <p:spPr bwMode="auto">
              <a:xfrm flipH="1">
                <a:off x="2296" y="2244"/>
                <a:ext cx="11" cy="1"/>
              </a:xfrm>
              <a:prstGeom prst="line">
                <a:avLst/>
              </a:prstGeom>
              <a:noFill/>
              <a:ln w="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940" name="Line 677"/>
              <p:cNvSpPr>
                <a:spLocks noChangeShapeType="1"/>
              </p:cNvSpPr>
              <p:nvPr/>
            </p:nvSpPr>
            <p:spPr bwMode="auto">
              <a:xfrm flipH="1">
                <a:off x="2296" y="2267"/>
                <a:ext cx="11" cy="1"/>
              </a:xfrm>
              <a:prstGeom prst="line">
                <a:avLst/>
              </a:prstGeom>
              <a:noFill/>
              <a:ln w="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941" name="Freeform 678"/>
              <p:cNvSpPr>
                <a:spLocks/>
              </p:cNvSpPr>
              <p:nvPr/>
            </p:nvSpPr>
            <p:spPr bwMode="auto">
              <a:xfrm>
                <a:off x="2307" y="2244"/>
                <a:ext cx="8" cy="23"/>
              </a:xfrm>
              <a:custGeom>
                <a:avLst/>
                <a:gdLst>
                  <a:gd name="T0" fmla="*/ 0 w 8"/>
                  <a:gd name="T1" fmla="*/ 0 h 23"/>
                  <a:gd name="T2" fmla="*/ 8 w 8"/>
                  <a:gd name="T3" fmla="*/ 12 h 23"/>
                  <a:gd name="T4" fmla="*/ 0 w 8"/>
                  <a:gd name="T5" fmla="*/ 23 h 2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8" h="23">
                    <a:moveTo>
                      <a:pt x="0" y="0"/>
                    </a:moveTo>
                    <a:cubicBezTo>
                      <a:pt x="4" y="4"/>
                      <a:pt x="8" y="9"/>
                      <a:pt x="8" y="12"/>
                    </a:cubicBezTo>
                    <a:cubicBezTo>
                      <a:pt x="8" y="16"/>
                      <a:pt x="4" y="20"/>
                      <a:pt x="0" y="23"/>
                    </a:cubicBezTo>
                  </a:path>
                </a:pathLst>
              </a:custGeom>
              <a:noFill/>
              <a:ln w="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18842" name="Freeform 680"/>
            <p:cNvSpPr>
              <a:spLocks noEditPoints="1"/>
            </p:cNvSpPr>
            <p:nvPr/>
          </p:nvSpPr>
          <p:spPr bwMode="auto">
            <a:xfrm>
              <a:off x="2184" y="2107"/>
              <a:ext cx="43" cy="60"/>
            </a:xfrm>
            <a:custGeom>
              <a:avLst/>
              <a:gdLst>
                <a:gd name="T0" fmla="*/ 2 w 400"/>
                <a:gd name="T1" fmla="*/ 5 h 637"/>
                <a:gd name="T2" fmla="*/ 2 w 400"/>
                <a:gd name="T3" fmla="*/ 3 h 637"/>
                <a:gd name="T4" fmla="*/ 2 w 400"/>
                <a:gd name="T5" fmla="*/ 3 h 637"/>
                <a:gd name="T6" fmla="*/ 3 w 400"/>
                <a:gd name="T7" fmla="*/ 3 h 637"/>
                <a:gd name="T8" fmla="*/ 3 w 400"/>
                <a:gd name="T9" fmla="*/ 5 h 637"/>
                <a:gd name="T10" fmla="*/ 2 w 400"/>
                <a:gd name="T11" fmla="*/ 6 h 637"/>
                <a:gd name="T12" fmla="*/ 2 w 400"/>
                <a:gd name="T13" fmla="*/ 5 h 637"/>
                <a:gd name="T14" fmla="*/ 0 w 400"/>
                <a:gd name="T15" fmla="*/ 4 h 637"/>
                <a:gd name="T16" fmla="*/ 2 w 400"/>
                <a:gd name="T17" fmla="*/ 0 h 637"/>
                <a:gd name="T18" fmla="*/ 5 w 400"/>
                <a:gd name="T19" fmla="*/ 4 h 637"/>
                <a:gd name="T20" fmla="*/ 0 w 400"/>
                <a:gd name="T21" fmla="*/ 4 h 63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00" h="637">
                  <a:moveTo>
                    <a:pt x="166" y="603"/>
                  </a:moveTo>
                  <a:lnTo>
                    <a:pt x="166" y="333"/>
                  </a:lnTo>
                  <a:cubicBezTo>
                    <a:pt x="166" y="315"/>
                    <a:pt x="181" y="300"/>
                    <a:pt x="200" y="300"/>
                  </a:cubicBezTo>
                  <a:cubicBezTo>
                    <a:pt x="218" y="300"/>
                    <a:pt x="233" y="315"/>
                    <a:pt x="233" y="333"/>
                  </a:cubicBezTo>
                  <a:lnTo>
                    <a:pt x="233" y="603"/>
                  </a:lnTo>
                  <a:cubicBezTo>
                    <a:pt x="233" y="622"/>
                    <a:pt x="218" y="637"/>
                    <a:pt x="200" y="637"/>
                  </a:cubicBezTo>
                  <a:cubicBezTo>
                    <a:pt x="181" y="637"/>
                    <a:pt x="166" y="622"/>
                    <a:pt x="166" y="603"/>
                  </a:cubicBezTo>
                  <a:close/>
                  <a:moveTo>
                    <a:pt x="0" y="400"/>
                  </a:moveTo>
                  <a:lnTo>
                    <a:pt x="200" y="0"/>
                  </a:lnTo>
                  <a:lnTo>
                    <a:pt x="400" y="400"/>
                  </a:lnTo>
                  <a:lnTo>
                    <a:pt x="0" y="400"/>
                  </a:lnTo>
                  <a:close/>
                </a:path>
              </a:pathLst>
            </a:custGeom>
            <a:solidFill>
              <a:srgbClr val="000000"/>
            </a:solidFill>
            <a:ln w="1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843" name="Freeform 681"/>
            <p:cNvSpPr>
              <a:spLocks noEditPoints="1"/>
            </p:cNvSpPr>
            <p:nvPr/>
          </p:nvSpPr>
          <p:spPr bwMode="auto">
            <a:xfrm>
              <a:off x="1871" y="1079"/>
              <a:ext cx="42" cy="60"/>
            </a:xfrm>
            <a:custGeom>
              <a:avLst/>
              <a:gdLst>
                <a:gd name="T0" fmla="*/ 1 w 800"/>
                <a:gd name="T1" fmla="*/ 3 h 1280"/>
                <a:gd name="T2" fmla="*/ 1 w 800"/>
                <a:gd name="T3" fmla="*/ 1 h 1280"/>
                <a:gd name="T4" fmla="*/ 1 w 800"/>
                <a:gd name="T5" fmla="*/ 1 h 1280"/>
                <a:gd name="T6" fmla="*/ 1 w 800"/>
                <a:gd name="T7" fmla="*/ 1 h 1280"/>
                <a:gd name="T8" fmla="*/ 1 w 800"/>
                <a:gd name="T9" fmla="*/ 3 h 1280"/>
                <a:gd name="T10" fmla="*/ 1 w 800"/>
                <a:gd name="T11" fmla="*/ 3 h 1280"/>
                <a:gd name="T12" fmla="*/ 1 w 800"/>
                <a:gd name="T13" fmla="*/ 3 h 1280"/>
                <a:gd name="T14" fmla="*/ 0 w 800"/>
                <a:gd name="T15" fmla="*/ 2 h 1280"/>
                <a:gd name="T16" fmla="*/ 1 w 800"/>
                <a:gd name="T17" fmla="*/ 0 h 1280"/>
                <a:gd name="T18" fmla="*/ 2 w 800"/>
                <a:gd name="T19" fmla="*/ 2 h 1280"/>
                <a:gd name="T20" fmla="*/ 0 w 800"/>
                <a:gd name="T21" fmla="*/ 2 h 128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00" h="1280">
                  <a:moveTo>
                    <a:pt x="333" y="1213"/>
                  </a:moveTo>
                  <a:lnTo>
                    <a:pt x="333" y="666"/>
                  </a:lnTo>
                  <a:cubicBezTo>
                    <a:pt x="333" y="630"/>
                    <a:pt x="363" y="600"/>
                    <a:pt x="400" y="600"/>
                  </a:cubicBezTo>
                  <a:cubicBezTo>
                    <a:pt x="437" y="600"/>
                    <a:pt x="467" y="630"/>
                    <a:pt x="467" y="666"/>
                  </a:cubicBezTo>
                  <a:lnTo>
                    <a:pt x="467" y="1213"/>
                  </a:lnTo>
                  <a:cubicBezTo>
                    <a:pt x="467" y="1250"/>
                    <a:pt x="437" y="1280"/>
                    <a:pt x="400" y="1280"/>
                  </a:cubicBezTo>
                  <a:cubicBezTo>
                    <a:pt x="363" y="1280"/>
                    <a:pt x="333" y="1250"/>
                    <a:pt x="333" y="1213"/>
                  </a:cubicBezTo>
                  <a:close/>
                  <a:moveTo>
                    <a:pt x="0" y="800"/>
                  </a:moveTo>
                  <a:lnTo>
                    <a:pt x="400" y="0"/>
                  </a:lnTo>
                  <a:lnTo>
                    <a:pt x="800" y="800"/>
                  </a:lnTo>
                  <a:lnTo>
                    <a:pt x="0" y="800"/>
                  </a:lnTo>
                  <a:close/>
                </a:path>
              </a:pathLst>
            </a:custGeom>
            <a:solidFill>
              <a:srgbClr val="000000"/>
            </a:solidFill>
            <a:ln w="1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18844" name="Group 684"/>
            <p:cNvGrpSpPr>
              <a:grpSpLocks/>
            </p:cNvGrpSpPr>
            <p:nvPr/>
          </p:nvGrpSpPr>
          <p:grpSpPr bwMode="auto">
            <a:xfrm>
              <a:off x="1206" y="2915"/>
              <a:ext cx="32" cy="27"/>
              <a:chOff x="1206" y="2915"/>
              <a:chExt cx="32" cy="27"/>
            </a:xfrm>
          </p:grpSpPr>
          <p:sp>
            <p:nvSpPr>
              <p:cNvPr id="19933" name="Freeform 682"/>
              <p:cNvSpPr>
                <a:spLocks/>
              </p:cNvSpPr>
              <p:nvPr/>
            </p:nvSpPr>
            <p:spPr bwMode="auto">
              <a:xfrm>
                <a:off x="1206" y="2915"/>
                <a:ext cx="32" cy="27"/>
              </a:xfrm>
              <a:custGeom>
                <a:avLst/>
                <a:gdLst>
                  <a:gd name="T0" fmla="*/ 16 w 32"/>
                  <a:gd name="T1" fmla="*/ 27 h 27"/>
                  <a:gd name="T2" fmla="*/ 0 w 32"/>
                  <a:gd name="T3" fmla="*/ 0 h 27"/>
                  <a:gd name="T4" fmla="*/ 32 w 32"/>
                  <a:gd name="T5" fmla="*/ 0 h 27"/>
                  <a:gd name="T6" fmla="*/ 16 w 32"/>
                  <a:gd name="T7" fmla="*/ 27 h 2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2" h="27">
                    <a:moveTo>
                      <a:pt x="16" y="27"/>
                    </a:moveTo>
                    <a:lnTo>
                      <a:pt x="0" y="0"/>
                    </a:lnTo>
                    <a:lnTo>
                      <a:pt x="32" y="0"/>
                    </a:lnTo>
                    <a:lnTo>
                      <a:pt x="16" y="2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934" name="Freeform 683"/>
              <p:cNvSpPr>
                <a:spLocks/>
              </p:cNvSpPr>
              <p:nvPr/>
            </p:nvSpPr>
            <p:spPr bwMode="auto">
              <a:xfrm>
                <a:off x="1206" y="2915"/>
                <a:ext cx="32" cy="27"/>
              </a:xfrm>
              <a:custGeom>
                <a:avLst/>
                <a:gdLst>
                  <a:gd name="T0" fmla="*/ 16 w 32"/>
                  <a:gd name="T1" fmla="*/ 27 h 27"/>
                  <a:gd name="T2" fmla="*/ 0 w 32"/>
                  <a:gd name="T3" fmla="*/ 0 h 27"/>
                  <a:gd name="T4" fmla="*/ 32 w 32"/>
                  <a:gd name="T5" fmla="*/ 0 h 27"/>
                  <a:gd name="T6" fmla="*/ 16 w 32"/>
                  <a:gd name="T7" fmla="*/ 27 h 2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2" h="27">
                    <a:moveTo>
                      <a:pt x="16" y="27"/>
                    </a:moveTo>
                    <a:lnTo>
                      <a:pt x="0" y="0"/>
                    </a:lnTo>
                    <a:lnTo>
                      <a:pt x="32" y="0"/>
                    </a:lnTo>
                    <a:lnTo>
                      <a:pt x="16" y="27"/>
                    </a:lnTo>
                    <a:close/>
                  </a:path>
                </a:pathLst>
              </a:custGeom>
              <a:noFill/>
              <a:ln w="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18845" name="Line 685"/>
            <p:cNvSpPr>
              <a:spLocks noChangeShapeType="1"/>
            </p:cNvSpPr>
            <p:nvPr/>
          </p:nvSpPr>
          <p:spPr bwMode="auto">
            <a:xfrm flipV="1">
              <a:off x="1892" y="1024"/>
              <a:ext cx="1" cy="342"/>
            </a:xfrm>
            <a:prstGeom prst="line">
              <a:avLst/>
            </a:prstGeom>
            <a:noFill/>
            <a:ln w="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846" name="Freeform 686"/>
            <p:cNvSpPr>
              <a:spLocks noEditPoints="1"/>
            </p:cNvSpPr>
            <p:nvPr/>
          </p:nvSpPr>
          <p:spPr bwMode="auto">
            <a:xfrm>
              <a:off x="1039" y="2271"/>
              <a:ext cx="28" cy="51"/>
            </a:xfrm>
            <a:custGeom>
              <a:avLst/>
              <a:gdLst>
                <a:gd name="T0" fmla="*/ 2 w 266"/>
                <a:gd name="T1" fmla="*/ 0 h 547"/>
                <a:gd name="T2" fmla="*/ 2 w 266"/>
                <a:gd name="T3" fmla="*/ 3 h 547"/>
                <a:gd name="T4" fmla="*/ 1 w 266"/>
                <a:gd name="T5" fmla="*/ 3 h 547"/>
                <a:gd name="T6" fmla="*/ 1 w 266"/>
                <a:gd name="T7" fmla="*/ 3 h 547"/>
                <a:gd name="T8" fmla="*/ 1 w 266"/>
                <a:gd name="T9" fmla="*/ 0 h 547"/>
                <a:gd name="T10" fmla="*/ 1 w 266"/>
                <a:gd name="T11" fmla="*/ 0 h 547"/>
                <a:gd name="T12" fmla="*/ 2 w 266"/>
                <a:gd name="T13" fmla="*/ 0 h 547"/>
                <a:gd name="T14" fmla="*/ 3 w 266"/>
                <a:gd name="T15" fmla="*/ 2 h 547"/>
                <a:gd name="T16" fmla="*/ 1 w 266"/>
                <a:gd name="T17" fmla="*/ 5 h 547"/>
                <a:gd name="T18" fmla="*/ 0 w 266"/>
                <a:gd name="T19" fmla="*/ 2 h 547"/>
                <a:gd name="T20" fmla="*/ 3 w 266"/>
                <a:gd name="T21" fmla="*/ 2 h 54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66" h="547">
                  <a:moveTo>
                    <a:pt x="166" y="33"/>
                  </a:moveTo>
                  <a:lnTo>
                    <a:pt x="166" y="347"/>
                  </a:lnTo>
                  <a:cubicBezTo>
                    <a:pt x="166" y="365"/>
                    <a:pt x="152" y="380"/>
                    <a:pt x="133" y="380"/>
                  </a:cubicBezTo>
                  <a:cubicBezTo>
                    <a:pt x="115" y="380"/>
                    <a:pt x="100" y="365"/>
                    <a:pt x="100" y="347"/>
                  </a:cubicBezTo>
                  <a:lnTo>
                    <a:pt x="100" y="33"/>
                  </a:lnTo>
                  <a:cubicBezTo>
                    <a:pt x="100" y="15"/>
                    <a:pt x="115" y="0"/>
                    <a:pt x="133" y="0"/>
                  </a:cubicBezTo>
                  <a:cubicBezTo>
                    <a:pt x="152" y="0"/>
                    <a:pt x="166" y="15"/>
                    <a:pt x="166" y="33"/>
                  </a:cubicBezTo>
                  <a:close/>
                  <a:moveTo>
                    <a:pt x="266" y="280"/>
                  </a:moveTo>
                  <a:lnTo>
                    <a:pt x="133" y="547"/>
                  </a:lnTo>
                  <a:lnTo>
                    <a:pt x="0" y="280"/>
                  </a:lnTo>
                  <a:lnTo>
                    <a:pt x="266" y="280"/>
                  </a:lnTo>
                  <a:close/>
                </a:path>
              </a:pathLst>
            </a:custGeom>
            <a:solidFill>
              <a:srgbClr val="000000"/>
            </a:solidFill>
            <a:ln w="1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847" name="Freeform 687"/>
            <p:cNvSpPr>
              <a:spLocks noEditPoints="1"/>
            </p:cNvSpPr>
            <p:nvPr/>
          </p:nvSpPr>
          <p:spPr bwMode="auto">
            <a:xfrm>
              <a:off x="2430" y="2057"/>
              <a:ext cx="3" cy="123"/>
            </a:xfrm>
            <a:custGeom>
              <a:avLst/>
              <a:gdLst>
                <a:gd name="T0" fmla="*/ 0 w 34"/>
                <a:gd name="T1" fmla="*/ 0 h 1310"/>
                <a:gd name="T2" fmla="*/ 0 w 34"/>
                <a:gd name="T3" fmla="*/ 2 h 1310"/>
                <a:gd name="T4" fmla="*/ 0 w 34"/>
                <a:gd name="T5" fmla="*/ 2 h 1310"/>
                <a:gd name="T6" fmla="*/ 0 w 34"/>
                <a:gd name="T7" fmla="*/ 2 h 1310"/>
                <a:gd name="T8" fmla="*/ 0 w 34"/>
                <a:gd name="T9" fmla="*/ 0 h 1310"/>
                <a:gd name="T10" fmla="*/ 0 w 34"/>
                <a:gd name="T11" fmla="*/ 0 h 1310"/>
                <a:gd name="T12" fmla="*/ 0 w 34"/>
                <a:gd name="T13" fmla="*/ 0 h 1310"/>
                <a:gd name="T14" fmla="*/ 0 w 34"/>
                <a:gd name="T15" fmla="*/ 3 h 1310"/>
                <a:gd name="T16" fmla="*/ 0 w 34"/>
                <a:gd name="T17" fmla="*/ 3 h 1310"/>
                <a:gd name="T18" fmla="*/ 0 w 34"/>
                <a:gd name="T19" fmla="*/ 4 h 1310"/>
                <a:gd name="T20" fmla="*/ 0 w 34"/>
                <a:gd name="T21" fmla="*/ 3 h 1310"/>
                <a:gd name="T22" fmla="*/ 0 w 34"/>
                <a:gd name="T23" fmla="*/ 3 h 1310"/>
                <a:gd name="T24" fmla="*/ 0 w 34"/>
                <a:gd name="T25" fmla="*/ 3 h 1310"/>
                <a:gd name="T26" fmla="*/ 0 w 34"/>
                <a:gd name="T27" fmla="*/ 3 h 1310"/>
                <a:gd name="T28" fmla="*/ 0 w 34"/>
                <a:gd name="T29" fmla="*/ 5 h 1310"/>
                <a:gd name="T30" fmla="*/ 0 w 34"/>
                <a:gd name="T31" fmla="*/ 5 h 1310"/>
                <a:gd name="T32" fmla="*/ 0 w 34"/>
                <a:gd name="T33" fmla="*/ 5 h 1310"/>
                <a:gd name="T34" fmla="*/ 0 w 34"/>
                <a:gd name="T35" fmla="*/ 5 h 1310"/>
                <a:gd name="T36" fmla="*/ 0 w 34"/>
                <a:gd name="T37" fmla="*/ 5 h 1310"/>
                <a:gd name="T38" fmla="*/ 0 w 34"/>
                <a:gd name="T39" fmla="*/ 4 h 1310"/>
                <a:gd name="T40" fmla="*/ 0 w 34"/>
                <a:gd name="T41" fmla="*/ 5 h 1310"/>
                <a:gd name="T42" fmla="*/ 0 w 34"/>
                <a:gd name="T43" fmla="*/ 6 h 1310"/>
                <a:gd name="T44" fmla="*/ 0 w 34"/>
                <a:gd name="T45" fmla="*/ 8 h 1310"/>
                <a:gd name="T46" fmla="*/ 0 w 34"/>
                <a:gd name="T47" fmla="*/ 8 h 1310"/>
                <a:gd name="T48" fmla="*/ 0 w 34"/>
                <a:gd name="T49" fmla="*/ 8 h 1310"/>
                <a:gd name="T50" fmla="*/ 0 w 34"/>
                <a:gd name="T51" fmla="*/ 6 h 1310"/>
                <a:gd name="T52" fmla="*/ 0 w 34"/>
                <a:gd name="T53" fmla="*/ 6 h 1310"/>
                <a:gd name="T54" fmla="*/ 0 w 34"/>
                <a:gd name="T55" fmla="*/ 6 h 1310"/>
                <a:gd name="T56" fmla="*/ 0 w 34"/>
                <a:gd name="T57" fmla="*/ 9 h 1310"/>
                <a:gd name="T58" fmla="*/ 0 w 34"/>
                <a:gd name="T59" fmla="*/ 9 h 1310"/>
                <a:gd name="T60" fmla="*/ 0 w 34"/>
                <a:gd name="T61" fmla="*/ 9 h 1310"/>
                <a:gd name="T62" fmla="*/ 0 w 34"/>
                <a:gd name="T63" fmla="*/ 9 h 1310"/>
                <a:gd name="T64" fmla="*/ 0 w 34"/>
                <a:gd name="T65" fmla="*/ 9 h 1310"/>
                <a:gd name="T66" fmla="*/ 0 w 34"/>
                <a:gd name="T67" fmla="*/ 9 h 1310"/>
                <a:gd name="T68" fmla="*/ 0 w 34"/>
                <a:gd name="T69" fmla="*/ 9 h 1310"/>
                <a:gd name="T70" fmla="*/ 0 w 34"/>
                <a:gd name="T71" fmla="*/ 10 h 1310"/>
                <a:gd name="T72" fmla="*/ 0 w 34"/>
                <a:gd name="T73" fmla="*/ 10 h 1310"/>
                <a:gd name="T74" fmla="*/ 0 w 34"/>
                <a:gd name="T75" fmla="*/ 10 h 1310"/>
                <a:gd name="T76" fmla="*/ 0 w 34"/>
                <a:gd name="T77" fmla="*/ 10 h 1310"/>
                <a:gd name="T78" fmla="*/ 0 w 34"/>
                <a:gd name="T79" fmla="*/ 10 h 1310"/>
                <a:gd name="T80" fmla="*/ 0 w 34"/>
                <a:gd name="T81" fmla="*/ 10 h 1310"/>
                <a:gd name="T82" fmla="*/ 0 w 34"/>
                <a:gd name="T83" fmla="*/ 10 h 1310"/>
                <a:gd name="T84" fmla="*/ 0 w 34"/>
                <a:gd name="T85" fmla="*/ 11 h 1310"/>
                <a:gd name="T86" fmla="*/ 0 w 34"/>
                <a:gd name="T87" fmla="*/ 11 h 1310"/>
                <a:gd name="T88" fmla="*/ 0 w 34"/>
                <a:gd name="T89" fmla="*/ 12 h 1310"/>
                <a:gd name="T90" fmla="*/ 0 w 34"/>
                <a:gd name="T91" fmla="*/ 11 h 1310"/>
                <a:gd name="T92" fmla="*/ 0 w 34"/>
                <a:gd name="T93" fmla="*/ 11 h 1310"/>
                <a:gd name="T94" fmla="*/ 0 w 34"/>
                <a:gd name="T95" fmla="*/ 11 h 1310"/>
                <a:gd name="T96" fmla="*/ 0 w 34"/>
                <a:gd name="T97" fmla="*/ 11 h 131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34" h="1310">
                  <a:moveTo>
                    <a:pt x="34" y="17"/>
                  </a:moveTo>
                  <a:lnTo>
                    <a:pt x="34" y="250"/>
                  </a:lnTo>
                  <a:cubicBezTo>
                    <a:pt x="34" y="260"/>
                    <a:pt x="26" y="267"/>
                    <a:pt x="17" y="267"/>
                  </a:cubicBezTo>
                  <a:cubicBezTo>
                    <a:pt x="8" y="267"/>
                    <a:pt x="0" y="260"/>
                    <a:pt x="0" y="250"/>
                  </a:cubicBezTo>
                  <a:lnTo>
                    <a:pt x="0" y="17"/>
                  </a:ln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4" y="8"/>
                    <a:pt x="34" y="17"/>
                  </a:cubicBezTo>
                  <a:close/>
                  <a:moveTo>
                    <a:pt x="34" y="384"/>
                  </a:moveTo>
                  <a:lnTo>
                    <a:pt x="34" y="384"/>
                  </a:lnTo>
                  <a:cubicBezTo>
                    <a:pt x="34" y="393"/>
                    <a:pt x="26" y="400"/>
                    <a:pt x="17" y="400"/>
                  </a:cubicBezTo>
                  <a:cubicBezTo>
                    <a:pt x="8" y="400"/>
                    <a:pt x="0" y="393"/>
                    <a:pt x="0" y="384"/>
                  </a:cubicBezTo>
                  <a:cubicBezTo>
                    <a:pt x="0" y="375"/>
                    <a:pt x="8" y="367"/>
                    <a:pt x="17" y="367"/>
                  </a:cubicBezTo>
                  <a:cubicBezTo>
                    <a:pt x="26" y="367"/>
                    <a:pt x="34" y="375"/>
                    <a:pt x="34" y="384"/>
                  </a:cubicBezTo>
                  <a:close/>
                  <a:moveTo>
                    <a:pt x="34" y="517"/>
                  </a:moveTo>
                  <a:lnTo>
                    <a:pt x="34" y="517"/>
                  </a:lnTo>
                  <a:cubicBezTo>
                    <a:pt x="34" y="526"/>
                    <a:pt x="26" y="534"/>
                    <a:pt x="17" y="534"/>
                  </a:cubicBezTo>
                  <a:cubicBezTo>
                    <a:pt x="8" y="534"/>
                    <a:pt x="0" y="526"/>
                    <a:pt x="0" y="517"/>
                  </a:cubicBezTo>
                  <a:cubicBezTo>
                    <a:pt x="0" y="508"/>
                    <a:pt x="8" y="500"/>
                    <a:pt x="17" y="500"/>
                  </a:cubicBezTo>
                  <a:cubicBezTo>
                    <a:pt x="26" y="500"/>
                    <a:pt x="34" y="508"/>
                    <a:pt x="34" y="517"/>
                  </a:cubicBezTo>
                  <a:close/>
                  <a:moveTo>
                    <a:pt x="34" y="651"/>
                  </a:moveTo>
                  <a:lnTo>
                    <a:pt x="34" y="884"/>
                  </a:lnTo>
                  <a:cubicBezTo>
                    <a:pt x="34" y="893"/>
                    <a:pt x="26" y="901"/>
                    <a:pt x="17" y="901"/>
                  </a:cubicBezTo>
                  <a:cubicBezTo>
                    <a:pt x="8" y="901"/>
                    <a:pt x="0" y="893"/>
                    <a:pt x="0" y="884"/>
                  </a:cubicBezTo>
                  <a:lnTo>
                    <a:pt x="0" y="651"/>
                  </a:lnTo>
                  <a:cubicBezTo>
                    <a:pt x="0" y="641"/>
                    <a:pt x="8" y="634"/>
                    <a:pt x="17" y="634"/>
                  </a:cubicBezTo>
                  <a:cubicBezTo>
                    <a:pt x="26" y="634"/>
                    <a:pt x="34" y="641"/>
                    <a:pt x="34" y="651"/>
                  </a:cubicBezTo>
                  <a:close/>
                  <a:moveTo>
                    <a:pt x="34" y="1017"/>
                  </a:moveTo>
                  <a:lnTo>
                    <a:pt x="34" y="1017"/>
                  </a:lnTo>
                  <a:cubicBezTo>
                    <a:pt x="34" y="1026"/>
                    <a:pt x="26" y="1034"/>
                    <a:pt x="17" y="1034"/>
                  </a:cubicBezTo>
                  <a:cubicBezTo>
                    <a:pt x="8" y="1034"/>
                    <a:pt x="0" y="1026"/>
                    <a:pt x="0" y="1017"/>
                  </a:cubicBezTo>
                  <a:cubicBezTo>
                    <a:pt x="0" y="1008"/>
                    <a:pt x="8" y="1001"/>
                    <a:pt x="17" y="1001"/>
                  </a:cubicBezTo>
                  <a:cubicBezTo>
                    <a:pt x="26" y="1001"/>
                    <a:pt x="34" y="1008"/>
                    <a:pt x="34" y="1017"/>
                  </a:cubicBezTo>
                  <a:close/>
                  <a:moveTo>
                    <a:pt x="34" y="1151"/>
                  </a:moveTo>
                  <a:lnTo>
                    <a:pt x="34" y="1151"/>
                  </a:lnTo>
                  <a:cubicBezTo>
                    <a:pt x="34" y="1160"/>
                    <a:pt x="26" y="1167"/>
                    <a:pt x="17" y="1167"/>
                  </a:cubicBezTo>
                  <a:cubicBezTo>
                    <a:pt x="8" y="1167"/>
                    <a:pt x="0" y="1160"/>
                    <a:pt x="0" y="1151"/>
                  </a:cubicBezTo>
                  <a:cubicBezTo>
                    <a:pt x="0" y="1141"/>
                    <a:pt x="8" y="1134"/>
                    <a:pt x="17" y="1134"/>
                  </a:cubicBezTo>
                  <a:cubicBezTo>
                    <a:pt x="26" y="1134"/>
                    <a:pt x="34" y="1141"/>
                    <a:pt x="34" y="1151"/>
                  </a:cubicBezTo>
                  <a:close/>
                  <a:moveTo>
                    <a:pt x="34" y="1284"/>
                  </a:moveTo>
                  <a:lnTo>
                    <a:pt x="34" y="1294"/>
                  </a:lnTo>
                  <a:cubicBezTo>
                    <a:pt x="34" y="1303"/>
                    <a:pt x="26" y="1310"/>
                    <a:pt x="17" y="1310"/>
                  </a:cubicBezTo>
                  <a:cubicBezTo>
                    <a:pt x="8" y="1310"/>
                    <a:pt x="0" y="1303"/>
                    <a:pt x="0" y="1294"/>
                  </a:cubicBezTo>
                  <a:lnTo>
                    <a:pt x="0" y="1284"/>
                  </a:lnTo>
                  <a:cubicBezTo>
                    <a:pt x="0" y="1275"/>
                    <a:pt x="8" y="1267"/>
                    <a:pt x="17" y="1267"/>
                  </a:cubicBezTo>
                  <a:cubicBezTo>
                    <a:pt x="26" y="1267"/>
                    <a:pt x="34" y="1275"/>
                    <a:pt x="34" y="1284"/>
                  </a:cubicBezTo>
                  <a:close/>
                </a:path>
              </a:pathLst>
            </a:custGeom>
            <a:solidFill>
              <a:srgbClr val="000000"/>
            </a:solidFill>
            <a:ln w="1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18848" name="Group 694"/>
            <p:cNvGrpSpPr>
              <a:grpSpLocks/>
            </p:cNvGrpSpPr>
            <p:nvPr/>
          </p:nvGrpSpPr>
          <p:grpSpPr bwMode="auto">
            <a:xfrm>
              <a:off x="2594" y="2308"/>
              <a:ext cx="36" cy="38"/>
              <a:chOff x="2594" y="2308"/>
              <a:chExt cx="36" cy="38"/>
            </a:xfrm>
          </p:grpSpPr>
          <p:grpSp>
            <p:nvGrpSpPr>
              <p:cNvPr id="19927" name="Group 690"/>
              <p:cNvGrpSpPr>
                <a:grpSpLocks/>
              </p:cNvGrpSpPr>
              <p:nvPr/>
            </p:nvGrpSpPr>
            <p:grpSpPr bwMode="auto">
              <a:xfrm>
                <a:off x="2594" y="2308"/>
                <a:ext cx="36" cy="19"/>
                <a:chOff x="2594" y="2308"/>
                <a:chExt cx="36" cy="19"/>
              </a:xfrm>
            </p:grpSpPr>
            <p:sp>
              <p:nvSpPr>
                <p:cNvPr id="19931" name="Freeform 688"/>
                <p:cNvSpPr>
                  <a:spLocks/>
                </p:cNvSpPr>
                <p:nvPr/>
              </p:nvSpPr>
              <p:spPr bwMode="auto">
                <a:xfrm>
                  <a:off x="2594" y="2308"/>
                  <a:ext cx="36" cy="19"/>
                </a:xfrm>
                <a:custGeom>
                  <a:avLst/>
                  <a:gdLst>
                    <a:gd name="T0" fmla="*/ 18 w 36"/>
                    <a:gd name="T1" fmla="*/ 19 h 19"/>
                    <a:gd name="T2" fmla="*/ 36 w 36"/>
                    <a:gd name="T3" fmla="*/ 0 h 19"/>
                    <a:gd name="T4" fmla="*/ 0 w 36"/>
                    <a:gd name="T5" fmla="*/ 0 h 19"/>
                    <a:gd name="T6" fmla="*/ 18 w 36"/>
                    <a:gd name="T7" fmla="*/ 19 h 19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6" h="19">
                      <a:moveTo>
                        <a:pt x="18" y="19"/>
                      </a:moveTo>
                      <a:lnTo>
                        <a:pt x="36" y="0"/>
                      </a:lnTo>
                      <a:lnTo>
                        <a:pt x="0" y="0"/>
                      </a:lnTo>
                      <a:lnTo>
                        <a:pt x="18" y="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9932" name="Freeform 689"/>
                <p:cNvSpPr>
                  <a:spLocks/>
                </p:cNvSpPr>
                <p:nvPr/>
              </p:nvSpPr>
              <p:spPr bwMode="auto">
                <a:xfrm>
                  <a:off x="2594" y="2308"/>
                  <a:ext cx="36" cy="19"/>
                </a:xfrm>
                <a:custGeom>
                  <a:avLst/>
                  <a:gdLst>
                    <a:gd name="T0" fmla="*/ 18 w 36"/>
                    <a:gd name="T1" fmla="*/ 19 h 19"/>
                    <a:gd name="T2" fmla="*/ 36 w 36"/>
                    <a:gd name="T3" fmla="*/ 0 h 19"/>
                    <a:gd name="T4" fmla="*/ 0 w 36"/>
                    <a:gd name="T5" fmla="*/ 0 h 19"/>
                    <a:gd name="T6" fmla="*/ 18 w 36"/>
                    <a:gd name="T7" fmla="*/ 19 h 19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6" h="19">
                      <a:moveTo>
                        <a:pt x="18" y="19"/>
                      </a:moveTo>
                      <a:lnTo>
                        <a:pt x="36" y="0"/>
                      </a:lnTo>
                      <a:lnTo>
                        <a:pt x="0" y="0"/>
                      </a:lnTo>
                      <a:lnTo>
                        <a:pt x="18" y="19"/>
                      </a:lnTo>
                      <a:close/>
                    </a:path>
                  </a:pathLst>
                </a:custGeom>
                <a:noFill/>
                <a:ln w="5" cap="rnd">
                  <a:solidFill>
                    <a:srgbClr val="80808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9928" name="Group 693"/>
              <p:cNvGrpSpPr>
                <a:grpSpLocks/>
              </p:cNvGrpSpPr>
              <p:nvPr/>
            </p:nvGrpSpPr>
            <p:grpSpPr bwMode="auto">
              <a:xfrm>
                <a:off x="2594" y="2327"/>
                <a:ext cx="36" cy="19"/>
                <a:chOff x="2594" y="2327"/>
                <a:chExt cx="36" cy="19"/>
              </a:xfrm>
            </p:grpSpPr>
            <p:sp>
              <p:nvSpPr>
                <p:cNvPr id="19929" name="Freeform 691"/>
                <p:cNvSpPr>
                  <a:spLocks/>
                </p:cNvSpPr>
                <p:nvPr/>
              </p:nvSpPr>
              <p:spPr bwMode="auto">
                <a:xfrm>
                  <a:off x="2594" y="2327"/>
                  <a:ext cx="36" cy="19"/>
                </a:xfrm>
                <a:custGeom>
                  <a:avLst/>
                  <a:gdLst>
                    <a:gd name="T0" fmla="*/ 18 w 36"/>
                    <a:gd name="T1" fmla="*/ 0 h 19"/>
                    <a:gd name="T2" fmla="*/ 36 w 36"/>
                    <a:gd name="T3" fmla="*/ 19 h 19"/>
                    <a:gd name="T4" fmla="*/ 0 w 36"/>
                    <a:gd name="T5" fmla="*/ 19 h 19"/>
                    <a:gd name="T6" fmla="*/ 18 w 36"/>
                    <a:gd name="T7" fmla="*/ 0 h 19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6" h="19">
                      <a:moveTo>
                        <a:pt x="18" y="0"/>
                      </a:moveTo>
                      <a:lnTo>
                        <a:pt x="36" y="19"/>
                      </a:lnTo>
                      <a:lnTo>
                        <a:pt x="0" y="19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9930" name="Freeform 692"/>
                <p:cNvSpPr>
                  <a:spLocks/>
                </p:cNvSpPr>
                <p:nvPr/>
              </p:nvSpPr>
              <p:spPr bwMode="auto">
                <a:xfrm>
                  <a:off x="2594" y="2327"/>
                  <a:ext cx="36" cy="19"/>
                </a:xfrm>
                <a:custGeom>
                  <a:avLst/>
                  <a:gdLst>
                    <a:gd name="T0" fmla="*/ 18 w 36"/>
                    <a:gd name="T1" fmla="*/ 0 h 19"/>
                    <a:gd name="T2" fmla="*/ 36 w 36"/>
                    <a:gd name="T3" fmla="*/ 19 h 19"/>
                    <a:gd name="T4" fmla="*/ 0 w 36"/>
                    <a:gd name="T5" fmla="*/ 19 h 19"/>
                    <a:gd name="T6" fmla="*/ 18 w 36"/>
                    <a:gd name="T7" fmla="*/ 0 h 19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6" h="19">
                      <a:moveTo>
                        <a:pt x="18" y="0"/>
                      </a:moveTo>
                      <a:lnTo>
                        <a:pt x="36" y="19"/>
                      </a:lnTo>
                      <a:lnTo>
                        <a:pt x="0" y="19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noFill/>
                <a:ln w="5" cap="rnd">
                  <a:solidFill>
                    <a:srgbClr val="80808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  <p:sp>
          <p:nvSpPr>
            <p:cNvPr id="18849" name="Line 695"/>
            <p:cNvSpPr>
              <a:spLocks noChangeShapeType="1"/>
            </p:cNvSpPr>
            <p:nvPr/>
          </p:nvSpPr>
          <p:spPr bwMode="auto">
            <a:xfrm>
              <a:off x="1317" y="1334"/>
              <a:ext cx="276" cy="1"/>
            </a:xfrm>
            <a:prstGeom prst="line">
              <a:avLst/>
            </a:prstGeom>
            <a:noFill/>
            <a:ln w="5" cap="rnd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18850" name="Group 702"/>
            <p:cNvGrpSpPr>
              <a:grpSpLocks/>
            </p:cNvGrpSpPr>
            <p:nvPr/>
          </p:nvGrpSpPr>
          <p:grpSpPr bwMode="auto">
            <a:xfrm>
              <a:off x="1343" y="1100"/>
              <a:ext cx="35" cy="53"/>
              <a:chOff x="1343" y="1100"/>
              <a:chExt cx="35" cy="53"/>
            </a:xfrm>
          </p:grpSpPr>
          <p:grpSp>
            <p:nvGrpSpPr>
              <p:cNvPr id="19921" name="Group 698"/>
              <p:cNvGrpSpPr>
                <a:grpSpLocks/>
              </p:cNvGrpSpPr>
              <p:nvPr/>
            </p:nvGrpSpPr>
            <p:grpSpPr bwMode="auto">
              <a:xfrm>
                <a:off x="1343" y="1100"/>
                <a:ext cx="35" cy="26"/>
                <a:chOff x="1343" y="1100"/>
                <a:chExt cx="35" cy="26"/>
              </a:xfrm>
            </p:grpSpPr>
            <p:sp>
              <p:nvSpPr>
                <p:cNvPr id="19925" name="Freeform 696"/>
                <p:cNvSpPr>
                  <a:spLocks/>
                </p:cNvSpPr>
                <p:nvPr/>
              </p:nvSpPr>
              <p:spPr bwMode="auto">
                <a:xfrm>
                  <a:off x="1343" y="1100"/>
                  <a:ext cx="35" cy="26"/>
                </a:xfrm>
                <a:custGeom>
                  <a:avLst/>
                  <a:gdLst>
                    <a:gd name="T0" fmla="*/ 17 w 35"/>
                    <a:gd name="T1" fmla="*/ 26 h 26"/>
                    <a:gd name="T2" fmla="*/ 35 w 35"/>
                    <a:gd name="T3" fmla="*/ 0 h 26"/>
                    <a:gd name="T4" fmla="*/ 0 w 35"/>
                    <a:gd name="T5" fmla="*/ 0 h 26"/>
                    <a:gd name="T6" fmla="*/ 17 w 35"/>
                    <a:gd name="T7" fmla="*/ 26 h 26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5" h="26">
                      <a:moveTo>
                        <a:pt x="17" y="26"/>
                      </a:moveTo>
                      <a:lnTo>
                        <a:pt x="35" y="0"/>
                      </a:lnTo>
                      <a:lnTo>
                        <a:pt x="0" y="0"/>
                      </a:lnTo>
                      <a:lnTo>
                        <a:pt x="17" y="2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9926" name="Freeform 697"/>
                <p:cNvSpPr>
                  <a:spLocks/>
                </p:cNvSpPr>
                <p:nvPr/>
              </p:nvSpPr>
              <p:spPr bwMode="auto">
                <a:xfrm>
                  <a:off x="1343" y="1100"/>
                  <a:ext cx="35" cy="26"/>
                </a:xfrm>
                <a:custGeom>
                  <a:avLst/>
                  <a:gdLst>
                    <a:gd name="T0" fmla="*/ 17 w 35"/>
                    <a:gd name="T1" fmla="*/ 26 h 26"/>
                    <a:gd name="T2" fmla="*/ 35 w 35"/>
                    <a:gd name="T3" fmla="*/ 0 h 26"/>
                    <a:gd name="T4" fmla="*/ 0 w 35"/>
                    <a:gd name="T5" fmla="*/ 0 h 26"/>
                    <a:gd name="T6" fmla="*/ 17 w 35"/>
                    <a:gd name="T7" fmla="*/ 26 h 26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5" h="26">
                      <a:moveTo>
                        <a:pt x="17" y="26"/>
                      </a:moveTo>
                      <a:lnTo>
                        <a:pt x="35" y="0"/>
                      </a:lnTo>
                      <a:lnTo>
                        <a:pt x="0" y="0"/>
                      </a:lnTo>
                      <a:lnTo>
                        <a:pt x="17" y="26"/>
                      </a:lnTo>
                      <a:close/>
                    </a:path>
                  </a:pathLst>
                </a:custGeom>
                <a:noFill/>
                <a:ln w="5" cap="rnd">
                  <a:solidFill>
                    <a:srgbClr val="80808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9922" name="Group 701"/>
              <p:cNvGrpSpPr>
                <a:grpSpLocks/>
              </p:cNvGrpSpPr>
              <p:nvPr/>
            </p:nvGrpSpPr>
            <p:grpSpPr bwMode="auto">
              <a:xfrm>
                <a:off x="1343" y="1126"/>
                <a:ext cx="35" cy="27"/>
                <a:chOff x="1343" y="1126"/>
                <a:chExt cx="35" cy="27"/>
              </a:xfrm>
            </p:grpSpPr>
            <p:sp>
              <p:nvSpPr>
                <p:cNvPr id="19923" name="Freeform 699"/>
                <p:cNvSpPr>
                  <a:spLocks/>
                </p:cNvSpPr>
                <p:nvPr/>
              </p:nvSpPr>
              <p:spPr bwMode="auto">
                <a:xfrm>
                  <a:off x="1343" y="1126"/>
                  <a:ext cx="35" cy="27"/>
                </a:xfrm>
                <a:custGeom>
                  <a:avLst/>
                  <a:gdLst>
                    <a:gd name="T0" fmla="*/ 17 w 35"/>
                    <a:gd name="T1" fmla="*/ 0 h 27"/>
                    <a:gd name="T2" fmla="*/ 35 w 35"/>
                    <a:gd name="T3" fmla="*/ 27 h 27"/>
                    <a:gd name="T4" fmla="*/ 0 w 35"/>
                    <a:gd name="T5" fmla="*/ 27 h 27"/>
                    <a:gd name="T6" fmla="*/ 17 w 35"/>
                    <a:gd name="T7" fmla="*/ 0 h 27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5" h="27">
                      <a:moveTo>
                        <a:pt x="17" y="0"/>
                      </a:moveTo>
                      <a:lnTo>
                        <a:pt x="35" y="27"/>
                      </a:lnTo>
                      <a:lnTo>
                        <a:pt x="0" y="27"/>
                      </a:lnTo>
                      <a:lnTo>
                        <a:pt x="17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9924" name="Freeform 700"/>
                <p:cNvSpPr>
                  <a:spLocks/>
                </p:cNvSpPr>
                <p:nvPr/>
              </p:nvSpPr>
              <p:spPr bwMode="auto">
                <a:xfrm>
                  <a:off x="1343" y="1126"/>
                  <a:ext cx="35" cy="27"/>
                </a:xfrm>
                <a:custGeom>
                  <a:avLst/>
                  <a:gdLst>
                    <a:gd name="T0" fmla="*/ 17 w 35"/>
                    <a:gd name="T1" fmla="*/ 0 h 27"/>
                    <a:gd name="T2" fmla="*/ 35 w 35"/>
                    <a:gd name="T3" fmla="*/ 27 h 27"/>
                    <a:gd name="T4" fmla="*/ 0 w 35"/>
                    <a:gd name="T5" fmla="*/ 27 h 27"/>
                    <a:gd name="T6" fmla="*/ 17 w 35"/>
                    <a:gd name="T7" fmla="*/ 0 h 27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5" h="27">
                      <a:moveTo>
                        <a:pt x="17" y="0"/>
                      </a:moveTo>
                      <a:lnTo>
                        <a:pt x="35" y="27"/>
                      </a:lnTo>
                      <a:lnTo>
                        <a:pt x="0" y="27"/>
                      </a:lnTo>
                      <a:lnTo>
                        <a:pt x="17" y="0"/>
                      </a:lnTo>
                      <a:close/>
                    </a:path>
                  </a:pathLst>
                </a:custGeom>
                <a:noFill/>
                <a:ln w="5" cap="rnd">
                  <a:solidFill>
                    <a:srgbClr val="80808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  <p:sp>
          <p:nvSpPr>
            <p:cNvPr id="18851" name="Freeform 703"/>
            <p:cNvSpPr>
              <a:spLocks noEditPoints="1"/>
            </p:cNvSpPr>
            <p:nvPr/>
          </p:nvSpPr>
          <p:spPr bwMode="auto">
            <a:xfrm>
              <a:off x="1736" y="1783"/>
              <a:ext cx="1026" cy="4"/>
            </a:xfrm>
            <a:custGeom>
              <a:avLst/>
              <a:gdLst>
                <a:gd name="T0" fmla="*/ 109 w 9637"/>
                <a:gd name="T1" fmla="*/ 0 h 34"/>
                <a:gd name="T2" fmla="*/ 105 w 9637"/>
                <a:gd name="T3" fmla="*/ 0 h 34"/>
                <a:gd name="T4" fmla="*/ 103 w 9637"/>
                <a:gd name="T5" fmla="*/ 0 h 34"/>
                <a:gd name="T6" fmla="*/ 99 w 9637"/>
                <a:gd name="T7" fmla="*/ 0 h 34"/>
                <a:gd name="T8" fmla="*/ 98 w 9637"/>
                <a:gd name="T9" fmla="*/ 0 h 34"/>
                <a:gd name="T10" fmla="*/ 96 w 9637"/>
                <a:gd name="T11" fmla="*/ 0 h 34"/>
                <a:gd name="T12" fmla="*/ 96 w 9637"/>
                <a:gd name="T13" fmla="*/ 0 h 34"/>
                <a:gd name="T14" fmla="*/ 95 w 9637"/>
                <a:gd name="T15" fmla="*/ 0 h 34"/>
                <a:gd name="T16" fmla="*/ 90 w 9637"/>
                <a:gd name="T17" fmla="*/ 0 h 34"/>
                <a:gd name="T18" fmla="*/ 89 w 9637"/>
                <a:gd name="T19" fmla="*/ 0 h 34"/>
                <a:gd name="T20" fmla="*/ 85 w 9637"/>
                <a:gd name="T21" fmla="*/ 0 h 34"/>
                <a:gd name="T22" fmla="*/ 83 w 9637"/>
                <a:gd name="T23" fmla="*/ 0 h 34"/>
                <a:gd name="T24" fmla="*/ 82 w 9637"/>
                <a:gd name="T25" fmla="*/ 0 h 34"/>
                <a:gd name="T26" fmla="*/ 82 w 9637"/>
                <a:gd name="T27" fmla="*/ 0 h 34"/>
                <a:gd name="T28" fmla="*/ 80 w 9637"/>
                <a:gd name="T29" fmla="*/ 0 h 34"/>
                <a:gd name="T30" fmla="*/ 76 w 9637"/>
                <a:gd name="T31" fmla="*/ 0 h 34"/>
                <a:gd name="T32" fmla="*/ 75 w 9637"/>
                <a:gd name="T33" fmla="*/ 0 h 34"/>
                <a:gd name="T34" fmla="*/ 70 w 9637"/>
                <a:gd name="T35" fmla="*/ 0 h 34"/>
                <a:gd name="T36" fmla="*/ 69 w 9637"/>
                <a:gd name="T37" fmla="*/ 0 h 34"/>
                <a:gd name="T38" fmla="*/ 67 w 9637"/>
                <a:gd name="T39" fmla="*/ 0 h 34"/>
                <a:gd name="T40" fmla="*/ 67 w 9637"/>
                <a:gd name="T41" fmla="*/ 0 h 34"/>
                <a:gd name="T42" fmla="*/ 66 w 9637"/>
                <a:gd name="T43" fmla="*/ 0 h 34"/>
                <a:gd name="T44" fmla="*/ 62 w 9637"/>
                <a:gd name="T45" fmla="*/ 0 h 34"/>
                <a:gd name="T46" fmla="*/ 60 w 9637"/>
                <a:gd name="T47" fmla="*/ 0 h 34"/>
                <a:gd name="T48" fmla="*/ 56 w 9637"/>
                <a:gd name="T49" fmla="*/ 0 h 34"/>
                <a:gd name="T50" fmla="*/ 55 w 9637"/>
                <a:gd name="T51" fmla="*/ 0 h 34"/>
                <a:gd name="T52" fmla="*/ 53 w 9637"/>
                <a:gd name="T53" fmla="*/ 0 h 34"/>
                <a:gd name="T54" fmla="*/ 53 w 9637"/>
                <a:gd name="T55" fmla="*/ 0 h 34"/>
                <a:gd name="T56" fmla="*/ 52 w 9637"/>
                <a:gd name="T57" fmla="*/ 0 h 34"/>
                <a:gd name="T58" fmla="*/ 47 w 9637"/>
                <a:gd name="T59" fmla="*/ 0 h 34"/>
                <a:gd name="T60" fmla="*/ 46 w 9637"/>
                <a:gd name="T61" fmla="*/ 0 h 34"/>
                <a:gd name="T62" fmla="*/ 42 w 9637"/>
                <a:gd name="T63" fmla="*/ 0 h 34"/>
                <a:gd name="T64" fmla="*/ 40 w 9637"/>
                <a:gd name="T65" fmla="*/ 0 h 34"/>
                <a:gd name="T66" fmla="*/ 39 w 9637"/>
                <a:gd name="T67" fmla="*/ 0 h 34"/>
                <a:gd name="T68" fmla="*/ 39 w 9637"/>
                <a:gd name="T69" fmla="*/ 0 h 34"/>
                <a:gd name="T70" fmla="*/ 37 w 9637"/>
                <a:gd name="T71" fmla="*/ 0 h 34"/>
                <a:gd name="T72" fmla="*/ 33 w 9637"/>
                <a:gd name="T73" fmla="*/ 0 h 34"/>
                <a:gd name="T74" fmla="*/ 32 w 9637"/>
                <a:gd name="T75" fmla="*/ 0 h 34"/>
                <a:gd name="T76" fmla="*/ 27 w 9637"/>
                <a:gd name="T77" fmla="*/ 0 h 34"/>
                <a:gd name="T78" fmla="*/ 26 w 9637"/>
                <a:gd name="T79" fmla="*/ 0 h 34"/>
                <a:gd name="T80" fmla="*/ 24 w 9637"/>
                <a:gd name="T81" fmla="*/ 0 h 34"/>
                <a:gd name="T82" fmla="*/ 24 w 9637"/>
                <a:gd name="T83" fmla="*/ 0 h 34"/>
                <a:gd name="T84" fmla="*/ 23 w 9637"/>
                <a:gd name="T85" fmla="*/ 0 h 34"/>
                <a:gd name="T86" fmla="*/ 19 w 9637"/>
                <a:gd name="T87" fmla="*/ 0 h 34"/>
                <a:gd name="T88" fmla="*/ 17 w 9637"/>
                <a:gd name="T89" fmla="*/ 0 h 34"/>
                <a:gd name="T90" fmla="*/ 13 w 9637"/>
                <a:gd name="T91" fmla="*/ 0 h 34"/>
                <a:gd name="T92" fmla="*/ 11 w 9637"/>
                <a:gd name="T93" fmla="*/ 0 h 34"/>
                <a:gd name="T94" fmla="*/ 10 w 9637"/>
                <a:gd name="T95" fmla="*/ 0 h 34"/>
                <a:gd name="T96" fmla="*/ 10 w 9637"/>
                <a:gd name="T97" fmla="*/ 0 h 34"/>
                <a:gd name="T98" fmla="*/ 9 w 9637"/>
                <a:gd name="T99" fmla="*/ 0 h 34"/>
                <a:gd name="T100" fmla="*/ 4 w 9637"/>
                <a:gd name="T101" fmla="*/ 0 h 34"/>
                <a:gd name="T102" fmla="*/ 3 w 9637"/>
                <a:gd name="T103" fmla="*/ 0 h 34"/>
                <a:gd name="T104" fmla="*/ 0 w 9637"/>
                <a:gd name="T105" fmla="*/ 0 h 3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9637" h="34">
                  <a:moveTo>
                    <a:pt x="9620" y="34"/>
                  </a:moveTo>
                  <a:lnTo>
                    <a:pt x="9387" y="34"/>
                  </a:lnTo>
                  <a:cubicBezTo>
                    <a:pt x="9378" y="34"/>
                    <a:pt x="9370" y="26"/>
                    <a:pt x="9370" y="17"/>
                  </a:cubicBezTo>
                  <a:cubicBezTo>
                    <a:pt x="9370" y="8"/>
                    <a:pt x="9378" y="0"/>
                    <a:pt x="9387" y="0"/>
                  </a:cubicBezTo>
                  <a:lnTo>
                    <a:pt x="9620" y="0"/>
                  </a:lnTo>
                  <a:cubicBezTo>
                    <a:pt x="9629" y="0"/>
                    <a:pt x="9637" y="8"/>
                    <a:pt x="9637" y="17"/>
                  </a:cubicBezTo>
                  <a:cubicBezTo>
                    <a:pt x="9637" y="26"/>
                    <a:pt x="9629" y="34"/>
                    <a:pt x="9620" y="34"/>
                  </a:cubicBezTo>
                  <a:close/>
                  <a:moveTo>
                    <a:pt x="9253" y="34"/>
                  </a:moveTo>
                  <a:lnTo>
                    <a:pt x="9253" y="34"/>
                  </a:lnTo>
                  <a:cubicBezTo>
                    <a:pt x="9244" y="34"/>
                    <a:pt x="9237" y="26"/>
                    <a:pt x="9237" y="17"/>
                  </a:cubicBezTo>
                  <a:cubicBezTo>
                    <a:pt x="9237" y="8"/>
                    <a:pt x="9244" y="0"/>
                    <a:pt x="9253" y="0"/>
                  </a:cubicBezTo>
                  <a:cubicBezTo>
                    <a:pt x="9263" y="0"/>
                    <a:pt x="9270" y="8"/>
                    <a:pt x="9270" y="17"/>
                  </a:cubicBezTo>
                  <a:cubicBezTo>
                    <a:pt x="9270" y="26"/>
                    <a:pt x="9263" y="34"/>
                    <a:pt x="9253" y="34"/>
                  </a:cubicBezTo>
                  <a:close/>
                  <a:moveTo>
                    <a:pt x="9120" y="34"/>
                  </a:moveTo>
                  <a:lnTo>
                    <a:pt x="9120" y="34"/>
                  </a:lnTo>
                  <a:cubicBezTo>
                    <a:pt x="9111" y="34"/>
                    <a:pt x="9103" y="26"/>
                    <a:pt x="9103" y="17"/>
                  </a:cubicBezTo>
                  <a:cubicBezTo>
                    <a:pt x="9103" y="8"/>
                    <a:pt x="9111" y="0"/>
                    <a:pt x="9120" y="0"/>
                  </a:cubicBezTo>
                  <a:cubicBezTo>
                    <a:pt x="9129" y="0"/>
                    <a:pt x="9137" y="8"/>
                    <a:pt x="9137" y="17"/>
                  </a:cubicBezTo>
                  <a:cubicBezTo>
                    <a:pt x="9137" y="26"/>
                    <a:pt x="9129" y="34"/>
                    <a:pt x="9120" y="34"/>
                  </a:cubicBezTo>
                  <a:close/>
                  <a:moveTo>
                    <a:pt x="8987" y="34"/>
                  </a:moveTo>
                  <a:lnTo>
                    <a:pt x="8753" y="34"/>
                  </a:lnTo>
                  <a:cubicBezTo>
                    <a:pt x="8744" y="34"/>
                    <a:pt x="8737" y="26"/>
                    <a:pt x="8737" y="17"/>
                  </a:cubicBezTo>
                  <a:cubicBezTo>
                    <a:pt x="8737" y="8"/>
                    <a:pt x="8744" y="0"/>
                    <a:pt x="8753" y="0"/>
                  </a:cubicBezTo>
                  <a:lnTo>
                    <a:pt x="8987" y="0"/>
                  </a:lnTo>
                  <a:cubicBezTo>
                    <a:pt x="8996" y="0"/>
                    <a:pt x="9003" y="8"/>
                    <a:pt x="9003" y="17"/>
                  </a:cubicBezTo>
                  <a:cubicBezTo>
                    <a:pt x="9003" y="26"/>
                    <a:pt x="8996" y="34"/>
                    <a:pt x="8987" y="34"/>
                  </a:cubicBezTo>
                  <a:close/>
                  <a:moveTo>
                    <a:pt x="8620" y="34"/>
                  </a:moveTo>
                  <a:lnTo>
                    <a:pt x="8620" y="34"/>
                  </a:lnTo>
                  <a:cubicBezTo>
                    <a:pt x="8611" y="34"/>
                    <a:pt x="8603" y="26"/>
                    <a:pt x="8603" y="17"/>
                  </a:cubicBezTo>
                  <a:cubicBezTo>
                    <a:pt x="8603" y="8"/>
                    <a:pt x="8611" y="0"/>
                    <a:pt x="8620" y="0"/>
                  </a:cubicBezTo>
                  <a:cubicBezTo>
                    <a:pt x="8629" y="0"/>
                    <a:pt x="8637" y="8"/>
                    <a:pt x="8637" y="17"/>
                  </a:cubicBezTo>
                  <a:cubicBezTo>
                    <a:pt x="8637" y="26"/>
                    <a:pt x="8629" y="34"/>
                    <a:pt x="8620" y="34"/>
                  </a:cubicBezTo>
                  <a:close/>
                  <a:moveTo>
                    <a:pt x="8487" y="34"/>
                  </a:moveTo>
                  <a:lnTo>
                    <a:pt x="8487" y="34"/>
                  </a:lnTo>
                  <a:cubicBezTo>
                    <a:pt x="8477" y="34"/>
                    <a:pt x="8470" y="26"/>
                    <a:pt x="8470" y="17"/>
                  </a:cubicBezTo>
                  <a:cubicBezTo>
                    <a:pt x="8470" y="8"/>
                    <a:pt x="8477" y="0"/>
                    <a:pt x="8487" y="0"/>
                  </a:cubicBezTo>
                  <a:cubicBezTo>
                    <a:pt x="8496" y="0"/>
                    <a:pt x="8503" y="8"/>
                    <a:pt x="8503" y="17"/>
                  </a:cubicBezTo>
                  <a:cubicBezTo>
                    <a:pt x="8503" y="26"/>
                    <a:pt x="8496" y="34"/>
                    <a:pt x="8487" y="34"/>
                  </a:cubicBezTo>
                  <a:close/>
                  <a:moveTo>
                    <a:pt x="8353" y="34"/>
                  </a:moveTo>
                  <a:lnTo>
                    <a:pt x="8120" y="34"/>
                  </a:lnTo>
                  <a:cubicBezTo>
                    <a:pt x="8111" y="34"/>
                    <a:pt x="8103" y="26"/>
                    <a:pt x="8103" y="17"/>
                  </a:cubicBezTo>
                  <a:cubicBezTo>
                    <a:pt x="8103" y="8"/>
                    <a:pt x="8111" y="0"/>
                    <a:pt x="8120" y="0"/>
                  </a:cubicBezTo>
                  <a:lnTo>
                    <a:pt x="8353" y="0"/>
                  </a:lnTo>
                  <a:cubicBezTo>
                    <a:pt x="8363" y="0"/>
                    <a:pt x="8370" y="8"/>
                    <a:pt x="8370" y="17"/>
                  </a:cubicBezTo>
                  <a:cubicBezTo>
                    <a:pt x="8370" y="26"/>
                    <a:pt x="8363" y="34"/>
                    <a:pt x="8353" y="34"/>
                  </a:cubicBezTo>
                  <a:close/>
                  <a:moveTo>
                    <a:pt x="7987" y="34"/>
                  </a:moveTo>
                  <a:lnTo>
                    <a:pt x="7987" y="34"/>
                  </a:lnTo>
                  <a:cubicBezTo>
                    <a:pt x="7977" y="34"/>
                    <a:pt x="7970" y="26"/>
                    <a:pt x="7970" y="17"/>
                  </a:cubicBezTo>
                  <a:cubicBezTo>
                    <a:pt x="7970" y="8"/>
                    <a:pt x="7977" y="0"/>
                    <a:pt x="7987" y="0"/>
                  </a:cubicBezTo>
                  <a:cubicBezTo>
                    <a:pt x="7996" y="0"/>
                    <a:pt x="8003" y="8"/>
                    <a:pt x="8003" y="17"/>
                  </a:cubicBezTo>
                  <a:cubicBezTo>
                    <a:pt x="8003" y="26"/>
                    <a:pt x="7996" y="34"/>
                    <a:pt x="7987" y="34"/>
                  </a:cubicBezTo>
                  <a:close/>
                  <a:moveTo>
                    <a:pt x="7853" y="34"/>
                  </a:moveTo>
                  <a:lnTo>
                    <a:pt x="7853" y="34"/>
                  </a:lnTo>
                  <a:cubicBezTo>
                    <a:pt x="7844" y="34"/>
                    <a:pt x="7837" y="26"/>
                    <a:pt x="7837" y="17"/>
                  </a:cubicBezTo>
                  <a:cubicBezTo>
                    <a:pt x="7837" y="8"/>
                    <a:pt x="7844" y="0"/>
                    <a:pt x="7853" y="0"/>
                  </a:cubicBezTo>
                  <a:cubicBezTo>
                    <a:pt x="7862" y="0"/>
                    <a:pt x="7870" y="8"/>
                    <a:pt x="7870" y="17"/>
                  </a:cubicBezTo>
                  <a:cubicBezTo>
                    <a:pt x="7870" y="26"/>
                    <a:pt x="7862" y="34"/>
                    <a:pt x="7853" y="34"/>
                  </a:cubicBezTo>
                  <a:close/>
                  <a:moveTo>
                    <a:pt x="7720" y="34"/>
                  </a:moveTo>
                  <a:lnTo>
                    <a:pt x="7487" y="34"/>
                  </a:lnTo>
                  <a:cubicBezTo>
                    <a:pt x="7477" y="34"/>
                    <a:pt x="7470" y="26"/>
                    <a:pt x="7470" y="17"/>
                  </a:cubicBezTo>
                  <a:cubicBezTo>
                    <a:pt x="7470" y="8"/>
                    <a:pt x="7477" y="0"/>
                    <a:pt x="7487" y="0"/>
                  </a:cubicBezTo>
                  <a:lnTo>
                    <a:pt x="7720" y="0"/>
                  </a:lnTo>
                  <a:cubicBezTo>
                    <a:pt x="7729" y="0"/>
                    <a:pt x="7737" y="8"/>
                    <a:pt x="7737" y="17"/>
                  </a:cubicBezTo>
                  <a:cubicBezTo>
                    <a:pt x="7737" y="26"/>
                    <a:pt x="7729" y="34"/>
                    <a:pt x="7720" y="34"/>
                  </a:cubicBezTo>
                  <a:close/>
                  <a:moveTo>
                    <a:pt x="7353" y="34"/>
                  </a:moveTo>
                  <a:lnTo>
                    <a:pt x="7353" y="34"/>
                  </a:lnTo>
                  <a:cubicBezTo>
                    <a:pt x="7344" y="34"/>
                    <a:pt x="7337" y="26"/>
                    <a:pt x="7337" y="17"/>
                  </a:cubicBezTo>
                  <a:cubicBezTo>
                    <a:pt x="7337" y="8"/>
                    <a:pt x="7344" y="0"/>
                    <a:pt x="7353" y="0"/>
                  </a:cubicBezTo>
                  <a:cubicBezTo>
                    <a:pt x="7362" y="0"/>
                    <a:pt x="7370" y="8"/>
                    <a:pt x="7370" y="17"/>
                  </a:cubicBezTo>
                  <a:cubicBezTo>
                    <a:pt x="7370" y="26"/>
                    <a:pt x="7362" y="34"/>
                    <a:pt x="7353" y="34"/>
                  </a:cubicBezTo>
                  <a:close/>
                  <a:moveTo>
                    <a:pt x="7220" y="34"/>
                  </a:moveTo>
                  <a:lnTo>
                    <a:pt x="7220" y="34"/>
                  </a:lnTo>
                  <a:cubicBezTo>
                    <a:pt x="7211" y="34"/>
                    <a:pt x="7203" y="26"/>
                    <a:pt x="7203" y="17"/>
                  </a:cubicBezTo>
                  <a:cubicBezTo>
                    <a:pt x="7203" y="8"/>
                    <a:pt x="7211" y="0"/>
                    <a:pt x="7220" y="0"/>
                  </a:cubicBezTo>
                  <a:cubicBezTo>
                    <a:pt x="7229" y="0"/>
                    <a:pt x="7237" y="8"/>
                    <a:pt x="7237" y="17"/>
                  </a:cubicBezTo>
                  <a:cubicBezTo>
                    <a:pt x="7237" y="26"/>
                    <a:pt x="7229" y="34"/>
                    <a:pt x="7220" y="34"/>
                  </a:cubicBezTo>
                  <a:close/>
                  <a:moveTo>
                    <a:pt x="7087" y="34"/>
                  </a:moveTo>
                  <a:lnTo>
                    <a:pt x="6853" y="34"/>
                  </a:lnTo>
                  <a:cubicBezTo>
                    <a:pt x="6844" y="34"/>
                    <a:pt x="6837" y="26"/>
                    <a:pt x="6837" y="17"/>
                  </a:cubicBezTo>
                  <a:cubicBezTo>
                    <a:pt x="6837" y="8"/>
                    <a:pt x="6844" y="0"/>
                    <a:pt x="6853" y="0"/>
                  </a:cubicBezTo>
                  <a:lnTo>
                    <a:pt x="7087" y="0"/>
                  </a:lnTo>
                  <a:cubicBezTo>
                    <a:pt x="7096" y="0"/>
                    <a:pt x="7103" y="8"/>
                    <a:pt x="7103" y="17"/>
                  </a:cubicBezTo>
                  <a:cubicBezTo>
                    <a:pt x="7103" y="26"/>
                    <a:pt x="7096" y="34"/>
                    <a:pt x="7087" y="34"/>
                  </a:cubicBezTo>
                  <a:close/>
                  <a:moveTo>
                    <a:pt x="6720" y="34"/>
                  </a:moveTo>
                  <a:lnTo>
                    <a:pt x="6720" y="34"/>
                  </a:lnTo>
                  <a:cubicBezTo>
                    <a:pt x="6711" y="34"/>
                    <a:pt x="6703" y="26"/>
                    <a:pt x="6703" y="17"/>
                  </a:cubicBezTo>
                  <a:cubicBezTo>
                    <a:pt x="6703" y="8"/>
                    <a:pt x="6711" y="0"/>
                    <a:pt x="6720" y="0"/>
                  </a:cubicBezTo>
                  <a:cubicBezTo>
                    <a:pt x="6729" y="0"/>
                    <a:pt x="6737" y="8"/>
                    <a:pt x="6737" y="17"/>
                  </a:cubicBezTo>
                  <a:cubicBezTo>
                    <a:pt x="6737" y="26"/>
                    <a:pt x="6729" y="34"/>
                    <a:pt x="6720" y="34"/>
                  </a:cubicBezTo>
                  <a:close/>
                  <a:moveTo>
                    <a:pt x="6586" y="34"/>
                  </a:moveTo>
                  <a:lnTo>
                    <a:pt x="6586" y="34"/>
                  </a:lnTo>
                  <a:cubicBezTo>
                    <a:pt x="6577" y="34"/>
                    <a:pt x="6570" y="26"/>
                    <a:pt x="6570" y="17"/>
                  </a:cubicBezTo>
                  <a:cubicBezTo>
                    <a:pt x="6570" y="8"/>
                    <a:pt x="6577" y="0"/>
                    <a:pt x="6586" y="0"/>
                  </a:cubicBezTo>
                  <a:cubicBezTo>
                    <a:pt x="6596" y="0"/>
                    <a:pt x="6603" y="8"/>
                    <a:pt x="6603" y="17"/>
                  </a:cubicBezTo>
                  <a:cubicBezTo>
                    <a:pt x="6603" y="26"/>
                    <a:pt x="6596" y="34"/>
                    <a:pt x="6586" y="34"/>
                  </a:cubicBezTo>
                  <a:close/>
                  <a:moveTo>
                    <a:pt x="6453" y="34"/>
                  </a:moveTo>
                  <a:lnTo>
                    <a:pt x="6220" y="34"/>
                  </a:lnTo>
                  <a:cubicBezTo>
                    <a:pt x="6211" y="34"/>
                    <a:pt x="6203" y="26"/>
                    <a:pt x="6203" y="17"/>
                  </a:cubicBezTo>
                  <a:cubicBezTo>
                    <a:pt x="6203" y="8"/>
                    <a:pt x="6211" y="0"/>
                    <a:pt x="6220" y="0"/>
                  </a:cubicBezTo>
                  <a:lnTo>
                    <a:pt x="6453" y="0"/>
                  </a:lnTo>
                  <a:cubicBezTo>
                    <a:pt x="6462" y="0"/>
                    <a:pt x="6470" y="8"/>
                    <a:pt x="6470" y="17"/>
                  </a:cubicBezTo>
                  <a:cubicBezTo>
                    <a:pt x="6470" y="26"/>
                    <a:pt x="6462" y="34"/>
                    <a:pt x="6453" y="34"/>
                  </a:cubicBezTo>
                  <a:close/>
                  <a:moveTo>
                    <a:pt x="6086" y="34"/>
                  </a:moveTo>
                  <a:lnTo>
                    <a:pt x="6086" y="34"/>
                  </a:lnTo>
                  <a:cubicBezTo>
                    <a:pt x="6077" y="34"/>
                    <a:pt x="6070" y="26"/>
                    <a:pt x="6070" y="17"/>
                  </a:cubicBezTo>
                  <a:cubicBezTo>
                    <a:pt x="6070" y="8"/>
                    <a:pt x="6077" y="0"/>
                    <a:pt x="6086" y="0"/>
                  </a:cubicBezTo>
                  <a:cubicBezTo>
                    <a:pt x="6096" y="0"/>
                    <a:pt x="6103" y="8"/>
                    <a:pt x="6103" y="17"/>
                  </a:cubicBezTo>
                  <a:cubicBezTo>
                    <a:pt x="6103" y="26"/>
                    <a:pt x="6096" y="34"/>
                    <a:pt x="6086" y="34"/>
                  </a:cubicBezTo>
                  <a:close/>
                  <a:moveTo>
                    <a:pt x="5953" y="34"/>
                  </a:moveTo>
                  <a:lnTo>
                    <a:pt x="5953" y="34"/>
                  </a:lnTo>
                  <a:cubicBezTo>
                    <a:pt x="5944" y="34"/>
                    <a:pt x="5936" y="26"/>
                    <a:pt x="5936" y="17"/>
                  </a:cubicBezTo>
                  <a:cubicBezTo>
                    <a:pt x="5936" y="8"/>
                    <a:pt x="5944" y="0"/>
                    <a:pt x="5953" y="0"/>
                  </a:cubicBezTo>
                  <a:cubicBezTo>
                    <a:pt x="5962" y="0"/>
                    <a:pt x="5970" y="8"/>
                    <a:pt x="5970" y="17"/>
                  </a:cubicBezTo>
                  <a:cubicBezTo>
                    <a:pt x="5970" y="26"/>
                    <a:pt x="5962" y="34"/>
                    <a:pt x="5953" y="34"/>
                  </a:cubicBezTo>
                  <a:close/>
                  <a:moveTo>
                    <a:pt x="5820" y="34"/>
                  </a:moveTo>
                  <a:lnTo>
                    <a:pt x="5586" y="34"/>
                  </a:lnTo>
                  <a:cubicBezTo>
                    <a:pt x="5577" y="34"/>
                    <a:pt x="5570" y="26"/>
                    <a:pt x="5570" y="17"/>
                  </a:cubicBezTo>
                  <a:cubicBezTo>
                    <a:pt x="5570" y="8"/>
                    <a:pt x="5577" y="0"/>
                    <a:pt x="5586" y="0"/>
                  </a:cubicBezTo>
                  <a:lnTo>
                    <a:pt x="5820" y="0"/>
                  </a:lnTo>
                  <a:cubicBezTo>
                    <a:pt x="5829" y="0"/>
                    <a:pt x="5836" y="8"/>
                    <a:pt x="5836" y="17"/>
                  </a:cubicBezTo>
                  <a:cubicBezTo>
                    <a:pt x="5836" y="26"/>
                    <a:pt x="5829" y="34"/>
                    <a:pt x="5820" y="34"/>
                  </a:cubicBezTo>
                  <a:close/>
                  <a:moveTo>
                    <a:pt x="5453" y="34"/>
                  </a:moveTo>
                  <a:lnTo>
                    <a:pt x="5453" y="34"/>
                  </a:lnTo>
                  <a:cubicBezTo>
                    <a:pt x="5444" y="34"/>
                    <a:pt x="5436" y="26"/>
                    <a:pt x="5436" y="17"/>
                  </a:cubicBezTo>
                  <a:cubicBezTo>
                    <a:pt x="5436" y="8"/>
                    <a:pt x="5444" y="0"/>
                    <a:pt x="5453" y="0"/>
                  </a:cubicBezTo>
                  <a:cubicBezTo>
                    <a:pt x="5462" y="0"/>
                    <a:pt x="5470" y="8"/>
                    <a:pt x="5470" y="17"/>
                  </a:cubicBezTo>
                  <a:cubicBezTo>
                    <a:pt x="5470" y="26"/>
                    <a:pt x="5462" y="34"/>
                    <a:pt x="5453" y="34"/>
                  </a:cubicBezTo>
                  <a:close/>
                  <a:moveTo>
                    <a:pt x="5320" y="34"/>
                  </a:moveTo>
                  <a:lnTo>
                    <a:pt x="5320" y="34"/>
                  </a:lnTo>
                  <a:cubicBezTo>
                    <a:pt x="5310" y="34"/>
                    <a:pt x="5303" y="26"/>
                    <a:pt x="5303" y="17"/>
                  </a:cubicBezTo>
                  <a:cubicBezTo>
                    <a:pt x="5303" y="8"/>
                    <a:pt x="5310" y="0"/>
                    <a:pt x="5320" y="0"/>
                  </a:cubicBezTo>
                  <a:cubicBezTo>
                    <a:pt x="5329" y="0"/>
                    <a:pt x="5336" y="8"/>
                    <a:pt x="5336" y="17"/>
                  </a:cubicBezTo>
                  <a:cubicBezTo>
                    <a:pt x="5336" y="26"/>
                    <a:pt x="5329" y="34"/>
                    <a:pt x="5320" y="34"/>
                  </a:cubicBezTo>
                  <a:close/>
                  <a:moveTo>
                    <a:pt x="5186" y="34"/>
                  </a:moveTo>
                  <a:lnTo>
                    <a:pt x="4953" y="34"/>
                  </a:lnTo>
                  <a:cubicBezTo>
                    <a:pt x="4944" y="34"/>
                    <a:pt x="4936" y="26"/>
                    <a:pt x="4936" y="17"/>
                  </a:cubicBezTo>
                  <a:cubicBezTo>
                    <a:pt x="4936" y="8"/>
                    <a:pt x="4944" y="0"/>
                    <a:pt x="4953" y="0"/>
                  </a:cubicBezTo>
                  <a:lnTo>
                    <a:pt x="5186" y="0"/>
                  </a:lnTo>
                  <a:cubicBezTo>
                    <a:pt x="5196" y="0"/>
                    <a:pt x="5203" y="8"/>
                    <a:pt x="5203" y="17"/>
                  </a:cubicBezTo>
                  <a:cubicBezTo>
                    <a:pt x="5203" y="26"/>
                    <a:pt x="5196" y="34"/>
                    <a:pt x="5186" y="34"/>
                  </a:cubicBezTo>
                  <a:close/>
                  <a:moveTo>
                    <a:pt x="4820" y="34"/>
                  </a:moveTo>
                  <a:lnTo>
                    <a:pt x="4820" y="34"/>
                  </a:lnTo>
                  <a:cubicBezTo>
                    <a:pt x="4810" y="34"/>
                    <a:pt x="4803" y="26"/>
                    <a:pt x="4803" y="17"/>
                  </a:cubicBezTo>
                  <a:cubicBezTo>
                    <a:pt x="4803" y="8"/>
                    <a:pt x="4810" y="0"/>
                    <a:pt x="4820" y="0"/>
                  </a:cubicBezTo>
                  <a:cubicBezTo>
                    <a:pt x="4829" y="0"/>
                    <a:pt x="4836" y="8"/>
                    <a:pt x="4836" y="17"/>
                  </a:cubicBezTo>
                  <a:cubicBezTo>
                    <a:pt x="4836" y="26"/>
                    <a:pt x="4829" y="34"/>
                    <a:pt x="4820" y="34"/>
                  </a:cubicBezTo>
                  <a:close/>
                  <a:moveTo>
                    <a:pt x="4686" y="34"/>
                  </a:moveTo>
                  <a:lnTo>
                    <a:pt x="4686" y="34"/>
                  </a:lnTo>
                  <a:cubicBezTo>
                    <a:pt x="4677" y="34"/>
                    <a:pt x="4670" y="26"/>
                    <a:pt x="4670" y="17"/>
                  </a:cubicBezTo>
                  <a:cubicBezTo>
                    <a:pt x="4670" y="8"/>
                    <a:pt x="4677" y="0"/>
                    <a:pt x="4686" y="0"/>
                  </a:cubicBezTo>
                  <a:cubicBezTo>
                    <a:pt x="4695" y="0"/>
                    <a:pt x="4703" y="8"/>
                    <a:pt x="4703" y="17"/>
                  </a:cubicBezTo>
                  <a:cubicBezTo>
                    <a:pt x="4703" y="26"/>
                    <a:pt x="4695" y="34"/>
                    <a:pt x="4686" y="34"/>
                  </a:cubicBezTo>
                  <a:close/>
                  <a:moveTo>
                    <a:pt x="4553" y="34"/>
                  </a:moveTo>
                  <a:lnTo>
                    <a:pt x="4320" y="34"/>
                  </a:lnTo>
                  <a:cubicBezTo>
                    <a:pt x="4310" y="34"/>
                    <a:pt x="4303" y="26"/>
                    <a:pt x="4303" y="17"/>
                  </a:cubicBezTo>
                  <a:cubicBezTo>
                    <a:pt x="4303" y="8"/>
                    <a:pt x="4310" y="0"/>
                    <a:pt x="4320" y="0"/>
                  </a:cubicBezTo>
                  <a:lnTo>
                    <a:pt x="4553" y="0"/>
                  </a:lnTo>
                  <a:cubicBezTo>
                    <a:pt x="4562" y="0"/>
                    <a:pt x="4570" y="8"/>
                    <a:pt x="4570" y="17"/>
                  </a:cubicBezTo>
                  <a:cubicBezTo>
                    <a:pt x="4570" y="26"/>
                    <a:pt x="4562" y="34"/>
                    <a:pt x="4553" y="34"/>
                  </a:cubicBezTo>
                  <a:close/>
                  <a:moveTo>
                    <a:pt x="4186" y="34"/>
                  </a:moveTo>
                  <a:lnTo>
                    <a:pt x="4186" y="34"/>
                  </a:lnTo>
                  <a:cubicBezTo>
                    <a:pt x="4177" y="34"/>
                    <a:pt x="4170" y="26"/>
                    <a:pt x="4170" y="17"/>
                  </a:cubicBezTo>
                  <a:cubicBezTo>
                    <a:pt x="4170" y="8"/>
                    <a:pt x="4177" y="0"/>
                    <a:pt x="4186" y="0"/>
                  </a:cubicBezTo>
                  <a:cubicBezTo>
                    <a:pt x="4195" y="0"/>
                    <a:pt x="4203" y="8"/>
                    <a:pt x="4203" y="17"/>
                  </a:cubicBezTo>
                  <a:cubicBezTo>
                    <a:pt x="4203" y="26"/>
                    <a:pt x="4195" y="34"/>
                    <a:pt x="4186" y="34"/>
                  </a:cubicBezTo>
                  <a:close/>
                  <a:moveTo>
                    <a:pt x="4053" y="34"/>
                  </a:moveTo>
                  <a:lnTo>
                    <a:pt x="4053" y="34"/>
                  </a:lnTo>
                  <a:cubicBezTo>
                    <a:pt x="4044" y="34"/>
                    <a:pt x="4036" y="26"/>
                    <a:pt x="4036" y="17"/>
                  </a:cubicBezTo>
                  <a:cubicBezTo>
                    <a:pt x="4036" y="8"/>
                    <a:pt x="4044" y="0"/>
                    <a:pt x="4053" y="0"/>
                  </a:cubicBezTo>
                  <a:cubicBezTo>
                    <a:pt x="4062" y="0"/>
                    <a:pt x="4070" y="8"/>
                    <a:pt x="4070" y="17"/>
                  </a:cubicBezTo>
                  <a:cubicBezTo>
                    <a:pt x="4070" y="26"/>
                    <a:pt x="4062" y="34"/>
                    <a:pt x="4053" y="34"/>
                  </a:cubicBezTo>
                  <a:close/>
                  <a:moveTo>
                    <a:pt x="3920" y="34"/>
                  </a:moveTo>
                  <a:lnTo>
                    <a:pt x="3686" y="34"/>
                  </a:lnTo>
                  <a:cubicBezTo>
                    <a:pt x="3677" y="34"/>
                    <a:pt x="3670" y="26"/>
                    <a:pt x="3670" y="17"/>
                  </a:cubicBezTo>
                  <a:cubicBezTo>
                    <a:pt x="3670" y="8"/>
                    <a:pt x="3677" y="0"/>
                    <a:pt x="3686" y="0"/>
                  </a:cubicBezTo>
                  <a:lnTo>
                    <a:pt x="3920" y="0"/>
                  </a:lnTo>
                  <a:cubicBezTo>
                    <a:pt x="3929" y="0"/>
                    <a:pt x="3936" y="8"/>
                    <a:pt x="3936" y="17"/>
                  </a:cubicBezTo>
                  <a:cubicBezTo>
                    <a:pt x="3936" y="26"/>
                    <a:pt x="3929" y="34"/>
                    <a:pt x="3920" y="34"/>
                  </a:cubicBezTo>
                  <a:close/>
                  <a:moveTo>
                    <a:pt x="3553" y="34"/>
                  </a:moveTo>
                  <a:lnTo>
                    <a:pt x="3553" y="34"/>
                  </a:lnTo>
                  <a:cubicBezTo>
                    <a:pt x="3544" y="34"/>
                    <a:pt x="3536" y="26"/>
                    <a:pt x="3536" y="17"/>
                  </a:cubicBezTo>
                  <a:cubicBezTo>
                    <a:pt x="3536" y="8"/>
                    <a:pt x="3544" y="0"/>
                    <a:pt x="3553" y="0"/>
                  </a:cubicBezTo>
                  <a:cubicBezTo>
                    <a:pt x="3562" y="0"/>
                    <a:pt x="3570" y="8"/>
                    <a:pt x="3570" y="17"/>
                  </a:cubicBezTo>
                  <a:cubicBezTo>
                    <a:pt x="3570" y="26"/>
                    <a:pt x="3562" y="34"/>
                    <a:pt x="3553" y="34"/>
                  </a:cubicBezTo>
                  <a:close/>
                  <a:moveTo>
                    <a:pt x="3419" y="34"/>
                  </a:moveTo>
                  <a:lnTo>
                    <a:pt x="3419" y="34"/>
                  </a:lnTo>
                  <a:cubicBezTo>
                    <a:pt x="3410" y="34"/>
                    <a:pt x="3403" y="26"/>
                    <a:pt x="3403" y="17"/>
                  </a:cubicBezTo>
                  <a:cubicBezTo>
                    <a:pt x="3403" y="8"/>
                    <a:pt x="3410" y="0"/>
                    <a:pt x="3419" y="0"/>
                  </a:cubicBezTo>
                  <a:cubicBezTo>
                    <a:pt x="3429" y="0"/>
                    <a:pt x="3436" y="8"/>
                    <a:pt x="3436" y="17"/>
                  </a:cubicBezTo>
                  <a:cubicBezTo>
                    <a:pt x="3436" y="26"/>
                    <a:pt x="3429" y="34"/>
                    <a:pt x="3419" y="34"/>
                  </a:cubicBezTo>
                  <a:close/>
                  <a:moveTo>
                    <a:pt x="3286" y="34"/>
                  </a:moveTo>
                  <a:lnTo>
                    <a:pt x="3053" y="34"/>
                  </a:lnTo>
                  <a:cubicBezTo>
                    <a:pt x="3044" y="34"/>
                    <a:pt x="3036" y="26"/>
                    <a:pt x="3036" y="17"/>
                  </a:cubicBezTo>
                  <a:cubicBezTo>
                    <a:pt x="3036" y="8"/>
                    <a:pt x="3044" y="0"/>
                    <a:pt x="3053" y="0"/>
                  </a:cubicBezTo>
                  <a:lnTo>
                    <a:pt x="3286" y="0"/>
                  </a:lnTo>
                  <a:cubicBezTo>
                    <a:pt x="3295" y="0"/>
                    <a:pt x="3303" y="8"/>
                    <a:pt x="3303" y="17"/>
                  </a:cubicBezTo>
                  <a:cubicBezTo>
                    <a:pt x="3303" y="26"/>
                    <a:pt x="3295" y="34"/>
                    <a:pt x="3286" y="34"/>
                  </a:cubicBezTo>
                  <a:close/>
                  <a:moveTo>
                    <a:pt x="2919" y="34"/>
                  </a:moveTo>
                  <a:lnTo>
                    <a:pt x="2919" y="34"/>
                  </a:lnTo>
                  <a:cubicBezTo>
                    <a:pt x="2910" y="34"/>
                    <a:pt x="2903" y="26"/>
                    <a:pt x="2903" y="17"/>
                  </a:cubicBezTo>
                  <a:cubicBezTo>
                    <a:pt x="2903" y="8"/>
                    <a:pt x="2910" y="0"/>
                    <a:pt x="2919" y="0"/>
                  </a:cubicBezTo>
                  <a:cubicBezTo>
                    <a:pt x="2929" y="0"/>
                    <a:pt x="2936" y="8"/>
                    <a:pt x="2936" y="17"/>
                  </a:cubicBezTo>
                  <a:cubicBezTo>
                    <a:pt x="2936" y="26"/>
                    <a:pt x="2929" y="34"/>
                    <a:pt x="2919" y="34"/>
                  </a:cubicBezTo>
                  <a:close/>
                  <a:moveTo>
                    <a:pt x="2786" y="34"/>
                  </a:moveTo>
                  <a:lnTo>
                    <a:pt x="2786" y="34"/>
                  </a:lnTo>
                  <a:cubicBezTo>
                    <a:pt x="2777" y="34"/>
                    <a:pt x="2769" y="26"/>
                    <a:pt x="2769" y="17"/>
                  </a:cubicBezTo>
                  <a:cubicBezTo>
                    <a:pt x="2769" y="8"/>
                    <a:pt x="2777" y="0"/>
                    <a:pt x="2786" y="0"/>
                  </a:cubicBezTo>
                  <a:cubicBezTo>
                    <a:pt x="2795" y="0"/>
                    <a:pt x="2803" y="8"/>
                    <a:pt x="2803" y="17"/>
                  </a:cubicBezTo>
                  <a:cubicBezTo>
                    <a:pt x="2803" y="26"/>
                    <a:pt x="2795" y="34"/>
                    <a:pt x="2786" y="34"/>
                  </a:cubicBezTo>
                  <a:close/>
                  <a:moveTo>
                    <a:pt x="2653" y="34"/>
                  </a:moveTo>
                  <a:lnTo>
                    <a:pt x="2419" y="34"/>
                  </a:lnTo>
                  <a:cubicBezTo>
                    <a:pt x="2410" y="34"/>
                    <a:pt x="2403" y="26"/>
                    <a:pt x="2403" y="17"/>
                  </a:cubicBezTo>
                  <a:cubicBezTo>
                    <a:pt x="2403" y="8"/>
                    <a:pt x="2410" y="0"/>
                    <a:pt x="2419" y="0"/>
                  </a:cubicBezTo>
                  <a:lnTo>
                    <a:pt x="2653" y="0"/>
                  </a:lnTo>
                  <a:cubicBezTo>
                    <a:pt x="2662" y="0"/>
                    <a:pt x="2669" y="8"/>
                    <a:pt x="2669" y="17"/>
                  </a:cubicBezTo>
                  <a:cubicBezTo>
                    <a:pt x="2669" y="26"/>
                    <a:pt x="2662" y="34"/>
                    <a:pt x="2653" y="34"/>
                  </a:cubicBezTo>
                  <a:close/>
                  <a:moveTo>
                    <a:pt x="2286" y="34"/>
                  </a:moveTo>
                  <a:lnTo>
                    <a:pt x="2286" y="34"/>
                  </a:lnTo>
                  <a:cubicBezTo>
                    <a:pt x="2277" y="34"/>
                    <a:pt x="2269" y="26"/>
                    <a:pt x="2269" y="17"/>
                  </a:cubicBezTo>
                  <a:cubicBezTo>
                    <a:pt x="2269" y="8"/>
                    <a:pt x="2277" y="0"/>
                    <a:pt x="2286" y="0"/>
                  </a:cubicBezTo>
                  <a:cubicBezTo>
                    <a:pt x="2295" y="0"/>
                    <a:pt x="2303" y="8"/>
                    <a:pt x="2303" y="17"/>
                  </a:cubicBezTo>
                  <a:cubicBezTo>
                    <a:pt x="2303" y="26"/>
                    <a:pt x="2295" y="34"/>
                    <a:pt x="2286" y="34"/>
                  </a:cubicBezTo>
                  <a:close/>
                  <a:moveTo>
                    <a:pt x="2153" y="34"/>
                  </a:moveTo>
                  <a:lnTo>
                    <a:pt x="2153" y="34"/>
                  </a:lnTo>
                  <a:cubicBezTo>
                    <a:pt x="2143" y="34"/>
                    <a:pt x="2136" y="26"/>
                    <a:pt x="2136" y="17"/>
                  </a:cubicBezTo>
                  <a:cubicBezTo>
                    <a:pt x="2136" y="8"/>
                    <a:pt x="2143" y="0"/>
                    <a:pt x="2153" y="0"/>
                  </a:cubicBezTo>
                  <a:cubicBezTo>
                    <a:pt x="2162" y="0"/>
                    <a:pt x="2169" y="8"/>
                    <a:pt x="2169" y="17"/>
                  </a:cubicBezTo>
                  <a:cubicBezTo>
                    <a:pt x="2169" y="26"/>
                    <a:pt x="2162" y="34"/>
                    <a:pt x="2153" y="34"/>
                  </a:cubicBezTo>
                  <a:close/>
                  <a:moveTo>
                    <a:pt x="2019" y="34"/>
                  </a:moveTo>
                  <a:lnTo>
                    <a:pt x="1786" y="34"/>
                  </a:lnTo>
                  <a:cubicBezTo>
                    <a:pt x="1777" y="34"/>
                    <a:pt x="1769" y="26"/>
                    <a:pt x="1769" y="17"/>
                  </a:cubicBezTo>
                  <a:cubicBezTo>
                    <a:pt x="1769" y="8"/>
                    <a:pt x="1777" y="0"/>
                    <a:pt x="1786" y="0"/>
                  </a:cubicBezTo>
                  <a:lnTo>
                    <a:pt x="2019" y="0"/>
                  </a:lnTo>
                  <a:cubicBezTo>
                    <a:pt x="2029" y="0"/>
                    <a:pt x="2036" y="8"/>
                    <a:pt x="2036" y="17"/>
                  </a:cubicBezTo>
                  <a:cubicBezTo>
                    <a:pt x="2036" y="26"/>
                    <a:pt x="2029" y="34"/>
                    <a:pt x="2019" y="34"/>
                  </a:cubicBezTo>
                  <a:close/>
                  <a:moveTo>
                    <a:pt x="1653" y="34"/>
                  </a:moveTo>
                  <a:lnTo>
                    <a:pt x="1653" y="34"/>
                  </a:lnTo>
                  <a:cubicBezTo>
                    <a:pt x="1643" y="34"/>
                    <a:pt x="1636" y="26"/>
                    <a:pt x="1636" y="17"/>
                  </a:cubicBezTo>
                  <a:cubicBezTo>
                    <a:pt x="1636" y="8"/>
                    <a:pt x="1643" y="0"/>
                    <a:pt x="1653" y="0"/>
                  </a:cubicBezTo>
                  <a:cubicBezTo>
                    <a:pt x="1662" y="0"/>
                    <a:pt x="1669" y="8"/>
                    <a:pt x="1669" y="17"/>
                  </a:cubicBezTo>
                  <a:cubicBezTo>
                    <a:pt x="1669" y="26"/>
                    <a:pt x="1662" y="34"/>
                    <a:pt x="1653" y="34"/>
                  </a:cubicBezTo>
                  <a:close/>
                  <a:moveTo>
                    <a:pt x="1519" y="34"/>
                  </a:moveTo>
                  <a:lnTo>
                    <a:pt x="1519" y="34"/>
                  </a:lnTo>
                  <a:cubicBezTo>
                    <a:pt x="1510" y="34"/>
                    <a:pt x="1503" y="26"/>
                    <a:pt x="1503" y="17"/>
                  </a:cubicBezTo>
                  <a:cubicBezTo>
                    <a:pt x="1503" y="8"/>
                    <a:pt x="1510" y="0"/>
                    <a:pt x="1519" y="0"/>
                  </a:cubicBezTo>
                  <a:cubicBezTo>
                    <a:pt x="1528" y="0"/>
                    <a:pt x="1536" y="8"/>
                    <a:pt x="1536" y="17"/>
                  </a:cubicBezTo>
                  <a:cubicBezTo>
                    <a:pt x="1536" y="26"/>
                    <a:pt x="1528" y="34"/>
                    <a:pt x="1519" y="34"/>
                  </a:cubicBezTo>
                  <a:close/>
                  <a:moveTo>
                    <a:pt x="1386" y="34"/>
                  </a:moveTo>
                  <a:lnTo>
                    <a:pt x="1153" y="34"/>
                  </a:lnTo>
                  <a:cubicBezTo>
                    <a:pt x="1143" y="34"/>
                    <a:pt x="1136" y="26"/>
                    <a:pt x="1136" y="17"/>
                  </a:cubicBezTo>
                  <a:cubicBezTo>
                    <a:pt x="1136" y="8"/>
                    <a:pt x="1143" y="0"/>
                    <a:pt x="1153" y="0"/>
                  </a:cubicBezTo>
                  <a:lnTo>
                    <a:pt x="1386" y="0"/>
                  </a:lnTo>
                  <a:cubicBezTo>
                    <a:pt x="1395" y="0"/>
                    <a:pt x="1403" y="8"/>
                    <a:pt x="1403" y="17"/>
                  </a:cubicBezTo>
                  <a:cubicBezTo>
                    <a:pt x="1403" y="26"/>
                    <a:pt x="1395" y="34"/>
                    <a:pt x="1386" y="34"/>
                  </a:cubicBezTo>
                  <a:close/>
                  <a:moveTo>
                    <a:pt x="1019" y="34"/>
                  </a:moveTo>
                  <a:lnTo>
                    <a:pt x="1019" y="34"/>
                  </a:lnTo>
                  <a:cubicBezTo>
                    <a:pt x="1010" y="34"/>
                    <a:pt x="1003" y="26"/>
                    <a:pt x="1003" y="17"/>
                  </a:cubicBezTo>
                  <a:cubicBezTo>
                    <a:pt x="1003" y="8"/>
                    <a:pt x="1010" y="0"/>
                    <a:pt x="1019" y="0"/>
                  </a:cubicBezTo>
                  <a:cubicBezTo>
                    <a:pt x="1028" y="0"/>
                    <a:pt x="1036" y="8"/>
                    <a:pt x="1036" y="17"/>
                  </a:cubicBezTo>
                  <a:cubicBezTo>
                    <a:pt x="1036" y="26"/>
                    <a:pt x="1028" y="34"/>
                    <a:pt x="1019" y="34"/>
                  </a:cubicBezTo>
                  <a:close/>
                  <a:moveTo>
                    <a:pt x="886" y="34"/>
                  </a:moveTo>
                  <a:lnTo>
                    <a:pt x="886" y="34"/>
                  </a:lnTo>
                  <a:cubicBezTo>
                    <a:pt x="877" y="34"/>
                    <a:pt x="869" y="26"/>
                    <a:pt x="869" y="17"/>
                  </a:cubicBezTo>
                  <a:cubicBezTo>
                    <a:pt x="869" y="8"/>
                    <a:pt x="877" y="0"/>
                    <a:pt x="886" y="0"/>
                  </a:cubicBezTo>
                  <a:cubicBezTo>
                    <a:pt x="895" y="0"/>
                    <a:pt x="903" y="8"/>
                    <a:pt x="903" y="17"/>
                  </a:cubicBezTo>
                  <a:cubicBezTo>
                    <a:pt x="903" y="26"/>
                    <a:pt x="895" y="34"/>
                    <a:pt x="886" y="34"/>
                  </a:cubicBezTo>
                  <a:close/>
                  <a:moveTo>
                    <a:pt x="753" y="34"/>
                  </a:moveTo>
                  <a:lnTo>
                    <a:pt x="519" y="34"/>
                  </a:lnTo>
                  <a:cubicBezTo>
                    <a:pt x="510" y="34"/>
                    <a:pt x="503" y="26"/>
                    <a:pt x="503" y="17"/>
                  </a:cubicBezTo>
                  <a:cubicBezTo>
                    <a:pt x="503" y="8"/>
                    <a:pt x="510" y="0"/>
                    <a:pt x="519" y="0"/>
                  </a:cubicBezTo>
                  <a:lnTo>
                    <a:pt x="753" y="0"/>
                  </a:lnTo>
                  <a:cubicBezTo>
                    <a:pt x="762" y="0"/>
                    <a:pt x="769" y="8"/>
                    <a:pt x="769" y="17"/>
                  </a:cubicBezTo>
                  <a:cubicBezTo>
                    <a:pt x="769" y="26"/>
                    <a:pt x="762" y="34"/>
                    <a:pt x="753" y="34"/>
                  </a:cubicBezTo>
                  <a:close/>
                  <a:moveTo>
                    <a:pt x="386" y="34"/>
                  </a:moveTo>
                  <a:lnTo>
                    <a:pt x="386" y="34"/>
                  </a:lnTo>
                  <a:cubicBezTo>
                    <a:pt x="377" y="34"/>
                    <a:pt x="369" y="26"/>
                    <a:pt x="369" y="17"/>
                  </a:cubicBezTo>
                  <a:cubicBezTo>
                    <a:pt x="369" y="8"/>
                    <a:pt x="377" y="0"/>
                    <a:pt x="386" y="0"/>
                  </a:cubicBezTo>
                  <a:cubicBezTo>
                    <a:pt x="395" y="0"/>
                    <a:pt x="403" y="8"/>
                    <a:pt x="403" y="17"/>
                  </a:cubicBezTo>
                  <a:cubicBezTo>
                    <a:pt x="403" y="26"/>
                    <a:pt x="395" y="34"/>
                    <a:pt x="386" y="34"/>
                  </a:cubicBezTo>
                  <a:close/>
                  <a:moveTo>
                    <a:pt x="252" y="34"/>
                  </a:moveTo>
                  <a:lnTo>
                    <a:pt x="252" y="34"/>
                  </a:lnTo>
                  <a:cubicBezTo>
                    <a:pt x="243" y="34"/>
                    <a:pt x="236" y="26"/>
                    <a:pt x="236" y="17"/>
                  </a:cubicBezTo>
                  <a:cubicBezTo>
                    <a:pt x="236" y="8"/>
                    <a:pt x="243" y="0"/>
                    <a:pt x="252" y="0"/>
                  </a:cubicBezTo>
                  <a:cubicBezTo>
                    <a:pt x="262" y="0"/>
                    <a:pt x="269" y="8"/>
                    <a:pt x="269" y="17"/>
                  </a:cubicBezTo>
                  <a:cubicBezTo>
                    <a:pt x="269" y="26"/>
                    <a:pt x="262" y="34"/>
                    <a:pt x="252" y="34"/>
                  </a:cubicBezTo>
                  <a:close/>
                  <a:moveTo>
                    <a:pt x="119" y="34"/>
                  </a:moveTo>
                  <a:lnTo>
                    <a:pt x="17" y="34"/>
                  </a:lnTo>
                  <a:cubicBezTo>
                    <a:pt x="8" y="34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lnTo>
                    <a:pt x="119" y="0"/>
                  </a:lnTo>
                  <a:cubicBezTo>
                    <a:pt x="128" y="0"/>
                    <a:pt x="136" y="8"/>
                    <a:pt x="136" y="17"/>
                  </a:cubicBezTo>
                  <a:cubicBezTo>
                    <a:pt x="136" y="26"/>
                    <a:pt x="128" y="34"/>
                    <a:pt x="119" y="34"/>
                  </a:cubicBezTo>
                  <a:close/>
                </a:path>
              </a:pathLst>
            </a:custGeom>
            <a:solidFill>
              <a:srgbClr val="000000"/>
            </a:solidFill>
            <a:ln w="1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852" name="Freeform 704"/>
            <p:cNvSpPr>
              <a:spLocks noEditPoints="1"/>
            </p:cNvSpPr>
            <p:nvPr/>
          </p:nvSpPr>
          <p:spPr bwMode="auto">
            <a:xfrm>
              <a:off x="1849" y="1884"/>
              <a:ext cx="800" cy="3"/>
            </a:xfrm>
            <a:custGeom>
              <a:avLst/>
              <a:gdLst>
                <a:gd name="T0" fmla="*/ 3 w 7501"/>
                <a:gd name="T1" fmla="*/ 0 h 33"/>
                <a:gd name="T2" fmla="*/ 4 w 7501"/>
                <a:gd name="T3" fmla="*/ 0 h 33"/>
                <a:gd name="T4" fmla="*/ 4 w 7501"/>
                <a:gd name="T5" fmla="*/ 0 h 33"/>
                <a:gd name="T6" fmla="*/ 6 w 7501"/>
                <a:gd name="T7" fmla="*/ 0 h 33"/>
                <a:gd name="T8" fmla="*/ 6 w 7501"/>
                <a:gd name="T9" fmla="*/ 0 h 33"/>
                <a:gd name="T10" fmla="*/ 10 w 7501"/>
                <a:gd name="T11" fmla="*/ 0 h 33"/>
                <a:gd name="T12" fmla="*/ 7 w 7501"/>
                <a:gd name="T13" fmla="*/ 0 h 33"/>
                <a:gd name="T14" fmla="*/ 12 w 7501"/>
                <a:gd name="T15" fmla="*/ 0 h 33"/>
                <a:gd name="T16" fmla="*/ 13 w 7501"/>
                <a:gd name="T17" fmla="*/ 0 h 33"/>
                <a:gd name="T18" fmla="*/ 13 w 7501"/>
                <a:gd name="T19" fmla="*/ 0 h 33"/>
                <a:gd name="T20" fmla="*/ 17 w 7501"/>
                <a:gd name="T21" fmla="*/ 0 h 33"/>
                <a:gd name="T22" fmla="*/ 14 w 7501"/>
                <a:gd name="T23" fmla="*/ 0 h 33"/>
                <a:gd name="T24" fmla="*/ 19 w 7501"/>
                <a:gd name="T25" fmla="*/ 0 h 33"/>
                <a:gd name="T26" fmla="*/ 19 w 7501"/>
                <a:gd name="T27" fmla="*/ 0 h 33"/>
                <a:gd name="T28" fmla="*/ 20 w 7501"/>
                <a:gd name="T29" fmla="*/ 0 h 33"/>
                <a:gd name="T30" fmla="*/ 22 w 7501"/>
                <a:gd name="T31" fmla="*/ 0 h 33"/>
                <a:gd name="T32" fmla="*/ 22 w 7501"/>
                <a:gd name="T33" fmla="*/ 0 h 33"/>
                <a:gd name="T34" fmla="*/ 26 w 7501"/>
                <a:gd name="T35" fmla="*/ 0 h 33"/>
                <a:gd name="T36" fmla="*/ 26 w 7501"/>
                <a:gd name="T37" fmla="*/ 0 h 33"/>
                <a:gd name="T38" fmla="*/ 28 w 7501"/>
                <a:gd name="T39" fmla="*/ 0 h 33"/>
                <a:gd name="T40" fmla="*/ 28 w 7501"/>
                <a:gd name="T41" fmla="*/ 0 h 33"/>
                <a:gd name="T42" fmla="*/ 32 w 7501"/>
                <a:gd name="T43" fmla="*/ 0 h 33"/>
                <a:gd name="T44" fmla="*/ 33 w 7501"/>
                <a:gd name="T45" fmla="*/ 0 h 33"/>
                <a:gd name="T46" fmla="*/ 33 w 7501"/>
                <a:gd name="T47" fmla="*/ 0 h 33"/>
                <a:gd name="T48" fmla="*/ 35 w 7501"/>
                <a:gd name="T49" fmla="*/ 0 h 33"/>
                <a:gd name="T50" fmla="*/ 34 w 7501"/>
                <a:gd name="T51" fmla="*/ 0 h 33"/>
                <a:gd name="T52" fmla="*/ 39 w 7501"/>
                <a:gd name="T53" fmla="*/ 0 h 33"/>
                <a:gd name="T54" fmla="*/ 36 w 7501"/>
                <a:gd name="T55" fmla="*/ 0 h 33"/>
                <a:gd name="T56" fmla="*/ 40 w 7501"/>
                <a:gd name="T57" fmla="*/ 0 h 33"/>
                <a:gd name="T58" fmla="*/ 42 w 7501"/>
                <a:gd name="T59" fmla="*/ 0 h 33"/>
                <a:gd name="T60" fmla="*/ 42 w 7501"/>
                <a:gd name="T61" fmla="*/ 0 h 33"/>
                <a:gd name="T62" fmla="*/ 46 w 7501"/>
                <a:gd name="T63" fmla="*/ 0 h 33"/>
                <a:gd name="T64" fmla="*/ 43 w 7501"/>
                <a:gd name="T65" fmla="*/ 0 h 33"/>
                <a:gd name="T66" fmla="*/ 48 w 7501"/>
                <a:gd name="T67" fmla="*/ 0 h 33"/>
                <a:gd name="T68" fmla="*/ 48 w 7501"/>
                <a:gd name="T69" fmla="*/ 0 h 33"/>
                <a:gd name="T70" fmla="*/ 49 w 7501"/>
                <a:gd name="T71" fmla="*/ 0 h 33"/>
                <a:gd name="T72" fmla="*/ 51 w 7501"/>
                <a:gd name="T73" fmla="*/ 0 h 33"/>
                <a:gd name="T74" fmla="*/ 51 w 7501"/>
                <a:gd name="T75" fmla="*/ 0 h 33"/>
                <a:gd name="T76" fmla="*/ 55 w 7501"/>
                <a:gd name="T77" fmla="*/ 0 h 33"/>
                <a:gd name="T78" fmla="*/ 55 w 7501"/>
                <a:gd name="T79" fmla="*/ 0 h 33"/>
                <a:gd name="T80" fmla="*/ 57 w 7501"/>
                <a:gd name="T81" fmla="*/ 0 h 33"/>
                <a:gd name="T82" fmla="*/ 56 w 7501"/>
                <a:gd name="T83" fmla="*/ 0 h 33"/>
                <a:gd name="T84" fmla="*/ 60 w 7501"/>
                <a:gd name="T85" fmla="*/ 0 h 33"/>
                <a:gd name="T86" fmla="*/ 62 w 7501"/>
                <a:gd name="T87" fmla="*/ 0 h 33"/>
                <a:gd name="T88" fmla="*/ 62 w 7501"/>
                <a:gd name="T89" fmla="*/ 0 h 33"/>
                <a:gd name="T90" fmla="*/ 64 w 7501"/>
                <a:gd name="T91" fmla="*/ 0 h 33"/>
                <a:gd name="T92" fmla="*/ 63 w 7501"/>
                <a:gd name="T93" fmla="*/ 0 h 33"/>
                <a:gd name="T94" fmla="*/ 68 w 7501"/>
                <a:gd name="T95" fmla="*/ 0 h 33"/>
                <a:gd name="T96" fmla="*/ 65 w 7501"/>
                <a:gd name="T97" fmla="*/ 0 h 33"/>
                <a:gd name="T98" fmla="*/ 69 w 7501"/>
                <a:gd name="T99" fmla="*/ 0 h 33"/>
                <a:gd name="T100" fmla="*/ 71 w 7501"/>
                <a:gd name="T101" fmla="*/ 0 h 33"/>
                <a:gd name="T102" fmla="*/ 71 w 7501"/>
                <a:gd name="T103" fmla="*/ 0 h 33"/>
                <a:gd name="T104" fmla="*/ 75 w 7501"/>
                <a:gd name="T105" fmla="*/ 0 h 33"/>
                <a:gd name="T106" fmla="*/ 72 w 7501"/>
                <a:gd name="T107" fmla="*/ 0 h 33"/>
                <a:gd name="T108" fmla="*/ 77 w 7501"/>
                <a:gd name="T109" fmla="*/ 0 h 33"/>
                <a:gd name="T110" fmla="*/ 76 w 7501"/>
                <a:gd name="T111" fmla="*/ 0 h 33"/>
                <a:gd name="T112" fmla="*/ 78 w 7501"/>
                <a:gd name="T113" fmla="*/ 0 h 33"/>
                <a:gd name="T114" fmla="*/ 79 w 7501"/>
                <a:gd name="T115" fmla="*/ 0 h 33"/>
                <a:gd name="T116" fmla="*/ 79 w 7501"/>
                <a:gd name="T117" fmla="*/ 0 h 33"/>
                <a:gd name="T118" fmla="*/ 84 w 7501"/>
                <a:gd name="T119" fmla="*/ 0 h 33"/>
                <a:gd name="T120" fmla="*/ 83 w 7501"/>
                <a:gd name="T121" fmla="*/ 0 h 33"/>
                <a:gd name="T122" fmla="*/ 85 w 7501"/>
                <a:gd name="T123" fmla="*/ 0 h 33"/>
                <a:gd name="T124" fmla="*/ 85 w 7501"/>
                <a:gd name="T125" fmla="*/ 0 h 33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7501" h="33">
                  <a:moveTo>
                    <a:pt x="16" y="0"/>
                  </a:moveTo>
                  <a:lnTo>
                    <a:pt x="250" y="0"/>
                  </a:lnTo>
                  <a:cubicBezTo>
                    <a:pt x="259" y="0"/>
                    <a:pt x="266" y="8"/>
                    <a:pt x="266" y="17"/>
                  </a:cubicBezTo>
                  <a:cubicBezTo>
                    <a:pt x="266" y="26"/>
                    <a:pt x="259" y="33"/>
                    <a:pt x="250" y="33"/>
                  </a:cubicBezTo>
                  <a:lnTo>
                    <a:pt x="16" y="33"/>
                  </a:lnTo>
                  <a:cubicBezTo>
                    <a:pt x="7" y="33"/>
                    <a:pt x="0" y="26"/>
                    <a:pt x="0" y="17"/>
                  </a:cubicBezTo>
                  <a:cubicBezTo>
                    <a:pt x="0" y="8"/>
                    <a:pt x="7" y="0"/>
                    <a:pt x="16" y="0"/>
                  </a:cubicBezTo>
                  <a:close/>
                  <a:moveTo>
                    <a:pt x="383" y="0"/>
                  </a:moveTo>
                  <a:lnTo>
                    <a:pt x="383" y="0"/>
                  </a:lnTo>
                  <a:cubicBezTo>
                    <a:pt x="392" y="0"/>
                    <a:pt x="400" y="8"/>
                    <a:pt x="400" y="17"/>
                  </a:cubicBezTo>
                  <a:cubicBezTo>
                    <a:pt x="400" y="26"/>
                    <a:pt x="392" y="33"/>
                    <a:pt x="383" y="33"/>
                  </a:cubicBezTo>
                  <a:cubicBezTo>
                    <a:pt x="374" y="33"/>
                    <a:pt x="366" y="26"/>
                    <a:pt x="366" y="17"/>
                  </a:cubicBezTo>
                  <a:cubicBezTo>
                    <a:pt x="366" y="8"/>
                    <a:pt x="374" y="0"/>
                    <a:pt x="383" y="0"/>
                  </a:cubicBezTo>
                  <a:close/>
                  <a:moveTo>
                    <a:pt x="517" y="0"/>
                  </a:moveTo>
                  <a:lnTo>
                    <a:pt x="517" y="0"/>
                  </a:lnTo>
                  <a:cubicBezTo>
                    <a:pt x="526" y="0"/>
                    <a:pt x="533" y="8"/>
                    <a:pt x="533" y="17"/>
                  </a:cubicBezTo>
                  <a:cubicBezTo>
                    <a:pt x="533" y="26"/>
                    <a:pt x="526" y="33"/>
                    <a:pt x="517" y="33"/>
                  </a:cubicBezTo>
                  <a:cubicBezTo>
                    <a:pt x="507" y="33"/>
                    <a:pt x="500" y="26"/>
                    <a:pt x="500" y="17"/>
                  </a:cubicBezTo>
                  <a:cubicBezTo>
                    <a:pt x="500" y="8"/>
                    <a:pt x="507" y="0"/>
                    <a:pt x="517" y="0"/>
                  </a:cubicBezTo>
                  <a:close/>
                  <a:moveTo>
                    <a:pt x="650" y="0"/>
                  </a:moveTo>
                  <a:lnTo>
                    <a:pt x="883" y="0"/>
                  </a:lnTo>
                  <a:cubicBezTo>
                    <a:pt x="892" y="0"/>
                    <a:pt x="900" y="8"/>
                    <a:pt x="900" y="17"/>
                  </a:cubicBezTo>
                  <a:cubicBezTo>
                    <a:pt x="900" y="26"/>
                    <a:pt x="892" y="33"/>
                    <a:pt x="883" y="33"/>
                  </a:cubicBezTo>
                  <a:lnTo>
                    <a:pt x="650" y="33"/>
                  </a:lnTo>
                  <a:cubicBezTo>
                    <a:pt x="641" y="33"/>
                    <a:pt x="633" y="26"/>
                    <a:pt x="633" y="17"/>
                  </a:cubicBezTo>
                  <a:cubicBezTo>
                    <a:pt x="633" y="8"/>
                    <a:pt x="641" y="0"/>
                    <a:pt x="650" y="0"/>
                  </a:cubicBezTo>
                  <a:close/>
                  <a:moveTo>
                    <a:pt x="1017" y="0"/>
                  </a:moveTo>
                  <a:lnTo>
                    <a:pt x="1017" y="0"/>
                  </a:lnTo>
                  <a:cubicBezTo>
                    <a:pt x="1026" y="0"/>
                    <a:pt x="1033" y="8"/>
                    <a:pt x="1033" y="17"/>
                  </a:cubicBezTo>
                  <a:cubicBezTo>
                    <a:pt x="1033" y="26"/>
                    <a:pt x="1026" y="33"/>
                    <a:pt x="1017" y="33"/>
                  </a:cubicBezTo>
                  <a:cubicBezTo>
                    <a:pt x="1007" y="33"/>
                    <a:pt x="1000" y="26"/>
                    <a:pt x="1000" y="17"/>
                  </a:cubicBezTo>
                  <a:cubicBezTo>
                    <a:pt x="1000" y="8"/>
                    <a:pt x="1007" y="0"/>
                    <a:pt x="1017" y="0"/>
                  </a:cubicBezTo>
                  <a:close/>
                  <a:moveTo>
                    <a:pt x="1150" y="0"/>
                  </a:moveTo>
                  <a:lnTo>
                    <a:pt x="1150" y="0"/>
                  </a:lnTo>
                  <a:cubicBezTo>
                    <a:pt x="1159" y="0"/>
                    <a:pt x="1167" y="8"/>
                    <a:pt x="1167" y="17"/>
                  </a:cubicBezTo>
                  <a:cubicBezTo>
                    <a:pt x="1167" y="26"/>
                    <a:pt x="1159" y="33"/>
                    <a:pt x="1150" y="33"/>
                  </a:cubicBezTo>
                  <a:cubicBezTo>
                    <a:pt x="1141" y="33"/>
                    <a:pt x="1133" y="26"/>
                    <a:pt x="1133" y="17"/>
                  </a:cubicBezTo>
                  <a:cubicBezTo>
                    <a:pt x="1133" y="8"/>
                    <a:pt x="1141" y="0"/>
                    <a:pt x="1150" y="0"/>
                  </a:cubicBezTo>
                  <a:close/>
                  <a:moveTo>
                    <a:pt x="1283" y="0"/>
                  </a:moveTo>
                  <a:lnTo>
                    <a:pt x="1517" y="0"/>
                  </a:lnTo>
                  <a:cubicBezTo>
                    <a:pt x="1526" y="0"/>
                    <a:pt x="1533" y="8"/>
                    <a:pt x="1533" y="17"/>
                  </a:cubicBezTo>
                  <a:cubicBezTo>
                    <a:pt x="1533" y="26"/>
                    <a:pt x="1526" y="33"/>
                    <a:pt x="1517" y="33"/>
                  </a:cubicBezTo>
                  <a:lnTo>
                    <a:pt x="1283" y="33"/>
                  </a:lnTo>
                  <a:cubicBezTo>
                    <a:pt x="1274" y="33"/>
                    <a:pt x="1267" y="26"/>
                    <a:pt x="1267" y="17"/>
                  </a:cubicBezTo>
                  <a:cubicBezTo>
                    <a:pt x="1267" y="8"/>
                    <a:pt x="1274" y="0"/>
                    <a:pt x="1283" y="0"/>
                  </a:cubicBezTo>
                  <a:close/>
                  <a:moveTo>
                    <a:pt x="1650" y="0"/>
                  </a:moveTo>
                  <a:lnTo>
                    <a:pt x="1650" y="0"/>
                  </a:lnTo>
                  <a:cubicBezTo>
                    <a:pt x="1659" y="0"/>
                    <a:pt x="1667" y="8"/>
                    <a:pt x="1667" y="17"/>
                  </a:cubicBezTo>
                  <a:cubicBezTo>
                    <a:pt x="1667" y="26"/>
                    <a:pt x="1659" y="33"/>
                    <a:pt x="1650" y="33"/>
                  </a:cubicBezTo>
                  <a:cubicBezTo>
                    <a:pt x="1641" y="33"/>
                    <a:pt x="1633" y="26"/>
                    <a:pt x="1633" y="17"/>
                  </a:cubicBezTo>
                  <a:cubicBezTo>
                    <a:pt x="1633" y="8"/>
                    <a:pt x="1641" y="0"/>
                    <a:pt x="1650" y="0"/>
                  </a:cubicBezTo>
                  <a:close/>
                  <a:moveTo>
                    <a:pt x="1783" y="0"/>
                  </a:moveTo>
                  <a:lnTo>
                    <a:pt x="1783" y="0"/>
                  </a:lnTo>
                  <a:cubicBezTo>
                    <a:pt x="1793" y="0"/>
                    <a:pt x="1800" y="8"/>
                    <a:pt x="1800" y="17"/>
                  </a:cubicBezTo>
                  <a:cubicBezTo>
                    <a:pt x="1800" y="26"/>
                    <a:pt x="1793" y="33"/>
                    <a:pt x="1783" y="33"/>
                  </a:cubicBezTo>
                  <a:cubicBezTo>
                    <a:pt x="1774" y="33"/>
                    <a:pt x="1767" y="26"/>
                    <a:pt x="1767" y="17"/>
                  </a:cubicBezTo>
                  <a:cubicBezTo>
                    <a:pt x="1767" y="8"/>
                    <a:pt x="1774" y="0"/>
                    <a:pt x="1783" y="0"/>
                  </a:cubicBezTo>
                  <a:close/>
                  <a:moveTo>
                    <a:pt x="1917" y="0"/>
                  </a:moveTo>
                  <a:lnTo>
                    <a:pt x="2150" y="0"/>
                  </a:lnTo>
                  <a:cubicBezTo>
                    <a:pt x="2159" y="0"/>
                    <a:pt x="2167" y="8"/>
                    <a:pt x="2167" y="17"/>
                  </a:cubicBezTo>
                  <a:cubicBezTo>
                    <a:pt x="2167" y="26"/>
                    <a:pt x="2159" y="33"/>
                    <a:pt x="2150" y="33"/>
                  </a:cubicBezTo>
                  <a:lnTo>
                    <a:pt x="1917" y="33"/>
                  </a:lnTo>
                  <a:cubicBezTo>
                    <a:pt x="1907" y="33"/>
                    <a:pt x="1900" y="26"/>
                    <a:pt x="1900" y="17"/>
                  </a:cubicBezTo>
                  <a:cubicBezTo>
                    <a:pt x="1900" y="8"/>
                    <a:pt x="1907" y="0"/>
                    <a:pt x="1917" y="0"/>
                  </a:cubicBezTo>
                  <a:close/>
                  <a:moveTo>
                    <a:pt x="2283" y="0"/>
                  </a:moveTo>
                  <a:lnTo>
                    <a:pt x="2283" y="0"/>
                  </a:lnTo>
                  <a:cubicBezTo>
                    <a:pt x="2293" y="0"/>
                    <a:pt x="2300" y="8"/>
                    <a:pt x="2300" y="17"/>
                  </a:cubicBezTo>
                  <a:cubicBezTo>
                    <a:pt x="2300" y="26"/>
                    <a:pt x="2293" y="33"/>
                    <a:pt x="2283" y="33"/>
                  </a:cubicBezTo>
                  <a:cubicBezTo>
                    <a:pt x="2274" y="33"/>
                    <a:pt x="2267" y="26"/>
                    <a:pt x="2267" y="17"/>
                  </a:cubicBezTo>
                  <a:cubicBezTo>
                    <a:pt x="2267" y="8"/>
                    <a:pt x="2274" y="0"/>
                    <a:pt x="2283" y="0"/>
                  </a:cubicBezTo>
                  <a:close/>
                  <a:moveTo>
                    <a:pt x="2417" y="0"/>
                  </a:moveTo>
                  <a:lnTo>
                    <a:pt x="2417" y="0"/>
                  </a:lnTo>
                  <a:cubicBezTo>
                    <a:pt x="2426" y="0"/>
                    <a:pt x="2433" y="8"/>
                    <a:pt x="2433" y="17"/>
                  </a:cubicBezTo>
                  <a:cubicBezTo>
                    <a:pt x="2433" y="26"/>
                    <a:pt x="2426" y="33"/>
                    <a:pt x="2417" y="33"/>
                  </a:cubicBezTo>
                  <a:cubicBezTo>
                    <a:pt x="2407" y="33"/>
                    <a:pt x="2400" y="26"/>
                    <a:pt x="2400" y="17"/>
                  </a:cubicBezTo>
                  <a:cubicBezTo>
                    <a:pt x="2400" y="8"/>
                    <a:pt x="2407" y="0"/>
                    <a:pt x="2417" y="0"/>
                  </a:cubicBezTo>
                  <a:close/>
                  <a:moveTo>
                    <a:pt x="2550" y="0"/>
                  </a:moveTo>
                  <a:lnTo>
                    <a:pt x="2783" y="0"/>
                  </a:lnTo>
                  <a:cubicBezTo>
                    <a:pt x="2793" y="0"/>
                    <a:pt x="2800" y="8"/>
                    <a:pt x="2800" y="17"/>
                  </a:cubicBezTo>
                  <a:cubicBezTo>
                    <a:pt x="2800" y="26"/>
                    <a:pt x="2793" y="33"/>
                    <a:pt x="2783" y="33"/>
                  </a:cubicBezTo>
                  <a:lnTo>
                    <a:pt x="2550" y="33"/>
                  </a:lnTo>
                  <a:cubicBezTo>
                    <a:pt x="2541" y="33"/>
                    <a:pt x="2533" y="26"/>
                    <a:pt x="2533" y="17"/>
                  </a:cubicBezTo>
                  <a:cubicBezTo>
                    <a:pt x="2533" y="8"/>
                    <a:pt x="2541" y="0"/>
                    <a:pt x="2550" y="0"/>
                  </a:cubicBezTo>
                  <a:close/>
                  <a:moveTo>
                    <a:pt x="2917" y="0"/>
                  </a:moveTo>
                  <a:lnTo>
                    <a:pt x="2917" y="0"/>
                  </a:lnTo>
                  <a:cubicBezTo>
                    <a:pt x="2926" y="0"/>
                    <a:pt x="2933" y="8"/>
                    <a:pt x="2933" y="17"/>
                  </a:cubicBezTo>
                  <a:cubicBezTo>
                    <a:pt x="2933" y="26"/>
                    <a:pt x="2926" y="33"/>
                    <a:pt x="2917" y="33"/>
                  </a:cubicBezTo>
                  <a:cubicBezTo>
                    <a:pt x="2908" y="33"/>
                    <a:pt x="2900" y="26"/>
                    <a:pt x="2900" y="17"/>
                  </a:cubicBezTo>
                  <a:cubicBezTo>
                    <a:pt x="2900" y="8"/>
                    <a:pt x="2908" y="0"/>
                    <a:pt x="2917" y="0"/>
                  </a:cubicBezTo>
                  <a:close/>
                  <a:moveTo>
                    <a:pt x="3050" y="0"/>
                  </a:moveTo>
                  <a:lnTo>
                    <a:pt x="3050" y="0"/>
                  </a:lnTo>
                  <a:cubicBezTo>
                    <a:pt x="3059" y="0"/>
                    <a:pt x="3067" y="8"/>
                    <a:pt x="3067" y="17"/>
                  </a:cubicBezTo>
                  <a:cubicBezTo>
                    <a:pt x="3067" y="26"/>
                    <a:pt x="3059" y="33"/>
                    <a:pt x="3050" y="33"/>
                  </a:cubicBezTo>
                  <a:cubicBezTo>
                    <a:pt x="3041" y="33"/>
                    <a:pt x="3033" y="26"/>
                    <a:pt x="3033" y="17"/>
                  </a:cubicBezTo>
                  <a:cubicBezTo>
                    <a:pt x="3033" y="8"/>
                    <a:pt x="3041" y="0"/>
                    <a:pt x="3050" y="0"/>
                  </a:cubicBezTo>
                  <a:close/>
                  <a:moveTo>
                    <a:pt x="3183" y="0"/>
                  </a:moveTo>
                  <a:lnTo>
                    <a:pt x="3417" y="0"/>
                  </a:lnTo>
                  <a:cubicBezTo>
                    <a:pt x="3426" y="0"/>
                    <a:pt x="3433" y="8"/>
                    <a:pt x="3433" y="17"/>
                  </a:cubicBezTo>
                  <a:cubicBezTo>
                    <a:pt x="3433" y="26"/>
                    <a:pt x="3426" y="33"/>
                    <a:pt x="3417" y="33"/>
                  </a:cubicBezTo>
                  <a:lnTo>
                    <a:pt x="3183" y="33"/>
                  </a:lnTo>
                  <a:cubicBezTo>
                    <a:pt x="3174" y="33"/>
                    <a:pt x="3167" y="26"/>
                    <a:pt x="3167" y="17"/>
                  </a:cubicBezTo>
                  <a:cubicBezTo>
                    <a:pt x="3167" y="8"/>
                    <a:pt x="3174" y="0"/>
                    <a:pt x="3183" y="0"/>
                  </a:cubicBezTo>
                  <a:close/>
                  <a:moveTo>
                    <a:pt x="3550" y="0"/>
                  </a:moveTo>
                  <a:lnTo>
                    <a:pt x="3550" y="0"/>
                  </a:lnTo>
                  <a:cubicBezTo>
                    <a:pt x="3559" y="0"/>
                    <a:pt x="3567" y="8"/>
                    <a:pt x="3567" y="17"/>
                  </a:cubicBezTo>
                  <a:cubicBezTo>
                    <a:pt x="3567" y="26"/>
                    <a:pt x="3559" y="33"/>
                    <a:pt x="3550" y="33"/>
                  </a:cubicBezTo>
                  <a:cubicBezTo>
                    <a:pt x="3541" y="33"/>
                    <a:pt x="3533" y="26"/>
                    <a:pt x="3533" y="17"/>
                  </a:cubicBezTo>
                  <a:cubicBezTo>
                    <a:pt x="3533" y="8"/>
                    <a:pt x="3541" y="0"/>
                    <a:pt x="3550" y="0"/>
                  </a:cubicBezTo>
                  <a:close/>
                  <a:moveTo>
                    <a:pt x="3683" y="0"/>
                  </a:moveTo>
                  <a:lnTo>
                    <a:pt x="3684" y="0"/>
                  </a:lnTo>
                  <a:cubicBezTo>
                    <a:pt x="3693" y="0"/>
                    <a:pt x="3700" y="8"/>
                    <a:pt x="3700" y="17"/>
                  </a:cubicBezTo>
                  <a:cubicBezTo>
                    <a:pt x="3700" y="26"/>
                    <a:pt x="3693" y="33"/>
                    <a:pt x="3684" y="33"/>
                  </a:cubicBezTo>
                  <a:lnTo>
                    <a:pt x="3683" y="33"/>
                  </a:lnTo>
                  <a:cubicBezTo>
                    <a:pt x="3674" y="33"/>
                    <a:pt x="3667" y="26"/>
                    <a:pt x="3667" y="17"/>
                  </a:cubicBezTo>
                  <a:cubicBezTo>
                    <a:pt x="3667" y="8"/>
                    <a:pt x="3674" y="0"/>
                    <a:pt x="3683" y="0"/>
                  </a:cubicBezTo>
                  <a:close/>
                  <a:moveTo>
                    <a:pt x="3817" y="0"/>
                  </a:moveTo>
                  <a:lnTo>
                    <a:pt x="4050" y="0"/>
                  </a:lnTo>
                  <a:cubicBezTo>
                    <a:pt x="4059" y="0"/>
                    <a:pt x="4067" y="8"/>
                    <a:pt x="4067" y="17"/>
                  </a:cubicBezTo>
                  <a:cubicBezTo>
                    <a:pt x="4067" y="26"/>
                    <a:pt x="4059" y="33"/>
                    <a:pt x="4050" y="33"/>
                  </a:cubicBezTo>
                  <a:lnTo>
                    <a:pt x="3817" y="33"/>
                  </a:lnTo>
                  <a:cubicBezTo>
                    <a:pt x="3808" y="33"/>
                    <a:pt x="3800" y="26"/>
                    <a:pt x="3800" y="17"/>
                  </a:cubicBezTo>
                  <a:cubicBezTo>
                    <a:pt x="3800" y="8"/>
                    <a:pt x="3808" y="0"/>
                    <a:pt x="3817" y="0"/>
                  </a:cubicBezTo>
                  <a:close/>
                  <a:moveTo>
                    <a:pt x="4184" y="0"/>
                  </a:moveTo>
                  <a:lnTo>
                    <a:pt x="4184" y="0"/>
                  </a:lnTo>
                  <a:cubicBezTo>
                    <a:pt x="4193" y="0"/>
                    <a:pt x="4200" y="8"/>
                    <a:pt x="4200" y="17"/>
                  </a:cubicBezTo>
                  <a:cubicBezTo>
                    <a:pt x="4200" y="26"/>
                    <a:pt x="4193" y="33"/>
                    <a:pt x="4184" y="33"/>
                  </a:cubicBezTo>
                  <a:cubicBezTo>
                    <a:pt x="4174" y="33"/>
                    <a:pt x="4167" y="26"/>
                    <a:pt x="4167" y="17"/>
                  </a:cubicBezTo>
                  <a:cubicBezTo>
                    <a:pt x="4167" y="8"/>
                    <a:pt x="4174" y="0"/>
                    <a:pt x="4184" y="0"/>
                  </a:cubicBezTo>
                  <a:close/>
                  <a:moveTo>
                    <a:pt x="4317" y="0"/>
                  </a:moveTo>
                  <a:lnTo>
                    <a:pt x="4317" y="0"/>
                  </a:lnTo>
                  <a:cubicBezTo>
                    <a:pt x="4326" y="0"/>
                    <a:pt x="4334" y="8"/>
                    <a:pt x="4334" y="17"/>
                  </a:cubicBezTo>
                  <a:cubicBezTo>
                    <a:pt x="4334" y="26"/>
                    <a:pt x="4326" y="33"/>
                    <a:pt x="4317" y="33"/>
                  </a:cubicBezTo>
                  <a:cubicBezTo>
                    <a:pt x="4308" y="33"/>
                    <a:pt x="4300" y="26"/>
                    <a:pt x="4300" y="17"/>
                  </a:cubicBezTo>
                  <a:cubicBezTo>
                    <a:pt x="4300" y="8"/>
                    <a:pt x="4308" y="0"/>
                    <a:pt x="4317" y="0"/>
                  </a:cubicBezTo>
                  <a:close/>
                  <a:moveTo>
                    <a:pt x="4450" y="0"/>
                  </a:moveTo>
                  <a:lnTo>
                    <a:pt x="4684" y="0"/>
                  </a:lnTo>
                  <a:cubicBezTo>
                    <a:pt x="4693" y="0"/>
                    <a:pt x="4700" y="8"/>
                    <a:pt x="4700" y="17"/>
                  </a:cubicBezTo>
                  <a:cubicBezTo>
                    <a:pt x="4700" y="26"/>
                    <a:pt x="4693" y="33"/>
                    <a:pt x="4684" y="33"/>
                  </a:cubicBezTo>
                  <a:lnTo>
                    <a:pt x="4450" y="33"/>
                  </a:lnTo>
                  <a:cubicBezTo>
                    <a:pt x="4441" y="33"/>
                    <a:pt x="4434" y="26"/>
                    <a:pt x="4434" y="17"/>
                  </a:cubicBezTo>
                  <a:cubicBezTo>
                    <a:pt x="4434" y="8"/>
                    <a:pt x="4441" y="0"/>
                    <a:pt x="4450" y="0"/>
                  </a:cubicBezTo>
                  <a:close/>
                  <a:moveTo>
                    <a:pt x="4817" y="0"/>
                  </a:moveTo>
                  <a:lnTo>
                    <a:pt x="4817" y="0"/>
                  </a:lnTo>
                  <a:cubicBezTo>
                    <a:pt x="4826" y="0"/>
                    <a:pt x="4834" y="8"/>
                    <a:pt x="4834" y="17"/>
                  </a:cubicBezTo>
                  <a:cubicBezTo>
                    <a:pt x="4834" y="26"/>
                    <a:pt x="4826" y="33"/>
                    <a:pt x="4817" y="33"/>
                  </a:cubicBezTo>
                  <a:cubicBezTo>
                    <a:pt x="4808" y="33"/>
                    <a:pt x="4800" y="26"/>
                    <a:pt x="4800" y="17"/>
                  </a:cubicBezTo>
                  <a:cubicBezTo>
                    <a:pt x="4800" y="8"/>
                    <a:pt x="4808" y="0"/>
                    <a:pt x="4817" y="0"/>
                  </a:cubicBezTo>
                  <a:close/>
                  <a:moveTo>
                    <a:pt x="4950" y="0"/>
                  </a:moveTo>
                  <a:lnTo>
                    <a:pt x="4950" y="0"/>
                  </a:lnTo>
                  <a:cubicBezTo>
                    <a:pt x="4960" y="0"/>
                    <a:pt x="4967" y="8"/>
                    <a:pt x="4967" y="17"/>
                  </a:cubicBezTo>
                  <a:cubicBezTo>
                    <a:pt x="4967" y="26"/>
                    <a:pt x="4960" y="33"/>
                    <a:pt x="4950" y="33"/>
                  </a:cubicBezTo>
                  <a:cubicBezTo>
                    <a:pt x="4941" y="33"/>
                    <a:pt x="4934" y="26"/>
                    <a:pt x="4934" y="17"/>
                  </a:cubicBezTo>
                  <a:cubicBezTo>
                    <a:pt x="4934" y="8"/>
                    <a:pt x="4941" y="0"/>
                    <a:pt x="4950" y="0"/>
                  </a:cubicBezTo>
                  <a:close/>
                  <a:moveTo>
                    <a:pt x="5084" y="0"/>
                  </a:moveTo>
                  <a:lnTo>
                    <a:pt x="5317" y="0"/>
                  </a:lnTo>
                  <a:cubicBezTo>
                    <a:pt x="5326" y="0"/>
                    <a:pt x="5334" y="8"/>
                    <a:pt x="5334" y="17"/>
                  </a:cubicBezTo>
                  <a:cubicBezTo>
                    <a:pt x="5334" y="26"/>
                    <a:pt x="5326" y="33"/>
                    <a:pt x="5317" y="33"/>
                  </a:cubicBezTo>
                  <a:lnTo>
                    <a:pt x="5084" y="33"/>
                  </a:lnTo>
                  <a:cubicBezTo>
                    <a:pt x="5074" y="33"/>
                    <a:pt x="5067" y="26"/>
                    <a:pt x="5067" y="17"/>
                  </a:cubicBezTo>
                  <a:cubicBezTo>
                    <a:pt x="5067" y="8"/>
                    <a:pt x="5074" y="0"/>
                    <a:pt x="5084" y="0"/>
                  </a:cubicBezTo>
                  <a:close/>
                  <a:moveTo>
                    <a:pt x="5450" y="0"/>
                  </a:moveTo>
                  <a:lnTo>
                    <a:pt x="5450" y="0"/>
                  </a:lnTo>
                  <a:cubicBezTo>
                    <a:pt x="5460" y="0"/>
                    <a:pt x="5467" y="8"/>
                    <a:pt x="5467" y="17"/>
                  </a:cubicBezTo>
                  <a:cubicBezTo>
                    <a:pt x="5467" y="26"/>
                    <a:pt x="5460" y="33"/>
                    <a:pt x="5450" y="33"/>
                  </a:cubicBezTo>
                  <a:cubicBezTo>
                    <a:pt x="5441" y="33"/>
                    <a:pt x="5434" y="26"/>
                    <a:pt x="5434" y="17"/>
                  </a:cubicBezTo>
                  <a:cubicBezTo>
                    <a:pt x="5434" y="8"/>
                    <a:pt x="5441" y="0"/>
                    <a:pt x="5450" y="0"/>
                  </a:cubicBezTo>
                  <a:close/>
                  <a:moveTo>
                    <a:pt x="5584" y="0"/>
                  </a:moveTo>
                  <a:lnTo>
                    <a:pt x="5584" y="0"/>
                  </a:lnTo>
                  <a:cubicBezTo>
                    <a:pt x="5593" y="0"/>
                    <a:pt x="5600" y="8"/>
                    <a:pt x="5600" y="17"/>
                  </a:cubicBezTo>
                  <a:cubicBezTo>
                    <a:pt x="5600" y="26"/>
                    <a:pt x="5593" y="33"/>
                    <a:pt x="5584" y="33"/>
                  </a:cubicBezTo>
                  <a:cubicBezTo>
                    <a:pt x="5574" y="33"/>
                    <a:pt x="5567" y="26"/>
                    <a:pt x="5567" y="17"/>
                  </a:cubicBezTo>
                  <a:cubicBezTo>
                    <a:pt x="5567" y="8"/>
                    <a:pt x="5574" y="0"/>
                    <a:pt x="5584" y="0"/>
                  </a:cubicBezTo>
                  <a:close/>
                  <a:moveTo>
                    <a:pt x="5717" y="0"/>
                  </a:moveTo>
                  <a:lnTo>
                    <a:pt x="5950" y="0"/>
                  </a:lnTo>
                  <a:cubicBezTo>
                    <a:pt x="5960" y="0"/>
                    <a:pt x="5967" y="8"/>
                    <a:pt x="5967" y="17"/>
                  </a:cubicBezTo>
                  <a:cubicBezTo>
                    <a:pt x="5967" y="26"/>
                    <a:pt x="5960" y="33"/>
                    <a:pt x="5950" y="33"/>
                  </a:cubicBezTo>
                  <a:lnTo>
                    <a:pt x="5717" y="33"/>
                  </a:lnTo>
                  <a:cubicBezTo>
                    <a:pt x="5708" y="33"/>
                    <a:pt x="5700" y="26"/>
                    <a:pt x="5700" y="17"/>
                  </a:cubicBezTo>
                  <a:cubicBezTo>
                    <a:pt x="5700" y="8"/>
                    <a:pt x="5708" y="0"/>
                    <a:pt x="5717" y="0"/>
                  </a:cubicBezTo>
                  <a:close/>
                  <a:moveTo>
                    <a:pt x="6084" y="0"/>
                  </a:moveTo>
                  <a:lnTo>
                    <a:pt x="6084" y="0"/>
                  </a:lnTo>
                  <a:cubicBezTo>
                    <a:pt x="6093" y="0"/>
                    <a:pt x="6100" y="8"/>
                    <a:pt x="6100" y="17"/>
                  </a:cubicBezTo>
                  <a:cubicBezTo>
                    <a:pt x="6100" y="26"/>
                    <a:pt x="6093" y="33"/>
                    <a:pt x="6084" y="33"/>
                  </a:cubicBezTo>
                  <a:cubicBezTo>
                    <a:pt x="6075" y="33"/>
                    <a:pt x="6067" y="26"/>
                    <a:pt x="6067" y="17"/>
                  </a:cubicBezTo>
                  <a:cubicBezTo>
                    <a:pt x="6067" y="8"/>
                    <a:pt x="6075" y="0"/>
                    <a:pt x="6084" y="0"/>
                  </a:cubicBezTo>
                  <a:close/>
                  <a:moveTo>
                    <a:pt x="6217" y="0"/>
                  </a:moveTo>
                  <a:lnTo>
                    <a:pt x="6217" y="0"/>
                  </a:lnTo>
                  <a:cubicBezTo>
                    <a:pt x="6226" y="0"/>
                    <a:pt x="6234" y="8"/>
                    <a:pt x="6234" y="17"/>
                  </a:cubicBezTo>
                  <a:cubicBezTo>
                    <a:pt x="6234" y="26"/>
                    <a:pt x="6226" y="33"/>
                    <a:pt x="6217" y="33"/>
                  </a:cubicBezTo>
                  <a:cubicBezTo>
                    <a:pt x="6208" y="33"/>
                    <a:pt x="6200" y="26"/>
                    <a:pt x="6200" y="17"/>
                  </a:cubicBezTo>
                  <a:cubicBezTo>
                    <a:pt x="6200" y="8"/>
                    <a:pt x="6208" y="0"/>
                    <a:pt x="6217" y="0"/>
                  </a:cubicBezTo>
                  <a:close/>
                  <a:moveTo>
                    <a:pt x="6350" y="0"/>
                  </a:moveTo>
                  <a:lnTo>
                    <a:pt x="6584" y="0"/>
                  </a:lnTo>
                  <a:cubicBezTo>
                    <a:pt x="6593" y="0"/>
                    <a:pt x="6600" y="8"/>
                    <a:pt x="6600" y="17"/>
                  </a:cubicBezTo>
                  <a:cubicBezTo>
                    <a:pt x="6600" y="26"/>
                    <a:pt x="6593" y="33"/>
                    <a:pt x="6584" y="33"/>
                  </a:cubicBezTo>
                  <a:lnTo>
                    <a:pt x="6350" y="33"/>
                  </a:lnTo>
                  <a:cubicBezTo>
                    <a:pt x="6341" y="33"/>
                    <a:pt x="6334" y="26"/>
                    <a:pt x="6334" y="17"/>
                  </a:cubicBezTo>
                  <a:cubicBezTo>
                    <a:pt x="6334" y="8"/>
                    <a:pt x="6341" y="0"/>
                    <a:pt x="6350" y="0"/>
                  </a:cubicBezTo>
                  <a:close/>
                  <a:moveTo>
                    <a:pt x="6717" y="0"/>
                  </a:moveTo>
                  <a:lnTo>
                    <a:pt x="6717" y="0"/>
                  </a:lnTo>
                  <a:cubicBezTo>
                    <a:pt x="6726" y="0"/>
                    <a:pt x="6734" y="8"/>
                    <a:pt x="6734" y="17"/>
                  </a:cubicBezTo>
                  <a:cubicBezTo>
                    <a:pt x="6734" y="26"/>
                    <a:pt x="6726" y="33"/>
                    <a:pt x="6717" y="33"/>
                  </a:cubicBezTo>
                  <a:cubicBezTo>
                    <a:pt x="6708" y="33"/>
                    <a:pt x="6700" y="26"/>
                    <a:pt x="6700" y="17"/>
                  </a:cubicBezTo>
                  <a:cubicBezTo>
                    <a:pt x="6700" y="8"/>
                    <a:pt x="6708" y="0"/>
                    <a:pt x="6717" y="0"/>
                  </a:cubicBezTo>
                  <a:close/>
                  <a:moveTo>
                    <a:pt x="6851" y="0"/>
                  </a:moveTo>
                  <a:lnTo>
                    <a:pt x="6851" y="0"/>
                  </a:lnTo>
                  <a:cubicBezTo>
                    <a:pt x="6860" y="0"/>
                    <a:pt x="6867" y="8"/>
                    <a:pt x="6867" y="17"/>
                  </a:cubicBezTo>
                  <a:cubicBezTo>
                    <a:pt x="6867" y="26"/>
                    <a:pt x="6860" y="33"/>
                    <a:pt x="6851" y="33"/>
                  </a:cubicBezTo>
                  <a:cubicBezTo>
                    <a:pt x="6841" y="33"/>
                    <a:pt x="6834" y="26"/>
                    <a:pt x="6834" y="17"/>
                  </a:cubicBezTo>
                  <a:cubicBezTo>
                    <a:pt x="6834" y="8"/>
                    <a:pt x="6841" y="0"/>
                    <a:pt x="6851" y="0"/>
                  </a:cubicBezTo>
                  <a:close/>
                  <a:moveTo>
                    <a:pt x="6984" y="0"/>
                  </a:moveTo>
                  <a:lnTo>
                    <a:pt x="7217" y="0"/>
                  </a:lnTo>
                  <a:cubicBezTo>
                    <a:pt x="7226" y="0"/>
                    <a:pt x="7234" y="8"/>
                    <a:pt x="7234" y="17"/>
                  </a:cubicBezTo>
                  <a:cubicBezTo>
                    <a:pt x="7234" y="26"/>
                    <a:pt x="7226" y="33"/>
                    <a:pt x="7217" y="33"/>
                  </a:cubicBezTo>
                  <a:lnTo>
                    <a:pt x="6984" y="33"/>
                  </a:lnTo>
                  <a:cubicBezTo>
                    <a:pt x="6975" y="33"/>
                    <a:pt x="6967" y="26"/>
                    <a:pt x="6967" y="17"/>
                  </a:cubicBezTo>
                  <a:cubicBezTo>
                    <a:pt x="6967" y="8"/>
                    <a:pt x="6975" y="0"/>
                    <a:pt x="6984" y="0"/>
                  </a:cubicBezTo>
                  <a:close/>
                  <a:moveTo>
                    <a:pt x="7351" y="0"/>
                  </a:moveTo>
                  <a:lnTo>
                    <a:pt x="7351" y="0"/>
                  </a:lnTo>
                  <a:cubicBezTo>
                    <a:pt x="7360" y="0"/>
                    <a:pt x="7367" y="8"/>
                    <a:pt x="7367" y="17"/>
                  </a:cubicBezTo>
                  <a:cubicBezTo>
                    <a:pt x="7367" y="26"/>
                    <a:pt x="7360" y="33"/>
                    <a:pt x="7351" y="33"/>
                  </a:cubicBezTo>
                  <a:cubicBezTo>
                    <a:pt x="7341" y="33"/>
                    <a:pt x="7334" y="26"/>
                    <a:pt x="7334" y="17"/>
                  </a:cubicBezTo>
                  <a:cubicBezTo>
                    <a:pt x="7334" y="8"/>
                    <a:pt x="7341" y="0"/>
                    <a:pt x="7351" y="0"/>
                  </a:cubicBezTo>
                  <a:close/>
                  <a:moveTo>
                    <a:pt x="7484" y="0"/>
                  </a:moveTo>
                  <a:lnTo>
                    <a:pt x="7484" y="0"/>
                  </a:lnTo>
                  <a:cubicBezTo>
                    <a:pt x="7493" y="0"/>
                    <a:pt x="7501" y="8"/>
                    <a:pt x="7501" y="17"/>
                  </a:cubicBezTo>
                  <a:cubicBezTo>
                    <a:pt x="7501" y="26"/>
                    <a:pt x="7493" y="33"/>
                    <a:pt x="7484" y="33"/>
                  </a:cubicBezTo>
                  <a:cubicBezTo>
                    <a:pt x="7475" y="33"/>
                    <a:pt x="7467" y="26"/>
                    <a:pt x="7467" y="17"/>
                  </a:cubicBezTo>
                  <a:cubicBezTo>
                    <a:pt x="7467" y="8"/>
                    <a:pt x="7475" y="0"/>
                    <a:pt x="7484" y="0"/>
                  </a:cubicBezTo>
                  <a:close/>
                </a:path>
              </a:pathLst>
            </a:custGeom>
            <a:solidFill>
              <a:srgbClr val="000000"/>
            </a:solidFill>
            <a:ln w="1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853" name="Freeform 705"/>
            <p:cNvSpPr>
              <a:spLocks noEditPoints="1"/>
            </p:cNvSpPr>
            <p:nvPr/>
          </p:nvSpPr>
          <p:spPr bwMode="auto">
            <a:xfrm>
              <a:off x="2651" y="1884"/>
              <a:ext cx="3" cy="82"/>
            </a:xfrm>
            <a:custGeom>
              <a:avLst/>
              <a:gdLst>
                <a:gd name="T0" fmla="*/ 0 w 33"/>
                <a:gd name="T1" fmla="*/ 0 h 873"/>
                <a:gd name="T2" fmla="*/ 0 w 33"/>
                <a:gd name="T3" fmla="*/ 2 h 873"/>
                <a:gd name="T4" fmla="*/ 0 w 33"/>
                <a:gd name="T5" fmla="*/ 2 h 873"/>
                <a:gd name="T6" fmla="*/ 0 w 33"/>
                <a:gd name="T7" fmla="*/ 2 h 873"/>
                <a:gd name="T8" fmla="*/ 0 w 33"/>
                <a:gd name="T9" fmla="*/ 0 h 873"/>
                <a:gd name="T10" fmla="*/ 0 w 33"/>
                <a:gd name="T11" fmla="*/ 0 h 873"/>
                <a:gd name="T12" fmla="*/ 0 w 33"/>
                <a:gd name="T13" fmla="*/ 0 h 873"/>
                <a:gd name="T14" fmla="*/ 0 w 33"/>
                <a:gd name="T15" fmla="*/ 3 h 873"/>
                <a:gd name="T16" fmla="*/ 0 w 33"/>
                <a:gd name="T17" fmla="*/ 3 h 873"/>
                <a:gd name="T18" fmla="*/ 0 w 33"/>
                <a:gd name="T19" fmla="*/ 4 h 873"/>
                <a:gd name="T20" fmla="*/ 0 w 33"/>
                <a:gd name="T21" fmla="*/ 3 h 873"/>
                <a:gd name="T22" fmla="*/ 0 w 33"/>
                <a:gd name="T23" fmla="*/ 3 h 873"/>
                <a:gd name="T24" fmla="*/ 0 w 33"/>
                <a:gd name="T25" fmla="*/ 3 h 873"/>
                <a:gd name="T26" fmla="*/ 0 w 33"/>
                <a:gd name="T27" fmla="*/ 3 h 873"/>
                <a:gd name="T28" fmla="*/ 0 w 33"/>
                <a:gd name="T29" fmla="*/ 5 h 873"/>
                <a:gd name="T30" fmla="*/ 0 w 33"/>
                <a:gd name="T31" fmla="*/ 5 h 873"/>
                <a:gd name="T32" fmla="*/ 0 w 33"/>
                <a:gd name="T33" fmla="*/ 5 h 873"/>
                <a:gd name="T34" fmla="*/ 0 w 33"/>
                <a:gd name="T35" fmla="*/ 5 h 873"/>
                <a:gd name="T36" fmla="*/ 0 w 33"/>
                <a:gd name="T37" fmla="*/ 5 h 873"/>
                <a:gd name="T38" fmla="*/ 0 w 33"/>
                <a:gd name="T39" fmla="*/ 4 h 873"/>
                <a:gd name="T40" fmla="*/ 0 w 33"/>
                <a:gd name="T41" fmla="*/ 5 h 873"/>
                <a:gd name="T42" fmla="*/ 0 w 33"/>
                <a:gd name="T43" fmla="*/ 6 h 873"/>
                <a:gd name="T44" fmla="*/ 0 w 33"/>
                <a:gd name="T45" fmla="*/ 8 h 873"/>
                <a:gd name="T46" fmla="*/ 0 w 33"/>
                <a:gd name="T47" fmla="*/ 8 h 873"/>
                <a:gd name="T48" fmla="*/ 0 w 33"/>
                <a:gd name="T49" fmla="*/ 8 h 873"/>
                <a:gd name="T50" fmla="*/ 0 w 33"/>
                <a:gd name="T51" fmla="*/ 6 h 873"/>
                <a:gd name="T52" fmla="*/ 0 w 33"/>
                <a:gd name="T53" fmla="*/ 6 h 873"/>
                <a:gd name="T54" fmla="*/ 0 w 33"/>
                <a:gd name="T55" fmla="*/ 6 h 87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33" h="873">
                  <a:moveTo>
                    <a:pt x="33" y="17"/>
                  </a:moveTo>
                  <a:lnTo>
                    <a:pt x="33" y="250"/>
                  </a:lnTo>
                  <a:cubicBezTo>
                    <a:pt x="33" y="259"/>
                    <a:pt x="26" y="267"/>
                    <a:pt x="17" y="267"/>
                  </a:cubicBezTo>
                  <a:cubicBezTo>
                    <a:pt x="8" y="267"/>
                    <a:pt x="0" y="259"/>
                    <a:pt x="0" y="250"/>
                  </a:cubicBezTo>
                  <a:lnTo>
                    <a:pt x="0" y="17"/>
                  </a:ln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lose/>
                  <a:moveTo>
                    <a:pt x="33" y="383"/>
                  </a:moveTo>
                  <a:lnTo>
                    <a:pt x="33" y="384"/>
                  </a:lnTo>
                  <a:cubicBezTo>
                    <a:pt x="33" y="393"/>
                    <a:pt x="26" y="400"/>
                    <a:pt x="17" y="400"/>
                  </a:cubicBezTo>
                  <a:cubicBezTo>
                    <a:pt x="8" y="400"/>
                    <a:pt x="0" y="393"/>
                    <a:pt x="0" y="384"/>
                  </a:cubicBezTo>
                  <a:lnTo>
                    <a:pt x="0" y="383"/>
                  </a:lnTo>
                  <a:cubicBezTo>
                    <a:pt x="0" y="374"/>
                    <a:pt x="8" y="367"/>
                    <a:pt x="17" y="367"/>
                  </a:cubicBezTo>
                  <a:cubicBezTo>
                    <a:pt x="26" y="367"/>
                    <a:pt x="33" y="374"/>
                    <a:pt x="33" y="383"/>
                  </a:cubicBezTo>
                  <a:close/>
                  <a:moveTo>
                    <a:pt x="33" y="517"/>
                  </a:moveTo>
                  <a:lnTo>
                    <a:pt x="33" y="517"/>
                  </a:lnTo>
                  <a:cubicBezTo>
                    <a:pt x="33" y="526"/>
                    <a:pt x="26" y="534"/>
                    <a:pt x="17" y="534"/>
                  </a:cubicBezTo>
                  <a:cubicBezTo>
                    <a:pt x="8" y="534"/>
                    <a:pt x="0" y="526"/>
                    <a:pt x="0" y="517"/>
                  </a:cubicBezTo>
                  <a:cubicBezTo>
                    <a:pt x="0" y="508"/>
                    <a:pt x="8" y="500"/>
                    <a:pt x="17" y="500"/>
                  </a:cubicBezTo>
                  <a:cubicBezTo>
                    <a:pt x="26" y="500"/>
                    <a:pt x="33" y="508"/>
                    <a:pt x="33" y="517"/>
                  </a:cubicBezTo>
                  <a:close/>
                  <a:moveTo>
                    <a:pt x="33" y="650"/>
                  </a:moveTo>
                  <a:lnTo>
                    <a:pt x="33" y="857"/>
                  </a:lnTo>
                  <a:cubicBezTo>
                    <a:pt x="33" y="866"/>
                    <a:pt x="26" y="873"/>
                    <a:pt x="17" y="873"/>
                  </a:cubicBezTo>
                  <a:cubicBezTo>
                    <a:pt x="8" y="873"/>
                    <a:pt x="0" y="866"/>
                    <a:pt x="0" y="857"/>
                  </a:cubicBezTo>
                  <a:lnTo>
                    <a:pt x="0" y="650"/>
                  </a:lnTo>
                  <a:cubicBezTo>
                    <a:pt x="0" y="641"/>
                    <a:pt x="8" y="634"/>
                    <a:pt x="17" y="634"/>
                  </a:cubicBezTo>
                  <a:cubicBezTo>
                    <a:pt x="26" y="634"/>
                    <a:pt x="33" y="641"/>
                    <a:pt x="33" y="650"/>
                  </a:cubicBezTo>
                  <a:close/>
                </a:path>
              </a:pathLst>
            </a:custGeom>
            <a:solidFill>
              <a:srgbClr val="000000"/>
            </a:solidFill>
            <a:ln w="1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854" name="Freeform 706"/>
            <p:cNvSpPr>
              <a:spLocks noEditPoints="1"/>
            </p:cNvSpPr>
            <p:nvPr/>
          </p:nvSpPr>
          <p:spPr bwMode="auto">
            <a:xfrm>
              <a:off x="2759" y="1783"/>
              <a:ext cx="3" cy="183"/>
            </a:xfrm>
            <a:custGeom>
              <a:avLst/>
              <a:gdLst>
                <a:gd name="T0" fmla="*/ 0 w 34"/>
                <a:gd name="T1" fmla="*/ 2 h 1940"/>
                <a:gd name="T2" fmla="*/ 0 w 34"/>
                <a:gd name="T3" fmla="*/ 2 h 1940"/>
                <a:gd name="T4" fmla="*/ 0 w 34"/>
                <a:gd name="T5" fmla="*/ 0 h 1940"/>
                <a:gd name="T6" fmla="*/ 0 w 34"/>
                <a:gd name="T7" fmla="*/ 3 h 1940"/>
                <a:gd name="T8" fmla="*/ 0 w 34"/>
                <a:gd name="T9" fmla="*/ 4 h 1940"/>
                <a:gd name="T10" fmla="*/ 0 w 34"/>
                <a:gd name="T11" fmla="*/ 3 h 1940"/>
                <a:gd name="T12" fmla="*/ 0 w 34"/>
                <a:gd name="T13" fmla="*/ 3 h 1940"/>
                <a:gd name="T14" fmla="*/ 0 w 34"/>
                <a:gd name="T15" fmla="*/ 5 h 1940"/>
                <a:gd name="T16" fmla="*/ 0 w 34"/>
                <a:gd name="T17" fmla="*/ 5 h 1940"/>
                <a:gd name="T18" fmla="*/ 0 w 34"/>
                <a:gd name="T19" fmla="*/ 4 h 1940"/>
                <a:gd name="T20" fmla="*/ 0 w 34"/>
                <a:gd name="T21" fmla="*/ 6 h 1940"/>
                <a:gd name="T22" fmla="*/ 0 w 34"/>
                <a:gd name="T23" fmla="*/ 8 h 1940"/>
                <a:gd name="T24" fmla="*/ 0 w 34"/>
                <a:gd name="T25" fmla="*/ 6 h 1940"/>
                <a:gd name="T26" fmla="*/ 0 w 34"/>
                <a:gd name="T27" fmla="*/ 6 h 1940"/>
                <a:gd name="T28" fmla="*/ 0 w 34"/>
                <a:gd name="T29" fmla="*/ 9 h 1940"/>
                <a:gd name="T30" fmla="*/ 0 w 34"/>
                <a:gd name="T31" fmla="*/ 9 h 1940"/>
                <a:gd name="T32" fmla="*/ 0 w 34"/>
                <a:gd name="T33" fmla="*/ 9 h 1940"/>
                <a:gd name="T34" fmla="*/ 0 w 34"/>
                <a:gd name="T35" fmla="*/ 10 h 1940"/>
                <a:gd name="T36" fmla="*/ 0 w 34"/>
                <a:gd name="T37" fmla="*/ 10 h 1940"/>
                <a:gd name="T38" fmla="*/ 0 w 34"/>
                <a:gd name="T39" fmla="*/ 10 h 1940"/>
                <a:gd name="T40" fmla="*/ 0 w 34"/>
                <a:gd name="T41" fmla="*/ 10 h 1940"/>
                <a:gd name="T42" fmla="*/ 0 w 34"/>
                <a:gd name="T43" fmla="*/ 13 h 1940"/>
                <a:gd name="T44" fmla="*/ 0 w 34"/>
                <a:gd name="T45" fmla="*/ 13 h 1940"/>
                <a:gd name="T46" fmla="*/ 0 w 34"/>
                <a:gd name="T47" fmla="*/ 11 h 1940"/>
                <a:gd name="T48" fmla="*/ 0 w 34"/>
                <a:gd name="T49" fmla="*/ 15 h 1940"/>
                <a:gd name="T50" fmla="*/ 0 w 34"/>
                <a:gd name="T51" fmla="*/ 15 h 1940"/>
                <a:gd name="T52" fmla="*/ 0 w 34"/>
                <a:gd name="T53" fmla="*/ 15 h 1940"/>
                <a:gd name="T54" fmla="*/ 0 w 34"/>
                <a:gd name="T55" fmla="*/ 15 h 1940"/>
                <a:gd name="T56" fmla="*/ 0 w 34"/>
                <a:gd name="T57" fmla="*/ 16 h 1940"/>
                <a:gd name="T58" fmla="*/ 0 w 34"/>
                <a:gd name="T59" fmla="*/ 16 h 1940"/>
                <a:gd name="T60" fmla="*/ 0 w 34"/>
                <a:gd name="T61" fmla="*/ 16 h 1940"/>
                <a:gd name="T62" fmla="*/ 0 w 34"/>
                <a:gd name="T63" fmla="*/ 17 h 1940"/>
                <a:gd name="T64" fmla="*/ 0 w 34"/>
                <a:gd name="T65" fmla="*/ 17 h 1940"/>
                <a:gd name="T66" fmla="*/ 0 w 34"/>
                <a:gd name="T67" fmla="*/ 17 h 1940"/>
                <a:gd name="T68" fmla="*/ 0 w 34"/>
                <a:gd name="T69" fmla="*/ 17 h 194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34" h="1940">
                  <a:moveTo>
                    <a:pt x="34" y="17"/>
                  </a:moveTo>
                  <a:lnTo>
                    <a:pt x="34" y="250"/>
                  </a:lnTo>
                  <a:cubicBezTo>
                    <a:pt x="34" y="260"/>
                    <a:pt x="26" y="267"/>
                    <a:pt x="17" y="267"/>
                  </a:cubicBezTo>
                  <a:cubicBezTo>
                    <a:pt x="8" y="267"/>
                    <a:pt x="0" y="260"/>
                    <a:pt x="0" y="250"/>
                  </a:cubicBezTo>
                  <a:lnTo>
                    <a:pt x="0" y="17"/>
                  </a:ln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4" y="8"/>
                    <a:pt x="34" y="17"/>
                  </a:cubicBezTo>
                  <a:close/>
                  <a:moveTo>
                    <a:pt x="34" y="384"/>
                  </a:moveTo>
                  <a:lnTo>
                    <a:pt x="34" y="384"/>
                  </a:lnTo>
                  <a:cubicBezTo>
                    <a:pt x="34" y="393"/>
                    <a:pt x="26" y="401"/>
                    <a:pt x="17" y="401"/>
                  </a:cubicBezTo>
                  <a:cubicBezTo>
                    <a:pt x="8" y="401"/>
                    <a:pt x="0" y="393"/>
                    <a:pt x="0" y="384"/>
                  </a:cubicBezTo>
                  <a:cubicBezTo>
                    <a:pt x="0" y="375"/>
                    <a:pt x="8" y="367"/>
                    <a:pt x="17" y="367"/>
                  </a:cubicBezTo>
                  <a:cubicBezTo>
                    <a:pt x="26" y="367"/>
                    <a:pt x="34" y="375"/>
                    <a:pt x="34" y="384"/>
                  </a:cubicBezTo>
                  <a:close/>
                  <a:moveTo>
                    <a:pt x="34" y="517"/>
                  </a:moveTo>
                  <a:lnTo>
                    <a:pt x="34" y="517"/>
                  </a:lnTo>
                  <a:cubicBezTo>
                    <a:pt x="34" y="526"/>
                    <a:pt x="26" y="534"/>
                    <a:pt x="17" y="534"/>
                  </a:cubicBezTo>
                  <a:cubicBezTo>
                    <a:pt x="8" y="534"/>
                    <a:pt x="0" y="526"/>
                    <a:pt x="0" y="517"/>
                  </a:cubicBezTo>
                  <a:cubicBezTo>
                    <a:pt x="0" y="508"/>
                    <a:pt x="8" y="501"/>
                    <a:pt x="17" y="501"/>
                  </a:cubicBezTo>
                  <a:cubicBezTo>
                    <a:pt x="26" y="501"/>
                    <a:pt x="34" y="508"/>
                    <a:pt x="34" y="517"/>
                  </a:cubicBezTo>
                  <a:close/>
                  <a:moveTo>
                    <a:pt x="34" y="651"/>
                  </a:moveTo>
                  <a:lnTo>
                    <a:pt x="34" y="884"/>
                  </a:lnTo>
                  <a:cubicBezTo>
                    <a:pt x="34" y="893"/>
                    <a:pt x="26" y="901"/>
                    <a:pt x="17" y="901"/>
                  </a:cubicBezTo>
                  <a:cubicBezTo>
                    <a:pt x="8" y="901"/>
                    <a:pt x="0" y="893"/>
                    <a:pt x="0" y="884"/>
                  </a:cubicBezTo>
                  <a:lnTo>
                    <a:pt x="0" y="651"/>
                  </a:lnTo>
                  <a:cubicBezTo>
                    <a:pt x="0" y="641"/>
                    <a:pt x="8" y="634"/>
                    <a:pt x="17" y="634"/>
                  </a:cubicBezTo>
                  <a:cubicBezTo>
                    <a:pt x="26" y="634"/>
                    <a:pt x="34" y="641"/>
                    <a:pt x="34" y="651"/>
                  </a:cubicBezTo>
                  <a:close/>
                  <a:moveTo>
                    <a:pt x="34" y="1017"/>
                  </a:moveTo>
                  <a:lnTo>
                    <a:pt x="34" y="1017"/>
                  </a:lnTo>
                  <a:cubicBezTo>
                    <a:pt x="34" y="1026"/>
                    <a:pt x="26" y="1034"/>
                    <a:pt x="17" y="1034"/>
                  </a:cubicBezTo>
                  <a:cubicBezTo>
                    <a:pt x="8" y="1034"/>
                    <a:pt x="0" y="1026"/>
                    <a:pt x="0" y="1017"/>
                  </a:cubicBezTo>
                  <a:cubicBezTo>
                    <a:pt x="0" y="1008"/>
                    <a:pt x="8" y="1001"/>
                    <a:pt x="17" y="1001"/>
                  </a:cubicBezTo>
                  <a:cubicBezTo>
                    <a:pt x="26" y="1001"/>
                    <a:pt x="34" y="1008"/>
                    <a:pt x="34" y="1017"/>
                  </a:cubicBezTo>
                  <a:close/>
                  <a:moveTo>
                    <a:pt x="34" y="1151"/>
                  </a:moveTo>
                  <a:lnTo>
                    <a:pt x="34" y="1151"/>
                  </a:lnTo>
                  <a:cubicBezTo>
                    <a:pt x="34" y="1160"/>
                    <a:pt x="26" y="1167"/>
                    <a:pt x="17" y="1167"/>
                  </a:cubicBezTo>
                  <a:cubicBezTo>
                    <a:pt x="8" y="1167"/>
                    <a:pt x="0" y="1160"/>
                    <a:pt x="0" y="1151"/>
                  </a:cubicBezTo>
                  <a:cubicBezTo>
                    <a:pt x="0" y="1141"/>
                    <a:pt x="8" y="1134"/>
                    <a:pt x="17" y="1134"/>
                  </a:cubicBezTo>
                  <a:cubicBezTo>
                    <a:pt x="26" y="1134"/>
                    <a:pt x="34" y="1141"/>
                    <a:pt x="34" y="1151"/>
                  </a:cubicBezTo>
                  <a:close/>
                  <a:moveTo>
                    <a:pt x="34" y="1284"/>
                  </a:moveTo>
                  <a:lnTo>
                    <a:pt x="34" y="1517"/>
                  </a:lnTo>
                  <a:cubicBezTo>
                    <a:pt x="34" y="1526"/>
                    <a:pt x="26" y="1534"/>
                    <a:pt x="17" y="1534"/>
                  </a:cubicBezTo>
                  <a:cubicBezTo>
                    <a:pt x="8" y="1534"/>
                    <a:pt x="0" y="1526"/>
                    <a:pt x="0" y="1517"/>
                  </a:cubicBezTo>
                  <a:lnTo>
                    <a:pt x="0" y="1284"/>
                  </a:lnTo>
                  <a:cubicBezTo>
                    <a:pt x="0" y="1275"/>
                    <a:pt x="8" y="1267"/>
                    <a:pt x="17" y="1267"/>
                  </a:cubicBezTo>
                  <a:cubicBezTo>
                    <a:pt x="26" y="1267"/>
                    <a:pt x="34" y="1275"/>
                    <a:pt x="34" y="1284"/>
                  </a:cubicBezTo>
                  <a:close/>
                  <a:moveTo>
                    <a:pt x="34" y="1651"/>
                  </a:moveTo>
                  <a:lnTo>
                    <a:pt x="34" y="1651"/>
                  </a:lnTo>
                  <a:cubicBezTo>
                    <a:pt x="34" y="1660"/>
                    <a:pt x="26" y="1667"/>
                    <a:pt x="17" y="1667"/>
                  </a:cubicBezTo>
                  <a:cubicBezTo>
                    <a:pt x="8" y="1667"/>
                    <a:pt x="0" y="1660"/>
                    <a:pt x="0" y="1651"/>
                  </a:cubicBezTo>
                  <a:cubicBezTo>
                    <a:pt x="0" y="1641"/>
                    <a:pt x="8" y="1634"/>
                    <a:pt x="17" y="1634"/>
                  </a:cubicBezTo>
                  <a:cubicBezTo>
                    <a:pt x="26" y="1634"/>
                    <a:pt x="34" y="1641"/>
                    <a:pt x="34" y="1651"/>
                  </a:cubicBezTo>
                  <a:close/>
                  <a:moveTo>
                    <a:pt x="34" y="1784"/>
                  </a:moveTo>
                  <a:lnTo>
                    <a:pt x="34" y="1784"/>
                  </a:lnTo>
                  <a:cubicBezTo>
                    <a:pt x="34" y="1793"/>
                    <a:pt x="26" y="1801"/>
                    <a:pt x="17" y="1801"/>
                  </a:cubicBezTo>
                  <a:cubicBezTo>
                    <a:pt x="8" y="1801"/>
                    <a:pt x="0" y="1793"/>
                    <a:pt x="0" y="1784"/>
                  </a:cubicBezTo>
                  <a:cubicBezTo>
                    <a:pt x="0" y="1775"/>
                    <a:pt x="8" y="1767"/>
                    <a:pt x="17" y="1767"/>
                  </a:cubicBezTo>
                  <a:cubicBezTo>
                    <a:pt x="26" y="1767"/>
                    <a:pt x="34" y="1775"/>
                    <a:pt x="34" y="1784"/>
                  </a:cubicBezTo>
                  <a:close/>
                  <a:moveTo>
                    <a:pt x="34" y="1917"/>
                  </a:moveTo>
                  <a:lnTo>
                    <a:pt x="34" y="1924"/>
                  </a:lnTo>
                  <a:cubicBezTo>
                    <a:pt x="34" y="1933"/>
                    <a:pt x="26" y="1940"/>
                    <a:pt x="17" y="1940"/>
                  </a:cubicBezTo>
                  <a:cubicBezTo>
                    <a:pt x="8" y="1940"/>
                    <a:pt x="0" y="1933"/>
                    <a:pt x="0" y="1924"/>
                  </a:cubicBezTo>
                  <a:lnTo>
                    <a:pt x="0" y="1917"/>
                  </a:lnTo>
                  <a:cubicBezTo>
                    <a:pt x="0" y="1908"/>
                    <a:pt x="8" y="1901"/>
                    <a:pt x="17" y="1901"/>
                  </a:cubicBezTo>
                  <a:cubicBezTo>
                    <a:pt x="26" y="1901"/>
                    <a:pt x="34" y="1908"/>
                    <a:pt x="34" y="1917"/>
                  </a:cubicBezTo>
                  <a:close/>
                </a:path>
              </a:pathLst>
            </a:custGeom>
            <a:solidFill>
              <a:srgbClr val="000000"/>
            </a:solidFill>
            <a:ln w="1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855" name="Freeform 707"/>
            <p:cNvSpPr>
              <a:spLocks noEditPoints="1"/>
            </p:cNvSpPr>
            <p:nvPr/>
          </p:nvSpPr>
          <p:spPr bwMode="auto">
            <a:xfrm>
              <a:off x="2226" y="1961"/>
              <a:ext cx="428" cy="4"/>
            </a:xfrm>
            <a:custGeom>
              <a:avLst/>
              <a:gdLst>
                <a:gd name="T0" fmla="*/ 3 w 4017"/>
                <a:gd name="T1" fmla="*/ 0 h 33"/>
                <a:gd name="T2" fmla="*/ 0 w 4017"/>
                <a:gd name="T3" fmla="*/ 0 h 33"/>
                <a:gd name="T4" fmla="*/ 4 w 4017"/>
                <a:gd name="T5" fmla="*/ 0 h 33"/>
                <a:gd name="T6" fmla="*/ 4 w 4017"/>
                <a:gd name="T7" fmla="*/ 0 h 33"/>
                <a:gd name="T8" fmla="*/ 6 w 4017"/>
                <a:gd name="T9" fmla="*/ 0 h 33"/>
                <a:gd name="T10" fmla="*/ 6 w 4017"/>
                <a:gd name="T11" fmla="*/ 0 h 33"/>
                <a:gd name="T12" fmla="*/ 6 w 4017"/>
                <a:gd name="T13" fmla="*/ 0 h 33"/>
                <a:gd name="T14" fmla="*/ 10 w 4017"/>
                <a:gd name="T15" fmla="*/ 0 h 33"/>
                <a:gd name="T16" fmla="*/ 7 w 4017"/>
                <a:gd name="T17" fmla="*/ 0 h 33"/>
                <a:gd name="T18" fmla="*/ 12 w 4017"/>
                <a:gd name="T19" fmla="*/ 0 h 33"/>
                <a:gd name="T20" fmla="*/ 12 w 4017"/>
                <a:gd name="T21" fmla="*/ 0 h 33"/>
                <a:gd name="T22" fmla="*/ 13 w 4017"/>
                <a:gd name="T23" fmla="*/ 0 h 33"/>
                <a:gd name="T24" fmla="*/ 13 w 4017"/>
                <a:gd name="T25" fmla="*/ 0 h 33"/>
                <a:gd name="T26" fmla="*/ 13 w 4017"/>
                <a:gd name="T27" fmla="*/ 0 h 33"/>
                <a:gd name="T28" fmla="*/ 17 w 4017"/>
                <a:gd name="T29" fmla="*/ 0 h 33"/>
                <a:gd name="T30" fmla="*/ 14 w 4017"/>
                <a:gd name="T31" fmla="*/ 0 h 33"/>
                <a:gd name="T32" fmla="*/ 19 w 4017"/>
                <a:gd name="T33" fmla="*/ 0 h 33"/>
                <a:gd name="T34" fmla="*/ 19 w 4017"/>
                <a:gd name="T35" fmla="*/ 0 h 33"/>
                <a:gd name="T36" fmla="*/ 20 w 4017"/>
                <a:gd name="T37" fmla="*/ 0 h 33"/>
                <a:gd name="T38" fmla="*/ 20 w 4017"/>
                <a:gd name="T39" fmla="*/ 0 h 33"/>
                <a:gd name="T40" fmla="*/ 20 w 4017"/>
                <a:gd name="T41" fmla="*/ 0 h 33"/>
                <a:gd name="T42" fmla="*/ 25 w 4017"/>
                <a:gd name="T43" fmla="*/ 0 h 33"/>
                <a:gd name="T44" fmla="*/ 22 w 4017"/>
                <a:gd name="T45" fmla="*/ 0 h 33"/>
                <a:gd name="T46" fmla="*/ 26 w 4017"/>
                <a:gd name="T47" fmla="*/ 0 h 33"/>
                <a:gd name="T48" fmla="*/ 26 w 4017"/>
                <a:gd name="T49" fmla="*/ 0 h 33"/>
                <a:gd name="T50" fmla="*/ 27 w 4017"/>
                <a:gd name="T51" fmla="*/ 0 h 33"/>
                <a:gd name="T52" fmla="*/ 27 w 4017"/>
                <a:gd name="T53" fmla="*/ 0 h 33"/>
                <a:gd name="T54" fmla="*/ 27 w 4017"/>
                <a:gd name="T55" fmla="*/ 0 h 33"/>
                <a:gd name="T56" fmla="*/ 32 w 4017"/>
                <a:gd name="T57" fmla="*/ 0 h 33"/>
                <a:gd name="T58" fmla="*/ 29 w 4017"/>
                <a:gd name="T59" fmla="*/ 0 h 33"/>
                <a:gd name="T60" fmla="*/ 33 w 4017"/>
                <a:gd name="T61" fmla="*/ 0 h 33"/>
                <a:gd name="T62" fmla="*/ 33 w 4017"/>
                <a:gd name="T63" fmla="*/ 0 h 33"/>
                <a:gd name="T64" fmla="*/ 35 w 4017"/>
                <a:gd name="T65" fmla="*/ 0 h 33"/>
                <a:gd name="T66" fmla="*/ 35 w 4017"/>
                <a:gd name="T67" fmla="*/ 0 h 33"/>
                <a:gd name="T68" fmla="*/ 35 w 4017"/>
                <a:gd name="T69" fmla="*/ 0 h 33"/>
                <a:gd name="T70" fmla="*/ 39 w 4017"/>
                <a:gd name="T71" fmla="*/ 0 h 33"/>
                <a:gd name="T72" fmla="*/ 36 w 4017"/>
                <a:gd name="T73" fmla="*/ 0 h 33"/>
                <a:gd name="T74" fmla="*/ 40 w 4017"/>
                <a:gd name="T75" fmla="*/ 0 h 33"/>
                <a:gd name="T76" fmla="*/ 40 w 4017"/>
                <a:gd name="T77" fmla="*/ 0 h 33"/>
                <a:gd name="T78" fmla="*/ 42 w 4017"/>
                <a:gd name="T79" fmla="*/ 0 h 33"/>
                <a:gd name="T80" fmla="*/ 42 w 4017"/>
                <a:gd name="T81" fmla="*/ 0 h 33"/>
                <a:gd name="T82" fmla="*/ 42 w 4017"/>
                <a:gd name="T83" fmla="*/ 0 h 33"/>
                <a:gd name="T84" fmla="*/ 46 w 4017"/>
                <a:gd name="T85" fmla="*/ 0 h 33"/>
                <a:gd name="T86" fmla="*/ 43 w 4017"/>
                <a:gd name="T87" fmla="*/ 0 h 3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4017" h="33">
                  <a:moveTo>
                    <a:pt x="17" y="0"/>
                  </a:moveTo>
                  <a:lnTo>
                    <a:pt x="250" y="0"/>
                  </a:lnTo>
                  <a:cubicBezTo>
                    <a:pt x="259" y="0"/>
                    <a:pt x="267" y="7"/>
                    <a:pt x="267" y="16"/>
                  </a:cubicBezTo>
                  <a:cubicBezTo>
                    <a:pt x="267" y="26"/>
                    <a:pt x="259" y="33"/>
                    <a:pt x="250" y="33"/>
                  </a:cubicBezTo>
                  <a:lnTo>
                    <a:pt x="17" y="33"/>
                  </a:lnTo>
                  <a:cubicBezTo>
                    <a:pt x="8" y="33"/>
                    <a:pt x="0" y="26"/>
                    <a:pt x="0" y="16"/>
                  </a:cubicBezTo>
                  <a:cubicBezTo>
                    <a:pt x="0" y="7"/>
                    <a:pt x="8" y="0"/>
                    <a:pt x="17" y="0"/>
                  </a:cubicBezTo>
                  <a:close/>
                  <a:moveTo>
                    <a:pt x="383" y="0"/>
                  </a:moveTo>
                  <a:lnTo>
                    <a:pt x="384" y="0"/>
                  </a:lnTo>
                  <a:cubicBezTo>
                    <a:pt x="393" y="0"/>
                    <a:pt x="400" y="7"/>
                    <a:pt x="400" y="16"/>
                  </a:cubicBezTo>
                  <a:cubicBezTo>
                    <a:pt x="400" y="26"/>
                    <a:pt x="393" y="33"/>
                    <a:pt x="384" y="33"/>
                  </a:cubicBezTo>
                  <a:lnTo>
                    <a:pt x="383" y="33"/>
                  </a:lnTo>
                  <a:cubicBezTo>
                    <a:pt x="374" y="33"/>
                    <a:pt x="367" y="26"/>
                    <a:pt x="367" y="16"/>
                  </a:cubicBezTo>
                  <a:cubicBezTo>
                    <a:pt x="367" y="7"/>
                    <a:pt x="374" y="0"/>
                    <a:pt x="383" y="0"/>
                  </a:cubicBezTo>
                  <a:close/>
                  <a:moveTo>
                    <a:pt x="517" y="0"/>
                  </a:moveTo>
                  <a:lnTo>
                    <a:pt x="517" y="0"/>
                  </a:lnTo>
                  <a:cubicBezTo>
                    <a:pt x="526" y="0"/>
                    <a:pt x="534" y="7"/>
                    <a:pt x="534" y="16"/>
                  </a:cubicBezTo>
                  <a:cubicBezTo>
                    <a:pt x="534" y="26"/>
                    <a:pt x="526" y="33"/>
                    <a:pt x="517" y="33"/>
                  </a:cubicBezTo>
                  <a:cubicBezTo>
                    <a:pt x="508" y="33"/>
                    <a:pt x="500" y="26"/>
                    <a:pt x="500" y="16"/>
                  </a:cubicBezTo>
                  <a:cubicBezTo>
                    <a:pt x="500" y="7"/>
                    <a:pt x="508" y="0"/>
                    <a:pt x="517" y="0"/>
                  </a:cubicBezTo>
                  <a:close/>
                  <a:moveTo>
                    <a:pt x="650" y="0"/>
                  </a:moveTo>
                  <a:lnTo>
                    <a:pt x="884" y="0"/>
                  </a:lnTo>
                  <a:cubicBezTo>
                    <a:pt x="893" y="0"/>
                    <a:pt x="900" y="7"/>
                    <a:pt x="900" y="16"/>
                  </a:cubicBezTo>
                  <a:cubicBezTo>
                    <a:pt x="900" y="26"/>
                    <a:pt x="893" y="33"/>
                    <a:pt x="884" y="33"/>
                  </a:cubicBezTo>
                  <a:lnTo>
                    <a:pt x="650" y="33"/>
                  </a:lnTo>
                  <a:cubicBezTo>
                    <a:pt x="641" y="33"/>
                    <a:pt x="634" y="26"/>
                    <a:pt x="634" y="16"/>
                  </a:cubicBezTo>
                  <a:cubicBezTo>
                    <a:pt x="634" y="7"/>
                    <a:pt x="641" y="0"/>
                    <a:pt x="650" y="0"/>
                  </a:cubicBezTo>
                  <a:close/>
                  <a:moveTo>
                    <a:pt x="1017" y="0"/>
                  </a:moveTo>
                  <a:lnTo>
                    <a:pt x="1017" y="0"/>
                  </a:lnTo>
                  <a:cubicBezTo>
                    <a:pt x="1026" y="0"/>
                    <a:pt x="1034" y="7"/>
                    <a:pt x="1034" y="16"/>
                  </a:cubicBezTo>
                  <a:cubicBezTo>
                    <a:pt x="1034" y="26"/>
                    <a:pt x="1026" y="33"/>
                    <a:pt x="1017" y="33"/>
                  </a:cubicBezTo>
                  <a:cubicBezTo>
                    <a:pt x="1008" y="33"/>
                    <a:pt x="1000" y="26"/>
                    <a:pt x="1000" y="16"/>
                  </a:cubicBezTo>
                  <a:cubicBezTo>
                    <a:pt x="1000" y="7"/>
                    <a:pt x="1008" y="0"/>
                    <a:pt x="1017" y="0"/>
                  </a:cubicBezTo>
                  <a:close/>
                  <a:moveTo>
                    <a:pt x="1150" y="0"/>
                  </a:moveTo>
                  <a:lnTo>
                    <a:pt x="1150" y="0"/>
                  </a:lnTo>
                  <a:cubicBezTo>
                    <a:pt x="1159" y="0"/>
                    <a:pt x="1167" y="7"/>
                    <a:pt x="1167" y="16"/>
                  </a:cubicBezTo>
                  <a:cubicBezTo>
                    <a:pt x="1167" y="26"/>
                    <a:pt x="1159" y="33"/>
                    <a:pt x="1150" y="33"/>
                  </a:cubicBezTo>
                  <a:cubicBezTo>
                    <a:pt x="1141" y="33"/>
                    <a:pt x="1134" y="26"/>
                    <a:pt x="1134" y="16"/>
                  </a:cubicBezTo>
                  <a:cubicBezTo>
                    <a:pt x="1134" y="7"/>
                    <a:pt x="1141" y="0"/>
                    <a:pt x="1150" y="0"/>
                  </a:cubicBezTo>
                  <a:close/>
                  <a:moveTo>
                    <a:pt x="1284" y="0"/>
                  </a:moveTo>
                  <a:lnTo>
                    <a:pt x="1517" y="0"/>
                  </a:lnTo>
                  <a:cubicBezTo>
                    <a:pt x="1526" y="0"/>
                    <a:pt x="1534" y="7"/>
                    <a:pt x="1534" y="16"/>
                  </a:cubicBezTo>
                  <a:cubicBezTo>
                    <a:pt x="1534" y="26"/>
                    <a:pt x="1526" y="33"/>
                    <a:pt x="1517" y="33"/>
                  </a:cubicBezTo>
                  <a:lnTo>
                    <a:pt x="1284" y="33"/>
                  </a:lnTo>
                  <a:cubicBezTo>
                    <a:pt x="1274" y="33"/>
                    <a:pt x="1267" y="26"/>
                    <a:pt x="1267" y="16"/>
                  </a:cubicBezTo>
                  <a:cubicBezTo>
                    <a:pt x="1267" y="7"/>
                    <a:pt x="1274" y="0"/>
                    <a:pt x="1284" y="0"/>
                  </a:cubicBezTo>
                  <a:close/>
                  <a:moveTo>
                    <a:pt x="1650" y="0"/>
                  </a:moveTo>
                  <a:lnTo>
                    <a:pt x="1650" y="0"/>
                  </a:lnTo>
                  <a:cubicBezTo>
                    <a:pt x="1660" y="0"/>
                    <a:pt x="1667" y="7"/>
                    <a:pt x="1667" y="16"/>
                  </a:cubicBezTo>
                  <a:cubicBezTo>
                    <a:pt x="1667" y="26"/>
                    <a:pt x="1660" y="33"/>
                    <a:pt x="1650" y="33"/>
                  </a:cubicBezTo>
                  <a:cubicBezTo>
                    <a:pt x="1641" y="33"/>
                    <a:pt x="1634" y="26"/>
                    <a:pt x="1634" y="16"/>
                  </a:cubicBezTo>
                  <a:cubicBezTo>
                    <a:pt x="1634" y="7"/>
                    <a:pt x="1641" y="0"/>
                    <a:pt x="1650" y="0"/>
                  </a:cubicBezTo>
                  <a:close/>
                  <a:moveTo>
                    <a:pt x="1784" y="0"/>
                  </a:moveTo>
                  <a:lnTo>
                    <a:pt x="1784" y="0"/>
                  </a:lnTo>
                  <a:cubicBezTo>
                    <a:pt x="1793" y="0"/>
                    <a:pt x="1800" y="7"/>
                    <a:pt x="1800" y="16"/>
                  </a:cubicBezTo>
                  <a:cubicBezTo>
                    <a:pt x="1800" y="26"/>
                    <a:pt x="1793" y="33"/>
                    <a:pt x="1784" y="33"/>
                  </a:cubicBezTo>
                  <a:cubicBezTo>
                    <a:pt x="1774" y="33"/>
                    <a:pt x="1767" y="26"/>
                    <a:pt x="1767" y="16"/>
                  </a:cubicBezTo>
                  <a:cubicBezTo>
                    <a:pt x="1767" y="7"/>
                    <a:pt x="1774" y="0"/>
                    <a:pt x="1784" y="0"/>
                  </a:cubicBezTo>
                  <a:close/>
                  <a:moveTo>
                    <a:pt x="1917" y="0"/>
                  </a:moveTo>
                  <a:lnTo>
                    <a:pt x="2150" y="0"/>
                  </a:lnTo>
                  <a:cubicBezTo>
                    <a:pt x="2160" y="0"/>
                    <a:pt x="2167" y="7"/>
                    <a:pt x="2167" y="16"/>
                  </a:cubicBezTo>
                  <a:cubicBezTo>
                    <a:pt x="2167" y="26"/>
                    <a:pt x="2160" y="33"/>
                    <a:pt x="2150" y="33"/>
                  </a:cubicBezTo>
                  <a:lnTo>
                    <a:pt x="1917" y="33"/>
                  </a:lnTo>
                  <a:cubicBezTo>
                    <a:pt x="1908" y="33"/>
                    <a:pt x="1900" y="26"/>
                    <a:pt x="1900" y="16"/>
                  </a:cubicBezTo>
                  <a:cubicBezTo>
                    <a:pt x="1900" y="7"/>
                    <a:pt x="1908" y="0"/>
                    <a:pt x="1917" y="0"/>
                  </a:cubicBezTo>
                  <a:close/>
                  <a:moveTo>
                    <a:pt x="2284" y="0"/>
                  </a:moveTo>
                  <a:lnTo>
                    <a:pt x="2284" y="0"/>
                  </a:lnTo>
                  <a:cubicBezTo>
                    <a:pt x="2293" y="0"/>
                    <a:pt x="2300" y="7"/>
                    <a:pt x="2300" y="16"/>
                  </a:cubicBezTo>
                  <a:cubicBezTo>
                    <a:pt x="2300" y="26"/>
                    <a:pt x="2293" y="33"/>
                    <a:pt x="2284" y="33"/>
                  </a:cubicBezTo>
                  <a:cubicBezTo>
                    <a:pt x="2274" y="33"/>
                    <a:pt x="2267" y="26"/>
                    <a:pt x="2267" y="16"/>
                  </a:cubicBezTo>
                  <a:cubicBezTo>
                    <a:pt x="2267" y="7"/>
                    <a:pt x="2274" y="0"/>
                    <a:pt x="2284" y="0"/>
                  </a:cubicBezTo>
                  <a:close/>
                  <a:moveTo>
                    <a:pt x="2417" y="0"/>
                  </a:moveTo>
                  <a:lnTo>
                    <a:pt x="2417" y="0"/>
                  </a:lnTo>
                  <a:cubicBezTo>
                    <a:pt x="2426" y="0"/>
                    <a:pt x="2434" y="7"/>
                    <a:pt x="2434" y="16"/>
                  </a:cubicBezTo>
                  <a:cubicBezTo>
                    <a:pt x="2434" y="26"/>
                    <a:pt x="2426" y="33"/>
                    <a:pt x="2417" y="33"/>
                  </a:cubicBezTo>
                  <a:cubicBezTo>
                    <a:pt x="2408" y="33"/>
                    <a:pt x="2400" y="26"/>
                    <a:pt x="2400" y="16"/>
                  </a:cubicBezTo>
                  <a:cubicBezTo>
                    <a:pt x="2400" y="7"/>
                    <a:pt x="2408" y="0"/>
                    <a:pt x="2417" y="0"/>
                  </a:cubicBezTo>
                  <a:close/>
                  <a:moveTo>
                    <a:pt x="2550" y="0"/>
                  </a:moveTo>
                  <a:lnTo>
                    <a:pt x="2784" y="0"/>
                  </a:lnTo>
                  <a:cubicBezTo>
                    <a:pt x="2793" y="0"/>
                    <a:pt x="2800" y="7"/>
                    <a:pt x="2800" y="16"/>
                  </a:cubicBezTo>
                  <a:cubicBezTo>
                    <a:pt x="2800" y="26"/>
                    <a:pt x="2793" y="33"/>
                    <a:pt x="2784" y="33"/>
                  </a:cubicBezTo>
                  <a:lnTo>
                    <a:pt x="2550" y="33"/>
                  </a:lnTo>
                  <a:cubicBezTo>
                    <a:pt x="2541" y="33"/>
                    <a:pt x="2534" y="26"/>
                    <a:pt x="2534" y="16"/>
                  </a:cubicBezTo>
                  <a:cubicBezTo>
                    <a:pt x="2534" y="7"/>
                    <a:pt x="2541" y="0"/>
                    <a:pt x="2550" y="0"/>
                  </a:cubicBezTo>
                  <a:close/>
                  <a:moveTo>
                    <a:pt x="2917" y="0"/>
                  </a:moveTo>
                  <a:lnTo>
                    <a:pt x="2917" y="0"/>
                  </a:lnTo>
                  <a:cubicBezTo>
                    <a:pt x="2926" y="0"/>
                    <a:pt x="2934" y="7"/>
                    <a:pt x="2934" y="16"/>
                  </a:cubicBezTo>
                  <a:cubicBezTo>
                    <a:pt x="2934" y="26"/>
                    <a:pt x="2926" y="33"/>
                    <a:pt x="2917" y="33"/>
                  </a:cubicBezTo>
                  <a:cubicBezTo>
                    <a:pt x="2908" y="33"/>
                    <a:pt x="2900" y="26"/>
                    <a:pt x="2900" y="16"/>
                  </a:cubicBezTo>
                  <a:cubicBezTo>
                    <a:pt x="2900" y="7"/>
                    <a:pt x="2908" y="0"/>
                    <a:pt x="2917" y="0"/>
                  </a:cubicBezTo>
                  <a:close/>
                  <a:moveTo>
                    <a:pt x="3050" y="0"/>
                  </a:moveTo>
                  <a:lnTo>
                    <a:pt x="3050" y="0"/>
                  </a:lnTo>
                  <a:cubicBezTo>
                    <a:pt x="3060" y="0"/>
                    <a:pt x="3067" y="7"/>
                    <a:pt x="3067" y="16"/>
                  </a:cubicBezTo>
                  <a:cubicBezTo>
                    <a:pt x="3067" y="26"/>
                    <a:pt x="3060" y="33"/>
                    <a:pt x="3050" y="33"/>
                  </a:cubicBezTo>
                  <a:cubicBezTo>
                    <a:pt x="3041" y="33"/>
                    <a:pt x="3034" y="26"/>
                    <a:pt x="3034" y="16"/>
                  </a:cubicBezTo>
                  <a:cubicBezTo>
                    <a:pt x="3034" y="7"/>
                    <a:pt x="3041" y="0"/>
                    <a:pt x="3050" y="0"/>
                  </a:cubicBezTo>
                  <a:close/>
                  <a:moveTo>
                    <a:pt x="3184" y="0"/>
                  </a:moveTo>
                  <a:lnTo>
                    <a:pt x="3417" y="0"/>
                  </a:lnTo>
                  <a:cubicBezTo>
                    <a:pt x="3426" y="0"/>
                    <a:pt x="3434" y="7"/>
                    <a:pt x="3434" y="16"/>
                  </a:cubicBezTo>
                  <a:cubicBezTo>
                    <a:pt x="3434" y="26"/>
                    <a:pt x="3426" y="33"/>
                    <a:pt x="3417" y="33"/>
                  </a:cubicBezTo>
                  <a:lnTo>
                    <a:pt x="3184" y="33"/>
                  </a:lnTo>
                  <a:cubicBezTo>
                    <a:pt x="3175" y="33"/>
                    <a:pt x="3167" y="26"/>
                    <a:pt x="3167" y="16"/>
                  </a:cubicBezTo>
                  <a:cubicBezTo>
                    <a:pt x="3167" y="7"/>
                    <a:pt x="3175" y="0"/>
                    <a:pt x="3184" y="0"/>
                  </a:cubicBezTo>
                  <a:close/>
                  <a:moveTo>
                    <a:pt x="3550" y="0"/>
                  </a:moveTo>
                  <a:lnTo>
                    <a:pt x="3551" y="0"/>
                  </a:lnTo>
                  <a:cubicBezTo>
                    <a:pt x="3560" y="0"/>
                    <a:pt x="3567" y="7"/>
                    <a:pt x="3567" y="16"/>
                  </a:cubicBezTo>
                  <a:cubicBezTo>
                    <a:pt x="3567" y="26"/>
                    <a:pt x="3560" y="33"/>
                    <a:pt x="3551" y="33"/>
                  </a:cubicBezTo>
                  <a:lnTo>
                    <a:pt x="3550" y="33"/>
                  </a:lnTo>
                  <a:cubicBezTo>
                    <a:pt x="3541" y="33"/>
                    <a:pt x="3534" y="26"/>
                    <a:pt x="3534" y="16"/>
                  </a:cubicBezTo>
                  <a:cubicBezTo>
                    <a:pt x="3534" y="7"/>
                    <a:pt x="3541" y="0"/>
                    <a:pt x="3550" y="0"/>
                  </a:cubicBezTo>
                  <a:close/>
                  <a:moveTo>
                    <a:pt x="3684" y="0"/>
                  </a:moveTo>
                  <a:lnTo>
                    <a:pt x="3684" y="0"/>
                  </a:lnTo>
                  <a:cubicBezTo>
                    <a:pt x="3693" y="0"/>
                    <a:pt x="3701" y="7"/>
                    <a:pt x="3701" y="16"/>
                  </a:cubicBezTo>
                  <a:cubicBezTo>
                    <a:pt x="3701" y="26"/>
                    <a:pt x="3693" y="33"/>
                    <a:pt x="3684" y="33"/>
                  </a:cubicBezTo>
                  <a:cubicBezTo>
                    <a:pt x="3675" y="33"/>
                    <a:pt x="3667" y="26"/>
                    <a:pt x="3667" y="16"/>
                  </a:cubicBezTo>
                  <a:cubicBezTo>
                    <a:pt x="3667" y="7"/>
                    <a:pt x="3675" y="0"/>
                    <a:pt x="3684" y="0"/>
                  </a:cubicBezTo>
                  <a:close/>
                  <a:moveTo>
                    <a:pt x="3817" y="0"/>
                  </a:moveTo>
                  <a:lnTo>
                    <a:pt x="4000" y="0"/>
                  </a:lnTo>
                  <a:cubicBezTo>
                    <a:pt x="4009" y="0"/>
                    <a:pt x="4017" y="7"/>
                    <a:pt x="4017" y="16"/>
                  </a:cubicBezTo>
                  <a:cubicBezTo>
                    <a:pt x="4017" y="26"/>
                    <a:pt x="4009" y="33"/>
                    <a:pt x="4000" y="33"/>
                  </a:cubicBezTo>
                  <a:lnTo>
                    <a:pt x="3817" y="33"/>
                  </a:lnTo>
                  <a:cubicBezTo>
                    <a:pt x="3808" y="33"/>
                    <a:pt x="3801" y="26"/>
                    <a:pt x="3801" y="16"/>
                  </a:cubicBezTo>
                  <a:cubicBezTo>
                    <a:pt x="3801" y="7"/>
                    <a:pt x="3808" y="0"/>
                    <a:pt x="3817" y="0"/>
                  </a:cubicBezTo>
                  <a:close/>
                </a:path>
              </a:pathLst>
            </a:custGeom>
            <a:solidFill>
              <a:srgbClr val="000000"/>
            </a:solidFill>
            <a:ln w="1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856" name="Line 708"/>
            <p:cNvSpPr>
              <a:spLocks noChangeShapeType="1"/>
            </p:cNvSpPr>
            <p:nvPr/>
          </p:nvSpPr>
          <p:spPr bwMode="auto">
            <a:xfrm>
              <a:off x="1823" y="1861"/>
              <a:ext cx="856" cy="1"/>
            </a:xfrm>
            <a:prstGeom prst="line">
              <a:avLst/>
            </a:prstGeom>
            <a:noFill/>
            <a:ln w="11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857" name="Line 709"/>
            <p:cNvSpPr>
              <a:spLocks noChangeShapeType="1"/>
            </p:cNvSpPr>
            <p:nvPr/>
          </p:nvSpPr>
          <p:spPr bwMode="auto">
            <a:xfrm>
              <a:off x="1767" y="1810"/>
              <a:ext cx="972" cy="1"/>
            </a:xfrm>
            <a:prstGeom prst="line">
              <a:avLst/>
            </a:prstGeom>
            <a:noFill/>
            <a:ln w="5" cap="rnd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858" name="Line 710"/>
            <p:cNvSpPr>
              <a:spLocks noChangeShapeType="1"/>
            </p:cNvSpPr>
            <p:nvPr/>
          </p:nvSpPr>
          <p:spPr bwMode="auto">
            <a:xfrm>
              <a:off x="1794" y="1836"/>
              <a:ext cx="916" cy="1"/>
            </a:xfrm>
            <a:prstGeom prst="line">
              <a:avLst/>
            </a:prstGeom>
            <a:noFill/>
            <a:ln w="11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859" name="Rectangle 711"/>
            <p:cNvSpPr>
              <a:spLocks noChangeArrowheads="1"/>
            </p:cNvSpPr>
            <p:nvPr/>
          </p:nvSpPr>
          <p:spPr bwMode="auto">
            <a:xfrm>
              <a:off x="2666" y="1951"/>
              <a:ext cx="22" cy="7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CC0000"/>
                </a:buClr>
                <a:buSzPct val="120000"/>
                <a:buFont typeface="Wingdings" panose="05000000000000000000" pitchFamily="2" charset="2"/>
                <a:buChar char="F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3CC33"/>
                </a:buClr>
                <a:buFont typeface="Wingdings" panose="05000000000000000000" pitchFamily="2" charset="2"/>
                <a:buChar char="Ø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spcBef>
                  <a:spcPct val="20000"/>
                </a:spcBef>
                <a:buSzPct val="90000"/>
                <a:buFont typeface="Wingdings" panose="05000000000000000000" pitchFamily="2" charset="2"/>
                <a:buChar char="p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1800">
                <a:ea typeface="宋体" panose="02010600030101010101" pitchFamily="2" charset="-122"/>
              </a:endParaRPr>
            </a:p>
          </p:txBody>
        </p:sp>
        <p:sp>
          <p:nvSpPr>
            <p:cNvPr id="18860" name="Line 712"/>
            <p:cNvSpPr>
              <a:spLocks noChangeShapeType="1"/>
            </p:cNvSpPr>
            <p:nvPr/>
          </p:nvSpPr>
          <p:spPr bwMode="auto">
            <a:xfrm flipV="1">
              <a:off x="2679" y="1860"/>
              <a:ext cx="1" cy="176"/>
            </a:xfrm>
            <a:prstGeom prst="line">
              <a:avLst/>
            </a:prstGeom>
            <a:noFill/>
            <a:ln w="11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861" name="Rectangle 713"/>
            <p:cNvSpPr>
              <a:spLocks noChangeArrowheads="1"/>
            </p:cNvSpPr>
            <p:nvPr/>
          </p:nvSpPr>
          <p:spPr bwMode="auto">
            <a:xfrm>
              <a:off x="2700" y="1925"/>
              <a:ext cx="22" cy="7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CC0000"/>
                </a:buClr>
                <a:buSzPct val="120000"/>
                <a:buFont typeface="Wingdings" panose="05000000000000000000" pitchFamily="2" charset="2"/>
                <a:buChar char="F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3CC33"/>
                </a:buClr>
                <a:buFont typeface="Wingdings" panose="05000000000000000000" pitchFamily="2" charset="2"/>
                <a:buChar char="Ø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spcBef>
                  <a:spcPct val="20000"/>
                </a:spcBef>
                <a:buSzPct val="90000"/>
                <a:buFont typeface="Wingdings" panose="05000000000000000000" pitchFamily="2" charset="2"/>
                <a:buChar char="p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1800">
                <a:ea typeface="宋体" panose="02010600030101010101" pitchFamily="2" charset="-122"/>
              </a:endParaRPr>
            </a:p>
          </p:txBody>
        </p:sp>
        <p:sp>
          <p:nvSpPr>
            <p:cNvPr id="18862" name="Line 714"/>
            <p:cNvSpPr>
              <a:spLocks noChangeShapeType="1"/>
            </p:cNvSpPr>
            <p:nvPr/>
          </p:nvSpPr>
          <p:spPr bwMode="auto">
            <a:xfrm flipV="1">
              <a:off x="2710" y="1836"/>
              <a:ext cx="1" cy="176"/>
            </a:xfrm>
            <a:prstGeom prst="line">
              <a:avLst/>
            </a:prstGeom>
            <a:noFill/>
            <a:ln w="11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863" name="Rectangle 715"/>
            <p:cNvSpPr>
              <a:spLocks noChangeArrowheads="1"/>
            </p:cNvSpPr>
            <p:nvPr/>
          </p:nvSpPr>
          <p:spPr bwMode="auto">
            <a:xfrm>
              <a:off x="2729" y="1937"/>
              <a:ext cx="22" cy="3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CC0000"/>
                </a:buClr>
                <a:buSzPct val="120000"/>
                <a:buFont typeface="Wingdings" panose="05000000000000000000" pitchFamily="2" charset="2"/>
                <a:buChar char="F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3CC33"/>
                </a:buClr>
                <a:buFont typeface="Wingdings" panose="05000000000000000000" pitchFamily="2" charset="2"/>
                <a:buChar char="Ø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spcBef>
                  <a:spcPct val="20000"/>
                </a:spcBef>
                <a:buSzPct val="90000"/>
                <a:buFont typeface="Wingdings" panose="05000000000000000000" pitchFamily="2" charset="2"/>
                <a:buChar char="p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1800">
                <a:ea typeface="宋体" panose="02010600030101010101" pitchFamily="2" charset="-122"/>
              </a:endParaRPr>
            </a:p>
          </p:txBody>
        </p:sp>
        <p:sp>
          <p:nvSpPr>
            <p:cNvPr id="18864" name="Line 716"/>
            <p:cNvSpPr>
              <a:spLocks noChangeShapeType="1"/>
            </p:cNvSpPr>
            <p:nvPr/>
          </p:nvSpPr>
          <p:spPr bwMode="auto">
            <a:xfrm>
              <a:off x="2738" y="1810"/>
              <a:ext cx="1" cy="175"/>
            </a:xfrm>
            <a:prstGeom prst="line">
              <a:avLst/>
            </a:prstGeom>
            <a:noFill/>
            <a:ln w="5" cap="rnd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18865" name="Group 721"/>
            <p:cNvGrpSpPr>
              <a:grpSpLocks/>
            </p:cNvGrpSpPr>
            <p:nvPr/>
          </p:nvGrpSpPr>
          <p:grpSpPr bwMode="auto">
            <a:xfrm>
              <a:off x="1452" y="2487"/>
              <a:ext cx="41" cy="38"/>
              <a:chOff x="1452" y="2487"/>
              <a:chExt cx="41" cy="38"/>
            </a:xfrm>
          </p:grpSpPr>
          <p:grpSp>
            <p:nvGrpSpPr>
              <p:cNvPr id="19917" name="Group 719"/>
              <p:cNvGrpSpPr>
                <a:grpSpLocks/>
              </p:cNvGrpSpPr>
              <p:nvPr/>
            </p:nvGrpSpPr>
            <p:grpSpPr bwMode="auto">
              <a:xfrm>
                <a:off x="1468" y="2493"/>
                <a:ext cx="25" cy="24"/>
                <a:chOff x="1468" y="2493"/>
                <a:chExt cx="25" cy="24"/>
              </a:xfrm>
            </p:grpSpPr>
            <p:sp>
              <p:nvSpPr>
                <p:cNvPr id="19919" name="Rectangle 717"/>
                <p:cNvSpPr>
                  <a:spLocks noChangeArrowheads="1"/>
                </p:cNvSpPr>
                <p:nvPr/>
              </p:nvSpPr>
              <p:spPr bwMode="auto">
                <a:xfrm>
                  <a:off x="1468" y="2493"/>
                  <a:ext cx="25" cy="24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rgbClr val="CC0000"/>
                    </a:buClr>
                    <a:buSzPct val="120000"/>
                    <a:buFont typeface="Wingdings" panose="05000000000000000000" pitchFamily="2" charset="2"/>
                    <a:buChar char="F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黑体" panose="02010609060101010101" pitchFamily="49" charset="-122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33CC33"/>
                    </a:buClr>
                    <a:buFont typeface="Wingdings" panose="05000000000000000000" pitchFamily="2" charset="2"/>
                    <a:buChar char="Ø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黑体" panose="02010609060101010101" pitchFamily="49" charset="-122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l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黑体" panose="02010609060101010101" pitchFamily="49" charset="-122"/>
                    </a:defRPr>
                  </a:lvl3pPr>
                  <a:lvl4pPr marL="1600200" indent="-228600">
                    <a:spcBef>
                      <a:spcPct val="20000"/>
                    </a:spcBef>
                    <a:buSzPct val="90000"/>
                    <a:buFont typeface="Wingdings" panose="05000000000000000000" pitchFamily="2" charset="2"/>
                    <a:buChar char="p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黑体" panose="02010609060101010101" pitchFamily="49" charset="-122"/>
                    </a:defRPr>
                  </a:lvl4pPr>
                  <a:lvl5pPr marL="2057400" indent="-228600">
                    <a:spcBef>
                      <a:spcPct val="20000"/>
                    </a:spcBef>
                    <a:buSzPct val="80000"/>
                    <a:buFont typeface="Wingdings" panose="05000000000000000000" pitchFamily="2" charset="2"/>
                    <a:buChar char="u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黑体" panose="02010609060101010101" pitchFamily="49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80000"/>
                    <a:buFont typeface="Wingdings" panose="05000000000000000000" pitchFamily="2" charset="2"/>
                    <a:buChar char="u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黑体" panose="02010609060101010101" pitchFamily="49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80000"/>
                    <a:buFont typeface="Wingdings" panose="05000000000000000000" pitchFamily="2" charset="2"/>
                    <a:buChar char="u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黑体" panose="02010609060101010101" pitchFamily="49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80000"/>
                    <a:buFont typeface="Wingdings" panose="05000000000000000000" pitchFamily="2" charset="2"/>
                    <a:buChar char="u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黑体" panose="02010609060101010101" pitchFamily="49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80000"/>
                    <a:buFont typeface="Wingdings" panose="05000000000000000000" pitchFamily="2" charset="2"/>
                    <a:buChar char="u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黑体" panose="02010609060101010101" pitchFamily="49" charset="-122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zh-CN" altLang="en-US" sz="1800"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9920" name="Rectangle 718"/>
                <p:cNvSpPr>
                  <a:spLocks noChangeArrowheads="1"/>
                </p:cNvSpPr>
                <p:nvPr/>
              </p:nvSpPr>
              <p:spPr bwMode="auto">
                <a:xfrm>
                  <a:off x="1468" y="2493"/>
                  <a:ext cx="25" cy="24"/>
                </a:xfrm>
                <a:prstGeom prst="rect">
                  <a:avLst/>
                </a:prstGeom>
                <a:noFill/>
                <a:ln w="7" cap="rnd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rgbClr val="CC0000"/>
                    </a:buClr>
                    <a:buSzPct val="120000"/>
                    <a:buFont typeface="Wingdings" panose="05000000000000000000" pitchFamily="2" charset="2"/>
                    <a:buChar char="F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黑体" panose="02010609060101010101" pitchFamily="49" charset="-122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33CC33"/>
                    </a:buClr>
                    <a:buFont typeface="Wingdings" panose="05000000000000000000" pitchFamily="2" charset="2"/>
                    <a:buChar char="Ø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黑体" panose="02010609060101010101" pitchFamily="49" charset="-122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l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黑体" panose="02010609060101010101" pitchFamily="49" charset="-122"/>
                    </a:defRPr>
                  </a:lvl3pPr>
                  <a:lvl4pPr marL="1600200" indent="-228600">
                    <a:spcBef>
                      <a:spcPct val="20000"/>
                    </a:spcBef>
                    <a:buSzPct val="90000"/>
                    <a:buFont typeface="Wingdings" panose="05000000000000000000" pitchFamily="2" charset="2"/>
                    <a:buChar char="p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黑体" panose="02010609060101010101" pitchFamily="49" charset="-122"/>
                    </a:defRPr>
                  </a:lvl4pPr>
                  <a:lvl5pPr marL="2057400" indent="-228600">
                    <a:spcBef>
                      <a:spcPct val="20000"/>
                    </a:spcBef>
                    <a:buSzPct val="80000"/>
                    <a:buFont typeface="Wingdings" panose="05000000000000000000" pitchFamily="2" charset="2"/>
                    <a:buChar char="u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黑体" panose="02010609060101010101" pitchFamily="49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80000"/>
                    <a:buFont typeface="Wingdings" panose="05000000000000000000" pitchFamily="2" charset="2"/>
                    <a:buChar char="u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黑体" panose="02010609060101010101" pitchFamily="49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80000"/>
                    <a:buFont typeface="Wingdings" panose="05000000000000000000" pitchFamily="2" charset="2"/>
                    <a:buChar char="u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黑体" panose="02010609060101010101" pitchFamily="49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80000"/>
                    <a:buFont typeface="Wingdings" panose="05000000000000000000" pitchFamily="2" charset="2"/>
                    <a:buChar char="u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黑体" panose="02010609060101010101" pitchFamily="49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80000"/>
                    <a:buFont typeface="Wingdings" panose="05000000000000000000" pitchFamily="2" charset="2"/>
                    <a:buChar char="u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黑体" panose="02010609060101010101" pitchFamily="49" charset="-122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zh-CN" altLang="en-US" sz="1800">
                    <a:ea typeface="宋体" panose="02010600030101010101" pitchFamily="2" charset="-122"/>
                  </a:endParaRPr>
                </a:p>
              </p:txBody>
            </p:sp>
          </p:grpSp>
          <p:sp>
            <p:nvSpPr>
              <p:cNvPr id="19918" name="Rectangle 720"/>
              <p:cNvSpPr>
                <a:spLocks noChangeArrowheads="1"/>
              </p:cNvSpPr>
              <p:nvPr/>
            </p:nvSpPr>
            <p:spPr bwMode="auto">
              <a:xfrm>
                <a:off x="1452" y="2487"/>
                <a:ext cx="22" cy="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CC0000"/>
                  </a:buClr>
                  <a:buSzPct val="120000"/>
                  <a:buFont typeface="Wingdings" panose="05000000000000000000" pitchFamily="2" charset="2"/>
                  <a:buChar char="F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33CC33"/>
                  </a:buClr>
                  <a:buFont typeface="Wingdings" panose="05000000000000000000" pitchFamily="2" charset="2"/>
                  <a:buChar char="Ø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l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3pPr>
                <a:lvl4pPr marL="1600200" indent="-228600">
                  <a:spcBef>
                    <a:spcPct val="20000"/>
                  </a:spcBef>
                  <a:buSzPct val="90000"/>
                  <a:buFont typeface="Wingdings" panose="05000000000000000000" pitchFamily="2" charset="2"/>
                  <a:buChar char="p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spcBef>
                    <a:spcPct val="20000"/>
                  </a:spcBef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en-US" sz="1800"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18866" name="Rectangle 722"/>
            <p:cNvSpPr>
              <a:spLocks noChangeArrowheads="1"/>
            </p:cNvSpPr>
            <p:nvPr/>
          </p:nvSpPr>
          <p:spPr bwMode="auto">
            <a:xfrm>
              <a:off x="1302" y="1361"/>
              <a:ext cx="27" cy="2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CC0000"/>
                </a:buClr>
                <a:buSzPct val="120000"/>
                <a:buFont typeface="Wingdings" panose="05000000000000000000" pitchFamily="2" charset="2"/>
                <a:buChar char="F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3CC33"/>
                </a:buClr>
                <a:buFont typeface="Wingdings" panose="05000000000000000000" pitchFamily="2" charset="2"/>
                <a:buChar char="Ø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spcBef>
                  <a:spcPct val="20000"/>
                </a:spcBef>
                <a:buSzPct val="90000"/>
                <a:buFont typeface="Wingdings" panose="05000000000000000000" pitchFamily="2" charset="2"/>
                <a:buChar char="p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1800">
                <a:ea typeface="宋体" panose="02010600030101010101" pitchFamily="2" charset="-122"/>
              </a:endParaRPr>
            </a:p>
          </p:txBody>
        </p:sp>
        <p:sp>
          <p:nvSpPr>
            <p:cNvPr id="18867" name="Line 723"/>
            <p:cNvSpPr>
              <a:spLocks noChangeShapeType="1"/>
            </p:cNvSpPr>
            <p:nvPr/>
          </p:nvSpPr>
          <p:spPr bwMode="auto">
            <a:xfrm flipV="1">
              <a:off x="1317" y="1334"/>
              <a:ext cx="1" cy="245"/>
            </a:xfrm>
            <a:prstGeom prst="line">
              <a:avLst/>
            </a:prstGeom>
            <a:noFill/>
            <a:ln w="5" cap="rnd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868" name="Rectangle 724"/>
            <p:cNvSpPr>
              <a:spLocks noChangeArrowheads="1"/>
            </p:cNvSpPr>
            <p:nvPr/>
          </p:nvSpPr>
          <p:spPr bwMode="auto">
            <a:xfrm>
              <a:off x="1656" y="2495"/>
              <a:ext cx="26" cy="2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CC0000"/>
                </a:buClr>
                <a:buSzPct val="120000"/>
                <a:buFont typeface="Wingdings" panose="05000000000000000000" pitchFamily="2" charset="2"/>
                <a:buChar char="F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3CC33"/>
                </a:buClr>
                <a:buFont typeface="Wingdings" panose="05000000000000000000" pitchFamily="2" charset="2"/>
                <a:buChar char="Ø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spcBef>
                  <a:spcPct val="20000"/>
                </a:spcBef>
                <a:buSzPct val="90000"/>
                <a:buFont typeface="Wingdings" panose="05000000000000000000" pitchFamily="2" charset="2"/>
                <a:buChar char="p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1800">
                <a:ea typeface="宋体" panose="02010600030101010101" pitchFamily="2" charset="-122"/>
              </a:endParaRPr>
            </a:p>
          </p:txBody>
        </p:sp>
        <p:sp>
          <p:nvSpPr>
            <p:cNvPr id="18869" name="Line 725"/>
            <p:cNvSpPr>
              <a:spLocks noChangeShapeType="1"/>
            </p:cNvSpPr>
            <p:nvPr/>
          </p:nvSpPr>
          <p:spPr bwMode="auto">
            <a:xfrm>
              <a:off x="498" y="1375"/>
              <a:ext cx="332" cy="1"/>
            </a:xfrm>
            <a:prstGeom prst="line">
              <a:avLst/>
            </a:prstGeom>
            <a:noFill/>
            <a:ln w="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870" name="Freeform 726"/>
            <p:cNvSpPr>
              <a:spLocks noEditPoints="1"/>
            </p:cNvSpPr>
            <p:nvPr/>
          </p:nvSpPr>
          <p:spPr bwMode="auto">
            <a:xfrm>
              <a:off x="655" y="1356"/>
              <a:ext cx="77" cy="37"/>
            </a:xfrm>
            <a:custGeom>
              <a:avLst/>
              <a:gdLst>
                <a:gd name="T0" fmla="*/ 0 w 1447"/>
                <a:gd name="T1" fmla="*/ 1 h 800"/>
                <a:gd name="T2" fmla="*/ 2 w 1447"/>
                <a:gd name="T3" fmla="*/ 1 h 800"/>
                <a:gd name="T4" fmla="*/ 2 w 1447"/>
                <a:gd name="T5" fmla="*/ 1 h 800"/>
                <a:gd name="T6" fmla="*/ 2 w 1447"/>
                <a:gd name="T7" fmla="*/ 1 h 800"/>
                <a:gd name="T8" fmla="*/ 0 w 1447"/>
                <a:gd name="T9" fmla="*/ 1 h 800"/>
                <a:gd name="T10" fmla="*/ 0 w 1447"/>
                <a:gd name="T11" fmla="*/ 1 h 800"/>
                <a:gd name="T12" fmla="*/ 0 w 1447"/>
                <a:gd name="T13" fmla="*/ 1 h 800"/>
                <a:gd name="T14" fmla="*/ 2 w 1447"/>
                <a:gd name="T15" fmla="*/ 0 h 800"/>
                <a:gd name="T16" fmla="*/ 4 w 1447"/>
                <a:gd name="T17" fmla="*/ 1 h 800"/>
                <a:gd name="T18" fmla="*/ 2 w 1447"/>
                <a:gd name="T19" fmla="*/ 2 h 800"/>
                <a:gd name="T20" fmla="*/ 2 w 1447"/>
                <a:gd name="T21" fmla="*/ 0 h 8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447" h="800">
                  <a:moveTo>
                    <a:pt x="66" y="336"/>
                  </a:moveTo>
                  <a:lnTo>
                    <a:pt x="780" y="332"/>
                  </a:lnTo>
                  <a:cubicBezTo>
                    <a:pt x="817" y="332"/>
                    <a:pt x="847" y="362"/>
                    <a:pt x="847" y="399"/>
                  </a:cubicBezTo>
                  <a:cubicBezTo>
                    <a:pt x="847" y="436"/>
                    <a:pt x="817" y="466"/>
                    <a:pt x="780" y="466"/>
                  </a:cubicBezTo>
                  <a:lnTo>
                    <a:pt x="67" y="469"/>
                  </a:lnTo>
                  <a:cubicBezTo>
                    <a:pt x="30" y="469"/>
                    <a:pt x="0" y="440"/>
                    <a:pt x="0" y="403"/>
                  </a:cubicBezTo>
                  <a:cubicBezTo>
                    <a:pt x="0" y="366"/>
                    <a:pt x="30" y="336"/>
                    <a:pt x="66" y="336"/>
                  </a:cubicBezTo>
                  <a:close/>
                  <a:moveTo>
                    <a:pt x="645" y="0"/>
                  </a:moveTo>
                  <a:lnTo>
                    <a:pt x="1447" y="396"/>
                  </a:lnTo>
                  <a:lnTo>
                    <a:pt x="649" y="800"/>
                  </a:lnTo>
                  <a:lnTo>
                    <a:pt x="645" y="0"/>
                  </a:lnTo>
                  <a:close/>
                </a:path>
              </a:pathLst>
            </a:custGeom>
            <a:solidFill>
              <a:srgbClr val="000000"/>
            </a:solidFill>
            <a:ln w="1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871" name="Line 727"/>
            <p:cNvSpPr>
              <a:spLocks noChangeShapeType="1"/>
            </p:cNvSpPr>
            <p:nvPr/>
          </p:nvSpPr>
          <p:spPr bwMode="auto">
            <a:xfrm flipV="1">
              <a:off x="945" y="676"/>
              <a:ext cx="1" cy="165"/>
            </a:xfrm>
            <a:prstGeom prst="line">
              <a:avLst/>
            </a:prstGeom>
            <a:noFill/>
            <a:ln w="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18872" name="Group 743"/>
            <p:cNvGrpSpPr>
              <a:grpSpLocks/>
            </p:cNvGrpSpPr>
            <p:nvPr/>
          </p:nvGrpSpPr>
          <p:grpSpPr bwMode="auto">
            <a:xfrm>
              <a:off x="1628" y="540"/>
              <a:ext cx="262" cy="165"/>
              <a:chOff x="1628" y="540"/>
              <a:chExt cx="262" cy="165"/>
            </a:xfrm>
          </p:grpSpPr>
          <p:grpSp>
            <p:nvGrpSpPr>
              <p:cNvPr id="19902" name="Group 730"/>
              <p:cNvGrpSpPr>
                <a:grpSpLocks/>
              </p:cNvGrpSpPr>
              <p:nvPr/>
            </p:nvGrpSpPr>
            <p:grpSpPr bwMode="auto">
              <a:xfrm>
                <a:off x="1662" y="555"/>
                <a:ext cx="188" cy="140"/>
                <a:chOff x="1662" y="555"/>
                <a:chExt cx="188" cy="140"/>
              </a:xfrm>
            </p:grpSpPr>
            <p:sp>
              <p:nvSpPr>
                <p:cNvPr id="19915" name="Rectangle 728"/>
                <p:cNvSpPr>
                  <a:spLocks noChangeArrowheads="1"/>
                </p:cNvSpPr>
                <p:nvPr/>
              </p:nvSpPr>
              <p:spPr bwMode="auto">
                <a:xfrm>
                  <a:off x="1662" y="555"/>
                  <a:ext cx="188" cy="140"/>
                </a:xfrm>
                <a:prstGeom prst="rect">
                  <a:avLst/>
                </a:prstGeom>
                <a:solidFill>
                  <a:srgbClr val="99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rgbClr val="CC0000"/>
                    </a:buClr>
                    <a:buSzPct val="120000"/>
                    <a:buFont typeface="Wingdings" panose="05000000000000000000" pitchFamily="2" charset="2"/>
                    <a:buChar char="F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黑体" panose="02010609060101010101" pitchFamily="49" charset="-122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33CC33"/>
                    </a:buClr>
                    <a:buFont typeface="Wingdings" panose="05000000000000000000" pitchFamily="2" charset="2"/>
                    <a:buChar char="Ø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黑体" panose="02010609060101010101" pitchFamily="49" charset="-122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l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黑体" panose="02010609060101010101" pitchFamily="49" charset="-122"/>
                    </a:defRPr>
                  </a:lvl3pPr>
                  <a:lvl4pPr marL="1600200" indent="-228600">
                    <a:spcBef>
                      <a:spcPct val="20000"/>
                    </a:spcBef>
                    <a:buSzPct val="90000"/>
                    <a:buFont typeface="Wingdings" panose="05000000000000000000" pitchFamily="2" charset="2"/>
                    <a:buChar char="p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黑体" panose="02010609060101010101" pitchFamily="49" charset="-122"/>
                    </a:defRPr>
                  </a:lvl4pPr>
                  <a:lvl5pPr marL="2057400" indent="-228600">
                    <a:spcBef>
                      <a:spcPct val="20000"/>
                    </a:spcBef>
                    <a:buSzPct val="80000"/>
                    <a:buFont typeface="Wingdings" panose="05000000000000000000" pitchFamily="2" charset="2"/>
                    <a:buChar char="u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黑体" panose="02010609060101010101" pitchFamily="49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80000"/>
                    <a:buFont typeface="Wingdings" panose="05000000000000000000" pitchFamily="2" charset="2"/>
                    <a:buChar char="u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黑体" panose="02010609060101010101" pitchFamily="49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80000"/>
                    <a:buFont typeface="Wingdings" panose="05000000000000000000" pitchFamily="2" charset="2"/>
                    <a:buChar char="u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黑体" panose="02010609060101010101" pitchFamily="49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80000"/>
                    <a:buFont typeface="Wingdings" panose="05000000000000000000" pitchFamily="2" charset="2"/>
                    <a:buChar char="u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黑体" panose="02010609060101010101" pitchFamily="49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80000"/>
                    <a:buFont typeface="Wingdings" panose="05000000000000000000" pitchFamily="2" charset="2"/>
                    <a:buChar char="u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黑体" panose="02010609060101010101" pitchFamily="49" charset="-122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zh-CN" altLang="en-US" sz="1800"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9916" name="Rectangle 729"/>
                <p:cNvSpPr>
                  <a:spLocks noChangeArrowheads="1"/>
                </p:cNvSpPr>
                <p:nvPr/>
              </p:nvSpPr>
              <p:spPr bwMode="auto">
                <a:xfrm>
                  <a:off x="1662" y="555"/>
                  <a:ext cx="188" cy="140"/>
                </a:xfrm>
                <a:prstGeom prst="rect">
                  <a:avLst/>
                </a:prstGeom>
                <a:noFill/>
                <a:ln w="7" cap="rnd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rgbClr val="CC0000"/>
                    </a:buClr>
                    <a:buSzPct val="120000"/>
                    <a:buFont typeface="Wingdings" panose="05000000000000000000" pitchFamily="2" charset="2"/>
                    <a:buChar char="F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黑体" panose="02010609060101010101" pitchFamily="49" charset="-122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33CC33"/>
                    </a:buClr>
                    <a:buFont typeface="Wingdings" panose="05000000000000000000" pitchFamily="2" charset="2"/>
                    <a:buChar char="Ø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黑体" panose="02010609060101010101" pitchFamily="49" charset="-122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l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黑体" panose="02010609060101010101" pitchFamily="49" charset="-122"/>
                    </a:defRPr>
                  </a:lvl3pPr>
                  <a:lvl4pPr marL="1600200" indent="-228600">
                    <a:spcBef>
                      <a:spcPct val="20000"/>
                    </a:spcBef>
                    <a:buSzPct val="90000"/>
                    <a:buFont typeface="Wingdings" panose="05000000000000000000" pitchFamily="2" charset="2"/>
                    <a:buChar char="p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黑体" panose="02010609060101010101" pitchFamily="49" charset="-122"/>
                    </a:defRPr>
                  </a:lvl4pPr>
                  <a:lvl5pPr marL="2057400" indent="-228600">
                    <a:spcBef>
                      <a:spcPct val="20000"/>
                    </a:spcBef>
                    <a:buSzPct val="80000"/>
                    <a:buFont typeface="Wingdings" panose="05000000000000000000" pitchFamily="2" charset="2"/>
                    <a:buChar char="u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黑体" panose="02010609060101010101" pitchFamily="49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80000"/>
                    <a:buFont typeface="Wingdings" panose="05000000000000000000" pitchFamily="2" charset="2"/>
                    <a:buChar char="u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黑体" panose="02010609060101010101" pitchFamily="49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80000"/>
                    <a:buFont typeface="Wingdings" panose="05000000000000000000" pitchFamily="2" charset="2"/>
                    <a:buChar char="u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黑体" panose="02010609060101010101" pitchFamily="49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80000"/>
                    <a:buFont typeface="Wingdings" panose="05000000000000000000" pitchFamily="2" charset="2"/>
                    <a:buChar char="u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黑体" panose="02010609060101010101" pitchFamily="49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80000"/>
                    <a:buFont typeface="Wingdings" panose="05000000000000000000" pitchFamily="2" charset="2"/>
                    <a:buChar char="u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黑体" panose="02010609060101010101" pitchFamily="49" charset="-122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zh-CN" altLang="en-US" sz="1800"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19903" name="Group 733"/>
              <p:cNvGrpSpPr>
                <a:grpSpLocks/>
              </p:cNvGrpSpPr>
              <p:nvPr/>
            </p:nvGrpSpPr>
            <p:grpSpPr bwMode="auto">
              <a:xfrm>
                <a:off x="1816" y="555"/>
                <a:ext cx="74" cy="140"/>
                <a:chOff x="1816" y="555"/>
                <a:chExt cx="74" cy="140"/>
              </a:xfrm>
            </p:grpSpPr>
            <p:sp>
              <p:nvSpPr>
                <p:cNvPr id="19913" name="Oval 731"/>
                <p:cNvSpPr>
                  <a:spLocks noChangeArrowheads="1"/>
                </p:cNvSpPr>
                <p:nvPr/>
              </p:nvSpPr>
              <p:spPr bwMode="auto">
                <a:xfrm>
                  <a:off x="1816" y="555"/>
                  <a:ext cx="74" cy="140"/>
                </a:xfrm>
                <a:prstGeom prst="ellipse">
                  <a:avLst/>
                </a:prstGeom>
                <a:solidFill>
                  <a:srgbClr val="99CCFF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rgbClr val="CC0000"/>
                    </a:buClr>
                    <a:buSzPct val="120000"/>
                    <a:buFont typeface="Wingdings" panose="05000000000000000000" pitchFamily="2" charset="2"/>
                    <a:buChar char="F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黑体" panose="02010609060101010101" pitchFamily="49" charset="-122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33CC33"/>
                    </a:buClr>
                    <a:buFont typeface="Wingdings" panose="05000000000000000000" pitchFamily="2" charset="2"/>
                    <a:buChar char="Ø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黑体" panose="02010609060101010101" pitchFamily="49" charset="-122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l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黑体" panose="02010609060101010101" pitchFamily="49" charset="-122"/>
                    </a:defRPr>
                  </a:lvl3pPr>
                  <a:lvl4pPr marL="1600200" indent="-228600">
                    <a:spcBef>
                      <a:spcPct val="20000"/>
                    </a:spcBef>
                    <a:buSzPct val="90000"/>
                    <a:buFont typeface="Wingdings" panose="05000000000000000000" pitchFamily="2" charset="2"/>
                    <a:buChar char="p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黑体" panose="02010609060101010101" pitchFamily="49" charset="-122"/>
                    </a:defRPr>
                  </a:lvl4pPr>
                  <a:lvl5pPr marL="2057400" indent="-228600">
                    <a:spcBef>
                      <a:spcPct val="20000"/>
                    </a:spcBef>
                    <a:buSzPct val="80000"/>
                    <a:buFont typeface="Wingdings" panose="05000000000000000000" pitchFamily="2" charset="2"/>
                    <a:buChar char="u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黑体" panose="02010609060101010101" pitchFamily="49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80000"/>
                    <a:buFont typeface="Wingdings" panose="05000000000000000000" pitchFamily="2" charset="2"/>
                    <a:buChar char="u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黑体" panose="02010609060101010101" pitchFamily="49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80000"/>
                    <a:buFont typeface="Wingdings" panose="05000000000000000000" pitchFamily="2" charset="2"/>
                    <a:buChar char="u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黑体" panose="02010609060101010101" pitchFamily="49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80000"/>
                    <a:buFont typeface="Wingdings" panose="05000000000000000000" pitchFamily="2" charset="2"/>
                    <a:buChar char="u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黑体" panose="02010609060101010101" pitchFamily="49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80000"/>
                    <a:buFont typeface="Wingdings" panose="05000000000000000000" pitchFamily="2" charset="2"/>
                    <a:buChar char="u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黑体" panose="02010609060101010101" pitchFamily="49" charset="-122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zh-CN" altLang="en-US" sz="1800"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9914" name="Oval 732"/>
                <p:cNvSpPr>
                  <a:spLocks noChangeArrowheads="1"/>
                </p:cNvSpPr>
                <p:nvPr/>
              </p:nvSpPr>
              <p:spPr bwMode="auto">
                <a:xfrm>
                  <a:off x="1816" y="555"/>
                  <a:ext cx="74" cy="140"/>
                </a:xfrm>
                <a:prstGeom prst="ellipse">
                  <a:avLst/>
                </a:prstGeom>
                <a:noFill/>
                <a:ln w="7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rgbClr val="CC0000"/>
                    </a:buClr>
                    <a:buSzPct val="120000"/>
                    <a:buFont typeface="Wingdings" panose="05000000000000000000" pitchFamily="2" charset="2"/>
                    <a:buChar char="F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黑体" panose="02010609060101010101" pitchFamily="49" charset="-122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33CC33"/>
                    </a:buClr>
                    <a:buFont typeface="Wingdings" panose="05000000000000000000" pitchFamily="2" charset="2"/>
                    <a:buChar char="Ø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黑体" panose="02010609060101010101" pitchFamily="49" charset="-122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l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黑体" panose="02010609060101010101" pitchFamily="49" charset="-122"/>
                    </a:defRPr>
                  </a:lvl3pPr>
                  <a:lvl4pPr marL="1600200" indent="-228600">
                    <a:spcBef>
                      <a:spcPct val="20000"/>
                    </a:spcBef>
                    <a:buSzPct val="90000"/>
                    <a:buFont typeface="Wingdings" panose="05000000000000000000" pitchFamily="2" charset="2"/>
                    <a:buChar char="p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黑体" panose="02010609060101010101" pitchFamily="49" charset="-122"/>
                    </a:defRPr>
                  </a:lvl4pPr>
                  <a:lvl5pPr marL="2057400" indent="-228600">
                    <a:spcBef>
                      <a:spcPct val="20000"/>
                    </a:spcBef>
                    <a:buSzPct val="80000"/>
                    <a:buFont typeface="Wingdings" panose="05000000000000000000" pitchFamily="2" charset="2"/>
                    <a:buChar char="u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黑体" panose="02010609060101010101" pitchFamily="49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80000"/>
                    <a:buFont typeface="Wingdings" panose="05000000000000000000" pitchFamily="2" charset="2"/>
                    <a:buChar char="u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黑体" panose="02010609060101010101" pitchFamily="49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80000"/>
                    <a:buFont typeface="Wingdings" panose="05000000000000000000" pitchFamily="2" charset="2"/>
                    <a:buChar char="u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黑体" panose="02010609060101010101" pitchFamily="49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80000"/>
                    <a:buFont typeface="Wingdings" panose="05000000000000000000" pitchFamily="2" charset="2"/>
                    <a:buChar char="u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黑体" panose="02010609060101010101" pitchFamily="49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80000"/>
                    <a:buFont typeface="Wingdings" panose="05000000000000000000" pitchFamily="2" charset="2"/>
                    <a:buChar char="u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黑体" panose="02010609060101010101" pitchFamily="49" charset="-122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zh-CN" altLang="en-US" sz="1800"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19904" name="Group 736"/>
              <p:cNvGrpSpPr>
                <a:grpSpLocks/>
              </p:cNvGrpSpPr>
              <p:nvPr/>
            </p:nvGrpSpPr>
            <p:grpSpPr bwMode="auto">
              <a:xfrm>
                <a:off x="1628" y="555"/>
                <a:ext cx="70" cy="140"/>
                <a:chOff x="1628" y="555"/>
                <a:chExt cx="70" cy="140"/>
              </a:xfrm>
            </p:grpSpPr>
            <p:sp>
              <p:nvSpPr>
                <p:cNvPr id="19911" name="Oval 734"/>
                <p:cNvSpPr>
                  <a:spLocks noChangeArrowheads="1"/>
                </p:cNvSpPr>
                <p:nvPr/>
              </p:nvSpPr>
              <p:spPr bwMode="auto">
                <a:xfrm>
                  <a:off x="1628" y="555"/>
                  <a:ext cx="70" cy="140"/>
                </a:xfrm>
                <a:prstGeom prst="ellipse">
                  <a:avLst/>
                </a:prstGeom>
                <a:solidFill>
                  <a:srgbClr val="99CCFF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rgbClr val="CC0000"/>
                    </a:buClr>
                    <a:buSzPct val="120000"/>
                    <a:buFont typeface="Wingdings" panose="05000000000000000000" pitchFamily="2" charset="2"/>
                    <a:buChar char="F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黑体" panose="02010609060101010101" pitchFamily="49" charset="-122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33CC33"/>
                    </a:buClr>
                    <a:buFont typeface="Wingdings" panose="05000000000000000000" pitchFamily="2" charset="2"/>
                    <a:buChar char="Ø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黑体" panose="02010609060101010101" pitchFamily="49" charset="-122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l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黑体" panose="02010609060101010101" pitchFamily="49" charset="-122"/>
                    </a:defRPr>
                  </a:lvl3pPr>
                  <a:lvl4pPr marL="1600200" indent="-228600">
                    <a:spcBef>
                      <a:spcPct val="20000"/>
                    </a:spcBef>
                    <a:buSzPct val="90000"/>
                    <a:buFont typeface="Wingdings" panose="05000000000000000000" pitchFamily="2" charset="2"/>
                    <a:buChar char="p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黑体" panose="02010609060101010101" pitchFamily="49" charset="-122"/>
                    </a:defRPr>
                  </a:lvl4pPr>
                  <a:lvl5pPr marL="2057400" indent="-228600">
                    <a:spcBef>
                      <a:spcPct val="20000"/>
                    </a:spcBef>
                    <a:buSzPct val="80000"/>
                    <a:buFont typeface="Wingdings" panose="05000000000000000000" pitchFamily="2" charset="2"/>
                    <a:buChar char="u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黑体" panose="02010609060101010101" pitchFamily="49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80000"/>
                    <a:buFont typeface="Wingdings" panose="05000000000000000000" pitchFamily="2" charset="2"/>
                    <a:buChar char="u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黑体" panose="02010609060101010101" pitchFamily="49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80000"/>
                    <a:buFont typeface="Wingdings" panose="05000000000000000000" pitchFamily="2" charset="2"/>
                    <a:buChar char="u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黑体" panose="02010609060101010101" pitchFamily="49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80000"/>
                    <a:buFont typeface="Wingdings" panose="05000000000000000000" pitchFamily="2" charset="2"/>
                    <a:buChar char="u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黑体" panose="02010609060101010101" pitchFamily="49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80000"/>
                    <a:buFont typeface="Wingdings" panose="05000000000000000000" pitchFamily="2" charset="2"/>
                    <a:buChar char="u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黑体" panose="02010609060101010101" pitchFamily="49" charset="-122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zh-CN" altLang="en-US" sz="1800"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9912" name="Oval 735"/>
                <p:cNvSpPr>
                  <a:spLocks noChangeArrowheads="1"/>
                </p:cNvSpPr>
                <p:nvPr/>
              </p:nvSpPr>
              <p:spPr bwMode="auto">
                <a:xfrm>
                  <a:off x="1628" y="555"/>
                  <a:ext cx="70" cy="140"/>
                </a:xfrm>
                <a:prstGeom prst="ellipse">
                  <a:avLst/>
                </a:prstGeom>
                <a:noFill/>
                <a:ln w="7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rgbClr val="CC0000"/>
                    </a:buClr>
                    <a:buSzPct val="120000"/>
                    <a:buFont typeface="Wingdings" panose="05000000000000000000" pitchFamily="2" charset="2"/>
                    <a:buChar char="F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黑体" panose="02010609060101010101" pitchFamily="49" charset="-122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33CC33"/>
                    </a:buClr>
                    <a:buFont typeface="Wingdings" panose="05000000000000000000" pitchFamily="2" charset="2"/>
                    <a:buChar char="Ø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黑体" panose="02010609060101010101" pitchFamily="49" charset="-122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l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黑体" panose="02010609060101010101" pitchFamily="49" charset="-122"/>
                    </a:defRPr>
                  </a:lvl3pPr>
                  <a:lvl4pPr marL="1600200" indent="-228600">
                    <a:spcBef>
                      <a:spcPct val="20000"/>
                    </a:spcBef>
                    <a:buSzPct val="90000"/>
                    <a:buFont typeface="Wingdings" panose="05000000000000000000" pitchFamily="2" charset="2"/>
                    <a:buChar char="p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黑体" panose="02010609060101010101" pitchFamily="49" charset="-122"/>
                    </a:defRPr>
                  </a:lvl4pPr>
                  <a:lvl5pPr marL="2057400" indent="-228600">
                    <a:spcBef>
                      <a:spcPct val="20000"/>
                    </a:spcBef>
                    <a:buSzPct val="80000"/>
                    <a:buFont typeface="Wingdings" panose="05000000000000000000" pitchFamily="2" charset="2"/>
                    <a:buChar char="u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黑体" panose="02010609060101010101" pitchFamily="49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80000"/>
                    <a:buFont typeface="Wingdings" panose="05000000000000000000" pitchFamily="2" charset="2"/>
                    <a:buChar char="u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黑体" panose="02010609060101010101" pitchFamily="49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80000"/>
                    <a:buFont typeface="Wingdings" panose="05000000000000000000" pitchFamily="2" charset="2"/>
                    <a:buChar char="u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黑体" panose="02010609060101010101" pitchFamily="49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80000"/>
                    <a:buFont typeface="Wingdings" panose="05000000000000000000" pitchFamily="2" charset="2"/>
                    <a:buChar char="u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黑体" panose="02010609060101010101" pitchFamily="49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80000"/>
                    <a:buFont typeface="Wingdings" panose="05000000000000000000" pitchFamily="2" charset="2"/>
                    <a:buChar char="u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黑体" panose="02010609060101010101" pitchFamily="49" charset="-122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zh-CN" altLang="en-US" sz="1800">
                    <a:ea typeface="宋体" panose="02010600030101010101" pitchFamily="2" charset="-122"/>
                  </a:endParaRPr>
                </a:p>
              </p:txBody>
            </p:sp>
          </p:grpSp>
          <p:sp>
            <p:nvSpPr>
              <p:cNvPr id="19905" name="Rectangle 737"/>
              <p:cNvSpPr>
                <a:spLocks noChangeArrowheads="1"/>
              </p:cNvSpPr>
              <p:nvPr/>
            </p:nvSpPr>
            <p:spPr bwMode="auto">
              <a:xfrm>
                <a:off x="1811" y="540"/>
                <a:ext cx="42" cy="165"/>
              </a:xfrm>
              <a:prstGeom prst="rect">
                <a:avLst/>
              </a:prstGeom>
              <a:solidFill>
                <a:srgbClr val="99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CC0000"/>
                  </a:buClr>
                  <a:buSzPct val="120000"/>
                  <a:buFont typeface="Wingdings" panose="05000000000000000000" pitchFamily="2" charset="2"/>
                  <a:buChar char="F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33CC33"/>
                  </a:buClr>
                  <a:buFont typeface="Wingdings" panose="05000000000000000000" pitchFamily="2" charset="2"/>
                  <a:buChar char="Ø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l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3pPr>
                <a:lvl4pPr marL="1600200" indent="-228600">
                  <a:spcBef>
                    <a:spcPct val="20000"/>
                  </a:spcBef>
                  <a:buSzPct val="90000"/>
                  <a:buFont typeface="Wingdings" panose="05000000000000000000" pitchFamily="2" charset="2"/>
                  <a:buChar char="p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spcBef>
                    <a:spcPct val="20000"/>
                  </a:spcBef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en-US" sz="1800">
                  <a:ea typeface="宋体" panose="02010600030101010101" pitchFamily="2" charset="-122"/>
                </a:endParaRPr>
              </a:p>
            </p:txBody>
          </p:sp>
          <p:sp>
            <p:nvSpPr>
              <p:cNvPr id="19906" name="Line 738"/>
              <p:cNvSpPr>
                <a:spLocks noChangeShapeType="1"/>
              </p:cNvSpPr>
              <p:nvPr/>
            </p:nvSpPr>
            <p:spPr bwMode="auto">
              <a:xfrm flipH="1">
                <a:off x="1807" y="695"/>
                <a:ext cx="50" cy="1"/>
              </a:xfrm>
              <a:prstGeom prst="line">
                <a:avLst/>
              </a:prstGeom>
              <a:noFill/>
              <a:ln w="7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907" name="Line 739"/>
              <p:cNvSpPr>
                <a:spLocks noChangeShapeType="1"/>
              </p:cNvSpPr>
              <p:nvPr/>
            </p:nvSpPr>
            <p:spPr bwMode="auto">
              <a:xfrm flipH="1">
                <a:off x="1810" y="555"/>
                <a:ext cx="44" cy="1"/>
              </a:xfrm>
              <a:prstGeom prst="line">
                <a:avLst/>
              </a:prstGeom>
              <a:noFill/>
              <a:ln w="7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908" name="Rectangle 740"/>
              <p:cNvSpPr>
                <a:spLocks noChangeArrowheads="1"/>
              </p:cNvSpPr>
              <p:nvPr/>
            </p:nvSpPr>
            <p:spPr bwMode="auto">
              <a:xfrm>
                <a:off x="1664" y="540"/>
                <a:ext cx="38" cy="165"/>
              </a:xfrm>
              <a:prstGeom prst="rect">
                <a:avLst/>
              </a:prstGeom>
              <a:solidFill>
                <a:srgbClr val="99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CC0000"/>
                  </a:buClr>
                  <a:buSzPct val="120000"/>
                  <a:buFont typeface="Wingdings" panose="05000000000000000000" pitchFamily="2" charset="2"/>
                  <a:buChar char="F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33CC33"/>
                  </a:buClr>
                  <a:buFont typeface="Wingdings" panose="05000000000000000000" pitchFamily="2" charset="2"/>
                  <a:buChar char="Ø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l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3pPr>
                <a:lvl4pPr marL="1600200" indent="-228600">
                  <a:spcBef>
                    <a:spcPct val="20000"/>
                  </a:spcBef>
                  <a:buSzPct val="90000"/>
                  <a:buFont typeface="Wingdings" panose="05000000000000000000" pitchFamily="2" charset="2"/>
                  <a:buChar char="p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spcBef>
                    <a:spcPct val="20000"/>
                  </a:spcBef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en-US" sz="1800">
                  <a:ea typeface="宋体" panose="02010600030101010101" pitchFamily="2" charset="-122"/>
                </a:endParaRPr>
              </a:p>
            </p:txBody>
          </p:sp>
          <p:sp>
            <p:nvSpPr>
              <p:cNvPr id="19909" name="Line 741"/>
              <p:cNvSpPr>
                <a:spLocks noChangeShapeType="1"/>
              </p:cNvSpPr>
              <p:nvPr/>
            </p:nvSpPr>
            <p:spPr bwMode="auto">
              <a:xfrm flipH="1">
                <a:off x="1660" y="695"/>
                <a:ext cx="44" cy="1"/>
              </a:xfrm>
              <a:prstGeom prst="line">
                <a:avLst/>
              </a:prstGeom>
              <a:noFill/>
              <a:ln w="7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910" name="Line 742"/>
              <p:cNvSpPr>
                <a:spLocks noChangeShapeType="1"/>
              </p:cNvSpPr>
              <p:nvPr/>
            </p:nvSpPr>
            <p:spPr bwMode="auto">
              <a:xfrm flipH="1">
                <a:off x="1663" y="555"/>
                <a:ext cx="44" cy="1"/>
              </a:xfrm>
              <a:prstGeom prst="line">
                <a:avLst/>
              </a:prstGeom>
              <a:noFill/>
              <a:ln w="7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18873" name="Line 744"/>
            <p:cNvSpPr>
              <a:spLocks noChangeShapeType="1"/>
            </p:cNvSpPr>
            <p:nvPr/>
          </p:nvSpPr>
          <p:spPr bwMode="auto">
            <a:xfrm>
              <a:off x="1693" y="695"/>
              <a:ext cx="1" cy="235"/>
            </a:xfrm>
            <a:prstGeom prst="line">
              <a:avLst/>
            </a:prstGeom>
            <a:noFill/>
            <a:ln w="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18874" name="Group 751"/>
            <p:cNvGrpSpPr>
              <a:grpSpLocks/>
            </p:cNvGrpSpPr>
            <p:nvPr/>
          </p:nvGrpSpPr>
          <p:grpSpPr bwMode="auto">
            <a:xfrm>
              <a:off x="1675" y="748"/>
              <a:ext cx="35" cy="54"/>
              <a:chOff x="1675" y="748"/>
              <a:chExt cx="35" cy="54"/>
            </a:xfrm>
          </p:grpSpPr>
          <p:grpSp>
            <p:nvGrpSpPr>
              <p:cNvPr id="19896" name="Group 747"/>
              <p:cNvGrpSpPr>
                <a:grpSpLocks/>
              </p:cNvGrpSpPr>
              <p:nvPr/>
            </p:nvGrpSpPr>
            <p:grpSpPr bwMode="auto">
              <a:xfrm>
                <a:off x="1675" y="748"/>
                <a:ext cx="35" cy="26"/>
                <a:chOff x="1675" y="748"/>
                <a:chExt cx="35" cy="26"/>
              </a:xfrm>
            </p:grpSpPr>
            <p:sp>
              <p:nvSpPr>
                <p:cNvPr id="19900" name="Freeform 745"/>
                <p:cNvSpPr>
                  <a:spLocks/>
                </p:cNvSpPr>
                <p:nvPr/>
              </p:nvSpPr>
              <p:spPr bwMode="auto">
                <a:xfrm>
                  <a:off x="1675" y="748"/>
                  <a:ext cx="35" cy="26"/>
                </a:xfrm>
                <a:custGeom>
                  <a:avLst/>
                  <a:gdLst>
                    <a:gd name="T0" fmla="*/ 17 w 35"/>
                    <a:gd name="T1" fmla="*/ 26 h 26"/>
                    <a:gd name="T2" fmla="*/ 35 w 35"/>
                    <a:gd name="T3" fmla="*/ 0 h 26"/>
                    <a:gd name="T4" fmla="*/ 0 w 35"/>
                    <a:gd name="T5" fmla="*/ 0 h 26"/>
                    <a:gd name="T6" fmla="*/ 17 w 35"/>
                    <a:gd name="T7" fmla="*/ 26 h 26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5" h="26">
                      <a:moveTo>
                        <a:pt x="17" y="26"/>
                      </a:moveTo>
                      <a:lnTo>
                        <a:pt x="35" y="0"/>
                      </a:lnTo>
                      <a:lnTo>
                        <a:pt x="0" y="0"/>
                      </a:lnTo>
                      <a:lnTo>
                        <a:pt x="17" y="2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9901" name="Freeform 746"/>
                <p:cNvSpPr>
                  <a:spLocks/>
                </p:cNvSpPr>
                <p:nvPr/>
              </p:nvSpPr>
              <p:spPr bwMode="auto">
                <a:xfrm>
                  <a:off x="1675" y="748"/>
                  <a:ext cx="35" cy="26"/>
                </a:xfrm>
                <a:custGeom>
                  <a:avLst/>
                  <a:gdLst>
                    <a:gd name="T0" fmla="*/ 17 w 35"/>
                    <a:gd name="T1" fmla="*/ 26 h 26"/>
                    <a:gd name="T2" fmla="*/ 35 w 35"/>
                    <a:gd name="T3" fmla="*/ 0 h 26"/>
                    <a:gd name="T4" fmla="*/ 0 w 35"/>
                    <a:gd name="T5" fmla="*/ 0 h 26"/>
                    <a:gd name="T6" fmla="*/ 17 w 35"/>
                    <a:gd name="T7" fmla="*/ 26 h 26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5" h="26">
                      <a:moveTo>
                        <a:pt x="17" y="26"/>
                      </a:moveTo>
                      <a:lnTo>
                        <a:pt x="35" y="0"/>
                      </a:lnTo>
                      <a:lnTo>
                        <a:pt x="0" y="0"/>
                      </a:lnTo>
                      <a:lnTo>
                        <a:pt x="17" y="26"/>
                      </a:lnTo>
                      <a:close/>
                    </a:path>
                  </a:pathLst>
                </a:custGeom>
                <a:noFill/>
                <a:ln w="5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9897" name="Group 750"/>
              <p:cNvGrpSpPr>
                <a:grpSpLocks/>
              </p:cNvGrpSpPr>
              <p:nvPr/>
            </p:nvGrpSpPr>
            <p:grpSpPr bwMode="auto">
              <a:xfrm>
                <a:off x="1675" y="775"/>
                <a:ext cx="35" cy="27"/>
                <a:chOff x="1675" y="775"/>
                <a:chExt cx="35" cy="27"/>
              </a:xfrm>
            </p:grpSpPr>
            <p:sp>
              <p:nvSpPr>
                <p:cNvPr id="19898" name="Freeform 748"/>
                <p:cNvSpPr>
                  <a:spLocks/>
                </p:cNvSpPr>
                <p:nvPr/>
              </p:nvSpPr>
              <p:spPr bwMode="auto">
                <a:xfrm>
                  <a:off x="1675" y="775"/>
                  <a:ext cx="35" cy="27"/>
                </a:xfrm>
                <a:custGeom>
                  <a:avLst/>
                  <a:gdLst>
                    <a:gd name="T0" fmla="*/ 17 w 35"/>
                    <a:gd name="T1" fmla="*/ 0 h 27"/>
                    <a:gd name="T2" fmla="*/ 35 w 35"/>
                    <a:gd name="T3" fmla="*/ 27 h 27"/>
                    <a:gd name="T4" fmla="*/ 0 w 35"/>
                    <a:gd name="T5" fmla="*/ 27 h 27"/>
                    <a:gd name="T6" fmla="*/ 17 w 35"/>
                    <a:gd name="T7" fmla="*/ 0 h 27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5" h="27">
                      <a:moveTo>
                        <a:pt x="17" y="0"/>
                      </a:moveTo>
                      <a:lnTo>
                        <a:pt x="35" y="27"/>
                      </a:lnTo>
                      <a:lnTo>
                        <a:pt x="0" y="27"/>
                      </a:lnTo>
                      <a:lnTo>
                        <a:pt x="17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9899" name="Freeform 749"/>
                <p:cNvSpPr>
                  <a:spLocks/>
                </p:cNvSpPr>
                <p:nvPr/>
              </p:nvSpPr>
              <p:spPr bwMode="auto">
                <a:xfrm>
                  <a:off x="1675" y="775"/>
                  <a:ext cx="35" cy="27"/>
                </a:xfrm>
                <a:custGeom>
                  <a:avLst/>
                  <a:gdLst>
                    <a:gd name="T0" fmla="*/ 17 w 35"/>
                    <a:gd name="T1" fmla="*/ 0 h 27"/>
                    <a:gd name="T2" fmla="*/ 35 w 35"/>
                    <a:gd name="T3" fmla="*/ 27 h 27"/>
                    <a:gd name="T4" fmla="*/ 0 w 35"/>
                    <a:gd name="T5" fmla="*/ 27 h 27"/>
                    <a:gd name="T6" fmla="*/ 17 w 35"/>
                    <a:gd name="T7" fmla="*/ 0 h 27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5" h="27">
                      <a:moveTo>
                        <a:pt x="17" y="0"/>
                      </a:moveTo>
                      <a:lnTo>
                        <a:pt x="35" y="27"/>
                      </a:lnTo>
                      <a:lnTo>
                        <a:pt x="0" y="27"/>
                      </a:lnTo>
                      <a:lnTo>
                        <a:pt x="17" y="0"/>
                      </a:lnTo>
                      <a:close/>
                    </a:path>
                  </a:pathLst>
                </a:custGeom>
                <a:noFill/>
                <a:ln w="5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  <p:sp>
          <p:nvSpPr>
            <p:cNvPr id="18875" name="Rectangle 752"/>
            <p:cNvSpPr>
              <a:spLocks noChangeArrowheads="1"/>
            </p:cNvSpPr>
            <p:nvPr/>
          </p:nvSpPr>
          <p:spPr bwMode="auto">
            <a:xfrm>
              <a:off x="1818" y="920"/>
              <a:ext cx="36" cy="30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CC0000"/>
                </a:buClr>
                <a:buSzPct val="120000"/>
                <a:buFont typeface="Wingdings" panose="05000000000000000000" pitchFamily="2" charset="2"/>
                <a:buChar char="F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3CC33"/>
                </a:buClr>
                <a:buFont typeface="Wingdings" panose="05000000000000000000" pitchFamily="2" charset="2"/>
                <a:buChar char="Ø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spcBef>
                  <a:spcPct val="20000"/>
                </a:spcBef>
                <a:buSzPct val="90000"/>
                <a:buFont typeface="Wingdings" panose="05000000000000000000" pitchFamily="2" charset="2"/>
                <a:buChar char="p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1800">
                <a:ea typeface="宋体" panose="02010600030101010101" pitchFamily="2" charset="-122"/>
              </a:endParaRPr>
            </a:p>
          </p:txBody>
        </p:sp>
        <p:sp>
          <p:nvSpPr>
            <p:cNvPr id="18876" name="Line 753"/>
            <p:cNvSpPr>
              <a:spLocks noChangeShapeType="1"/>
            </p:cNvSpPr>
            <p:nvPr/>
          </p:nvSpPr>
          <p:spPr bwMode="auto">
            <a:xfrm>
              <a:off x="1837" y="695"/>
              <a:ext cx="1" cy="328"/>
            </a:xfrm>
            <a:prstGeom prst="line">
              <a:avLst/>
            </a:prstGeom>
            <a:noFill/>
            <a:ln w="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18877" name="Group 760"/>
            <p:cNvGrpSpPr>
              <a:grpSpLocks/>
            </p:cNvGrpSpPr>
            <p:nvPr/>
          </p:nvGrpSpPr>
          <p:grpSpPr bwMode="auto">
            <a:xfrm>
              <a:off x="1818" y="749"/>
              <a:ext cx="36" cy="54"/>
              <a:chOff x="1818" y="749"/>
              <a:chExt cx="36" cy="54"/>
            </a:xfrm>
          </p:grpSpPr>
          <p:grpSp>
            <p:nvGrpSpPr>
              <p:cNvPr id="19890" name="Group 756"/>
              <p:cNvGrpSpPr>
                <a:grpSpLocks/>
              </p:cNvGrpSpPr>
              <p:nvPr/>
            </p:nvGrpSpPr>
            <p:grpSpPr bwMode="auto">
              <a:xfrm>
                <a:off x="1818" y="749"/>
                <a:ext cx="36" cy="27"/>
                <a:chOff x="1818" y="749"/>
                <a:chExt cx="36" cy="27"/>
              </a:xfrm>
            </p:grpSpPr>
            <p:sp>
              <p:nvSpPr>
                <p:cNvPr id="19894" name="Freeform 754"/>
                <p:cNvSpPr>
                  <a:spLocks/>
                </p:cNvSpPr>
                <p:nvPr/>
              </p:nvSpPr>
              <p:spPr bwMode="auto">
                <a:xfrm>
                  <a:off x="1818" y="749"/>
                  <a:ext cx="36" cy="27"/>
                </a:xfrm>
                <a:custGeom>
                  <a:avLst/>
                  <a:gdLst>
                    <a:gd name="T0" fmla="*/ 18 w 36"/>
                    <a:gd name="T1" fmla="*/ 27 h 27"/>
                    <a:gd name="T2" fmla="*/ 36 w 36"/>
                    <a:gd name="T3" fmla="*/ 0 h 27"/>
                    <a:gd name="T4" fmla="*/ 0 w 36"/>
                    <a:gd name="T5" fmla="*/ 0 h 27"/>
                    <a:gd name="T6" fmla="*/ 18 w 36"/>
                    <a:gd name="T7" fmla="*/ 27 h 27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6" h="27">
                      <a:moveTo>
                        <a:pt x="18" y="27"/>
                      </a:moveTo>
                      <a:lnTo>
                        <a:pt x="36" y="0"/>
                      </a:lnTo>
                      <a:lnTo>
                        <a:pt x="0" y="0"/>
                      </a:lnTo>
                      <a:lnTo>
                        <a:pt x="18" y="2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9895" name="Freeform 755"/>
                <p:cNvSpPr>
                  <a:spLocks/>
                </p:cNvSpPr>
                <p:nvPr/>
              </p:nvSpPr>
              <p:spPr bwMode="auto">
                <a:xfrm>
                  <a:off x="1818" y="749"/>
                  <a:ext cx="36" cy="27"/>
                </a:xfrm>
                <a:custGeom>
                  <a:avLst/>
                  <a:gdLst>
                    <a:gd name="T0" fmla="*/ 18 w 36"/>
                    <a:gd name="T1" fmla="*/ 27 h 27"/>
                    <a:gd name="T2" fmla="*/ 36 w 36"/>
                    <a:gd name="T3" fmla="*/ 0 h 27"/>
                    <a:gd name="T4" fmla="*/ 0 w 36"/>
                    <a:gd name="T5" fmla="*/ 0 h 27"/>
                    <a:gd name="T6" fmla="*/ 18 w 36"/>
                    <a:gd name="T7" fmla="*/ 27 h 27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6" h="27">
                      <a:moveTo>
                        <a:pt x="18" y="27"/>
                      </a:moveTo>
                      <a:lnTo>
                        <a:pt x="36" y="0"/>
                      </a:lnTo>
                      <a:lnTo>
                        <a:pt x="0" y="0"/>
                      </a:lnTo>
                      <a:lnTo>
                        <a:pt x="18" y="27"/>
                      </a:lnTo>
                      <a:close/>
                    </a:path>
                  </a:pathLst>
                </a:custGeom>
                <a:noFill/>
                <a:ln w="5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9891" name="Group 759"/>
              <p:cNvGrpSpPr>
                <a:grpSpLocks/>
              </p:cNvGrpSpPr>
              <p:nvPr/>
            </p:nvGrpSpPr>
            <p:grpSpPr bwMode="auto">
              <a:xfrm>
                <a:off x="1818" y="776"/>
                <a:ext cx="36" cy="27"/>
                <a:chOff x="1818" y="776"/>
                <a:chExt cx="36" cy="27"/>
              </a:xfrm>
            </p:grpSpPr>
            <p:sp>
              <p:nvSpPr>
                <p:cNvPr id="19892" name="Freeform 757"/>
                <p:cNvSpPr>
                  <a:spLocks/>
                </p:cNvSpPr>
                <p:nvPr/>
              </p:nvSpPr>
              <p:spPr bwMode="auto">
                <a:xfrm>
                  <a:off x="1818" y="776"/>
                  <a:ext cx="36" cy="27"/>
                </a:xfrm>
                <a:custGeom>
                  <a:avLst/>
                  <a:gdLst>
                    <a:gd name="T0" fmla="*/ 18 w 36"/>
                    <a:gd name="T1" fmla="*/ 0 h 27"/>
                    <a:gd name="T2" fmla="*/ 36 w 36"/>
                    <a:gd name="T3" fmla="*/ 27 h 27"/>
                    <a:gd name="T4" fmla="*/ 0 w 36"/>
                    <a:gd name="T5" fmla="*/ 27 h 27"/>
                    <a:gd name="T6" fmla="*/ 18 w 36"/>
                    <a:gd name="T7" fmla="*/ 0 h 27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6" h="27">
                      <a:moveTo>
                        <a:pt x="18" y="0"/>
                      </a:moveTo>
                      <a:lnTo>
                        <a:pt x="36" y="27"/>
                      </a:lnTo>
                      <a:lnTo>
                        <a:pt x="0" y="27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9893" name="Freeform 758"/>
                <p:cNvSpPr>
                  <a:spLocks/>
                </p:cNvSpPr>
                <p:nvPr/>
              </p:nvSpPr>
              <p:spPr bwMode="auto">
                <a:xfrm>
                  <a:off x="1818" y="776"/>
                  <a:ext cx="36" cy="27"/>
                </a:xfrm>
                <a:custGeom>
                  <a:avLst/>
                  <a:gdLst>
                    <a:gd name="T0" fmla="*/ 18 w 36"/>
                    <a:gd name="T1" fmla="*/ 0 h 27"/>
                    <a:gd name="T2" fmla="*/ 36 w 36"/>
                    <a:gd name="T3" fmla="*/ 27 h 27"/>
                    <a:gd name="T4" fmla="*/ 0 w 36"/>
                    <a:gd name="T5" fmla="*/ 27 h 27"/>
                    <a:gd name="T6" fmla="*/ 18 w 36"/>
                    <a:gd name="T7" fmla="*/ 0 h 27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6" h="27">
                      <a:moveTo>
                        <a:pt x="18" y="0"/>
                      </a:moveTo>
                      <a:lnTo>
                        <a:pt x="36" y="27"/>
                      </a:lnTo>
                      <a:lnTo>
                        <a:pt x="0" y="27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noFill/>
                <a:ln w="5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  <p:sp>
          <p:nvSpPr>
            <p:cNvPr id="18878" name="Rectangle 761"/>
            <p:cNvSpPr>
              <a:spLocks noChangeArrowheads="1"/>
            </p:cNvSpPr>
            <p:nvPr/>
          </p:nvSpPr>
          <p:spPr bwMode="auto">
            <a:xfrm>
              <a:off x="2106" y="920"/>
              <a:ext cx="34" cy="29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CC0000"/>
                </a:buClr>
                <a:buSzPct val="120000"/>
                <a:buFont typeface="Wingdings" panose="05000000000000000000" pitchFamily="2" charset="2"/>
                <a:buChar char="F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3CC33"/>
                </a:buClr>
                <a:buFont typeface="Wingdings" panose="05000000000000000000" pitchFamily="2" charset="2"/>
                <a:buChar char="Ø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spcBef>
                  <a:spcPct val="20000"/>
                </a:spcBef>
                <a:buSzPct val="90000"/>
                <a:buFont typeface="Wingdings" panose="05000000000000000000" pitchFamily="2" charset="2"/>
                <a:buChar char="p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1800">
                <a:ea typeface="宋体" panose="02010600030101010101" pitchFamily="2" charset="-122"/>
              </a:endParaRPr>
            </a:p>
          </p:txBody>
        </p:sp>
        <p:sp>
          <p:nvSpPr>
            <p:cNvPr id="18879" name="Freeform 762"/>
            <p:cNvSpPr>
              <a:spLocks noEditPoints="1"/>
            </p:cNvSpPr>
            <p:nvPr/>
          </p:nvSpPr>
          <p:spPr bwMode="auto">
            <a:xfrm>
              <a:off x="1822" y="825"/>
              <a:ext cx="28" cy="101"/>
            </a:xfrm>
            <a:custGeom>
              <a:avLst/>
              <a:gdLst>
                <a:gd name="T0" fmla="*/ 1 w 533"/>
                <a:gd name="T1" fmla="*/ 3 h 2147"/>
                <a:gd name="T2" fmla="*/ 1 w 533"/>
                <a:gd name="T3" fmla="*/ 1 h 2147"/>
                <a:gd name="T4" fmla="*/ 1 w 533"/>
                <a:gd name="T5" fmla="*/ 1 h 2147"/>
                <a:gd name="T6" fmla="*/ 1 w 533"/>
                <a:gd name="T7" fmla="*/ 1 h 2147"/>
                <a:gd name="T8" fmla="*/ 1 w 533"/>
                <a:gd name="T9" fmla="*/ 3 h 2147"/>
                <a:gd name="T10" fmla="*/ 1 w 533"/>
                <a:gd name="T11" fmla="*/ 3 h 2147"/>
                <a:gd name="T12" fmla="*/ 1 w 533"/>
                <a:gd name="T13" fmla="*/ 3 h 2147"/>
                <a:gd name="T14" fmla="*/ 1 w 533"/>
                <a:gd name="T15" fmla="*/ 3 h 2147"/>
                <a:gd name="T16" fmla="*/ 1 w 533"/>
                <a:gd name="T17" fmla="*/ 5 h 2147"/>
                <a:gd name="T18" fmla="*/ 0 w 533"/>
                <a:gd name="T19" fmla="*/ 3 h 2147"/>
                <a:gd name="T20" fmla="*/ 1 w 533"/>
                <a:gd name="T21" fmla="*/ 3 h 2147"/>
                <a:gd name="T22" fmla="*/ 0 w 533"/>
                <a:gd name="T23" fmla="*/ 2 h 2147"/>
                <a:gd name="T24" fmla="*/ 1 w 533"/>
                <a:gd name="T25" fmla="*/ 0 h 2147"/>
                <a:gd name="T26" fmla="*/ 1 w 533"/>
                <a:gd name="T27" fmla="*/ 2 h 2147"/>
                <a:gd name="T28" fmla="*/ 0 w 533"/>
                <a:gd name="T29" fmla="*/ 2 h 214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33" h="2147">
                  <a:moveTo>
                    <a:pt x="200" y="1480"/>
                  </a:moveTo>
                  <a:lnTo>
                    <a:pt x="200" y="667"/>
                  </a:lnTo>
                  <a:cubicBezTo>
                    <a:pt x="200" y="630"/>
                    <a:pt x="230" y="600"/>
                    <a:pt x="267" y="600"/>
                  </a:cubicBezTo>
                  <a:cubicBezTo>
                    <a:pt x="304" y="600"/>
                    <a:pt x="333" y="630"/>
                    <a:pt x="333" y="667"/>
                  </a:cubicBezTo>
                  <a:lnTo>
                    <a:pt x="333" y="1480"/>
                  </a:lnTo>
                  <a:cubicBezTo>
                    <a:pt x="333" y="1517"/>
                    <a:pt x="304" y="1547"/>
                    <a:pt x="267" y="1547"/>
                  </a:cubicBezTo>
                  <a:cubicBezTo>
                    <a:pt x="230" y="1547"/>
                    <a:pt x="200" y="1517"/>
                    <a:pt x="200" y="1480"/>
                  </a:cubicBezTo>
                  <a:close/>
                  <a:moveTo>
                    <a:pt x="533" y="1347"/>
                  </a:moveTo>
                  <a:lnTo>
                    <a:pt x="267" y="2147"/>
                  </a:lnTo>
                  <a:lnTo>
                    <a:pt x="0" y="1347"/>
                  </a:lnTo>
                  <a:lnTo>
                    <a:pt x="533" y="1347"/>
                  </a:lnTo>
                  <a:close/>
                  <a:moveTo>
                    <a:pt x="0" y="800"/>
                  </a:moveTo>
                  <a:lnTo>
                    <a:pt x="267" y="0"/>
                  </a:lnTo>
                  <a:lnTo>
                    <a:pt x="533" y="800"/>
                  </a:lnTo>
                  <a:lnTo>
                    <a:pt x="0" y="800"/>
                  </a:lnTo>
                  <a:close/>
                </a:path>
              </a:pathLst>
            </a:custGeom>
            <a:solidFill>
              <a:srgbClr val="000000"/>
            </a:solidFill>
            <a:ln w="1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880" name="Freeform 763"/>
            <p:cNvSpPr>
              <a:spLocks noEditPoints="1"/>
            </p:cNvSpPr>
            <p:nvPr/>
          </p:nvSpPr>
          <p:spPr bwMode="auto">
            <a:xfrm>
              <a:off x="1965" y="818"/>
              <a:ext cx="29" cy="101"/>
            </a:xfrm>
            <a:custGeom>
              <a:avLst/>
              <a:gdLst>
                <a:gd name="T0" fmla="*/ 1 w 534"/>
                <a:gd name="T1" fmla="*/ 3 h 2153"/>
                <a:gd name="T2" fmla="*/ 1 w 534"/>
                <a:gd name="T3" fmla="*/ 1 h 2153"/>
                <a:gd name="T4" fmla="*/ 1 w 534"/>
                <a:gd name="T5" fmla="*/ 1 h 2153"/>
                <a:gd name="T6" fmla="*/ 1 w 534"/>
                <a:gd name="T7" fmla="*/ 1 h 2153"/>
                <a:gd name="T8" fmla="*/ 1 w 534"/>
                <a:gd name="T9" fmla="*/ 3 h 2153"/>
                <a:gd name="T10" fmla="*/ 1 w 534"/>
                <a:gd name="T11" fmla="*/ 3 h 2153"/>
                <a:gd name="T12" fmla="*/ 1 w 534"/>
                <a:gd name="T13" fmla="*/ 3 h 2153"/>
                <a:gd name="T14" fmla="*/ 2 w 534"/>
                <a:gd name="T15" fmla="*/ 3 h 2153"/>
                <a:gd name="T16" fmla="*/ 1 w 534"/>
                <a:gd name="T17" fmla="*/ 5 h 2153"/>
                <a:gd name="T18" fmla="*/ 0 w 534"/>
                <a:gd name="T19" fmla="*/ 3 h 2153"/>
                <a:gd name="T20" fmla="*/ 2 w 534"/>
                <a:gd name="T21" fmla="*/ 3 h 2153"/>
                <a:gd name="T22" fmla="*/ 0 w 534"/>
                <a:gd name="T23" fmla="*/ 2 h 2153"/>
                <a:gd name="T24" fmla="*/ 1 w 534"/>
                <a:gd name="T25" fmla="*/ 0 h 2153"/>
                <a:gd name="T26" fmla="*/ 2 w 534"/>
                <a:gd name="T27" fmla="*/ 2 h 2153"/>
                <a:gd name="T28" fmla="*/ 0 w 534"/>
                <a:gd name="T29" fmla="*/ 2 h 215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34" h="2153">
                  <a:moveTo>
                    <a:pt x="200" y="1486"/>
                  </a:moveTo>
                  <a:lnTo>
                    <a:pt x="200" y="666"/>
                  </a:lnTo>
                  <a:cubicBezTo>
                    <a:pt x="200" y="630"/>
                    <a:pt x="230" y="600"/>
                    <a:pt x="267" y="600"/>
                  </a:cubicBezTo>
                  <a:cubicBezTo>
                    <a:pt x="304" y="600"/>
                    <a:pt x="334" y="630"/>
                    <a:pt x="334" y="666"/>
                  </a:cubicBezTo>
                  <a:lnTo>
                    <a:pt x="334" y="1486"/>
                  </a:lnTo>
                  <a:cubicBezTo>
                    <a:pt x="334" y="1523"/>
                    <a:pt x="304" y="1553"/>
                    <a:pt x="267" y="1553"/>
                  </a:cubicBezTo>
                  <a:cubicBezTo>
                    <a:pt x="230" y="1553"/>
                    <a:pt x="200" y="1523"/>
                    <a:pt x="200" y="1486"/>
                  </a:cubicBezTo>
                  <a:close/>
                  <a:moveTo>
                    <a:pt x="534" y="1353"/>
                  </a:moveTo>
                  <a:lnTo>
                    <a:pt x="267" y="2153"/>
                  </a:lnTo>
                  <a:lnTo>
                    <a:pt x="0" y="1353"/>
                  </a:lnTo>
                  <a:lnTo>
                    <a:pt x="534" y="1353"/>
                  </a:lnTo>
                  <a:close/>
                  <a:moveTo>
                    <a:pt x="0" y="800"/>
                  </a:moveTo>
                  <a:lnTo>
                    <a:pt x="267" y="0"/>
                  </a:lnTo>
                  <a:lnTo>
                    <a:pt x="534" y="800"/>
                  </a:lnTo>
                  <a:lnTo>
                    <a:pt x="0" y="800"/>
                  </a:lnTo>
                  <a:close/>
                </a:path>
              </a:pathLst>
            </a:custGeom>
            <a:solidFill>
              <a:srgbClr val="000000"/>
            </a:solidFill>
            <a:ln w="1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881" name="Rectangle 764"/>
            <p:cNvSpPr>
              <a:spLocks noChangeArrowheads="1"/>
            </p:cNvSpPr>
            <p:nvPr/>
          </p:nvSpPr>
          <p:spPr bwMode="auto">
            <a:xfrm>
              <a:off x="1638" y="591"/>
              <a:ext cx="224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CC0000"/>
                </a:buClr>
                <a:buSzPct val="120000"/>
                <a:buFont typeface="Wingdings" panose="05000000000000000000" pitchFamily="2" charset="2"/>
                <a:buChar char="F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3CC33"/>
                </a:buClr>
                <a:buFont typeface="Wingdings" panose="05000000000000000000" pitchFamily="2" charset="2"/>
                <a:buChar char="Ø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spcBef>
                  <a:spcPct val="20000"/>
                </a:spcBef>
                <a:buSzPct val="90000"/>
                <a:buFont typeface="Wingdings" panose="05000000000000000000" pitchFamily="2" charset="2"/>
                <a:buChar char="p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zh-CN" altLang="zh-CN" sz="80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LP Tank</a:t>
              </a:r>
              <a:endParaRPr lang="zh-CN" altLang="zh-CN" sz="1800">
                <a:ea typeface="宋体" panose="02010600030101010101" pitchFamily="2" charset="-122"/>
              </a:endParaRPr>
            </a:p>
          </p:txBody>
        </p:sp>
        <p:sp>
          <p:nvSpPr>
            <p:cNvPr id="18882" name="Rectangle 765"/>
            <p:cNvSpPr>
              <a:spLocks noChangeArrowheads="1"/>
            </p:cNvSpPr>
            <p:nvPr/>
          </p:nvSpPr>
          <p:spPr bwMode="auto">
            <a:xfrm>
              <a:off x="1889" y="591"/>
              <a:ext cx="16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CC0000"/>
                </a:buClr>
                <a:buSzPct val="120000"/>
                <a:buFont typeface="Wingdings" panose="05000000000000000000" pitchFamily="2" charset="2"/>
                <a:buChar char="F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3CC33"/>
                </a:buClr>
                <a:buFont typeface="Wingdings" panose="05000000000000000000" pitchFamily="2" charset="2"/>
                <a:buChar char="Ø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spcBef>
                  <a:spcPct val="20000"/>
                </a:spcBef>
                <a:buSzPct val="90000"/>
                <a:buFont typeface="Wingdings" panose="05000000000000000000" pitchFamily="2" charset="2"/>
                <a:buChar char="p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zh-CN" altLang="zh-CN" sz="80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 </a:t>
              </a:r>
              <a:endParaRPr lang="zh-CN" altLang="zh-CN" sz="1800">
                <a:ea typeface="宋体" panose="02010600030101010101" pitchFamily="2" charset="-122"/>
              </a:endParaRPr>
            </a:p>
          </p:txBody>
        </p:sp>
        <p:sp>
          <p:nvSpPr>
            <p:cNvPr id="18883" name="Freeform 766"/>
            <p:cNvSpPr>
              <a:spLocks noEditPoints="1"/>
            </p:cNvSpPr>
            <p:nvPr/>
          </p:nvSpPr>
          <p:spPr bwMode="auto">
            <a:xfrm>
              <a:off x="2490" y="2492"/>
              <a:ext cx="107" cy="3"/>
            </a:xfrm>
            <a:custGeom>
              <a:avLst/>
              <a:gdLst>
                <a:gd name="T0" fmla="*/ 11 w 1000"/>
                <a:gd name="T1" fmla="*/ 0 h 33"/>
                <a:gd name="T2" fmla="*/ 9 w 1000"/>
                <a:gd name="T3" fmla="*/ 0 h 33"/>
                <a:gd name="T4" fmla="*/ 8 w 1000"/>
                <a:gd name="T5" fmla="*/ 0 h 33"/>
                <a:gd name="T6" fmla="*/ 9 w 1000"/>
                <a:gd name="T7" fmla="*/ 0 h 33"/>
                <a:gd name="T8" fmla="*/ 11 w 1000"/>
                <a:gd name="T9" fmla="*/ 0 h 33"/>
                <a:gd name="T10" fmla="*/ 11 w 1000"/>
                <a:gd name="T11" fmla="*/ 0 h 33"/>
                <a:gd name="T12" fmla="*/ 11 w 1000"/>
                <a:gd name="T13" fmla="*/ 0 h 33"/>
                <a:gd name="T14" fmla="*/ 7 w 1000"/>
                <a:gd name="T15" fmla="*/ 0 h 33"/>
                <a:gd name="T16" fmla="*/ 4 w 1000"/>
                <a:gd name="T17" fmla="*/ 0 h 33"/>
                <a:gd name="T18" fmla="*/ 4 w 1000"/>
                <a:gd name="T19" fmla="*/ 0 h 33"/>
                <a:gd name="T20" fmla="*/ 4 w 1000"/>
                <a:gd name="T21" fmla="*/ 0 h 33"/>
                <a:gd name="T22" fmla="*/ 7 w 1000"/>
                <a:gd name="T23" fmla="*/ 0 h 33"/>
                <a:gd name="T24" fmla="*/ 7 w 1000"/>
                <a:gd name="T25" fmla="*/ 0 h 33"/>
                <a:gd name="T26" fmla="*/ 7 w 1000"/>
                <a:gd name="T27" fmla="*/ 0 h 33"/>
                <a:gd name="T28" fmla="*/ 3 w 1000"/>
                <a:gd name="T29" fmla="*/ 0 h 33"/>
                <a:gd name="T30" fmla="*/ 0 w 1000"/>
                <a:gd name="T31" fmla="*/ 0 h 33"/>
                <a:gd name="T32" fmla="*/ 0 w 1000"/>
                <a:gd name="T33" fmla="*/ 0 h 33"/>
                <a:gd name="T34" fmla="*/ 0 w 1000"/>
                <a:gd name="T35" fmla="*/ 0 h 33"/>
                <a:gd name="T36" fmla="*/ 3 w 1000"/>
                <a:gd name="T37" fmla="*/ 0 h 33"/>
                <a:gd name="T38" fmla="*/ 3 w 1000"/>
                <a:gd name="T39" fmla="*/ 0 h 33"/>
                <a:gd name="T40" fmla="*/ 3 w 1000"/>
                <a:gd name="T41" fmla="*/ 0 h 3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000" h="33">
                  <a:moveTo>
                    <a:pt x="983" y="33"/>
                  </a:moveTo>
                  <a:lnTo>
                    <a:pt x="750" y="33"/>
                  </a:lnTo>
                  <a:cubicBezTo>
                    <a:pt x="741" y="33"/>
                    <a:pt x="733" y="26"/>
                    <a:pt x="733" y="16"/>
                  </a:cubicBezTo>
                  <a:cubicBezTo>
                    <a:pt x="733" y="7"/>
                    <a:pt x="741" y="0"/>
                    <a:pt x="750" y="0"/>
                  </a:cubicBezTo>
                  <a:lnTo>
                    <a:pt x="983" y="0"/>
                  </a:lnTo>
                  <a:cubicBezTo>
                    <a:pt x="993" y="0"/>
                    <a:pt x="1000" y="7"/>
                    <a:pt x="1000" y="16"/>
                  </a:cubicBezTo>
                  <a:cubicBezTo>
                    <a:pt x="1000" y="26"/>
                    <a:pt x="993" y="33"/>
                    <a:pt x="983" y="33"/>
                  </a:cubicBezTo>
                  <a:close/>
                  <a:moveTo>
                    <a:pt x="617" y="33"/>
                  </a:moveTo>
                  <a:lnTo>
                    <a:pt x="383" y="33"/>
                  </a:lnTo>
                  <a:cubicBezTo>
                    <a:pt x="374" y="33"/>
                    <a:pt x="367" y="26"/>
                    <a:pt x="367" y="16"/>
                  </a:cubicBezTo>
                  <a:cubicBezTo>
                    <a:pt x="367" y="7"/>
                    <a:pt x="374" y="0"/>
                    <a:pt x="383" y="0"/>
                  </a:cubicBezTo>
                  <a:lnTo>
                    <a:pt x="617" y="0"/>
                  </a:lnTo>
                  <a:cubicBezTo>
                    <a:pt x="626" y="0"/>
                    <a:pt x="633" y="7"/>
                    <a:pt x="633" y="16"/>
                  </a:cubicBezTo>
                  <a:cubicBezTo>
                    <a:pt x="633" y="26"/>
                    <a:pt x="626" y="33"/>
                    <a:pt x="617" y="33"/>
                  </a:cubicBezTo>
                  <a:close/>
                  <a:moveTo>
                    <a:pt x="250" y="33"/>
                  </a:moveTo>
                  <a:lnTo>
                    <a:pt x="17" y="33"/>
                  </a:lnTo>
                  <a:cubicBezTo>
                    <a:pt x="8" y="33"/>
                    <a:pt x="0" y="26"/>
                    <a:pt x="0" y="16"/>
                  </a:cubicBezTo>
                  <a:cubicBezTo>
                    <a:pt x="0" y="7"/>
                    <a:pt x="8" y="0"/>
                    <a:pt x="17" y="0"/>
                  </a:cubicBezTo>
                  <a:lnTo>
                    <a:pt x="250" y="0"/>
                  </a:lnTo>
                  <a:cubicBezTo>
                    <a:pt x="259" y="0"/>
                    <a:pt x="267" y="7"/>
                    <a:pt x="267" y="16"/>
                  </a:cubicBezTo>
                  <a:cubicBezTo>
                    <a:pt x="267" y="26"/>
                    <a:pt x="259" y="33"/>
                    <a:pt x="250" y="33"/>
                  </a:cubicBezTo>
                  <a:close/>
                </a:path>
              </a:pathLst>
            </a:custGeom>
            <a:solidFill>
              <a:srgbClr val="000000"/>
            </a:solidFill>
            <a:ln w="1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884" name="Freeform 767"/>
            <p:cNvSpPr>
              <a:spLocks noEditPoints="1"/>
            </p:cNvSpPr>
            <p:nvPr/>
          </p:nvSpPr>
          <p:spPr bwMode="auto">
            <a:xfrm>
              <a:off x="2525" y="2520"/>
              <a:ext cx="107" cy="4"/>
            </a:xfrm>
            <a:custGeom>
              <a:avLst/>
              <a:gdLst>
                <a:gd name="T0" fmla="*/ 11 w 1000"/>
                <a:gd name="T1" fmla="*/ 0 h 33"/>
                <a:gd name="T2" fmla="*/ 9 w 1000"/>
                <a:gd name="T3" fmla="*/ 0 h 33"/>
                <a:gd name="T4" fmla="*/ 8 w 1000"/>
                <a:gd name="T5" fmla="*/ 0 h 33"/>
                <a:gd name="T6" fmla="*/ 9 w 1000"/>
                <a:gd name="T7" fmla="*/ 0 h 33"/>
                <a:gd name="T8" fmla="*/ 11 w 1000"/>
                <a:gd name="T9" fmla="*/ 0 h 33"/>
                <a:gd name="T10" fmla="*/ 11 w 1000"/>
                <a:gd name="T11" fmla="*/ 0 h 33"/>
                <a:gd name="T12" fmla="*/ 11 w 1000"/>
                <a:gd name="T13" fmla="*/ 0 h 33"/>
                <a:gd name="T14" fmla="*/ 7 w 1000"/>
                <a:gd name="T15" fmla="*/ 0 h 33"/>
                <a:gd name="T16" fmla="*/ 4 w 1000"/>
                <a:gd name="T17" fmla="*/ 0 h 33"/>
                <a:gd name="T18" fmla="*/ 4 w 1000"/>
                <a:gd name="T19" fmla="*/ 0 h 33"/>
                <a:gd name="T20" fmla="*/ 4 w 1000"/>
                <a:gd name="T21" fmla="*/ 0 h 33"/>
                <a:gd name="T22" fmla="*/ 7 w 1000"/>
                <a:gd name="T23" fmla="*/ 0 h 33"/>
                <a:gd name="T24" fmla="*/ 7 w 1000"/>
                <a:gd name="T25" fmla="*/ 0 h 33"/>
                <a:gd name="T26" fmla="*/ 7 w 1000"/>
                <a:gd name="T27" fmla="*/ 0 h 33"/>
                <a:gd name="T28" fmla="*/ 3 w 1000"/>
                <a:gd name="T29" fmla="*/ 0 h 33"/>
                <a:gd name="T30" fmla="*/ 0 w 1000"/>
                <a:gd name="T31" fmla="*/ 0 h 33"/>
                <a:gd name="T32" fmla="*/ 0 w 1000"/>
                <a:gd name="T33" fmla="*/ 0 h 33"/>
                <a:gd name="T34" fmla="*/ 0 w 1000"/>
                <a:gd name="T35" fmla="*/ 0 h 33"/>
                <a:gd name="T36" fmla="*/ 3 w 1000"/>
                <a:gd name="T37" fmla="*/ 0 h 33"/>
                <a:gd name="T38" fmla="*/ 3 w 1000"/>
                <a:gd name="T39" fmla="*/ 0 h 33"/>
                <a:gd name="T40" fmla="*/ 3 w 1000"/>
                <a:gd name="T41" fmla="*/ 0 h 3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000" h="33">
                  <a:moveTo>
                    <a:pt x="983" y="33"/>
                  </a:moveTo>
                  <a:lnTo>
                    <a:pt x="750" y="33"/>
                  </a:lnTo>
                  <a:cubicBezTo>
                    <a:pt x="741" y="33"/>
                    <a:pt x="733" y="26"/>
                    <a:pt x="733" y="16"/>
                  </a:cubicBezTo>
                  <a:cubicBezTo>
                    <a:pt x="733" y="7"/>
                    <a:pt x="741" y="0"/>
                    <a:pt x="750" y="0"/>
                  </a:cubicBezTo>
                  <a:lnTo>
                    <a:pt x="983" y="0"/>
                  </a:lnTo>
                  <a:cubicBezTo>
                    <a:pt x="993" y="0"/>
                    <a:pt x="1000" y="7"/>
                    <a:pt x="1000" y="16"/>
                  </a:cubicBezTo>
                  <a:cubicBezTo>
                    <a:pt x="1000" y="26"/>
                    <a:pt x="993" y="33"/>
                    <a:pt x="983" y="33"/>
                  </a:cubicBezTo>
                  <a:close/>
                  <a:moveTo>
                    <a:pt x="617" y="33"/>
                  </a:moveTo>
                  <a:lnTo>
                    <a:pt x="383" y="33"/>
                  </a:lnTo>
                  <a:cubicBezTo>
                    <a:pt x="374" y="33"/>
                    <a:pt x="367" y="26"/>
                    <a:pt x="367" y="16"/>
                  </a:cubicBezTo>
                  <a:cubicBezTo>
                    <a:pt x="367" y="7"/>
                    <a:pt x="374" y="0"/>
                    <a:pt x="383" y="0"/>
                  </a:cubicBezTo>
                  <a:lnTo>
                    <a:pt x="617" y="0"/>
                  </a:lnTo>
                  <a:cubicBezTo>
                    <a:pt x="626" y="0"/>
                    <a:pt x="633" y="7"/>
                    <a:pt x="633" y="16"/>
                  </a:cubicBezTo>
                  <a:cubicBezTo>
                    <a:pt x="633" y="26"/>
                    <a:pt x="626" y="33"/>
                    <a:pt x="617" y="33"/>
                  </a:cubicBezTo>
                  <a:close/>
                  <a:moveTo>
                    <a:pt x="250" y="33"/>
                  </a:moveTo>
                  <a:lnTo>
                    <a:pt x="17" y="33"/>
                  </a:lnTo>
                  <a:cubicBezTo>
                    <a:pt x="8" y="33"/>
                    <a:pt x="0" y="26"/>
                    <a:pt x="0" y="16"/>
                  </a:cubicBezTo>
                  <a:cubicBezTo>
                    <a:pt x="0" y="7"/>
                    <a:pt x="8" y="0"/>
                    <a:pt x="17" y="0"/>
                  </a:cubicBezTo>
                  <a:lnTo>
                    <a:pt x="250" y="0"/>
                  </a:lnTo>
                  <a:cubicBezTo>
                    <a:pt x="259" y="0"/>
                    <a:pt x="267" y="7"/>
                    <a:pt x="267" y="16"/>
                  </a:cubicBezTo>
                  <a:cubicBezTo>
                    <a:pt x="267" y="26"/>
                    <a:pt x="259" y="33"/>
                    <a:pt x="250" y="33"/>
                  </a:cubicBezTo>
                  <a:close/>
                </a:path>
              </a:pathLst>
            </a:custGeom>
            <a:solidFill>
              <a:srgbClr val="000000"/>
            </a:solidFill>
            <a:ln w="1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885" name="Line 768"/>
            <p:cNvSpPr>
              <a:spLocks noChangeShapeType="1"/>
            </p:cNvSpPr>
            <p:nvPr/>
          </p:nvSpPr>
          <p:spPr bwMode="auto">
            <a:xfrm>
              <a:off x="2505" y="2507"/>
              <a:ext cx="107" cy="1"/>
            </a:xfrm>
            <a:prstGeom prst="line">
              <a:avLst/>
            </a:prstGeom>
            <a:noFill/>
            <a:ln w="5" cap="rnd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18886" name="Group 773"/>
            <p:cNvGrpSpPr>
              <a:grpSpLocks/>
            </p:cNvGrpSpPr>
            <p:nvPr/>
          </p:nvGrpSpPr>
          <p:grpSpPr bwMode="auto">
            <a:xfrm>
              <a:off x="2560" y="2374"/>
              <a:ext cx="107" cy="100"/>
              <a:chOff x="2560" y="2374"/>
              <a:chExt cx="107" cy="100"/>
            </a:xfrm>
          </p:grpSpPr>
          <p:grpSp>
            <p:nvGrpSpPr>
              <p:cNvPr id="19886" name="Group 771"/>
              <p:cNvGrpSpPr>
                <a:grpSpLocks/>
              </p:cNvGrpSpPr>
              <p:nvPr/>
            </p:nvGrpSpPr>
            <p:grpSpPr bwMode="auto">
              <a:xfrm>
                <a:off x="2590" y="2374"/>
                <a:ext cx="46" cy="100"/>
                <a:chOff x="2590" y="2374"/>
                <a:chExt cx="46" cy="100"/>
              </a:xfrm>
            </p:grpSpPr>
            <p:sp>
              <p:nvSpPr>
                <p:cNvPr id="19888" name="Rectangle 769"/>
                <p:cNvSpPr>
                  <a:spLocks noChangeArrowheads="1"/>
                </p:cNvSpPr>
                <p:nvPr/>
              </p:nvSpPr>
              <p:spPr bwMode="auto">
                <a:xfrm>
                  <a:off x="2590" y="2374"/>
                  <a:ext cx="46" cy="100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rgbClr val="CC0000"/>
                    </a:buClr>
                    <a:buSzPct val="120000"/>
                    <a:buFont typeface="Wingdings" panose="05000000000000000000" pitchFamily="2" charset="2"/>
                    <a:buChar char="F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黑体" panose="02010609060101010101" pitchFamily="49" charset="-122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33CC33"/>
                    </a:buClr>
                    <a:buFont typeface="Wingdings" panose="05000000000000000000" pitchFamily="2" charset="2"/>
                    <a:buChar char="Ø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黑体" panose="02010609060101010101" pitchFamily="49" charset="-122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l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黑体" panose="02010609060101010101" pitchFamily="49" charset="-122"/>
                    </a:defRPr>
                  </a:lvl3pPr>
                  <a:lvl4pPr marL="1600200" indent="-228600">
                    <a:spcBef>
                      <a:spcPct val="20000"/>
                    </a:spcBef>
                    <a:buSzPct val="90000"/>
                    <a:buFont typeface="Wingdings" panose="05000000000000000000" pitchFamily="2" charset="2"/>
                    <a:buChar char="p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黑体" panose="02010609060101010101" pitchFamily="49" charset="-122"/>
                    </a:defRPr>
                  </a:lvl4pPr>
                  <a:lvl5pPr marL="2057400" indent="-228600">
                    <a:spcBef>
                      <a:spcPct val="20000"/>
                    </a:spcBef>
                    <a:buSzPct val="80000"/>
                    <a:buFont typeface="Wingdings" panose="05000000000000000000" pitchFamily="2" charset="2"/>
                    <a:buChar char="u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黑体" panose="02010609060101010101" pitchFamily="49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80000"/>
                    <a:buFont typeface="Wingdings" panose="05000000000000000000" pitchFamily="2" charset="2"/>
                    <a:buChar char="u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黑体" panose="02010609060101010101" pitchFamily="49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80000"/>
                    <a:buFont typeface="Wingdings" panose="05000000000000000000" pitchFamily="2" charset="2"/>
                    <a:buChar char="u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黑体" panose="02010609060101010101" pitchFamily="49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80000"/>
                    <a:buFont typeface="Wingdings" panose="05000000000000000000" pitchFamily="2" charset="2"/>
                    <a:buChar char="u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黑体" panose="02010609060101010101" pitchFamily="49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80000"/>
                    <a:buFont typeface="Wingdings" panose="05000000000000000000" pitchFamily="2" charset="2"/>
                    <a:buChar char="u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黑体" panose="02010609060101010101" pitchFamily="49" charset="-122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zh-CN" altLang="en-US" sz="1800"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9889" name="Rectangle 770"/>
                <p:cNvSpPr>
                  <a:spLocks noChangeArrowheads="1"/>
                </p:cNvSpPr>
                <p:nvPr/>
              </p:nvSpPr>
              <p:spPr bwMode="auto">
                <a:xfrm>
                  <a:off x="2590" y="2374"/>
                  <a:ext cx="46" cy="100"/>
                </a:xfrm>
                <a:prstGeom prst="rect">
                  <a:avLst/>
                </a:prstGeom>
                <a:noFill/>
                <a:ln w="5" cap="rnd">
                  <a:solidFill>
                    <a:srgbClr val="80808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rgbClr val="CC0000"/>
                    </a:buClr>
                    <a:buSzPct val="120000"/>
                    <a:buFont typeface="Wingdings" panose="05000000000000000000" pitchFamily="2" charset="2"/>
                    <a:buChar char="F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黑体" panose="02010609060101010101" pitchFamily="49" charset="-122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33CC33"/>
                    </a:buClr>
                    <a:buFont typeface="Wingdings" panose="05000000000000000000" pitchFamily="2" charset="2"/>
                    <a:buChar char="Ø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黑体" panose="02010609060101010101" pitchFamily="49" charset="-122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l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黑体" panose="02010609060101010101" pitchFamily="49" charset="-122"/>
                    </a:defRPr>
                  </a:lvl3pPr>
                  <a:lvl4pPr marL="1600200" indent="-228600">
                    <a:spcBef>
                      <a:spcPct val="20000"/>
                    </a:spcBef>
                    <a:buSzPct val="90000"/>
                    <a:buFont typeface="Wingdings" panose="05000000000000000000" pitchFamily="2" charset="2"/>
                    <a:buChar char="p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黑体" panose="02010609060101010101" pitchFamily="49" charset="-122"/>
                    </a:defRPr>
                  </a:lvl4pPr>
                  <a:lvl5pPr marL="2057400" indent="-228600">
                    <a:spcBef>
                      <a:spcPct val="20000"/>
                    </a:spcBef>
                    <a:buSzPct val="80000"/>
                    <a:buFont typeface="Wingdings" panose="05000000000000000000" pitchFamily="2" charset="2"/>
                    <a:buChar char="u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黑体" panose="02010609060101010101" pitchFamily="49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80000"/>
                    <a:buFont typeface="Wingdings" panose="05000000000000000000" pitchFamily="2" charset="2"/>
                    <a:buChar char="u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黑体" panose="02010609060101010101" pitchFamily="49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80000"/>
                    <a:buFont typeface="Wingdings" panose="05000000000000000000" pitchFamily="2" charset="2"/>
                    <a:buChar char="u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黑体" panose="02010609060101010101" pitchFamily="49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80000"/>
                    <a:buFont typeface="Wingdings" panose="05000000000000000000" pitchFamily="2" charset="2"/>
                    <a:buChar char="u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黑体" panose="02010609060101010101" pitchFamily="49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80000"/>
                    <a:buFont typeface="Wingdings" panose="05000000000000000000" pitchFamily="2" charset="2"/>
                    <a:buChar char="u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黑体" panose="02010609060101010101" pitchFamily="49" charset="-122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zh-CN" altLang="en-US" sz="1800">
                    <a:ea typeface="宋体" panose="02010600030101010101" pitchFamily="2" charset="-122"/>
                  </a:endParaRPr>
                </a:p>
              </p:txBody>
            </p:sp>
          </p:grpSp>
          <p:sp>
            <p:nvSpPr>
              <p:cNvPr id="19887" name="Freeform 772"/>
              <p:cNvSpPr>
                <a:spLocks noEditPoints="1"/>
              </p:cNvSpPr>
              <p:nvPr/>
            </p:nvSpPr>
            <p:spPr bwMode="auto">
              <a:xfrm>
                <a:off x="2560" y="2384"/>
                <a:ext cx="107" cy="89"/>
              </a:xfrm>
              <a:custGeom>
                <a:avLst/>
                <a:gdLst>
                  <a:gd name="T0" fmla="*/ 0 w 1000"/>
                  <a:gd name="T1" fmla="*/ 8 h 944"/>
                  <a:gd name="T2" fmla="*/ 10 w 1000"/>
                  <a:gd name="T3" fmla="*/ 1 h 944"/>
                  <a:gd name="T4" fmla="*/ 10 w 1000"/>
                  <a:gd name="T5" fmla="*/ 1 h 944"/>
                  <a:gd name="T6" fmla="*/ 10 w 1000"/>
                  <a:gd name="T7" fmla="*/ 1 h 944"/>
                  <a:gd name="T8" fmla="*/ 1 w 1000"/>
                  <a:gd name="T9" fmla="*/ 8 h 944"/>
                  <a:gd name="T10" fmla="*/ 0 w 1000"/>
                  <a:gd name="T11" fmla="*/ 8 h 944"/>
                  <a:gd name="T12" fmla="*/ 0 w 1000"/>
                  <a:gd name="T13" fmla="*/ 8 h 944"/>
                  <a:gd name="T14" fmla="*/ 8 w 1000"/>
                  <a:gd name="T15" fmla="*/ 1 h 944"/>
                  <a:gd name="T16" fmla="*/ 11 w 1000"/>
                  <a:gd name="T17" fmla="*/ 0 h 944"/>
                  <a:gd name="T18" fmla="*/ 10 w 1000"/>
                  <a:gd name="T19" fmla="*/ 2 h 944"/>
                  <a:gd name="T20" fmla="*/ 8 w 1000"/>
                  <a:gd name="T21" fmla="*/ 1 h 94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000" h="944">
                    <a:moveTo>
                      <a:pt x="14" y="883"/>
                    </a:moveTo>
                    <a:lnTo>
                      <a:pt x="831" y="113"/>
                    </a:lnTo>
                    <a:cubicBezTo>
                      <a:pt x="845" y="101"/>
                      <a:pt x="866" y="101"/>
                      <a:pt x="878" y="115"/>
                    </a:cubicBezTo>
                    <a:cubicBezTo>
                      <a:pt x="891" y="128"/>
                      <a:pt x="890" y="149"/>
                      <a:pt x="877" y="162"/>
                    </a:cubicBezTo>
                    <a:lnTo>
                      <a:pt x="59" y="931"/>
                    </a:lnTo>
                    <a:cubicBezTo>
                      <a:pt x="46" y="944"/>
                      <a:pt x="25" y="943"/>
                      <a:pt x="12" y="930"/>
                    </a:cubicBezTo>
                    <a:cubicBezTo>
                      <a:pt x="0" y="917"/>
                      <a:pt x="0" y="895"/>
                      <a:pt x="14" y="883"/>
                    </a:cubicBezTo>
                    <a:close/>
                    <a:moveTo>
                      <a:pt x="714" y="86"/>
                    </a:moveTo>
                    <a:lnTo>
                      <a:pt x="1000" y="0"/>
                    </a:lnTo>
                    <a:lnTo>
                      <a:pt x="897" y="280"/>
                    </a:lnTo>
                    <a:lnTo>
                      <a:pt x="714" y="86"/>
                    </a:lnTo>
                    <a:close/>
                  </a:path>
                </a:pathLst>
              </a:custGeom>
              <a:solidFill>
                <a:srgbClr val="808080"/>
              </a:solidFill>
              <a:ln w="1" cap="flat">
                <a:solidFill>
                  <a:srgbClr val="808080"/>
                </a:solidFill>
                <a:prstDash val="solid"/>
                <a:bevel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18887" name="Freeform 774"/>
            <p:cNvSpPr>
              <a:spLocks noEditPoints="1"/>
            </p:cNvSpPr>
            <p:nvPr/>
          </p:nvSpPr>
          <p:spPr bwMode="auto">
            <a:xfrm>
              <a:off x="928" y="2288"/>
              <a:ext cx="28" cy="56"/>
            </a:xfrm>
            <a:custGeom>
              <a:avLst/>
              <a:gdLst>
                <a:gd name="T0" fmla="*/ 1 w 266"/>
                <a:gd name="T1" fmla="*/ 5 h 597"/>
                <a:gd name="T2" fmla="*/ 1 w 266"/>
                <a:gd name="T3" fmla="*/ 2 h 597"/>
                <a:gd name="T4" fmla="*/ 1 w 266"/>
                <a:gd name="T5" fmla="*/ 2 h 597"/>
                <a:gd name="T6" fmla="*/ 2 w 266"/>
                <a:gd name="T7" fmla="*/ 2 h 597"/>
                <a:gd name="T8" fmla="*/ 2 w 266"/>
                <a:gd name="T9" fmla="*/ 5 h 597"/>
                <a:gd name="T10" fmla="*/ 1 w 266"/>
                <a:gd name="T11" fmla="*/ 5 h 597"/>
                <a:gd name="T12" fmla="*/ 1 w 266"/>
                <a:gd name="T13" fmla="*/ 5 h 597"/>
                <a:gd name="T14" fmla="*/ 0 w 266"/>
                <a:gd name="T15" fmla="*/ 2 h 597"/>
                <a:gd name="T16" fmla="*/ 1 w 266"/>
                <a:gd name="T17" fmla="*/ 0 h 597"/>
                <a:gd name="T18" fmla="*/ 3 w 266"/>
                <a:gd name="T19" fmla="*/ 2 h 597"/>
                <a:gd name="T20" fmla="*/ 0 w 266"/>
                <a:gd name="T21" fmla="*/ 2 h 59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66" h="597">
                  <a:moveTo>
                    <a:pt x="100" y="563"/>
                  </a:moveTo>
                  <a:lnTo>
                    <a:pt x="100" y="200"/>
                  </a:lnTo>
                  <a:cubicBezTo>
                    <a:pt x="100" y="182"/>
                    <a:pt x="115" y="167"/>
                    <a:pt x="133" y="167"/>
                  </a:cubicBezTo>
                  <a:cubicBezTo>
                    <a:pt x="152" y="167"/>
                    <a:pt x="166" y="182"/>
                    <a:pt x="166" y="200"/>
                  </a:cubicBezTo>
                  <a:lnTo>
                    <a:pt x="166" y="563"/>
                  </a:lnTo>
                  <a:cubicBezTo>
                    <a:pt x="166" y="582"/>
                    <a:pt x="152" y="597"/>
                    <a:pt x="133" y="597"/>
                  </a:cubicBezTo>
                  <a:cubicBezTo>
                    <a:pt x="115" y="597"/>
                    <a:pt x="100" y="582"/>
                    <a:pt x="100" y="563"/>
                  </a:cubicBezTo>
                  <a:close/>
                  <a:moveTo>
                    <a:pt x="0" y="267"/>
                  </a:moveTo>
                  <a:lnTo>
                    <a:pt x="133" y="0"/>
                  </a:lnTo>
                  <a:lnTo>
                    <a:pt x="266" y="267"/>
                  </a:lnTo>
                  <a:lnTo>
                    <a:pt x="0" y="267"/>
                  </a:lnTo>
                  <a:close/>
                </a:path>
              </a:pathLst>
            </a:custGeom>
            <a:solidFill>
              <a:srgbClr val="000000"/>
            </a:solidFill>
            <a:ln w="1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888" name="Freeform 775"/>
            <p:cNvSpPr>
              <a:spLocks noEditPoints="1"/>
            </p:cNvSpPr>
            <p:nvPr/>
          </p:nvSpPr>
          <p:spPr bwMode="auto">
            <a:xfrm>
              <a:off x="896" y="2288"/>
              <a:ext cx="29" cy="56"/>
            </a:xfrm>
            <a:custGeom>
              <a:avLst/>
              <a:gdLst>
                <a:gd name="T0" fmla="*/ 1 w 267"/>
                <a:gd name="T1" fmla="*/ 5 h 597"/>
                <a:gd name="T2" fmla="*/ 1 w 267"/>
                <a:gd name="T3" fmla="*/ 2 h 597"/>
                <a:gd name="T4" fmla="*/ 2 w 267"/>
                <a:gd name="T5" fmla="*/ 2 h 597"/>
                <a:gd name="T6" fmla="*/ 2 w 267"/>
                <a:gd name="T7" fmla="*/ 2 h 597"/>
                <a:gd name="T8" fmla="*/ 2 w 267"/>
                <a:gd name="T9" fmla="*/ 5 h 597"/>
                <a:gd name="T10" fmla="*/ 2 w 267"/>
                <a:gd name="T11" fmla="*/ 5 h 597"/>
                <a:gd name="T12" fmla="*/ 1 w 267"/>
                <a:gd name="T13" fmla="*/ 5 h 597"/>
                <a:gd name="T14" fmla="*/ 0 w 267"/>
                <a:gd name="T15" fmla="*/ 2 h 597"/>
                <a:gd name="T16" fmla="*/ 2 w 267"/>
                <a:gd name="T17" fmla="*/ 0 h 597"/>
                <a:gd name="T18" fmla="*/ 3 w 267"/>
                <a:gd name="T19" fmla="*/ 2 h 597"/>
                <a:gd name="T20" fmla="*/ 0 w 267"/>
                <a:gd name="T21" fmla="*/ 2 h 59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67" h="597">
                  <a:moveTo>
                    <a:pt x="100" y="563"/>
                  </a:moveTo>
                  <a:lnTo>
                    <a:pt x="100" y="200"/>
                  </a:lnTo>
                  <a:cubicBezTo>
                    <a:pt x="100" y="182"/>
                    <a:pt x="115" y="167"/>
                    <a:pt x="134" y="167"/>
                  </a:cubicBezTo>
                  <a:cubicBezTo>
                    <a:pt x="152" y="167"/>
                    <a:pt x="167" y="182"/>
                    <a:pt x="167" y="200"/>
                  </a:cubicBezTo>
                  <a:lnTo>
                    <a:pt x="167" y="563"/>
                  </a:lnTo>
                  <a:cubicBezTo>
                    <a:pt x="167" y="582"/>
                    <a:pt x="152" y="597"/>
                    <a:pt x="134" y="597"/>
                  </a:cubicBezTo>
                  <a:cubicBezTo>
                    <a:pt x="115" y="597"/>
                    <a:pt x="100" y="582"/>
                    <a:pt x="100" y="563"/>
                  </a:cubicBezTo>
                  <a:close/>
                  <a:moveTo>
                    <a:pt x="0" y="267"/>
                  </a:moveTo>
                  <a:lnTo>
                    <a:pt x="134" y="0"/>
                  </a:lnTo>
                  <a:lnTo>
                    <a:pt x="267" y="267"/>
                  </a:lnTo>
                  <a:lnTo>
                    <a:pt x="0" y="267"/>
                  </a:lnTo>
                  <a:close/>
                </a:path>
              </a:pathLst>
            </a:custGeom>
            <a:solidFill>
              <a:srgbClr val="000000"/>
            </a:solidFill>
            <a:ln w="1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889" name="Line 776"/>
            <p:cNvSpPr>
              <a:spLocks noChangeShapeType="1"/>
            </p:cNvSpPr>
            <p:nvPr/>
          </p:nvSpPr>
          <p:spPr bwMode="auto">
            <a:xfrm flipH="1">
              <a:off x="624" y="2349"/>
              <a:ext cx="96" cy="1"/>
            </a:xfrm>
            <a:prstGeom prst="line">
              <a:avLst/>
            </a:prstGeom>
            <a:noFill/>
            <a:ln w="11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890" name="Line 777"/>
            <p:cNvSpPr>
              <a:spLocks noChangeShapeType="1"/>
            </p:cNvSpPr>
            <p:nvPr/>
          </p:nvSpPr>
          <p:spPr bwMode="auto">
            <a:xfrm>
              <a:off x="624" y="2256"/>
              <a:ext cx="1" cy="93"/>
            </a:xfrm>
            <a:prstGeom prst="line">
              <a:avLst/>
            </a:prstGeom>
            <a:noFill/>
            <a:ln w="11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891" name="Freeform 778"/>
            <p:cNvSpPr>
              <a:spLocks noEditPoints="1"/>
            </p:cNvSpPr>
            <p:nvPr/>
          </p:nvSpPr>
          <p:spPr bwMode="auto">
            <a:xfrm>
              <a:off x="706" y="2285"/>
              <a:ext cx="28" cy="56"/>
            </a:xfrm>
            <a:custGeom>
              <a:avLst/>
              <a:gdLst>
                <a:gd name="T0" fmla="*/ 1 w 267"/>
                <a:gd name="T1" fmla="*/ 5 h 597"/>
                <a:gd name="T2" fmla="*/ 1 w 267"/>
                <a:gd name="T3" fmla="*/ 2 h 597"/>
                <a:gd name="T4" fmla="*/ 1 w 267"/>
                <a:gd name="T5" fmla="*/ 2 h 597"/>
                <a:gd name="T6" fmla="*/ 2 w 267"/>
                <a:gd name="T7" fmla="*/ 2 h 597"/>
                <a:gd name="T8" fmla="*/ 2 w 267"/>
                <a:gd name="T9" fmla="*/ 5 h 597"/>
                <a:gd name="T10" fmla="*/ 1 w 267"/>
                <a:gd name="T11" fmla="*/ 5 h 597"/>
                <a:gd name="T12" fmla="*/ 1 w 267"/>
                <a:gd name="T13" fmla="*/ 5 h 597"/>
                <a:gd name="T14" fmla="*/ 0 w 267"/>
                <a:gd name="T15" fmla="*/ 2 h 597"/>
                <a:gd name="T16" fmla="*/ 1 w 267"/>
                <a:gd name="T17" fmla="*/ 0 h 597"/>
                <a:gd name="T18" fmla="*/ 3 w 267"/>
                <a:gd name="T19" fmla="*/ 2 h 597"/>
                <a:gd name="T20" fmla="*/ 0 w 267"/>
                <a:gd name="T21" fmla="*/ 2 h 59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67" h="597">
                  <a:moveTo>
                    <a:pt x="100" y="564"/>
                  </a:moveTo>
                  <a:lnTo>
                    <a:pt x="100" y="200"/>
                  </a:lnTo>
                  <a:cubicBezTo>
                    <a:pt x="100" y="182"/>
                    <a:pt x="115" y="167"/>
                    <a:pt x="134" y="167"/>
                  </a:cubicBezTo>
                  <a:cubicBezTo>
                    <a:pt x="152" y="167"/>
                    <a:pt x="167" y="182"/>
                    <a:pt x="167" y="200"/>
                  </a:cubicBezTo>
                  <a:lnTo>
                    <a:pt x="167" y="564"/>
                  </a:lnTo>
                  <a:cubicBezTo>
                    <a:pt x="167" y="582"/>
                    <a:pt x="152" y="597"/>
                    <a:pt x="134" y="597"/>
                  </a:cubicBezTo>
                  <a:cubicBezTo>
                    <a:pt x="115" y="597"/>
                    <a:pt x="100" y="582"/>
                    <a:pt x="100" y="564"/>
                  </a:cubicBezTo>
                  <a:close/>
                  <a:moveTo>
                    <a:pt x="0" y="267"/>
                  </a:moveTo>
                  <a:lnTo>
                    <a:pt x="134" y="0"/>
                  </a:lnTo>
                  <a:lnTo>
                    <a:pt x="267" y="267"/>
                  </a:lnTo>
                  <a:lnTo>
                    <a:pt x="0" y="267"/>
                  </a:lnTo>
                  <a:close/>
                </a:path>
              </a:pathLst>
            </a:custGeom>
            <a:solidFill>
              <a:srgbClr val="000000"/>
            </a:solidFill>
            <a:ln w="1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892" name="Freeform 779"/>
            <p:cNvSpPr>
              <a:spLocks noEditPoints="1"/>
            </p:cNvSpPr>
            <p:nvPr/>
          </p:nvSpPr>
          <p:spPr bwMode="auto">
            <a:xfrm>
              <a:off x="610" y="2285"/>
              <a:ext cx="28" cy="56"/>
            </a:xfrm>
            <a:custGeom>
              <a:avLst/>
              <a:gdLst>
                <a:gd name="T0" fmla="*/ 1 w 267"/>
                <a:gd name="T1" fmla="*/ 5 h 597"/>
                <a:gd name="T2" fmla="*/ 1 w 267"/>
                <a:gd name="T3" fmla="*/ 2 h 597"/>
                <a:gd name="T4" fmla="*/ 1 w 267"/>
                <a:gd name="T5" fmla="*/ 2 h 597"/>
                <a:gd name="T6" fmla="*/ 2 w 267"/>
                <a:gd name="T7" fmla="*/ 2 h 597"/>
                <a:gd name="T8" fmla="*/ 2 w 267"/>
                <a:gd name="T9" fmla="*/ 5 h 597"/>
                <a:gd name="T10" fmla="*/ 1 w 267"/>
                <a:gd name="T11" fmla="*/ 5 h 597"/>
                <a:gd name="T12" fmla="*/ 1 w 267"/>
                <a:gd name="T13" fmla="*/ 5 h 597"/>
                <a:gd name="T14" fmla="*/ 0 w 267"/>
                <a:gd name="T15" fmla="*/ 2 h 597"/>
                <a:gd name="T16" fmla="*/ 1 w 267"/>
                <a:gd name="T17" fmla="*/ 0 h 597"/>
                <a:gd name="T18" fmla="*/ 3 w 267"/>
                <a:gd name="T19" fmla="*/ 2 h 597"/>
                <a:gd name="T20" fmla="*/ 0 w 267"/>
                <a:gd name="T21" fmla="*/ 2 h 59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67" h="597">
                  <a:moveTo>
                    <a:pt x="100" y="564"/>
                  </a:moveTo>
                  <a:lnTo>
                    <a:pt x="100" y="200"/>
                  </a:lnTo>
                  <a:cubicBezTo>
                    <a:pt x="100" y="182"/>
                    <a:pt x="115" y="167"/>
                    <a:pt x="134" y="167"/>
                  </a:cubicBezTo>
                  <a:cubicBezTo>
                    <a:pt x="152" y="167"/>
                    <a:pt x="167" y="182"/>
                    <a:pt x="167" y="200"/>
                  </a:cubicBezTo>
                  <a:lnTo>
                    <a:pt x="167" y="564"/>
                  </a:lnTo>
                  <a:cubicBezTo>
                    <a:pt x="167" y="582"/>
                    <a:pt x="152" y="597"/>
                    <a:pt x="134" y="597"/>
                  </a:cubicBezTo>
                  <a:cubicBezTo>
                    <a:pt x="115" y="597"/>
                    <a:pt x="100" y="582"/>
                    <a:pt x="100" y="564"/>
                  </a:cubicBezTo>
                  <a:close/>
                  <a:moveTo>
                    <a:pt x="0" y="267"/>
                  </a:moveTo>
                  <a:lnTo>
                    <a:pt x="134" y="0"/>
                  </a:lnTo>
                  <a:lnTo>
                    <a:pt x="267" y="267"/>
                  </a:lnTo>
                  <a:lnTo>
                    <a:pt x="0" y="267"/>
                  </a:lnTo>
                  <a:close/>
                </a:path>
              </a:pathLst>
            </a:custGeom>
            <a:solidFill>
              <a:srgbClr val="000000"/>
            </a:solidFill>
            <a:ln w="1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893" name="Rectangle 780"/>
            <p:cNvSpPr>
              <a:spLocks noChangeArrowheads="1"/>
            </p:cNvSpPr>
            <p:nvPr/>
          </p:nvSpPr>
          <p:spPr bwMode="auto">
            <a:xfrm rot="-5400000">
              <a:off x="536" y="1965"/>
              <a:ext cx="401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CC0000"/>
                </a:buClr>
                <a:buSzPct val="120000"/>
                <a:buFont typeface="Wingdings" panose="05000000000000000000" pitchFamily="2" charset="2"/>
                <a:buChar char="F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3CC33"/>
                </a:buClr>
                <a:buFont typeface="Wingdings" panose="05000000000000000000" pitchFamily="2" charset="2"/>
                <a:buChar char="Ø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spcBef>
                  <a:spcPct val="20000"/>
                </a:spcBef>
                <a:buSzPct val="90000"/>
                <a:buFont typeface="Wingdings" panose="05000000000000000000" pitchFamily="2" charset="2"/>
                <a:buChar char="p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zh-CN" altLang="zh-CN" sz="70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4.5K return from </a:t>
              </a:r>
              <a:endParaRPr lang="zh-CN" altLang="zh-CN" sz="1800">
                <a:ea typeface="宋体" panose="02010600030101010101" pitchFamily="2" charset="-122"/>
              </a:endParaRPr>
            </a:p>
          </p:txBody>
        </p:sp>
        <p:sp>
          <p:nvSpPr>
            <p:cNvPr id="18894" name="Rectangle 781"/>
            <p:cNvSpPr>
              <a:spLocks noChangeArrowheads="1"/>
            </p:cNvSpPr>
            <p:nvPr/>
          </p:nvSpPr>
          <p:spPr bwMode="auto">
            <a:xfrm rot="-5400000">
              <a:off x="749" y="2092"/>
              <a:ext cx="175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CC0000"/>
                </a:buClr>
                <a:buSzPct val="120000"/>
                <a:buFont typeface="Wingdings" panose="05000000000000000000" pitchFamily="2" charset="2"/>
                <a:buChar char="F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3CC33"/>
                </a:buClr>
                <a:buFont typeface="Wingdings" panose="05000000000000000000" pitchFamily="2" charset="2"/>
                <a:buChar char="Ø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spcBef>
                  <a:spcPct val="20000"/>
                </a:spcBef>
                <a:buSzPct val="90000"/>
                <a:buFont typeface="Wingdings" panose="05000000000000000000" pitchFamily="2" charset="2"/>
                <a:buChar char="p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zh-CN" altLang="zh-CN" sz="70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cavities</a:t>
              </a:r>
              <a:endParaRPr lang="zh-CN" altLang="zh-CN" sz="1800">
                <a:ea typeface="宋体" panose="02010600030101010101" pitchFamily="2" charset="-122"/>
              </a:endParaRPr>
            </a:p>
          </p:txBody>
        </p:sp>
        <p:sp>
          <p:nvSpPr>
            <p:cNvPr id="18895" name="Rectangle 782"/>
            <p:cNvSpPr>
              <a:spLocks noChangeArrowheads="1"/>
            </p:cNvSpPr>
            <p:nvPr/>
          </p:nvSpPr>
          <p:spPr bwMode="auto">
            <a:xfrm rot="-5400000">
              <a:off x="830" y="2009"/>
              <a:ext cx="14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CC0000"/>
                </a:buClr>
                <a:buSzPct val="120000"/>
                <a:buFont typeface="Wingdings" panose="05000000000000000000" pitchFamily="2" charset="2"/>
                <a:buChar char="F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3CC33"/>
                </a:buClr>
                <a:buFont typeface="Wingdings" panose="05000000000000000000" pitchFamily="2" charset="2"/>
                <a:buChar char="Ø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spcBef>
                  <a:spcPct val="20000"/>
                </a:spcBef>
                <a:buSzPct val="90000"/>
                <a:buFont typeface="Wingdings" panose="05000000000000000000" pitchFamily="2" charset="2"/>
                <a:buChar char="p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zh-CN" altLang="zh-CN" sz="70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 </a:t>
              </a:r>
              <a:endParaRPr lang="zh-CN" altLang="zh-CN" sz="1800">
                <a:ea typeface="宋体" panose="02010600030101010101" pitchFamily="2" charset="-122"/>
              </a:endParaRPr>
            </a:p>
          </p:txBody>
        </p:sp>
        <p:sp>
          <p:nvSpPr>
            <p:cNvPr id="18896" name="Rectangle 783"/>
            <p:cNvSpPr>
              <a:spLocks noChangeArrowheads="1"/>
            </p:cNvSpPr>
            <p:nvPr/>
          </p:nvSpPr>
          <p:spPr bwMode="auto">
            <a:xfrm>
              <a:off x="947" y="1633"/>
              <a:ext cx="139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CC0000"/>
                </a:buClr>
                <a:buSzPct val="120000"/>
                <a:buFont typeface="Wingdings" panose="05000000000000000000" pitchFamily="2" charset="2"/>
                <a:buChar char="F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3CC33"/>
                </a:buClr>
                <a:buFont typeface="Wingdings" panose="05000000000000000000" pitchFamily="2" charset="2"/>
                <a:buChar char="Ø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spcBef>
                  <a:spcPct val="20000"/>
                </a:spcBef>
                <a:buSzPct val="90000"/>
                <a:buFont typeface="Wingdings" panose="05000000000000000000" pitchFamily="2" charset="2"/>
                <a:buChar char="p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zh-CN" altLang="zh-CN" sz="70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300K </a:t>
              </a:r>
              <a:endParaRPr lang="zh-CN" altLang="zh-CN" sz="1800">
                <a:ea typeface="宋体" panose="02010600030101010101" pitchFamily="2" charset="-122"/>
              </a:endParaRPr>
            </a:p>
          </p:txBody>
        </p:sp>
        <p:sp>
          <p:nvSpPr>
            <p:cNvPr id="18897" name="Rectangle 784"/>
            <p:cNvSpPr>
              <a:spLocks noChangeArrowheads="1"/>
            </p:cNvSpPr>
            <p:nvPr/>
          </p:nvSpPr>
          <p:spPr bwMode="auto">
            <a:xfrm>
              <a:off x="947" y="1721"/>
              <a:ext cx="151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CC0000"/>
                </a:buClr>
                <a:buSzPct val="120000"/>
                <a:buFont typeface="Wingdings" panose="05000000000000000000" pitchFamily="2" charset="2"/>
                <a:buChar char="F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3CC33"/>
                </a:buClr>
                <a:buFont typeface="Wingdings" panose="05000000000000000000" pitchFamily="2" charset="2"/>
                <a:buChar char="Ø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spcBef>
                  <a:spcPct val="20000"/>
                </a:spcBef>
                <a:buSzPct val="90000"/>
                <a:buFont typeface="Wingdings" panose="05000000000000000000" pitchFamily="2" charset="2"/>
                <a:buChar char="p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zh-CN" altLang="zh-CN" sz="70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supply</a:t>
              </a:r>
              <a:endParaRPr lang="zh-CN" altLang="zh-CN" sz="1800">
                <a:ea typeface="宋体" panose="02010600030101010101" pitchFamily="2" charset="-122"/>
              </a:endParaRPr>
            </a:p>
          </p:txBody>
        </p:sp>
        <p:sp>
          <p:nvSpPr>
            <p:cNvPr id="18898" name="Rectangle 785"/>
            <p:cNvSpPr>
              <a:spLocks noChangeArrowheads="1"/>
            </p:cNvSpPr>
            <p:nvPr/>
          </p:nvSpPr>
          <p:spPr bwMode="auto">
            <a:xfrm>
              <a:off x="1117" y="1721"/>
              <a:ext cx="14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CC0000"/>
                </a:buClr>
                <a:buSzPct val="120000"/>
                <a:buFont typeface="Wingdings" panose="05000000000000000000" pitchFamily="2" charset="2"/>
                <a:buChar char="F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3CC33"/>
                </a:buClr>
                <a:buFont typeface="Wingdings" panose="05000000000000000000" pitchFamily="2" charset="2"/>
                <a:buChar char="Ø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spcBef>
                  <a:spcPct val="20000"/>
                </a:spcBef>
                <a:buSzPct val="90000"/>
                <a:buFont typeface="Wingdings" panose="05000000000000000000" pitchFamily="2" charset="2"/>
                <a:buChar char="p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zh-CN" altLang="zh-CN" sz="70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 </a:t>
              </a:r>
              <a:endParaRPr lang="zh-CN" altLang="zh-CN" sz="1800">
                <a:ea typeface="宋体" panose="02010600030101010101" pitchFamily="2" charset="-122"/>
              </a:endParaRPr>
            </a:p>
          </p:txBody>
        </p:sp>
        <p:sp>
          <p:nvSpPr>
            <p:cNvPr id="18899" name="Rectangle 786"/>
            <p:cNvSpPr>
              <a:spLocks noChangeArrowheads="1"/>
            </p:cNvSpPr>
            <p:nvPr/>
          </p:nvSpPr>
          <p:spPr bwMode="auto">
            <a:xfrm rot="-5400000">
              <a:off x="447" y="1979"/>
              <a:ext cx="387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CC0000"/>
                </a:buClr>
                <a:buSzPct val="120000"/>
                <a:buFont typeface="Wingdings" panose="05000000000000000000" pitchFamily="2" charset="2"/>
                <a:buChar char="F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3CC33"/>
                </a:buClr>
                <a:buFont typeface="Wingdings" panose="05000000000000000000" pitchFamily="2" charset="2"/>
                <a:buChar char="Ø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spcBef>
                  <a:spcPct val="20000"/>
                </a:spcBef>
                <a:buSzPct val="90000"/>
                <a:buFont typeface="Wingdings" panose="05000000000000000000" pitchFamily="2" charset="2"/>
                <a:buChar char="p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zh-CN" altLang="zh-CN" sz="70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80K return from </a:t>
              </a:r>
              <a:endParaRPr lang="zh-CN" altLang="zh-CN" sz="1800">
                <a:ea typeface="宋体" panose="02010600030101010101" pitchFamily="2" charset="-122"/>
              </a:endParaRPr>
            </a:p>
          </p:txBody>
        </p:sp>
        <p:sp>
          <p:nvSpPr>
            <p:cNvPr id="18900" name="Rectangle 787"/>
            <p:cNvSpPr>
              <a:spLocks noChangeArrowheads="1"/>
            </p:cNvSpPr>
            <p:nvPr/>
          </p:nvSpPr>
          <p:spPr bwMode="auto">
            <a:xfrm rot="-5400000">
              <a:off x="652" y="2098"/>
              <a:ext cx="175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CC0000"/>
                </a:buClr>
                <a:buSzPct val="120000"/>
                <a:buFont typeface="Wingdings" panose="05000000000000000000" pitchFamily="2" charset="2"/>
                <a:buChar char="F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3CC33"/>
                </a:buClr>
                <a:buFont typeface="Wingdings" panose="05000000000000000000" pitchFamily="2" charset="2"/>
                <a:buChar char="Ø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spcBef>
                  <a:spcPct val="20000"/>
                </a:spcBef>
                <a:buSzPct val="90000"/>
                <a:buFont typeface="Wingdings" panose="05000000000000000000" pitchFamily="2" charset="2"/>
                <a:buChar char="p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zh-CN" altLang="zh-CN" sz="70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cavities</a:t>
              </a:r>
              <a:endParaRPr lang="zh-CN" altLang="zh-CN" sz="1800">
                <a:ea typeface="宋体" panose="02010600030101010101" pitchFamily="2" charset="-122"/>
              </a:endParaRPr>
            </a:p>
          </p:txBody>
        </p:sp>
        <p:sp>
          <p:nvSpPr>
            <p:cNvPr id="18901" name="Rectangle 788"/>
            <p:cNvSpPr>
              <a:spLocks noChangeArrowheads="1"/>
            </p:cNvSpPr>
            <p:nvPr/>
          </p:nvSpPr>
          <p:spPr bwMode="auto">
            <a:xfrm rot="-5400000">
              <a:off x="733" y="2015"/>
              <a:ext cx="14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CC0000"/>
                </a:buClr>
                <a:buSzPct val="120000"/>
                <a:buFont typeface="Wingdings" panose="05000000000000000000" pitchFamily="2" charset="2"/>
                <a:buChar char="F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3CC33"/>
                </a:buClr>
                <a:buFont typeface="Wingdings" panose="05000000000000000000" pitchFamily="2" charset="2"/>
                <a:buChar char="Ø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spcBef>
                  <a:spcPct val="20000"/>
                </a:spcBef>
                <a:buSzPct val="90000"/>
                <a:buFont typeface="Wingdings" panose="05000000000000000000" pitchFamily="2" charset="2"/>
                <a:buChar char="p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zh-CN" altLang="zh-CN" sz="70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 </a:t>
              </a:r>
              <a:endParaRPr lang="zh-CN" altLang="zh-CN" sz="1800">
                <a:ea typeface="宋体" panose="02010600030101010101" pitchFamily="2" charset="-122"/>
              </a:endParaRPr>
            </a:p>
          </p:txBody>
        </p:sp>
        <p:sp>
          <p:nvSpPr>
            <p:cNvPr id="18902" name="Rectangle 789"/>
            <p:cNvSpPr>
              <a:spLocks noChangeArrowheads="1"/>
            </p:cNvSpPr>
            <p:nvPr/>
          </p:nvSpPr>
          <p:spPr bwMode="auto">
            <a:xfrm rot="-5400000">
              <a:off x="763" y="1982"/>
              <a:ext cx="401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CC0000"/>
                </a:buClr>
                <a:buSzPct val="120000"/>
                <a:buFont typeface="Wingdings" panose="05000000000000000000" pitchFamily="2" charset="2"/>
                <a:buChar char="F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3CC33"/>
                </a:buClr>
                <a:buFont typeface="Wingdings" panose="05000000000000000000" pitchFamily="2" charset="2"/>
                <a:buChar char="Ø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spcBef>
                  <a:spcPct val="20000"/>
                </a:spcBef>
                <a:buSzPct val="90000"/>
                <a:buFont typeface="Wingdings" panose="05000000000000000000" pitchFamily="2" charset="2"/>
                <a:buChar char="p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zh-CN" altLang="zh-CN" sz="70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4.5K return from </a:t>
              </a:r>
              <a:endParaRPr lang="zh-CN" altLang="zh-CN" sz="1800">
                <a:ea typeface="宋体" panose="02010600030101010101" pitchFamily="2" charset="-122"/>
              </a:endParaRPr>
            </a:p>
          </p:txBody>
        </p:sp>
        <p:sp>
          <p:nvSpPr>
            <p:cNvPr id="18903" name="Rectangle 790"/>
            <p:cNvSpPr>
              <a:spLocks noChangeArrowheads="1"/>
            </p:cNvSpPr>
            <p:nvPr/>
          </p:nvSpPr>
          <p:spPr bwMode="auto">
            <a:xfrm rot="-5400000">
              <a:off x="994" y="2129"/>
              <a:ext cx="138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CC0000"/>
                </a:buClr>
                <a:buSzPct val="120000"/>
                <a:buFont typeface="Wingdings" panose="05000000000000000000" pitchFamily="2" charset="2"/>
                <a:buChar char="F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3CC33"/>
                </a:buClr>
                <a:buFont typeface="Wingdings" panose="05000000000000000000" pitchFamily="2" charset="2"/>
                <a:buChar char="Ø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spcBef>
                  <a:spcPct val="20000"/>
                </a:spcBef>
                <a:buSzPct val="90000"/>
                <a:buFont typeface="Wingdings" panose="05000000000000000000" pitchFamily="2" charset="2"/>
                <a:buChar char="p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zh-CN" altLang="zh-CN" sz="70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dewar</a:t>
              </a:r>
              <a:endParaRPr lang="zh-CN" altLang="zh-CN" sz="1800">
                <a:ea typeface="宋体" panose="02010600030101010101" pitchFamily="2" charset="-122"/>
              </a:endParaRPr>
            </a:p>
          </p:txBody>
        </p:sp>
        <p:sp>
          <p:nvSpPr>
            <p:cNvPr id="18904" name="Rectangle 791"/>
            <p:cNvSpPr>
              <a:spLocks noChangeArrowheads="1"/>
            </p:cNvSpPr>
            <p:nvPr/>
          </p:nvSpPr>
          <p:spPr bwMode="auto">
            <a:xfrm rot="-5400000">
              <a:off x="1057" y="2061"/>
              <a:ext cx="14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CC0000"/>
                </a:buClr>
                <a:buSzPct val="120000"/>
                <a:buFont typeface="Wingdings" panose="05000000000000000000" pitchFamily="2" charset="2"/>
                <a:buChar char="F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3CC33"/>
                </a:buClr>
                <a:buFont typeface="Wingdings" panose="05000000000000000000" pitchFamily="2" charset="2"/>
                <a:buChar char="Ø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spcBef>
                  <a:spcPct val="20000"/>
                </a:spcBef>
                <a:buSzPct val="90000"/>
                <a:buFont typeface="Wingdings" panose="05000000000000000000" pitchFamily="2" charset="2"/>
                <a:buChar char="p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zh-CN" altLang="zh-CN" sz="70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 </a:t>
              </a:r>
              <a:endParaRPr lang="zh-CN" altLang="zh-CN" sz="1800">
                <a:ea typeface="宋体" panose="02010600030101010101" pitchFamily="2" charset="-122"/>
              </a:endParaRPr>
            </a:p>
          </p:txBody>
        </p:sp>
        <p:sp>
          <p:nvSpPr>
            <p:cNvPr id="18905" name="Rectangle 792"/>
            <p:cNvSpPr>
              <a:spLocks noChangeArrowheads="1"/>
            </p:cNvSpPr>
            <p:nvPr/>
          </p:nvSpPr>
          <p:spPr bwMode="auto">
            <a:xfrm rot="-5400000">
              <a:off x="697" y="1979"/>
              <a:ext cx="387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CC0000"/>
                </a:buClr>
                <a:buSzPct val="120000"/>
                <a:buFont typeface="Wingdings" panose="05000000000000000000" pitchFamily="2" charset="2"/>
                <a:buChar char="F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3CC33"/>
                </a:buClr>
                <a:buFont typeface="Wingdings" panose="05000000000000000000" pitchFamily="2" charset="2"/>
                <a:buChar char="Ø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spcBef>
                  <a:spcPct val="20000"/>
                </a:spcBef>
                <a:buSzPct val="90000"/>
                <a:buFont typeface="Wingdings" panose="05000000000000000000" pitchFamily="2" charset="2"/>
                <a:buChar char="p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zh-CN" altLang="zh-CN" sz="70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80K return from </a:t>
              </a:r>
              <a:endParaRPr lang="zh-CN" altLang="zh-CN" sz="1800">
                <a:ea typeface="宋体" panose="02010600030101010101" pitchFamily="2" charset="-122"/>
              </a:endParaRPr>
            </a:p>
          </p:txBody>
        </p:sp>
        <p:sp>
          <p:nvSpPr>
            <p:cNvPr id="18906" name="Rectangle 793"/>
            <p:cNvSpPr>
              <a:spLocks noChangeArrowheads="1"/>
            </p:cNvSpPr>
            <p:nvPr/>
          </p:nvSpPr>
          <p:spPr bwMode="auto">
            <a:xfrm rot="-5400000">
              <a:off x="921" y="2118"/>
              <a:ext cx="138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CC0000"/>
                </a:buClr>
                <a:buSzPct val="120000"/>
                <a:buFont typeface="Wingdings" panose="05000000000000000000" pitchFamily="2" charset="2"/>
                <a:buChar char="F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3CC33"/>
                </a:buClr>
                <a:buFont typeface="Wingdings" panose="05000000000000000000" pitchFamily="2" charset="2"/>
                <a:buChar char="Ø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spcBef>
                  <a:spcPct val="20000"/>
                </a:spcBef>
                <a:buSzPct val="90000"/>
                <a:buFont typeface="Wingdings" panose="05000000000000000000" pitchFamily="2" charset="2"/>
                <a:buChar char="p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zh-CN" altLang="zh-CN" sz="70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dewar</a:t>
              </a:r>
              <a:endParaRPr lang="zh-CN" altLang="zh-CN" sz="1800">
                <a:ea typeface="宋体" panose="02010600030101010101" pitchFamily="2" charset="-122"/>
              </a:endParaRPr>
            </a:p>
          </p:txBody>
        </p:sp>
        <p:sp>
          <p:nvSpPr>
            <p:cNvPr id="18907" name="Rectangle 794"/>
            <p:cNvSpPr>
              <a:spLocks noChangeArrowheads="1"/>
            </p:cNvSpPr>
            <p:nvPr/>
          </p:nvSpPr>
          <p:spPr bwMode="auto">
            <a:xfrm rot="-5400000">
              <a:off x="984" y="2050"/>
              <a:ext cx="14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CC0000"/>
                </a:buClr>
                <a:buSzPct val="120000"/>
                <a:buFont typeface="Wingdings" panose="05000000000000000000" pitchFamily="2" charset="2"/>
                <a:buChar char="F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3CC33"/>
                </a:buClr>
                <a:buFont typeface="Wingdings" panose="05000000000000000000" pitchFamily="2" charset="2"/>
                <a:buChar char="Ø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spcBef>
                  <a:spcPct val="20000"/>
                </a:spcBef>
                <a:buSzPct val="90000"/>
                <a:buFont typeface="Wingdings" panose="05000000000000000000" pitchFamily="2" charset="2"/>
                <a:buChar char="p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zh-CN" altLang="zh-CN" sz="70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 </a:t>
              </a:r>
              <a:endParaRPr lang="zh-CN" altLang="zh-CN" sz="1800">
                <a:ea typeface="宋体" panose="02010600030101010101" pitchFamily="2" charset="-122"/>
              </a:endParaRPr>
            </a:p>
          </p:txBody>
        </p:sp>
        <p:sp>
          <p:nvSpPr>
            <p:cNvPr id="18908" name="Rectangle 795"/>
            <p:cNvSpPr>
              <a:spLocks noChangeArrowheads="1"/>
            </p:cNvSpPr>
            <p:nvPr/>
          </p:nvSpPr>
          <p:spPr bwMode="auto">
            <a:xfrm rot="-5400000">
              <a:off x="1148" y="2047"/>
              <a:ext cx="263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CC0000"/>
                </a:buClr>
                <a:buSzPct val="120000"/>
                <a:buFont typeface="Wingdings" panose="05000000000000000000" pitchFamily="2" charset="2"/>
                <a:buChar char="F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3CC33"/>
                </a:buClr>
                <a:buFont typeface="Wingdings" panose="05000000000000000000" pitchFamily="2" charset="2"/>
                <a:buChar char="Ø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spcBef>
                  <a:spcPct val="20000"/>
                </a:spcBef>
                <a:buSzPct val="90000"/>
                <a:buFont typeface="Wingdings" panose="05000000000000000000" pitchFamily="2" charset="2"/>
                <a:buChar char="p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zh-CN" altLang="zh-CN" sz="70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80K supply</a:t>
              </a:r>
              <a:endParaRPr lang="zh-CN" altLang="zh-CN" sz="1800">
                <a:ea typeface="宋体" panose="02010600030101010101" pitchFamily="2" charset="-122"/>
              </a:endParaRPr>
            </a:p>
          </p:txBody>
        </p:sp>
        <p:sp>
          <p:nvSpPr>
            <p:cNvPr id="18909" name="Rectangle 796"/>
            <p:cNvSpPr>
              <a:spLocks noChangeArrowheads="1"/>
            </p:cNvSpPr>
            <p:nvPr/>
          </p:nvSpPr>
          <p:spPr bwMode="auto">
            <a:xfrm rot="-5400000">
              <a:off x="1272" y="1924"/>
              <a:ext cx="14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CC0000"/>
                </a:buClr>
                <a:buSzPct val="120000"/>
                <a:buFont typeface="Wingdings" panose="05000000000000000000" pitchFamily="2" charset="2"/>
                <a:buChar char="F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3CC33"/>
                </a:buClr>
                <a:buFont typeface="Wingdings" panose="05000000000000000000" pitchFamily="2" charset="2"/>
                <a:buChar char="Ø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spcBef>
                  <a:spcPct val="20000"/>
                </a:spcBef>
                <a:buSzPct val="90000"/>
                <a:buFont typeface="Wingdings" panose="05000000000000000000" pitchFamily="2" charset="2"/>
                <a:buChar char="p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zh-CN" altLang="zh-CN" sz="70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 </a:t>
              </a:r>
              <a:endParaRPr lang="zh-CN" altLang="zh-CN" sz="1800">
                <a:ea typeface="宋体" panose="02010600030101010101" pitchFamily="2" charset="-122"/>
              </a:endParaRPr>
            </a:p>
          </p:txBody>
        </p:sp>
        <p:sp>
          <p:nvSpPr>
            <p:cNvPr id="18910" name="Rectangle 797"/>
            <p:cNvSpPr>
              <a:spLocks noChangeArrowheads="1"/>
            </p:cNvSpPr>
            <p:nvPr/>
          </p:nvSpPr>
          <p:spPr bwMode="auto">
            <a:xfrm rot="-5400000">
              <a:off x="931" y="2035"/>
              <a:ext cx="277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CC0000"/>
                </a:buClr>
                <a:buSzPct val="120000"/>
                <a:buFont typeface="Wingdings" panose="05000000000000000000" pitchFamily="2" charset="2"/>
                <a:buChar char="F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3CC33"/>
                </a:buClr>
                <a:buFont typeface="Wingdings" panose="05000000000000000000" pitchFamily="2" charset="2"/>
                <a:buChar char="Ø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spcBef>
                  <a:spcPct val="20000"/>
                </a:spcBef>
                <a:buSzPct val="90000"/>
                <a:buFont typeface="Wingdings" panose="05000000000000000000" pitchFamily="2" charset="2"/>
                <a:buChar char="p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zh-CN" altLang="zh-CN" sz="70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4.5K supply</a:t>
              </a:r>
              <a:endParaRPr lang="zh-CN" altLang="zh-CN" sz="1800">
                <a:ea typeface="宋体" panose="02010600030101010101" pitchFamily="2" charset="-122"/>
              </a:endParaRPr>
            </a:p>
          </p:txBody>
        </p:sp>
        <p:sp>
          <p:nvSpPr>
            <p:cNvPr id="18911" name="Rectangle 798"/>
            <p:cNvSpPr>
              <a:spLocks noChangeArrowheads="1"/>
            </p:cNvSpPr>
            <p:nvPr/>
          </p:nvSpPr>
          <p:spPr bwMode="auto">
            <a:xfrm rot="-5400000">
              <a:off x="1064" y="1907"/>
              <a:ext cx="14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CC0000"/>
                </a:buClr>
                <a:buSzPct val="120000"/>
                <a:buFont typeface="Wingdings" panose="05000000000000000000" pitchFamily="2" charset="2"/>
                <a:buChar char="F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3CC33"/>
                </a:buClr>
                <a:buFont typeface="Wingdings" panose="05000000000000000000" pitchFamily="2" charset="2"/>
                <a:buChar char="Ø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spcBef>
                  <a:spcPct val="20000"/>
                </a:spcBef>
                <a:buSzPct val="90000"/>
                <a:buFont typeface="Wingdings" panose="05000000000000000000" pitchFamily="2" charset="2"/>
                <a:buChar char="p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zh-CN" altLang="zh-CN" sz="70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 </a:t>
              </a:r>
              <a:endParaRPr lang="zh-CN" altLang="zh-CN" sz="1800">
                <a:ea typeface="宋体" panose="02010600030101010101" pitchFamily="2" charset="-122"/>
              </a:endParaRPr>
            </a:p>
          </p:txBody>
        </p:sp>
        <p:grpSp>
          <p:nvGrpSpPr>
            <p:cNvPr id="18912" name="Group 805"/>
            <p:cNvGrpSpPr>
              <a:grpSpLocks/>
            </p:cNvGrpSpPr>
            <p:nvPr/>
          </p:nvGrpSpPr>
          <p:grpSpPr bwMode="auto">
            <a:xfrm>
              <a:off x="1729" y="1268"/>
              <a:ext cx="35" cy="45"/>
              <a:chOff x="1729" y="1268"/>
              <a:chExt cx="35" cy="45"/>
            </a:xfrm>
          </p:grpSpPr>
          <p:grpSp>
            <p:nvGrpSpPr>
              <p:cNvPr id="19880" name="Group 801"/>
              <p:cNvGrpSpPr>
                <a:grpSpLocks/>
              </p:cNvGrpSpPr>
              <p:nvPr/>
            </p:nvGrpSpPr>
            <p:grpSpPr bwMode="auto">
              <a:xfrm>
                <a:off x="1729" y="1268"/>
                <a:ext cx="35" cy="23"/>
                <a:chOff x="1729" y="1268"/>
                <a:chExt cx="35" cy="23"/>
              </a:xfrm>
            </p:grpSpPr>
            <p:sp>
              <p:nvSpPr>
                <p:cNvPr id="19884" name="Freeform 799"/>
                <p:cNvSpPr>
                  <a:spLocks/>
                </p:cNvSpPr>
                <p:nvPr/>
              </p:nvSpPr>
              <p:spPr bwMode="auto">
                <a:xfrm>
                  <a:off x="1729" y="1268"/>
                  <a:ext cx="35" cy="23"/>
                </a:xfrm>
                <a:custGeom>
                  <a:avLst/>
                  <a:gdLst>
                    <a:gd name="T0" fmla="*/ 18 w 35"/>
                    <a:gd name="T1" fmla="*/ 23 h 23"/>
                    <a:gd name="T2" fmla="*/ 35 w 35"/>
                    <a:gd name="T3" fmla="*/ 0 h 23"/>
                    <a:gd name="T4" fmla="*/ 0 w 35"/>
                    <a:gd name="T5" fmla="*/ 0 h 23"/>
                    <a:gd name="T6" fmla="*/ 18 w 35"/>
                    <a:gd name="T7" fmla="*/ 23 h 23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5" h="23">
                      <a:moveTo>
                        <a:pt x="18" y="23"/>
                      </a:moveTo>
                      <a:lnTo>
                        <a:pt x="35" y="0"/>
                      </a:lnTo>
                      <a:lnTo>
                        <a:pt x="0" y="0"/>
                      </a:lnTo>
                      <a:lnTo>
                        <a:pt x="18" y="2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9885" name="Freeform 800"/>
                <p:cNvSpPr>
                  <a:spLocks/>
                </p:cNvSpPr>
                <p:nvPr/>
              </p:nvSpPr>
              <p:spPr bwMode="auto">
                <a:xfrm>
                  <a:off x="1729" y="1268"/>
                  <a:ext cx="35" cy="23"/>
                </a:xfrm>
                <a:custGeom>
                  <a:avLst/>
                  <a:gdLst>
                    <a:gd name="T0" fmla="*/ 18 w 35"/>
                    <a:gd name="T1" fmla="*/ 23 h 23"/>
                    <a:gd name="T2" fmla="*/ 35 w 35"/>
                    <a:gd name="T3" fmla="*/ 0 h 23"/>
                    <a:gd name="T4" fmla="*/ 0 w 35"/>
                    <a:gd name="T5" fmla="*/ 0 h 23"/>
                    <a:gd name="T6" fmla="*/ 18 w 35"/>
                    <a:gd name="T7" fmla="*/ 23 h 23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5" h="23">
                      <a:moveTo>
                        <a:pt x="18" y="23"/>
                      </a:moveTo>
                      <a:lnTo>
                        <a:pt x="35" y="0"/>
                      </a:lnTo>
                      <a:lnTo>
                        <a:pt x="0" y="0"/>
                      </a:lnTo>
                      <a:lnTo>
                        <a:pt x="18" y="23"/>
                      </a:lnTo>
                      <a:close/>
                    </a:path>
                  </a:pathLst>
                </a:custGeom>
                <a:noFill/>
                <a:ln w="5" cap="rnd">
                  <a:solidFill>
                    <a:srgbClr val="80808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9881" name="Group 804"/>
              <p:cNvGrpSpPr>
                <a:grpSpLocks/>
              </p:cNvGrpSpPr>
              <p:nvPr/>
            </p:nvGrpSpPr>
            <p:grpSpPr bwMode="auto">
              <a:xfrm>
                <a:off x="1729" y="1290"/>
                <a:ext cx="35" cy="23"/>
                <a:chOff x="1729" y="1290"/>
                <a:chExt cx="35" cy="23"/>
              </a:xfrm>
            </p:grpSpPr>
            <p:sp>
              <p:nvSpPr>
                <p:cNvPr id="19882" name="Freeform 802"/>
                <p:cNvSpPr>
                  <a:spLocks/>
                </p:cNvSpPr>
                <p:nvPr/>
              </p:nvSpPr>
              <p:spPr bwMode="auto">
                <a:xfrm>
                  <a:off x="1729" y="1290"/>
                  <a:ext cx="35" cy="23"/>
                </a:xfrm>
                <a:custGeom>
                  <a:avLst/>
                  <a:gdLst>
                    <a:gd name="T0" fmla="*/ 18 w 35"/>
                    <a:gd name="T1" fmla="*/ 0 h 23"/>
                    <a:gd name="T2" fmla="*/ 35 w 35"/>
                    <a:gd name="T3" fmla="*/ 23 h 23"/>
                    <a:gd name="T4" fmla="*/ 0 w 35"/>
                    <a:gd name="T5" fmla="*/ 23 h 23"/>
                    <a:gd name="T6" fmla="*/ 18 w 35"/>
                    <a:gd name="T7" fmla="*/ 0 h 23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5" h="23">
                      <a:moveTo>
                        <a:pt x="18" y="0"/>
                      </a:moveTo>
                      <a:lnTo>
                        <a:pt x="35" y="23"/>
                      </a:lnTo>
                      <a:lnTo>
                        <a:pt x="0" y="23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9883" name="Freeform 803"/>
                <p:cNvSpPr>
                  <a:spLocks/>
                </p:cNvSpPr>
                <p:nvPr/>
              </p:nvSpPr>
              <p:spPr bwMode="auto">
                <a:xfrm>
                  <a:off x="1729" y="1290"/>
                  <a:ext cx="35" cy="23"/>
                </a:xfrm>
                <a:custGeom>
                  <a:avLst/>
                  <a:gdLst>
                    <a:gd name="T0" fmla="*/ 18 w 35"/>
                    <a:gd name="T1" fmla="*/ 0 h 23"/>
                    <a:gd name="T2" fmla="*/ 35 w 35"/>
                    <a:gd name="T3" fmla="*/ 23 h 23"/>
                    <a:gd name="T4" fmla="*/ 0 w 35"/>
                    <a:gd name="T5" fmla="*/ 23 h 23"/>
                    <a:gd name="T6" fmla="*/ 18 w 35"/>
                    <a:gd name="T7" fmla="*/ 0 h 23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5" h="23">
                      <a:moveTo>
                        <a:pt x="18" y="0"/>
                      </a:moveTo>
                      <a:lnTo>
                        <a:pt x="35" y="23"/>
                      </a:lnTo>
                      <a:lnTo>
                        <a:pt x="0" y="23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noFill/>
                <a:ln w="5" cap="rnd">
                  <a:solidFill>
                    <a:srgbClr val="80808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18913" name="Group 812"/>
            <p:cNvGrpSpPr>
              <a:grpSpLocks/>
            </p:cNvGrpSpPr>
            <p:nvPr/>
          </p:nvGrpSpPr>
          <p:grpSpPr bwMode="auto">
            <a:xfrm>
              <a:off x="1227" y="1564"/>
              <a:ext cx="60" cy="31"/>
              <a:chOff x="1227" y="1564"/>
              <a:chExt cx="60" cy="31"/>
            </a:xfrm>
          </p:grpSpPr>
          <p:grpSp>
            <p:nvGrpSpPr>
              <p:cNvPr id="19874" name="Group 808"/>
              <p:cNvGrpSpPr>
                <a:grpSpLocks/>
              </p:cNvGrpSpPr>
              <p:nvPr/>
            </p:nvGrpSpPr>
            <p:grpSpPr bwMode="auto">
              <a:xfrm>
                <a:off x="1227" y="1564"/>
                <a:ext cx="30" cy="31"/>
                <a:chOff x="1227" y="1564"/>
                <a:chExt cx="30" cy="31"/>
              </a:xfrm>
            </p:grpSpPr>
            <p:sp>
              <p:nvSpPr>
                <p:cNvPr id="19878" name="Freeform 806"/>
                <p:cNvSpPr>
                  <a:spLocks/>
                </p:cNvSpPr>
                <p:nvPr/>
              </p:nvSpPr>
              <p:spPr bwMode="auto">
                <a:xfrm>
                  <a:off x="1227" y="1564"/>
                  <a:ext cx="30" cy="31"/>
                </a:xfrm>
                <a:custGeom>
                  <a:avLst/>
                  <a:gdLst>
                    <a:gd name="T0" fmla="*/ 30 w 30"/>
                    <a:gd name="T1" fmla="*/ 16 h 31"/>
                    <a:gd name="T2" fmla="*/ 0 w 30"/>
                    <a:gd name="T3" fmla="*/ 0 h 31"/>
                    <a:gd name="T4" fmla="*/ 0 w 30"/>
                    <a:gd name="T5" fmla="*/ 31 h 31"/>
                    <a:gd name="T6" fmla="*/ 30 w 30"/>
                    <a:gd name="T7" fmla="*/ 16 h 31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0" h="31">
                      <a:moveTo>
                        <a:pt x="30" y="16"/>
                      </a:moveTo>
                      <a:lnTo>
                        <a:pt x="0" y="0"/>
                      </a:lnTo>
                      <a:lnTo>
                        <a:pt x="0" y="31"/>
                      </a:lnTo>
                      <a:lnTo>
                        <a:pt x="30" y="1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9879" name="Freeform 807"/>
                <p:cNvSpPr>
                  <a:spLocks/>
                </p:cNvSpPr>
                <p:nvPr/>
              </p:nvSpPr>
              <p:spPr bwMode="auto">
                <a:xfrm>
                  <a:off x="1227" y="1564"/>
                  <a:ext cx="30" cy="31"/>
                </a:xfrm>
                <a:custGeom>
                  <a:avLst/>
                  <a:gdLst>
                    <a:gd name="T0" fmla="*/ 30 w 30"/>
                    <a:gd name="T1" fmla="*/ 16 h 31"/>
                    <a:gd name="T2" fmla="*/ 0 w 30"/>
                    <a:gd name="T3" fmla="*/ 0 h 31"/>
                    <a:gd name="T4" fmla="*/ 0 w 30"/>
                    <a:gd name="T5" fmla="*/ 31 h 31"/>
                    <a:gd name="T6" fmla="*/ 30 w 30"/>
                    <a:gd name="T7" fmla="*/ 16 h 31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0" h="31">
                      <a:moveTo>
                        <a:pt x="30" y="16"/>
                      </a:moveTo>
                      <a:lnTo>
                        <a:pt x="0" y="0"/>
                      </a:lnTo>
                      <a:lnTo>
                        <a:pt x="0" y="31"/>
                      </a:lnTo>
                      <a:lnTo>
                        <a:pt x="30" y="16"/>
                      </a:lnTo>
                      <a:close/>
                    </a:path>
                  </a:pathLst>
                </a:custGeom>
                <a:noFill/>
                <a:ln w="5" cap="rnd">
                  <a:solidFill>
                    <a:srgbClr val="80808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9875" name="Group 811"/>
              <p:cNvGrpSpPr>
                <a:grpSpLocks/>
              </p:cNvGrpSpPr>
              <p:nvPr/>
            </p:nvGrpSpPr>
            <p:grpSpPr bwMode="auto">
              <a:xfrm>
                <a:off x="1257" y="1564"/>
                <a:ext cx="30" cy="31"/>
                <a:chOff x="1257" y="1564"/>
                <a:chExt cx="30" cy="31"/>
              </a:xfrm>
            </p:grpSpPr>
            <p:sp>
              <p:nvSpPr>
                <p:cNvPr id="19876" name="Freeform 809"/>
                <p:cNvSpPr>
                  <a:spLocks/>
                </p:cNvSpPr>
                <p:nvPr/>
              </p:nvSpPr>
              <p:spPr bwMode="auto">
                <a:xfrm>
                  <a:off x="1257" y="1564"/>
                  <a:ext cx="30" cy="31"/>
                </a:xfrm>
                <a:custGeom>
                  <a:avLst/>
                  <a:gdLst>
                    <a:gd name="T0" fmla="*/ 0 w 30"/>
                    <a:gd name="T1" fmla="*/ 16 h 31"/>
                    <a:gd name="T2" fmla="*/ 30 w 30"/>
                    <a:gd name="T3" fmla="*/ 0 h 31"/>
                    <a:gd name="T4" fmla="*/ 30 w 30"/>
                    <a:gd name="T5" fmla="*/ 31 h 31"/>
                    <a:gd name="T6" fmla="*/ 0 w 30"/>
                    <a:gd name="T7" fmla="*/ 16 h 31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0" h="31">
                      <a:moveTo>
                        <a:pt x="0" y="16"/>
                      </a:moveTo>
                      <a:lnTo>
                        <a:pt x="30" y="0"/>
                      </a:lnTo>
                      <a:lnTo>
                        <a:pt x="30" y="31"/>
                      </a:lnTo>
                      <a:lnTo>
                        <a:pt x="0" y="1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9877" name="Freeform 810"/>
                <p:cNvSpPr>
                  <a:spLocks/>
                </p:cNvSpPr>
                <p:nvPr/>
              </p:nvSpPr>
              <p:spPr bwMode="auto">
                <a:xfrm>
                  <a:off x="1257" y="1564"/>
                  <a:ext cx="30" cy="31"/>
                </a:xfrm>
                <a:custGeom>
                  <a:avLst/>
                  <a:gdLst>
                    <a:gd name="T0" fmla="*/ 0 w 30"/>
                    <a:gd name="T1" fmla="*/ 16 h 31"/>
                    <a:gd name="T2" fmla="*/ 30 w 30"/>
                    <a:gd name="T3" fmla="*/ 0 h 31"/>
                    <a:gd name="T4" fmla="*/ 30 w 30"/>
                    <a:gd name="T5" fmla="*/ 31 h 31"/>
                    <a:gd name="T6" fmla="*/ 0 w 30"/>
                    <a:gd name="T7" fmla="*/ 16 h 31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0" h="31">
                      <a:moveTo>
                        <a:pt x="0" y="16"/>
                      </a:moveTo>
                      <a:lnTo>
                        <a:pt x="30" y="0"/>
                      </a:lnTo>
                      <a:lnTo>
                        <a:pt x="30" y="31"/>
                      </a:lnTo>
                      <a:lnTo>
                        <a:pt x="0" y="16"/>
                      </a:lnTo>
                      <a:close/>
                    </a:path>
                  </a:pathLst>
                </a:custGeom>
                <a:noFill/>
                <a:ln w="5" cap="rnd">
                  <a:solidFill>
                    <a:srgbClr val="80808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  <p:sp>
          <p:nvSpPr>
            <p:cNvPr id="18914" name="Freeform 813"/>
            <p:cNvSpPr>
              <a:spLocks noEditPoints="1"/>
            </p:cNvSpPr>
            <p:nvPr/>
          </p:nvSpPr>
          <p:spPr bwMode="auto">
            <a:xfrm>
              <a:off x="2628" y="2473"/>
              <a:ext cx="4" cy="51"/>
            </a:xfrm>
            <a:custGeom>
              <a:avLst/>
              <a:gdLst>
                <a:gd name="T0" fmla="*/ 0 w 33"/>
                <a:gd name="T1" fmla="*/ 0 h 540"/>
                <a:gd name="T2" fmla="*/ 0 w 33"/>
                <a:gd name="T3" fmla="*/ 2 h 540"/>
                <a:gd name="T4" fmla="*/ 0 w 33"/>
                <a:gd name="T5" fmla="*/ 2 h 540"/>
                <a:gd name="T6" fmla="*/ 0 w 33"/>
                <a:gd name="T7" fmla="*/ 2 h 540"/>
                <a:gd name="T8" fmla="*/ 0 w 33"/>
                <a:gd name="T9" fmla="*/ 0 h 540"/>
                <a:gd name="T10" fmla="*/ 0 w 33"/>
                <a:gd name="T11" fmla="*/ 0 h 540"/>
                <a:gd name="T12" fmla="*/ 0 w 33"/>
                <a:gd name="T13" fmla="*/ 0 h 540"/>
                <a:gd name="T14" fmla="*/ 0 w 33"/>
                <a:gd name="T15" fmla="*/ 3 h 540"/>
                <a:gd name="T16" fmla="*/ 0 w 33"/>
                <a:gd name="T17" fmla="*/ 5 h 540"/>
                <a:gd name="T18" fmla="*/ 0 w 33"/>
                <a:gd name="T19" fmla="*/ 5 h 540"/>
                <a:gd name="T20" fmla="*/ 0 w 33"/>
                <a:gd name="T21" fmla="*/ 5 h 540"/>
                <a:gd name="T22" fmla="*/ 0 w 33"/>
                <a:gd name="T23" fmla="*/ 3 h 540"/>
                <a:gd name="T24" fmla="*/ 0 w 33"/>
                <a:gd name="T25" fmla="*/ 3 h 540"/>
                <a:gd name="T26" fmla="*/ 0 w 33"/>
                <a:gd name="T27" fmla="*/ 3 h 54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33" h="540">
                  <a:moveTo>
                    <a:pt x="33" y="17"/>
                  </a:moveTo>
                  <a:lnTo>
                    <a:pt x="33" y="250"/>
                  </a:lnTo>
                  <a:cubicBezTo>
                    <a:pt x="33" y="259"/>
                    <a:pt x="26" y="267"/>
                    <a:pt x="16" y="267"/>
                  </a:cubicBezTo>
                  <a:cubicBezTo>
                    <a:pt x="7" y="267"/>
                    <a:pt x="0" y="259"/>
                    <a:pt x="0" y="250"/>
                  </a:cubicBezTo>
                  <a:lnTo>
                    <a:pt x="0" y="17"/>
                  </a:lnTo>
                  <a:cubicBezTo>
                    <a:pt x="0" y="8"/>
                    <a:pt x="7" y="0"/>
                    <a:pt x="16" y="0"/>
                  </a:cubicBezTo>
                  <a:cubicBezTo>
                    <a:pt x="26" y="0"/>
                    <a:pt x="33" y="8"/>
                    <a:pt x="33" y="17"/>
                  </a:cubicBezTo>
                  <a:close/>
                  <a:moveTo>
                    <a:pt x="33" y="383"/>
                  </a:moveTo>
                  <a:lnTo>
                    <a:pt x="33" y="523"/>
                  </a:lnTo>
                  <a:cubicBezTo>
                    <a:pt x="33" y="533"/>
                    <a:pt x="26" y="540"/>
                    <a:pt x="16" y="540"/>
                  </a:cubicBezTo>
                  <a:cubicBezTo>
                    <a:pt x="7" y="540"/>
                    <a:pt x="0" y="533"/>
                    <a:pt x="0" y="523"/>
                  </a:cubicBezTo>
                  <a:lnTo>
                    <a:pt x="0" y="383"/>
                  </a:lnTo>
                  <a:cubicBezTo>
                    <a:pt x="0" y="374"/>
                    <a:pt x="7" y="367"/>
                    <a:pt x="16" y="367"/>
                  </a:cubicBezTo>
                  <a:cubicBezTo>
                    <a:pt x="26" y="367"/>
                    <a:pt x="33" y="374"/>
                    <a:pt x="33" y="383"/>
                  </a:cubicBezTo>
                  <a:close/>
                </a:path>
              </a:pathLst>
            </a:custGeom>
            <a:solidFill>
              <a:srgbClr val="000000"/>
            </a:solidFill>
            <a:ln w="1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915" name="Freeform 814"/>
            <p:cNvSpPr>
              <a:spLocks/>
            </p:cNvSpPr>
            <p:nvPr/>
          </p:nvSpPr>
          <p:spPr bwMode="auto">
            <a:xfrm>
              <a:off x="2593" y="2475"/>
              <a:ext cx="4" cy="20"/>
            </a:xfrm>
            <a:custGeom>
              <a:avLst/>
              <a:gdLst>
                <a:gd name="T0" fmla="*/ 0 w 33"/>
                <a:gd name="T1" fmla="*/ 0 h 217"/>
                <a:gd name="T2" fmla="*/ 0 w 33"/>
                <a:gd name="T3" fmla="*/ 2 h 217"/>
                <a:gd name="T4" fmla="*/ 0 w 33"/>
                <a:gd name="T5" fmla="*/ 2 h 217"/>
                <a:gd name="T6" fmla="*/ 0 w 33"/>
                <a:gd name="T7" fmla="*/ 2 h 217"/>
                <a:gd name="T8" fmla="*/ 0 w 33"/>
                <a:gd name="T9" fmla="*/ 0 h 217"/>
                <a:gd name="T10" fmla="*/ 0 w 33"/>
                <a:gd name="T11" fmla="*/ 0 h 217"/>
                <a:gd name="T12" fmla="*/ 0 w 33"/>
                <a:gd name="T13" fmla="*/ 0 h 2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3" h="217">
                  <a:moveTo>
                    <a:pt x="33" y="17"/>
                  </a:moveTo>
                  <a:lnTo>
                    <a:pt x="33" y="200"/>
                  </a:lnTo>
                  <a:cubicBezTo>
                    <a:pt x="33" y="210"/>
                    <a:pt x="26" y="217"/>
                    <a:pt x="16" y="217"/>
                  </a:cubicBezTo>
                  <a:cubicBezTo>
                    <a:pt x="7" y="217"/>
                    <a:pt x="0" y="210"/>
                    <a:pt x="0" y="200"/>
                  </a:cubicBezTo>
                  <a:lnTo>
                    <a:pt x="0" y="17"/>
                  </a:lnTo>
                  <a:cubicBezTo>
                    <a:pt x="0" y="8"/>
                    <a:pt x="7" y="0"/>
                    <a:pt x="16" y="0"/>
                  </a:cubicBezTo>
                  <a:cubicBezTo>
                    <a:pt x="26" y="0"/>
                    <a:pt x="33" y="8"/>
                    <a:pt x="33" y="17"/>
                  </a:cubicBezTo>
                  <a:close/>
                </a:path>
              </a:pathLst>
            </a:custGeom>
            <a:solidFill>
              <a:srgbClr val="000000"/>
            </a:solidFill>
            <a:ln w="1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916" name="Freeform 815"/>
            <p:cNvSpPr>
              <a:spLocks noEditPoints="1"/>
            </p:cNvSpPr>
            <p:nvPr/>
          </p:nvSpPr>
          <p:spPr bwMode="auto">
            <a:xfrm>
              <a:off x="4849" y="1963"/>
              <a:ext cx="3" cy="216"/>
            </a:xfrm>
            <a:custGeom>
              <a:avLst/>
              <a:gdLst>
                <a:gd name="T0" fmla="*/ 1 w 16"/>
                <a:gd name="T1" fmla="*/ 4 h 1150"/>
                <a:gd name="T2" fmla="*/ 0 w 16"/>
                <a:gd name="T3" fmla="*/ 4 h 1150"/>
                <a:gd name="T4" fmla="*/ 0 w 16"/>
                <a:gd name="T5" fmla="*/ 0 h 1150"/>
                <a:gd name="T6" fmla="*/ 1 w 16"/>
                <a:gd name="T7" fmla="*/ 7 h 1150"/>
                <a:gd name="T8" fmla="*/ 0 w 16"/>
                <a:gd name="T9" fmla="*/ 7 h 1150"/>
                <a:gd name="T10" fmla="*/ 0 w 16"/>
                <a:gd name="T11" fmla="*/ 7 h 1150"/>
                <a:gd name="T12" fmla="*/ 1 w 16"/>
                <a:gd name="T13" fmla="*/ 7 h 1150"/>
                <a:gd name="T14" fmla="*/ 1 w 16"/>
                <a:gd name="T15" fmla="*/ 9 h 1150"/>
                <a:gd name="T16" fmla="*/ 0 w 16"/>
                <a:gd name="T17" fmla="*/ 9 h 1150"/>
                <a:gd name="T18" fmla="*/ 0 w 16"/>
                <a:gd name="T19" fmla="*/ 9 h 1150"/>
                <a:gd name="T20" fmla="*/ 1 w 16"/>
                <a:gd name="T21" fmla="*/ 11 h 1150"/>
                <a:gd name="T22" fmla="*/ 0 w 16"/>
                <a:gd name="T23" fmla="*/ 16 h 1150"/>
                <a:gd name="T24" fmla="*/ 0 w 16"/>
                <a:gd name="T25" fmla="*/ 11 h 1150"/>
                <a:gd name="T26" fmla="*/ 1 w 16"/>
                <a:gd name="T27" fmla="*/ 11 h 1150"/>
                <a:gd name="T28" fmla="*/ 1 w 16"/>
                <a:gd name="T29" fmla="*/ 18 h 1150"/>
                <a:gd name="T30" fmla="*/ 0 w 16"/>
                <a:gd name="T31" fmla="*/ 18 h 1150"/>
                <a:gd name="T32" fmla="*/ 0 w 16"/>
                <a:gd name="T33" fmla="*/ 18 h 1150"/>
                <a:gd name="T34" fmla="*/ 1 w 16"/>
                <a:gd name="T35" fmla="*/ 20 h 1150"/>
                <a:gd name="T36" fmla="*/ 0 w 16"/>
                <a:gd name="T37" fmla="*/ 21 h 1150"/>
                <a:gd name="T38" fmla="*/ 0 w 16"/>
                <a:gd name="T39" fmla="*/ 20 h 1150"/>
                <a:gd name="T40" fmla="*/ 1 w 16"/>
                <a:gd name="T41" fmla="*/ 20 h 1150"/>
                <a:gd name="T42" fmla="*/ 1 w 16"/>
                <a:gd name="T43" fmla="*/ 27 h 1150"/>
                <a:gd name="T44" fmla="*/ 0 w 16"/>
                <a:gd name="T45" fmla="*/ 27 h 1150"/>
                <a:gd name="T46" fmla="*/ 0 w 16"/>
                <a:gd name="T47" fmla="*/ 22 h 1150"/>
                <a:gd name="T48" fmla="*/ 1 w 16"/>
                <a:gd name="T49" fmla="*/ 29 h 1150"/>
                <a:gd name="T50" fmla="*/ 0 w 16"/>
                <a:gd name="T51" fmla="*/ 29 h 1150"/>
                <a:gd name="T52" fmla="*/ 0 w 16"/>
                <a:gd name="T53" fmla="*/ 29 h 1150"/>
                <a:gd name="T54" fmla="*/ 1 w 16"/>
                <a:gd name="T55" fmla="*/ 29 h 1150"/>
                <a:gd name="T56" fmla="*/ 1 w 16"/>
                <a:gd name="T57" fmla="*/ 32 h 1150"/>
                <a:gd name="T58" fmla="*/ 0 w 16"/>
                <a:gd name="T59" fmla="*/ 32 h 1150"/>
                <a:gd name="T60" fmla="*/ 0 w 16"/>
                <a:gd name="T61" fmla="*/ 31 h 1150"/>
                <a:gd name="T62" fmla="*/ 1 w 16"/>
                <a:gd name="T63" fmla="*/ 34 h 1150"/>
                <a:gd name="T64" fmla="*/ 0 w 16"/>
                <a:gd name="T65" fmla="*/ 38 h 1150"/>
                <a:gd name="T66" fmla="*/ 0 w 16"/>
                <a:gd name="T67" fmla="*/ 34 h 1150"/>
                <a:gd name="T68" fmla="*/ 1 w 16"/>
                <a:gd name="T69" fmla="*/ 34 h 1150"/>
                <a:gd name="T70" fmla="*/ 1 w 16"/>
                <a:gd name="T71" fmla="*/ 40 h 1150"/>
                <a:gd name="T72" fmla="*/ 0 w 16"/>
                <a:gd name="T73" fmla="*/ 40 h 1150"/>
                <a:gd name="T74" fmla="*/ 0 w 16"/>
                <a:gd name="T75" fmla="*/ 40 h 115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6" h="1150">
                  <a:moveTo>
                    <a:pt x="16" y="8"/>
                  </a:moveTo>
                  <a:lnTo>
                    <a:pt x="16" y="125"/>
                  </a:lnTo>
                  <a:cubicBezTo>
                    <a:pt x="16" y="129"/>
                    <a:pt x="13" y="133"/>
                    <a:pt x="8" y="133"/>
                  </a:cubicBezTo>
                  <a:cubicBezTo>
                    <a:pt x="4" y="133"/>
                    <a:pt x="0" y="129"/>
                    <a:pt x="0" y="125"/>
                  </a:cubicBezTo>
                  <a:lnTo>
                    <a:pt x="0" y="8"/>
                  </a:lnTo>
                  <a:cubicBezTo>
                    <a:pt x="0" y="4"/>
                    <a:pt x="4" y="0"/>
                    <a:pt x="8" y="0"/>
                  </a:cubicBezTo>
                  <a:cubicBezTo>
                    <a:pt x="13" y="0"/>
                    <a:pt x="16" y="4"/>
                    <a:pt x="16" y="8"/>
                  </a:cubicBezTo>
                  <a:close/>
                  <a:moveTo>
                    <a:pt x="16" y="191"/>
                  </a:moveTo>
                  <a:lnTo>
                    <a:pt x="16" y="191"/>
                  </a:lnTo>
                  <a:cubicBezTo>
                    <a:pt x="16" y="196"/>
                    <a:pt x="13" y="200"/>
                    <a:pt x="8" y="200"/>
                  </a:cubicBezTo>
                  <a:cubicBezTo>
                    <a:pt x="4" y="200"/>
                    <a:pt x="0" y="196"/>
                    <a:pt x="0" y="191"/>
                  </a:cubicBezTo>
                  <a:cubicBezTo>
                    <a:pt x="0" y="187"/>
                    <a:pt x="4" y="183"/>
                    <a:pt x="8" y="183"/>
                  </a:cubicBezTo>
                  <a:cubicBezTo>
                    <a:pt x="13" y="183"/>
                    <a:pt x="16" y="187"/>
                    <a:pt x="16" y="191"/>
                  </a:cubicBezTo>
                  <a:close/>
                  <a:moveTo>
                    <a:pt x="16" y="258"/>
                  </a:moveTo>
                  <a:lnTo>
                    <a:pt x="16" y="258"/>
                  </a:lnTo>
                  <a:cubicBezTo>
                    <a:pt x="16" y="263"/>
                    <a:pt x="13" y="267"/>
                    <a:pt x="8" y="267"/>
                  </a:cubicBezTo>
                  <a:cubicBezTo>
                    <a:pt x="4" y="267"/>
                    <a:pt x="0" y="263"/>
                    <a:pt x="0" y="258"/>
                  </a:cubicBezTo>
                  <a:cubicBezTo>
                    <a:pt x="0" y="254"/>
                    <a:pt x="4" y="250"/>
                    <a:pt x="8" y="250"/>
                  </a:cubicBezTo>
                  <a:cubicBezTo>
                    <a:pt x="13" y="250"/>
                    <a:pt x="16" y="254"/>
                    <a:pt x="16" y="258"/>
                  </a:cubicBezTo>
                  <a:close/>
                  <a:moveTo>
                    <a:pt x="16" y="325"/>
                  </a:moveTo>
                  <a:lnTo>
                    <a:pt x="16" y="442"/>
                  </a:lnTo>
                  <a:cubicBezTo>
                    <a:pt x="16" y="446"/>
                    <a:pt x="13" y="450"/>
                    <a:pt x="8" y="450"/>
                  </a:cubicBezTo>
                  <a:cubicBezTo>
                    <a:pt x="4" y="450"/>
                    <a:pt x="0" y="446"/>
                    <a:pt x="0" y="442"/>
                  </a:cubicBezTo>
                  <a:lnTo>
                    <a:pt x="0" y="325"/>
                  </a:lnTo>
                  <a:cubicBezTo>
                    <a:pt x="0" y="320"/>
                    <a:pt x="4" y="317"/>
                    <a:pt x="8" y="317"/>
                  </a:cubicBezTo>
                  <a:cubicBezTo>
                    <a:pt x="13" y="317"/>
                    <a:pt x="16" y="320"/>
                    <a:pt x="16" y="325"/>
                  </a:cubicBezTo>
                  <a:close/>
                  <a:moveTo>
                    <a:pt x="16" y="508"/>
                  </a:moveTo>
                  <a:lnTo>
                    <a:pt x="16" y="508"/>
                  </a:lnTo>
                  <a:cubicBezTo>
                    <a:pt x="16" y="513"/>
                    <a:pt x="13" y="517"/>
                    <a:pt x="8" y="517"/>
                  </a:cubicBezTo>
                  <a:cubicBezTo>
                    <a:pt x="4" y="517"/>
                    <a:pt x="0" y="513"/>
                    <a:pt x="0" y="508"/>
                  </a:cubicBezTo>
                  <a:cubicBezTo>
                    <a:pt x="0" y="504"/>
                    <a:pt x="4" y="500"/>
                    <a:pt x="8" y="500"/>
                  </a:cubicBezTo>
                  <a:cubicBezTo>
                    <a:pt x="13" y="500"/>
                    <a:pt x="16" y="504"/>
                    <a:pt x="16" y="508"/>
                  </a:cubicBezTo>
                  <a:close/>
                  <a:moveTo>
                    <a:pt x="16" y="575"/>
                  </a:moveTo>
                  <a:lnTo>
                    <a:pt x="16" y="575"/>
                  </a:lnTo>
                  <a:cubicBezTo>
                    <a:pt x="16" y="579"/>
                    <a:pt x="13" y="583"/>
                    <a:pt x="8" y="583"/>
                  </a:cubicBezTo>
                  <a:cubicBezTo>
                    <a:pt x="4" y="583"/>
                    <a:pt x="0" y="579"/>
                    <a:pt x="0" y="575"/>
                  </a:cubicBezTo>
                  <a:cubicBezTo>
                    <a:pt x="0" y="570"/>
                    <a:pt x="4" y="567"/>
                    <a:pt x="8" y="567"/>
                  </a:cubicBezTo>
                  <a:cubicBezTo>
                    <a:pt x="13" y="567"/>
                    <a:pt x="16" y="570"/>
                    <a:pt x="16" y="575"/>
                  </a:cubicBezTo>
                  <a:close/>
                  <a:moveTo>
                    <a:pt x="16" y="642"/>
                  </a:moveTo>
                  <a:lnTo>
                    <a:pt x="16" y="758"/>
                  </a:lnTo>
                  <a:cubicBezTo>
                    <a:pt x="16" y="763"/>
                    <a:pt x="13" y="767"/>
                    <a:pt x="8" y="767"/>
                  </a:cubicBezTo>
                  <a:cubicBezTo>
                    <a:pt x="4" y="767"/>
                    <a:pt x="0" y="763"/>
                    <a:pt x="0" y="758"/>
                  </a:cubicBezTo>
                  <a:lnTo>
                    <a:pt x="0" y="642"/>
                  </a:lnTo>
                  <a:cubicBezTo>
                    <a:pt x="0" y="637"/>
                    <a:pt x="4" y="633"/>
                    <a:pt x="8" y="633"/>
                  </a:cubicBezTo>
                  <a:cubicBezTo>
                    <a:pt x="13" y="633"/>
                    <a:pt x="16" y="637"/>
                    <a:pt x="16" y="642"/>
                  </a:cubicBezTo>
                  <a:close/>
                  <a:moveTo>
                    <a:pt x="16" y="825"/>
                  </a:moveTo>
                  <a:lnTo>
                    <a:pt x="16" y="825"/>
                  </a:lnTo>
                  <a:cubicBezTo>
                    <a:pt x="16" y="829"/>
                    <a:pt x="13" y="833"/>
                    <a:pt x="8" y="833"/>
                  </a:cubicBezTo>
                  <a:cubicBezTo>
                    <a:pt x="4" y="833"/>
                    <a:pt x="0" y="829"/>
                    <a:pt x="0" y="825"/>
                  </a:cubicBezTo>
                  <a:cubicBezTo>
                    <a:pt x="0" y="820"/>
                    <a:pt x="4" y="817"/>
                    <a:pt x="8" y="817"/>
                  </a:cubicBezTo>
                  <a:cubicBezTo>
                    <a:pt x="13" y="817"/>
                    <a:pt x="16" y="820"/>
                    <a:pt x="16" y="825"/>
                  </a:cubicBezTo>
                  <a:close/>
                  <a:moveTo>
                    <a:pt x="16" y="892"/>
                  </a:moveTo>
                  <a:lnTo>
                    <a:pt x="16" y="892"/>
                  </a:lnTo>
                  <a:cubicBezTo>
                    <a:pt x="16" y="896"/>
                    <a:pt x="13" y="900"/>
                    <a:pt x="8" y="900"/>
                  </a:cubicBezTo>
                  <a:cubicBezTo>
                    <a:pt x="4" y="900"/>
                    <a:pt x="0" y="896"/>
                    <a:pt x="0" y="892"/>
                  </a:cubicBezTo>
                  <a:cubicBezTo>
                    <a:pt x="0" y="887"/>
                    <a:pt x="4" y="883"/>
                    <a:pt x="8" y="883"/>
                  </a:cubicBezTo>
                  <a:cubicBezTo>
                    <a:pt x="13" y="883"/>
                    <a:pt x="16" y="887"/>
                    <a:pt x="16" y="892"/>
                  </a:cubicBezTo>
                  <a:close/>
                  <a:moveTo>
                    <a:pt x="16" y="958"/>
                  </a:moveTo>
                  <a:lnTo>
                    <a:pt x="16" y="1075"/>
                  </a:lnTo>
                  <a:cubicBezTo>
                    <a:pt x="16" y="1080"/>
                    <a:pt x="13" y="1083"/>
                    <a:pt x="8" y="1083"/>
                  </a:cubicBezTo>
                  <a:cubicBezTo>
                    <a:pt x="4" y="1083"/>
                    <a:pt x="0" y="1080"/>
                    <a:pt x="0" y="1075"/>
                  </a:cubicBezTo>
                  <a:lnTo>
                    <a:pt x="0" y="958"/>
                  </a:lnTo>
                  <a:cubicBezTo>
                    <a:pt x="0" y="954"/>
                    <a:pt x="4" y="950"/>
                    <a:pt x="8" y="950"/>
                  </a:cubicBezTo>
                  <a:cubicBezTo>
                    <a:pt x="13" y="950"/>
                    <a:pt x="16" y="954"/>
                    <a:pt x="16" y="958"/>
                  </a:cubicBezTo>
                  <a:close/>
                  <a:moveTo>
                    <a:pt x="16" y="1142"/>
                  </a:moveTo>
                  <a:lnTo>
                    <a:pt x="16" y="1142"/>
                  </a:lnTo>
                  <a:cubicBezTo>
                    <a:pt x="16" y="1146"/>
                    <a:pt x="13" y="1150"/>
                    <a:pt x="8" y="1150"/>
                  </a:cubicBezTo>
                  <a:cubicBezTo>
                    <a:pt x="4" y="1150"/>
                    <a:pt x="0" y="1146"/>
                    <a:pt x="0" y="1142"/>
                  </a:cubicBezTo>
                  <a:cubicBezTo>
                    <a:pt x="0" y="1137"/>
                    <a:pt x="4" y="1133"/>
                    <a:pt x="8" y="1133"/>
                  </a:cubicBezTo>
                  <a:cubicBezTo>
                    <a:pt x="13" y="1133"/>
                    <a:pt x="16" y="1137"/>
                    <a:pt x="16" y="1142"/>
                  </a:cubicBezTo>
                  <a:close/>
                </a:path>
              </a:pathLst>
            </a:custGeom>
            <a:solidFill>
              <a:srgbClr val="000000"/>
            </a:solidFill>
            <a:ln w="1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917" name="Line 816"/>
            <p:cNvSpPr>
              <a:spLocks noChangeShapeType="1"/>
            </p:cNvSpPr>
            <p:nvPr/>
          </p:nvSpPr>
          <p:spPr bwMode="auto">
            <a:xfrm flipV="1">
              <a:off x="5030" y="2280"/>
              <a:ext cx="1" cy="228"/>
            </a:xfrm>
            <a:prstGeom prst="line">
              <a:avLst/>
            </a:prstGeom>
            <a:noFill/>
            <a:ln w="5" cap="rnd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918" name="Rectangle 817"/>
            <p:cNvSpPr>
              <a:spLocks noChangeArrowheads="1"/>
            </p:cNvSpPr>
            <p:nvPr/>
          </p:nvSpPr>
          <p:spPr bwMode="auto">
            <a:xfrm>
              <a:off x="4947" y="2069"/>
              <a:ext cx="115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CC0000"/>
                </a:buClr>
                <a:buSzPct val="120000"/>
                <a:buFont typeface="Wingdings" panose="05000000000000000000" pitchFamily="2" charset="2"/>
                <a:buChar char="F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3CC33"/>
                </a:buClr>
                <a:buFont typeface="Wingdings" panose="05000000000000000000" pitchFamily="2" charset="2"/>
                <a:buChar char="Ø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spcBef>
                  <a:spcPct val="20000"/>
                </a:spcBef>
                <a:buSzPct val="90000"/>
                <a:buFont typeface="Wingdings" panose="05000000000000000000" pitchFamily="2" charset="2"/>
                <a:buChar char="p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zh-CN" altLang="zh-CN" sz="80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Atm</a:t>
              </a:r>
              <a:endParaRPr lang="zh-CN" altLang="zh-CN" sz="1800">
                <a:ea typeface="宋体" panose="02010600030101010101" pitchFamily="2" charset="-122"/>
              </a:endParaRPr>
            </a:p>
          </p:txBody>
        </p:sp>
        <p:sp>
          <p:nvSpPr>
            <p:cNvPr id="18919" name="Rectangle 818"/>
            <p:cNvSpPr>
              <a:spLocks noChangeArrowheads="1"/>
            </p:cNvSpPr>
            <p:nvPr/>
          </p:nvSpPr>
          <p:spPr bwMode="auto">
            <a:xfrm>
              <a:off x="5079" y="2069"/>
              <a:ext cx="16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CC0000"/>
                </a:buClr>
                <a:buSzPct val="120000"/>
                <a:buFont typeface="Wingdings" panose="05000000000000000000" pitchFamily="2" charset="2"/>
                <a:buChar char="F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3CC33"/>
                </a:buClr>
                <a:buFont typeface="Wingdings" panose="05000000000000000000" pitchFamily="2" charset="2"/>
                <a:buChar char="Ø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spcBef>
                  <a:spcPct val="20000"/>
                </a:spcBef>
                <a:buSzPct val="90000"/>
                <a:buFont typeface="Wingdings" panose="05000000000000000000" pitchFamily="2" charset="2"/>
                <a:buChar char="p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zh-CN" altLang="zh-CN" sz="80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 </a:t>
              </a:r>
              <a:endParaRPr lang="zh-CN" altLang="zh-CN" sz="1800">
                <a:ea typeface="宋体" panose="02010600030101010101" pitchFamily="2" charset="-122"/>
              </a:endParaRPr>
            </a:p>
          </p:txBody>
        </p:sp>
        <p:sp>
          <p:nvSpPr>
            <p:cNvPr id="18920" name="Freeform 819"/>
            <p:cNvSpPr>
              <a:spLocks noEditPoints="1"/>
            </p:cNvSpPr>
            <p:nvPr/>
          </p:nvSpPr>
          <p:spPr bwMode="auto">
            <a:xfrm>
              <a:off x="5015" y="2170"/>
              <a:ext cx="29" cy="81"/>
            </a:xfrm>
            <a:custGeom>
              <a:avLst/>
              <a:gdLst>
                <a:gd name="T0" fmla="*/ 2 w 134"/>
                <a:gd name="T1" fmla="*/ 15 h 432"/>
                <a:gd name="T2" fmla="*/ 2 w 134"/>
                <a:gd name="T3" fmla="*/ 6 h 432"/>
                <a:gd name="T4" fmla="*/ 3 w 134"/>
                <a:gd name="T5" fmla="*/ 5 h 432"/>
                <a:gd name="T6" fmla="*/ 4 w 134"/>
                <a:gd name="T7" fmla="*/ 6 h 432"/>
                <a:gd name="T8" fmla="*/ 4 w 134"/>
                <a:gd name="T9" fmla="*/ 15 h 432"/>
                <a:gd name="T10" fmla="*/ 3 w 134"/>
                <a:gd name="T11" fmla="*/ 15 h 432"/>
                <a:gd name="T12" fmla="*/ 2 w 134"/>
                <a:gd name="T13" fmla="*/ 15 h 432"/>
                <a:gd name="T14" fmla="*/ 0 w 134"/>
                <a:gd name="T15" fmla="*/ 7 h 432"/>
                <a:gd name="T16" fmla="*/ 3 w 134"/>
                <a:gd name="T17" fmla="*/ 0 h 432"/>
                <a:gd name="T18" fmla="*/ 6 w 134"/>
                <a:gd name="T19" fmla="*/ 7 h 432"/>
                <a:gd name="T20" fmla="*/ 0 w 134"/>
                <a:gd name="T21" fmla="*/ 7 h 43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34" h="432">
                  <a:moveTo>
                    <a:pt x="50" y="415"/>
                  </a:moveTo>
                  <a:lnTo>
                    <a:pt x="50" y="167"/>
                  </a:lnTo>
                  <a:cubicBezTo>
                    <a:pt x="50" y="158"/>
                    <a:pt x="58" y="150"/>
                    <a:pt x="67" y="150"/>
                  </a:cubicBezTo>
                  <a:cubicBezTo>
                    <a:pt x="76" y="150"/>
                    <a:pt x="84" y="158"/>
                    <a:pt x="84" y="167"/>
                  </a:cubicBezTo>
                  <a:lnTo>
                    <a:pt x="84" y="415"/>
                  </a:lnTo>
                  <a:cubicBezTo>
                    <a:pt x="84" y="425"/>
                    <a:pt x="76" y="432"/>
                    <a:pt x="67" y="432"/>
                  </a:cubicBezTo>
                  <a:cubicBezTo>
                    <a:pt x="58" y="432"/>
                    <a:pt x="50" y="425"/>
                    <a:pt x="50" y="415"/>
                  </a:cubicBezTo>
                  <a:close/>
                  <a:moveTo>
                    <a:pt x="0" y="200"/>
                  </a:moveTo>
                  <a:lnTo>
                    <a:pt x="67" y="0"/>
                  </a:lnTo>
                  <a:lnTo>
                    <a:pt x="134" y="200"/>
                  </a:lnTo>
                  <a:lnTo>
                    <a:pt x="0" y="200"/>
                  </a:lnTo>
                  <a:close/>
                </a:path>
              </a:pathLst>
            </a:custGeom>
            <a:solidFill>
              <a:srgbClr val="808080"/>
            </a:solidFill>
            <a:ln w="1" cap="flat">
              <a:solidFill>
                <a:srgbClr val="80808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18921" name="Group 827"/>
            <p:cNvGrpSpPr>
              <a:grpSpLocks/>
            </p:cNvGrpSpPr>
            <p:nvPr/>
          </p:nvGrpSpPr>
          <p:grpSpPr bwMode="auto">
            <a:xfrm>
              <a:off x="5016" y="2249"/>
              <a:ext cx="28" cy="34"/>
              <a:chOff x="5016" y="2249"/>
              <a:chExt cx="28" cy="34"/>
            </a:xfrm>
          </p:grpSpPr>
          <p:grpSp>
            <p:nvGrpSpPr>
              <p:cNvPr id="19867" name="Group 823"/>
              <p:cNvGrpSpPr>
                <a:grpSpLocks/>
              </p:cNvGrpSpPr>
              <p:nvPr/>
            </p:nvGrpSpPr>
            <p:grpSpPr bwMode="auto">
              <a:xfrm>
                <a:off x="5019" y="2249"/>
                <a:ext cx="25" cy="33"/>
                <a:chOff x="5019" y="2249"/>
                <a:chExt cx="25" cy="33"/>
              </a:xfrm>
            </p:grpSpPr>
            <p:sp>
              <p:nvSpPr>
                <p:cNvPr id="19871" name="Line 820"/>
                <p:cNvSpPr>
                  <a:spLocks noChangeShapeType="1"/>
                </p:cNvSpPr>
                <p:nvPr/>
              </p:nvSpPr>
              <p:spPr bwMode="auto">
                <a:xfrm>
                  <a:off x="5019" y="2249"/>
                  <a:ext cx="25" cy="1"/>
                </a:xfrm>
                <a:prstGeom prst="line">
                  <a:avLst/>
                </a:prstGeom>
                <a:noFill/>
                <a:ln w="5" cap="rnd">
                  <a:solidFill>
                    <a:srgbClr val="808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9872" name="Line 821"/>
                <p:cNvSpPr>
                  <a:spLocks noChangeShapeType="1"/>
                </p:cNvSpPr>
                <p:nvPr/>
              </p:nvSpPr>
              <p:spPr bwMode="auto">
                <a:xfrm flipH="1">
                  <a:off x="5019" y="2249"/>
                  <a:ext cx="25" cy="32"/>
                </a:xfrm>
                <a:prstGeom prst="line">
                  <a:avLst/>
                </a:prstGeom>
                <a:noFill/>
                <a:ln w="5" cap="rnd">
                  <a:solidFill>
                    <a:srgbClr val="808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9873" name="Line 822"/>
                <p:cNvSpPr>
                  <a:spLocks noChangeShapeType="1"/>
                </p:cNvSpPr>
                <p:nvPr/>
              </p:nvSpPr>
              <p:spPr bwMode="auto">
                <a:xfrm>
                  <a:off x="5019" y="2281"/>
                  <a:ext cx="25" cy="1"/>
                </a:xfrm>
                <a:prstGeom prst="line">
                  <a:avLst/>
                </a:prstGeom>
                <a:noFill/>
                <a:ln w="5" cap="rnd">
                  <a:solidFill>
                    <a:srgbClr val="808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9868" name="Group 826"/>
              <p:cNvGrpSpPr>
                <a:grpSpLocks/>
              </p:cNvGrpSpPr>
              <p:nvPr/>
            </p:nvGrpSpPr>
            <p:grpSpPr bwMode="auto">
              <a:xfrm>
                <a:off x="5016" y="2278"/>
                <a:ext cx="9" cy="5"/>
                <a:chOff x="5016" y="2278"/>
                <a:chExt cx="9" cy="5"/>
              </a:xfrm>
            </p:grpSpPr>
            <p:sp>
              <p:nvSpPr>
                <p:cNvPr id="19869" name="Oval 824"/>
                <p:cNvSpPr>
                  <a:spLocks noChangeArrowheads="1"/>
                </p:cNvSpPr>
                <p:nvPr/>
              </p:nvSpPr>
              <p:spPr bwMode="auto">
                <a:xfrm>
                  <a:off x="5016" y="2278"/>
                  <a:ext cx="9" cy="5"/>
                </a:xfrm>
                <a:prstGeom prst="ellipse">
                  <a:avLst/>
                </a:prstGeom>
                <a:solidFill>
                  <a:srgbClr val="80808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rgbClr val="CC0000"/>
                    </a:buClr>
                    <a:buSzPct val="120000"/>
                    <a:buFont typeface="Wingdings" panose="05000000000000000000" pitchFamily="2" charset="2"/>
                    <a:buChar char="F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黑体" panose="02010609060101010101" pitchFamily="49" charset="-122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33CC33"/>
                    </a:buClr>
                    <a:buFont typeface="Wingdings" panose="05000000000000000000" pitchFamily="2" charset="2"/>
                    <a:buChar char="Ø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黑体" panose="02010609060101010101" pitchFamily="49" charset="-122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l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黑体" panose="02010609060101010101" pitchFamily="49" charset="-122"/>
                    </a:defRPr>
                  </a:lvl3pPr>
                  <a:lvl4pPr marL="1600200" indent="-228600">
                    <a:spcBef>
                      <a:spcPct val="20000"/>
                    </a:spcBef>
                    <a:buSzPct val="90000"/>
                    <a:buFont typeface="Wingdings" panose="05000000000000000000" pitchFamily="2" charset="2"/>
                    <a:buChar char="p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黑体" panose="02010609060101010101" pitchFamily="49" charset="-122"/>
                    </a:defRPr>
                  </a:lvl4pPr>
                  <a:lvl5pPr marL="2057400" indent="-228600">
                    <a:spcBef>
                      <a:spcPct val="20000"/>
                    </a:spcBef>
                    <a:buSzPct val="80000"/>
                    <a:buFont typeface="Wingdings" panose="05000000000000000000" pitchFamily="2" charset="2"/>
                    <a:buChar char="u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黑体" panose="02010609060101010101" pitchFamily="49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80000"/>
                    <a:buFont typeface="Wingdings" panose="05000000000000000000" pitchFamily="2" charset="2"/>
                    <a:buChar char="u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黑体" panose="02010609060101010101" pitchFamily="49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80000"/>
                    <a:buFont typeface="Wingdings" panose="05000000000000000000" pitchFamily="2" charset="2"/>
                    <a:buChar char="u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黑体" panose="02010609060101010101" pitchFamily="49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80000"/>
                    <a:buFont typeface="Wingdings" panose="05000000000000000000" pitchFamily="2" charset="2"/>
                    <a:buChar char="u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黑体" panose="02010609060101010101" pitchFamily="49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80000"/>
                    <a:buFont typeface="Wingdings" panose="05000000000000000000" pitchFamily="2" charset="2"/>
                    <a:buChar char="u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黑体" panose="02010609060101010101" pitchFamily="49" charset="-122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zh-CN" altLang="en-US" sz="1800"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9870" name="Oval 825"/>
                <p:cNvSpPr>
                  <a:spLocks noChangeArrowheads="1"/>
                </p:cNvSpPr>
                <p:nvPr/>
              </p:nvSpPr>
              <p:spPr bwMode="auto">
                <a:xfrm>
                  <a:off x="5016" y="2278"/>
                  <a:ext cx="9" cy="5"/>
                </a:xfrm>
                <a:prstGeom prst="ellipse">
                  <a:avLst/>
                </a:prstGeom>
                <a:noFill/>
                <a:ln w="5" cap="rnd">
                  <a:solidFill>
                    <a:srgbClr val="808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rgbClr val="CC0000"/>
                    </a:buClr>
                    <a:buSzPct val="120000"/>
                    <a:buFont typeface="Wingdings" panose="05000000000000000000" pitchFamily="2" charset="2"/>
                    <a:buChar char="F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黑体" panose="02010609060101010101" pitchFamily="49" charset="-122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33CC33"/>
                    </a:buClr>
                    <a:buFont typeface="Wingdings" panose="05000000000000000000" pitchFamily="2" charset="2"/>
                    <a:buChar char="Ø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黑体" panose="02010609060101010101" pitchFamily="49" charset="-122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l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黑体" panose="02010609060101010101" pitchFamily="49" charset="-122"/>
                    </a:defRPr>
                  </a:lvl3pPr>
                  <a:lvl4pPr marL="1600200" indent="-228600">
                    <a:spcBef>
                      <a:spcPct val="20000"/>
                    </a:spcBef>
                    <a:buSzPct val="90000"/>
                    <a:buFont typeface="Wingdings" panose="05000000000000000000" pitchFamily="2" charset="2"/>
                    <a:buChar char="p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黑体" panose="02010609060101010101" pitchFamily="49" charset="-122"/>
                    </a:defRPr>
                  </a:lvl4pPr>
                  <a:lvl5pPr marL="2057400" indent="-228600">
                    <a:spcBef>
                      <a:spcPct val="20000"/>
                    </a:spcBef>
                    <a:buSzPct val="80000"/>
                    <a:buFont typeface="Wingdings" panose="05000000000000000000" pitchFamily="2" charset="2"/>
                    <a:buChar char="u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黑体" panose="02010609060101010101" pitchFamily="49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80000"/>
                    <a:buFont typeface="Wingdings" panose="05000000000000000000" pitchFamily="2" charset="2"/>
                    <a:buChar char="u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黑体" panose="02010609060101010101" pitchFamily="49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80000"/>
                    <a:buFont typeface="Wingdings" panose="05000000000000000000" pitchFamily="2" charset="2"/>
                    <a:buChar char="u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黑体" panose="02010609060101010101" pitchFamily="49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80000"/>
                    <a:buFont typeface="Wingdings" panose="05000000000000000000" pitchFamily="2" charset="2"/>
                    <a:buChar char="u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黑体" panose="02010609060101010101" pitchFamily="49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80000"/>
                    <a:buFont typeface="Wingdings" panose="05000000000000000000" pitchFamily="2" charset="2"/>
                    <a:buChar char="u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黑体" panose="02010609060101010101" pitchFamily="49" charset="-122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zh-CN" altLang="en-US" sz="1800">
                    <a:ea typeface="宋体" panose="02010600030101010101" pitchFamily="2" charset="-122"/>
                  </a:endParaRPr>
                </a:p>
              </p:txBody>
            </p:sp>
          </p:grpSp>
        </p:grpSp>
        <p:sp>
          <p:nvSpPr>
            <p:cNvPr id="18922" name="Freeform 828"/>
            <p:cNvSpPr>
              <a:spLocks noEditPoints="1"/>
            </p:cNvSpPr>
            <p:nvPr/>
          </p:nvSpPr>
          <p:spPr bwMode="auto">
            <a:xfrm>
              <a:off x="4645" y="2059"/>
              <a:ext cx="4" cy="109"/>
            </a:xfrm>
            <a:custGeom>
              <a:avLst/>
              <a:gdLst>
                <a:gd name="T0" fmla="*/ 1 w 16"/>
                <a:gd name="T1" fmla="*/ 0 h 583"/>
                <a:gd name="T2" fmla="*/ 1 w 16"/>
                <a:gd name="T3" fmla="*/ 4 h 583"/>
                <a:gd name="T4" fmla="*/ 1 w 16"/>
                <a:gd name="T5" fmla="*/ 5 h 583"/>
                <a:gd name="T6" fmla="*/ 0 w 16"/>
                <a:gd name="T7" fmla="*/ 4 h 583"/>
                <a:gd name="T8" fmla="*/ 0 w 16"/>
                <a:gd name="T9" fmla="*/ 0 h 583"/>
                <a:gd name="T10" fmla="*/ 1 w 16"/>
                <a:gd name="T11" fmla="*/ 0 h 583"/>
                <a:gd name="T12" fmla="*/ 1 w 16"/>
                <a:gd name="T13" fmla="*/ 0 h 583"/>
                <a:gd name="T14" fmla="*/ 1 w 16"/>
                <a:gd name="T15" fmla="*/ 7 h 583"/>
                <a:gd name="T16" fmla="*/ 1 w 16"/>
                <a:gd name="T17" fmla="*/ 7 h 583"/>
                <a:gd name="T18" fmla="*/ 1 w 16"/>
                <a:gd name="T19" fmla="*/ 7 h 583"/>
                <a:gd name="T20" fmla="*/ 0 w 16"/>
                <a:gd name="T21" fmla="*/ 7 h 583"/>
                <a:gd name="T22" fmla="*/ 0 w 16"/>
                <a:gd name="T23" fmla="*/ 7 h 583"/>
                <a:gd name="T24" fmla="*/ 1 w 16"/>
                <a:gd name="T25" fmla="*/ 6 h 583"/>
                <a:gd name="T26" fmla="*/ 1 w 16"/>
                <a:gd name="T27" fmla="*/ 7 h 583"/>
                <a:gd name="T28" fmla="*/ 1 w 16"/>
                <a:gd name="T29" fmla="*/ 9 h 583"/>
                <a:gd name="T30" fmla="*/ 1 w 16"/>
                <a:gd name="T31" fmla="*/ 9 h 583"/>
                <a:gd name="T32" fmla="*/ 1 w 16"/>
                <a:gd name="T33" fmla="*/ 9 h 583"/>
                <a:gd name="T34" fmla="*/ 0 w 16"/>
                <a:gd name="T35" fmla="*/ 9 h 583"/>
                <a:gd name="T36" fmla="*/ 0 w 16"/>
                <a:gd name="T37" fmla="*/ 9 h 583"/>
                <a:gd name="T38" fmla="*/ 1 w 16"/>
                <a:gd name="T39" fmla="*/ 9 h 583"/>
                <a:gd name="T40" fmla="*/ 1 w 16"/>
                <a:gd name="T41" fmla="*/ 9 h 583"/>
                <a:gd name="T42" fmla="*/ 1 w 16"/>
                <a:gd name="T43" fmla="*/ 11 h 583"/>
                <a:gd name="T44" fmla="*/ 1 w 16"/>
                <a:gd name="T45" fmla="*/ 16 h 583"/>
                <a:gd name="T46" fmla="*/ 1 w 16"/>
                <a:gd name="T47" fmla="*/ 16 h 583"/>
                <a:gd name="T48" fmla="*/ 0 w 16"/>
                <a:gd name="T49" fmla="*/ 16 h 583"/>
                <a:gd name="T50" fmla="*/ 0 w 16"/>
                <a:gd name="T51" fmla="*/ 11 h 583"/>
                <a:gd name="T52" fmla="*/ 1 w 16"/>
                <a:gd name="T53" fmla="*/ 11 h 583"/>
                <a:gd name="T54" fmla="*/ 1 w 16"/>
                <a:gd name="T55" fmla="*/ 11 h 583"/>
                <a:gd name="T56" fmla="*/ 1 w 16"/>
                <a:gd name="T57" fmla="*/ 18 h 583"/>
                <a:gd name="T58" fmla="*/ 1 w 16"/>
                <a:gd name="T59" fmla="*/ 18 h 583"/>
                <a:gd name="T60" fmla="*/ 1 w 16"/>
                <a:gd name="T61" fmla="*/ 18 h 583"/>
                <a:gd name="T62" fmla="*/ 0 w 16"/>
                <a:gd name="T63" fmla="*/ 18 h 583"/>
                <a:gd name="T64" fmla="*/ 0 w 16"/>
                <a:gd name="T65" fmla="*/ 18 h 583"/>
                <a:gd name="T66" fmla="*/ 1 w 16"/>
                <a:gd name="T67" fmla="*/ 17 h 583"/>
                <a:gd name="T68" fmla="*/ 1 w 16"/>
                <a:gd name="T69" fmla="*/ 18 h 583"/>
                <a:gd name="T70" fmla="*/ 1 w 16"/>
                <a:gd name="T71" fmla="*/ 20 h 583"/>
                <a:gd name="T72" fmla="*/ 1 w 16"/>
                <a:gd name="T73" fmla="*/ 20 h 583"/>
                <a:gd name="T74" fmla="*/ 1 w 16"/>
                <a:gd name="T75" fmla="*/ 20 h 583"/>
                <a:gd name="T76" fmla="*/ 0 w 16"/>
                <a:gd name="T77" fmla="*/ 20 h 583"/>
                <a:gd name="T78" fmla="*/ 0 w 16"/>
                <a:gd name="T79" fmla="*/ 20 h 583"/>
                <a:gd name="T80" fmla="*/ 1 w 16"/>
                <a:gd name="T81" fmla="*/ 20 h 583"/>
                <a:gd name="T82" fmla="*/ 1 w 16"/>
                <a:gd name="T83" fmla="*/ 20 h 583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6" h="583">
                  <a:moveTo>
                    <a:pt x="16" y="8"/>
                  </a:moveTo>
                  <a:lnTo>
                    <a:pt x="16" y="125"/>
                  </a:lnTo>
                  <a:cubicBezTo>
                    <a:pt x="16" y="129"/>
                    <a:pt x="13" y="133"/>
                    <a:pt x="8" y="133"/>
                  </a:cubicBezTo>
                  <a:cubicBezTo>
                    <a:pt x="4" y="133"/>
                    <a:pt x="0" y="129"/>
                    <a:pt x="0" y="125"/>
                  </a:cubicBezTo>
                  <a:lnTo>
                    <a:pt x="0" y="8"/>
                  </a:lnTo>
                  <a:cubicBezTo>
                    <a:pt x="0" y="4"/>
                    <a:pt x="4" y="0"/>
                    <a:pt x="8" y="0"/>
                  </a:cubicBezTo>
                  <a:cubicBezTo>
                    <a:pt x="13" y="0"/>
                    <a:pt x="16" y="4"/>
                    <a:pt x="16" y="8"/>
                  </a:cubicBezTo>
                  <a:close/>
                  <a:moveTo>
                    <a:pt x="16" y="191"/>
                  </a:moveTo>
                  <a:lnTo>
                    <a:pt x="16" y="191"/>
                  </a:lnTo>
                  <a:cubicBezTo>
                    <a:pt x="16" y="196"/>
                    <a:pt x="13" y="200"/>
                    <a:pt x="8" y="200"/>
                  </a:cubicBezTo>
                  <a:cubicBezTo>
                    <a:pt x="4" y="200"/>
                    <a:pt x="0" y="196"/>
                    <a:pt x="0" y="191"/>
                  </a:cubicBezTo>
                  <a:cubicBezTo>
                    <a:pt x="0" y="187"/>
                    <a:pt x="4" y="183"/>
                    <a:pt x="8" y="183"/>
                  </a:cubicBezTo>
                  <a:cubicBezTo>
                    <a:pt x="13" y="183"/>
                    <a:pt x="16" y="187"/>
                    <a:pt x="16" y="191"/>
                  </a:cubicBezTo>
                  <a:close/>
                  <a:moveTo>
                    <a:pt x="16" y="258"/>
                  </a:moveTo>
                  <a:lnTo>
                    <a:pt x="16" y="258"/>
                  </a:lnTo>
                  <a:cubicBezTo>
                    <a:pt x="16" y="263"/>
                    <a:pt x="13" y="267"/>
                    <a:pt x="8" y="267"/>
                  </a:cubicBezTo>
                  <a:cubicBezTo>
                    <a:pt x="4" y="267"/>
                    <a:pt x="0" y="263"/>
                    <a:pt x="0" y="258"/>
                  </a:cubicBezTo>
                  <a:cubicBezTo>
                    <a:pt x="0" y="254"/>
                    <a:pt x="4" y="250"/>
                    <a:pt x="8" y="250"/>
                  </a:cubicBezTo>
                  <a:cubicBezTo>
                    <a:pt x="13" y="250"/>
                    <a:pt x="16" y="254"/>
                    <a:pt x="16" y="258"/>
                  </a:cubicBezTo>
                  <a:close/>
                  <a:moveTo>
                    <a:pt x="16" y="325"/>
                  </a:moveTo>
                  <a:lnTo>
                    <a:pt x="16" y="442"/>
                  </a:lnTo>
                  <a:cubicBezTo>
                    <a:pt x="16" y="446"/>
                    <a:pt x="13" y="450"/>
                    <a:pt x="8" y="450"/>
                  </a:cubicBezTo>
                  <a:cubicBezTo>
                    <a:pt x="4" y="450"/>
                    <a:pt x="0" y="446"/>
                    <a:pt x="0" y="442"/>
                  </a:cubicBezTo>
                  <a:lnTo>
                    <a:pt x="0" y="325"/>
                  </a:lnTo>
                  <a:cubicBezTo>
                    <a:pt x="0" y="320"/>
                    <a:pt x="4" y="317"/>
                    <a:pt x="8" y="317"/>
                  </a:cubicBezTo>
                  <a:cubicBezTo>
                    <a:pt x="13" y="317"/>
                    <a:pt x="16" y="320"/>
                    <a:pt x="16" y="325"/>
                  </a:cubicBezTo>
                  <a:close/>
                  <a:moveTo>
                    <a:pt x="16" y="508"/>
                  </a:moveTo>
                  <a:lnTo>
                    <a:pt x="16" y="508"/>
                  </a:lnTo>
                  <a:cubicBezTo>
                    <a:pt x="16" y="513"/>
                    <a:pt x="13" y="517"/>
                    <a:pt x="8" y="517"/>
                  </a:cubicBezTo>
                  <a:cubicBezTo>
                    <a:pt x="4" y="517"/>
                    <a:pt x="0" y="513"/>
                    <a:pt x="0" y="508"/>
                  </a:cubicBezTo>
                  <a:cubicBezTo>
                    <a:pt x="0" y="504"/>
                    <a:pt x="4" y="500"/>
                    <a:pt x="8" y="500"/>
                  </a:cubicBezTo>
                  <a:cubicBezTo>
                    <a:pt x="13" y="500"/>
                    <a:pt x="16" y="504"/>
                    <a:pt x="16" y="508"/>
                  </a:cubicBezTo>
                  <a:close/>
                  <a:moveTo>
                    <a:pt x="16" y="575"/>
                  </a:moveTo>
                  <a:lnTo>
                    <a:pt x="16" y="575"/>
                  </a:lnTo>
                  <a:cubicBezTo>
                    <a:pt x="16" y="579"/>
                    <a:pt x="13" y="583"/>
                    <a:pt x="8" y="583"/>
                  </a:cubicBezTo>
                  <a:cubicBezTo>
                    <a:pt x="4" y="583"/>
                    <a:pt x="0" y="579"/>
                    <a:pt x="0" y="575"/>
                  </a:cubicBezTo>
                  <a:cubicBezTo>
                    <a:pt x="0" y="570"/>
                    <a:pt x="4" y="567"/>
                    <a:pt x="8" y="567"/>
                  </a:cubicBezTo>
                  <a:cubicBezTo>
                    <a:pt x="13" y="567"/>
                    <a:pt x="16" y="570"/>
                    <a:pt x="16" y="575"/>
                  </a:cubicBezTo>
                  <a:close/>
                </a:path>
              </a:pathLst>
            </a:custGeom>
            <a:solidFill>
              <a:srgbClr val="000000"/>
            </a:solidFill>
            <a:ln w="1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923" name="Freeform 829"/>
            <p:cNvSpPr>
              <a:spLocks noEditPoints="1"/>
            </p:cNvSpPr>
            <p:nvPr/>
          </p:nvSpPr>
          <p:spPr bwMode="auto">
            <a:xfrm>
              <a:off x="4507" y="2544"/>
              <a:ext cx="110" cy="3"/>
            </a:xfrm>
            <a:custGeom>
              <a:avLst/>
              <a:gdLst>
                <a:gd name="T0" fmla="*/ 0 w 517"/>
                <a:gd name="T1" fmla="*/ 0 h 18"/>
                <a:gd name="T2" fmla="*/ 0 w 517"/>
                <a:gd name="T3" fmla="*/ 1 h 18"/>
                <a:gd name="T4" fmla="*/ 0 w 517"/>
                <a:gd name="T5" fmla="*/ 0 h 18"/>
                <a:gd name="T6" fmla="*/ 2 w 517"/>
                <a:gd name="T7" fmla="*/ 0 h 18"/>
                <a:gd name="T8" fmla="*/ 2 w 517"/>
                <a:gd name="T9" fmla="*/ 0 h 18"/>
                <a:gd name="T10" fmla="*/ 2 w 517"/>
                <a:gd name="T11" fmla="*/ 1 h 18"/>
                <a:gd name="T12" fmla="*/ 2 w 517"/>
                <a:gd name="T13" fmla="*/ 0 h 18"/>
                <a:gd name="T14" fmla="*/ 3 w 517"/>
                <a:gd name="T15" fmla="*/ 0 h 18"/>
                <a:gd name="T16" fmla="*/ 3 w 517"/>
                <a:gd name="T17" fmla="*/ 1 h 18"/>
                <a:gd name="T18" fmla="*/ 3 w 517"/>
                <a:gd name="T19" fmla="*/ 0 h 18"/>
                <a:gd name="T20" fmla="*/ 5 w 517"/>
                <a:gd name="T21" fmla="*/ 0 h 18"/>
                <a:gd name="T22" fmla="*/ 5 w 517"/>
                <a:gd name="T23" fmla="*/ 0 h 18"/>
                <a:gd name="T24" fmla="*/ 5 w 517"/>
                <a:gd name="T25" fmla="*/ 1 h 18"/>
                <a:gd name="T26" fmla="*/ 5 w 517"/>
                <a:gd name="T27" fmla="*/ 0 h 18"/>
                <a:gd name="T28" fmla="*/ 6 w 517"/>
                <a:gd name="T29" fmla="*/ 0 h 18"/>
                <a:gd name="T30" fmla="*/ 6 w 517"/>
                <a:gd name="T31" fmla="*/ 1 h 18"/>
                <a:gd name="T32" fmla="*/ 6 w 517"/>
                <a:gd name="T33" fmla="*/ 0 h 18"/>
                <a:gd name="T34" fmla="*/ 8 w 517"/>
                <a:gd name="T35" fmla="*/ 0 h 18"/>
                <a:gd name="T36" fmla="*/ 8 w 517"/>
                <a:gd name="T37" fmla="*/ 0 h 18"/>
                <a:gd name="T38" fmla="*/ 8 w 517"/>
                <a:gd name="T39" fmla="*/ 1 h 18"/>
                <a:gd name="T40" fmla="*/ 8 w 517"/>
                <a:gd name="T41" fmla="*/ 0 h 18"/>
                <a:gd name="T42" fmla="*/ 9 w 517"/>
                <a:gd name="T43" fmla="*/ 0 h 18"/>
                <a:gd name="T44" fmla="*/ 9 w 517"/>
                <a:gd name="T45" fmla="*/ 1 h 18"/>
                <a:gd name="T46" fmla="*/ 9 w 517"/>
                <a:gd name="T47" fmla="*/ 0 h 18"/>
                <a:gd name="T48" fmla="*/ 11 w 517"/>
                <a:gd name="T49" fmla="*/ 0 h 18"/>
                <a:gd name="T50" fmla="*/ 11 w 517"/>
                <a:gd name="T51" fmla="*/ 0 h 18"/>
                <a:gd name="T52" fmla="*/ 11 w 517"/>
                <a:gd name="T53" fmla="*/ 1 h 18"/>
                <a:gd name="T54" fmla="*/ 11 w 517"/>
                <a:gd name="T55" fmla="*/ 0 h 18"/>
                <a:gd name="T56" fmla="*/ 13 w 517"/>
                <a:gd name="T57" fmla="*/ 0 h 18"/>
                <a:gd name="T58" fmla="*/ 13 w 517"/>
                <a:gd name="T59" fmla="*/ 1 h 18"/>
                <a:gd name="T60" fmla="*/ 12 w 517"/>
                <a:gd name="T61" fmla="*/ 0 h 18"/>
                <a:gd name="T62" fmla="*/ 14 w 517"/>
                <a:gd name="T63" fmla="*/ 0 h 18"/>
                <a:gd name="T64" fmla="*/ 14 w 517"/>
                <a:gd name="T65" fmla="*/ 0 h 18"/>
                <a:gd name="T66" fmla="*/ 14 w 517"/>
                <a:gd name="T67" fmla="*/ 1 h 18"/>
                <a:gd name="T68" fmla="*/ 14 w 517"/>
                <a:gd name="T69" fmla="*/ 0 h 18"/>
                <a:gd name="T70" fmla="*/ 16 w 517"/>
                <a:gd name="T71" fmla="*/ 0 h 18"/>
                <a:gd name="T72" fmla="*/ 16 w 517"/>
                <a:gd name="T73" fmla="*/ 1 h 18"/>
                <a:gd name="T74" fmla="*/ 15 w 517"/>
                <a:gd name="T75" fmla="*/ 0 h 18"/>
                <a:gd name="T76" fmla="*/ 17 w 517"/>
                <a:gd name="T77" fmla="*/ 0 h 18"/>
                <a:gd name="T78" fmla="*/ 17 w 517"/>
                <a:gd name="T79" fmla="*/ 0 h 18"/>
                <a:gd name="T80" fmla="*/ 17 w 517"/>
                <a:gd name="T81" fmla="*/ 1 h 18"/>
                <a:gd name="T82" fmla="*/ 17 w 517"/>
                <a:gd name="T83" fmla="*/ 0 h 18"/>
                <a:gd name="T84" fmla="*/ 19 w 517"/>
                <a:gd name="T85" fmla="*/ 0 h 18"/>
                <a:gd name="T86" fmla="*/ 19 w 517"/>
                <a:gd name="T87" fmla="*/ 1 h 18"/>
                <a:gd name="T88" fmla="*/ 18 w 517"/>
                <a:gd name="T89" fmla="*/ 0 h 18"/>
                <a:gd name="T90" fmla="*/ 20 w 517"/>
                <a:gd name="T91" fmla="*/ 0 h 18"/>
                <a:gd name="T92" fmla="*/ 20 w 517"/>
                <a:gd name="T93" fmla="*/ 0 h 18"/>
                <a:gd name="T94" fmla="*/ 20 w 517"/>
                <a:gd name="T95" fmla="*/ 1 h 18"/>
                <a:gd name="T96" fmla="*/ 20 w 517"/>
                <a:gd name="T97" fmla="*/ 0 h 18"/>
                <a:gd name="T98" fmla="*/ 21 w 517"/>
                <a:gd name="T99" fmla="*/ 0 h 18"/>
                <a:gd name="T100" fmla="*/ 21 w 517"/>
                <a:gd name="T101" fmla="*/ 1 h 18"/>
                <a:gd name="T102" fmla="*/ 21 w 517"/>
                <a:gd name="T103" fmla="*/ 0 h 18"/>
                <a:gd name="T104" fmla="*/ 23 w 517"/>
                <a:gd name="T105" fmla="*/ 0 h 18"/>
                <a:gd name="T106" fmla="*/ 23 w 517"/>
                <a:gd name="T107" fmla="*/ 0 h 18"/>
                <a:gd name="T108" fmla="*/ 23 w 517"/>
                <a:gd name="T109" fmla="*/ 1 h 18"/>
                <a:gd name="T110" fmla="*/ 23 w 517"/>
                <a:gd name="T111" fmla="*/ 0 h 1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517" h="18">
                  <a:moveTo>
                    <a:pt x="9" y="0"/>
                  </a:moveTo>
                  <a:lnTo>
                    <a:pt x="9" y="0"/>
                  </a:lnTo>
                  <a:cubicBezTo>
                    <a:pt x="13" y="0"/>
                    <a:pt x="17" y="4"/>
                    <a:pt x="17" y="8"/>
                  </a:cubicBezTo>
                  <a:cubicBezTo>
                    <a:pt x="17" y="13"/>
                    <a:pt x="13" y="17"/>
                    <a:pt x="9" y="17"/>
                  </a:cubicBezTo>
                  <a:cubicBezTo>
                    <a:pt x="4" y="17"/>
                    <a:pt x="0" y="13"/>
                    <a:pt x="0" y="8"/>
                  </a:cubicBezTo>
                  <a:cubicBezTo>
                    <a:pt x="0" y="4"/>
                    <a:pt x="4" y="0"/>
                    <a:pt x="9" y="0"/>
                  </a:cubicBezTo>
                  <a:close/>
                  <a:moveTo>
                    <a:pt x="42" y="0"/>
                  </a:moveTo>
                  <a:lnTo>
                    <a:pt x="42" y="0"/>
                  </a:lnTo>
                  <a:cubicBezTo>
                    <a:pt x="47" y="0"/>
                    <a:pt x="50" y="4"/>
                    <a:pt x="50" y="9"/>
                  </a:cubicBezTo>
                  <a:cubicBezTo>
                    <a:pt x="50" y="13"/>
                    <a:pt x="47" y="17"/>
                    <a:pt x="42" y="17"/>
                  </a:cubicBezTo>
                  <a:cubicBezTo>
                    <a:pt x="38" y="17"/>
                    <a:pt x="34" y="13"/>
                    <a:pt x="34" y="9"/>
                  </a:cubicBezTo>
                  <a:cubicBezTo>
                    <a:pt x="34" y="4"/>
                    <a:pt x="38" y="0"/>
                    <a:pt x="42" y="0"/>
                  </a:cubicBezTo>
                  <a:close/>
                  <a:moveTo>
                    <a:pt x="75" y="0"/>
                  </a:moveTo>
                  <a:lnTo>
                    <a:pt x="76" y="0"/>
                  </a:lnTo>
                  <a:cubicBezTo>
                    <a:pt x="80" y="0"/>
                    <a:pt x="84" y="4"/>
                    <a:pt x="84" y="9"/>
                  </a:cubicBezTo>
                  <a:cubicBezTo>
                    <a:pt x="84" y="13"/>
                    <a:pt x="80" y="17"/>
                    <a:pt x="76" y="17"/>
                  </a:cubicBezTo>
                  <a:lnTo>
                    <a:pt x="75" y="17"/>
                  </a:lnTo>
                  <a:cubicBezTo>
                    <a:pt x="71" y="17"/>
                    <a:pt x="67" y="13"/>
                    <a:pt x="67" y="9"/>
                  </a:cubicBezTo>
                  <a:cubicBezTo>
                    <a:pt x="67" y="4"/>
                    <a:pt x="71" y="0"/>
                    <a:pt x="75" y="0"/>
                  </a:cubicBezTo>
                  <a:close/>
                  <a:moveTo>
                    <a:pt x="109" y="0"/>
                  </a:moveTo>
                  <a:lnTo>
                    <a:pt x="109" y="0"/>
                  </a:lnTo>
                  <a:cubicBezTo>
                    <a:pt x="113" y="0"/>
                    <a:pt x="117" y="4"/>
                    <a:pt x="117" y="9"/>
                  </a:cubicBezTo>
                  <a:cubicBezTo>
                    <a:pt x="117" y="13"/>
                    <a:pt x="113" y="17"/>
                    <a:pt x="109" y="17"/>
                  </a:cubicBezTo>
                  <a:cubicBezTo>
                    <a:pt x="104" y="17"/>
                    <a:pt x="101" y="13"/>
                    <a:pt x="101" y="9"/>
                  </a:cubicBezTo>
                  <a:cubicBezTo>
                    <a:pt x="101" y="4"/>
                    <a:pt x="104" y="0"/>
                    <a:pt x="109" y="0"/>
                  </a:cubicBezTo>
                  <a:close/>
                  <a:moveTo>
                    <a:pt x="142" y="1"/>
                  </a:moveTo>
                  <a:lnTo>
                    <a:pt x="142" y="1"/>
                  </a:lnTo>
                  <a:cubicBezTo>
                    <a:pt x="147" y="1"/>
                    <a:pt x="151" y="4"/>
                    <a:pt x="151" y="9"/>
                  </a:cubicBezTo>
                  <a:cubicBezTo>
                    <a:pt x="151" y="14"/>
                    <a:pt x="147" y="17"/>
                    <a:pt x="142" y="17"/>
                  </a:cubicBezTo>
                  <a:cubicBezTo>
                    <a:pt x="138" y="17"/>
                    <a:pt x="134" y="14"/>
                    <a:pt x="134" y="9"/>
                  </a:cubicBezTo>
                  <a:cubicBezTo>
                    <a:pt x="134" y="4"/>
                    <a:pt x="138" y="1"/>
                    <a:pt x="142" y="1"/>
                  </a:cubicBezTo>
                  <a:close/>
                  <a:moveTo>
                    <a:pt x="176" y="1"/>
                  </a:moveTo>
                  <a:lnTo>
                    <a:pt x="176" y="1"/>
                  </a:lnTo>
                  <a:cubicBezTo>
                    <a:pt x="180" y="1"/>
                    <a:pt x="184" y="4"/>
                    <a:pt x="184" y="9"/>
                  </a:cubicBezTo>
                  <a:cubicBezTo>
                    <a:pt x="184" y="14"/>
                    <a:pt x="180" y="17"/>
                    <a:pt x="176" y="17"/>
                  </a:cubicBezTo>
                  <a:cubicBezTo>
                    <a:pt x="171" y="17"/>
                    <a:pt x="167" y="14"/>
                    <a:pt x="167" y="9"/>
                  </a:cubicBezTo>
                  <a:cubicBezTo>
                    <a:pt x="167" y="4"/>
                    <a:pt x="171" y="1"/>
                    <a:pt x="176" y="1"/>
                  </a:cubicBezTo>
                  <a:close/>
                  <a:moveTo>
                    <a:pt x="209" y="1"/>
                  </a:moveTo>
                  <a:lnTo>
                    <a:pt x="209" y="1"/>
                  </a:lnTo>
                  <a:cubicBezTo>
                    <a:pt x="214" y="1"/>
                    <a:pt x="217" y="5"/>
                    <a:pt x="217" y="9"/>
                  </a:cubicBezTo>
                  <a:cubicBezTo>
                    <a:pt x="217" y="14"/>
                    <a:pt x="214" y="17"/>
                    <a:pt x="209" y="17"/>
                  </a:cubicBezTo>
                  <a:cubicBezTo>
                    <a:pt x="204" y="17"/>
                    <a:pt x="201" y="14"/>
                    <a:pt x="201" y="9"/>
                  </a:cubicBezTo>
                  <a:cubicBezTo>
                    <a:pt x="201" y="5"/>
                    <a:pt x="204" y="1"/>
                    <a:pt x="209" y="1"/>
                  </a:cubicBezTo>
                  <a:close/>
                  <a:moveTo>
                    <a:pt x="242" y="1"/>
                  </a:moveTo>
                  <a:lnTo>
                    <a:pt x="242" y="1"/>
                  </a:lnTo>
                  <a:cubicBezTo>
                    <a:pt x="247" y="1"/>
                    <a:pt x="251" y="5"/>
                    <a:pt x="251" y="9"/>
                  </a:cubicBezTo>
                  <a:cubicBezTo>
                    <a:pt x="251" y="14"/>
                    <a:pt x="247" y="18"/>
                    <a:pt x="242" y="18"/>
                  </a:cubicBezTo>
                  <a:cubicBezTo>
                    <a:pt x="238" y="18"/>
                    <a:pt x="234" y="14"/>
                    <a:pt x="234" y="9"/>
                  </a:cubicBezTo>
                  <a:cubicBezTo>
                    <a:pt x="234" y="5"/>
                    <a:pt x="238" y="1"/>
                    <a:pt x="242" y="1"/>
                  </a:cubicBezTo>
                  <a:close/>
                  <a:moveTo>
                    <a:pt x="276" y="1"/>
                  </a:moveTo>
                  <a:lnTo>
                    <a:pt x="276" y="1"/>
                  </a:lnTo>
                  <a:cubicBezTo>
                    <a:pt x="280" y="1"/>
                    <a:pt x="284" y="5"/>
                    <a:pt x="284" y="9"/>
                  </a:cubicBezTo>
                  <a:cubicBezTo>
                    <a:pt x="284" y="14"/>
                    <a:pt x="280" y="18"/>
                    <a:pt x="276" y="18"/>
                  </a:cubicBezTo>
                  <a:cubicBezTo>
                    <a:pt x="271" y="18"/>
                    <a:pt x="267" y="14"/>
                    <a:pt x="267" y="9"/>
                  </a:cubicBezTo>
                  <a:cubicBezTo>
                    <a:pt x="267" y="5"/>
                    <a:pt x="271" y="1"/>
                    <a:pt x="276" y="1"/>
                  </a:cubicBezTo>
                  <a:close/>
                  <a:moveTo>
                    <a:pt x="309" y="1"/>
                  </a:moveTo>
                  <a:lnTo>
                    <a:pt x="309" y="1"/>
                  </a:lnTo>
                  <a:cubicBezTo>
                    <a:pt x="314" y="1"/>
                    <a:pt x="317" y="5"/>
                    <a:pt x="317" y="9"/>
                  </a:cubicBezTo>
                  <a:cubicBezTo>
                    <a:pt x="317" y="14"/>
                    <a:pt x="314" y="18"/>
                    <a:pt x="309" y="18"/>
                  </a:cubicBezTo>
                  <a:cubicBezTo>
                    <a:pt x="304" y="18"/>
                    <a:pt x="301" y="14"/>
                    <a:pt x="301" y="9"/>
                  </a:cubicBezTo>
                  <a:cubicBezTo>
                    <a:pt x="301" y="5"/>
                    <a:pt x="304" y="1"/>
                    <a:pt x="309" y="1"/>
                  </a:cubicBezTo>
                  <a:close/>
                  <a:moveTo>
                    <a:pt x="342" y="1"/>
                  </a:moveTo>
                  <a:lnTo>
                    <a:pt x="342" y="1"/>
                  </a:lnTo>
                  <a:cubicBezTo>
                    <a:pt x="347" y="1"/>
                    <a:pt x="351" y="5"/>
                    <a:pt x="351" y="10"/>
                  </a:cubicBezTo>
                  <a:cubicBezTo>
                    <a:pt x="351" y="14"/>
                    <a:pt x="347" y="18"/>
                    <a:pt x="342" y="18"/>
                  </a:cubicBezTo>
                  <a:cubicBezTo>
                    <a:pt x="338" y="18"/>
                    <a:pt x="334" y="14"/>
                    <a:pt x="334" y="10"/>
                  </a:cubicBezTo>
                  <a:cubicBezTo>
                    <a:pt x="334" y="5"/>
                    <a:pt x="338" y="1"/>
                    <a:pt x="342" y="1"/>
                  </a:cubicBezTo>
                  <a:close/>
                  <a:moveTo>
                    <a:pt x="376" y="1"/>
                  </a:moveTo>
                  <a:lnTo>
                    <a:pt x="376" y="1"/>
                  </a:lnTo>
                  <a:cubicBezTo>
                    <a:pt x="380" y="1"/>
                    <a:pt x="384" y="5"/>
                    <a:pt x="384" y="10"/>
                  </a:cubicBezTo>
                  <a:cubicBezTo>
                    <a:pt x="384" y="14"/>
                    <a:pt x="380" y="18"/>
                    <a:pt x="376" y="18"/>
                  </a:cubicBezTo>
                  <a:cubicBezTo>
                    <a:pt x="371" y="18"/>
                    <a:pt x="367" y="14"/>
                    <a:pt x="367" y="10"/>
                  </a:cubicBezTo>
                  <a:cubicBezTo>
                    <a:pt x="367" y="5"/>
                    <a:pt x="371" y="1"/>
                    <a:pt x="376" y="1"/>
                  </a:cubicBezTo>
                  <a:close/>
                  <a:moveTo>
                    <a:pt x="409" y="1"/>
                  </a:moveTo>
                  <a:lnTo>
                    <a:pt x="409" y="1"/>
                  </a:lnTo>
                  <a:cubicBezTo>
                    <a:pt x="414" y="1"/>
                    <a:pt x="417" y="5"/>
                    <a:pt x="417" y="10"/>
                  </a:cubicBezTo>
                  <a:cubicBezTo>
                    <a:pt x="417" y="14"/>
                    <a:pt x="414" y="18"/>
                    <a:pt x="409" y="18"/>
                  </a:cubicBezTo>
                  <a:cubicBezTo>
                    <a:pt x="404" y="18"/>
                    <a:pt x="401" y="14"/>
                    <a:pt x="401" y="10"/>
                  </a:cubicBezTo>
                  <a:cubicBezTo>
                    <a:pt x="401" y="5"/>
                    <a:pt x="404" y="1"/>
                    <a:pt x="409" y="1"/>
                  </a:cubicBezTo>
                  <a:close/>
                  <a:moveTo>
                    <a:pt x="442" y="2"/>
                  </a:moveTo>
                  <a:lnTo>
                    <a:pt x="442" y="2"/>
                  </a:lnTo>
                  <a:cubicBezTo>
                    <a:pt x="447" y="2"/>
                    <a:pt x="451" y="5"/>
                    <a:pt x="451" y="10"/>
                  </a:cubicBezTo>
                  <a:cubicBezTo>
                    <a:pt x="451" y="15"/>
                    <a:pt x="447" y="18"/>
                    <a:pt x="442" y="18"/>
                  </a:cubicBezTo>
                  <a:cubicBezTo>
                    <a:pt x="438" y="18"/>
                    <a:pt x="434" y="15"/>
                    <a:pt x="434" y="10"/>
                  </a:cubicBezTo>
                  <a:cubicBezTo>
                    <a:pt x="434" y="5"/>
                    <a:pt x="438" y="2"/>
                    <a:pt x="442" y="2"/>
                  </a:cubicBezTo>
                  <a:close/>
                  <a:moveTo>
                    <a:pt x="476" y="2"/>
                  </a:moveTo>
                  <a:lnTo>
                    <a:pt x="476" y="2"/>
                  </a:lnTo>
                  <a:cubicBezTo>
                    <a:pt x="480" y="2"/>
                    <a:pt x="484" y="5"/>
                    <a:pt x="484" y="10"/>
                  </a:cubicBezTo>
                  <a:cubicBezTo>
                    <a:pt x="484" y="15"/>
                    <a:pt x="480" y="18"/>
                    <a:pt x="476" y="18"/>
                  </a:cubicBezTo>
                  <a:cubicBezTo>
                    <a:pt x="471" y="18"/>
                    <a:pt x="467" y="15"/>
                    <a:pt x="467" y="10"/>
                  </a:cubicBezTo>
                  <a:cubicBezTo>
                    <a:pt x="467" y="5"/>
                    <a:pt x="471" y="2"/>
                    <a:pt x="476" y="2"/>
                  </a:cubicBezTo>
                  <a:close/>
                  <a:moveTo>
                    <a:pt x="509" y="2"/>
                  </a:moveTo>
                  <a:lnTo>
                    <a:pt x="509" y="2"/>
                  </a:lnTo>
                  <a:cubicBezTo>
                    <a:pt x="514" y="2"/>
                    <a:pt x="517" y="6"/>
                    <a:pt x="517" y="10"/>
                  </a:cubicBezTo>
                  <a:cubicBezTo>
                    <a:pt x="517" y="15"/>
                    <a:pt x="514" y="18"/>
                    <a:pt x="509" y="18"/>
                  </a:cubicBezTo>
                  <a:cubicBezTo>
                    <a:pt x="504" y="18"/>
                    <a:pt x="501" y="15"/>
                    <a:pt x="501" y="10"/>
                  </a:cubicBezTo>
                  <a:cubicBezTo>
                    <a:pt x="501" y="6"/>
                    <a:pt x="504" y="2"/>
                    <a:pt x="509" y="2"/>
                  </a:cubicBezTo>
                  <a:close/>
                </a:path>
              </a:pathLst>
            </a:custGeom>
            <a:solidFill>
              <a:srgbClr val="000000"/>
            </a:solidFill>
            <a:ln w="1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18924" name="Group 832"/>
            <p:cNvGrpSpPr>
              <a:grpSpLocks/>
            </p:cNvGrpSpPr>
            <p:nvPr/>
          </p:nvGrpSpPr>
          <p:grpSpPr bwMode="auto">
            <a:xfrm>
              <a:off x="4354" y="2637"/>
              <a:ext cx="625" cy="372"/>
              <a:chOff x="4354" y="2637"/>
              <a:chExt cx="625" cy="372"/>
            </a:xfrm>
          </p:grpSpPr>
          <p:sp>
            <p:nvSpPr>
              <p:cNvPr id="19865" name="Rectangle 830"/>
              <p:cNvSpPr>
                <a:spLocks noChangeArrowheads="1"/>
              </p:cNvSpPr>
              <p:nvPr/>
            </p:nvSpPr>
            <p:spPr bwMode="auto">
              <a:xfrm>
                <a:off x="4354" y="2637"/>
                <a:ext cx="625" cy="372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CC0000"/>
                  </a:buClr>
                  <a:buSzPct val="120000"/>
                  <a:buFont typeface="Wingdings" panose="05000000000000000000" pitchFamily="2" charset="2"/>
                  <a:buChar char="F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33CC33"/>
                  </a:buClr>
                  <a:buFont typeface="Wingdings" panose="05000000000000000000" pitchFamily="2" charset="2"/>
                  <a:buChar char="Ø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l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3pPr>
                <a:lvl4pPr marL="1600200" indent="-228600">
                  <a:spcBef>
                    <a:spcPct val="20000"/>
                  </a:spcBef>
                  <a:buSzPct val="90000"/>
                  <a:buFont typeface="Wingdings" panose="05000000000000000000" pitchFamily="2" charset="2"/>
                  <a:buChar char="p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spcBef>
                    <a:spcPct val="20000"/>
                  </a:spcBef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en-US" sz="1800">
                  <a:ea typeface="宋体" panose="02010600030101010101" pitchFamily="2" charset="-122"/>
                </a:endParaRPr>
              </a:p>
            </p:txBody>
          </p:sp>
          <p:sp>
            <p:nvSpPr>
              <p:cNvPr id="19866" name="Rectangle 831"/>
              <p:cNvSpPr>
                <a:spLocks noChangeArrowheads="1"/>
              </p:cNvSpPr>
              <p:nvPr/>
            </p:nvSpPr>
            <p:spPr bwMode="auto">
              <a:xfrm>
                <a:off x="4354" y="2637"/>
                <a:ext cx="625" cy="372"/>
              </a:xfrm>
              <a:prstGeom prst="rect">
                <a:avLst/>
              </a:prstGeom>
              <a:noFill/>
              <a:ln w="7" cap="rnd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CC0000"/>
                  </a:buClr>
                  <a:buSzPct val="120000"/>
                  <a:buFont typeface="Wingdings" panose="05000000000000000000" pitchFamily="2" charset="2"/>
                  <a:buChar char="F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33CC33"/>
                  </a:buClr>
                  <a:buFont typeface="Wingdings" panose="05000000000000000000" pitchFamily="2" charset="2"/>
                  <a:buChar char="Ø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l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3pPr>
                <a:lvl4pPr marL="1600200" indent="-228600">
                  <a:spcBef>
                    <a:spcPct val="20000"/>
                  </a:spcBef>
                  <a:buSzPct val="90000"/>
                  <a:buFont typeface="Wingdings" panose="05000000000000000000" pitchFamily="2" charset="2"/>
                  <a:buChar char="p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spcBef>
                    <a:spcPct val="20000"/>
                  </a:spcBef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en-US" sz="1800"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18925" name="Group 835"/>
            <p:cNvGrpSpPr>
              <a:grpSpLocks/>
            </p:cNvGrpSpPr>
            <p:nvPr/>
          </p:nvGrpSpPr>
          <p:grpSpPr bwMode="auto">
            <a:xfrm>
              <a:off x="4399" y="2691"/>
              <a:ext cx="534" cy="284"/>
              <a:chOff x="4399" y="2691"/>
              <a:chExt cx="534" cy="284"/>
            </a:xfrm>
          </p:grpSpPr>
          <p:sp>
            <p:nvSpPr>
              <p:cNvPr id="19863" name="Rectangle 833"/>
              <p:cNvSpPr>
                <a:spLocks noChangeArrowheads="1"/>
              </p:cNvSpPr>
              <p:nvPr/>
            </p:nvSpPr>
            <p:spPr bwMode="auto">
              <a:xfrm>
                <a:off x="4399" y="2691"/>
                <a:ext cx="534" cy="284"/>
              </a:xfrm>
              <a:prstGeom prst="rect">
                <a:avLst/>
              </a:pr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CC0000"/>
                  </a:buClr>
                  <a:buSzPct val="120000"/>
                  <a:buFont typeface="Wingdings" panose="05000000000000000000" pitchFamily="2" charset="2"/>
                  <a:buChar char="F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33CC33"/>
                  </a:buClr>
                  <a:buFont typeface="Wingdings" panose="05000000000000000000" pitchFamily="2" charset="2"/>
                  <a:buChar char="Ø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l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3pPr>
                <a:lvl4pPr marL="1600200" indent="-228600">
                  <a:spcBef>
                    <a:spcPct val="20000"/>
                  </a:spcBef>
                  <a:buSzPct val="90000"/>
                  <a:buFont typeface="Wingdings" panose="05000000000000000000" pitchFamily="2" charset="2"/>
                  <a:buChar char="p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spcBef>
                    <a:spcPct val="20000"/>
                  </a:spcBef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en-US" sz="1800">
                  <a:ea typeface="宋体" panose="02010600030101010101" pitchFamily="2" charset="-122"/>
                </a:endParaRPr>
              </a:p>
            </p:txBody>
          </p:sp>
          <p:sp>
            <p:nvSpPr>
              <p:cNvPr id="19864" name="Rectangle 834"/>
              <p:cNvSpPr>
                <a:spLocks noChangeArrowheads="1"/>
              </p:cNvSpPr>
              <p:nvPr/>
            </p:nvSpPr>
            <p:spPr bwMode="auto">
              <a:xfrm>
                <a:off x="4399" y="2691"/>
                <a:ext cx="534" cy="284"/>
              </a:xfrm>
              <a:prstGeom prst="rect">
                <a:avLst/>
              </a:prstGeom>
              <a:noFill/>
              <a:ln w="7" cap="rnd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CC0000"/>
                  </a:buClr>
                  <a:buSzPct val="120000"/>
                  <a:buFont typeface="Wingdings" panose="05000000000000000000" pitchFamily="2" charset="2"/>
                  <a:buChar char="F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33CC33"/>
                  </a:buClr>
                  <a:buFont typeface="Wingdings" panose="05000000000000000000" pitchFamily="2" charset="2"/>
                  <a:buChar char="Ø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l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3pPr>
                <a:lvl4pPr marL="1600200" indent="-228600">
                  <a:spcBef>
                    <a:spcPct val="20000"/>
                  </a:spcBef>
                  <a:buSzPct val="90000"/>
                  <a:buFont typeface="Wingdings" panose="05000000000000000000" pitchFamily="2" charset="2"/>
                  <a:buChar char="p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spcBef>
                    <a:spcPct val="20000"/>
                  </a:spcBef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en-US" sz="1800"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18926" name="Line 836"/>
            <p:cNvSpPr>
              <a:spLocks noChangeShapeType="1"/>
            </p:cNvSpPr>
            <p:nvPr/>
          </p:nvSpPr>
          <p:spPr bwMode="auto">
            <a:xfrm>
              <a:off x="4399" y="2745"/>
              <a:ext cx="534" cy="1"/>
            </a:xfrm>
            <a:prstGeom prst="line">
              <a:avLst/>
            </a:prstGeom>
            <a:noFill/>
            <a:ln w="2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927" name="Freeform 837"/>
            <p:cNvSpPr>
              <a:spLocks noEditPoints="1"/>
            </p:cNvSpPr>
            <p:nvPr/>
          </p:nvSpPr>
          <p:spPr bwMode="auto">
            <a:xfrm>
              <a:off x="4398" y="2765"/>
              <a:ext cx="536" cy="2"/>
            </a:xfrm>
            <a:custGeom>
              <a:avLst/>
              <a:gdLst>
                <a:gd name="T0" fmla="*/ 3 w 2515"/>
                <a:gd name="T1" fmla="*/ 0 h 9"/>
                <a:gd name="T2" fmla="*/ 4 w 2515"/>
                <a:gd name="T3" fmla="*/ 0 h 9"/>
                <a:gd name="T4" fmla="*/ 4 w 2515"/>
                <a:gd name="T5" fmla="*/ 0 h 9"/>
                <a:gd name="T6" fmla="*/ 11 w 2515"/>
                <a:gd name="T7" fmla="*/ 0 h 9"/>
                <a:gd name="T8" fmla="*/ 8 w 2515"/>
                <a:gd name="T9" fmla="*/ 0 h 9"/>
                <a:gd name="T10" fmla="*/ 16 w 2515"/>
                <a:gd name="T11" fmla="*/ 0 h 9"/>
                <a:gd name="T12" fmla="*/ 13 w 2515"/>
                <a:gd name="T13" fmla="*/ 0 h 9"/>
                <a:gd name="T14" fmla="*/ 19 w 2515"/>
                <a:gd name="T15" fmla="*/ 0 h 9"/>
                <a:gd name="T16" fmla="*/ 21 w 2515"/>
                <a:gd name="T17" fmla="*/ 0 h 9"/>
                <a:gd name="T18" fmla="*/ 21 w 2515"/>
                <a:gd name="T19" fmla="*/ 0 h 9"/>
                <a:gd name="T20" fmla="*/ 28 w 2515"/>
                <a:gd name="T21" fmla="*/ 0 h 9"/>
                <a:gd name="T22" fmla="*/ 25 w 2515"/>
                <a:gd name="T23" fmla="*/ 0 h 9"/>
                <a:gd name="T24" fmla="*/ 32 w 2515"/>
                <a:gd name="T25" fmla="*/ 0 h 9"/>
                <a:gd name="T26" fmla="*/ 29 w 2515"/>
                <a:gd name="T27" fmla="*/ 0 h 9"/>
                <a:gd name="T28" fmla="*/ 36 w 2515"/>
                <a:gd name="T29" fmla="*/ 0 h 9"/>
                <a:gd name="T30" fmla="*/ 38 w 2515"/>
                <a:gd name="T31" fmla="*/ 0 h 9"/>
                <a:gd name="T32" fmla="*/ 38 w 2515"/>
                <a:gd name="T33" fmla="*/ 0 h 9"/>
                <a:gd name="T34" fmla="*/ 45 w 2515"/>
                <a:gd name="T35" fmla="*/ 0 h 9"/>
                <a:gd name="T36" fmla="*/ 42 w 2515"/>
                <a:gd name="T37" fmla="*/ 0 h 9"/>
                <a:gd name="T38" fmla="*/ 49 w 2515"/>
                <a:gd name="T39" fmla="*/ 0 h 9"/>
                <a:gd name="T40" fmla="*/ 46 w 2515"/>
                <a:gd name="T41" fmla="*/ 0 h 9"/>
                <a:gd name="T42" fmla="*/ 53 w 2515"/>
                <a:gd name="T43" fmla="*/ 0 h 9"/>
                <a:gd name="T44" fmla="*/ 54 w 2515"/>
                <a:gd name="T45" fmla="*/ 0 h 9"/>
                <a:gd name="T46" fmla="*/ 54 w 2515"/>
                <a:gd name="T47" fmla="*/ 0 h 9"/>
                <a:gd name="T48" fmla="*/ 61 w 2515"/>
                <a:gd name="T49" fmla="*/ 0 h 9"/>
                <a:gd name="T50" fmla="*/ 58 w 2515"/>
                <a:gd name="T51" fmla="*/ 0 h 9"/>
                <a:gd name="T52" fmla="*/ 65 w 2515"/>
                <a:gd name="T53" fmla="*/ 0 h 9"/>
                <a:gd name="T54" fmla="*/ 63 w 2515"/>
                <a:gd name="T55" fmla="*/ 0 h 9"/>
                <a:gd name="T56" fmla="*/ 69 w 2515"/>
                <a:gd name="T57" fmla="*/ 0 h 9"/>
                <a:gd name="T58" fmla="*/ 71 w 2515"/>
                <a:gd name="T59" fmla="*/ 0 h 9"/>
                <a:gd name="T60" fmla="*/ 71 w 2515"/>
                <a:gd name="T61" fmla="*/ 0 h 9"/>
                <a:gd name="T62" fmla="*/ 78 w 2515"/>
                <a:gd name="T63" fmla="*/ 0 h 9"/>
                <a:gd name="T64" fmla="*/ 75 w 2515"/>
                <a:gd name="T65" fmla="*/ 0 h 9"/>
                <a:gd name="T66" fmla="*/ 82 w 2515"/>
                <a:gd name="T67" fmla="*/ 0 h 9"/>
                <a:gd name="T68" fmla="*/ 79 w 2515"/>
                <a:gd name="T69" fmla="*/ 0 h 9"/>
                <a:gd name="T70" fmla="*/ 86 w 2515"/>
                <a:gd name="T71" fmla="*/ 0 h 9"/>
                <a:gd name="T72" fmla="*/ 88 w 2515"/>
                <a:gd name="T73" fmla="*/ 0 h 9"/>
                <a:gd name="T74" fmla="*/ 88 w 2515"/>
                <a:gd name="T75" fmla="*/ 0 h 9"/>
                <a:gd name="T76" fmla="*/ 94 w 2515"/>
                <a:gd name="T77" fmla="*/ 0 h 9"/>
                <a:gd name="T78" fmla="*/ 92 w 2515"/>
                <a:gd name="T79" fmla="*/ 0 h 9"/>
                <a:gd name="T80" fmla="*/ 99 w 2515"/>
                <a:gd name="T81" fmla="*/ 0 h 9"/>
                <a:gd name="T82" fmla="*/ 96 w 2515"/>
                <a:gd name="T83" fmla="*/ 0 h 9"/>
                <a:gd name="T84" fmla="*/ 103 w 2515"/>
                <a:gd name="T85" fmla="*/ 0 h 9"/>
                <a:gd name="T86" fmla="*/ 104 w 2515"/>
                <a:gd name="T87" fmla="*/ 0 h 9"/>
                <a:gd name="T88" fmla="*/ 104 w 2515"/>
                <a:gd name="T89" fmla="*/ 0 h 9"/>
                <a:gd name="T90" fmla="*/ 111 w 2515"/>
                <a:gd name="T91" fmla="*/ 0 h 9"/>
                <a:gd name="T92" fmla="*/ 108 w 2515"/>
                <a:gd name="T93" fmla="*/ 0 h 9"/>
                <a:gd name="T94" fmla="*/ 114 w 2515"/>
                <a:gd name="T95" fmla="*/ 0 h 9"/>
                <a:gd name="T96" fmla="*/ 113 w 2515"/>
                <a:gd name="T97" fmla="*/ 0 h 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2515" h="9">
                  <a:moveTo>
                    <a:pt x="4" y="0"/>
                  </a:moveTo>
                  <a:lnTo>
                    <a:pt x="62" y="0"/>
                  </a:lnTo>
                  <a:cubicBezTo>
                    <a:pt x="65" y="0"/>
                    <a:pt x="67" y="2"/>
                    <a:pt x="67" y="4"/>
                  </a:cubicBezTo>
                  <a:cubicBezTo>
                    <a:pt x="67" y="7"/>
                    <a:pt x="65" y="9"/>
                    <a:pt x="62" y="9"/>
                  </a:cubicBezTo>
                  <a:lnTo>
                    <a:pt x="4" y="9"/>
                  </a:lnTo>
                  <a:cubicBezTo>
                    <a:pt x="2" y="9"/>
                    <a:pt x="0" y="7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lose/>
                  <a:moveTo>
                    <a:pt x="96" y="0"/>
                  </a:moveTo>
                  <a:lnTo>
                    <a:pt x="154" y="0"/>
                  </a:lnTo>
                  <a:cubicBezTo>
                    <a:pt x="156" y="0"/>
                    <a:pt x="158" y="2"/>
                    <a:pt x="158" y="4"/>
                  </a:cubicBezTo>
                  <a:cubicBezTo>
                    <a:pt x="158" y="7"/>
                    <a:pt x="156" y="9"/>
                    <a:pt x="154" y="9"/>
                  </a:cubicBezTo>
                  <a:lnTo>
                    <a:pt x="96" y="9"/>
                  </a:lnTo>
                  <a:cubicBezTo>
                    <a:pt x="93" y="9"/>
                    <a:pt x="92" y="7"/>
                    <a:pt x="92" y="4"/>
                  </a:cubicBezTo>
                  <a:cubicBezTo>
                    <a:pt x="92" y="2"/>
                    <a:pt x="93" y="0"/>
                    <a:pt x="96" y="0"/>
                  </a:cubicBezTo>
                  <a:close/>
                  <a:moveTo>
                    <a:pt x="187" y="0"/>
                  </a:moveTo>
                  <a:lnTo>
                    <a:pt x="246" y="0"/>
                  </a:lnTo>
                  <a:cubicBezTo>
                    <a:pt x="248" y="0"/>
                    <a:pt x="250" y="2"/>
                    <a:pt x="250" y="4"/>
                  </a:cubicBezTo>
                  <a:cubicBezTo>
                    <a:pt x="250" y="7"/>
                    <a:pt x="248" y="9"/>
                    <a:pt x="246" y="9"/>
                  </a:cubicBezTo>
                  <a:lnTo>
                    <a:pt x="187" y="9"/>
                  </a:lnTo>
                  <a:cubicBezTo>
                    <a:pt x="185" y="9"/>
                    <a:pt x="183" y="7"/>
                    <a:pt x="183" y="4"/>
                  </a:cubicBezTo>
                  <a:cubicBezTo>
                    <a:pt x="183" y="2"/>
                    <a:pt x="185" y="0"/>
                    <a:pt x="187" y="0"/>
                  </a:cubicBezTo>
                  <a:close/>
                  <a:moveTo>
                    <a:pt x="279" y="0"/>
                  </a:moveTo>
                  <a:lnTo>
                    <a:pt x="337" y="0"/>
                  </a:lnTo>
                  <a:cubicBezTo>
                    <a:pt x="340" y="0"/>
                    <a:pt x="342" y="2"/>
                    <a:pt x="342" y="4"/>
                  </a:cubicBezTo>
                  <a:cubicBezTo>
                    <a:pt x="342" y="7"/>
                    <a:pt x="340" y="9"/>
                    <a:pt x="337" y="9"/>
                  </a:cubicBezTo>
                  <a:lnTo>
                    <a:pt x="279" y="9"/>
                  </a:lnTo>
                  <a:cubicBezTo>
                    <a:pt x="277" y="9"/>
                    <a:pt x="275" y="7"/>
                    <a:pt x="275" y="4"/>
                  </a:cubicBezTo>
                  <a:cubicBezTo>
                    <a:pt x="275" y="2"/>
                    <a:pt x="277" y="0"/>
                    <a:pt x="279" y="0"/>
                  </a:cubicBezTo>
                  <a:close/>
                  <a:moveTo>
                    <a:pt x="371" y="0"/>
                  </a:moveTo>
                  <a:lnTo>
                    <a:pt x="429" y="0"/>
                  </a:lnTo>
                  <a:cubicBezTo>
                    <a:pt x="431" y="0"/>
                    <a:pt x="433" y="2"/>
                    <a:pt x="433" y="4"/>
                  </a:cubicBezTo>
                  <a:cubicBezTo>
                    <a:pt x="433" y="7"/>
                    <a:pt x="431" y="9"/>
                    <a:pt x="429" y="9"/>
                  </a:cubicBezTo>
                  <a:lnTo>
                    <a:pt x="371" y="9"/>
                  </a:lnTo>
                  <a:cubicBezTo>
                    <a:pt x="368" y="9"/>
                    <a:pt x="367" y="7"/>
                    <a:pt x="367" y="4"/>
                  </a:cubicBezTo>
                  <a:cubicBezTo>
                    <a:pt x="367" y="2"/>
                    <a:pt x="368" y="0"/>
                    <a:pt x="371" y="0"/>
                  </a:cubicBezTo>
                  <a:close/>
                  <a:moveTo>
                    <a:pt x="462" y="0"/>
                  </a:moveTo>
                  <a:lnTo>
                    <a:pt x="521" y="0"/>
                  </a:lnTo>
                  <a:cubicBezTo>
                    <a:pt x="523" y="0"/>
                    <a:pt x="525" y="2"/>
                    <a:pt x="525" y="4"/>
                  </a:cubicBezTo>
                  <a:cubicBezTo>
                    <a:pt x="525" y="7"/>
                    <a:pt x="523" y="9"/>
                    <a:pt x="521" y="9"/>
                  </a:cubicBezTo>
                  <a:lnTo>
                    <a:pt x="462" y="9"/>
                  </a:lnTo>
                  <a:cubicBezTo>
                    <a:pt x="460" y="9"/>
                    <a:pt x="458" y="7"/>
                    <a:pt x="458" y="4"/>
                  </a:cubicBezTo>
                  <a:cubicBezTo>
                    <a:pt x="458" y="2"/>
                    <a:pt x="460" y="0"/>
                    <a:pt x="462" y="0"/>
                  </a:cubicBezTo>
                  <a:close/>
                  <a:moveTo>
                    <a:pt x="554" y="0"/>
                  </a:moveTo>
                  <a:lnTo>
                    <a:pt x="612" y="0"/>
                  </a:lnTo>
                  <a:cubicBezTo>
                    <a:pt x="615" y="0"/>
                    <a:pt x="617" y="2"/>
                    <a:pt x="617" y="4"/>
                  </a:cubicBezTo>
                  <a:cubicBezTo>
                    <a:pt x="617" y="7"/>
                    <a:pt x="615" y="9"/>
                    <a:pt x="612" y="9"/>
                  </a:cubicBezTo>
                  <a:lnTo>
                    <a:pt x="554" y="9"/>
                  </a:lnTo>
                  <a:cubicBezTo>
                    <a:pt x="552" y="9"/>
                    <a:pt x="550" y="7"/>
                    <a:pt x="550" y="4"/>
                  </a:cubicBezTo>
                  <a:cubicBezTo>
                    <a:pt x="550" y="2"/>
                    <a:pt x="552" y="0"/>
                    <a:pt x="554" y="0"/>
                  </a:cubicBezTo>
                  <a:close/>
                  <a:moveTo>
                    <a:pt x="646" y="0"/>
                  </a:moveTo>
                  <a:lnTo>
                    <a:pt x="704" y="0"/>
                  </a:lnTo>
                  <a:cubicBezTo>
                    <a:pt x="706" y="0"/>
                    <a:pt x="708" y="2"/>
                    <a:pt x="708" y="4"/>
                  </a:cubicBezTo>
                  <a:cubicBezTo>
                    <a:pt x="708" y="7"/>
                    <a:pt x="706" y="9"/>
                    <a:pt x="704" y="9"/>
                  </a:cubicBezTo>
                  <a:lnTo>
                    <a:pt x="646" y="9"/>
                  </a:lnTo>
                  <a:cubicBezTo>
                    <a:pt x="643" y="9"/>
                    <a:pt x="642" y="7"/>
                    <a:pt x="642" y="4"/>
                  </a:cubicBezTo>
                  <a:cubicBezTo>
                    <a:pt x="642" y="2"/>
                    <a:pt x="643" y="0"/>
                    <a:pt x="646" y="0"/>
                  </a:cubicBezTo>
                  <a:close/>
                  <a:moveTo>
                    <a:pt x="737" y="0"/>
                  </a:moveTo>
                  <a:lnTo>
                    <a:pt x="796" y="0"/>
                  </a:lnTo>
                  <a:cubicBezTo>
                    <a:pt x="798" y="0"/>
                    <a:pt x="800" y="2"/>
                    <a:pt x="800" y="4"/>
                  </a:cubicBezTo>
                  <a:cubicBezTo>
                    <a:pt x="800" y="7"/>
                    <a:pt x="798" y="9"/>
                    <a:pt x="796" y="9"/>
                  </a:cubicBezTo>
                  <a:lnTo>
                    <a:pt x="737" y="9"/>
                  </a:lnTo>
                  <a:cubicBezTo>
                    <a:pt x="735" y="9"/>
                    <a:pt x="733" y="7"/>
                    <a:pt x="733" y="4"/>
                  </a:cubicBezTo>
                  <a:cubicBezTo>
                    <a:pt x="733" y="2"/>
                    <a:pt x="735" y="0"/>
                    <a:pt x="737" y="0"/>
                  </a:cubicBezTo>
                  <a:close/>
                  <a:moveTo>
                    <a:pt x="829" y="0"/>
                  </a:moveTo>
                  <a:lnTo>
                    <a:pt x="887" y="0"/>
                  </a:lnTo>
                  <a:cubicBezTo>
                    <a:pt x="890" y="0"/>
                    <a:pt x="892" y="2"/>
                    <a:pt x="892" y="4"/>
                  </a:cubicBezTo>
                  <a:cubicBezTo>
                    <a:pt x="892" y="7"/>
                    <a:pt x="890" y="9"/>
                    <a:pt x="887" y="9"/>
                  </a:cubicBezTo>
                  <a:lnTo>
                    <a:pt x="829" y="9"/>
                  </a:lnTo>
                  <a:cubicBezTo>
                    <a:pt x="827" y="9"/>
                    <a:pt x="825" y="7"/>
                    <a:pt x="825" y="4"/>
                  </a:cubicBezTo>
                  <a:cubicBezTo>
                    <a:pt x="825" y="2"/>
                    <a:pt x="827" y="0"/>
                    <a:pt x="829" y="0"/>
                  </a:cubicBezTo>
                  <a:close/>
                  <a:moveTo>
                    <a:pt x="921" y="0"/>
                  </a:moveTo>
                  <a:lnTo>
                    <a:pt x="979" y="0"/>
                  </a:lnTo>
                  <a:cubicBezTo>
                    <a:pt x="981" y="0"/>
                    <a:pt x="983" y="2"/>
                    <a:pt x="983" y="4"/>
                  </a:cubicBezTo>
                  <a:cubicBezTo>
                    <a:pt x="983" y="7"/>
                    <a:pt x="981" y="9"/>
                    <a:pt x="979" y="9"/>
                  </a:cubicBezTo>
                  <a:lnTo>
                    <a:pt x="921" y="9"/>
                  </a:lnTo>
                  <a:cubicBezTo>
                    <a:pt x="918" y="9"/>
                    <a:pt x="917" y="7"/>
                    <a:pt x="917" y="4"/>
                  </a:cubicBezTo>
                  <a:cubicBezTo>
                    <a:pt x="917" y="2"/>
                    <a:pt x="918" y="0"/>
                    <a:pt x="921" y="0"/>
                  </a:cubicBezTo>
                  <a:close/>
                  <a:moveTo>
                    <a:pt x="1012" y="0"/>
                  </a:moveTo>
                  <a:lnTo>
                    <a:pt x="1071" y="0"/>
                  </a:lnTo>
                  <a:cubicBezTo>
                    <a:pt x="1073" y="0"/>
                    <a:pt x="1075" y="2"/>
                    <a:pt x="1075" y="4"/>
                  </a:cubicBezTo>
                  <a:cubicBezTo>
                    <a:pt x="1075" y="7"/>
                    <a:pt x="1073" y="9"/>
                    <a:pt x="1071" y="9"/>
                  </a:cubicBezTo>
                  <a:lnTo>
                    <a:pt x="1012" y="9"/>
                  </a:lnTo>
                  <a:cubicBezTo>
                    <a:pt x="1010" y="9"/>
                    <a:pt x="1008" y="7"/>
                    <a:pt x="1008" y="4"/>
                  </a:cubicBezTo>
                  <a:cubicBezTo>
                    <a:pt x="1008" y="2"/>
                    <a:pt x="1010" y="0"/>
                    <a:pt x="1012" y="0"/>
                  </a:cubicBezTo>
                  <a:close/>
                  <a:moveTo>
                    <a:pt x="1104" y="0"/>
                  </a:moveTo>
                  <a:lnTo>
                    <a:pt x="1162" y="0"/>
                  </a:lnTo>
                  <a:cubicBezTo>
                    <a:pt x="1165" y="0"/>
                    <a:pt x="1167" y="2"/>
                    <a:pt x="1167" y="4"/>
                  </a:cubicBezTo>
                  <a:cubicBezTo>
                    <a:pt x="1167" y="7"/>
                    <a:pt x="1165" y="9"/>
                    <a:pt x="1162" y="9"/>
                  </a:cubicBezTo>
                  <a:lnTo>
                    <a:pt x="1104" y="9"/>
                  </a:lnTo>
                  <a:cubicBezTo>
                    <a:pt x="1102" y="9"/>
                    <a:pt x="1100" y="7"/>
                    <a:pt x="1100" y="4"/>
                  </a:cubicBezTo>
                  <a:cubicBezTo>
                    <a:pt x="1100" y="2"/>
                    <a:pt x="1102" y="0"/>
                    <a:pt x="1104" y="0"/>
                  </a:cubicBezTo>
                  <a:close/>
                  <a:moveTo>
                    <a:pt x="1196" y="0"/>
                  </a:moveTo>
                  <a:lnTo>
                    <a:pt x="1254" y="0"/>
                  </a:lnTo>
                  <a:cubicBezTo>
                    <a:pt x="1256" y="0"/>
                    <a:pt x="1258" y="2"/>
                    <a:pt x="1258" y="4"/>
                  </a:cubicBezTo>
                  <a:cubicBezTo>
                    <a:pt x="1258" y="7"/>
                    <a:pt x="1256" y="9"/>
                    <a:pt x="1254" y="9"/>
                  </a:cubicBezTo>
                  <a:lnTo>
                    <a:pt x="1196" y="9"/>
                  </a:lnTo>
                  <a:cubicBezTo>
                    <a:pt x="1193" y="9"/>
                    <a:pt x="1192" y="7"/>
                    <a:pt x="1192" y="4"/>
                  </a:cubicBezTo>
                  <a:cubicBezTo>
                    <a:pt x="1192" y="2"/>
                    <a:pt x="1193" y="0"/>
                    <a:pt x="1196" y="0"/>
                  </a:cubicBezTo>
                  <a:close/>
                  <a:moveTo>
                    <a:pt x="1287" y="0"/>
                  </a:moveTo>
                  <a:lnTo>
                    <a:pt x="1346" y="0"/>
                  </a:lnTo>
                  <a:cubicBezTo>
                    <a:pt x="1348" y="0"/>
                    <a:pt x="1350" y="2"/>
                    <a:pt x="1350" y="4"/>
                  </a:cubicBezTo>
                  <a:cubicBezTo>
                    <a:pt x="1350" y="7"/>
                    <a:pt x="1348" y="9"/>
                    <a:pt x="1346" y="9"/>
                  </a:cubicBezTo>
                  <a:lnTo>
                    <a:pt x="1287" y="9"/>
                  </a:lnTo>
                  <a:cubicBezTo>
                    <a:pt x="1285" y="9"/>
                    <a:pt x="1283" y="7"/>
                    <a:pt x="1283" y="4"/>
                  </a:cubicBezTo>
                  <a:cubicBezTo>
                    <a:pt x="1283" y="2"/>
                    <a:pt x="1285" y="0"/>
                    <a:pt x="1287" y="0"/>
                  </a:cubicBezTo>
                  <a:close/>
                  <a:moveTo>
                    <a:pt x="1379" y="0"/>
                  </a:moveTo>
                  <a:lnTo>
                    <a:pt x="1437" y="0"/>
                  </a:lnTo>
                  <a:cubicBezTo>
                    <a:pt x="1440" y="0"/>
                    <a:pt x="1442" y="2"/>
                    <a:pt x="1442" y="4"/>
                  </a:cubicBezTo>
                  <a:cubicBezTo>
                    <a:pt x="1442" y="7"/>
                    <a:pt x="1440" y="9"/>
                    <a:pt x="1437" y="9"/>
                  </a:cubicBezTo>
                  <a:lnTo>
                    <a:pt x="1379" y="9"/>
                  </a:lnTo>
                  <a:cubicBezTo>
                    <a:pt x="1377" y="9"/>
                    <a:pt x="1375" y="7"/>
                    <a:pt x="1375" y="4"/>
                  </a:cubicBezTo>
                  <a:cubicBezTo>
                    <a:pt x="1375" y="2"/>
                    <a:pt x="1377" y="0"/>
                    <a:pt x="1379" y="0"/>
                  </a:cubicBezTo>
                  <a:close/>
                  <a:moveTo>
                    <a:pt x="1471" y="0"/>
                  </a:moveTo>
                  <a:lnTo>
                    <a:pt x="1529" y="0"/>
                  </a:lnTo>
                  <a:cubicBezTo>
                    <a:pt x="1531" y="0"/>
                    <a:pt x="1533" y="2"/>
                    <a:pt x="1533" y="4"/>
                  </a:cubicBezTo>
                  <a:cubicBezTo>
                    <a:pt x="1533" y="7"/>
                    <a:pt x="1531" y="9"/>
                    <a:pt x="1529" y="9"/>
                  </a:cubicBezTo>
                  <a:lnTo>
                    <a:pt x="1471" y="9"/>
                  </a:lnTo>
                  <a:cubicBezTo>
                    <a:pt x="1468" y="9"/>
                    <a:pt x="1467" y="7"/>
                    <a:pt x="1467" y="4"/>
                  </a:cubicBezTo>
                  <a:cubicBezTo>
                    <a:pt x="1467" y="2"/>
                    <a:pt x="1468" y="0"/>
                    <a:pt x="1471" y="0"/>
                  </a:cubicBezTo>
                  <a:close/>
                  <a:moveTo>
                    <a:pt x="1562" y="0"/>
                  </a:moveTo>
                  <a:lnTo>
                    <a:pt x="1621" y="0"/>
                  </a:lnTo>
                  <a:cubicBezTo>
                    <a:pt x="1623" y="0"/>
                    <a:pt x="1625" y="2"/>
                    <a:pt x="1625" y="4"/>
                  </a:cubicBezTo>
                  <a:cubicBezTo>
                    <a:pt x="1625" y="7"/>
                    <a:pt x="1623" y="9"/>
                    <a:pt x="1621" y="9"/>
                  </a:cubicBezTo>
                  <a:lnTo>
                    <a:pt x="1562" y="9"/>
                  </a:lnTo>
                  <a:cubicBezTo>
                    <a:pt x="1560" y="9"/>
                    <a:pt x="1558" y="7"/>
                    <a:pt x="1558" y="4"/>
                  </a:cubicBezTo>
                  <a:cubicBezTo>
                    <a:pt x="1558" y="2"/>
                    <a:pt x="1560" y="0"/>
                    <a:pt x="1562" y="0"/>
                  </a:cubicBezTo>
                  <a:close/>
                  <a:moveTo>
                    <a:pt x="1654" y="0"/>
                  </a:moveTo>
                  <a:lnTo>
                    <a:pt x="1712" y="0"/>
                  </a:lnTo>
                  <a:cubicBezTo>
                    <a:pt x="1715" y="0"/>
                    <a:pt x="1717" y="2"/>
                    <a:pt x="1717" y="4"/>
                  </a:cubicBezTo>
                  <a:cubicBezTo>
                    <a:pt x="1717" y="7"/>
                    <a:pt x="1715" y="9"/>
                    <a:pt x="1712" y="9"/>
                  </a:cubicBezTo>
                  <a:lnTo>
                    <a:pt x="1654" y="9"/>
                  </a:lnTo>
                  <a:cubicBezTo>
                    <a:pt x="1652" y="9"/>
                    <a:pt x="1650" y="7"/>
                    <a:pt x="1650" y="4"/>
                  </a:cubicBezTo>
                  <a:cubicBezTo>
                    <a:pt x="1650" y="2"/>
                    <a:pt x="1652" y="0"/>
                    <a:pt x="1654" y="0"/>
                  </a:cubicBezTo>
                  <a:close/>
                  <a:moveTo>
                    <a:pt x="1746" y="0"/>
                  </a:moveTo>
                  <a:lnTo>
                    <a:pt x="1804" y="0"/>
                  </a:lnTo>
                  <a:cubicBezTo>
                    <a:pt x="1806" y="0"/>
                    <a:pt x="1808" y="2"/>
                    <a:pt x="1808" y="4"/>
                  </a:cubicBezTo>
                  <a:cubicBezTo>
                    <a:pt x="1808" y="7"/>
                    <a:pt x="1806" y="9"/>
                    <a:pt x="1804" y="9"/>
                  </a:cubicBezTo>
                  <a:lnTo>
                    <a:pt x="1746" y="9"/>
                  </a:lnTo>
                  <a:cubicBezTo>
                    <a:pt x="1743" y="9"/>
                    <a:pt x="1742" y="7"/>
                    <a:pt x="1742" y="4"/>
                  </a:cubicBezTo>
                  <a:cubicBezTo>
                    <a:pt x="1742" y="2"/>
                    <a:pt x="1743" y="0"/>
                    <a:pt x="1746" y="0"/>
                  </a:cubicBezTo>
                  <a:close/>
                  <a:moveTo>
                    <a:pt x="1837" y="0"/>
                  </a:moveTo>
                  <a:lnTo>
                    <a:pt x="1896" y="0"/>
                  </a:lnTo>
                  <a:cubicBezTo>
                    <a:pt x="1898" y="0"/>
                    <a:pt x="1900" y="2"/>
                    <a:pt x="1900" y="4"/>
                  </a:cubicBezTo>
                  <a:cubicBezTo>
                    <a:pt x="1900" y="7"/>
                    <a:pt x="1898" y="9"/>
                    <a:pt x="1896" y="9"/>
                  </a:cubicBezTo>
                  <a:lnTo>
                    <a:pt x="1837" y="9"/>
                  </a:lnTo>
                  <a:cubicBezTo>
                    <a:pt x="1835" y="9"/>
                    <a:pt x="1833" y="7"/>
                    <a:pt x="1833" y="4"/>
                  </a:cubicBezTo>
                  <a:cubicBezTo>
                    <a:pt x="1833" y="2"/>
                    <a:pt x="1835" y="0"/>
                    <a:pt x="1837" y="0"/>
                  </a:cubicBezTo>
                  <a:close/>
                  <a:moveTo>
                    <a:pt x="1929" y="0"/>
                  </a:moveTo>
                  <a:lnTo>
                    <a:pt x="1987" y="0"/>
                  </a:lnTo>
                  <a:cubicBezTo>
                    <a:pt x="1990" y="0"/>
                    <a:pt x="1992" y="2"/>
                    <a:pt x="1992" y="4"/>
                  </a:cubicBezTo>
                  <a:cubicBezTo>
                    <a:pt x="1992" y="7"/>
                    <a:pt x="1990" y="9"/>
                    <a:pt x="1987" y="9"/>
                  </a:cubicBezTo>
                  <a:lnTo>
                    <a:pt x="1929" y="9"/>
                  </a:lnTo>
                  <a:cubicBezTo>
                    <a:pt x="1927" y="9"/>
                    <a:pt x="1925" y="7"/>
                    <a:pt x="1925" y="4"/>
                  </a:cubicBezTo>
                  <a:cubicBezTo>
                    <a:pt x="1925" y="2"/>
                    <a:pt x="1927" y="0"/>
                    <a:pt x="1929" y="0"/>
                  </a:cubicBezTo>
                  <a:close/>
                  <a:moveTo>
                    <a:pt x="2021" y="0"/>
                  </a:moveTo>
                  <a:lnTo>
                    <a:pt x="2079" y="0"/>
                  </a:lnTo>
                  <a:cubicBezTo>
                    <a:pt x="2081" y="0"/>
                    <a:pt x="2083" y="2"/>
                    <a:pt x="2083" y="4"/>
                  </a:cubicBezTo>
                  <a:cubicBezTo>
                    <a:pt x="2083" y="7"/>
                    <a:pt x="2081" y="9"/>
                    <a:pt x="2079" y="9"/>
                  </a:cubicBezTo>
                  <a:lnTo>
                    <a:pt x="2021" y="9"/>
                  </a:lnTo>
                  <a:cubicBezTo>
                    <a:pt x="2018" y="9"/>
                    <a:pt x="2017" y="7"/>
                    <a:pt x="2017" y="4"/>
                  </a:cubicBezTo>
                  <a:cubicBezTo>
                    <a:pt x="2017" y="2"/>
                    <a:pt x="2018" y="0"/>
                    <a:pt x="2021" y="0"/>
                  </a:cubicBezTo>
                  <a:close/>
                  <a:moveTo>
                    <a:pt x="2112" y="0"/>
                  </a:moveTo>
                  <a:lnTo>
                    <a:pt x="2171" y="0"/>
                  </a:lnTo>
                  <a:cubicBezTo>
                    <a:pt x="2173" y="0"/>
                    <a:pt x="2175" y="2"/>
                    <a:pt x="2175" y="4"/>
                  </a:cubicBezTo>
                  <a:cubicBezTo>
                    <a:pt x="2175" y="7"/>
                    <a:pt x="2173" y="9"/>
                    <a:pt x="2171" y="9"/>
                  </a:cubicBezTo>
                  <a:lnTo>
                    <a:pt x="2112" y="9"/>
                  </a:lnTo>
                  <a:cubicBezTo>
                    <a:pt x="2110" y="9"/>
                    <a:pt x="2108" y="7"/>
                    <a:pt x="2108" y="4"/>
                  </a:cubicBezTo>
                  <a:cubicBezTo>
                    <a:pt x="2108" y="2"/>
                    <a:pt x="2110" y="0"/>
                    <a:pt x="2112" y="0"/>
                  </a:cubicBezTo>
                  <a:close/>
                  <a:moveTo>
                    <a:pt x="2204" y="0"/>
                  </a:moveTo>
                  <a:lnTo>
                    <a:pt x="2262" y="0"/>
                  </a:lnTo>
                  <a:cubicBezTo>
                    <a:pt x="2265" y="0"/>
                    <a:pt x="2267" y="2"/>
                    <a:pt x="2267" y="4"/>
                  </a:cubicBezTo>
                  <a:cubicBezTo>
                    <a:pt x="2267" y="7"/>
                    <a:pt x="2265" y="9"/>
                    <a:pt x="2262" y="9"/>
                  </a:cubicBezTo>
                  <a:lnTo>
                    <a:pt x="2204" y="9"/>
                  </a:lnTo>
                  <a:cubicBezTo>
                    <a:pt x="2202" y="9"/>
                    <a:pt x="2200" y="7"/>
                    <a:pt x="2200" y="4"/>
                  </a:cubicBezTo>
                  <a:cubicBezTo>
                    <a:pt x="2200" y="2"/>
                    <a:pt x="2202" y="0"/>
                    <a:pt x="2204" y="0"/>
                  </a:cubicBezTo>
                  <a:close/>
                  <a:moveTo>
                    <a:pt x="2296" y="0"/>
                  </a:moveTo>
                  <a:lnTo>
                    <a:pt x="2354" y="0"/>
                  </a:lnTo>
                  <a:cubicBezTo>
                    <a:pt x="2356" y="0"/>
                    <a:pt x="2358" y="2"/>
                    <a:pt x="2358" y="4"/>
                  </a:cubicBezTo>
                  <a:cubicBezTo>
                    <a:pt x="2358" y="7"/>
                    <a:pt x="2356" y="9"/>
                    <a:pt x="2354" y="9"/>
                  </a:cubicBezTo>
                  <a:lnTo>
                    <a:pt x="2296" y="9"/>
                  </a:lnTo>
                  <a:cubicBezTo>
                    <a:pt x="2293" y="9"/>
                    <a:pt x="2292" y="7"/>
                    <a:pt x="2292" y="4"/>
                  </a:cubicBezTo>
                  <a:cubicBezTo>
                    <a:pt x="2292" y="2"/>
                    <a:pt x="2293" y="0"/>
                    <a:pt x="2296" y="0"/>
                  </a:cubicBezTo>
                  <a:close/>
                  <a:moveTo>
                    <a:pt x="2387" y="0"/>
                  </a:moveTo>
                  <a:lnTo>
                    <a:pt x="2446" y="0"/>
                  </a:lnTo>
                  <a:cubicBezTo>
                    <a:pt x="2448" y="0"/>
                    <a:pt x="2450" y="2"/>
                    <a:pt x="2450" y="4"/>
                  </a:cubicBezTo>
                  <a:cubicBezTo>
                    <a:pt x="2450" y="7"/>
                    <a:pt x="2448" y="9"/>
                    <a:pt x="2446" y="9"/>
                  </a:cubicBezTo>
                  <a:lnTo>
                    <a:pt x="2387" y="9"/>
                  </a:lnTo>
                  <a:cubicBezTo>
                    <a:pt x="2385" y="9"/>
                    <a:pt x="2383" y="7"/>
                    <a:pt x="2383" y="4"/>
                  </a:cubicBezTo>
                  <a:cubicBezTo>
                    <a:pt x="2383" y="2"/>
                    <a:pt x="2385" y="0"/>
                    <a:pt x="2387" y="0"/>
                  </a:cubicBezTo>
                  <a:close/>
                  <a:moveTo>
                    <a:pt x="2479" y="0"/>
                  </a:moveTo>
                  <a:lnTo>
                    <a:pt x="2511" y="0"/>
                  </a:lnTo>
                  <a:cubicBezTo>
                    <a:pt x="2513" y="0"/>
                    <a:pt x="2515" y="2"/>
                    <a:pt x="2515" y="4"/>
                  </a:cubicBezTo>
                  <a:cubicBezTo>
                    <a:pt x="2515" y="7"/>
                    <a:pt x="2513" y="9"/>
                    <a:pt x="2511" y="9"/>
                  </a:cubicBezTo>
                  <a:lnTo>
                    <a:pt x="2479" y="9"/>
                  </a:lnTo>
                  <a:cubicBezTo>
                    <a:pt x="2477" y="9"/>
                    <a:pt x="2475" y="7"/>
                    <a:pt x="2475" y="4"/>
                  </a:cubicBezTo>
                  <a:cubicBezTo>
                    <a:pt x="2475" y="2"/>
                    <a:pt x="2477" y="0"/>
                    <a:pt x="2479" y="0"/>
                  </a:cubicBezTo>
                  <a:close/>
                </a:path>
              </a:pathLst>
            </a:custGeom>
            <a:solidFill>
              <a:srgbClr val="000000"/>
            </a:solidFill>
            <a:ln w="1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928" name="Freeform 838"/>
            <p:cNvSpPr>
              <a:spLocks noEditPoints="1"/>
            </p:cNvSpPr>
            <p:nvPr/>
          </p:nvSpPr>
          <p:spPr bwMode="auto">
            <a:xfrm>
              <a:off x="4398" y="2786"/>
              <a:ext cx="536" cy="2"/>
            </a:xfrm>
            <a:custGeom>
              <a:avLst/>
              <a:gdLst>
                <a:gd name="T0" fmla="*/ 3 w 2515"/>
                <a:gd name="T1" fmla="*/ 0 h 9"/>
                <a:gd name="T2" fmla="*/ 4 w 2515"/>
                <a:gd name="T3" fmla="*/ 0 h 9"/>
                <a:gd name="T4" fmla="*/ 4 w 2515"/>
                <a:gd name="T5" fmla="*/ 0 h 9"/>
                <a:gd name="T6" fmla="*/ 11 w 2515"/>
                <a:gd name="T7" fmla="*/ 0 h 9"/>
                <a:gd name="T8" fmla="*/ 8 w 2515"/>
                <a:gd name="T9" fmla="*/ 0 h 9"/>
                <a:gd name="T10" fmla="*/ 16 w 2515"/>
                <a:gd name="T11" fmla="*/ 0 h 9"/>
                <a:gd name="T12" fmla="*/ 13 w 2515"/>
                <a:gd name="T13" fmla="*/ 0 h 9"/>
                <a:gd name="T14" fmla="*/ 19 w 2515"/>
                <a:gd name="T15" fmla="*/ 0 h 9"/>
                <a:gd name="T16" fmla="*/ 21 w 2515"/>
                <a:gd name="T17" fmla="*/ 0 h 9"/>
                <a:gd name="T18" fmla="*/ 21 w 2515"/>
                <a:gd name="T19" fmla="*/ 0 h 9"/>
                <a:gd name="T20" fmla="*/ 28 w 2515"/>
                <a:gd name="T21" fmla="*/ 0 h 9"/>
                <a:gd name="T22" fmla="*/ 25 w 2515"/>
                <a:gd name="T23" fmla="*/ 0 h 9"/>
                <a:gd name="T24" fmla="*/ 32 w 2515"/>
                <a:gd name="T25" fmla="*/ 0 h 9"/>
                <a:gd name="T26" fmla="*/ 29 w 2515"/>
                <a:gd name="T27" fmla="*/ 0 h 9"/>
                <a:gd name="T28" fmla="*/ 36 w 2515"/>
                <a:gd name="T29" fmla="*/ 0 h 9"/>
                <a:gd name="T30" fmla="*/ 38 w 2515"/>
                <a:gd name="T31" fmla="*/ 0 h 9"/>
                <a:gd name="T32" fmla="*/ 38 w 2515"/>
                <a:gd name="T33" fmla="*/ 0 h 9"/>
                <a:gd name="T34" fmla="*/ 45 w 2515"/>
                <a:gd name="T35" fmla="*/ 0 h 9"/>
                <a:gd name="T36" fmla="*/ 42 w 2515"/>
                <a:gd name="T37" fmla="*/ 0 h 9"/>
                <a:gd name="T38" fmla="*/ 49 w 2515"/>
                <a:gd name="T39" fmla="*/ 0 h 9"/>
                <a:gd name="T40" fmla="*/ 46 w 2515"/>
                <a:gd name="T41" fmla="*/ 0 h 9"/>
                <a:gd name="T42" fmla="*/ 53 w 2515"/>
                <a:gd name="T43" fmla="*/ 0 h 9"/>
                <a:gd name="T44" fmla="*/ 54 w 2515"/>
                <a:gd name="T45" fmla="*/ 0 h 9"/>
                <a:gd name="T46" fmla="*/ 54 w 2515"/>
                <a:gd name="T47" fmla="*/ 0 h 9"/>
                <a:gd name="T48" fmla="*/ 61 w 2515"/>
                <a:gd name="T49" fmla="*/ 0 h 9"/>
                <a:gd name="T50" fmla="*/ 58 w 2515"/>
                <a:gd name="T51" fmla="*/ 0 h 9"/>
                <a:gd name="T52" fmla="*/ 65 w 2515"/>
                <a:gd name="T53" fmla="*/ 0 h 9"/>
                <a:gd name="T54" fmla="*/ 63 w 2515"/>
                <a:gd name="T55" fmla="*/ 0 h 9"/>
                <a:gd name="T56" fmla="*/ 69 w 2515"/>
                <a:gd name="T57" fmla="*/ 0 h 9"/>
                <a:gd name="T58" fmla="*/ 71 w 2515"/>
                <a:gd name="T59" fmla="*/ 0 h 9"/>
                <a:gd name="T60" fmla="*/ 71 w 2515"/>
                <a:gd name="T61" fmla="*/ 0 h 9"/>
                <a:gd name="T62" fmla="*/ 78 w 2515"/>
                <a:gd name="T63" fmla="*/ 0 h 9"/>
                <a:gd name="T64" fmla="*/ 75 w 2515"/>
                <a:gd name="T65" fmla="*/ 0 h 9"/>
                <a:gd name="T66" fmla="*/ 82 w 2515"/>
                <a:gd name="T67" fmla="*/ 0 h 9"/>
                <a:gd name="T68" fmla="*/ 79 w 2515"/>
                <a:gd name="T69" fmla="*/ 0 h 9"/>
                <a:gd name="T70" fmla="*/ 86 w 2515"/>
                <a:gd name="T71" fmla="*/ 0 h 9"/>
                <a:gd name="T72" fmla="*/ 88 w 2515"/>
                <a:gd name="T73" fmla="*/ 0 h 9"/>
                <a:gd name="T74" fmla="*/ 88 w 2515"/>
                <a:gd name="T75" fmla="*/ 0 h 9"/>
                <a:gd name="T76" fmla="*/ 94 w 2515"/>
                <a:gd name="T77" fmla="*/ 0 h 9"/>
                <a:gd name="T78" fmla="*/ 92 w 2515"/>
                <a:gd name="T79" fmla="*/ 0 h 9"/>
                <a:gd name="T80" fmla="*/ 99 w 2515"/>
                <a:gd name="T81" fmla="*/ 0 h 9"/>
                <a:gd name="T82" fmla="*/ 96 w 2515"/>
                <a:gd name="T83" fmla="*/ 0 h 9"/>
                <a:gd name="T84" fmla="*/ 103 w 2515"/>
                <a:gd name="T85" fmla="*/ 0 h 9"/>
                <a:gd name="T86" fmla="*/ 104 w 2515"/>
                <a:gd name="T87" fmla="*/ 0 h 9"/>
                <a:gd name="T88" fmla="*/ 104 w 2515"/>
                <a:gd name="T89" fmla="*/ 0 h 9"/>
                <a:gd name="T90" fmla="*/ 111 w 2515"/>
                <a:gd name="T91" fmla="*/ 0 h 9"/>
                <a:gd name="T92" fmla="*/ 108 w 2515"/>
                <a:gd name="T93" fmla="*/ 0 h 9"/>
                <a:gd name="T94" fmla="*/ 114 w 2515"/>
                <a:gd name="T95" fmla="*/ 0 h 9"/>
                <a:gd name="T96" fmla="*/ 113 w 2515"/>
                <a:gd name="T97" fmla="*/ 0 h 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2515" h="9">
                  <a:moveTo>
                    <a:pt x="4" y="0"/>
                  </a:moveTo>
                  <a:lnTo>
                    <a:pt x="62" y="0"/>
                  </a:lnTo>
                  <a:cubicBezTo>
                    <a:pt x="65" y="0"/>
                    <a:pt x="67" y="2"/>
                    <a:pt x="67" y="4"/>
                  </a:cubicBezTo>
                  <a:cubicBezTo>
                    <a:pt x="67" y="7"/>
                    <a:pt x="65" y="9"/>
                    <a:pt x="62" y="9"/>
                  </a:cubicBezTo>
                  <a:lnTo>
                    <a:pt x="4" y="9"/>
                  </a:lnTo>
                  <a:cubicBezTo>
                    <a:pt x="2" y="9"/>
                    <a:pt x="0" y="7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lose/>
                  <a:moveTo>
                    <a:pt x="96" y="0"/>
                  </a:moveTo>
                  <a:lnTo>
                    <a:pt x="154" y="0"/>
                  </a:lnTo>
                  <a:cubicBezTo>
                    <a:pt x="156" y="0"/>
                    <a:pt x="158" y="2"/>
                    <a:pt x="158" y="4"/>
                  </a:cubicBezTo>
                  <a:cubicBezTo>
                    <a:pt x="158" y="7"/>
                    <a:pt x="156" y="9"/>
                    <a:pt x="154" y="9"/>
                  </a:cubicBezTo>
                  <a:lnTo>
                    <a:pt x="96" y="9"/>
                  </a:lnTo>
                  <a:cubicBezTo>
                    <a:pt x="93" y="9"/>
                    <a:pt x="92" y="7"/>
                    <a:pt x="92" y="4"/>
                  </a:cubicBezTo>
                  <a:cubicBezTo>
                    <a:pt x="92" y="2"/>
                    <a:pt x="93" y="0"/>
                    <a:pt x="96" y="0"/>
                  </a:cubicBezTo>
                  <a:close/>
                  <a:moveTo>
                    <a:pt x="187" y="0"/>
                  </a:moveTo>
                  <a:lnTo>
                    <a:pt x="246" y="0"/>
                  </a:lnTo>
                  <a:cubicBezTo>
                    <a:pt x="248" y="0"/>
                    <a:pt x="250" y="2"/>
                    <a:pt x="250" y="4"/>
                  </a:cubicBezTo>
                  <a:cubicBezTo>
                    <a:pt x="250" y="7"/>
                    <a:pt x="248" y="9"/>
                    <a:pt x="246" y="9"/>
                  </a:cubicBezTo>
                  <a:lnTo>
                    <a:pt x="187" y="9"/>
                  </a:lnTo>
                  <a:cubicBezTo>
                    <a:pt x="185" y="9"/>
                    <a:pt x="183" y="7"/>
                    <a:pt x="183" y="4"/>
                  </a:cubicBezTo>
                  <a:cubicBezTo>
                    <a:pt x="183" y="2"/>
                    <a:pt x="185" y="0"/>
                    <a:pt x="187" y="0"/>
                  </a:cubicBezTo>
                  <a:close/>
                  <a:moveTo>
                    <a:pt x="279" y="0"/>
                  </a:moveTo>
                  <a:lnTo>
                    <a:pt x="337" y="0"/>
                  </a:lnTo>
                  <a:cubicBezTo>
                    <a:pt x="340" y="0"/>
                    <a:pt x="342" y="2"/>
                    <a:pt x="342" y="4"/>
                  </a:cubicBezTo>
                  <a:cubicBezTo>
                    <a:pt x="342" y="7"/>
                    <a:pt x="340" y="9"/>
                    <a:pt x="337" y="9"/>
                  </a:cubicBezTo>
                  <a:lnTo>
                    <a:pt x="279" y="9"/>
                  </a:lnTo>
                  <a:cubicBezTo>
                    <a:pt x="277" y="9"/>
                    <a:pt x="275" y="7"/>
                    <a:pt x="275" y="4"/>
                  </a:cubicBezTo>
                  <a:cubicBezTo>
                    <a:pt x="275" y="2"/>
                    <a:pt x="277" y="0"/>
                    <a:pt x="279" y="0"/>
                  </a:cubicBezTo>
                  <a:close/>
                  <a:moveTo>
                    <a:pt x="371" y="0"/>
                  </a:moveTo>
                  <a:lnTo>
                    <a:pt x="429" y="0"/>
                  </a:lnTo>
                  <a:cubicBezTo>
                    <a:pt x="431" y="0"/>
                    <a:pt x="433" y="2"/>
                    <a:pt x="433" y="4"/>
                  </a:cubicBezTo>
                  <a:cubicBezTo>
                    <a:pt x="433" y="7"/>
                    <a:pt x="431" y="9"/>
                    <a:pt x="429" y="9"/>
                  </a:cubicBezTo>
                  <a:lnTo>
                    <a:pt x="371" y="9"/>
                  </a:lnTo>
                  <a:cubicBezTo>
                    <a:pt x="368" y="9"/>
                    <a:pt x="367" y="7"/>
                    <a:pt x="367" y="4"/>
                  </a:cubicBezTo>
                  <a:cubicBezTo>
                    <a:pt x="367" y="2"/>
                    <a:pt x="368" y="0"/>
                    <a:pt x="371" y="0"/>
                  </a:cubicBezTo>
                  <a:close/>
                  <a:moveTo>
                    <a:pt x="462" y="0"/>
                  </a:moveTo>
                  <a:lnTo>
                    <a:pt x="521" y="0"/>
                  </a:lnTo>
                  <a:cubicBezTo>
                    <a:pt x="523" y="0"/>
                    <a:pt x="525" y="2"/>
                    <a:pt x="525" y="4"/>
                  </a:cubicBezTo>
                  <a:cubicBezTo>
                    <a:pt x="525" y="7"/>
                    <a:pt x="523" y="9"/>
                    <a:pt x="521" y="9"/>
                  </a:cubicBezTo>
                  <a:lnTo>
                    <a:pt x="462" y="9"/>
                  </a:lnTo>
                  <a:cubicBezTo>
                    <a:pt x="460" y="9"/>
                    <a:pt x="458" y="7"/>
                    <a:pt x="458" y="4"/>
                  </a:cubicBezTo>
                  <a:cubicBezTo>
                    <a:pt x="458" y="2"/>
                    <a:pt x="460" y="0"/>
                    <a:pt x="462" y="0"/>
                  </a:cubicBezTo>
                  <a:close/>
                  <a:moveTo>
                    <a:pt x="554" y="0"/>
                  </a:moveTo>
                  <a:lnTo>
                    <a:pt x="612" y="0"/>
                  </a:lnTo>
                  <a:cubicBezTo>
                    <a:pt x="615" y="0"/>
                    <a:pt x="617" y="2"/>
                    <a:pt x="617" y="4"/>
                  </a:cubicBezTo>
                  <a:cubicBezTo>
                    <a:pt x="617" y="7"/>
                    <a:pt x="615" y="9"/>
                    <a:pt x="612" y="9"/>
                  </a:cubicBezTo>
                  <a:lnTo>
                    <a:pt x="554" y="9"/>
                  </a:lnTo>
                  <a:cubicBezTo>
                    <a:pt x="552" y="9"/>
                    <a:pt x="550" y="7"/>
                    <a:pt x="550" y="4"/>
                  </a:cubicBezTo>
                  <a:cubicBezTo>
                    <a:pt x="550" y="2"/>
                    <a:pt x="552" y="0"/>
                    <a:pt x="554" y="0"/>
                  </a:cubicBezTo>
                  <a:close/>
                  <a:moveTo>
                    <a:pt x="646" y="0"/>
                  </a:moveTo>
                  <a:lnTo>
                    <a:pt x="704" y="0"/>
                  </a:lnTo>
                  <a:cubicBezTo>
                    <a:pt x="706" y="0"/>
                    <a:pt x="708" y="2"/>
                    <a:pt x="708" y="4"/>
                  </a:cubicBezTo>
                  <a:cubicBezTo>
                    <a:pt x="708" y="7"/>
                    <a:pt x="706" y="9"/>
                    <a:pt x="704" y="9"/>
                  </a:cubicBezTo>
                  <a:lnTo>
                    <a:pt x="646" y="9"/>
                  </a:lnTo>
                  <a:cubicBezTo>
                    <a:pt x="643" y="9"/>
                    <a:pt x="642" y="7"/>
                    <a:pt x="642" y="4"/>
                  </a:cubicBezTo>
                  <a:cubicBezTo>
                    <a:pt x="642" y="2"/>
                    <a:pt x="643" y="0"/>
                    <a:pt x="646" y="0"/>
                  </a:cubicBezTo>
                  <a:close/>
                  <a:moveTo>
                    <a:pt x="737" y="0"/>
                  </a:moveTo>
                  <a:lnTo>
                    <a:pt x="796" y="0"/>
                  </a:lnTo>
                  <a:cubicBezTo>
                    <a:pt x="798" y="0"/>
                    <a:pt x="800" y="2"/>
                    <a:pt x="800" y="4"/>
                  </a:cubicBezTo>
                  <a:cubicBezTo>
                    <a:pt x="800" y="7"/>
                    <a:pt x="798" y="9"/>
                    <a:pt x="796" y="9"/>
                  </a:cubicBezTo>
                  <a:lnTo>
                    <a:pt x="737" y="9"/>
                  </a:lnTo>
                  <a:cubicBezTo>
                    <a:pt x="735" y="9"/>
                    <a:pt x="733" y="7"/>
                    <a:pt x="733" y="4"/>
                  </a:cubicBezTo>
                  <a:cubicBezTo>
                    <a:pt x="733" y="2"/>
                    <a:pt x="735" y="0"/>
                    <a:pt x="737" y="0"/>
                  </a:cubicBezTo>
                  <a:close/>
                  <a:moveTo>
                    <a:pt x="829" y="0"/>
                  </a:moveTo>
                  <a:lnTo>
                    <a:pt x="887" y="0"/>
                  </a:lnTo>
                  <a:cubicBezTo>
                    <a:pt x="890" y="0"/>
                    <a:pt x="892" y="2"/>
                    <a:pt x="892" y="4"/>
                  </a:cubicBezTo>
                  <a:cubicBezTo>
                    <a:pt x="892" y="7"/>
                    <a:pt x="890" y="9"/>
                    <a:pt x="887" y="9"/>
                  </a:cubicBezTo>
                  <a:lnTo>
                    <a:pt x="829" y="9"/>
                  </a:lnTo>
                  <a:cubicBezTo>
                    <a:pt x="827" y="9"/>
                    <a:pt x="825" y="7"/>
                    <a:pt x="825" y="4"/>
                  </a:cubicBezTo>
                  <a:cubicBezTo>
                    <a:pt x="825" y="2"/>
                    <a:pt x="827" y="0"/>
                    <a:pt x="829" y="0"/>
                  </a:cubicBezTo>
                  <a:close/>
                  <a:moveTo>
                    <a:pt x="921" y="0"/>
                  </a:moveTo>
                  <a:lnTo>
                    <a:pt x="979" y="0"/>
                  </a:lnTo>
                  <a:cubicBezTo>
                    <a:pt x="981" y="0"/>
                    <a:pt x="983" y="2"/>
                    <a:pt x="983" y="4"/>
                  </a:cubicBezTo>
                  <a:cubicBezTo>
                    <a:pt x="983" y="7"/>
                    <a:pt x="981" y="9"/>
                    <a:pt x="979" y="9"/>
                  </a:cubicBezTo>
                  <a:lnTo>
                    <a:pt x="921" y="9"/>
                  </a:lnTo>
                  <a:cubicBezTo>
                    <a:pt x="918" y="9"/>
                    <a:pt x="917" y="7"/>
                    <a:pt x="917" y="4"/>
                  </a:cubicBezTo>
                  <a:cubicBezTo>
                    <a:pt x="917" y="2"/>
                    <a:pt x="918" y="0"/>
                    <a:pt x="921" y="0"/>
                  </a:cubicBezTo>
                  <a:close/>
                  <a:moveTo>
                    <a:pt x="1012" y="0"/>
                  </a:moveTo>
                  <a:lnTo>
                    <a:pt x="1071" y="0"/>
                  </a:lnTo>
                  <a:cubicBezTo>
                    <a:pt x="1073" y="0"/>
                    <a:pt x="1075" y="2"/>
                    <a:pt x="1075" y="4"/>
                  </a:cubicBezTo>
                  <a:cubicBezTo>
                    <a:pt x="1075" y="7"/>
                    <a:pt x="1073" y="9"/>
                    <a:pt x="1071" y="9"/>
                  </a:cubicBezTo>
                  <a:lnTo>
                    <a:pt x="1012" y="9"/>
                  </a:lnTo>
                  <a:cubicBezTo>
                    <a:pt x="1010" y="9"/>
                    <a:pt x="1008" y="7"/>
                    <a:pt x="1008" y="4"/>
                  </a:cubicBezTo>
                  <a:cubicBezTo>
                    <a:pt x="1008" y="2"/>
                    <a:pt x="1010" y="0"/>
                    <a:pt x="1012" y="0"/>
                  </a:cubicBezTo>
                  <a:close/>
                  <a:moveTo>
                    <a:pt x="1104" y="0"/>
                  </a:moveTo>
                  <a:lnTo>
                    <a:pt x="1162" y="0"/>
                  </a:lnTo>
                  <a:cubicBezTo>
                    <a:pt x="1165" y="0"/>
                    <a:pt x="1167" y="2"/>
                    <a:pt x="1167" y="4"/>
                  </a:cubicBezTo>
                  <a:cubicBezTo>
                    <a:pt x="1167" y="7"/>
                    <a:pt x="1165" y="9"/>
                    <a:pt x="1162" y="9"/>
                  </a:cubicBezTo>
                  <a:lnTo>
                    <a:pt x="1104" y="9"/>
                  </a:lnTo>
                  <a:cubicBezTo>
                    <a:pt x="1102" y="9"/>
                    <a:pt x="1100" y="7"/>
                    <a:pt x="1100" y="4"/>
                  </a:cubicBezTo>
                  <a:cubicBezTo>
                    <a:pt x="1100" y="2"/>
                    <a:pt x="1102" y="0"/>
                    <a:pt x="1104" y="0"/>
                  </a:cubicBezTo>
                  <a:close/>
                  <a:moveTo>
                    <a:pt x="1196" y="0"/>
                  </a:moveTo>
                  <a:lnTo>
                    <a:pt x="1254" y="0"/>
                  </a:lnTo>
                  <a:cubicBezTo>
                    <a:pt x="1256" y="0"/>
                    <a:pt x="1258" y="2"/>
                    <a:pt x="1258" y="4"/>
                  </a:cubicBezTo>
                  <a:cubicBezTo>
                    <a:pt x="1258" y="7"/>
                    <a:pt x="1256" y="9"/>
                    <a:pt x="1254" y="9"/>
                  </a:cubicBezTo>
                  <a:lnTo>
                    <a:pt x="1196" y="9"/>
                  </a:lnTo>
                  <a:cubicBezTo>
                    <a:pt x="1193" y="9"/>
                    <a:pt x="1192" y="7"/>
                    <a:pt x="1192" y="4"/>
                  </a:cubicBezTo>
                  <a:cubicBezTo>
                    <a:pt x="1192" y="2"/>
                    <a:pt x="1193" y="0"/>
                    <a:pt x="1196" y="0"/>
                  </a:cubicBezTo>
                  <a:close/>
                  <a:moveTo>
                    <a:pt x="1287" y="0"/>
                  </a:moveTo>
                  <a:lnTo>
                    <a:pt x="1346" y="0"/>
                  </a:lnTo>
                  <a:cubicBezTo>
                    <a:pt x="1348" y="0"/>
                    <a:pt x="1350" y="2"/>
                    <a:pt x="1350" y="4"/>
                  </a:cubicBezTo>
                  <a:cubicBezTo>
                    <a:pt x="1350" y="7"/>
                    <a:pt x="1348" y="9"/>
                    <a:pt x="1346" y="9"/>
                  </a:cubicBezTo>
                  <a:lnTo>
                    <a:pt x="1287" y="9"/>
                  </a:lnTo>
                  <a:cubicBezTo>
                    <a:pt x="1285" y="9"/>
                    <a:pt x="1283" y="7"/>
                    <a:pt x="1283" y="4"/>
                  </a:cubicBezTo>
                  <a:cubicBezTo>
                    <a:pt x="1283" y="2"/>
                    <a:pt x="1285" y="0"/>
                    <a:pt x="1287" y="0"/>
                  </a:cubicBezTo>
                  <a:close/>
                  <a:moveTo>
                    <a:pt x="1379" y="0"/>
                  </a:moveTo>
                  <a:lnTo>
                    <a:pt x="1437" y="0"/>
                  </a:lnTo>
                  <a:cubicBezTo>
                    <a:pt x="1440" y="0"/>
                    <a:pt x="1442" y="2"/>
                    <a:pt x="1442" y="4"/>
                  </a:cubicBezTo>
                  <a:cubicBezTo>
                    <a:pt x="1442" y="7"/>
                    <a:pt x="1440" y="9"/>
                    <a:pt x="1437" y="9"/>
                  </a:cubicBezTo>
                  <a:lnTo>
                    <a:pt x="1379" y="9"/>
                  </a:lnTo>
                  <a:cubicBezTo>
                    <a:pt x="1377" y="9"/>
                    <a:pt x="1375" y="7"/>
                    <a:pt x="1375" y="4"/>
                  </a:cubicBezTo>
                  <a:cubicBezTo>
                    <a:pt x="1375" y="2"/>
                    <a:pt x="1377" y="0"/>
                    <a:pt x="1379" y="0"/>
                  </a:cubicBezTo>
                  <a:close/>
                  <a:moveTo>
                    <a:pt x="1471" y="0"/>
                  </a:moveTo>
                  <a:lnTo>
                    <a:pt x="1529" y="0"/>
                  </a:lnTo>
                  <a:cubicBezTo>
                    <a:pt x="1531" y="0"/>
                    <a:pt x="1533" y="2"/>
                    <a:pt x="1533" y="4"/>
                  </a:cubicBezTo>
                  <a:cubicBezTo>
                    <a:pt x="1533" y="7"/>
                    <a:pt x="1531" y="9"/>
                    <a:pt x="1529" y="9"/>
                  </a:cubicBezTo>
                  <a:lnTo>
                    <a:pt x="1471" y="9"/>
                  </a:lnTo>
                  <a:cubicBezTo>
                    <a:pt x="1468" y="9"/>
                    <a:pt x="1467" y="7"/>
                    <a:pt x="1467" y="4"/>
                  </a:cubicBezTo>
                  <a:cubicBezTo>
                    <a:pt x="1467" y="2"/>
                    <a:pt x="1468" y="0"/>
                    <a:pt x="1471" y="0"/>
                  </a:cubicBezTo>
                  <a:close/>
                  <a:moveTo>
                    <a:pt x="1562" y="0"/>
                  </a:moveTo>
                  <a:lnTo>
                    <a:pt x="1621" y="0"/>
                  </a:lnTo>
                  <a:cubicBezTo>
                    <a:pt x="1623" y="0"/>
                    <a:pt x="1625" y="2"/>
                    <a:pt x="1625" y="4"/>
                  </a:cubicBezTo>
                  <a:cubicBezTo>
                    <a:pt x="1625" y="7"/>
                    <a:pt x="1623" y="9"/>
                    <a:pt x="1621" y="9"/>
                  </a:cubicBezTo>
                  <a:lnTo>
                    <a:pt x="1562" y="9"/>
                  </a:lnTo>
                  <a:cubicBezTo>
                    <a:pt x="1560" y="9"/>
                    <a:pt x="1558" y="7"/>
                    <a:pt x="1558" y="4"/>
                  </a:cubicBezTo>
                  <a:cubicBezTo>
                    <a:pt x="1558" y="2"/>
                    <a:pt x="1560" y="0"/>
                    <a:pt x="1562" y="0"/>
                  </a:cubicBezTo>
                  <a:close/>
                  <a:moveTo>
                    <a:pt x="1654" y="0"/>
                  </a:moveTo>
                  <a:lnTo>
                    <a:pt x="1712" y="0"/>
                  </a:lnTo>
                  <a:cubicBezTo>
                    <a:pt x="1715" y="0"/>
                    <a:pt x="1717" y="2"/>
                    <a:pt x="1717" y="4"/>
                  </a:cubicBezTo>
                  <a:cubicBezTo>
                    <a:pt x="1717" y="7"/>
                    <a:pt x="1715" y="9"/>
                    <a:pt x="1712" y="9"/>
                  </a:cubicBezTo>
                  <a:lnTo>
                    <a:pt x="1654" y="9"/>
                  </a:lnTo>
                  <a:cubicBezTo>
                    <a:pt x="1652" y="9"/>
                    <a:pt x="1650" y="7"/>
                    <a:pt x="1650" y="4"/>
                  </a:cubicBezTo>
                  <a:cubicBezTo>
                    <a:pt x="1650" y="2"/>
                    <a:pt x="1652" y="0"/>
                    <a:pt x="1654" y="0"/>
                  </a:cubicBezTo>
                  <a:close/>
                  <a:moveTo>
                    <a:pt x="1746" y="0"/>
                  </a:moveTo>
                  <a:lnTo>
                    <a:pt x="1804" y="0"/>
                  </a:lnTo>
                  <a:cubicBezTo>
                    <a:pt x="1806" y="0"/>
                    <a:pt x="1808" y="2"/>
                    <a:pt x="1808" y="4"/>
                  </a:cubicBezTo>
                  <a:cubicBezTo>
                    <a:pt x="1808" y="7"/>
                    <a:pt x="1806" y="9"/>
                    <a:pt x="1804" y="9"/>
                  </a:cubicBezTo>
                  <a:lnTo>
                    <a:pt x="1746" y="9"/>
                  </a:lnTo>
                  <a:cubicBezTo>
                    <a:pt x="1743" y="9"/>
                    <a:pt x="1742" y="7"/>
                    <a:pt x="1742" y="4"/>
                  </a:cubicBezTo>
                  <a:cubicBezTo>
                    <a:pt x="1742" y="2"/>
                    <a:pt x="1743" y="0"/>
                    <a:pt x="1746" y="0"/>
                  </a:cubicBezTo>
                  <a:close/>
                  <a:moveTo>
                    <a:pt x="1837" y="0"/>
                  </a:moveTo>
                  <a:lnTo>
                    <a:pt x="1896" y="0"/>
                  </a:lnTo>
                  <a:cubicBezTo>
                    <a:pt x="1898" y="0"/>
                    <a:pt x="1900" y="2"/>
                    <a:pt x="1900" y="4"/>
                  </a:cubicBezTo>
                  <a:cubicBezTo>
                    <a:pt x="1900" y="7"/>
                    <a:pt x="1898" y="9"/>
                    <a:pt x="1896" y="9"/>
                  </a:cubicBezTo>
                  <a:lnTo>
                    <a:pt x="1837" y="9"/>
                  </a:lnTo>
                  <a:cubicBezTo>
                    <a:pt x="1835" y="9"/>
                    <a:pt x="1833" y="7"/>
                    <a:pt x="1833" y="4"/>
                  </a:cubicBezTo>
                  <a:cubicBezTo>
                    <a:pt x="1833" y="2"/>
                    <a:pt x="1835" y="0"/>
                    <a:pt x="1837" y="0"/>
                  </a:cubicBezTo>
                  <a:close/>
                  <a:moveTo>
                    <a:pt x="1929" y="0"/>
                  </a:moveTo>
                  <a:lnTo>
                    <a:pt x="1987" y="0"/>
                  </a:lnTo>
                  <a:cubicBezTo>
                    <a:pt x="1990" y="0"/>
                    <a:pt x="1992" y="2"/>
                    <a:pt x="1992" y="4"/>
                  </a:cubicBezTo>
                  <a:cubicBezTo>
                    <a:pt x="1992" y="7"/>
                    <a:pt x="1990" y="9"/>
                    <a:pt x="1987" y="9"/>
                  </a:cubicBezTo>
                  <a:lnTo>
                    <a:pt x="1929" y="9"/>
                  </a:lnTo>
                  <a:cubicBezTo>
                    <a:pt x="1927" y="9"/>
                    <a:pt x="1925" y="7"/>
                    <a:pt x="1925" y="4"/>
                  </a:cubicBezTo>
                  <a:cubicBezTo>
                    <a:pt x="1925" y="2"/>
                    <a:pt x="1927" y="0"/>
                    <a:pt x="1929" y="0"/>
                  </a:cubicBezTo>
                  <a:close/>
                  <a:moveTo>
                    <a:pt x="2021" y="0"/>
                  </a:moveTo>
                  <a:lnTo>
                    <a:pt x="2079" y="0"/>
                  </a:lnTo>
                  <a:cubicBezTo>
                    <a:pt x="2081" y="0"/>
                    <a:pt x="2083" y="2"/>
                    <a:pt x="2083" y="4"/>
                  </a:cubicBezTo>
                  <a:cubicBezTo>
                    <a:pt x="2083" y="7"/>
                    <a:pt x="2081" y="9"/>
                    <a:pt x="2079" y="9"/>
                  </a:cubicBezTo>
                  <a:lnTo>
                    <a:pt x="2021" y="9"/>
                  </a:lnTo>
                  <a:cubicBezTo>
                    <a:pt x="2018" y="9"/>
                    <a:pt x="2017" y="7"/>
                    <a:pt x="2017" y="4"/>
                  </a:cubicBezTo>
                  <a:cubicBezTo>
                    <a:pt x="2017" y="2"/>
                    <a:pt x="2018" y="0"/>
                    <a:pt x="2021" y="0"/>
                  </a:cubicBezTo>
                  <a:close/>
                  <a:moveTo>
                    <a:pt x="2112" y="0"/>
                  </a:moveTo>
                  <a:lnTo>
                    <a:pt x="2171" y="0"/>
                  </a:lnTo>
                  <a:cubicBezTo>
                    <a:pt x="2173" y="0"/>
                    <a:pt x="2175" y="2"/>
                    <a:pt x="2175" y="4"/>
                  </a:cubicBezTo>
                  <a:cubicBezTo>
                    <a:pt x="2175" y="7"/>
                    <a:pt x="2173" y="9"/>
                    <a:pt x="2171" y="9"/>
                  </a:cubicBezTo>
                  <a:lnTo>
                    <a:pt x="2112" y="9"/>
                  </a:lnTo>
                  <a:cubicBezTo>
                    <a:pt x="2110" y="9"/>
                    <a:pt x="2108" y="7"/>
                    <a:pt x="2108" y="4"/>
                  </a:cubicBezTo>
                  <a:cubicBezTo>
                    <a:pt x="2108" y="2"/>
                    <a:pt x="2110" y="0"/>
                    <a:pt x="2112" y="0"/>
                  </a:cubicBezTo>
                  <a:close/>
                  <a:moveTo>
                    <a:pt x="2204" y="0"/>
                  </a:moveTo>
                  <a:lnTo>
                    <a:pt x="2262" y="0"/>
                  </a:lnTo>
                  <a:cubicBezTo>
                    <a:pt x="2265" y="0"/>
                    <a:pt x="2267" y="2"/>
                    <a:pt x="2267" y="4"/>
                  </a:cubicBezTo>
                  <a:cubicBezTo>
                    <a:pt x="2267" y="7"/>
                    <a:pt x="2265" y="9"/>
                    <a:pt x="2262" y="9"/>
                  </a:cubicBezTo>
                  <a:lnTo>
                    <a:pt x="2204" y="9"/>
                  </a:lnTo>
                  <a:cubicBezTo>
                    <a:pt x="2202" y="9"/>
                    <a:pt x="2200" y="7"/>
                    <a:pt x="2200" y="4"/>
                  </a:cubicBezTo>
                  <a:cubicBezTo>
                    <a:pt x="2200" y="2"/>
                    <a:pt x="2202" y="0"/>
                    <a:pt x="2204" y="0"/>
                  </a:cubicBezTo>
                  <a:close/>
                  <a:moveTo>
                    <a:pt x="2296" y="0"/>
                  </a:moveTo>
                  <a:lnTo>
                    <a:pt x="2354" y="0"/>
                  </a:lnTo>
                  <a:cubicBezTo>
                    <a:pt x="2356" y="0"/>
                    <a:pt x="2358" y="2"/>
                    <a:pt x="2358" y="4"/>
                  </a:cubicBezTo>
                  <a:cubicBezTo>
                    <a:pt x="2358" y="7"/>
                    <a:pt x="2356" y="9"/>
                    <a:pt x="2354" y="9"/>
                  </a:cubicBezTo>
                  <a:lnTo>
                    <a:pt x="2296" y="9"/>
                  </a:lnTo>
                  <a:cubicBezTo>
                    <a:pt x="2293" y="9"/>
                    <a:pt x="2292" y="7"/>
                    <a:pt x="2292" y="4"/>
                  </a:cubicBezTo>
                  <a:cubicBezTo>
                    <a:pt x="2292" y="2"/>
                    <a:pt x="2293" y="0"/>
                    <a:pt x="2296" y="0"/>
                  </a:cubicBezTo>
                  <a:close/>
                  <a:moveTo>
                    <a:pt x="2387" y="0"/>
                  </a:moveTo>
                  <a:lnTo>
                    <a:pt x="2446" y="0"/>
                  </a:lnTo>
                  <a:cubicBezTo>
                    <a:pt x="2448" y="0"/>
                    <a:pt x="2450" y="2"/>
                    <a:pt x="2450" y="4"/>
                  </a:cubicBezTo>
                  <a:cubicBezTo>
                    <a:pt x="2450" y="7"/>
                    <a:pt x="2448" y="9"/>
                    <a:pt x="2446" y="9"/>
                  </a:cubicBezTo>
                  <a:lnTo>
                    <a:pt x="2387" y="9"/>
                  </a:lnTo>
                  <a:cubicBezTo>
                    <a:pt x="2385" y="9"/>
                    <a:pt x="2383" y="7"/>
                    <a:pt x="2383" y="4"/>
                  </a:cubicBezTo>
                  <a:cubicBezTo>
                    <a:pt x="2383" y="2"/>
                    <a:pt x="2385" y="0"/>
                    <a:pt x="2387" y="0"/>
                  </a:cubicBezTo>
                  <a:close/>
                  <a:moveTo>
                    <a:pt x="2479" y="0"/>
                  </a:moveTo>
                  <a:lnTo>
                    <a:pt x="2511" y="0"/>
                  </a:lnTo>
                  <a:cubicBezTo>
                    <a:pt x="2513" y="0"/>
                    <a:pt x="2515" y="2"/>
                    <a:pt x="2515" y="4"/>
                  </a:cubicBezTo>
                  <a:cubicBezTo>
                    <a:pt x="2515" y="7"/>
                    <a:pt x="2513" y="9"/>
                    <a:pt x="2511" y="9"/>
                  </a:cubicBezTo>
                  <a:lnTo>
                    <a:pt x="2479" y="9"/>
                  </a:lnTo>
                  <a:cubicBezTo>
                    <a:pt x="2477" y="9"/>
                    <a:pt x="2475" y="7"/>
                    <a:pt x="2475" y="4"/>
                  </a:cubicBezTo>
                  <a:cubicBezTo>
                    <a:pt x="2475" y="2"/>
                    <a:pt x="2477" y="0"/>
                    <a:pt x="2479" y="0"/>
                  </a:cubicBezTo>
                  <a:close/>
                </a:path>
              </a:pathLst>
            </a:custGeom>
            <a:solidFill>
              <a:srgbClr val="000000"/>
            </a:solidFill>
            <a:ln w="1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929" name="Freeform 839"/>
            <p:cNvSpPr>
              <a:spLocks noEditPoints="1"/>
            </p:cNvSpPr>
            <p:nvPr/>
          </p:nvSpPr>
          <p:spPr bwMode="auto">
            <a:xfrm>
              <a:off x="4398" y="2894"/>
              <a:ext cx="536" cy="2"/>
            </a:xfrm>
            <a:custGeom>
              <a:avLst/>
              <a:gdLst>
                <a:gd name="T0" fmla="*/ 3 w 2515"/>
                <a:gd name="T1" fmla="*/ 0 h 9"/>
                <a:gd name="T2" fmla="*/ 4 w 2515"/>
                <a:gd name="T3" fmla="*/ 0 h 9"/>
                <a:gd name="T4" fmla="*/ 4 w 2515"/>
                <a:gd name="T5" fmla="*/ 0 h 9"/>
                <a:gd name="T6" fmla="*/ 11 w 2515"/>
                <a:gd name="T7" fmla="*/ 0 h 9"/>
                <a:gd name="T8" fmla="*/ 8 w 2515"/>
                <a:gd name="T9" fmla="*/ 0 h 9"/>
                <a:gd name="T10" fmla="*/ 16 w 2515"/>
                <a:gd name="T11" fmla="*/ 0 h 9"/>
                <a:gd name="T12" fmla="*/ 13 w 2515"/>
                <a:gd name="T13" fmla="*/ 0 h 9"/>
                <a:gd name="T14" fmla="*/ 19 w 2515"/>
                <a:gd name="T15" fmla="*/ 0 h 9"/>
                <a:gd name="T16" fmla="*/ 21 w 2515"/>
                <a:gd name="T17" fmla="*/ 0 h 9"/>
                <a:gd name="T18" fmla="*/ 21 w 2515"/>
                <a:gd name="T19" fmla="*/ 0 h 9"/>
                <a:gd name="T20" fmla="*/ 28 w 2515"/>
                <a:gd name="T21" fmla="*/ 0 h 9"/>
                <a:gd name="T22" fmla="*/ 25 w 2515"/>
                <a:gd name="T23" fmla="*/ 0 h 9"/>
                <a:gd name="T24" fmla="*/ 32 w 2515"/>
                <a:gd name="T25" fmla="*/ 0 h 9"/>
                <a:gd name="T26" fmla="*/ 29 w 2515"/>
                <a:gd name="T27" fmla="*/ 0 h 9"/>
                <a:gd name="T28" fmla="*/ 36 w 2515"/>
                <a:gd name="T29" fmla="*/ 0 h 9"/>
                <a:gd name="T30" fmla="*/ 38 w 2515"/>
                <a:gd name="T31" fmla="*/ 0 h 9"/>
                <a:gd name="T32" fmla="*/ 38 w 2515"/>
                <a:gd name="T33" fmla="*/ 0 h 9"/>
                <a:gd name="T34" fmla="*/ 45 w 2515"/>
                <a:gd name="T35" fmla="*/ 0 h 9"/>
                <a:gd name="T36" fmla="*/ 42 w 2515"/>
                <a:gd name="T37" fmla="*/ 0 h 9"/>
                <a:gd name="T38" fmla="*/ 49 w 2515"/>
                <a:gd name="T39" fmla="*/ 0 h 9"/>
                <a:gd name="T40" fmla="*/ 46 w 2515"/>
                <a:gd name="T41" fmla="*/ 0 h 9"/>
                <a:gd name="T42" fmla="*/ 53 w 2515"/>
                <a:gd name="T43" fmla="*/ 0 h 9"/>
                <a:gd name="T44" fmla="*/ 54 w 2515"/>
                <a:gd name="T45" fmla="*/ 0 h 9"/>
                <a:gd name="T46" fmla="*/ 54 w 2515"/>
                <a:gd name="T47" fmla="*/ 0 h 9"/>
                <a:gd name="T48" fmla="*/ 61 w 2515"/>
                <a:gd name="T49" fmla="*/ 0 h 9"/>
                <a:gd name="T50" fmla="*/ 58 w 2515"/>
                <a:gd name="T51" fmla="*/ 0 h 9"/>
                <a:gd name="T52" fmla="*/ 65 w 2515"/>
                <a:gd name="T53" fmla="*/ 0 h 9"/>
                <a:gd name="T54" fmla="*/ 63 w 2515"/>
                <a:gd name="T55" fmla="*/ 0 h 9"/>
                <a:gd name="T56" fmla="*/ 69 w 2515"/>
                <a:gd name="T57" fmla="*/ 0 h 9"/>
                <a:gd name="T58" fmla="*/ 71 w 2515"/>
                <a:gd name="T59" fmla="*/ 0 h 9"/>
                <a:gd name="T60" fmla="*/ 71 w 2515"/>
                <a:gd name="T61" fmla="*/ 0 h 9"/>
                <a:gd name="T62" fmla="*/ 78 w 2515"/>
                <a:gd name="T63" fmla="*/ 0 h 9"/>
                <a:gd name="T64" fmla="*/ 75 w 2515"/>
                <a:gd name="T65" fmla="*/ 0 h 9"/>
                <a:gd name="T66" fmla="*/ 82 w 2515"/>
                <a:gd name="T67" fmla="*/ 0 h 9"/>
                <a:gd name="T68" fmla="*/ 79 w 2515"/>
                <a:gd name="T69" fmla="*/ 0 h 9"/>
                <a:gd name="T70" fmla="*/ 86 w 2515"/>
                <a:gd name="T71" fmla="*/ 0 h 9"/>
                <a:gd name="T72" fmla="*/ 88 w 2515"/>
                <a:gd name="T73" fmla="*/ 0 h 9"/>
                <a:gd name="T74" fmla="*/ 88 w 2515"/>
                <a:gd name="T75" fmla="*/ 0 h 9"/>
                <a:gd name="T76" fmla="*/ 94 w 2515"/>
                <a:gd name="T77" fmla="*/ 0 h 9"/>
                <a:gd name="T78" fmla="*/ 92 w 2515"/>
                <a:gd name="T79" fmla="*/ 0 h 9"/>
                <a:gd name="T80" fmla="*/ 99 w 2515"/>
                <a:gd name="T81" fmla="*/ 0 h 9"/>
                <a:gd name="T82" fmla="*/ 96 w 2515"/>
                <a:gd name="T83" fmla="*/ 0 h 9"/>
                <a:gd name="T84" fmla="*/ 103 w 2515"/>
                <a:gd name="T85" fmla="*/ 0 h 9"/>
                <a:gd name="T86" fmla="*/ 104 w 2515"/>
                <a:gd name="T87" fmla="*/ 0 h 9"/>
                <a:gd name="T88" fmla="*/ 104 w 2515"/>
                <a:gd name="T89" fmla="*/ 0 h 9"/>
                <a:gd name="T90" fmla="*/ 111 w 2515"/>
                <a:gd name="T91" fmla="*/ 0 h 9"/>
                <a:gd name="T92" fmla="*/ 108 w 2515"/>
                <a:gd name="T93" fmla="*/ 0 h 9"/>
                <a:gd name="T94" fmla="*/ 114 w 2515"/>
                <a:gd name="T95" fmla="*/ 0 h 9"/>
                <a:gd name="T96" fmla="*/ 113 w 2515"/>
                <a:gd name="T97" fmla="*/ 0 h 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2515" h="9">
                  <a:moveTo>
                    <a:pt x="4" y="0"/>
                  </a:moveTo>
                  <a:lnTo>
                    <a:pt x="62" y="0"/>
                  </a:lnTo>
                  <a:cubicBezTo>
                    <a:pt x="65" y="0"/>
                    <a:pt x="67" y="2"/>
                    <a:pt x="67" y="4"/>
                  </a:cubicBezTo>
                  <a:cubicBezTo>
                    <a:pt x="67" y="7"/>
                    <a:pt x="65" y="9"/>
                    <a:pt x="62" y="9"/>
                  </a:cubicBezTo>
                  <a:lnTo>
                    <a:pt x="4" y="9"/>
                  </a:lnTo>
                  <a:cubicBezTo>
                    <a:pt x="2" y="9"/>
                    <a:pt x="0" y="7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lose/>
                  <a:moveTo>
                    <a:pt x="96" y="0"/>
                  </a:moveTo>
                  <a:lnTo>
                    <a:pt x="154" y="0"/>
                  </a:lnTo>
                  <a:cubicBezTo>
                    <a:pt x="156" y="0"/>
                    <a:pt x="158" y="2"/>
                    <a:pt x="158" y="4"/>
                  </a:cubicBezTo>
                  <a:cubicBezTo>
                    <a:pt x="158" y="7"/>
                    <a:pt x="156" y="9"/>
                    <a:pt x="154" y="9"/>
                  </a:cubicBezTo>
                  <a:lnTo>
                    <a:pt x="96" y="9"/>
                  </a:lnTo>
                  <a:cubicBezTo>
                    <a:pt x="93" y="9"/>
                    <a:pt x="92" y="7"/>
                    <a:pt x="92" y="4"/>
                  </a:cubicBezTo>
                  <a:cubicBezTo>
                    <a:pt x="92" y="2"/>
                    <a:pt x="93" y="0"/>
                    <a:pt x="96" y="0"/>
                  </a:cubicBezTo>
                  <a:close/>
                  <a:moveTo>
                    <a:pt x="187" y="0"/>
                  </a:moveTo>
                  <a:lnTo>
                    <a:pt x="246" y="0"/>
                  </a:lnTo>
                  <a:cubicBezTo>
                    <a:pt x="248" y="0"/>
                    <a:pt x="250" y="2"/>
                    <a:pt x="250" y="4"/>
                  </a:cubicBezTo>
                  <a:cubicBezTo>
                    <a:pt x="250" y="7"/>
                    <a:pt x="248" y="9"/>
                    <a:pt x="246" y="9"/>
                  </a:cubicBezTo>
                  <a:lnTo>
                    <a:pt x="187" y="9"/>
                  </a:lnTo>
                  <a:cubicBezTo>
                    <a:pt x="185" y="9"/>
                    <a:pt x="183" y="7"/>
                    <a:pt x="183" y="4"/>
                  </a:cubicBezTo>
                  <a:cubicBezTo>
                    <a:pt x="183" y="2"/>
                    <a:pt x="185" y="0"/>
                    <a:pt x="187" y="0"/>
                  </a:cubicBezTo>
                  <a:close/>
                  <a:moveTo>
                    <a:pt x="279" y="0"/>
                  </a:moveTo>
                  <a:lnTo>
                    <a:pt x="337" y="0"/>
                  </a:lnTo>
                  <a:cubicBezTo>
                    <a:pt x="340" y="0"/>
                    <a:pt x="342" y="2"/>
                    <a:pt x="342" y="4"/>
                  </a:cubicBezTo>
                  <a:cubicBezTo>
                    <a:pt x="342" y="7"/>
                    <a:pt x="340" y="9"/>
                    <a:pt x="337" y="9"/>
                  </a:cubicBezTo>
                  <a:lnTo>
                    <a:pt x="279" y="9"/>
                  </a:lnTo>
                  <a:cubicBezTo>
                    <a:pt x="277" y="9"/>
                    <a:pt x="275" y="7"/>
                    <a:pt x="275" y="4"/>
                  </a:cubicBezTo>
                  <a:cubicBezTo>
                    <a:pt x="275" y="2"/>
                    <a:pt x="277" y="0"/>
                    <a:pt x="279" y="0"/>
                  </a:cubicBezTo>
                  <a:close/>
                  <a:moveTo>
                    <a:pt x="371" y="0"/>
                  </a:moveTo>
                  <a:lnTo>
                    <a:pt x="429" y="0"/>
                  </a:lnTo>
                  <a:cubicBezTo>
                    <a:pt x="431" y="0"/>
                    <a:pt x="433" y="2"/>
                    <a:pt x="433" y="4"/>
                  </a:cubicBezTo>
                  <a:cubicBezTo>
                    <a:pt x="433" y="7"/>
                    <a:pt x="431" y="9"/>
                    <a:pt x="429" y="9"/>
                  </a:cubicBezTo>
                  <a:lnTo>
                    <a:pt x="371" y="9"/>
                  </a:lnTo>
                  <a:cubicBezTo>
                    <a:pt x="368" y="9"/>
                    <a:pt x="367" y="7"/>
                    <a:pt x="367" y="4"/>
                  </a:cubicBezTo>
                  <a:cubicBezTo>
                    <a:pt x="367" y="2"/>
                    <a:pt x="368" y="0"/>
                    <a:pt x="371" y="0"/>
                  </a:cubicBezTo>
                  <a:close/>
                  <a:moveTo>
                    <a:pt x="462" y="0"/>
                  </a:moveTo>
                  <a:lnTo>
                    <a:pt x="521" y="0"/>
                  </a:lnTo>
                  <a:cubicBezTo>
                    <a:pt x="523" y="0"/>
                    <a:pt x="525" y="2"/>
                    <a:pt x="525" y="4"/>
                  </a:cubicBezTo>
                  <a:cubicBezTo>
                    <a:pt x="525" y="7"/>
                    <a:pt x="523" y="9"/>
                    <a:pt x="521" y="9"/>
                  </a:cubicBezTo>
                  <a:lnTo>
                    <a:pt x="462" y="9"/>
                  </a:lnTo>
                  <a:cubicBezTo>
                    <a:pt x="460" y="9"/>
                    <a:pt x="458" y="7"/>
                    <a:pt x="458" y="4"/>
                  </a:cubicBezTo>
                  <a:cubicBezTo>
                    <a:pt x="458" y="2"/>
                    <a:pt x="460" y="0"/>
                    <a:pt x="462" y="0"/>
                  </a:cubicBezTo>
                  <a:close/>
                  <a:moveTo>
                    <a:pt x="554" y="0"/>
                  </a:moveTo>
                  <a:lnTo>
                    <a:pt x="612" y="0"/>
                  </a:lnTo>
                  <a:cubicBezTo>
                    <a:pt x="615" y="0"/>
                    <a:pt x="617" y="2"/>
                    <a:pt x="617" y="4"/>
                  </a:cubicBezTo>
                  <a:cubicBezTo>
                    <a:pt x="617" y="7"/>
                    <a:pt x="615" y="9"/>
                    <a:pt x="612" y="9"/>
                  </a:cubicBezTo>
                  <a:lnTo>
                    <a:pt x="554" y="9"/>
                  </a:lnTo>
                  <a:cubicBezTo>
                    <a:pt x="552" y="9"/>
                    <a:pt x="550" y="7"/>
                    <a:pt x="550" y="4"/>
                  </a:cubicBezTo>
                  <a:cubicBezTo>
                    <a:pt x="550" y="2"/>
                    <a:pt x="552" y="0"/>
                    <a:pt x="554" y="0"/>
                  </a:cubicBezTo>
                  <a:close/>
                  <a:moveTo>
                    <a:pt x="646" y="0"/>
                  </a:moveTo>
                  <a:lnTo>
                    <a:pt x="704" y="0"/>
                  </a:lnTo>
                  <a:cubicBezTo>
                    <a:pt x="706" y="0"/>
                    <a:pt x="708" y="2"/>
                    <a:pt x="708" y="4"/>
                  </a:cubicBezTo>
                  <a:cubicBezTo>
                    <a:pt x="708" y="7"/>
                    <a:pt x="706" y="9"/>
                    <a:pt x="704" y="9"/>
                  </a:cubicBezTo>
                  <a:lnTo>
                    <a:pt x="646" y="9"/>
                  </a:lnTo>
                  <a:cubicBezTo>
                    <a:pt x="643" y="9"/>
                    <a:pt x="642" y="7"/>
                    <a:pt x="642" y="4"/>
                  </a:cubicBezTo>
                  <a:cubicBezTo>
                    <a:pt x="642" y="2"/>
                    <a:pt x="643" y="0"/>
                    <a:pt x="646" y="0"/>
                  </a:cubicBezTo>
                  <a:close/>
                  <a:moveTo>
                    <a:pt x="737" y="0"/>
                  </a:moveTo>
                  <a:lnTo>
                    <a:pt x="796" y="0"/>
                  </a:lnTo>
                  <a:cubicBezTo>
                    <a:pt x="798" y="0"/>
                    <a:pt x="800" y="2"/>
                    <a:pt x="800" y="4"/>
                  </a:cubicBezTo>
                  <a:cubicBezTo>
                    <a:pt x="800" y="7"/>
                    <a:pt x="798" y="9"/>
                    <a:pt x="796" y="9"/>
                  </a:cubicBezTo>
                  <a:lnTo>
                    <a:pt x="737" y="9"/>
                  </a:lnTo>
                  <a:cubicBezTo>
                    <a:pt x="735" y="9"/>
                    <a:pt x="733" y="7"/>
                    <a:pt x="733" y="4"/>
                  </a:cubicBezTo>
                  <a:cubicBezTo>
                    <a:pt x="733" y="2"/>
                    <a:pt x="735" y="0"/>
                    <a:pt x="737" y="0"/>
                  </a:cubicBezTo>
                  <a:close/>
                  <a:moveTo>
                    <a:pt x="829" y="0"/>
                  </a:moveTo>
                  <a:lnTo>
                    <a:pt x="887" y="0"/>
                  </a:lnTo>
                  <a:cubicBezTo>
                    <a:pt x="890" y="0"/>
                    <a:pt x="892" y="2"/>
                    <a:pt x="892" y="4"/>
                  </a:cubicBezTo>
                  <a:cubicBezTo>
                    <a:pt x="892" y="7"/>
                    <a:pt x="890" y="9"/>
                    <a:pt x="887" y="9"/>
                  </a:cubicBezTo>
                  <a:lnTo>
                    <a:pt x="829" y="9"/>
                  </a:lnTo>
                  <a:cubicBezTo>
                    <a:pt x="827" y="9"/>
                    <a:pt x="825" y="7"/>
                    <a:pt x="825" y="4"/>
                  </a:cubicBezTo>
                  <a:cubicBezTo>
                    <a:pt x="825" y="2"/>
                    <a:pt x="827" y="0"/>
                    <a:pt x="829" y="0"/>
                  </a:cubicBezTo>
                  <a:close/>
                  <a:moveTo>
                    <a:pt x="921" y="0"/>
                  </a:moveTo>
                  <a:lnTo>
                    <a:pt x="979" y="0"/>
                  </a:lnTo>
                  <a:cubicBezTo>
                    <a:pt x="981" y="0"/>
                    <a:pt x="983" y="2"/>
                    <a:pt x="983" y="4"/>
                  </a:cubicBezTo>
                  <a:cubicBezTo>
                    <a:pt x="983" y="7"/>
                    <a:pt x="981" y="9"/>
                    <a:pt x="979" y="9"/>
                  </a:cubicBezTo>
                  <a:lnTo>
                    <a:pt x="921" y="9"/>
                  </a:lnTo>
                  <a:cubicBezTo>
                    <a:pt x="918" y="9"/>
                    <a:pt x="917" y="7"/>
                    <a:pt x="917" y="4"/>
                  </a:cubicBezTo>
                  <a:cubicBezTo>
                    <a:pt x="917" y="2"/>
                    <a:pt x="918" y="0"/>
                    <a:pt x="921" y="0"/>
                  </a:cubicBezTo>
                  <a:close/>
                  <a:moveTo>
                    <a:pt x="1012" y="0"/>
                  </a:moveTo>
                  <a:lnTo>
                    <a:pt x="1071" y="0"/>
                  </a:lnTo>
                  <a:cubicBezTo>
                    <a:pt x="1073" y="0"/>
                    <a:pt x="1075" y="2"/>
                    <a:pt x="1075" y="4"/>
                  </a:cubicBezTo>
                  <a:cubicBezTo>
                    <a:pt x="1075" y="7"/>
                    <a:pt x="1073" y="9"/>
                    <a:pt x="1071" y="9"/>
                  </a:cubicBezTo>
                  <a:lnTo>
                    <a:pt x="1012" y="9"/>
                  </a:lnTo>
                  <a:cubicBezTo>
                    <a:pt x="1010" y="9"/>
                    <a:pt x="1008" y="7"/>
                    <a:pt x="1008" y="4"/>
                  </a:cubicBezTo>
                  <a:cubicBezTo>
                    <a:pt x="1008" y="2"/>
                    <a:pt x="1010" y="0"/>
                    <a:pt x="1012" y="0"/>
                  </a:cubicBezTo>
                  <a:close/>
                  <a:moveTo>
                    <a:pt x="1104" y="0"/>
                  </a:moveTo>
                  <a:lnTo>
                    <a:pt x="1162" y="0"/>
                  </a:lnTo>
                  <a:cubicBezTo>
                    <a:pt x="1165" y="0"/>
                    <a:pt x="1167" y="2"/>
                    <a:pt x="1167" y="4"/>
                  </a:cubicBezTo>
                  <a:cubicBezTo>
                    <a:pt x="1167" y="7"/>
                    <a:pt x="1165" y="9"/>
                    <a:pt x="1162" y="9"/>
                  </a:cubicBezTo>
                  <a:lnTo>
                    <a:pt x="1104" y="9"/>
                  </a:lnTo>
                  <a:cubicBezTo>
                    <a:pt x="1102" y="9"/>
                    <a:pt x="1100" y="7"/>
                    <a:pt x="1100" y="4"/>
                  </a:cubicBezTo>
                  <a:cubicBezTo>
                    <a:pt x="1100" y="2"/>
                    <a:pt x="1102" y="0"/>
                    <a:pt x="1104" y="0"/>
                  </a:cubicBezTo>
                  <a:close/>
                  <a:moveTo>
                    <a:pt x="1196" y="0"/>
                  </a:moveTo>
                  <a:lnTo>
                    <a:pt x="1254" y="0"/>
                  </a:lnTo>
                  <a:cubicBezTo>
                    <a:pt x="1256" y="0"/>
                    <a:pt x="1258" y="2"/>
                    <a:pt x="1258" y="4"/>
                  </a:cubicBezTo>
                  <a:cubicBezTo>
                    <a:pt x="1258" y="7"/>
                    <a:pt x="1256" y="9"/>
                    <a:pt x="1254" y="9"/>
                  </a:cubicBezTo>
                  <a:lnTo>
                    <a:pt x="1196" y="9"/>
                  </a:lnTo>
                  <a:cubicBezTo>
                    <a:pt x="1193" y="9"/>
                    <a:pt x="1192" y="7"/>
                    <a:pt x="1192" y="4"/>
                  </a:cubicBezTo>
                  <a:cubicBezTo>
                    <a:pt x="1192" y="2"/>
                    <a:pt x="1193" y="0"/>
                    <a:pt x="1196" y="0"/>
                  </a:cubicBezTo>
                  <a:close/>
                  <a:moveTo>
                    <a:pt x="1287" y="0"/>
                  </a:moveTo>
                  <a:lnTo>
                    <a:pt x="1346" y="0"/>
                  </a:lnTo>
                  <a:cubicBezTo>
                    <a:pt x="1348" y="0"/>
                    <a:pt x="1350" y="2"/>
                    <a:pt x="1350" y="4"/>
                  </a:cubicBezTo>
                  <a:cubicBezTo>
                    <a:pt x="1350" y="7"/>
                    <a:pt x="1348" y="9"/>
                    <a:pt x="1346" y="9"/>
                  </a:cubicBezTo>
                  <a:lnTo>
                    <a:pt x="1287" y="9"/>
                  </a:lnTo>
                  <a:cubicBezTo>
                    <a:pt x="1285" y="9"/>
                    <a:pt x="1283" y="7"/>
                    <a:pt x="1283" y="4"/>
                  </a:cubicBezTo>
                  <a:cubicBezTo>
                    <a:pt x="1283" y="2"/>
                    <a:pt x="1285" y="0"/>
                    <a:pt x="1287" y="0"/>
                  </a:cubicBezTo>
                  <a:close/>
                  <a:moveTo>
                    <a:pt x="1379" y="0"/>
                  </a:moveTo>
                  <a:lnTo>
                    <a:pt x="1437" y="0"/>
                  </a:lnTo>
                  <a:cubicBezTo>
                    <a:pt x="1440" y="0"/>
                    <a:pt x="1442" y="2"/>
                    <a:pt x="1442" y="4"/>
                  </a:cubicBezTo>
                  <a:cubicBezTo>
                    <a:pt x="1442" y="7"/>
                    <a:pt x="1440" y="9"/>
                    <a:pt x="1437" y="9"/>
                  </a:cubicBezTo>
                  <a:lnTo>
                    <a:pt x="1379" y="9"/>
                  </a:lnTo>
                  <a:cubicBezTo>
                    <a:pt x="1377" y="9"/>
                    <a:pt x="1375" y="7"/>
                    <a:pt x="1375" y="4"/>
                  </a:cubicBezTo>
                  <a:cubicBezTo>
                    <a:pt x="1375" y="2"/>
                    <a:pt x="1377" y="0"/>
                    <a:pt x="1379" y="0"/>
                  </a:cubicBezTo>
                  <a:close/>
                  <a:moveTo>
                    <a:pt x="1471" y="0"/>
                  </a:moveTo>
                  <a:lnTo>
                    <a:pt x="1529" y="0"/>
                  </a:lnTo>
                  <a:cubicBezTo>
                    <a:pt x="1531" y="0"/>
                    <a:pt x="1533" y="2"/>
                    <a:pt x="1533" y="4"/>
                  </a:cubicBezTo>
                  <a:cubicBezTo>
                    <a:pt x="1533" y="7"/>
                    <a:pt x="1531" y="9"/>
                    <a:pt x="1529" y="9"/>
                  </a:cubicBezTo>
                  <a:lnTo>
                    <a:pt x="1471" y="9"/>
                  </a:lnTo>
                  <a:cubicBezTo>
                    <a:pt x="1468" y="9"/>
                    <a:pt x="1467" y="7"/>
                    <a:pt x="1467" y="4"/>
                  </a:cubicBezTo>
                  <a:cubicBezTo>
                    <a:pt x="1467" y="2"/>
                    <a:pt x="1468" y="0"/>
                    <a:pt x="1471" y="0"/>
                  </a:cubicBezTo>
                  <a:close/>
                  <a:moveTo>
                    <a:pt x="1562" y="0"/>
                  </a:moveTo>
                  <a:lnTo>
                    <a:pt x="1621" y="0"/>
                  </a:lnTo>
                  <a:cubicBezTo>
                    <a:pt x="1623" y="0"/>
                    <a:pt x="1625" y="2"/>
                    <a:pt x="1625" y="4"/>
                  </a:cubicBezTo>
                  <a:cubicBezTo>
                    <a:pt x="1625" y="7"/>
                    <a:pt x="1623" y="9"/>
                    <a:pt x="1621" y="9"/>
                  </a:cubicBezTo>
                  <a:lnTo>
                    <a:pt x="1562" y="9"/>
                  </a:lnTo>
                  <a:cubicBezTo>
                    <a:pt x="1560" y="9"/>
                    <a:pt x="1558" y="7"/>
                    <a:pt x="1558" y="4"/>
                  </a:cubicBezTo>
                  <a:cubicBezTo>
                    <a:pt x="1558" y="2"/>
                    <a:pt x="1560" y="0"/>
                    <a:pt x="1562" y="0"/>
                  </a:cubicBezTo>
                  <a:close/>
                  <a:moveTo>
                    <a:pt x="1654" y="0"/>
                  </a:moveTo>
                  <a:lnTo>
                    <a:pt x="1712" y="0"/>
                  </a:lnTo>
                  <a:cubicBezTo>
                    <a:pt x="1715" y="0"/>
                    <a:pt x="1717" y="2"/>
                    <a:pt x="1717" y="4"/>
                  </a:cubicBezTo>
                  <a:cubicBezTo>
                    <a:pt x="1717" y="7"/>
                    <a:pt x="1715" y="9"/>
                    <a:pt x="1712" y="9"/>
                  </a:cubicBezTo>
                  <a:lnTo>
                    <a:pt x="1654" y="9"/>
                  </a:lnTo>
                  <a:cubicBezTo>
                    <a:pt x="1652" y="9"/>
                    <a:pt x="1650" y="7"/>
                    <a:pt x="1650" y="4"/>
                  </a:cubicBezTo>
                  <a:cubicBezTo>
                    <a:pt x="1650" y="2"/>
                    <a:pt x="1652" y="0"/>
                    <a:pt x="1654" y="0"/>
                  </a:cubicBezTo>
                  <a:close/>
                  <a:moveTo>
                    <a:pt x="1746" y="0"/>
                  </a:moveTo>
                  <a:lnTo>
                    <a:pt x="1804" y="0"/>
                  </a:lnTo>
                  <a:cubicBezTo>
                    <a:pt x="1806" y="0"/>
                    <a:pt x="1808" y="2"/>
                    <a:pt x="1808" y="4"/>
                  </a:cubicBezTo>
                  <a:cubicBezTo>
                    <a:pt x="1808" y="7"/>
                    <a:pt x="1806" y="9"/>
                    <a:pt x="1804" y="9"/>
                  </a:cubicBezTo>
                  <a:lnTo>
                    <a:pt x="1746" y="9"/>
                  </a:lnTo>
                  <a:cubicBezTo>
                    <a:pt x="1743" y="9"/>
                    <a:pt x="1742" y="7"/>
                    <a:pt x="1742" y="4"/>
                  </a:cubicBezTo>
                  <a:cubicBezTo>
                    <a:pt x="1742" y="2"/>
                    <a:pt x="1743" y="0"/>
                    <a:pt x="1746" y="0"/>
                  </a:cubicBezTo>
                  <a:close/>
                  <a:moveTo>
                    <a:pt x="1837" y="0"/>
                  </a:moveTo>
                  <a:lnTo>
                    <a:pt x="1896" y="0"/>
                  </a:lnTo>
                  <a:cubicBezTo>
                    <a:pt x="1898" y="0"/>
                    <a:pt x="1900" y="2"/>
                    <a:pt x="1900" y="4"/>
                  </a:cubicBezTo>
                  <a:cubicBezTo>
                    <a:pt x="1900" y="7"/>
                    <a:pt x="1898" y="9"/>
                    <a:pt x="1896" y="9"/>
                  </a:cubicBezTo>
                  <a:lnTo>
                    <a:pt x="1837" y="9"/>
                  </a:lnTo>
                  <a:cubicBezTo>
                    <a:pt x="1835" y="9"/>
                    <a:pt x="1833" y="7"/>
                    <a:pt x="1833" y="4"/>
                  </a:cubicBezTo>
                  <a:cubicBezTo>
                    <a:pt x="1833" y="2"/>
                    <a:pt x="1835" y="0"/>
                    <a:pt x="1837" y="0"/>
                  </a:cubicBezTo>
                  <a:close/>
                  <a:moveTo>
                    <a:pt x="1929" y="0"/>
                  </a:moveTo>
                  <a:lnTo>
                    <a:pt x="1987" y="0"/>
                  </a:lnTo>
                  <a:cubicBezTo>
                    <a:pt x="1990" y="0"/>
                    <a:pt x="1992" y="2"/>
                    <a:pt x="1992" y="4"/>
                  </a:cubicBezTo>
                  <a:cubicBezTo>
                    <a:pt x="1992" y="7"/>
                    <a:pt x="1990" y="9"/>
                    <a:pt x="1987" y="9"/>
                  </a:cubicBezTo>
                  <a:lnTo>
                    <a:pt x="1929" y="9"/>
                  </a:lnTo>
                  <a:cubicBezTo>
                    <a:pt x="1927" y="9"/>
                    <a:pt x="1925" y="7"/>
                    <a:pt x="1925" y="4"/>
                  </a:cubicBezTo>
                  <a:cubicBezTo>
                    <a:pt x="1925" y="2"/>
                    <a:pt x="1927" y="0"/>
                    <a:pt x="1929" y="0"/>
                  </a:cubicBezTo>
                  <a:close/>
                  <a:moveTo>
                    <a:pt x="2021" y="0"/>
                  </a:moveTo>
                  <a:lnTo>
                    <a:pt x="2079" y="0"/>
                  </a:lnTo>
                  <a:cubicBezTo>
                    <a:pt x="2081" y="0"/>
                    <a:pt x="2083" y="2"/>
                    <a:pt x="2083" y="4"/>
                  </a:cubicBezTo>
                  <a:cubicBezTo>
                    <a:pt x="2083" y="7"/>
                    <a:pt x="2081" y="9"/>
                    <a:pt x="2079" y="9"/>
                  </a:cubicBezTo>
                  <a:lnTo>
                    <a:pt x="2021" y="9"/>
                  </a:lnTo>
                  <a:cubicBezTo>
                    <a:pt x="2018" y="9"/>
                    <a:pt x="2017" y="7"/>
                    <a:pt x="2017" y="4"/>
                  </a:cubicBezTo>
                  <a:cubicBezTo>
                    <a:pt x="2017" y="2"/>
                    <a:pt x="2018" y="0"/>
                    <a:pt x="2021" y="0"/>
                  </a:cubicBezTo>
                  <a:close/>
                  <a:moveTo>
                    <a:pt x="2112" y="0"/>
                  </a:moveTo>
                  <a:lnTo>
                    <a:pt x="2171" y="0"/>
                  </a:lnTo>
                  <a:cubicBezTo>
                    <a:pt x="2173" y="0"/>
                    <a:pt x="2175" y="2"/>
                    <a:pt x="2175" y="4"/>
                  </a:cubicBezTo>
                  <a:cubicBezTo>
                    <a:pt x="2175" y="7"/>
                    <a:pt x="2173" y="9"/>
                    <a:pt x="2171" y="9"/>
                  </a:cubicBezTo>
                  <a:lnTo>
                    <a:pt x="2112" y="9"/>
                  </a:lnTo>
                  <a:cubicBezTo>
                    <a:pt x="2110" y="9"/>
                    <a:pt x="2108" y="7"/>
                    <a:pt x="2108" y="4"/>
                  </a:cubicBezTo>
                  <a:cubicBezTo>
                    <a:pt x="2108" y="2"/>
                    <a:pt x="2110" y="0"/>
                    <a:pt x="2112" y="0"/>
                  </a:cubicBezTo>
                  <a:close/>
                  <a:moveTo>
                    <a:pt x="2204" y="0"/>
                  </a:moveTo>
                  <a:lnTo>
                    <a:pt x="2262" y="0"/>
                  </a:lnTo>
                  <a:cubicBezTo>
                    <a:pt x="2265" y="0"/>
                    <a:pt x="2267" y="2"/>
                    <a:pt x="2267" y="4"/>
                  </a:cubicBezTo>
                  <a:cubicBezTo>
                    <a:pt x="2267" y="7"/>
                    <a:pt x="2265" y="9"/>
                    <a:pt x="2262" y="9"/>
                  </a:cubicBezTo>
                  <a:lnTo>
                    <a:pt x="2204" y="9"/>
                  </a:lnTo>
                  <a:cubicBezTo>
                    <a:pt x="2202" y="9"/>
                    <a:pt x="2200" y="7"/>
                    <a:pt x="2200" y="4"/>
                  </a:cubicBezTo>
                  <a:cubicBezTo>
                    <a:pt x="2200" y="2"/>
                    <a:pt x="2202" y="0"/>
                    <a:pt x="2204" y="0"/>
                  </a:cubicBezTo>
                  <a:close/>
                  <a:moveTo>
                    <a:pt x="2296" y="0"/>
                  </a:moveTo>
                  <a:lnTo>
                    <a:pt x="2354" y="0"/>
                  </a:lnTo>
                  <a:cubicBezTo>
                    <a:pt x="2356" y="0"/>
                    <a:pt x="2358" y="2"/>
                    <a:pt x="2358" y="4"/>
                  </a:cubicBezTo>
                  <a:cubicBezTo>
                    <a:pt x="2358" y="7"/>
                    <a:pt x="2356" y="9"/>
                    <a:pt x="2354" y="9"/>
                  </a:cubicBezTo>
                  <a:lnTo>
                    <a:pt x="2296" y="9"/>
                  </a:lnTo>
                  <a:cubicBezTo>
                    <a:pt x="2293" y="9"/>
                    <a:pt x="2292" y="7"/>
                    <a:pt x="2292" y="4"/>
                  </a:cubicBezTo>
                  <a:cubicBezTo>
                    <a:pt x="2292" y="2"/>
                    <a:pt x="2293" y="0"/>
                    <a:pt x="2296" y="0"/>
                  </a:cubicBezTo>
                  <a:close/>
                  <a:moveTo>
                    <a:pt x="2387" y="0"/>
                  </a:moveTo>
                  <a:lnTo>
                    <a:pt x="2446" y="0"/>
                  </a:lnTo>
                  <a:cubicBezTo>
                    <a:pt x="2448" y="0"/>
                    <a:pt x="2450" y="2"/>
                    <a:pt x="2450" y="4"/>
                  </a:cubicBezTo>
                  <a:cubicBezTo>
                    <a:pt x="2450" y="7"/>
                    <a:pt x="2448" y="9"/>
                    <a:pt x="2446" y="9"/>
                  </a:cubicBezTo>
                  <a:lnTo>
                    <a:pt x="2387" y="9"/>
                  </a:lnTo>
                  <a:cubicBezTo>
                    <a:pt x="2385" y="9"/>
                    <a:pt x="2383" y="7"/>
                    <a:pt x="2383" y="4"/>
                  </a:cubicBezTo>
                  <a:cubicBezTo>
                    <a:pt x="2383" y="2"/>
                    <a:pt x="2385" y="0"/>
                    <a:pt x="2387" y="0"/>
                  </a:cubicBezTo>
                  <a:close/>
                  <a:moveTo>
                    <a:pt x="2479" y="0"/>
                  </a:moveTo>
                  <a:lnTo>
                    <a:pt x="2511" y="0"/>
                  </a:lnTo>
                  <a:cubicBezTo>
                    <a:pt x="2513" y="0"/>
                    <a:pt x="2515" y="2"/>
                    <a:pt x="2515" y="4"/>
                  </a:cubicBezTo>
                  <a:cubicBezTo>
                    <a:pt x="2515" y="7"/>
                    <a:pt x="2513" y="9"/>
                    <a:pt x="2511" y="9"/>
                  </a:cubicBezTo>
                  <a:lnTo>
                    <a:pt x="2479" y="9"/>
                  </a:lnTo>
                  <a:cubicBezTo>
                    <a:pt x="2477" y="9"/>
                    <a:pt x="2475" y="7"/>
                    <a:pt x="2475" y="4"/>
                  </a:cubicBezTo>
                  <a:cubicBezTo>
                    <a:pt x="2475" y="2"/>
                    <a:pt x="2477" y="0"/>
                    <a:pt x="2479" y="0"/>
                  </a:cubicBezTo>
                  <a:close/>
                </a:path>
              </a:pathLst>
            </a:custGeom>
            <a:solidFill>
              <a:srgbClr val="000000"/>
            </a:solidFill>
            <a:ln w="1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930" name="Freeform 840"/>
            <p:cNvSpPr>
              <a:spLocks noEditPoints="1"/>
            </p:cNvSpPr>
            <p:nvPr/>
          </p:nvSpPr>
          <p:spPr bwMode="auto">
            <a:xfrm>
              <a:off x="4398" y="2917"/>
              <a:ext cx="536" cy="1"/>
            </a:xfrm>
            <a:custGeom>
              <a:avLst/>
              <a:gdLst>
                <a:gd name="T0" fmla="*/ 3 w 2515"/>
                <a:gd name="T1" fmla="*/ 0 h 8"/>
                <a:gd name="T2" fmla="*/ 4 w 2515"/>
                <a:gd name="T3" fmla="*/ 0 h 8"/>
                <a:gd name="T4" fmla="*/ 4 w 2515"/>
                <a:gd name="T5" fmla="*/ 0 h 8"/>
                <a:gd name="T6" fmla="*/ 11 w 2515"/>
                <a:gd name="T7" fmla="*/ 0 h 8"/>
                <a:gd name="T8" fmla="*/ 8 w 2515"/>
                <a:gd name="T9" fmla="*/ 0 h 8"/>
                <a:gd name="T10" fmla="*/ 16 w 2515"/>
                <a:gd name="T11" fmla="*/ 0 h 8"/>
                <a:gd name="T12" fmla="*/ 13 w 2515"/>
                <a:gd name="T13" fmla="*/ 0 h 8"/>
                <a:gd name="T14" fmla="*/ 19 w 2515"/>
                <a:gd name="T15" fmla="*/ 0 h 8"/>
                <a:gd name="T16" fmla="*/ 21 w 2515"/>
                <a:gd name="T17" fmla="*/ 0 h 8"/>
                <a:gd name="T18" fmla="*/ 21 w 2515"/>
                <a:gd name="T19" fmla="*/ 0 h 8"/>
                <a:gd name="T20" fmla="*/ 28 w 2515"/>
                <a:gd name="T21" fmla="*/ 0 h 8"/>
                <a:gd name="T22" fmla="*/ 25 w 2515"/>
                <a:gd name="T23" fmla="*/ 0 h 8"/>
                <a:gd name="T24" fmla="*/ 32 w 2515"/>
                <a:gd name="T25" fmla="*/ 0 h 8"/>
                <a:gd name="T26" fmla="*/ 29 w 2515"/>
                <a:gd name="T27" fmla="*/ 0 h 8"/>
                <a:gd name="T28" fmla="*/ 36 w 2515"/>
                <a:gd name="T29" fmla="*/ 0 h 8"/>
                <a:gd name="T30" fmla="*/ 38 w 2515"/>
                <a:gd name="T31" fmla="*/ 0 h 8"/>
                <a:gd name="T32" fmla="*/ 38 w 2515"/>
                <a:gd name="T33" fmla="*/ 0 h 8"/>
                <a:gd name="T34" fmla="*/ 45 w 2515"/>
                <a:gd name="T35" fmla="*/ 0 h 8"/>
                <a:gd name="T36" fmla="*/ 42 w 2515"/>
                <a:gd name="T37" fmla="*/ 0 h 8"/>
                <a:gd name="T38" fmla="*/ 49 w 2515"/>
                <a:gd name="T39" fmla="*/ 0 h 8"/>
                <a:gd name="T40" fmla="*/ 46 w 2515"/>
                <a:gd name="T41" fmla="*/ 0 h 8"/>
                <a:gd name="T42" fmla="*/ 53 w 2515"/>
                <a:gd name="T43" fmla="*/ 0 h 8"/>
                <a:gd name="T44" fmla="*/ 54 w 2515"/>
                <a:gd name="T45" fmla="*/ 0 h 8"/>
                <a:gd name="T46" fmla="*/ 54 w 2515"/>
                <a:gd name="T47" fmla="*/ 0 h 8"/>
                <a:gd name="T48" fmla="*/ 61 w 2515"/>
                <a:gd name="T49" fmla="*/ 0 h 8"/>
                <a:gd name="T50" fmla="*/ 58 w 2515"/>
                <a:gd name="T51" fmla="*/ 0 h 8"/>
                <a:gd name="T52" fmla="*/ 65 w 2515"/>
                <a:gd name="T53" fmla="*/ 0 h 8"/>
                <a:gd name="T54" fmla="*/ 63 w 2515"/>
                <a:gd name="T55" fmla="*/ 0 h 8"/>
                <a:gd name="T56" fmla="*/ 69 w 2515"/>
                <a:gd name="T57" fmla="*/ 0 h 8"/>
                <a:gd name="T58" fmla="*/ 71 w 2515"/>
                <a:gd name="T59" fmla="*/ 0 h 8"/>
                <a:gd name="T60" fmla="*/ 71 w 2515"/>
                <a:gd name="T61" fmla="*/ 0 h 8"/>
                <a:gd name="T62" fmla="*/ 78 w 2515"/>
                <a:gd name="T63" fmla="*/ 0 h 8"/>
                <a:gd name="T64" fmla="*/ 75 w 2515"/>
                <a:gd name="T65" fmla="*/ 0 h 8"/>
                <a:gd name="T66" fmla="*/ 82 w 2515"/>
                <a:gd name="T67" fmla="*/ 0 h 8"/>
                <a:gd name="T68" fmla="*/ 79 w 2515"/>
                <a:gd name="T69" fmla="*/ 0 h 8"/>
                <a:gd name="T70" fmla="*/ 86 w 2515"/>
                <a:gd name="T71" fmla="*/ 0 h 8"/>
                <a:gd name="T72" fmla="*/ 88 w 2515"/>
                <a:gd name="T73" fmla="*/ 0 h 8"/>
                <a:gd name="T74" fmla="*/ 88 w 2515"/>
                <a:gd name="T75" fmla="*/ 0 h 8"/>
                <a:gd name="T76" fmla="*/ 94 w 2515"/>
                <a:gd name="T77" fmla="*/ 0 h 8"/>
                <a:gd name="T78" fmla="*/ 92 w 2515"/>
                <a:gd name="T79" fmla="*/ 0 h 8"/>
                <a:gd name="T80" fmla="*/ 99 w 2515"/>
                <a:gd name="T81" fmla="*/ 0 h 8"/>
                <a:gd name="T82" fmla="*/ 96 w 2515"/>
                <a:gd name="T83" fmla="*/ 0 h 8"/>
                <a:gd name="T84" fmla="*/ 103 w 2515"/>
                <a:gd name="T85" fmla="*/ 0 h 8"/>
                <a:gd name="T86" fmla="*/ 104 w 2515"/>
                <a:gd name="T87" fmla="*/ 0 h 8"/>
                <a:gd name="T88" fmla="*/ 104 w 2515"/>
                <a:gd name="T89" fmla="*/ 0 h 8"/>
                <a:gd name="T90" fmla="*/ 111 w 2515"/>
                <a:gd name="T91" fmla="*/ 0 h 8"/>
                <a:gd name="T92" fmla="*/ 108 w 2515"/>
                <a:gd name="T93" fmla="*/ 0 h 8"/>
                <a:gd name="T94" fmla="*/ 114 w 2515"/>
                <a:gd name="T95" fmla="*/ 0 h 8"/>
                <a:gd name="T96" fmla="*/ 113 w 2515"/>
                <a:gd name="T97" fmla="*/ 0 h 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2515" h="8">
                  <a:moveTo>
                    <a:pt x="4" y="0"/>
                  </a:moveTo>
                  <a:lnTo>
                    <a:pt x="62" y="0"/>
                  </a:lnTo>
                  <a:cubicBezTo>
                    <a:pt x="65" y="0"/>
                    <a:pt x="67" y="2"/>
                    <a:pt x="67" y="4"/>
                  </a:cubicBezTo>
                  <a:cubicBezTo>
                    <a:pt x="67" y="6"/>
                    <a:pt x="65" y="8"/>
                    <a:pt x="62" y="8"/>
                  </a:cubicBezTo>
                  <a:lnTo>
                    <a:pt x="4" y="8"/>
                  </a:ln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lose/>
                  <a:moveTo>
                    <a:pt x="96" y="0"/>
                  </a:moveTo>
                  <a:lnTo>
                    <a:pt x="154" y="0"/>
                  </a:lnTo>
                  <a:cubicBezTo>
                    <a:pt x="156" y="0"/>
                    <a:pt x="158" y="2"/>
                    <a:pt x="158" y="4"/>
                  </a:cubicBezTo>
                  <a:cubicBezTo>
                    <a:pt x="158" y="6"/>
                    <a:pt x="156" y="8"/>
                    <a:pt x="154" y="8"/>
                  </a:cubicBezTo>
                  <a:lnTo>
                    <a:pt x="96" y="8"/>
                  </a:lnTo>
                  <a:cubicBezTo>
                    <a:pt x="93" y="8"/>
                    <a:pt x="92" y="6"/>
                    <a:pt x="92" y="4"/>
                  </a:cubicBezTo>
                  <a:cubicBezTo>
                    <a:pt x="92" y="2"/>
                    <a:pt x="93" y="0"/>
                    <a:pt x="96" y="0"/>
                  </a:cubicBezTo>
                  <a:close/>
                  <a:moveTo>
                    <a:pt x="187" y="0"/>
                  </a:moveTo>
                  <a:lnTo>
                    <a:pt x="246" y="0"/>
                  </a:lnTo>
                  <a:cubicBezTo>
                    <a:pt x="248" y="0"/>
                    <a:pt x="250" y="2"/>
                    <a:pt x="250" y="4"/>
                  </a:cubicBezTo>
                  <a:cubicBezTo>
                    <a:pt x="250" y="6"/>
                    <a:pt x="248" y="8"/>
                    <a:pt x="246" y="8"/>
                  </a:cubicBezTo>
                  <a:lnTo>
                    <a:pt x="187" y="8"/>
                  </a:lnTo>
                  <a:cubicBezTo>
                    <a:pt x="185" y="8"/>
                    <a:pt x="183" y="6"/>
                    <a:pt x="183" y="4"/>
                  </a:cubicBezTo>
                  <a:cubicBezTo>
                    <a:pt x="183" y="2"/>
                    <a:pt x="185" y="0"/>
                    <a:pt x="187" y="0"/>
                  </a:cubicBezTo>
                  <a:close/>
                  <a:moveTo>
                    <a:pt x="279" y="0"/>
                  </a:moveTo>
                  <a:lnTo>
                    <a:pt x="337" y="0"/>
                  </a:lnTo>
                  <a:cubicBezTo>
                    <a:pt x="340" y="0"/>
                    <a:pt x="342" y="2"/>
                    <a:pt x="342" y="4"/>
                  </a:cubicBezTo>
                  <a:cubicBezTo>
                    <a:pt x="342" y="6"/>
                    <a:pt x="340" y="8"/>
                    <a:pt x="337" y="8"/>
                  </a:cubicBezTo>
                  <a:lnTo>
                    <a:pt x="279" y="8"/>
                  </a:lnTo>
                  <a:cubicBezTo>
                    <a:pt x="277" y="8"/>
                    <a:pt x="275" y="6"/>
                    <a:pt x="275" y="4"/>
                  </a:cubicBezTo>
                  <a:cubicBezTo>
                    <a:pt x="275" y="2"/>
                    <a:pt x="277" y="0"/>
                    <a:pt x="279" y="0"/>
                  </a:cubicBezTo>
                  <a:close/>
                  <a:moveTo>
                    <a:pt x="371" y="0"/>
                  </a:moveTo>
                  <a:lnTo>
                    <a:pt x="429" y="0"/>
                  </a:lnTo>
                  <a:cubicBezTo>
                    <a:pt x="431" y="0"/>
                    <a:pt x="433" y="2"/>
                    <a:pt x="433" y="4"/>
                  </a:cubicBezTo>
                  <a:cubicBezTo>
                    <a:pt x="433" y="6"/>
                    <a:pt x="431" y="8"/>
                    <a:pt x="429" y="8"/>
                  </a:cubicBezTo>
                  <a:lnTo>
                    <a:pt x="371" y="8"/>
                  </a:lnTo>
                  <a:cubicBezTo>
                    <a:pt x="368" y="8"/>
                    <a:pt x="367" y="6"/>
                    <a:pt x="367" y="4"/>
                  </a:cubicBezTo>
                  <a:cubicBezTo>
                    <a:pt x="367" y="2"/>
                    <a:pt x="368" y="0"/>
                    <a:pt x="371" y="0"/>
                  </a:cubicBezTo>
                  <a:close/>
                  <a:moveTo>
                    <a:pt x="462" y="0"/>
                  </a:moveTo>
                  <a:lnTo>
                    <a:pt x="521" y="0"/>
                  </a:lnTo>
                  <a:cubicBezTo>
                    <a:pt x="523" y="0"/>
                    <a:pt x="525" y="2"/>
                    <a:pt x="525" y="4"/>
                  </a:cubicBezTo>
                  <a:cubicBezTo>
                    <a:pt x="525" y="6"/>
                    <a:pt x="523" y="8"/>
                    <a:pt x="521" y="8"/>
                  </a:cubicBezTo>
                  <a:lnTo>
                    <a:pt x="462" y="8"/>
                  </a:lnTo>
                  <a:cubicBezTo>
                    <a:pt x="460" y="8"/>
                    <a:pt x="458" y="6"/>
                    <a:pt x="458" y="4"/>
                  </a:cubicBezTo>
                  <a:cubicBezTo>
                    <a:pt x="458" y="2"/>
                    <a:pt x="460" y="0"/>
                    <a:pt x="462" y="0"/>
                  </a:cubicBezTo>
                  <a:close/>
                  <a:moveTo>
                    <a:pt x="554" y="0"/>
                  </a:moveTo>
                  <a:lnTo>
                    <a:pt x="612" y="0"/>
                  </a:lnTo>
                  <a:cubicBezTo>
                    <a:pt x="615" y="0"/>
                    <a:pt x="617" y="2"/>
                    <a:pt x="617" y="4"/>
                  </a:cubicBezTo>
                  <a:cubicBezTo>
                    <a:pt x="617" y="6"/>
                    <a:pt x="615" y="8"/>
                    <a:pt x="612" y="8"/>
                  </a:cubicBezTo>
                  <a:lnTo>
                    <a:pt x="554" y="8"/>
                  </a:lnTo>
                  <a:cubicBezTo>
                    <a:pt x="552" y="8"/>
                    <a:pt x="550" y="6"/>
                    <a:pt x="550" y="4"/>
                  </a:cubicBezTo>
                  <a:cubicBezTo>
                    <a:pt x="550" y="2"/>
                    <a:pt x="552" y="0"/>
                    <a:pt x="554" y="0"/>
                  </a:cubicBezTo>
                  <a:close/>
                  <a:moveTo>
                    <a:pt x="646" y="0"/>
                  </a:moveTo>
                  <a:lnTo>
                    <a:pt x="704" y="0"/>
                  </a:lnTo>
                  <a:cubicBezTo>
                    <a:pt x="706" y="0"/>
                    <a:pt x="708" y="2"/>
                    <a:pt x="708" y="4"/>
                  </a:cubicBezTo>
                  <a:cubicBezTo>
                    <a:pt x="708" y="6"/>
                    <a:pt x="706" y="8"/>
                    <a:pt x="704" y="8"/>
                  </a:cubicBezTo>
                  <a:lnTo>
                    <a:pt x="646" y="8"/>
                  </a:lnTo>
                  <a:cubicBezTo>
                    <a:pt x="643" y="8"/>
                    <a:pt x="642" y="6"/>
                    <a:pt x="642" y="4"/>
                  </a:cubicBezTo>
                  <a:cubicBezTo>
                    <a:pt x="642" y="2"/>
                    <a:pt x="643" y="0"/>
                    <a:pt x="646" y="0"/>
                  </a:cubicBezTo>
                  <a:close/>
                  <a:moveTo>
                    <a:pt x="737" y="0"/>
                  </a:moveTo>
                  <a:lnTo>
                    <a:pt x="796" y="0"/>
                  </a:lnTo>
                  <a:cubicBezTo>
                    <a:pt x="798" y="0"/>
                    <a:pt x="800" y="2"/>
                    <a:pt x="800" y="4"/>
                  </a:cubicBezTo>
                  <a:cubicBezTo>
                    <a:pt x="800" y="6"/>
                    <a:pt x="798" y="8"/>
                    <a:pt x="796" y="8"/>
                  </a:cubicBezTo>
                  <a:lnTo>
                    <a:pt x="737" y="8"/>
                  </a:lnTo>
                  <a:cubicBezTo>
                    <a:pt x="735" y="8"/>
                    <a:pt x="733" y="6"/>
                    <a:pt x="733" y="4"/>
                  </a:cubicBezTo>
                  <a:cubicBezTo>
                    <a:pt x="733" y="2"/>
                    <a:pt x="735" y="0"/>
                    <a:pt x="737" y="0"/>
                  </a:cubicBezTo>
                  <a:close/>
                  <a:moveTo>
                    <a:pt x="829" y="0"/>
                  </a:moveTo>
                  <a:lnTo>
                    <a:pt x="887" y="0"/>
                  </a:lnTo>
                  <a:cubicBezTo>
                    <a:pt x="890" y="0"/>
                    <a:pt x="892" y="2"/>
                    <a:pt x="892" y="4"/>
                  </a:cubicBezTo>
                  <a:cubicBezTo>
                    <a:pt x="892" y="6"/>
                    <a:pt x="890" y="8"/>
                    <a:pt x="887" y="8"/>
                  </a:cubicBezTo>
                  <a:lnTo>
                    <a:pt x="829" y="8"/>
                  </a:lnTo>
                  <a:cubicBezTo>
                    <a:pt x="827" y="8"/>
                    <a:pt x="825" y="6"/>
                    <a:pt x="825" y="4"/>
                  </a:cubicBezTo>
                  <a:cubicBezTo>
                    <a:pt x="825" y="2"/>
                    <a:pt x="827" y="0"/>
                    <a:pt x="829" y="0"/>
                  </a:cubicBezTo>
                  <a:close/>
                  <a:moveTo>
                    <a:pt x="921" y="0"/>
                  </a:moveTo>
                  <a:lnTo>
                    <a:pt x="979" y="0"/>
                  </a:lnTo>
                  <a:cubicBezTo>
                    <a:pt x="981" y="0"/>
                    <a:pt x="983" y="2"/>
                    <a:pt x="983" y="4"/>
                  </a:cubicBezTo>
                  <a:cubicBezTo>
                    <a:pt x="983" y="6"/>
                    <a:pt x="981" y="8"/>
                    <a:pt x="979" y="8"/>
                  </a:cubicBezTo>
                  <a:lnTo>
                    <a:pt x="921" y="8"/>
                  </a:lnTo>
                  <a:cubicBezTo>
                    <a:pt x="918" y="8"/>
                    <a:pt x="917" y="6"/>
                    <a:pt x="917" y="4"/>
                  </a:cubicBezTo>
                  <a:cubicBezTo>
                    <a:pt x="917" y="2"/>
                    <a:pt x="918" y="0"/>
                    <a:pt x="921" y="0"/>
                  </a:cubicBezTo>
                  <a:close/>
                  <a:moveTo>
                    <a:pt x="1012" y="0"/>
                  </a:moveTo>
                  <a:lnTo>
                    <a:pt x="1071" y="0"/>
                  </a:lnTo>
                  <a:cubicBezTo>
                    <a:pt x="1073" y="0"/>
                    <a:pt x="1075" y="2"/>
                    <a:pt x="1075" y="4"/>
                  </a:cubicBezTo>
                  <a:cubicBezTo>
                    <a:pt x="1075" y="6"/>
                    <a:pt x="1073" y="8"/>
                    <a:pt x="1071" y="8"/>
                  </a:cubicBezTo>
                  <a:lnTo>
                    <a:pt x="1012" y="8"/>
                  </a:lnTo>
                  <a:cubicBezTo>
                    <a:pt x="1010" y="8"/>
                    <a:pt x="1008" y="6"/>
                    <a:pt x="1008" y="4"/>
                  </a:cubicBezTo>
                  <a:cubicBezTo>
                    <a:pt x="1008" y="2"/>
                    <a:pt x="1010" y="0"/>
                    <a:pt x="1012" y="0"/>
                  </a:cubicBezTo>
                  <a:close/>
                  <a:moveTo>
                    <a:pt x="1104" y="0"/>
                  </a:moveTo>
                  <a:lnTo>
                    <a:pt x="1162" y="0"/>
                  </a:lnTo>
                  <a:cubicBezTo>
                    <a:pt x="1165" y="0"/>
                    <a:pt x="1167" y="2"/>
                    <a:pt x="1167" y="4"/>
                  </a:cubicBezTo>
                  <a:cubicBezTo>
                    <a:pt x="1167" y="6"/>
                    <a:pt x="1165" y="8"/>
                    <a:pt x="1162" y="8"/>
                  </a:cubicBezTo>
                  <a:lnTo>
                    <a:pt x="1104" y="8"/>
                  </a:lnTo>
                  <a:cubicBezTo>
                    <a:pt x="1102" y="8"/>
                    <a:pt x="1100" y="6"/>
                    <a:pt x="1100" y="4"/>
                  </a:cubicBezTo>
                  <a:cubicBezTo>
                    <a:pt x="1100" y="2"/>
                    <a:pt x="1102" y="0"/>
                    <a:pt x="1104" y="0"/>
                  </a:cubicBezTo>
                  <a:close/>
                  <a:moveTo>
                    <a:pt x="1196" y="0"/>
                  </a:moveTo>
                  <a:lnTo>
                    <a:pt x="1254" y="0"/>
                  </a:lnTo>
                  <a:cubicBezTo>
                    <a:pt x="1256" y="0"/>
                    <a:pt x="1258" y="2"/>
                    <a:pt x="1258" y="4"/>
                  </a:cubicBezTo>
                  <a:cubicBezTo>
                    <a:pt x="1258" y="6"/>
                    <a:pt x="1256" y="8"/>
                    <a:pt x="1254" y="8"/>
                  </a:cubicBezTo>
                  <a:lnTo>
                    <a:pt x="1196" y="8"/>
                  </a:lnTo>
                  <a:cubicBezTo>
                    <a:pt x="1193" y="8"/>
                    <a:pt x="1192" y="6"/>
                    <a:pt x="1192" y="4"/>
                  </a:cubicBezTo>
                  <a:cubicBezTo>
                    <a:pt x="1192" y="2"/>
                    <a:pt x="1193" y="0"/>
                    <a:pt x="1196" y="0"/>
                  </a:cubicBezTo>
                  <a:close/>
                  <a:moveTo>
                    <a:pt x="1287" y="0"/>
                  </a:moveTo>
                  <a:lnTo>
                    <a:pt x="1346" y="0"/>
                  </a:lnTo>
                  <a:cubicBezTo>
                    <a:pt x="1348" y="0"/>
                    <a:pt x="1350" y="2"/>
                    <a:pt x="1350" y="4"/>
                  </a:cubicBezTo>
                  <a:cubicBezTo>
                    <a:pt x="1350" y="6"/>
                    <a:pt x="1348" y="8"/>
                    <a:pt x="1346" y="8"/>
                  </a:cubicBezTo>
                  <a:lnTo>
                    <a:pt x="1287" y="8"/>
                  </a:lnTo>
                  <a:cubicBezTo>
                    <a:pt x="1285" y="8"/>
                    <a:pt x="1283" y="6"/>
                    <a:pt x="1283" y="4"/>
                  </a:cubicBezTo>
                  <a:cubicBezTo>
                    <a:pt x="1283" y="2"/>
                    <a:pt x="1285" y="0"/>
                    <a:pt x="1287" y="0"/>
                  </a:cubicBezTo>
                  <a:close/>
                  <a:moveTo>
                    <a:pt x="1379" y="0"/>
                  </a:moveTo>
                  <a:lnTo>
                    <a:pt x="1437" y="0"/>
                  </a:lnTo>
                  <a:cubicBezTo>
                    <a:pt x="1440" y="0"/>
                    <a:pt x="1442" y="2"/>
                    <a:pt x="1442" y="4"/>
                  </a:cubicBezTo>
                  <a:cubicBezTo>
                    <a:pt x="1442" y="6"/>
                    <a:pt x="1440" y="8"/>
                    <a:pt x="1437" y="8"/>
                  </a:cubicBezTo>
                  <a:lnTo>
                    <a:pt x="1379" y="8"/>
                  </a:lnTo>
                  <a:cubicBezTo>
                    <a:pt x="1377" y="8"/>
                    <a:pt x="1375" y="6"/>
                    <a:pt x="1375" y="4"/>
                  </a:cubicBezTo>
                  <a:cubicBezTo>
                    <a:pt x="1375" y="2"/>
                    <a:pt x="1377" y="0"/>
                    <a:pt x="1379" y="0"/>
                  </a:cubicBezTo>
                  <a:close/>
                  <a:moveTo>
                    <a:pt x="1471" y="0"/>
                  </a:moveTo>
                  <a:lnTo>
                    <a:pt x="1529" y="0"/>
                  </a:lnTo>
                  <a:cubicBezTo>
                    <a:pt x="1531" y="0"/>
                    <a:pt x="1533" y="2"/>
                    <a:pt x="1533" y="4"/>
                  </a:cubicBezTo>
                  <a:cubicBezTo>
                    <a:pt x="1533" y="6"/>
                    <a:pt x="1531" y="8"/>
                    <a:pt x="1529" y="8"/>
                  </a:cubicBezTo>
                  <a:lnTo>
                    <a:pt x="1471" y="8"/>
                  </a:lnTo>
                  <a:cubicBezTo>
                    <a:pt x="1468" y="8"/>
                    <a:pt x="1467" y="6"/>
                    <a:pt x="1467" y="4"/>
                  </a:cubicBezTo>
                  <a:cubicBezTo>
                    <a:pt x="1467" y="2"/>
                    <a:pt x="1468" y="0"/>
                    <a:pt x="1471" y="0"/>
                  </a:cubicBezTo>
                  <a:close/>
                  <a:moveTo>
                    <a:pt x="1562" y="0"/>
                  </a:moveTo>
                  <a:lnTo>
                    <a:pt x="1621" y="0"/>
                  </a:lnTo>
                  <a:cubicBezTo>
                    <a:pt x="1623" y="0"/>
                    <a:pt x="1625" y="2"/>
                    <a:pt x="1625" y="4"/>
                  </a:cubicBezTo>
                  <a:cubicBezTo>
                    <a:pt x="1625" y="6"/>
                    <a:pt x="1623" y="8"/>
                    <a:pt x="1621" y="8"/>
                  </a:cubicBezTo>
                  <a:lnTo>
                    <a:pt x="1562" y="8"/>
                  </a:lnTo>
                  <a:cubicBezTo>
                    <a:pt x="1560" y="8"/>
                    <a:pt x="1558" y="6"/>
                    <a:pt x="1558" y="4"/>
                  </a:cubicBezTo>
                  <a:cubicBezTo>
                    <a:pt x="1558" y="2"/>
                    <a:pt x="1560" y="0"/>
                    <a:pt x="1562" y="0"/>
                  </a:cubicBezTo>
                  <a:close/>
                  <a:moveTo>
                    <a:pt x="1654" y="0"/>
                  </a:moveTo>
                  <a:lnTo>
                    <a:pt x="1712" y="0"/>
                  </a:lnTo>
                  <a:cubicBezTo>
                    <a:pt x="1715" y="0"/>
                    <a:pt x="1717" y="2"/>
                    <a:pt x="1717" y="4"/>
                  </a:cubicBezTo>
                  <a:cubicBezTo>
                    <a:pt x="1717" y="6"/>
                    <a:pt x="1715" y="8"/>
                    <a:pt x="1712" y="8"/>
                  </a:cubicBezTo>
                  <a:lnTo>
                    <a:pt x="1654" y="8"/>
                  </a:lnTo>
                  <a:cubicBezTo>
                    <a:pt x="1652" y="8"/>
                    <a:pt x="1650" y="6"/>
                    <a:pt x="1650" y="4"/>
                  </a:cubicBezTo>
                  <a:cubicBezTo>
                    <a:pt x="1650" y="2"/>
                    <a:pt x="1652" y="0"/>
                    <a:pt x="1654" y="0"/>
                  </a:cubicBezTo>
                  <a:close/>
                  <a:moveTo>
                    <a:pt x="1746" y="0"/>
                  </a:moveTo>
                  <a:lnTo>
                    <a:pt x="1804" y="0"/>
                  </a:lnTo>
                  <a:cubicBezTo>
                    <a:pt x="1806" y="0"/>
                    <a:pt x="1808" y="2"/>
                    <a:pt x="1808" y="4"/>
                  </a:cubicBezTo>
                  <a:cubicBezTo>
                    <a:pt x="1808" y="6"/>
                    <a:pt x="1806" y="8"/>
                    <a:pt x="1804" y="8"/>
                  </a:cubicBezTo>
                  <a:lnTo>
                    <a:pt x="1746" y="8"/>
                  </a:lnTo>
                  <a:cubicBezTo>
                    <a:pt x="1743" y="8"/>
                    <a:pt x="1742" y="6"/>
                    <a:pt x="1742" y="4"/>
                  </a:cubicBezTo>
                  <a:cubicBezTo>
                    <a:pt x="1742" y="2"/>
                    <a:pt x="1743" y="0"/>
                    <a:pt x="1746" y="0"/>
                  </a:cubicBezTo>
                  <a:close/>
                  <a:moveTo>
                    <a:pt x="1837" y="0"/>
                  </a:moveTo>
                  <a:lnTo>
                    <a:pt x="1896" y="0"/>
                  </a:lnTo>
                  <a:cubicBezTo>
                    <a:pt x="1898" y="0"/>
                    <a:pt x="1900" y="2"/>
                    <a:pt x="1900" y="4"/>
                  </a:cubicBezTo>
                  <a:cubicBezTo>
                    <a:pt x="1900" y="6"/>
                    <a:pt x="1898" y="8"/>
                    <a:pt x="1896" y="8"/>
                  </a:cubicBezTo>
                  <a:lnTo>
                    <a:pt x="1837" y="8"/>
                  </a:lnTo>
                  <a:cubicBezTo>
                    <a:pt x="1835" y="8"/>
                    <a:pt x="1833" y="6"/>
                    <a:pt x="1833" y="4"/>
                  </a:cubicBezTo>
                  <a:cubicBezTo>
                    <a:pt x="1833" y="2"/>
                    <a:pt x="1835" y="0"/>
                    <a:pt x="1837" y="0"/>
                  </a:cubicBezTo>
                  <a:close/>
                  <a:moveTo>
                    <a:pt x="1929" y="0"/>
                  </a:moveTo>
                  <a:lnTo>
                    <a:pt x="1987" y="0"/>
                  </a:lnTo>
                  <a:cubicBezTo>
                    <a:pt x="1990" y="0"/>
                    <a:pt x="1992" y="2"/>
                    <a:pt x="1992" y="4"/>
                  </a:cubicBezTo>
                  <a:cubicBezTo>
                    <a:pt x="1992" y="6"/>
                    <a:pt x="1990" y="8"/>
                    <a:pt x="1987" y="8"/>
                  </a:cubicBezTo>
                  <a:lnTo>
                    <a:pt x="1929" y="8"/>
                  </a:lnTo>
                  <a:cubicBezTo>
                    <a:pt x="1927" y="8"/>
                    <a:pt x="1925" y="6"/>
                    <a:pt x="1925" y="4"/>
                  </a:cubicBezTo>
                  <a:cubicBezTo>
                    <a:pt x="1925" y="2"/>
                    <a:pt x="1927" y="0"/>
                    <a:pt x="1929" y="0"/>
                  </a:cubicBezTo>
                  <a:close/>
                  <a:moveTo>
                    <a:pt x="2021" y="0"/>
                  </a:moveTo>
                  <a:lnTo>
                    <a:pt x="2079" y="0"/>
                  </a:lnTo>
                  <a:cubicBezTo>
                    <a:pt x="2081" y="0"/>
                    <a:pt x="2083" y="2"/>
                    <a:pt x="2083" y="4"/>
                  </a:cubicBezTo>
                  <a:cubicBezTo>
                    <a:pt x="2083" y="6"/>
                    <a:pt x="2081" y="8"/>
                    <a:pt x="2079" y="8"/>
                  </a:cubicBezTo>
                  <a:lnTo>
                    <a:pt x="2021" y="8"/>
                  </a:lnTo>
                  <a:cubicBezTo>
                    <a:pt x="2018" y="8"/>
                    <a:pt x="2017" y="6"/>
                    <a:pt x="2017" y="4"/>
                  </a:cubicBezTo>
                  <a:cubicBezTo>
                    <a:pt x="2017" y="2"/>
                    <a:pt x="2018" y="0"/>
                    <a:pt x="2021" y="0"/>
                  </a:cubicBezTo>
                  <a:close/>
                  <a:moveTo>
                    <a:pt x="2112" y="0"/>
                  </a:moveTo>
                  <a:lnTo>
                    <a:pt x="2171" y="0"/>
                  </a:lnTo>
                  <a:cubicBezTo>
                    <a:pt x="2173" y="0"/>
                    <a:pt x="2175" y="2"/>
                    <a:pt x="2175" y="4"/>
                  </a:cubicBezTo>
                  <a:cubicBezTo>
                    <a:pt x="2175" y="6"/>
                    <a:pt x="2173" y="8"/>
                    <a:pt x="2171" y="8"/>
                  </a:cubicBezTo>
                  <a:lnTo>
                    <a:pt x="2112" y="8"/>
                  </a:lnTo>
                  <a:cubicBezTo>
                    <a:pt x="2110" y="8"/>
                    <a:pt x="2108" y="6"/>
                    <a:pt x="2108" y="4"/>
                  </a:cubicBezTo>
                  <a:cubicBezTo>
                    <a:pt x="2108" y="2"/>
                    <a:pt x="2110" y="0"/>
                    <a:pt x="2112" y="0"/>
                  </a:cubicBezTo>
                  <a:close/>
                  <a:moveTo>
                    <a:pt x="2204" y="0"/>
                  </a:moveTo>
                  <a:lnTo>
                    <a:pt x="2262" y="0"/>
                  </a:lnTo>
                  <a:cubicBezTo>
                    <a:pt x="2265" y="0"/>
                    <a:pt x="2267" y="2"/>
                    <a:pt x="2267" y="4"/>
                  </a:cubicBezTo>
                  <a:cubicBezTo>
                    <a:pt x="2267" y="6"/>
                    <a:pt x="2265" y="8"/>
                    <a:pt x="2262" y="8"/>
                  </a:cubicBezTo>
                  <a:lnTo>
                    <a:pt x="2204" y="8"/>
                  </a:lnTo>
                  <a:cubicBezTo>
                    <a:pt x="2202" y="8"/>
                    <a:pt x="2200" y="6"/>
                    <a:pt x="2200" y="4"/>
                  </a:cubicBezTo>
                  <a:cubicBezTo>
                    <a:pt x="2200" y="2"/>
                    <a:pt x="2202" y="0"/>
                    <a:pt x="2204" y="0"/>
                  </a:cubicBezTo>
                  <a:close/>
                  <a:moveTo>
                    <a:pt x="2296" y="0"/>
                  </a:moveTo>
                  <a:lnTo>
                    <a:pt x="2354" y="0"/>
                  </a:lnTo>
                  <a:cubicBezTo>
                    <a:pt x="2356" y="0"/>
                    <a:pt x="2358" y="2"/>
                    <a:pt x="2358" y="4"/>
                  </a:cubicBezTo>
                  <a:cubicBezTo>
                    <a:pt x="2358" y="6"/>
                    <a:pt x="2356" y="8"/>
                    <a:pt x="2354" y="8"/>
                  </a:cubicBezTo>
                  <a:lnTo>
                    <a:pt x="2296" y="8"/>
                  </a:lnTo>
                  <a:cubicBezTo>
                    <a:pt x="2293" y="8"/>
                    <a:pt x="2292" y="6"/>
                    <a:pt x="2292" y="4"/>
                  </a:cubicBezTo>
                  <a:cubicBezTo>
                    <a:pt x="2292" y="2"/>
                    <a:pt x="2293" y="0"/>
                    <a:pt x="2296" y="0"/>
                  </a:cubicBezTo>
                  <a:close/>
                  <a:moveTo>
                    <a:pt x="2387" y="0"/>
                  </a:moveTo>
                  <a:lnTo>
                    <a:pt x="2446" y="0"/>
                  </a:lnTo>
                  <a:cubicBezTo>
                    <a:pt x="2448" y="0"/>
                    <a:pt x="2450" y="2"/>
                    <a:pt x="2450" y="4"/>
                  </a:cubicBezTo>
                  <a:cubicBezTo>
                    <a:pt x="2450" y="6"/>
                    <a:pt x="2448" y="8"/>
                    <a:pt x="2446" y="8"/>
                  </a:cubicBezTo>
                  <a:lnTo>
                    <a:pt x="2387" y="8"/>
                  </a:lnTo>
                  <a:cubicBezTo>
                    <a:pt x="2385" y="8"/>
                    <a:pt x="2383" y="6"/>
                    <a:pt x="2383" y="4"/>
                  </a:cubicBezTo>
                  <a:cubicBezTo>
                    <a:pt x="2383" y="2"/>
                    <a:pt x="2385" y="0"/>
                    <a:pt x="2387" y="0"/>
                  </a:cubicBezTo>
                  <a:close/>
                  <a:moveTo>
                    <a:pt x="2479" y="0"/>
                  </a:moveTo>
                  <a:lnTo>
                    <a:pt x="2511" y="0"/>
                  </a:lnTo>
                  <a:cubicBezTo>
                    <a:pt x="2513" y="0"/>
                    <a:pt x="2515" y="2"/>
                    <a:pt x="2515" y="4"/>
                  </a:cubicBezTo>
                  <a:cubicBezTo>
                    <a:pt x="2515" y="6"/>
                    <a:pt x="2513" y="8"/>
                    <a:pt x="2511" y="8"/>
                  </a:cubicBezTo>
                  <a:lnTo>
                    <a:pt x="2479" y="8"/>
                  </a:lnTo>
                  <a:cubicBezTo>
                    <a:pt x="2477" y="8"/>
                    <a:pt x="2475" y="6"/>
                    <a:pt x="2475" y="4"/>
                  </a:cubicBezTo>
                  <a:cubicBezTo>
                    <a:pt x="2475" y="2"/>
                    <a:pt x="2477" y="0"/>
                    <a:pt x="2479" y="0"/>
                  </a:cubicBezTo>
                  <a:close/>
                </a:path>
              </a:pathLst>
            </a:custGeom>
            <a:solidFill>
              <a:srgbClr val="000000"/>
            </a:solidFill>
            <a:ln w="1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931" name="Freeform 841"/>
            <p:cNvSpPr>
              <a:spLocks noEditPoints="1"/>
            </p:cNvSpPr>
            <p:nvPr/>
          </p:nvSpPr>
          <p:spPr bwMode="auto">
            <a:xfrm>
              <a:off x="4398" y="2937"/>
              <a:ext cx="536" cy="2"/>
            </a:xfrm>
            <a:custGeom>
              <a:avLst/>
              <a:gdLst>
                <a:gd name="T0" fmla="*/ 3 w 2515"/>
                <a:gd name="T1" fmla="*/ 1 h 8"/>
                <a:gd name="T2" fmla="*/ 4 w 2515"/>
                <a:gd name="T3" fmla="*/ 0 h 8"/>
                <a:gd name="T4" fmla="*/ 4 w 2515"/>
                <a:gd name="T5" fmla="*/ 1 h 8"/>
                <a:gd name="T6" fmla="*/ 11 w 2515"/>
                <a:gd name="T7" fmla="*/ 0 h 8"/>
                <a:gd name="T8" fmla="*/ 8 w 2515"/>
                <a:gd name="T9" fmla="*/ 0 h 8"/>
                <a:gd name="T10" fmla="*/ 16 w 2515"/>
                <a:gd name="T11" fmla="*/ 0 h 8"/>
                <a:gd name="T12" fmla="*/ 13 w 2515"/>
                <a:gd name="T13" fmla="*/ 0 h 8"/>
                <a:gd name="T14" fmla="*/ 19 w 2515"/>
                <a:gd name="T15" fmla="*/ 1 h 8"/>
                <a:gd name="T16" fmla="*/ 21 w 2515"/>
                <a:gd name="T17" fmla="*/ 0 h 8"/>
                <a:gd name="T18" fmla="*/ 21 w 2515"/>
                <a:gd name="T19" fmla="*/ 1 h 8"/>
                <a:gd name="T20" fmla="*/ 28 w 2515"/>
                <a:gd name="T21" fmla="*/ 0 h 8"/>
                <a:gd name="T22" fmla="*/ 25 w 2515"/>
                <a:gd name="T23" fmla="*/ 0 h 8"/>
                <a:gd name="T24" fmla="*/ 32 w 2515"/>
                <a:gd name="T25" fmla="*/ 0 h 8"/>
                <a:gd name="T26" fmla="*/ 29 w 2515"/>
                <a:gd name="T27" fmla="*/ 0 h 8"/>
                <a:gd name="T28" fmla="*/ 36 w 2515"/>
                <a:gd name="T29" fmla="*/ 1 h 8"/>
                <a:gd name="T30" fmla="*/ 38 w 2515"/>
                <a:gd name="T31" fmla="*/ 0 h 8"/>
                <a:gd name="T32" fmla="*/ 38 w 2515"/>
                <a:gd name="T33" fmla="*/ 1 h 8"/>
                <a:gd name="T34" fmla="*/ 45 w 2515"/>
                <a:gd name="T35" fmla="*/ 0 h 8"/>
                <a:gd name="T36" fmla="*/ 42 w 2515"/>
                <a:gd name="T37" fmla="*/ 0 h 8"/>
                <a:gd name="T38" fmla="*/ 49 w 2515"/>
                <a:gd name="T39" fmla="*/ 0 h 8"/>
                <a:gd name="T40" fmla="*/ 46 w 2515"/>
                <a:gd name="T41" fmla="*/ 0 h 8"/>
                <a:gd name="T42" fmla="*/ 53 w 2515"/>
                <a:gd name="T43" fmla="*/ 1 h 8"/>
                <a:gd name="T44" fmla="*/ 54 w 2515"/>
                <a:gd name="T45" fmla="*/ 0 h 8"/>
                <a:gd name="T46" fmla="*/ 54 w 2515"/>
                <a:gd name="T47" fmla="*/ 1 h 8"/>
                <a:gd name="T48" fmla="*/ 61 w 2515"/>
                <a:gd name="T49" fmla="*/ 0 h 8"/>
                <a:gd name="T50" fmla="*/ 58 w 2515"/>
                <a:gd name="T51" fmla="*/ 0 h 8"/>
                <a:gd name="T52" fmla="*/ 65 w 2515"/>
                <a:gd name="T53" fmla="*/ 0 h 8"/>
                <a:gd name="T54" fmla="*/ 63 w 2515"/>
                <a:gd name="T55" fmla="*/ 0 h 8"/>
                <a:gd name="T56" fmla="*/ 69 w 2515"/>
                <a:gd name="T57" fmla="*/ 1 h 8"/>
                <a:gd name="T58" fmla="*/ 71 w 2515"/>
                <a:gd name="T59" fmla="*/ 0 h 8"/>
                <a:gd name="T60" fmla="*/ 71 w 2515"/>
                <a:gd name="T61" fmla="*/ 1 h 8"/>
                <a:gd name="T62" fmla="*/ 78 w 2515"/>
                <a:gd name="T63" fmla="*/ 0 h 8"/>
                <a:gd name="T64" fmla="*/ 75 w 2515"/>
                <a:gd name="T65" fmla="*/ 0 h 8"/>
                <a:gd name="T66" fmla="*/ 82 w 2515"/>
                <a:gd name="T67" fmla="*/ 0 h 8"/>
                <a:gd name="T68" fmla="*/ 79 w 2515"/>
                <a:gd name="T69" fmla="*/ 0 h 8"/>
                <a:gd name="T70" fmla="*/ 86 w 2515"/>
                <a:gd name="T71" fmla="*/ 1 h 8"/>
                <a:gd name="T72" fmla="*/ 88 w 2515"/>
                <a:gd name="T73" fmla="*/ 0 h 8"/>
                <a:gd name="T74" fmla="*/ 88 w 2515"/>
                <a:gd name="T75" fmla="*/ 1 h 8"/>
                <a:gd name="T76" fmla="*/ 94 w 2515"/>
                <a:gd name="T77" fmla="*/ 0 h 8"/>
                <a:gd name="T78" fmla="*/ 92 w 2515"/>
                <a:gd name="T79" fmla="*/ 0 h 8"/>
                <a:gd name="T80" fmla="*/ 99 w 2515"/>
                <a:gd name="T81" fmla="*/ 0 h 8"/>
                <a:gd name="T82" fmla="*/ 96 w 2515"/>
                <a:gd name="T83" fmla="*/ 0 h 8"/>
                <a:gd name="T84" fmla="*/ 103 w 2515"/>
                <a:gd name="T85" fmla="*/ 1 h 8"/>
                <a:gd name="T86" fmla="*/ 104 w 2515"/>
                <a:gd name="T87" fmla="*/ 0 h 8"/>
                <a:gd name="T88" fmla="*/ 104 w 2515"/>
                <a:gd name="T89" fmla="*/ 1 h 8"/>
                <a:gd name="T90" fmla="*/ 111 w 2515"/>
                <a:gd name="T91" fmla="*/ 0 h 8"/>
                <a:gd name="T92" fmla="*/ 108 w 2515"/>
                <a:gd name="T93" fmla="*/ 0 h 8"/>
                <a:gd name="T94" fmla="*/ 114 w 2515"/>
                <a:gd name="T95" fmla="*/ 0 h 8"/>
                <a:gd name="T96" fmla="*/ 113 w 2515"/>
                <a:gd name="T97" fmla="*/ 0 h 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2515" h="8">
                  <a:moveTo>
                    <a:pt x="4" y="0"/>
                  </a:moveTo>
                  <a:lnTo>
                    <a:pt x="62" y="0"/>
                  </a:lnTo>
                  <a:cubicBezTo>
                    <a:pt x="65" y="0"/>
                    <a:pt x="67" y="2"/>
                    <a:pt x="67" y="4"/>
                  </a:cubicBezTo>
                  <a:cubicBezTo>
                    <a:pt x="67" y="6"/>
                    <a:pt x="65" y="8"/>
                    <a:pt x="62" y="8"/>
                  </a:cubicBezTo>
                  <a:lnTo>
                    <a:pt x="4" y="8"/>
                  </a:ln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lose/>
                  <a:moveTo>
                    <a:pt x="96" y="0"/>
                  </a:moveTo>
                  <a:lnTo>
                    <a:pt x="154" y="0"/>
                  </a:lnTo>
                  <a:cubicBezTo>
                    <a:pt x="156" y="0"/>
                    <a:pt x="158" y="2"/>
                    <a:pt x="158" y="4"/>
                  </a:cubicBezTo>
                  <a:cubicBezTo>
                    <a:pt x="158" y="6"/>
                    <a:pt x="156" y="8"/>
                    <a:pt x="154" y="8"/>
                  </a:cubicBezTo>
                  <a:lnTo>
                    <a:pt x="96" y="8"/>
                  </a:lnTo>
                  <a:cubicBezTo>
                    <a:pt x="93" y="8"/>
                    <a:pt x="92" y="6"/>
                    <a:pt x="92" y="4"/>
                  </a:cubicBezTo>
                  <a:cubicBezTo>
                    <a:pt x="92" y="2"/>
                    <a:pt x="93" y="0"/>
                    <a:pt x="96" y="0"/>
                  </a:cubicBezTo>
                  <a:close/>
                  <a:moveTo>
                    <a:pt x="187" y="0"/>
                  </a:moveTo>
                  <a:lnTo>
                    <a:pt x="246" y="0"/>
                  </a:lnTo>
                  <a:cubicBezTo>
                    <a:pt x="248" y="0"/>
                    <a:pt x="250" y="2"/>
                    <a:pt x="250" y="4"/>
                  </a:cubicBezTo>
                  <a:cubicBezTo>
                    <a:pt x="250" y="6"/>
                    <a:pt x="248" y="8"/>
                    <a:pt x="246" y="8"/>
                  </a:cubicBezTo>
                  <a:lnTo>
                    <a:pt x="187" y="8"/>
                  </a:lnTo>
                  <a:cubicBezTo>
                    <a:pt x="185" y="8"/>
                    <a:pt x="183" y="6"/>
                    <a:pt x="183" y="4"/>
                  </a:cubicBezTo>
                  <a:cubicBezTo>
                    <a:pt x="183" y="2"/>
                    <a:pt x="185" y="0"/>
                    <a:pt x="187" y="0"/>
                  </a:cubicBezTo>
                  <a:close/>
                  <a:moveTo>
                    <a:pt x="279" y="0"/>
                  </a:moveTo>
                  <a:lnTo>
                    <a:pt x="337" y="0"/>
                  </a:lnTo>
                  <a:cubicBezTo>
                    <a:pt x="340" y="0"/>
                    <a:pt x="342" y="2"/>
                    <a:pt x="342" y="4"/>
                  </a:cubicBezTo>
                  <a:cubicBezTo>
                    <a:pt x="342" y="6"/>
                    <a:pt x="340" y="8"/>
                    <a:pt x="337" y="8"/>
                  </a:cubicBezTo>
                  <a:lnTo>
                    <a:pt x="279" y="8"/>
                  </a:lnTo>
                  <a:cubicBezTo>
                    <a:pt x="277" y="8"/>
                    <a:pt x="275" y="6"/>
                    <a:pt x="275" y="4"/>
                  </a:cubicBezTo>
                  <a:cubicBezTo>
                    <a:pt x="275" y="2"/>
                    <a:pt x="277" y="0"/>
                    <a:pt x="279" y="0"/>
                  </a:cubicBezTo>
                  <a:close/>
                  <a:moveTo>
                    <a:pt x="371" y="0"/>
                  </a:moveTo>
                  <a:lnTo>
                    <a:pt x="429" y="0"/>
                  </a:lnTo>
                  <a:cubicBezTo>
                    <a:pt x="431" y="0"/>
                    <a:pt x="433" y="2"/>
                    <a:pt x="433" y="4"/>
                  </a:cubicBezTo>
                  <a:cubicBezTo>
                    <a:pt x="433" y="6"/>
                    <a:pt x="431" y="8"/>
                    <a:pt x="429" y="8"/>
                  </a:cubicBezTo>
                  <a:lnTo>
                    <a:pt x="371" y="8"/>
                  </a:lnTo>
                  <a:cubicBezTo>
                    <a:pt x="368" y="8"/>
                    <a:pt x="367" y="6"/>
                    <a:pt x="367" y="4"/>
                  </a:cubicBezTo>
                  <a:cubicBezTo>
                    <a:pt x="367" y="2"/>
                    <a:pt x="368" y="0"/>
                    <a:pt x="371" y="0"/>
                  </a:cubicBezTo>
                  <a:close/>
                  <a:moveTo>
                    <a:pt x="462" y="0"/>
                  </a:moveTo>
                  <a:lnTo>
                    <a:pt x="521" y="0"/>
                  </a:lnTo>
                  <a:cubicBezTo>
                    <a:pt x="523" y="0"/>
                    <a:pt x="525" y="2"/>
                    <a:pt x="525" y="4"/>
                  </a:cubicBezTo>
                  <a:cubicBezTo>
                    <a:pt x="525" y="6"/>
                    <a:pt x="523" y="8"/>
                    <a:pt x="521" y="8"/>
                  </a:cubicBezTo>
                  <a:lnTo>
                    <a:pt x="462" y="8"/>
                  </a:lnTo>
                  <a:cubicBezTo>
                    <a:pt x="460" y="8"/>
                    <a:pt x="458" y="6"/>
                    <a:pt x="458" y="4"/>
                  </a:cubicBezTo>
                  <a:cubicBezTo>
                    <a:pt x="458" y="2"/>
                    <a:pt x="460" y="0"/>
                    <a:pt x="462" y="0"/>
                  </a:cubicBezTo>
                  <a:close/>
                  <a:moveTo>
                    <a:pt x="554" y="0"/>
                  </a:moveTo>
                  <a:lnTo>
                    <a:pt x="612" y="0"/>
                  </a:lnTo>
                  <a:cubicBezTo>
                    <a:pt x="615" y="0"/>
                    <a:pt x="617" y="2"/>
                    <a:pt x="617" y="4"/>
                  </a:cubicBezTo>
                  <a:cubicBezTo>
                    <a:pt x="617" y="6"/>
                    <a:pt x="615" y="8"/>
                    <a:pt x="612" y="8"/>
                  </a:cubicBezTo>
                  <a:lnTo>
                    <a:pt x="554" y="8"/>
                  </a:lnTo>
                  <a:cubicBezTo>
                    <a:pt x="552" y="8"/>
                    <a:pt x="550" y="6"/>
                    <a:pt x="550" y="4"/>
                  </a:cubicBezTo>
                  <a:cubicBezTo>
                    <a:pt x="550" y="2"/>
                    <a:pt x="552" y="0"/>
                    <a:pt x="554" y="0"/>
                  </a:cubicBezTo>
                  <a:close/>
                  <a:moveTo>
                    <a:pt x="646" y="0"/>
                  </a:moveTo>
                  <a:lnTo>
                    <a:pt x="704" y="0"/>
                  </a:lnTo>
                  <a:cubicBezTo>
                    <a:pt x="706" y="0"/>
                    <a:pt x="708" y="2"/>
                    <a:pt x="708" y="4"/>
                  </a:cubicBezTo>
                  <a:cubicBezTo>
                    <a:pt x="708" y="6"/>
                    <a:pt x="706" y="8"/>
                    <a:pt x="704" y="8"/>
                  </a:cubicBezTo>
                  <a:lnTo>
                    <a:pt x="646" y="8"/>
                  </a:lnTo>
                  <a:cubicBezTo>
                    <a:pt x="643" y="8"/>
                    <a:pt x="642" y="6"/>
                    <a:pt x="642" y="4"/>
                  </a:cubicBezTo>
                  <a:cubicBezTo>
                    <a:pt x="642" y="2"/>
                    <a:pt x="643" y="0"/>
                    <a:pt x="646" y="0"/>
                  </a:cubicBezTo>
                  <a:close/>
                  <a:moveTo>
                    <a:pt x="737" y="0"/>
                  </a:moveTo>
                  <a:lnTo>
                    <a:pt x="796" y="0"/>
                  </a:lnTo>
                  <a:cubicBezTo>
                    <a:pt x="798" y="0"/>
                    <a:pt x="800" y="2"/>
                    <a:pt x="800" y="4"/>
                  </a:cubicBezTo>
                  <a:cubicBezTo>
                    <a:pt x="800" y="6"/>
                    <a:pt x="798" y="8"/>
                    <a:pt x="796" y="8"/>
                  </a:cubicBezTo>
                  <a:lnTo>
                    <a:pt x="737" y="8"/>
                  </a:lnTo>
                  <a:cubicBezTo>
                    <a:pt x="735" y="8"/>
                    <a:pt x="733" y="6"/>
                    <a:pt x="733" y="4"/>
                  </a:cubicBezTo>
                  <a:cubicBezTo>
                    <a:pt x="733" y="2"/>
                    <a:pt x="735" y="0"/>
                    <a:pt x="737" y="0"/>
                  </a:cubicBezTo>
                  <a:close/>
                  <a:moveTo>
                    <a:pt x="829" y="0"/>
                  </a:moveTo>
                  <a:lnTo>
                    <a:pt x="887" y="0"/>
                  </a:lnTo>
                  <a:cubicBezTo>
                    <a:pt x="890" y="0"/>
                    <a:pt x="892" y="2"/>
                    <a:pt x="892" y="4"/>
                  </a:cubicBezTo>
                  <a:cubicBezTo>
                    <a:pt x="892" y="6"/>
                    <a:pt x="890" y="8"/>
                    <a:pt x="887" y="8"/>
                  </a:cubicBezTo>
                  <a:lnTo>
                    <a:pt x="829" y="8"/>
                  </a:lnTo>
                  <a:cubicBezTo>
                    <a:pt x="827" y="8"/>
                    <a:pt x="825" y="6"/>
                    <a:pt x="825" y="4"/>
                  </a:cubicBezTo>
                  <a:cubicBezTo>
                    <a:pt x="825" y="2"/>
                    <a:pt x="827" y="0"/>
                    <a:pt x="829" y="0"/>
                  </a:cubicBezTo>
                  <a:close/>
                  <a:moveTo>
                    <a:pt x="921" y="0"/>
                  </a:moveTo>
                  <a:lnTo>
                    <a:pt x="979" y="0"/>
                  </a:lnTo>
                  <a:cubicBezTo>
                    <a:pt x="981" y="0"/>
                    <a:pt x="983" y="2"/>
                    <a:pt x="983" y="4"/>
                  </a:cubicBezTo>
                  <a:cubicBezTo>
                    <a:pt x="983" y="6"/>
                    <a:pt x="981" y="8"/>
                    <a:pt x="979" y="8"/>
                  </a:cubicBezTo>
                  <a:lnTo>
                    <a:pt x="921" y="8"/>
                  </a:lnTo>
                  <a:cubicBezTo>
                    <a:pt x="918" y="8"/>
                    <a:pt x="917" y="6"/>
                    <a:pt x="917" y="4"/>
                  </a:cubicBezTo>
                  <a:cubicBezTo>
                    <a:pt x="917" y="2"/>
                    <a:pt x="918" y="0"/>
                    <a:pt x="921" y="0"/>
                  </a:cubicBezTo>
                  <a:close/>
                  <a:moveTo>
                    <a:pt x="1012" y="0"/>
                  </a:moveTo>
                  <a:lnTo>
                    <a:pt x="1071" y="0"/>
                  </a:lnTo>
                  <a:cubicBezTo>
                    <a:pt x="1073" y="0"/>
                    <a:pt x="1075" y="2"/>
                    <a:pt x="1075" y="4"/>
                  </a:cubicBezTo>
                  <a:cubicBezTo>
                    <a:pt x="1075" y="6"/>
                    <a:pt x="1073" y="8"/>
                    <a:pt x="1071" y="8"/>
                  </a:cubicBezTo>
                  <a:lnTo>
                    <a:pt x="1012" y="8"/>
                  </a:lnTo>
                  <a:cubicBezTo>
                    <a:pt x="1010" y="8"/>
                    <a:pt x="1008" y="6"/>
                    <a:pt x="1008" y="4"/>
                  </a:cubicBezTo>
                  <a:cubicBezTo>
                    <a:pt x="1008" y="2"/>
                    <a:pt x="1010" y="0"/>
                    <a:pt x="1012" y="0"/>
                  </a:cubicBezTo>
                  <a:close/>
                  <a:moveTo>
                    <a:pt x="1104" y="0"/>
                  </a:moveTo>
                  <a:lnTo>
                    <a:pt x="1162" y="0"/>
                  </a:lnTo>
                  <a:cubicBezTo>
                    <a:pt x="1165" y="0"/>
                    <a:pt x="1167" y="2"/>
                    <a:pt x="1167" y="4"/>
                  </a:cubicBezTo>
                  <a:cubicBezTo>
                    <a:pt x="1167" y="6"/>
                    <a:pt x="1165" y="8"/>
                    <a:pt x="1162" y="8"/>
                  </a:cubicBezTo>
                  <a:lnTo>
                    <a:pt x="1104" y="8"/>
                  </a:lnTo>
                  <a:cubicBezTo>
                    <a:pt x="1102" y="8"/>
                    <a:pt x="1100" y="6"/>
                    <a:pt x="1100" y="4"/>
                  </a:cubicBezTo>
                  <a:cubicBezTo>
                    <a:pt x="1100" y="2"/>
                    <a:pt x="1102" y="0"/>
                    <a:pt x="1104" y="0"/>
                  </a:cubicBezTo>
                  <a:close/>
                  <a:moveTo>
                    <a:pt x="1196" y="0"/>
                  </a:moveTo>
                  <a:lnTo>
                    <a:pt x="1254" y="0"/>
                  </a:lnTo>
                  <a:cubicBezTo>
                    <a:pt x="1256" y="0"/>
                    <a:pt x="1258" y="2"/>
                    <a:pt x="1258" y="4"/>
                  </a:cubicBezTo>
                  <a:cubicBezTo>
                    <a:pt x="1258" y="6"/>
                    <a:pt x="1256" y="8"/>
                    <a:pt x="1254" y="8"/>
                  </a:cubicBezTo>
                  <a:lnTo>
                    <a:pt x="1196" y="8"/>
                  </a:lnTo>
                  <a:cubicBezTo>
                    <a:pt x="1193" y="8"/>
                    <a:pt x="1192" y="6"/>
                    <a:pt x="1192" y="4"/>
                  </a:cubicBezTo>
                  <a:cubicBezTo>
                    <a:pt x="1192" y="2"/>
                    <a:pt x="1193" y="0"/>
                    <a:pt x="1196" y="0"/>
                  </a:cubicBezTo>
                  <a:close/>
                  <a:moveTo>
                    <a:pt x="1287" y="0"/>
                  </a:moveTo>
                  <a:lnTo>
                    <a:pt x="1346" y="0"/>
                  </a:lnTo>
                  <a:cubicBezTo>
                    <a:pt x="1348" y="0"/>
                    <a:pt x="1350" y="2"/>
                    <a:pt x="1350" y="4"/>
                  </a:cubicBezTo>
                  <a:cubicBezTo>
                    <a:pt x="1350" y="6"/>
                    <a:pt x="1348" y="8"/>
                    <a:pt x="1346" y="8"/>
                  </a:cubicBezTo>
                  <a:lnTo>
                    <a:pt x="1287" y="8"/>
                  </a:lnTo>
                  <a:cubicBezTo>
                    <a:pt x="1285" y="8"/>
                    <a:pt x="1283" y="6"/>
                    <a:pt x="1283" y="4"/>
                  </a:cubicBezTo>
                  <a:cubicBezTo>
                    <a:pt x="1283" y="2"/>
                    <a:pt x="1285" y="0"/>
                    <a:pt x="1287" y="0"/>
                  </a:cubicBezTo>
                  <a:close/>
                  <a:moveTo>
                    <a:pt x="1379" y="0"/>
                  </a:moveTo>
                  <a:lnTo>
                    <a:pt x="1437" y="0"/>
                  </a:lnTo>
                  <a:cubicBezTo>
                    <a:pt x="1440" y="0"/>
                    <a:pt x="1442" y="2"/>
                    <a:pt x="1442" y="4"/>
                  </a:cubicBezTo>
                  <a:cubicBezTo>
                    <a:pt x="1442" y="6"/>
                    <a:pt x="1440" y="8"/>
                    <a:pt x="1437" y="8"/>
                  </a:cubicBezTo>
                  <a:lnTo>
                    <a:pt x="1379" y="8"/>
                  </a:lnTo>
                  <a:cubicBezTo>
                    <a:pt x="1377" y="8"/>
                    <a:pt x="1375" y="6"/>
                    <a:pt x="1375" y="4"/>
                  </a:cubicBezTo>
                  <a:cubicBezTo>
                    <a:pt x="1375" y="2"/>
                    <a:pt x="1377" y="0"/>
                    <a:pt x="1379" y="0"/>
                  </a:cubicBezTo>
                  <a:close/>
                  <a:moveTo>
                    <a:pt x="1471" y="0"/>
                  </a:moveTo>
                  <a:lnTo>
                    <a:pt x="1529" y="0"/>
                  </a:lnTo>
                  <a:cubicBezTo>
                    <a:pt x="1531" y="0"/>
                    <a:pt x="1533" y="2"/>
                    <a:pt x="1533" y="4"/>
                  </a:cubicBezTo>
                  <a:cubicBezTo>
                    <a:pt x="1533" y="6"/>
                    <a:pt x="1531" y="8"/>
                    <a:pt x="1529" y="8"/>
                  </a:cubicBezTo>
                  <a:lnTo>
                    <a:pt x="1471" y="8"/>
                  </a:lnTo>
                  <a:cubicBezTo>
                    <a:pt x="1468" y="8"/>
                    <a:pt x="1467" y="6"/>
                    <a:pt x="1467" y="4"/>
                  </a:cubicBezTo>
                  <a:cubicBezTo>
                    <a:pt x="1467" y="2"/>
                    <a:pt x="1468" y="0"/>
                    <a:pt x="1471" y="0"/>
                  </a:cubicBezTo>
                  <a:close/>
                  <a:moveTo>
                    <a:pt x="1562" y="0"/>
                  </a:moveTo>
                  <a:lnTo>
                    <a:pt x="1621" y="0"/>
                  </a:lnTo>
                  <a:cubicBezTo>
                    <a:pt x="1623" y="0"/>
                    <a:pt x="1625" y="2"/>
                    <a:pt x="1625" y="4"/>
                  </a:cubicBezTo>
                  <a:cubicBezTo>
                    <a:pt x="1625" y="6"/>
                    <a:pt x="1623" y="8"/>
                    <a:pt x="1621" y="8"/>
                  </a:cubicBezTo>
                  <a:lnTo>
                    <a:pt x="1562" y="8"/>
                  </a:lnTo>
                  <a:cubicBezTo>
                    <a:pt x="1560" y="8"/>
                    <a:pt x="1558" y="6"/>
                    <a:pt x="1558" y="4"/>
                  </a:cubicBezTo>
                  <a:cubicBezTo>
                    <a:pt x="1558" y="2"/>
                    <a:pt x="1560" y="0"/>
                    <a:pt x="1562" y="0"/>
                  </a:cubicBezTo>
                  <a:close/>
                  <a:moveTo>
                    <a:pt x="1654" y="0"/>
                  </a:moveTo>
                  <a:lnTo>
                    <a:pt x="1712" y="0"/>
                  </a:lnTo>
                  <a:cubicBezTo>
                    <a:pt x="1715" y="0"/>
                    <a:pt x="1717" y="2"/>
                    <a:pt x="1717" y="4"/>
                  </a:cubicBezTo>
                  <a:cubicBezTo>
                    <a:pt x="1717" y="6"/>
                    <a:pt x="1715" y="8"/>
                    <a:pt x="1712" y="8"/>
                  </a:cubicBezTo>
                  <a:lnTo>
                    <a:pt x="1654" y="8"/>
                  </a:lnTo>
                  <a:cubicBezTo>
                    <a:pt x="1652" y="8"/>
                    <a:pt x="1650" y="6"/>
                    <a:pt x="1650" y="4"/>
                  </a:cubicBezTo>
                  <a:cubicBezTo>
                    <a:pt x="1650" y="2"/>
                    <a:pt x="1652" y="0"/>
                    <a:pt x="1654" y="0"/>
                  </a:cubicBezTo>
                  <a:close/>
                  <a:moveTo>
                    <a:pt x="1746" y="0"/>
                  </a:moveTo>
                  <a:lnTo>
                    <a:pt x="1804" y="0"/>
                  </a:lnTo>
                  <a:cubicBezTo>
                    <a:pt x="1806" y="0"/>
                    <a:pt x="1808" y="2"/>
                    <a:pt x="1808" y="4"/>
                  </a:cubicBezTo>
                  <a:cubicBezTo>
                    <a:pt x="1808" y="6"/>
                    <a:pt x="1806" y="8"/>
                    <a:pt x="1804" y="8"/>
                  </a:cubicBezTo>
                  <a:lnTo>
                    <a:pt x="1746" y="8"/>
                  </a:lnTo>
                  <a:cubicBezTo>
                    <a:pt x="1743" y="8"/>
                    <a:pt x="1742" y="6"/>
                    <a:pt x="1742" y="4"/>
                  </a:cubicBezTo>
                  <a:cubicBezTo>
                    <a:pt x="1742" y="2"/>
                    <a:pt x="1743" y="0"/>
                    <a:pt x="1746" y="0"/>
                  </a:cubicBezTo>
                  <a:close/>
                  <a:moveTo>
                    <a:pt x="1837" y="0"/>
                  </a:moveTo>
                  <a:lnTo>
                    <a:pt x="1896" y="0"/>
                  </a:lnTo>
                  <a:cubicBezTo>
                    <a:pt x="1898" y="0"/>
                    <a:pt x="1900" y="2"/>
                    <a:pt x="1900" y="4"/>
                  </a:cubicBezTo>
                  <a:cubicBezTo>
                    <a:pt x="1900" y="6"/>
                    <a:pt x="1898" y="8"/>
                    <a:pt x="1896" y="8"/>
                  </a:cubicBezTo>
                  <a:lnTo>
                    <a:pt x="1837" y="8"/>
                  </a:lnTo>
                  <a:cubicBezTo>
                    <a:pt x="1835" y="8"/>
                    <a:pt x="1833" y="6"/>
                    <a:pt x="1833" y="4"/>
                  </a:cubicBezTo>
                  <a:cubicBezTo>
                    <a:pt x="1833" y="2"/>
                    <a:pt x="1835" y="0"/>
                    <a:pt x="1837" y="0"/>
                  </a:cubicBezTo>
                  <a:close/>
                  <a:moveTo>
                    <a:pt x="1929" y="0"/>
                  </a:moveTo>
                  <a:lnTo>
                    <a:pt x="1987" y="0"/>
                  </a:lnTo>
                  <a:cubicBezTo>
                    <a:pt x="1990" y="0"/>
                    <a:pt x="1992" y="2"/>
                    <a:pt x="1992" y="4"/>
                  </a:cubicBezTo>
                  <a:cubicBezTo>
                    <a:pt x="1992" y="6"/>
                    <a:pt x="1990" y="8"/>
                    <a:pt x="1987" y="8"/>
                  </a:cubicBezTo>
                  <a:lnTo>
                    <a:pt x="1929" y="8"/>
                  </a:lnTo>
                  <a:cubicBezTo>
                    <a:pt x="1927" y="8"/>
                    <a:pt x="1925" y="6"/>
                    <a:pt x="1925" y="4"/>
                  </a:cubicBezTo>
                  <a:cubicBezTo>
                    <a:pt x="1925" y="2"/>
                    <a:pt x="1927" y="0"/>
                    <a:pt x="1929" y="0"/>
                  </a:cubicBezTo>
                  <a:close/>
                  <a:moveTo>
                    <a:pt x="2021" y="0"/>
                  </a:moveTo>
                  <a:lnTo>
                    <a:pt x="2079" y="0"/>
                  </a:lnTo>
                  <a:cubicBezTo>
                    <a:pt x="2081" y="0"/>
                    <a:pt x="2083" y="2"/>
                    <a:pt x="2083" y="4"/>
                  </a:cubicBezTo>
                  <a:cubicBezTo>
                    <a:pt x="2083" y="6"/>
                    <a:pt x="2081" y="8"/>
                    <a:pt x="2079" y="8"/>
                  </a:cubicBezTo>
                  <a:lnTo>
                    <a:pt x="2021" y="8"/>
                  </a:lnTo>
                  <a:cubicBezTo>
                    <a:pt x="2018" y="8"/>
                    <a:pt x="2017" y="6"/>
                    <a:pt x="2017" y="4"/>
                  </a:cubicBezTo>
                  <a:cubicBezTo>
                    <a:pt x="2017" y="2"/>
                    <a:pt x="2018" y="0"/>
                    <a:pt x="2021" y="0"/>
                  </a:cubicBezTo>
                  <a:close/>
                  <a:moveTo>
                    <a:pt x="2112" y="0"/>
                  </a:moveTo>
                  <a:lnTo>
                    <a:pt x="2171" y="0"/>
                  </a:lnTo>
                  <a:cubicBezTo>
                    <a:pt x="2173" y="0"/>
                    <a:pt x="2175" y="2"/>
                    <a:pt x="2175" y="4"/>
                  </a:cubicBezTo>
                  <a:cubicBezTo>
                    <a:pt x="2175" y="6"/>
                    <a:pt x="2173" y="8"/>
                    <a:pt x="2171" y="8"/>
                  </a:cubicBezTo>
                  <a:lnTo>
                    <a:pt x="2112" y="8"/>
                  </a:lnTo>
                  <a:cubicBezTo>
                    <a:pt x="2110" y="8"/>
                    <a:pt x="2108" y="6"/>
                    <a:pt x="2108" y="4"/>
                  </a:cubicBezTo>
                  <a:cubicBezTo>
                    <a:pt x="2108" y="2"/>
                    <a:pt x="2110" y="0"/>
                    <a:pt x="2112" y="0"/>
                  </a:cubicBezTo>
                  <a:close/>
                  <a:moveTo>
                    <a:pt x="2204" y="0"/>
                  </a:moveTo>
                  <a:lnTo>
                    <a:pt x="2262" y="0"/>
                  </a:lnTo>
                  <a:cubicBezTo>
                    <a:pt x="2265" y="0"/>
                    <a:pt x="2267" y="2"/>
                    <a:pt x="2267" y="4"/>
                  </a:cubicBezTo>
                  <a:cubicBezTo>
                    <a:pt x="2267" y="6"/>
                    <a:pt x="2265" y="8"/>
                    <a:pt x="2262" y="8"/>
                  </a:cubicBezTo>
                  <a:lnTo>
                    <a:pt x="2204" y="8"/>
                  </a:lnTo>
                  <a:cubicBezTo>
                    <a:pt x="2202" y="8"/>
                    <a:pt x="2200" y="6"/>
                    <a:pt x="2200" y="4"/>
                  </a:cubicBezTo>
                  <a:cubicBezTo>
                    <a:pt x="2200" y="2"/>
                    <a:pt x="2202" y="0"/>
                    <a:pt x="2204" y="0"/>
                  </a:cubicBezTo>
                  <a:close/>
                  <a:moveTo>
                    <a:pt x="2296" y="0"/>
                  </a:moveTo>
                  <a:lnTo>
                    <a:pt x="2354" y="0"/>
                  </a:lnTo>
                  <a:cubicBezTo>
                    <a:pt x="2356" y="0"/>
                    <a:pt x="2358" y="2"/>
                    <a:pt x="2358" y="4"/>
                  </a:cubicBezTo>
                  <a:cubicBezTo>
                    <a:pt x="2358" y="6"/>
                    <a:pt x="2356" y="8"/>
                    <a:pt x="2354" y="8"/>
                  </a:cubicBezTo>
                  <a:lnTo>
                    <a:pt x="2296" y="8"/>
                  </a:lnTo>
                  <a:cubicBezTo>
                    <a:pt x="2293" y="8"/>
                    <a:pt x="2292" y="6"/>
                    <a:pt x="2292" y="4"/>
                  </a:cubicBezTo>
                  <a:cubicBezTo>
                    <a:pt x="2292" y="2"/>
                    <a:pt x="2293" y="0"/>
                    <a:pt x="2296" y="0"/>
                  </a:cubicBezTo>
                  <a:close/>
                  <a:moveTo>
                    <a:pt x="2387" y="0"/>
                  </a:moveTo>
                  <a:lnTo>
                    <a:pt x="2446" y="0"/>
                  </a:lnTo>
                  <a:cubicBezTo>
                    <a:pt x="2448" y="0"/>
                    <a:pt x="2450" y="2"/>
                    <a:pt x="2450" y="4"/>
                  </a:cubicBezTo>
                  <a:cubicBezTo>
                    <a:pt x="2450" y="6"/>
                    <a:pt x="2448" y="8"/>
                    <a:pt x="2446" y="8"/>
                  </a:cubicBezTo>
                  <a:lnTo>
                    <a:pt x="2387" y="8"/>
                  </a:lnTo>
                  <a:cubicBezTo>
                    <a:pt x="2385" y="8"/>
                    <a:pt x="2383" y="6"/>
                    <a:pt x="2383" y="4"/>
                  </a:cubicBezTo>
                  <a:cubicBezTo>
                    <a:pt x="2383" y="2"/>
                    <a:pt x="2385" y="0"/>
                    <a:pt x="2387" y="0"/>
                  </a:cubicBezTo>
                  <a:close/>
                  <a:moveTo>
                    <a:pt x="2479" y="0"/>
                  </a:moveTo>
                  <a:lnTo>
                    <a:pt x="2511" y="0"/>
                  </a:lnTo>
                  <a:cubicBezTo>
                    <a:pt x="2513" y="0"/>
                    <a:pt x="2515" y="2"/>
                    <a:pt x="2515" y="4"/>
                  </a:cubicBezTo>
                  <a:cubicBezTo>
                    <a:pt x="2515" y="6"/>
                    <a:pt x="2513" y="8"/>
                    <a:pt x="2511" y="8"/>
                  </a:cubicBezTo>
                  <a:lnTo>
                    <a:pt x="2479" y="8"/>
                  </a:lnTo>
                  <a:cubicBezTo>
                    <a:pt x="2477" y="8"/>
                    <a:pt x="2475" y="6"/>
                    <a:pt x="2475" y="4"/>
                  </a:cubicBezTo>
                  <a:cubicBezTo>
                    <a:pt x="2475" y="2"/>
                    <a:pt x="2477" y="0"/>
                    <a:pt x="2479" y="0"/>
                  </a:cubicBezTo>
                  <a:close/>
                </a:path>
              </a:pathLst>
            </a:custGeom>
            <a:solidFill>
              <a:srgbClr val="000000"/>
            </a:solidFill>
            <a:ln w="1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932" name="Freeform 842"/>
            <p:cNvSpPr>
              <a:spLocks noEditPoints="1"/>
            </p:cNvSpPr>
            <p:nvPr/>
          </p:nvSpPr>
          <p:spPr bwMode="auto">
            <a:xfrm>
              <a:off x="4398" y="2956"/>
              <a:ext cx="536" cy="2"/>
            </a:xfrm>
            <a:custGeom>
              <a:avLst/>
              <a:gdLst>
                <a:gd name="T0" fmla="*/ 3 w 2515"/>
                <a:gd name="T1" fmla="*/ 0 h 9"/>
                <a:gd name="T2" fmla="*/ 4 w 2515"/>
                <a:gd name="T3" fmla="*/ 0 h 9"/>
                <a:gd name="T4" fmla="*/ 4 w 2515"/>
                <a:gd name="T5" fmla="*/ 0 h 9"/>
                <a:gd name="T6" fmla="*/ 11 w 2515"/>
                <a:gd name="T7" fmla="*/ 0 h 9"/>
                <a:gd name="T8" fmla="*/ 8 w 2515"/>
                <a:gd name="T9" fmla="*/ 0 h 9"/>
                <a:gd name="T10" fmla="*/ 16 w 2515"/>
                <a:gd name="T11" fmla="*/ 0 h 9"/>
                <a:gd name="T12" fmla="*/ 13 w 2515"/>
                <a:gd name="T13" fmla="*/ 0 h 9"/>
                <a:gd name="T14" fmla="*/ 19 w 2515"/>
                <a:gd name="T15" fmla="*/ 0 h 9"/>
                <a:gd name="T16" fmla="*/ 21 w 2515"/>
                <a:gd name="T17" fmla="*/ 0 h 9"/>
                <a:gd name="T18" fmla="*/ 21 w 2515"/>
                <a:gd name="T19" fmla="*/ 0 h 9"/>
                <a:gd name="T20" fmla="*/ 28 w 2515"/>
                <a:gd name="T21" fmla="*/ 0 h 9"/>
                <a:gd name="T22" fmla="*/ 25 w 2515"/>
                <a:gd name="T23" fmla="*/ 0 h 9"/>
                <a:gd name="T24" fmla="*/ 32 w 2515"/>
                <a:gd name="T25" fmla="*/ 0 h 9"/>
                <a:gd name="T26" fmla="*/ 29 w 2515"/>
                <a:gd name="T27" fmla="*/ 0 h 9"/>
                <a:gd name="T28" fmla="*/ 36 w 2515"/>
                <a:gd name="T29" fmla="*/ 0 h 9"/>
                <a:gd name="T30" fmla="*/ 38 w 2515"/>
                <a:gd name="T31" fmla="*/ 0 h 9"/>
                <a:gd name="T32" fmla="*/ 38 w 2515"/>
                <a:gd name="T33" fmla="*/ 0 h 9"/>
                <a:gd name="T34" fmla="*/ 45 w 2515"/>
                <a:gd name="T35" fmla="*/ 0 h 9"/>
                <a:gd name="T36" fmla="*/ 42 w 2515"/>
                <a:gd name="T37" fmla="*/ 0 h 9"/>
                <a:gd name="T38" fmla="*/ 49 w 2515"/>
                <a:gd name="T39" fmla="*/ 0 h 9"/>
                <a:gd name="T40" fmla="*/ 46 w 2515"/>
                <a:gd name="T41" fmla="*/ 0 h 9"/>
                <a:gd name="T42" fmla="*/ 53 w 2515"/>
                <a:gd name="T43" fmla="*/ 0 h 9"/>
                <a:gd name="T44" fmla="*/ 54 w 2515"/>
                <a:gd name="T45" fmla="*/ 0 h 9"/>
                <a:gd name="T46" fmla="*/ 54 w 2515"/>
                <a:gd name="T47" fmla="*/ 0 h 9"/>
                <a:gd name="T48" fmla="*/ 61 w 2515"/>
                <a:gd name="T49" fmla="*/ 0 h 9"/>
                <a:gd name="T50" fmla="*/ 58 w 2515"/>
                <a:gd name="T51" fmla="*/ 0 h 9"/>
                <a:gd name="T52" fmla="*/ 65 w 2515"/>
                <a:gd name="T53" fmla="*/ 0 h 9"/>
                <a:gd name="T54" fmla="*/ 63 w 2515"/>
                <a:gd name="T55" fmla="*/ 0 h 9"/>
                <a:gd name="T56" fmla="*/ 69 w 2515"/>
                <a:gd name="T57" fmla="*/ 0 h 9"/>
                <a:gd name="T58" fmla="*/ 71 w 2515"/>
                <a:gd name="T59" fmla="*/ 0 h 9"/>
                <a:gd name="T60" fmla="*/ 71 w 2515"/>
                <a:gd name="T61" fmla="*/ 0 h 9"/>
                <a:gd name="T62" fmla="*/ 78 w 2515"/>
                <a:gd name="T63" fmla="*/ 0 h 9"/>
                <a:gd name="T64" fmla="*/ 75 w 2515"/>
                <a:gd name="T65" fmla="*/ 0 h 9"/>
                <a:gd name="T66" fmla="*/ 82 w 2515"/>
                <a:gd name="T67" fmla="*/ 0 h 9"/>
                <a:gd name="T68" fmla="*/ 79 w 2515"/>
                <a:gd name="T69" fmla="*/ 0 h 9"/>
                <a:gd name="T70" fmla="*/ 86 w 2515"/>
                <a:gd name="T71" fmla="*/ 0 h 9"/>
                <a:gd name="T72" fmla="*/ 88 w 2515"/>
                <a:gd name="T73" fmla="*/ 0 h 9"/>
                <a:gd name="T74" fmla="*/ 88 w 2515"/>
                <a:gd name="T75" fmla="*/ 0 h 9"/>
                <a:gd name="T76" fmla="*/ 94 w 2515"/>
                <a:gd name="T77" fmla="*/ 0 h 9"/>
                <a:gd name="T78" fmla="*/ 92 w 2515"/>
                <a:gd name="T79" fmla="*/ 0 h 9"/>
                <a:gd name="T80" fmla="*/ 99 w 2515"/>
                <a:gd name="T81" fmla="*/ 0 h 9"/>
                <a:gd name="T82" fmla="*/ 96 w 2515"/>
                <a:gd name="T83" fmla="*/ 0 h 9"/>
                <a:gd name="T84" fmla="*/ 103 w 2515"/>
                <a:gd name="T85" fmla="*/ 0 h 9"/>
                <a:gd name="T86" fmla="*/ 104 w 2515"/>
                <a:gd name="T87" fmla="*/ 0 h 9"/>
                <a:gd name="T88" fmla="*/ 104 w 2515"/>
                <a:gd name="T89" fmla="*/ 0 h 9"/>
                <a:gd name="T90" fmla="*/ 111 w 2515"/>
                <a:gd name="T91" fmla="*/ 0 h 9"/>
                <a:gd name="T92" fmla="*/ 108 w 2515"/>
                <a:gd name="T93" fmla="*/ 0 h 9"/>
                <a:gd name="T94" fmla="*/ 114 w 2515"/>
                <a:gd name="T95" fmla="*/ 0 h 9"/>
                <a:gd name="T96" fmla="*/ 113 w 2515"/>
                <a:gd name="T97" fmla="*/ 0 h 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2515" h="9">
                  <a:moveTo>
                    <a:pt x="4" y="0"/>
                  </a:moveTo>
                  <a:lnTo>
                    <a:pt x="62" y="0"/>
                  </a:lnTo>
                  <a:cubicBezTo>
                    <a:pt x="65" y="0"/>
                    <a:pt x="67" y="2"/>
                    <a:pt x="67" y="4"/>
                  </a:cubicBezTo>
                  <a:cubicBezTo>
                    <a:pt x="67" y="7"/>
                    <a:pt x="65" y="9"/>
                    <a:pt x="62" y="9"/>
                  </a:cubicBezTo>
                  <a:lnTo>
                    <a:pt x="4" y="9"/>
                  </a:lnTo>
                  <a:cubicBezTo>
                    <a:pt x="2" y="9"/>
                    <a:pt x="0" y="7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lose/>
                  <a:moveTo>
                    <a:pt x="96" y="0"/>
                  </a:moveTo>
                  <a:lnTo>
                    <a:pt x="154" y="0"/>
                  </a:lnTo>
                  <a:cubicBezTo>
                    <a:pt x="156" y="0"/>
                    <a:pt x="158" y="2"/>
                    <a:pt x="158" y="4"/>
                  </a:cubicBezTo>
                  <a:cubicBezTo>
                    <a:pt x="158" y="7"/>
                    <a:pt x="156" y="9"/>
                    <a:pt x="154" y="9"/>
                  </a:cubicBezTo>
                  <a:lnTo>
                    <a:pt x="96" y="9"/>
                  </a:lnTo>
                  <a:cubicBezTo>
                    <a:pt x="93" y="9"/>
                    <a:pt x="92" y="7"/>
                    <a:pt x="92" y="4"/>
                  </a:cubicBezTo>
                  <a:cubicBezTo>
                    <a:pt x="92" y="2"/>
                    <a:pt x="93" y="0"/>
                    <a:pt x="96" y="0"/>
                  </a:cubicBezTo>
                  <a:close/>
                  <a:moveTo>
                    <a:pt x="187" y="0"/>
                  </a:moveTo>
                  <a:lnTo>
                    <a:pt x="246" y="0"/>
                  </a:lnTo>
                  <a:cubicBezTo>
                    <a:pt x="248" y="0"/>
                    <a:pt x="250" y="2"/>
                    <a:pt x="250" y="4"/>
                  </a:cubicBezTo>
                  <a:cubicBezTo>
                    <a:pt x="250" y="7"/>
                    <a:pt x="248" y="9"/>
                    <a:pt x="246" y="9"/>
                  </a:cubicBezTo>
                  <a:lnTo>
                    <a:pt x="187" y="9"/>
                  </a:lnTo>
                  <a:cubicBezTo>
                    <a:pt x="185" y="9"/>
                    <a:pt x="183" y="7"/>
                    <a:pt x="183" y="4"/>
                  </a:cubicBezTo>
                  <a:cubicBezTo>
                    <a:pt x="183" y="2"/>
                    <a:pt x="185" y="0"/>
                    <a:pt x="187" y="0"/>
                  </a:cubicBezTo>
                  <a:close/>
                  <a:moveTo>
                    <a:pt x="279" y="0"/>
                  </a:moveTo>
                  <a:lnTo>
                    <a:pt x="337" y="0"/>
                  </a:lnTo>
                  <a:cubicBezTo>
                    <a:pt x="340" y="0"/>
                    <a:pt x="342" y="2"/>
                    <a:pt x="342" y="4"/>
                  </a:cubicBezTo>
                  <a:cubicBezTo>
                    <a:pt x="342" y="7"/>
                    <a:pt x="340" y="9"/>
                    <a:pt x="337" y="9"/>
                  </a:cubicBezTo>
                  <a:lnTo>
                    <a:pt x="279" y="9"/>
                  </a:lnTo>
                  <a:cubicBezTo>
                    <a:pt x="277" y="9"/>
                    <a:pt x="275" y="7"/>
                    <a:pt x="275" y="4"/>
                  </a:cubicBezTo>
                  <a:cubicBezTo>
                    <a:pt x="275" y="2"/>
                    <a:pt x="277" y="0"/>
                    <a:pt x="279" y="0"/>
                  </a:cubicBezTo>
                  <a:close/>
                  <a:moveTo>
                    <a:pt x="371" y="0"/>
                  </a:moveTo>
                  <a:lnTo>
                    <a:pt x="429" y="0"/>
                  </a:lnTo>
                  <a:cubicBezTo>
                    <a:pt x="431" y="0"/>
                    <a:pt x="433" y="2"/>
                    <a:pt x="433" y="4"/>
                  </a:cubicBezTo>
                  <a:cubicBezTo>
                    <a:pt x="433" y="7"/>
                    <a:pt x="431" y="9"/>
                    <a:pt x="429" y="9"/>
                  </a:cubicBezTo>
                  <a:lnTo>
                    <a:pt x="371" y="9"/>
                  </a:lnTo>
                  <a:cubicBezTo>
                    <a:pt x="368" y="9"/>
                    <a:pt x="367" y="7"/>
                    <a:pt x="367" y="4"/>
                  </a:cubicBezTo>
                  <a:cubicBezTo>
                    <a:pt x="367" y="2"/>
                    <a:pt x="368" y="0"/>
                    <a:pt x="371" y="0"/>
                  </a:cubicBezTo>
                  <a:close/>
                  <a:moveTo>
                    <a:pt x="462" y="0"/>
                  </a:moveTo>
                  <a:lnTo>
                    <a:pt x="521" y="0"/>
                  </a:lnTo>
                  <a:cubicBezTo>
                    <a:pt x="523" y="0"/>
                    <a:pt x="525" y="2"/>
                    <a:pt x="525" y="4"/>
                  </a:cubicBezTo>
                  <a:cubicBezTo>
                    <a:pt x="525" y="7"/>
                    <a:pt x="523" y="9"/>
                    <a:pt x="521" y="9"/>
                  </a:cubicBezTo>
                  <a:lnTo>
                    <a:pt x="462" y="9"/>
                  </a:lnTo>
                  <a:cubicBezTo>
                    <a:pt x="460" y="9"/>
                    <a:pt x="458" y="7"/>
                    <a:pt x="458" y="4"/>
                  </a:cubicBezTo>
                  <a:cubicBezTo>
                    <a:pt x="458" y="2"/>
                    <a:pt x="460" y="0"/>
                    <a:pt x="462" y="0"/>
                  </a:cubicBezTo>
                  <a:close/>
                  <a:moveTo>
                    <a:pt x="554" y="0"/>
                  </a:moveTo>
                  <a:lnTo>
                    <a:pt x="612" y="0"/>
                  </a:lnTo>
                  <a:cubicBezTo>
                    <a:pt x="615" y="0"/>
                    <a:pt x="617" y="2"/>
                    <a:pt x="617" y="4"/>
                  </a:cubicBezTo>
                  <a:cubicBezTo>
                    <a:pt x="617" y="7"/>
                    <a:pt x="615" y="9"/>
                    <a:pt x="612" y="9"/>
                  </a:cubicBezTo>
                  <a:lnTo>
                    <a:pt x="554" y="9"/>
                  </a:lnTo>
                  <a:cubicBezTo>
                    <a:pt x="552" y="9"/>
                    <a:pt x="550" y="7"/>
                    <a:pt x="550" y="4"/>
                  </a:cubicBezTo>
                  <a:cubicBezTo>
                    <a:pt x="550" y="2"/>
                    <a:pt x="552" y="0"/>
                    <a:pt x="554" y="0"/>
                  </a:cubicBezTo>
                  <a:close/>
                  <a:moveTo>
                    <a:pt x="646" y="0"/>
                  </a:moveTo>
                  <a:lnTo>
                    <a:pt x="704" y="0"/>
                  </a:lnTo>
                  <a:cubicBezTo>
                    <a:pt x="706" y="0"/>
                    <a:pt x="708" y="2"/>
                    <a:pt x="708" y="4"/>
                  </a:cubicBezTo>
                  <a:cubicBezTo>
                    <a:pt x="708" y="7"/>
                    <a:pt x="706" y="9"/>
                    <a:pt x="704" y="9"/>
                  </a:cubicBezTo>
                  <a:lnTo>
                    <a:pt x="646" y="9"/>
                  </a:lnTo>
                  <a:cubicBezTo>
                    <a:pt x="643" y="9"/>
                    <a:pt x="642" y="7"/>
                    <a:pt x="642" y="4"/>
                  </a:cubicBezTo>
                  <a:cubicBezTo>
                    <a:pt x="642" y="2"/>
                    <a:pt x="643" y="0"/>
                    <a:pt x="646" y="0"/>
                  </a:cubicBezTo>
                  <a:close/>
                  <a:moveTo>
                    <a:pt x="737" y="0"/>
                  </a:moveTo>
                  <a:lnTo>
                    <a:pt x="796" y="0"/>
                  </a:lnTo>
                  <a:cubicBezTo>
                    <a:pt x="798" y="0"/>
                    <a:pt x="800" y="2"/>
                    <a:pt x="800" y="4"/>
                  </a:cubicBezTo>
                  <a:cubicBezTo>
                    <a:pt x="800" y="7"/>
                    <a:pt x="798" y="9"/>
                    <a:pt x="796" y="9"/>
                  </a:cubicBezTo>
                  <a:lnTo>
                    <a:pt x="737" y="9"/>
                  </a:lnTo>
                  <a:cubicBezTo>
                    <a:pt x="735" y="9"/>
                    <a:pt x="733" y="7"/>
                    <a:pt x="733" y="4"/>
                  </a:cubicBezTo>
                  <a:cubicBezTo>
                    <a:pt x="733" y="2"/>
                    <a:pt x="735" y="0"/>
                    <a:pt x="737" y="0"/>
                  </a:cubicBezTo>
                  <a:close/>
                  <a:moveTo>
                    <a:pt x="829" y="0"/>
                  </a:moveTo>
                  <a:lnTo>
                    <a:pt x="887" y="0"/>
                  </a:lnTo>
                  <a:cubicBezTo>
                    <a:pt x="890" y="0"/>
                    <a:pt x="892" y="2"/>
                    <a:pt x="892" y="4"/>
                  </a:cubicBezTo>
                  <a:cubicBezTo>
                    <a:pt x="892" y="7"/>
                    <a:pt x="890" y="9"/>
                    <a:pt x="887" y="9"/>
                  </a:cubicBezTo>
                  <a:lnTo>
                    <a:pt x="829" y="9"/>
                  </a:lnTo>
                  <a:cubicBezTo>
                    <a:pt x="827" y="9"/>
                    <a:pt x="825" y="7"/>
                    <a:pt x="825" y="4"/>
                  </a:cubicBezTo>
                  <a:cubicBezTo>
                    <a:pt x="825" y="2"/>
                    <a:pt x="827" y="0"/>
                    <a:pt x="829" y="0"/>
                  </a:cubicBezTo>
                  <a:close/>
                  <a:moveTo>
                    <a:pt x="921" y="0"/>
                  </a:moveTo>
                  <a:lnTo>
                    <a:pt x="979" y="0"/>
                  </a:lnTo>
                  <a:cubicBezTo>
                    <a:pt x="981" y="0"/>
                    <a:pt x="983" y="2"/>
                    <a:pt x="983" y="4"/>
                  </a:cubicBezTo>
                  <a:cubicBezTo>
                    <a:pt x="983" y="7"/>
                    <a:pt x="981" y="9"/>
                    <a:pt x="979" y="9"/>
                  </a:cubicBezTo>
                  <a:lnTo>
                    <a:pt x="921" y="9"/>
                  </a:lnTo>
                  <a:cubicBezTo>
                    <a:pt x="918" y="9"/>
                    <a:pt x="917" y="7"/>
                    <a:pt x="917" y="4"/>
                  </a:cubicBezTo>
                  <a:cubicBezTo>
                    <a:pt x="917" y="2"/>
                    <a:pt x="918" y="0"/>
                    <a:pt x="921" y="0"/>
                  </a:cubicBezTo>
                  <a:close/>
                  <a:moveTo>
                    <a:pt x="1012" y="0"/>
                  </a:moveTo>
                  <a:lnTo>
                    <a:pt x="1071" y="0"/>
                  </a:lnTo>
                  <a:cubicBezTo>
                    <a:pt x="1073" y="0"/>
                    <a:pt x="1075" y="2"/>
                    <a:pt x="1075" y="4"/>
                  </a:cubicBezTo>
                  <a:cubicBezTo>
                    <a:pt x="1075" y="7"/>
                    <a:pt x="1073" y="9"/>
                    <a:pt x="1071" y="9"/>
                  </a:cubicBezTo>
                  <a:lnTo>
                    <a:pt x="1012" y="9"/>
                  </a:lnTo>
                  <a:cubicBezTo>
                    <a:pt x="1010" y="9"/>
                    <a:pt x="1008" y="7"/>
                    <a:pt x="1008" y="4"/>
                  </a:cubicBezTo>
                  <a:cubicBezTo>
                    <a:pt x="1008" y="2"/>
                    <a:pt x="1010" y="0"/>
                    <a:pt x="1012" y="0"/>
                  </a:cubicBezTo>
                  <a:close/>
                  <a:moveTo>
                    <a:pt x="1104" y="0"/>
                  </a:moveTo>
                  <a:lnTo>
                    <a:pt x="1162" y="0"/>
                  </a:lnTo>
                  <a:cubicBezTo>
                    <a:pt x="1165" y="0"/>
                    <a:pt x="1167" y="2"/>
                    <a:pt x="1167" y="4"/>
                  </a:cubicBezTo>
                  <a:cubicBezTo>
                    <a:pt x="1167" y="7"/>
                    <a:pt x="1165" y="9"/>
                    <a:pt x="1162" y="9"/>
                  </a:cubicBezTo>
                  <a:lnTo>
                    <a:pt x="1104" y="9"/>
                  </a:lnTo>
                  <a:cubicBezTo>
                    <a:pt x="1102" y="9"/>
                    <a:pt x="1100" y="7"/>
                    <a:pt x="1100" y="4"/>
                  </a:cubicBezTo>
                  <a:cubicBezTo>
                    <a:pt x="1100" y="2"/>
                    <a:pt x="1102" y="0"/>
                    <a:pt x="1104" y="0"/>
                  </a:cubicBezTo>
                  <a:close/>
                  <a:moveTo>
                    <a:pt x="1196" y="0"/>
                  </a:moveTo>
                  <a:lnTo>
                    <a:pt x="1254" y="0"/>
                  </a:lnTo>
                  <a:cubicBezTo>
                    <a:pt x="1256" y="0"/>
                    <a:pt x="1258" y="2"/>
                    <a:pt x="1258" y="4"/>
                  </a:cubicBezTo>
                  <a:cubicBezTo>
                    <a:pt x="1258" y="7"/>
                    <a:pt x="1256" y="9"/>
                    <a:pt x="1254" y="9"/>
                  </a:cubicBezTo>
                  <a:lnTo>
                    <a:pt x="1196" y="9"/>
                  </a:lnTo>
                  <a:cubicBezTo>
                    <a:pt x="1193" y="9"/>
                    <a:pt x="1192" y="7"/>
                    <a:pt x="1192" y="4"/>
                  </a:cubicBezTo>
                  <a:cubicBezTo>
                    <a:pt x="1192" y="2"/>
                    <a:pt x="1193" y="0"/>
                    <a:pt x="1196" y="0"/>
                  </a:cubicBezTo>
                  <a:close/>
                  <a:moveTo>
                    <a:pt x="1287" y="0"/>
                  </a:moveTo>
                  <a:lnTo>
                    <a:pt x="1346" y="0"/>
                  </a:lnTo>
                  <a:cubicBezTo>
                    <a:pt x="1348" y="0"/>
                    <a:pt x="1350" y="2"/>
                    <a:pt x="1350" y="4"/>
                  </a:cubicBezTo>
                  <a:cubicBezTo>
                    <a:pt x="1350" y="7"/>
                    <a:pt x="1348" y="9"/>
                    <a:pt x="1346" y="9"/>
                  </a:cubicBezTo>
                  <a:lnTo>
                    <a:pt x="1287" y="9"/>
                  </a:lnTo>
                  <a:cubicBezTo>
                    <a:pt x="1285" y="9"/>
                    <a:pt x="1283" y="7"/>
                    <a:pt x="1283" y="4"/>
                  </a:cubicBezTo>
                  <a:cubicBezTo>
                    <a:pt x="1283" y="2"/>
                    <a:pt x="1285" y="0"/>
                    <a:pt x="1287" y="0"/>
                  </a:cubicBezTo>
                  <a:close/>
                  <a:moveTo>
                    <a:pt x="1379" y="0"/>
                  </a:moveTo>
                  <a:lnTo>
                    <a:pt x="1437" y="0"/>
                  </a:lnTo>
                  <a:cubicBezTo>
                    <a:pt x="1440" y="0"/>
                    <a:pt x="1442" y="2"/>
                    <a:pt x="1442" y="4"/>
                  </a:cubicBezTo>
                  <a:cubicBezTo>
                    <a:pt x="1442" y="7"/>
                    <a:pt x="1440" y="9"/>
                    <a:pt x="1437" y="9"/>
                  </a:cubicBezTo>
                  <a:lnTo>
                    <a:pt x="1379" y="9"/>
                  </a:lnTo>
                  <a:cubicBezTo>
                    <a:pt x="1377" y="9"/>
                    <a:pt x="1375" y="7"/>
                    <a:pt x="1375" y="4"/>
                  </a:cubicBezTo>
                  <a:cubicBezTo>
                    <a:pt x="1375" y="2"/>
                    <a:pt x="1377" y="0"/>
                    <a:pt x="1379" y="0"/>
                  </a:cubicBezTo>
                  <a:close/>
                  <a:moveTo>
                    <a:pt x="1471" y="0"/>
                  </a:moveTo>
                  <a:lnTo>
                    <a:pt x="1529" y="0"/>
                  </a:lnTo>
                  <a:cubicBezTo>
                    <a:pt x="1531" y="0"/>
                    <a:pt x="1533" y="2"/>
                    <a:pt x="1533" y="4"/>
                  </a:cubicBezTo>
                  <a:cubicBezTo>
                    <a:pt x="1533" y="7"/>
                    <a:pt x="1531" y="9"/>
                    <a:pt x="1529" y="9"/>
                  </a:cubicBezTo>
                  <a:lnTo>
                    <a:pt x="1471" y="9"/>
                  </a:lnTo>
                  <a:cubicBezTo>
                    <a:pt x="1468" y="9"/>
                    <a:pt x="1467" y="7"/>
                    <a:pt x="1467" y="4"/>
                  </a:cubicBezTo>
                  <a:cubicBezTo>
                    <a:pt x="1467" y="2"/>
                    <a:pt x="1468" y="0"/>
                    <a:pt x="1471" y="0"/>
                  </a:cubicBezTo>
                  <a:close/>
                  <a:moveTo>
                    <a:pt x="1562" y="0"/>
                  </a:moveTo>
                  <a:lnTo>
                    <a:pt x="1621" y="0"/>
                  </a:lnTo>
                  <a:cubicBezTo>
                    <a:pt x="1623" y="0"/>
                    <a:pt x="1625" y="2"/>
                    <a:pt x="1625" y="4"/>
                  </a:cubicBezTo>
                  <a:cubicBezTo>
                    <a:pt x="1625" y="7"/>
                    <a:pt x="1623" y="9"/>
                    <a:pt x="1621" y="9"/>
                  </a:cubicBezTo>
                  <a:lnTo>
                    <a:pt x="1562" y="9"/>
                  </a:lnTo>
                  <a:cubicBezTo>
                    <a:pt x="1560" y="9"/>
                    <a:pt x="1558" y="7"/>
                    <a:pt x="1558" y="4"/>
                  </a:cubicBezTo>
                  <a:cubicBezTo>
                    <a:pt x="1558" y="2"/>
                    <a:pt x="1560" y="0"/>
                    <a:pt x="1562" y="0"/>
                  </a:cubicBezTo>
                  <a:close/>
                  <a:moveTo>
                    <a:pt x="1654" y="0"/>
                  </a:moveTo>
                  <a:lnTo>
                    <a:pt x="1712" y="0"/>
                  </a:lnTo>
                  <a:cubicBezTo>
                    <a:pt x="1715" y="0"/>
                    <a:pt x="1717" y="2"/>
                    <a:pt x="1717" y="4"/>
                  </a:cubicBezTo>
                  <a:cubicBezTo>
                    <a:pt x="1717" y="7"/>
                    <a:pt x="1715" y="9"/>
                    <a:pt x="1712" y="9"/>
                  </a:cubicBezTo>
                  <a:lnTo>
                    <a:pt x="1654" y="9"/>
                  </a:lnTo>
                  <a:cubicBezTo>
                    <a:pt x="1652" y="9"/>
                    <a:pt x="1650" y="7"/>
                    <a:pt x="1650" y="4"/>
                  </a:cubicBezTo>
                  <a:cubicBezTo>
                    <a:pt x="1650" y="2"/>
                    <a:pt x="1652" y="0"/>
                    <a:pt x="1654" y="0"/>
                  </a:cubicBezTo>
                  <a:close/>
                  <a:moveTo>
                    <a:pt x="1746" y="0"/>
                  </a:moveTo>
                  <a:lnTo>
                    <a:pt x="1804" y="0"/>
                  </a:lnTo>
                  <a:cubicBezTo>
                    <a:pt x="1806" y="0"/>
                    <a:pt x="1808" y="2"/>
                    <a:pt x="1808" y="4"/>
                  </a:cubicBezTo>
                  <a:cubicBezTo>
                    <a:pt x="1808" y="7"/>
                    <a:pt x="1806" y="9"/>
                    <a:pt x="1804" y="9"/>
                  </a:cubicBezTo>
                  <a:lnTo>
                    <a:pt x="1746" y="9"/>
                  </a:lnTo>
                  <a:cubicBezTo>
                    <a:pt x="1743" y="9"/>
                    <a:pt x="1742" y="7"/>
                    <a:pt x="1742" y="4"/>
                  </a:cubicBezTo>
                  <a:cubicBezTo>
                    <a:pt x="1742" y="2"/>
                    <a:pt x="1743" y="0"/>
                    <a:pt x="1746" y="0"/>
                  </a:cubicBezTo>
                  <a:close/>
                  <a:moveTo>
                    <a:pt x="1837" y="0"/>
                  </a:moveTo>
                  <a:lnTo>
                    <a:pt x="1896" y="0"/>
                  </a:lnTo>
                  <a:cubicBezTo>
                    <a:pt x="1898" y="0"/>
                    <a:pt x="1900" y="2"/>
                    <a:pt x="1900" y="4"/>
                  </a:cubicBezTo>
                  <a:cubicBezTo>
                    <a:pt x="1900" y="7"/>
                    <a:pt x="1898" y="9"/>
                    <a:pt x="1896" y="9"/>
                  </a:cubicBezTo>
                  <a:lnTo>
                    <a:pt x="1837" y="9"/>
                  </a:lnTo>
                  <a:cubicBezTo>
                    <a:pt x="1835" y="9"/>
                    <a:pt x="1833" y="7"/>
                    <a:pt x="1833" y="4"/>
                  </a:cubicBezTo>
                  <a:cubicBezTo>
                    <a:pt x="1833" y="2"/>
                    <a:pt x="1835" y="0"/>
                    <a:pt x="1837" y="0"/>
                  </a:cubicBezTo>
                  <a:close/>
                  <a:moveTo>
                    <a:pt x="1929" y="0"/>
                  </a:moveTo>
                  <a:lnTo>
                    <a:pt x="1987" y="0"/>
                  </a:lnTo>
                  <a:cubicBezTo>
                    <a:pt x="1990" y="0"/>
                    <a:pt x="1992" y="2"/>
                    <a:pt x="1992" y="4"/>
                  </a:cubicBezTo>
                  <a:cubicBezTo>
                    <a:pt x="1992" y="7"/>
                    <a:pt x="1990" y="9"/>
                    <a:pt x="1987" y="9"/>
                  </a:cubicBezTo>
                  <a:lnTo>
                    <a:pt x="1929" y="9"/>
                  </a:lnTo>
                  <a:cubicBezTo>
                    <a:pt x="1927" y="9"/>
                    <a:pt x="1925" y="7"/>
                    <a:pt x="1925" y="4"/>
                  </a:cubicBezTo>
                  <a:cubicBezTo>
                    <a:pt x="1925" y="2"/>
                    <a:pt x="1927" y="0"/>
                    <a:pt x="1929" y="0"/>
                  </a:cubicBezTo>
                  <a:close/>
                  <a:moveTo>
                    <a:pt x="2021" y="0"/>
                  </a:moveTo>
                  <a:lnTo>
                    <a:pt x="2079" y="0"/>
                  </a:lnTo>
                  <a:cubicBezTo>
                    <a:pt x="2081" y="0"/>
                    <a:pt x="2083" y="2"/>
                    <a:pt x="2083" y="4"/>
                  </a:cubicBezTo>
                  <a:cubicBezTo>
                    <a:pt x="2083" y="7"/>
                    <a:pt x="2081" y="9"/>
                    <a:pt x="2079" y="9"/>
                  </a:cubicBezTo>
                  <a:lnTo>
                    <a:pt x="2021" y="9"/>
                  </a:lnTo>
                  <a:cubicBezTo>
                    <a:pt x="2018" y="9"/>
                    <a:pt x="2017" y="7"/>
                    <a:pt x="2017" y="4"/>
                  </a:cubicBezTo>
                  <a:cubicBezTo>
                    <a:pt x="2017" y="2"/>
                    <a:pt x="2018" y="0"/>
                    <a:pt x="2021" y="0"/>
                  </a:cubicBezTo>
                  <a:close/>
                  <a:moveTo>
                    <a:pt x="2112" y="0"/>
                  </a:moveTo>
                  <a:lnTo>
                    <a:pt x="2171" y="0"/>
                  </a:lnTo>
                  <a:cubicBezTo>
                    <a:pt x="2173" y="0"/>
                    <a:pt x="2175" y="2"/>
                    <a:pt x="2175" y="4"/>
                  </a:cubicBezTo>
                  <a:cubicBezTo>
                    <a:pt x="2175" y="7"/>
                    <a:pt x="2173" y="9"/>
                    <a:pt x="2171" y="9"/>
                  </a:cubicBezTo>
                  <a:lnTo>
                    <a:pt x="2112" y="9"/>
                  </a:lnTo>
                  <a:cubicBezTo>
                    <a:pt x="2110" y="9"/>
                    <a:pt x="2108" y="7"/>
                    <a:pt x="2108" y="4"/>
                  </a:cubicBezTo>
                  <a:cubicBezTo>
                    <a:pt x="2108" y="2"/>
                    <a:pt x="2110" y="0"/>
                    <a:pt x="2112" y="0"/>
                  </a:cubicBezTo>
                  <a:close/>
                  <a:moveTo>
                    <a:pt x="2204" y="0"/>
                  </a:moveTo>
                  <a:lnTo>
                    <a:pt x="2262" y="0"/>
                  </a:lnTo>
                  <a:cubicBezTo>
                    <a:pt x="2265" y="0"/>
                    <a:pt x="2267" y="2"/>
                    <a:pt x="2267" y="4"/>
                  </a:cubicBezTo>
                  <a:cubicBezTo>
                    <a:pt x="2267" y="7"/>
                    <a:pt x="2265" y="9"/>
                    <a:pt x="2262" y="9"/>
                  </a:cubicBezTo>
                  <a:lnTo>
                    <a:pt x="2204" y="9"/>
                  </a:lnTo>
                  <a:cubicBezTo>
                    <a:pt x="2202" y="9"/>
                    <a:pt x="2200" y="7"/>
                    <a:pt x="2200" y="4"/>
                  </a:cubicBezTo>
                  <a:cubicBezTo>
                    <a:pt x="2200" y="2"/>
                    <a:pt x="2202" y="0"/>
                    <a:pt x="2204" y="0"/>
                  </a:cubicBezTo>
                  <a:close/>
                  <a:moveTo>
                    <a:pt x="2296" y="0"/>
                  </a:moveTo>
                  <a:lnTo>
                    <a:pt x="2354" y="0"/>
                  </a:lnTo>
                  <a:cubicBezTo>
                    <a:pt x="2356" y="0"/>
                    <a:pt x="2358" y="2"/>
                    <a:pt x="2358" y="4"/>
                  </a:cubicBezTo>
                  <a:cubicBezTo>
                    <a:pt x="2358" y="7"/>
                    <a:pt x="2356" y="9"/>
                    <a:pt x="2354" y="9"/>
                  </a:cubicBezTo>
                  <a:lnTo>
                    <a:pt x="2296" y="9"/>
                  </a:lnTo>
                  <a:cubicBezTo>
                    <a:pt x="2293" y="9"/>
                    <a:pt x="2292" y="7"/>
                    <a:pt x="2292" y="4"/>
                  </a:cubicBezTo>
                  <a:cubicBezTo>
                    <a:pt x="2292" y="2"/>
                    <a:pt x="2293" y="0"/>
                    <a:pt x="2296" y="0"/>
                  </a:cubicBezTo>
                  <a:close/>
                  <a:moveTo>
                    <a:pt x="2387" y="0"/>
                  </a:moveTo>
                  <a:lnTo>
                    <a:pt x="2446" y="0"/>
                  </a:lnTo>
                  <a:cubicBezTo>
                    <a:pt x="2448" y="0"/>
                    <a:pt x="2450" y="2"/>
                    <a:pt x="2450" y="4"/>
                  </a:cubicBezTo>
                  <a:cubicBezTo>
                    <a:pt x="2450" y="7"/>
                    <a:pt x="2448" y="9"/>
                    <a:pt x="2446" y="9"/>
                  </a:cubicBezTo>
                  <a:lnTo>
                    <a:pt x="2387" y="9"/>
                  </a:lnTo>
                  <a:cubicBezTo>
                    <a:pt x="2385" y="9"/>
                    <a:pt x="2383" y="7"/>
                    <a:pt x="2383" y="4"/>
                  </a:cubicBezTo>
                  <a:cubicBezTo>
                    <a:pt x="2383" y="2"/>
                    <a:pt x="2385" y="0"/>
                    <a:pt x="2387" y="0"/>
                  </a:cubicBezTo>
                  <a:close/>
                  <a:moveTo>
                    <a:pt x="2479" y="0"/>
                  </a:moveTo>
                  <a:lnTo>
                    <a:pt x="2511" y="0"/>
                  </a:lnTo>
                  <a:cubicBezTo>
                    <a:pt x="2513" y="0"/>
                    <a:pt x="2515" y="2"/>
                    <a:pt x="2515" y="4"/>
                  </a:cubicBezTo>
                  <a:cubicBezTo>
                    <a:pt x="2515" y="7"/>
                    <a:pt x="2513" y="9"/>
                    <a:pt x="2511" y="9"/>
                  </a:cubicBezTo>
                  <a:lnTo>
                    <a:pt x="2479" y="9"/>
                  </a:lnTo>
                  <a:cubicBezTo>
                    <a:pt x="2477" y="9"/>
                    <a:pt x="2475" y="7"/>
                    <a:pt x="2475" y="4"/>
                  </a:cubicBezTo>
                  <a:cubicBezTo>
                    <a:pt x="2475" y="2"/>
                    <a:pt x="2477" y="0"/>
                    <a:pt x="2479" y="0"/>
                  </a:cubicBezTo>
                  <a:close/>
                </a:path>
              </a:pathLst>
            </a:custGeom>
            <a:solidFill>
              <a:srgbClr val="000000"/>
            </a:solidFill>
            <a:ln w="1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18933" name="Group 845"/>
            <p:cNvGrpSpPr>
              <a:grpSpLocks/>
            </p:cNvGrpSpPr>
            <p:nvPr/>
          </p:nvGrpSpPr>
          <p:grpSpPr bwMode="auto">
            <a:xfrm>
              <a:off x="4613" y="2755"/>
              <a:ext cx="126" cy="168"/>
              <a:chOff x="4613" y="2755"/>
              <a:chExt cx="126" cy="168"/>
            </a:xfrm>
          </p:grpSpPr>
          <p:sp>
            <p:nvSpPr>
              <p:cNvPr id="19861" name="Oval 843"/>
              <p:cNvSpPr>
                <a:spLocks noChangeArrowheads="1"/>
              </p:cNvSpPr>
              <p:nvPr/>
            </p:nvSpPr>
            <p:spPr bwMode="auto">
              <a:xfrm>
                <a:off x="4613" y="2755"/>
                <a:ext cx="126" cy="168"/>
              </a:xfrm>
              <a:prstGeom prst="ellipse">
                <a:avLst/>
              </a:prstGeom>
              <a:solidFill>
                <a:srgbClr val="FFFF99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CC0000"/>
                  </a:buClr>
                  <a:buSzPct val="120000"/>
                  <a:buFont typeface="Wingdings" panose="05000000000000000000" pitchFamily="2" charset="2"/>
                  <a:buChar char="F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33CC33"/>
                  </a:buClr>
                  <a:buFont typeface="Wingdings" panose="05000000000000000000" pitchFamily="2" charset="2"/>
                  <a:buChar char="Ø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l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3pPr>
                <a:lvl4pPr marL="1600200" indent="-228600">
                  <a:spcBef>
                    <a:spcPct val="20000"/>
                  </a:spcBef>
                  <a:buSzPct val="90000"/>
                  <a:buFont typeface="Wingdings" panose="05000000000000000000" pitchFamily="2" charset="2"/>
                  <a:buChar char="p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spcBef>
                    <a:spcPct val="20000"/>
                  </a:spcBef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en-US" sz="1800">
                  <a:ea typeface="宋体" panose="02010600030101010101" pitchFamily="2" charset="-122"/>
                </a:endParaRPr>
              </a:p>
            </p:txBody>
          </p:sp>
          <p:sp>
            <p:nvSpPr>
              <p:cNvPr id="19862" name="Oval 844"/>
              <p:cNvSpPr>
                <a:spLocks noChangeArrowheads="1"/>
              </p:cNvSpPr>
              <p:nvPr/>
            </p:nvSpPr>
            <p:spPr bwMode="auto">
              <a:xfrm>
                <a:off x="4613" y="2755"/>
                <a:ext cx="126" cy="168"/>
              </a:xfrm>
              <a:prstGeom prst="ellipse">
                <a:avLst/>
              </a:prstGeom>
              <a:noFill/>
              <a:ln w="7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CC0000"/>
                  </a:buClr>
                  <a:buSzPct val="120000"/>
                  <a:buFont typeface="Wingdings" panose="05000000000000000000" pitchFamily="2" charset="2"/>
                  <a:buChar char="F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33CC33"/>
                  </a:buClr>
                  <a:buFont typeface="Wingdings" panose="05000000000000000000" pitchFamily="2" charset="2"/>
                  <a:buChar char="Ø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l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3pPr>
                <a:lvl4pPr marL="1600200" indent="-228600">
                  <a:spcBef>
                    <a:spcPct val="20000"/>
                  </a:spcBef>
                  <a:buSzPct val="90000"/>
                  <a:buFont typeface="Wingdings" panose="05000000000000000000" pitchFamily="2" charset="2"/>
                  <a:buChar char="p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spcBef>
                    <a:spcPct val="20000"/>
                  </a:spcBef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en-US" sz="1800"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18934" name="Rectangle 846"/>
            <p:cNvSpPr>
              <a:spLocks noChangeArrowheads="1"/>
            </p:cNvSpPr>
            <p:nvPr/>
          </p:nvSpPr>
          <p:spPr bwMode="auto">
            <a:xfrm>
              <a:off x="4334" y="2802"/>
              <a:ext cx="657" cy="7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CC0000"/>
                </a:buClr>
                <a:buSzPct val="120000"/>
                <a:buFont typeface="Wingdings" panose="05000000000000000000" pitchFamily="2" charset="2"/>
                <a:buChar char="F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3CC33"/>
                </a:buClr>
                <a:buFont typeface="Wingdings" panose="05000000000000000000" pitchFamily="2" charset="2"/>
                <a:buChar char="Ø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spcBef>
                  <a:spcPct val="20000"/>
                </a:spcBef>
                <a:buSzPct val="90000"/>
                <a:buFont typeface="Wingdings" panose="05000000000000000000" pitchFamily="2" charset="2"/>
                <a:buChar char="p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1800">
                <a:ea typeface="宋体" panose="02010600030101010101" pitchFamily="2" charset="-122"/>
              </a:endParaRPr>
            </a:p>
          </p:txBody>
        </p:sp>
        <p:sp>
          <p:nvSpPr>
            <p:cNvPr id="18935" name="Line 847"/>
            <p:cNvSpPr>
              <a:spLocks noChangeShapeType="1"/>
            </p:cNvSpPr>
            <p:nvPr/>
          </p:nvSpPr>
          <p:spPr bwMode="auto">
            <a:xfrm>
              <a:off x="4334" y="2802"/>
              <a:ext cx="288" cy="1"/>
            </a:xfrm>
            <a:prstGeom prst="line">
              <a:avLst/>
            </a:prstGeom>
            <a:noFill/>
            <a:ln w="7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936" name="Line 848"/>
            <p:cNvSpPr>
              <a:spLocks noChangeShapeType="1"/>
            </p:cNvSpPr>
            <p:nvPr/>
          </p:nvSpPr>
          <p:spPr bwMode="auto">
            <a:xfrm>
              <a:off x="4730" y="2802"/>
              <a:ext cx="261" cy="1"/>
            </a:xfrm>
            <a:prstGeom prst="line">
              <a:avLst/>
            </a:prstGeom>
            <a:noFill/>
            <a:ln w="7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937" name="Line 849"/>
            <p:cNvSpPr>
              <a:spLocks noChangeShapeType="1"/>
            </p:cNvSpPr>
            <p:nvPr/>
          </p:nvSpPr>
          <p:spPr bwMode="auto">
            <a:xfrm flipH="1">
              <a:off x="4334" y="2876"/>
              <a:ext cx="288" cy="1"/>
            </a:xfrm>
            <a:prstGeom prst="line">
              <a:avLst/>
            </a:prstGeom>
            <a:noFill/>
            <a:ln w="7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938" name="Line 850"/>
            <p:cNvSpPr>
              <a:spLocks noChangeShapeType="1"/>
            </p:cNvSpPr>
            <p:nvPr/>
          </p:nvSpPr>
          <p:spPr bwMode="auto">
            <a:xfrm>
              <a:off x="4730" y="2876"/>
              <a:ext cx="261" cy="1"/>
            </a:xfrm>
            <a:prstGeom prst="line">
              <a:avLst/>
            </a:prstGeom>
            <a:noFill/>
            <a:ln w="7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939" name="Rectangle 851"/>
            <p:cNvSpPr>
              <a:spLocks noChangeArrowheads="1"/>
            </p:cNvSpPr>
            <p:nvPr/>
          </p:nvSpPr>
          <p:spPr bwMode="auto">
            <a:xfrm>
              <a:off x="4462" y="2786"/>
              <a:ext cx="97" cy="3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CC0000"/>
                </a:buClr>
                <a:buSzPct val="120000"/>
                <a:buFont typeface="Wingdings" panose="05000000000000000000" pitchFamily="2" charset="2"/>
                <a:buChar char="F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3CC33"/>
                </a:buClr>
                <a:buFont typeface="Wingdings" panose="05000000000000000000" pitchFamily="2" charset="2"/>
                <a:buChar char="Ø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spcBef>
                  <a:spcPct val="20000"/>
                </a:spcBef>
                <a:buSzPct val="90000"/>
                <a:buFont typeface="Wingdings" panose="05000000000000000000" pitchFamily="2" charset="2"/>
                <a:buChar char="p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1800">
                <a:ea typeface="宋体" panose="02010600030101010101" pitchFamily="2" charset="-122"/>
              </a:endParaRPr>
            </a:p>
          </p:txBody>
        </p:sp>
        <p:grpSp>
          <p:nvGrpSpPr>
            <p:cNvPr id="18940" name="Group 854"/>
            <p:cNvGrpSpPr>
              <a:grpSpLocks/>
            </p:cNvGrpSpPr>
            <p:nvPr/>
          </p:nvGrpSpPr>
          <p:grpSpPr bwMode="auto">
            <a:xfrm>
              <a:off x="4432" y="2589"/>
              <a:ext cx="157" cy="102"/>
              <a:chOff x="4432" y="2589"/>
              <a:chExt cx="157" cy="102"/>
            </a:xfrm>
          </p:grpSpPr>
          <p:sp>
            <p:nvSpPr>
              <p:cNvPr id="19859" name="Rectangle 852"/>
              <p:cNvSpPr>
                <a:spLocks noChangeArrowheads="1"/>
              </p:cNvSpPr>
              <p:nvPr/>
            </p:nvSpPr>
            <p:spPr bwMode="auto">
              <a:xfrm>
                <a:off x="4432" y="2589"/>
                <a:ext cx="157" cy="102"/>
              </a:xfrm>
              <a:prstGeom prst="rect">
                <a:avLst/>
              </a:prstGeom>
              <a:solidFill>
                <a:srgbClr val="99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CC0000"/>
                  </a:buClr>
                  <a:buSzPct val="120000"/>
                  <a:buFont typeface="Wingdings" panose="05000000000000000000" pitchFamily="2" charset="2"/>
                  <a:buChar char="F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33CC33"/>
                  </a:buClr>
                  <a:buFont typeface="Wingdings" panose="05000000000000000000" pitchFamily="2" charset="2"/>
                  <a:buChar char="Ø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l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3pPr>
                <a:lvl4pPr marL="1600200" indent="-228600">
                  <a:spcBef>
                    <a:spcPct val="20000"/>
                  </a:spcBef>
                  <a:buSzPct val="90000"/>
                  <a:buFont typeface="Wingdings" panose="05000000000000000000" pitchFamily="2" charset="2"/>
                  <a:buChar char="p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spcBef>
                    <a:spcPct val="20000"/>
                  </a:spcBef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en-US" sz="1800">
                  <a:ea typeface="宋体" panose="02010600030101010101" pitchFamily="2" charset="-122"/>
                </a:endParaRPr>
              </a:p>
            </p:txBody>
          </p:sp>
          <p:sp>
            <p:nvSpPr>
              <p:cNvPr id="19860" name="Rectangle 853"/>
              <p:cNvSpPr>
                <a:spLocks noChangeArrowheads="1"/>
              </p:cNvSpPr>
              <p:nvPr/>
            </p:nvSpPr>
            <p:spPr bwMode="auto">
              <a:xfrm>
                <a:off x="4432" y="2589"/>
                <a:ext cx="157" cy="102"/>
              </a:xfrm>
              <a:prstGeom prst="rect">
                <a:avLst/>
              </a:prstGeom>
              <a:noFill/>
              <a:ln w="7" cap="rnd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CC0000"/>
                  </a:buClr>
                  <a:buSzPct val="120000"/>
                  <a:buFont typeface="Wingdings" panose="05000000000000000000" pitchFamily="2" charset="2"/>
                  <a:buChar char="F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33CC33"/>
                  </a:buClr>
                  <a:buFont typeface="Wingdings" panose="05000000000000000000" pitchFamily="2" charset="2"/>
                  <a:buChar char="Ø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l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3pPr>
                <a:lvl4pPr marL="1600200" indent="-228600">
                  <a:spcBef>
                    <a:spcPct val="20000"/>
                  </a:spcBef>
                  <a:buSzPct val="90000"/>
                  <a:buFont typeface="Wingdings" panose="05000000000000000000" pitchFamily="2" charset="2"/>
                  <a:buChar char="p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spcBef>
                    <a:spcPct val="20000"/>
                  </a:spcBef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en-US" sz="1800"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18941" name="Rectangle 855"/>
            <p:cNvSpPr>
              <a:spLocks noChangeArrowheads="1"/>
            </p:cNvSpPr>
            <p:nvPr/>
          </p:nvSpPr>
          <p:spPr bwMode="auto">
            <a:xfrm>
              <a:off x="4432" y="2620"/>
              <a:ext cx="27" cy="27"/>
            </a:xfrm>
            <a:prstGeom prst="rect">
              <a:avLst/>
            </a:prstGeom>
            <a:solidFill>
              <a:srgbClr val="99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CC0000"/>
                </a:buClr>
                <a:buSzPct val="120000"/>
                <a:buFont typeface="Wingdings" panose="05000000000000000000" pitchFamily="2" charset="2"/>
                <a:buChar char="F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3CC33"/>
                </a:buClr>
                <a:buFont typeface="Wingdings" panose="05000000000000000000" pitchFamily="2" charset="2"/>
                <a:buChar char="Ø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spcBef>
                  <a:spcPct val="20000"/>
                </a:spcBef>
                <a:buSzPct val="90000"/>
                <a:buFont typeface="Wingdings" panose="05000000000000000000" pitchFamily="2" charset="2"/>
                <a:buChar char="p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1800">
                <a:ea typeface="宋体" panose="02010600030101010101" pitchFamily="2" charset="-122"/>
              </a:endParaRPr>
            </a:p>
          </p:txBody>
        </p:sp>
        <p:sp>
          <p:nvSpPr>
            <p:cNvPr id="18942" name="Rectangle 856"/>
            <p:cNvSpPr>
              <a:spLocks noChangeArrowheads="1"/>
            </p:cNvSpPr>
            <p:nvPr/>
          </p:nvSpPr>
          <p:spPr bwMode="auto">
            <a:xfrm>
              <a:off x="4563" y="2618"/>
              <a:ext cx="26" cy="26"/>
            </a:xfrm>
            <a:prstGeom prst="rect">
              <a:avLst/>
            </a:prstGeom>
            <a:solidFill>
              <a:srgbClr val="99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CC0000"/>
                </a:buClr>
                <a:buSzPct val="120000"/>
                <a:buFont typeface="Wingdings" panose="05000000000000000000" pitchFamily="2" charset="2"/>
                <a:buChar char="F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3CC33"/>
                </a:buClr>
                <a:buFont typeface="Wingdings" panose="05000000000000000000" pitchFamily="2" charset="2"/>
                <a:buChar char="Ø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spcBef>
                  <a:spcPct val="20000"/>
                </a:spcBef>
                <a:buSzPct val="90000"/>
                <a:buFont typeface="Wingdings" panose="05000000000000000000" pitchFamily="2" charset="2"/>
                <a:buChar char="p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1800">
                <a:ea typeface="宋体" panose="02010600030101010101" pitchFamily="2" charset="-122"/>
              </a:endParaRPr>
            </a:p>
          </p:txBody>
        </p:sp>
        <p:sp>
          <p:nvSpPr>
            <p:cNvPr id="18943" name="Rectangle 857"/>
            <p:cNvSpPr>
              <a:spLocks noChangeArrowheads="1"/>
            </p:cNvSpPr>
            <p:nvPr/>
          </p:nvSpPr>
          <p:spPr bwMode="auto">
            <a:xfrm>
              <a:off x="4432" y="2682"/>
              <a:ext cx="157" cy="23"/>
            </a:xfrm>
            <a:prstGeom prst="rect">
              <a:avLst/>
            </a:prstGeom>
            <a:solidFill>
              <a:srgbClr val="99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CC0000"/>
                </a:buClr>
                <a:buSzPct val="120000"/>
                <a:buFont typeface="Wingdings" panose="05000000000000000000" pitchFamily="2" charset="2"/>
                <a:buChar char="F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3CC33"/>
                </a:buClr>
                <a:buFont typeface="Wingdings" panose="05000000000000000000" pitchFamily="2" charset="2"/>
                <a:buChar char="Ø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spcBef>
                  <a:spcPct val="20000"/>
                </a:spcBef>
                <a:buSzPct val="90000"/>
                <a:buFont typeface="Wingdings" panose="05000000000000000000" pitchFamily="2" charset="2"/>
                <a:buChar char="p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1800">
                <a:ea typeface="宋体" panose="02010600030101010101" pitchFamily="2" charset="-122"/>
              </a:endParaRPr>
            </a:p>
          </p:txBody>
        </p:sp>
        <p:sp>
          <p:nvSpPr>
            <p:cNvPr id="18944" name="Line 858"/>
            <p:cNvSpPr>
              <a:spLocks noChangeShapeType="1"/>
            </p:cNvSpPr>
            <p:nvPr/>
          </p:nvSpPr>
          <p:spPr bwMode="auto">
            <a:xfrm>
              <a:off x="4432" y="2595"/>
              <a:ext cx="1" cy="96"/>
            </a:xfrm>
            <a:prstGeom prst="line">
              <a:avLst/>
            </a:prstGeom>
            <a:noFill/>
            <a:ln w="7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945" name="Line 859"/>
            <p:cNvSpPr>
              <a:spLocks noChangeShapeType="1"/>
            </p:cNvSpPr>
            <p:nvPr/>
          </p:nvSpPr>
          <p:spPr bwMode="auto">
            <a:xfrm>
              <a:off x="4589" y="2595"/>
              <a:ext cx="1" cy="96"/>
            </a:xfrm>
            <a:prstGeom prst="line">
              <a:avLst/>
            </a:prstGeom>
            <a:noFill/>
            <a:ln w="7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946" name="Line 860"/>
            <p:cNvSpPr>
              <a:spLocks noChangeShapeType="1"/>
            </p:cNvSpPr>
            <p:nvPr/>
          </p:nvSpPr>
          <p:spPr bwMode="auto">
            <a:xfrm>
              <a:off x="4562" y="2606"/>
              <a:ext cx="1" cy="110"/>
            </a:xfrm>
            <a:prstGeom prst="line">
              <a:avLst/>
            </a:prstGeom>
            <a:noFill/>
            <a:ln w="7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18947" name="Group 863"/>
            <p:cNvGrpSpPr>
              <a:grpSpLocks/>
            </p:cNvGrpSpPr>
            <p:nvPr/>
          </p:nvGrpSpPr>
          <p:grpSpPr bwMode="auto">
            <a:xfrm>
              <a:off x="4663" y="2608"/>
              <a:ext cx="34" cy="41"/>
              <a:chOff x="4663" y="2608"/>
              <a:chExt cx="34" cy="41"/>
            </a:xfrm>
          </p:grpSpPr>
          <p:sp>
            <p:nvSpPr>
              <p:cNvPr id="19857" name="Rectangle 861"/>
              <p:cNvSpPr>
                <a:spLocks noChangeArrowheads="1"/>
              </p:cNvSpPr>
              <p:nvPr/>
            </p:nvSpPr>
            <p:spPr bwMode="auto">
              <a:xfrm>
                <a:off x="4663" y="2608"/>
                <a:ext cx="34" cy="4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CC0000"/>
                  </a:buClr>
                  <a:buSzPct val="120000"/>
                  <a:buFont typeface="Wingdings" panose="05000000000000000000" pitchFamily="2" charset="2"/>
                  <a:buChar char="F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33CC33"/>
                  </a:buClr>
                  <a:buFont typeface="Wingdings" panose="05000000000000000000" pitchFamily="2" charset="2"/>
                  <a:buChar char="Ø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l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3pPr>
                <a:lvl4pPr marL="1600200" indent="-228600">
                  <a:spcBef>
                    <a:spcPct val="20000"/>
                  </a:spcBef>
                  <a:buSzPct val="90000"/>
                  <a:buFont typeface="Wingdings" panose="05000000000000000000" pitchFamily="2" charset="2"/>
                  <a:buChar char="p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spcBef>
                    <a:spcPct val="20000"/>
                  </a:spcBef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en-US" sz="1800">
                  <a:ea typeface="宋体" panose="02010600030101010101" pitchFamily="2" charset="-122"/>
                </a:endParaRPr>
              </a:p>
            </p:txBody>
          </p:sp>
          <p:sp>
            <p:nvSpPr>
              <p:cNvPr id="19858" name="Rectangle 862"/>
              <p:cNvSpPr>
                <a:spLocks noChangeArrowheads="1"/>
              </p:cNvSpPr>
              <p:nvPr/>
            </p:nvSpPr>
            <p:spPr bwMode="auto">
              <a:xfrm>
                <a:off x="4663" y="2608"/>
                <a:ext cx="34" cy="41"/>
              </a:xfrm>
              <a:prstGeom prst="rect">
                <a:avLst/>
              </a:prstGeom>
              <a:noFill/>
              <a:ln w="7" cap="rnd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CC0000"/>
                  </a:buClr>
                  <a:buSzPct val="120000"/>
                  <a:buFont typeface="Wingdings" panose="05000000000000000000" pitchFamily="2" charset="2"/>
                  <a:buChar char="F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33CC33"/>
                  </a:buClr>
                  <a:buFont typeface="Wingdings" panose="05000000000000000000" pitchFamily="2" charset="2"/>
                  <a:buChar char="Ø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l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3pPr>
                <a:lvl4pPr marL="1600200" indent="-228600">
                  <a:spcBef>
                    <a:spcPct val="20000"/>
                  </a:spcBef>
                  <a:buSzPct val="90000"/>
                  <a:buFont typeface="Wingdings" panose="05000000000000000000" pitchFamily="2" charset="2"/>
                  <a:buChar char="p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spcBef>
                    <a:spcPct val="20000"/>
                  </a:spcBef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en-US" sz="1800"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18948" name="Group 866"/>
            <p:cNvGrpSpPr>
              <a:grpSpLocks/>
            </p:cNvGrpSpPr>
            <p:nvPr/>
          </p:nvGrpSpPr>
          <p:grpSpPr bwMode="auto">
            <a:xfrm>
              <a:off x="4733" y="2607"/>
              <a:ext cx="34" cy="41"/>
              <a:chOff x="4733" y="2607"/>
              <a:chExt cx="34" cy="41"/>
            </a:xfrm>
          </p:grpSpPr>
          <p:sp>
            <p:nvSpPr>
              <p:cNvPr id="19855" name="Rectangle 864"/>
              <p:cNvSpPr>
                <a:spLocks noChangeArrowheads="1"/>
              </p:cNvSpPr>
              <p:nvPr/>
            </p:nvSpPr>
            <p:spPr bwMode="auto">
              <a:xfrm>
                <a:off x="4733" y="2607"/>
                <a:ext cx="34" cy="4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CC0000"/>
                  </a:buClr>
                  <a:buSzPct val="120000"/>
                  <a:buFont typeface="Wingdings" panose="05000000000000000000" pitchFamily="2" charset="2"/>
                  <a:buChar char="F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33CC33"/>
                  </a:buClr>
                  <a:buFont typeface="Wingdings" panose="05000000000000000000" pitchFamily="2" charset="2"/>
                  <a:buChar char="Ø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l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3pPr>
                <a:lvl4pPr marL="1600200" indent="-228600">
                  <a:spcBef>
                    <a:spcPct val="20000"/>
                  </a:spcBef>
                  <a:buSzPct val="90000"/>
                  <a:buFont typeface="Wingdings" panose="05000000000000000000" pitchFamily="2" charset="2"/>
                  <a:buChar char="p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spcBef>
                    <a:spcPct val="20000"/>
                  </a:spcBef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en-US" sz="1800">
                  <a:ea typeface="宋体" panose="02010600030101010101" pitchFamily="2" charset="-122"/>
                </a:endParaRPr>
              </a:p>
            </p:txBody>
          </p:sp>
          <p:sp>
            <p:nvSpPr>
              <p:cNvPr id="19856" name="Rectangle 865"/>
              <p:cNvSpPr>
                <a:spLocks noChangeArrowheads="1"/>
              </p:cNvSpPr>
              <p:nvPr/>
            </p:nvSpPr>
            <p:spPr bwMode="auto">
              <a:xfrm>
                <a:off x="4733" y="2607"/>
                <a:ext cx="34" cy="41"/>
              </a:xfrm>
              <a:prstGeom prst="rect">
                <a:avLst/>
              </a:prstGeom>
              <a:noFill/>
              <a:ln w="7" cap="rnd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CC0000"/>
                  </a:buClr>
                  <a:buSzPct val="120000"/>
                  <a:buFont typeface="Wingdings" panose="05000000000000000000" pitchFamily="2" charset="2"/>
                  <a:buChar char="F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33CC33"/>
                  </a:buClr>
                  <a:buFont typeface="Wingdings" panose="05000000000000000000" pitchFamily="2" charset="2"/>
                  <a:buChar char="Ø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l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3pPr>
                <a:lvl4pPr marL="1600200" indent="-228600">
                  <a:spcBef>
                    <a:spcPct val="20000"/>
                  </a:spcBef>
                  <a:buSzPct val="90000"/>
                  <a:buFont typeface="Wingdings" panose="05000000000000000000" pitchFamily="2" charset="2"/>
                  <a:buChar char="p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spcBef>
                    <a:spcPct val="20000"/>
                  </a:spcBef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en-US" sz="1800"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18949" name="Group 869"/>
            <p:cNvGrpSpPr>
              <a:grpSpLocks/>
            </p:cNvGrpSpPr>
            <p:nvPr/>
          </p:nvGrpSpPr>
          <p:grpSpPr bwMode="auto">
            <a:xfrm>
              <a:off x="4802" y="2606"/>
              <a:ext cx="34" cy="41"/>
              <a:chOff x="4802" y="2606"/>
              <a:chExt cx="34" cy="41"/>
            </a:xfrm>
          </p:grpSpPr>
          <p:sp>
            <p:nvSpPr>
              <p:cNvPr id="19853" name="Rectangle 867"/>
              <p:cNvSpPr>
                <a:spLocks noChangeArrowheads="1"/>
              </p:cNvSpPr>
              <p:nvPr/>
            </p:nvSpPr>
            <p:spPr bwMode="auto">
              <a:xfrm>
                <a:off x="4802" y="2606"/>
                <a:ext cx="34" cy="4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CC0000"/>
                  </a:buClr>
                  <a:buSzPct val="120000"/>
                  <a:buFont typeface="Wingdings" panose="05000000000000000000" pitchFamily="2" charset="2"/>
                  <a:buChar char="F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33CC33"/>
                  </a:buClr>
                  <a:buFont typeface="Wingdings" panose="05000000000000000000" pitchFamily="2" charset="2"/>
                  <a:buChar char="Ø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l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3pPr>
                <a:lvl4pPr marL="1600200" indent="-228600">
                  <a:spcBef>
                    <a:spcPct val="20000"/>
                  </a:spcBef>
                  <a:buSzPct val="90000"/>
                  <a:buFont typeface="Wingdings" panose="05000000000000000000" pitchFamily="2" charset="2"/>
                  <a:buChar char="p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spcBef>
                    <a:spcPct val="20000"/>
                  </a:spcBef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en-US" sz="1800">
                  <a:ea typeface="宋体" panose="02010600030101010101" pitchFamily="2" charset="-122"/>
                </a:endParaRPr>
              </a:p>
            </p:txBody>
          </p:sp>
          <p:sp>
            <p:nvSpPr>
              <p:cNvPr id="19854" name="Rectangle 868"/>
              <p:cNvSpPr>
                <a:spLocks noChangeArrowheads="1"/>
              </p:cNvSpPr>
              <p:nvPr/>
            </p:nvSpPr>
            <p:spPr bwMode="auto">
              <a:xfrm>
                <a:off x="4802" y="2606"/>
                <a:ext cx="34" cy="41"/>
              </a:xfrm>
              <a:prstGeom prst="rect">
                <a:avLst/>
              </a:prstGeom>
              <a:noFill/>
              <a:ln w="7" cap="rnd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CC0000"/>
                  </a:buClr>
                  <a:buSzPct val="120000"/>
                  <a:buFont typeface="Wingdings" panose="05000000000000000000" pitchFamily="2" charset="2"/>
                  <a:buChar char="F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33CC33"/>
                  </a:buClr>
                  <a:buFont typeface="Wingdings" panose="05000000000000000000" pitchFamily="2" charset="2"/>
                  <a:buChar char="Ø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l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3pPr>
                <a:lvl4pPr marL="1600200" indent="-228600">
                  <a:spcBef>
                    <a:spcPct val="20000"/>
                  </a:spcBef>
                  <a:buSzPct val="90000"/>
                  <a:buFont typeface="Wingdings" panose="05000000000000000000" pitchFamily="2" charset="2"/>
                  <a:buChar char="p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spcBef>
                    <a:spcPct val="20000"/>
                  </a:spcBef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en-US" sz="1800"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18950" name="Group 872"/>
            <p:cNvGrpSpPr>
              <a:grpSpLocks/>
            </p:cNvGrpSpPr>
            <p:nvPr/>
          </p:nvGrpSpPr>
          <p:grpSpPr bwMode="auto">
            <a:xfrm>
              <a:off x="4905" y="2606"/>
              <a:ext cx="35" cy="41"/>
              <a:chOff x="4905" y="2606"/>
              <a:chExt cx="35" cy="41"/>
            </a:xfrm>
          </p:grpSpPr>
          <p:sp>
            <p:nvSpPr>
              <p:cNvPr id="19851" name="Rectangle 870"/>
              <p:cNvSpPr>
                <a:spLocks noChangeArrowheads="1"/>
              </p:cNvSpPr>
              <p:nvPr/>
            </p:nvSpPr>
            <p:spPr bwMode="auto">
              <a:xfrm>
                <a:off x="4905" y="2606"/>
                <a:ext cx="35" cy="4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CC0000"/>
                  </a:buClr>
                  <a:buSzPct val="120000"/>
                  <a:buFont typeface="Wingdings" panose="05000000000000000000" pitchFamily="2" charset="2"/>
                  <a:buChar char="F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33CC33"/>
                  </a:buClr>
                  <a:buFont typeface="Wingdings" panose="05000000000000000000" pitchFamily="2" charset="2"/>
                  <a:buChar char="Ø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l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3pPr>
                <a:lvl4pPr marL="1600200" indent="-228600">
                  <a:spcBef>
                    <a:spcPct val="20000"/>
                  </a:spcBef>
                  <a:buSzPct val="90000"/>
                  <a:buFont typeface="Wingdings" panose="05000000000000000000" pitchFamily="2" charset="2"/>
                  <a:buChar char="p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spcBef>
                    <a:spcPct val="20000"/>
                  </a:spcBef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en-US" sz="1800">
                  <a:ea typeface="宋体" panose="02010600030101010101" pitchFamily="2" charset="-122"/>
                </a:endParaRPr>
              </a:p>
            </p:txBody>
          </p:sp>
          <p:sp>
            <p:nvSpPr>
              <p:cNvPr id="19852" name="Rectangle 871"/>
              <p:cNvSpPr>
                <a:spLocks noChangeArrowheads="1"/>
              </p:cNvSpPr>
              <p:nvPr/>
            </p:nvSpPr>
            <p:spPr bwMode="auto">
              <a:xfrm>
                <a:off x="4905" y="2606"/>
                <a:ext cx="35" cy="41"/>
              </a:xfrm>
              <a:prstGeom prst="rect">
                <a:avLst/>
              </a:prstGeom>
              <a:noFill/>
              <a:ln w="7" cap="rnd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CC0000"/>
                  </a:buClr>
                  <a:buSzPct val="120000"/>
                  <a:buFont typeface="Wingdings" panose="05000000000000000000" pitchFamily="2" charset="2"/>
                  <a:buChar char="F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33CC33"/>
                  </a:buClr>
                  <a:buFont typeface="Wingdings" panose="05000000000000000000" pitchFamily="2" charset="2"/>
                  <a:buChar char="Ø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l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3pPr>
                <a:lvl4pPr marL="1600200" indent="-228600">
                  <a:spcBef>
                    <a:spcPct val="20000"/>
                  </a:spcBef>
                  <a:buSzPct val="90000"/>
                  <a:buFont typeface="Wingdings" panose="05000000000000000000" pitchFamily="2" charset="2"/>
                  <a:buChar char="p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spcBef>
                    <a:spcPct val="20000"/>
                  </a:spcBef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en-US" sz="1800"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18951" name="Rectangle 873"/>
            <p:cNvSpPr>
              <a:spLocks noChangeArrowheads="1"/>
            </p:cNvSpPr>
            <p:nvPr/>
          </p:nvSpPr>
          <p:spPr bwMode="auto">
            <a:xfrm>
              <a:off x="4645" y="2598"/>
              <a:ext cx="340" cy="2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CC0000"/>
                </a:buClr>
                <a:buSzPct val="120000"/>
                <a:buFont typeface="Wingdings" panose="05000000000000000000" pitchFamily="2" charset="2"/>
                <a:buChar char="F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3CC33"/>
                </a:buClr>
                <a:buFont typeface="Wingdings" panose="05000000000000000000" pitchFamily="2" charset="2"/>
                <a:buChar char="Ø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spcBef>
                  <a:spcPct val="20000"/>
                </a:spcBef>
                <a:buSzPct val="90000"/>
                <a:buFont typeface="Wingdings" panose="05000000000000000000" pitchFamily="2" charset="2"/>
                <a:buChar char="p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1800">
                <a:ea typeface="宋体" panose="02010600030101010101" pitchFamily="2" charset="-122"/>
              </a:endParaRPr>
            </a:p>
          </p:txBody>
        </p:sp>
        <p:sp>
          <p:nvSpPr>
            <p:cNvPr id="18952" name="Line 874"/>
            <p:cNvSpPr>
              <a:spLocks noChangeShapeType="1"/>
            </p:cNvSpPr>
            <p:nvPr/>
          </p:nvSpPr>
          <p:spPr bwMode="auto">
            <a:xfrm flipH="1">
              <a:off x="4378" y="2664"/>
              <a:ext cx="54" cy="1"/>
            </a:xfrm>
            <a:prstGeom prst="line">
              <a:avLst/>
            </a:prstGeom>
            <a:noFill/>
            <a:ln w="5" cap="rnd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953" name="Line 875"/>
            <p:cNvSpPr>
              <a:spLocks noChangeShapeType="1"/>
            </p:cNvSpPr>
            <p:nvPr/>
          </p:nvSpPr>
          <p:spPr bwMode="auto">
            <a:xfrm>
              <a:off x="4589" y="2665"/>
              <a:ext cx="229" cy="1"/>
            </a:xfrm>
            <a:prstGeom prst="line">
              <a:avLst/>
            </a:prstGeom>
            <a:noFill/>
            <a:ln w="5" cap="rnd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954" name="Line 876"/>
            <p:cNvSpPr>
              <a:spLocks noChangeShapeType="1"/>
            </p:cNvSpPr>
            <p:nvPr/>
          </p:nvSpPr>
          <p:spPr bwMode="auto">
            <a:xfrm>
              <a:off x="4378" y="2665"/>
              <a:ext cx="1" cy="136"/>
            </a:xfrm>
            <a:prstGeom prst="line">
              <a:avLst/>
            </a:prstGeom>
            <a:noFill/>
            <a:ln w="5" cap="rnd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955" name="Line 877"/>
            <p:cNvSpPr>
              <a:spLocks noChangeShapeType="1"/>
            </p:cNvSpPr>
            <p:nvPr/>
          </p:nvSpPr>
          <p:spPr bwMode="auto">
            <a:xfrm>
              <a:off x="4378" y="2876"/>
              <a:ext cx="1" cy="116"/>
            </a:xfrm>
            <a:prstGeom prst="line">
              <a:avLst/>
            </a:prstGeom>
            <a:noFill/>
            <a:ln w="5" cap="rnd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956" name="Line 878"/>
            <p:cNvSpPr>
              <a:spLocks noChangeShapeType="1"/>
            </p:cNvSpPr>
            <p:nvPr/>
          </p:nvSpPr>
          <p:spPr bwMode="auto">
            <a:xfrm>
              <a:off x="4378" y="2991"/>
              <a:ext cx="577" cy="1"/>
            </a:xfrm>
            <a:prstGeom prst="line">
              <a:avLst/>
            </a:prstGeom>
            <a:noFill/>
            <a:ln w="5" cap="rnd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957" name="Line 879"/>
            <p:cNvSpPr>
              <a:spLocks noChangeShapeType="1"/>
            </p:cNvSpPr>
            <p:nvPr/>
          </p:nvSpPr>
          <p:spPr bwMode="auto">
            <a:xfrm flipV="1">
              <a:off x="4955" y="2876"/>
              <a:ext cx="1" cy="115"/>
            </a:xfrm>
            <a:prstGeom prst="line">
              <a:avLst/>
            </a:prstGeom>
            <a:noFill/>
            <a:ln w="5" cap="rnd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958" name="Line 880"/>
            <p:cNvSpPr>
              <a:spLocks noChangeShapeType="1"/>
            </p:cNvSpPr>
            <p:nvPr/>
          </p:nvSpPr>
          <p:spPr bwMode="auto">
            <a:xfrm flipV="1">
              <a:off x="4955" y="2666"/>
              <a:ext cx="1" cy="136"/>
            </a:xfrm>
            <a:prstGeom prst="line">
              <a:avLst/>
            </a:prstGeom>
            <a:noFill/>
            <a:ln w="5" cap="rnd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959" name="Line 881"/>
            <p:cNvSpPr>
              <a:spLocks noChangeShapeType="1"/>
            </p:cNvSpPr>
            <p:nvPr/>
          </p:nvSpPr>
          <p:spPr bwMode="auto">
            <a:xfrm>
              <a:off x="4924" y="2666"/>
              <a:ext cx="31" cy="1"/>
            </a:xfrm>
            <a:prstGeom prst="line">
              <a:avLst/>
            </a:prstGeom>
            <a:noFill/>
            <a:ln w="5" cap="rnd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960" name="Line 882"/>
            <p:cNvSpPr>
              <a:spLocks noChangeShapeType="1"/>
            </p:cNvSpPr>
            <p:nvPr/>
          </p:nvSpPr>
          <p:spPr bwMode="auto">
            <a:xfrm>
              <a:off x="4599" y="2722"/>
              <a:ext cx="306" cy="1"/>
            </a:xfrm>
            <a:prstGeom prst="line">
              <a:avLst/>
            </a:prstGeom>
            <a:noFill/>
            <a:ln w="11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961" name="Freeform 883"/>
            <p:cNvSpPr>
              <a:spLocks noEditPoints="1"/>
            </p:cNvSpPr>
            <p:nvPr/>
          </p:nvSpPr>
          <p:spPr bwMode="auto">
            <a:xfrm>
              <a:off x="4941" y="2677"/>
              <a:ext cx="29" cy="51"/>
            </a:xfrm>
            <a:custGeom>
              <a:avLst/>
              <a:gdLst>
                <a:gd name="T0" fmla="*/ 2 w 134"/>
                <a:gd name="T1" fmla="*/ 9 h 274"/>
                <a:gd name="T2" fmla="*/ 2 w 134"/>
                <a:gd name="T3" fmla="*/ 4 h 274"/>
                <a:gd name="T4" fmla="*/ 3 w 134"/>
                <a:gd name="T5" fmla="*/ 3 h 274"/>
                <a:gd name="T6" fmla="*/ 4 w 134"/>
                <a:gd name="T7" fmla="*/ 4 h 274"/>
                <a:gd name="T8" fmla="*/ 4 w 134"/>
                <a:gd name="T9" fmla="*/ 9 h 274"/>
                <a:gd name="T10" fmla="*/ 3 w 134"/>
                <a:gd name="T11" fmla="*/ 9 h 274"/>
                <a:gd name="T12" fmla="*/ 2 w 134"/>
                <a:gd name="T13" fmla="*/ 9 h 274"/>
                <a:gd name="T14" fmla="*/ 0 w 134"/>
                <a:gd name="T15" fmla="*/ 5 h 274"/>
                <a:gd name="T16" fmla="*/ 3 w 134"/>
                <a:gd name="T17" fmla="*/ 0 h 274"/>
                <a:gd name="T18" fmla="*/ 6 w 134"/>
                <a:gd name="T19" fmla="*/ 5 h 274"/>
                <a:gd name="T20" fmla="*/ 0 w 134"/>
                <a:gd name="T21" fmla="*/ 5 h 27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34" h="274">
                  <a:moveTo>
                    <a:pt x="51" y="257"/>
                  </a:moveTo>
                  <a:lnTo>
                    <a:pt x="50" y="101"/>
                  </a:lnTo>
                  <a:cubicBezTo>
                    <a:pt x="50" y="91"/>
                    <a:pt x="57" y="84"/>
                    <a:pt x="67" y="84"/>
                  </a:cubicBezTo>
                  <a:cubicBezTo>
                    <a:pt x="76" y="84"/>
                    <a:pt x="83" y="91"/>
                    <a:pt x="83" y="100"/>
                  </a:cubicBezTo>
                  <a:lnTo>
                    <a:pt x="84" y="257"/>
                  </a:lnTo>
                  <a:cubicBezTo>
                    <a:pt x="85" y="266"/>
                    <a:pt x="77" y="274"/>
                    <a:pt x="68" y="274"/>
                  </a:cubicBezTo>
                  <a:cubicBezTo>
                    <a:pt x="59" y="274"/>
                    <a:pt x="51" y="266"/>
                    <a:pt x="51" y="257"/>
                  </a:cubicBezTo>
                  <a:close/>
                  <a:moveTo>
                    <a:pt x="0" y="134"/>
                  </a:moveTo>
                  <a:lnTo>
                    <a:pt x="66" y="0"/>
                  </a:lnTo>
                  <a:lnTo>
                    <a:pt x="134" y="133"/>
                  </a:lnTo>
                  <a:lnTo>
                    <a:pt x="0" y="134"/>
                  </a:lnTo>
                  <a:close/>
                </a:path>
              </a:pathLst>
            </a:custGeom>
            <a:solidFill>
              <a:srgbClr val="808080"/>
            </a:solidFill>
            <a:ln w="1" cap="flat">
              <a:solidFill>
                <a:srgbClr val="80808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962" name="Freeform 884"/>
            <p:cNvSpPr>
              <a:spLocks noEditPoints="1"/>
            </p:cNvSpPr>
            <p:nvPr/>
          </p:nvSpPr>
          <p:spPr bwMode="auto">
            <a:xfrm>
              <a:off x="4772" y="2652"/>
              <a:ext cx="47" cy="25"/>
            </a:xfrm>
            <a:custGeom>
              <a:avLst/>
              <a:gdLst>
                <a:gd name="T0" fmla="*/ 9 w 220"/>
                <a:gd name="T1" fmla="*/ 3 h 133"/>
                <a:gd name="T2" fmla="*/ 4 w 220"/>
                <a:gd name="T3" fmla="*/ 3 h 133"/>
                <a:gd name="T4" fmla="*/ 4 w 220"/>
                <a:gd name="T5" fmla="*/ 2 h 133"/>
                <a:gd name="T6" fmla="*/ 4 w 220"/>
                <a:gd name="T7" fmla="*/ 2 h 133"/>
                <a:gd name="T8" fmla="*/ 9 w 220"/>
                <a:gd name="T9" fmla="*/ 2 h 133"/>
                <a:gd name="T10" fmla="*/ 10 w 220"/>
                <a:gd name="T11" fmla="*/ 2 h 133"/>
                <a:gd name="T12" fmla="*/ 9 w 220"/>
                <a:gd name="T13" fmla="*/ 3 h 133"/>
                <a:gd name="T14" fmla="*/ 6 w 220"/>
                <a:gd name="T15" fmla="*/ 5 h 133"/>
                <a:gd name="T16" fmla="*/ 0 w 220"/>
                <a:gd name="T17" fmla="*/ 2 h 133"/>
                <a:gd name="T18" fmla="*/ 6 w 220"/>
                <a:gd name="T19" fmla="*/ 0 h 133"/>
                <a:gd name="T20" fmla="*/ 6 w 220"/>
                <a:gd name="T21" fmla="*/ 5 h 13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20" h="133">
                  <a:moveTo>
                    <a:pt x="203" y="83"/>
                  </a:moveTo>
                  <a:lnTo>
                    <a:pt x="100" y="83"/>
                  </a:lnTo>
                  <a:cubicBezTo>
                    <a:pt x="91" y="83"/>
                    <a:pt x="83" y="76"/>
                    <a:pt x="83" y="67"/>
                  </a:cubicBezTo>
                  <a:cubicBezTo>
                    <a:pt x="83" y="58"/>
                    <a:pt x="91" y="50"/>
                    <a:pt x="100" y="50"/>
                  </a:cubicBezTo>
                  <a:lnTo>
                    <a:pt x="203" y="50"/>
                  </a:lnTo>
                  <a:cubicBezTo>
                    <a:pt x="213" y="50"/>
                    <a:pt x="220" y="58"/>
                    <a:pt x="220" y="67"/>
                  </a:cubicBezTo>
                  <a:cubicBezTo>
                    <a:pt x="220" y="76"/>
                    <a:pt x="213" y="83"/>
                    <a:pt x="203" y="83"/>
                  </a:cubicBezTo>
                  <a:close/>
                  <a:moveTo>
                    <a:pt x="133" y="133"/>
                  </a:moveTo>
                  <a:lnTo>
                    <a:pt x="0" y="67"/>
                  </a:lnTo>
                  <a:lnTo>
                    <a:pt x="133" y="0"/>
                  </a:lnTo>
                  <a:lnTo>
                    <a:pt x="133" y="133"/>
                  </a:lnTo>
                  <a:close/>
                </a:path>
              </a:pathLst>
            </a:custGeom>
            <a:solidFill>
              <a:srgbClr val="808080"/>
            </a:solidFill>
            <a:ln w="1" cap="flat">
              <a:solidFill>
                <a:srgbClr val="80808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963" name="Freeform 885"/>
            <p:cNvSpPr>
              <a:spLocks/>
            </p:cNvSpPr>
            <p:nvPr/>
          </p:nvSpPr>
          <p:spPr bwMode="auto">
            <a:xfrm>
              <a:off x="4666" y="2505"/>
              <a:ext cx="28" cy="25"/>
            </a:xfrm>
            <a:custGeom>
              <a:avLst/>
              <a:gdLst>
                <a:gd name="T0" fmla="*/ 28 w 28"/>
                <a:gd name="T1" fmla="*/ 0 h 25"/>
                <a:gd name="T2" fmla="*/ 14 w 28"/>
                <a:gd name="T3" fmla="*/ 25 h 25"/>
                <a:gd name="T4" fmla="*/ 0 w 28"/>
                <a:gd name="T5" fmla="*/ 0 h 25"/>
                <a:gd name="T6" fmla="*/ 28 w 28"/>
                <a:gd name="T7" fmla="*/ 0 h 2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" h="25">
                  <a:moveTo>
                    <a:pt x="28" y="0"/>
                  </a:moveTo>
                  <a:lnTo>
                    <a:pt x="14" y="25"/>
                  </a:lnTo>
                  <a:lnTo>
                    <a:pt x="0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000000"/>
            </a:solidFill>
            <a:ln w="1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964" name="Freeform 886"/>
            <p:cNvSpPr>
              <a:spLocks noEditPoints="1"/>
            </p:cNvSpPr>
            <p:nvPr/>
          </p:nvSpPr>
          <p:spPr bwMode="auto">
            <a:xfrm>
              <a:off x="4730" y="2453"/>
              <a:ext cx="42" cy="69"/>
            </a:xfrm>
            <a:custGeom>
              <a:avLst/>
              <a:gdLst>
                <a:gd name="T0" fmla="*/ 4 w 200"/>
                <a:gd name="T1" fmla="*/ 12 h 367"/>
                <a:gd name="T2" fmla="*/ 4 w 200"/>
                <a:gd name="T3" fmla="*/ 6 h 367"/>
                <a:gd name="T4" fmla="*/ 4 w 200"/>
                <a:gd name="T5" fmla="*/ 5 h 367"/>
                <a:gd name="T6" fmla="*/ 5 w 200"/>
                <a:gd name="T7" fmla="*/ 6 h 367"/>
                <a:gd name="T8" fmla="*/ 5 w 200"/>
                <a:gd name="T9" fmla="*/ 12 h 367"/>
                <a:gd name="T10" fmla="*/ 4 w 200"/>
                <a:gd name="T11" fmla="*/ 13 h 367"/>
                <a:gd name="T12" fmla="*/ 4 w 200"/>
                <a:gd name="T13" fmla="*/ 12 h 367"/>
                <a:gd name="T14" fmla="*/ 0 w 200"/>
                <a:gd name="T15" fmla="*/ 7 h 367"/>
                <a:gd name="T16" fmla="*/ 4 w 200"/>
                <a:gd name="T17" fmla="*/ 0 h 367"/>
                <a:gd name="T18" fmla="*/ 9 w 200"/>
                <a:gd name="T19" fmla="*/ 7 h 367"/>
                <a:gd name="T20" fmla="*/ 0 w 200"/>
                <a:gd name="T21" fmla="*/ 7 h 36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00" h="367">
                  <a:moveTo>
                    <a:pt x="84" y="350"/>
                  </a:moveTo>
                  <a:lnTo>
                    <a:pt x="84" y="167"/>
                  </a:lnTo>
                  <a:cubicBezTo>
                    <a:pt x="84" y="158"/>
                    <a:pt x="91" y="150"/>
                    <a:pt x="100" y="150"/>
                  </a:cubicBezTo>
                  <a:cubicBezTo>
                    <a:pt x="110" y="150"/>
                    <a:pt x="117" y="158"/>
                    <a:pt x="117" y="167"/>
                  </a:cubicBezTo>
                  <a:lnTo>
                    <a:pt x="117" y="350"/>
                  </a:lnTo>
                  <a:cubicBezTo>
                    <a:pt x="117" y="359"/>
                    <a:pt x="110" y="367"/>
                    <a:pt x="100" y="367"/>
                  </a:cubicBezTo>
                  <a:cubicBezTo>
                    <a:pt x="91" y="367"/>
                    <a:pt x="84" y="359"/>
                    <a:pt x="84" y="350"/>
                  </a:cubicBezTo>
                  <a:close/>
                  <a:moveTo>
                    <a:pt x="0" y="200"/>
                  </a:moveTo>
                  <a:lnTo>
                    <a:pt x="100" y="0"/>
                  </a:lnTo>
                  <a:lnTo>
                    <a:pt x="200" y="200"/>
                  </a:lnTo>
                  <a:lnTo>
                    <a:pt x="0" y="200"/>
                  </a:lnTo>
                  <a:close/>
                </a:path>
              </a:pathLst>
            </a:custGeom>
            <a:solidFill>
              <a:srgbClr val="000000"/>
            </a:solidFill>
            <a:ln w="1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965" name="Rectangle 887"/>
            <p:cNvSpPr>
              <a:spLocks noChangeArrowheads="1"/>
            </p:cNvSpPr>
            <p:nvPr/>
          </p:nvSpPr>
          <p:spPr bwMode="auto">
            <a:xfrm>
              <a:off x="4657" y="2269"/>
              <a:ext cx="44" cy="39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CC0000"/>
                </a:buClr>
                <a:buSzPct val="120000"/>
                <a:buFont typeface="Wingdings" panose="05000000000000000000" pitchFamily="2" charset="2"/>
                <a:buChar char="F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3CC33"/>
                </a:buClr>
                <a:buFont typeface="Wingdings" panose="05000000000000000000" pitchFamily="2" charset="2"/>
                <a:buChar char="Ø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spcBef>
                  <a:spcPct val="20000"/>
                </a:spcBef>
                <a:buSzPct val="90000"/>
                <a:buFont typeface="Wingdings" panose="05000000000000000000" pitchFamily="2" charset="2"/>
                <a:buChar char="p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1800">
                <a:ea typeface="宋体" panose="02010600030101010101" pitchFamily="2" charset="-122"/>
              </a:endParaRPr>
            </a:p>
          </p:txBody>
        </p:sp>
        <p:sp>
          <p:nvSpPr>
            <p:cNvPr id="18966" name="Line 888"/>
            <p:cNvSpPr>
              <a:spLocks noChangeShapeType="1"/>
            </p:cNvSpPr>
            <p:nvPr/>
          </p:nvSpPr>
          <p:spPr bwMode="auto">
            <a:xfrm flipV="1">
              <a:off x="4441" y="2060"/>
              <a:ext cx="1" cy="529"/>
            </a:xfrm>
            <a:prstGeom prst="line">
              <a:avLst/>
            </a:prstGeom>
            <a:noFill/>
            <a:ln w="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967" name="Freeform 889"/>
            <p:cNvSpPr>
              <a:spLocks noEditPoints="1"/>
            </p:cNvSpPr>
            <p:nvPr/>
          </p:nvSpPr>
          <p:spPr bwMode="auto">
            <a:xfrm>
              <a:off x="4419" y="2260"/>
              <a:ext cx="43" cy="60"/>
            </a:xfrm>
            <a:custGeom>
              <a:avLst/>
              <a:gdLst>
                <a:gd name="T0" fmla="*/ 4 w 200"/>
                <a:gd name="T1" fmla="*/ 11 h 320"/>
                <a:gd name="T2" fmla="*/ 4 w 200"/>
                <a:gd name="T3" fmla="*/ 6 h 320"/>
                <a:gd name="T4" fmla="*/ 5 w 200"/>
                <a:gd name="T5" fmla="*/ 5 h 320"/>
                <a:gd name="T6" fmla="*/ 5 w 200"/>
                <a:gd name="T7" fmla="*/ 6 h 320"/>
                <a:gd name="T8" fmla="*/ 5 w 200"/>
                <a:gd name="T9" fmla="*/ 11 h 320"/>
                <a:gd name="T10" fmla="*/ 5 w 200"/>
                <a:gd name="T11" fmla="*/ 11 h 320"/>
                <a:gd name="T12" fmla="*/ 4 w 200"/>
                <a:gd name="T13" fmla="*/ 11 h 320"/>
                <a:gd name="T14" fmla="*/ 0 w 200"/>
                <a:gd name="T15" fmla="*/ 7 h 320"/>
                <a:gd name="T16" fmla="*/ 5 w 200"/>
                <a:gd name="T17" fmla="*/ 0 h 320"/>
                <a:gd name="T18" fmla="*/ 9 w 200"/>
                <a:gd name="T19" fmla="*/ 7 h 320"/>
                <a:gd name="T20" fmla="*/ 0 w 200"/>
                <a:gd name="T21" fmla="*/ 7 h 32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00" h="320">
                  <a:moveTo>
                    <a:pt x="83" y="303"/>
                  </a:moveTo>
                  <a:lnTo>
                    <a:pt x="83" y="166"/>
                  </a:lnTo>
                  <a:cubicBezTo>
                    <a:pt x="83" y="157"/>
                    <a:pt x="91" y="150"/>
                    <a:pt x="100" y="150"/>
                  </a:cubicBezTo>
                  <a:cubicBezTo>
                    <a:pt x="109" y="150"/>
                    <a:pt x="117" y="157"/>
                    <a:pt x="117" y="166"/>
                  </a:cubicBezTo>
                  <a:lnTo>
                    <a:pt x="117" y="303"/>
                  </a:lnTo>
                  <a:cubicBezTo>
                    <a:pt x="117" y="312"/>
                    <a:pt x="109" y="320"/>
                    <a:pt x="100" y="320"/>
                  </a:cubicBezTo>
                  <a:cubicBezTo>
                    <a:pt x="91" y="320"/>
                    <a:pt x="83" y="312"/>
                    <a:pt x="83" y="303"/>
                  </a:cubicBezTo>
                  <a:close/>
                  <a:moveTo>
                    <a:pt x="0" y="200"/>
                  </a:moveTo>
                  <a:lnTo>
                    <a:pt x="100" y="0"/>
                  </a:lnTo>
                  <a:lnTo>
                    <a:pt x="200" y="200"/>
                  </a:lnTo>
                  <a:lnTo>
                    <a:pt x="0" y="200"/>
                  </a:lnTo>
                  <a:close/>
                </a:path>
              </a:pathLst>
            </a:custGeom>
            <a:solidFill>
              <a:srgbClr val="000000"/>
            </a:solidFill>
            <a:ln w="1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968" name="Freeform 890"/>
            <p:cNvSpPr>
              <a:spLocks noEditPoints="1"/>
            </p:cNvSpPr>
            <p:nvPr/>
          </p:nvSpPr>
          <p:spPr bwMode="auto">
            <a:xfrm>
              <a:off x="4511" y="2259"/>
              <a:ext cx="43" cy="60"/>
            </a:xfrm>
            <a:custGeom>
              <a:avLst/>
              <a:gdLst>
                <a:gd name="T0" fmla="*/ 4 w 200"/>
                <a:gd name="T1" fmla="*/ 11 h 320"/>
                <a:gd name="T2" fmla="*/ 4 w 200"/>
                <a:gd name="T3" fmla="*/ 6 h 320"/>
                <a:gd name="T4" fmla="*/ 5 w 200"/>
                <a:gd name="T5" fmla="*/ 5 h 320"/>
                <a:gd name="T6" fmla="*/ 5 w 200"/>
                <a:gd name="T7" fmla="*/ 6 h 320"/>
                <a:gd name="T8" fmla="*/ 5 w 200"/>
                <a:gd name="T9" fmla="*/ 11 h 320"/>
                <a:gd name="T10" fmla="*/ 5 w 200"/>
                <a:gd name="T11" fmla="*/ 11 h 320"/>
                <a:gd name="T12" fmla="*/ 4 w 200"/>
                <a:gd name="T13" fmla="*/ 11 h 320"/>
                <a:gd name="T14" fmla="*/ 0 w 200"/>
                <a:gd name="T15" fmla="*/ 7 h 320"/>
                <a:gd name="T16" fmla="*/ 5 w 200"/>
                <a:gd name="T17" fmla="*/ 0 h 320"/>
                <a:gd name="T18" fmla="*/ 9 w 200"/>
                <a:gd name="T19" fmla="*/ 7 h 320"/>
                <a:gd name="T20" fmla="*/ 0 w 200"/>
                <a:gd name="T21" fmla="*/ 7 h 32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00" h="320">
                  <a:moveTo>
                    <a:pt x="83" y="304"/>
                  </a:moveTo>
                  <a:lnTo>
                    <a:pt x="83" y="167"/>
                  </a:lnTo>
                  <a:cubicBezTo>
                    <a:pt x="83" y="158"/>
                    <a:pt x="91" y="150"/>
                    <a:pt x="100" y="150"/>
                  </a:cubicBezTo>
                  <a:cubicBezTo>
                    <a:pt x="109" y="150"/>
                    <a:pt x="116" y="158"/>
                    <a:pt x="116" y="167"/>
                  </a:cubicBezTo>
                  <a:lnTo>
                    <a:pt x="116" y="304"/>
                  </a:lnTo>
                  <a:cubicBezTo>
                    <a:pt x="116" y="313"/>
                    <a:pt x="109" y="320"/>
                    <a:pt x="100" y="320"/>
                  </a:cubicBezTo>
                  <a:cubicBezTo>
                    <a:pt x="91" y="320"/>
                    <a:pt x="83" y="313"/>
                    <a:pt x="83" y="304"/>
                  </a:cubicBezTo>
                  <a:close/>
                  <a:moveTo>
                    <a:pt x="0" y="200"/>
                  </a:moveTo>
                  <a:lnTo>
                    <a:pt x="100" y="0"/>
                  </a:lnTo>
                  <a:lnTo>
                    <a:pt x="200" y="200"/>
                  </a:lnTo>
                  <a:lnTo>
                    <a:pt x="0" y="200"/>
                  </a:lnTo>
                  <a:close/>
                </a:path>
              </a:pathLst>
            </a:custGeom>
            <a:solidFill>
              <a:srgbClr val="000000"/>
            </a:solidFill>
            <a:ln w="1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969" name="Line 891"/>
            <p:cNvSpPr>
              <a:spLocks noChangeShapeType="1"/>
            </p:cNvSpPr>
            <p:nvPr/>
          </p:nvSpPr>
          <p:spPr bwMode="auto">
            <a:xfrm flipV="1">
              <a:off x="4533" y="2060"/>
              <a:ext cx="1" cy="421"/>
            </a:xfrm>
            <a:prstGeom prst="line">
              <a:avLst/>
            </a:prstGeom>
            <a:noFill/>
            <a:ln w="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970" name="Freeform 892"/>
            <p:cNvSpPr>
              <a:spLocks noEditPoints="1"/>
            </p:cNvSpPr>
            <p:nvPr/>
          </p:nvSpPr>
          <p:spPr bwMode="auto">
            <a:xfrm>
              <a:off x="4798" y="2459"/>
              <a:ext cx="43" cy="71"/>
            </a:xfrm>
            <a:custGeom>
              <a:avLst/>
              <a:gdLst>
                <a:gd name="T0" fmla="*/ 5 w 200"/>
                <a:gd name="T1" fmla="*/ 1 h 377"/>
                <a:gd name="T2" fmla="*/ 5 w 200"/>
                <a:gd name="T3" fmla="*/ 8 h 377"/>
                <a:gd name="T4" fmla="*/ 5 w 200"/>
                <a:gd name="T5" fmla="*/ 8 h 377"/>
                <a:gd name="T6" fmla="*/ 4 w 200"/>
                <a:gd name="T7" fmla="*/ 8 h 377"/>
                <a:gd name="T8" fmla="*/ 4 w 200"/>
                <a:gd name="T9" fmla="*/ 1 h 377"/>
                <a:gd name="T10" fmla="*/ 5 w 200"/>
                <a:gd name="T11" fmla="*/ 0 h 377"/>
                <a:gd name="T12" fmla="*/ 5 w 200"/>
                <a:gd name="T13" fmla="*/ 1 h 377"/>
                <a:gd name="T14" fmla="*/ 9 w 200"/>
                <a:gd name="T15" fmla="*/ 6 h 377"/>
                <a:gd name="T16" fmla="*/ 5 w 200"/>
                <a:gd name="T17" fmla="*/ 13 h 377"/>
                <a:gd name="T18" fmla="*/ 0 w 200"/>
                <a:gd name="T19" fmla="*/ 6 h 377"/>
                <a:gd name="T20" fmla="*/ 9 w 200"/>
                <a:gd name="T21" fmla="*/ 6 h 37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00" h="377">
                  <a:moveTo>
                    <a:pt x="118" y="17"/>
                  </a:moveTo>
                  <a:lnTo>
                    <a:pt x="117" y="210"/>
                  </a:lnTo>
                  <a:cubicBezTo>
                    <a:pt x="117" y="220"/>
                    <a:pt x="109" y="227"/>
                    <a:pt x="100" y="227"/>
                  </a:cubicBezTo>
                  <a:cubicBezTo>
                    <a:pt x="91" y="227"/>
                    <a:pt x="83" y="219"/>
                    <a:pt x="83" y="210"/>
                  </a:cubicBezTo>
                  <a:lnTo>
                    <a:pt x="85" y="17"/>
                  </a:lnTo>
                  <a:cubicBezTo>
                    <a:pt x="85" y="7"/>
                    <a:pt x="93" y="0"/>
                    <a:pt x="102" y="0"/>
                  </a:cubicBezTo>
                  <a:cubicBezTo>
                    <a:pt x="111" y="0"/>
                    <a:pt x="119" y="8"/>
                    <a:pt x="118" y="17"/>
                  </a:cubicBezTo>
                  <a:close/>
                  <a:moveTo>
                    <a:pt x="200" y="178"/>
                  </a:moveTo>
                  <a:lnTo>
                    <a:pt x="98" y="377"/>
                  </a:lnTo>
                  <a:lnTo>
                    <a:pt x="0" y="176"/>
                  </a:lnTo>
                  <a:lnTo>
                    <a:pt x="200" y="178"/>
                  </a:lnTo>
                  <a:close/>
                </a:path>
              </a:pathLst>
            </a:custGeom>
            <a:solidFill>
              <a:srgbClr val="808080"/>
            </a:solidFill>
            <a:ln w="1" cap="flat">
              <a:solidFill>
                <a:srgbClr val="80808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971" name="Rectangle 893"/>
            <p:cNvSpPr>
              <a:spLocks noChangeArrowheads="1"/>
            </p:cNvSpPr>
            <p:nvPr/>
          </p:nvSpPr>
          <p:spPr bwMode="auto">
            <a:xfrm>
              <a:off x="4668" y="2656"/>
              <a:ext cx="23" cy="1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CC0000"/>
                </a:buClr>
                <a:buSzPct val="120000"/>
                <a:buFont typeface="Wingdings" panose="05000000000000000000" pitchFamily="2" charset="2"/>
                <a:buChar char="F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3CC33"/>
                </a:buClr>
                <a:buFont typeface="Wingdings" panose="05000000000000000000" pitchFamily="2" charset="2"/>
                <a:buChar char="Ø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spcBef>
                  <a:spcPct val="20000"/>
                </a:spcBef>
                <a:buSzPct val="90000"/>
                <a:buFont typeface="Wingdings" panose="05000000000000000000" pitchFamily="2" charset="2"/>
                <a:buChar char="p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1800">
                <a:ea typeface="宋体" panose="02010600030101010101" pitchFamily="2" charset="-122"/>
              </a:endParaRPr>
            </a:p>
          </p:txBody>
        </p:sp>
        <p:sp>
          <p:nvSpPr>
            <p:cNvPr id="18972" name="Rectangle 894"/>
            <p:cNvSpPr>
              <a:spLocks noChangeArrowheads="1"/>
            </p:cNvSpPr>
            <p:nvPr/>
          </p:nvSpPr>
          <p:spPr bwMode="auto">
            <a:xfrm>
              <a:off x="4739" y="2656"/>
              <a:ext cx="23" cy="1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CC0000"/>
                </a:buClr>
                <a:buSzPct val="120000"/>
                <a:buFont typeface="Wingdings" panose="05000000000000000000" pitchFamily="2" charset="2"/>
                <a:buChar char="F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3CC33"/>
                </a:buClr>
                <a:buFont typeface="Wingdings" panose="05000000000000000000" pitchFamily="2" charset="2"/>
                <a:buChar char="Ø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spcBef>
                  <a:spcPct val="20000"/>
                </a:spcBef>
                <a:buSzPct val="90000"/>
                <a:buFont typeface="Wingdings" panose="05000000000000000000" pitchFamily="2" charset="2"/>
                <a:buChar char="p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1800">
                <a:ea typeface="宋体" panose="02010600030101010101" pitchFamily="2" charset="-122"/>
              </a:endParaRPr>
            </a:p>
          </p:txBody>
        </p:sp>
        <p:sp>
          <p:nvSpPr>
            <p:cNvPr id="18973" name="Freeform 895"/>
            <p:cNvSpPr>
              <a:spLocks noEditPoints="1"/>
            </p:cNvSpPr>
            <p:nvPr/>
          </p:nvSpPr>
          <p:spPr bwMode="auto">
            <a:xfrm>
              <a:off x="4902" y="2550"/>
              <a:ext cx="43" cy="73"/>
            </a:xfrm>
            <a:custGeom>
              <a:avLst/>
              <a:gdLst>
                <a:gd name="T0" fmla="*/ 4 w 200"/>
                <a:gd name="T1" fmla="*/ 13 h 390"/>
                <a:gd name="T2" fmla="*/ 4 w 200"/>
                <a:gd name="T3" fmla="*/ 6 h 390"/>
                <a:gd name="T4" fmla="*/ 5 w 200"/>
                <a:gd name="T5" fmla="*/ 5 h 390"/>
                <a:gd name="T6" fmla="*/ 5 w 200"/>
                <a:gd name="T7" fmla="*/ 6 h 390"/>
                <a:gd name="T8" fmla="*/ 5 w 200"/>
                <a:gd name="T9" fmla="*/ 13 h 390"/>
                <a:gd name="T10" fmla="*/ 5 w 200"/>
                <a:gd name="T11" fmla="*/ 14 h 390"/>
                <a:gd name="T12" fmla="*/ 4 w 200"/>
                <a:gd name="T13" fmla="*/ 13 h 390"/>
                <a:gd name="T14" fmla="*/ 0 w 200"/>
                <a:gd name="T15" fmla="*/ 7 h 390"/>
                <a:gd name="T16" fmla="*/ 5 w 200"/>
                <a:gd name="T17" fmla="*/ 0 h 390"/>
                <a:gd name="T18" fmla="*/ 9 w 200"/>
                <a:gd name="T19" fmla="*/ 7 h 390"/>
                <a:gd name="T20" fmla="*/ 0 w 200"/>
                <a:gd name="T21" fmla="*/ 7 h 39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00" h="390">
                  <a:moveTo>
                    <a:pt x="83" y="373"/>
                  </a:moveTo>
                  <a:lnTo>
                    <a:pt x="83" y="167"/>
                  </a:lnTo>
                  <a:cubicBezTo>
                    <a:pt x="83" y="158"/>
                    <a:pt x="91" y="150"/>
                    <a:pt x="100" y="150"/>
                  </a:cubicBezTo>
                  <a:cubicBezTo>
                    <a:pt x="109" y="150"/>
                    <a:pt x="116" y="158"/>
                    <a:pt x="116" y="167"/>
                  </a:cubicBezTo>
                  <a:lnTo>
                    <a:pt x="116" y="373"/>
                  </a:lnTo>
                  <a:cubicBezTo>
                    <a:pt x="116" y="383"/>
                    <a:pt x="109" y="390"/>
                    <a:pt x="100" y="390"/>
                  </a:cubicBezTo>
                  <a:cubicBezTo>
                    <a:pt x="91" y="390"/>
                    <a:pt x="83" y="383"/>
                    <a:pt x="83" y="373"/>
                  </a:cubicBezTo>
                  <a:close/>
                  <a:moveTo>
                    <a:pt x="0" y="200"/>
                  </a:moveTo>
                  <a:lnTo>
                    <a:pt x="100" y="0"/>
                  </a:lnTo>
                  <a:lnTo>
                    <a:pt x="200" y="200"/>
                  </a:lnTo>
                  <a:lnTo>
                    <a:pt x="0" y="200"/>
                  </a:lnTo>
                  <a:close/>
                </a:path>
              </a:pathLst>
            </a:custGeom>
            <a:solidFill>
              <a:srgbClr val="808080"/>
            </a:solidFill>
            <a:ln w="1" cap="flat">
              <a:solidFill>
                <a:srgbClr val="80808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18974" name="Group 907"/>
            <p:cNvGrpSpPr>
              <a:grpSpLocks/>
            </p:cNvGrpSpPr>
            <p:nvPr/>
          </p:nvGrpSpPr>
          <p:grpSpPr bwMode="auto">
            <a:xfrm>
              <a:off x="4388" y="2398"/>
              <a:ext cx="71" cy="54"/>
              <a:chOff x="4388" y="2398"/>
              <a:chExt cx="71" cy="54"/>
            </a:xfrm>
          </p:grpSpPr>
          <p:grpSp>
            <p:nvGrpSpPr>
              <p:cNvPr id="19840" name="Group 898"/>
              <p:cNvGrpSpPr>
                <a:grpSpLocks/>
              </p:cNvGrpSpPr>
              <p:nvPr/>
            </p:nvGrpSpPr>
            <p:grpSpPr bwMode="auto">
              <a:xfrm>
                <a:off x="4423" y="2398"/>
                <a:ext cx="36" cy="27"/>
                <a:chOff x="4423" y="2398"/>
                <a:chExt cx="36" cy="27"/>
              </a:xfrm>
            </p:grpSpPr>
            <p:sp>
              <p:nvSpPr>
                <p:cNvPr id="19849" name="Freeform 896"/>
                <p:cNvSpPr>
                  <a:spLocks/>
                </p:cNvSpPr>
                <p:nvPr/>
              </p:nvSpPr>
              <p:spPr bwMode="auto">
                <a:xfrm>
                  <a:off x="4423" y="2398"/>
                  <a:ext cx="36" cy="27"/>
                </a:xfrm>
                <a:custGeom>
                  <a:avLst/>
                  <a:gdLst>
                    <a:gd name="T0" fmla="*/ 18 w 36"/>
                    <a:gd name="T1" fmla="*/ 27 h 27"/>
                    <a:gd name="T2" fmla="*/ 0 w 36"/>
                    <a:gd name="T3" fmla="*/ 0 h 27"/>
                    <a:gd name="T4" fmla="*/ 36 w 36"/>
                    <a:gd name="T5" fmla="*/ 0 h 27"/>
                    <a:gd name="T6" fmla="*/ 18 w 36"/>
                    <a:gd name="T7" fmla="*/ 27 h 27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6" h="27">
                      <a:moveTo>
                        <a:pt x="18" y="27"/>
                      </a:moveTo>
                      <a:lnTo>
                        <a:pt x="0" y="0"/>
                      </a:lnTo>
                      <a:lnTo>
                        <a:pt x="36" y="0"/>
                      </a:lnTo>
                      <a:lnTo>
                        <a:pt x="18" y="2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9850" name="Freeform 897"/>
                <p:cNvSpPr>
                  <a:spLocks/>
                </p:cNvSpPr>
                <p:nvPr/>
              </p:nvSpPr>
              <p:spPr bwMode="auto">
                <a:xfrm>
                  <a:off x="4423" y="2398"/>
                  <a:ext cx="36" cy="27"/>
                </a:xfrm>
                <a:custGeom>
                  <a:avLst/>
                  <a:gdLst>
                    <a:gd name="T0" fmla="*/ 18 w 36"/>
                    <a:gd name="T1" fmla="*/ 27 h 27"/>
                    <a:gd name="T2" fmla="*/ 0 w 36"/>
                    <a:gd name="T3" fmla="*/ 0 h 27"/>
                    <a:gd name="T4" fmla="*/ 36 w 36"/>
                    <a:gd name="T5" fmla="*/ 0 h 27"/>
                    <a:gd name="T6" fmla="*/ 18 w 36"/>
                    <a:gd name="T7" fmla="*/ 27 h 27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6" h="27">
                      <a:moveTo>
                        <a:pt x="18" y="27"/>
                      </a:moveTo>
                      <a:lnTo>
                        <a:pt x="0" y="0"/>
                      </a:lnTo>
                      <a:lnTo>
                        <a:pt x="36" y="0"/>
                      </a:lnTo>
                      <a:lnTo>
                        <a:pt x="18" y="27"/>
                      </a:lnTo>
                      <a:close/>
                    </a:path>
                  </a:pathLst>
                </a:custGeom>
                <a:noFill/>
                <a:ln w="5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9841" name="Group 901"/>
              <p:cNvGrpSpPr>
                <a:grpSpLocks/>
              </p:cNvGrpSpPr>
              <p:nvPr/>
            </p:nvGrpSpPr>
            <p:grpSpPr bwMode="auto">
              <a:xfrm>
                <a:off x="4423" y="2426"/>
                <a:ext cx="36" cy="26"/>
                <a:chOff x="4423" y="2426"/>
                <a:chExt cx="36" cy="26"/>
              </a:xfrm>
            </p:grpSpPr>
            <p:sp>
              <p:nvSpPr>
                <p:cNvPr id="19847" name="Freeform 899"/>
                <p:cNvSpPr>
                  <a:spLocks/>
                </p:cNvSpPr>
                <p:nvPr/>
              </p:nvSpPr>
              <p:spPr bwMode="auto">
                <a:xfrm>
                  <a:off x="4423" y="2426"/>
                  <a:ext cx="36" cy="26"/>
                </a:xfrm>
                <a:custGeom>
                  <a:avLst/>
                  <a:gdLst>
                    <a:gd name="T0" fmla="*/ 18 w 36"/>
                    <a:gd name="T1" fmla="*/ 0 h 26"/>
                    <a:gd name="T2" fmla="*/ 0 w 36"/>
                    <a:gd name="T3" fmla="*/ 26 h 26"/>
                    <a:gd name="T4" fmla="*/ 36 w 36"/>
                    <a:gd name="T5" fmla="*/ 26 h 26"/>
                    <a:gd name="T6" fmla="*/ 18 w 36"/>
                    <a:gd name="T7" fmla="*/ 0 h 26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6" h="26">
                      <a:moveTo>
                        <a:pt x="18" y="0"/>
                      </a:moveTo>
                      <a:lnTo>
                        <a:pt x="0" y="26"/>
                      </a:lnTo>
                      <a:lnTo>
                        <a:pt x="36" y="26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9848" name="Freeform 900"/>
                <p:cNvSpPr>
                  <a:spLocks/>
                </p:cNvSpPr>
                <p:nvPr/>
              </p:nvSpPr>
              <p:spPr bwMode="auto">
                <a:xfrm>
                  <a:off x="4423" y="2426"/>
                  <a:ext cx="36" cy="26"/>
                </a:xfrm>
                <a:custGeom>
                  <a:avLst/>
                  <a:gdLst>
                    <a:gd name="T0" fmla="*/ 18 w 36"/>
                    <a:gd name="T1" fmla="*/ 0 h 26"/>
                    <a:gd name="T2" fmla="*/ 0 w 36"/>
                    <a:gd name="T3" fmla="*/ 26 h 26"/>
                    <a:gd name="T4" fmla="*/ 36 w 36"/>
                    <a:gd name="T5" fmla="*/ 26 h 26"/>
                    <a:gd name="T6" fmla="*/ 18 w 36"/>
                    <a:gd name="T7" fmla="*/ 0 h 26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6" h="26">
                      <a:moveTo>
                        <a:pt x="18" y="0"/>
                      </a:moveTo>
                      <a:lnTo>
                        <a:pt x="0" y="26"/>
                      </a:lnTo>
                      <a:lnTo>
                        <a:pt x="36" y="26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noFill/>
                <a:ln w="5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19842" name="Line 902"/>
              <p:cNvSpPr>
                <a:spLocks noChangeShapeType="1"/>
              </p:cNvSpPr>
              <p:nvPr/>
            </p:nvSpPr>
            <p:spPr bwMode="auto">
              <a:xfrm>
                <a:off x="4406" y="2425"/>
                <a:ext cx="33" cy="1"/>
              </a:xfrm>
              <a:prstGeom prst="line">
                <a:avLst/>
              </a:prstGeom>
              <a:noFill/>
              <a:ln w="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843" name="Line 903"/>
              <p:cNvSpPr>
                <a:spLocks noChangeShapeType="1"/>
              </p:cNvSpPr>
              <p:nvPr/>
            </p:nvSpPr>
            <p:spPr bwMode="auto">
              <a:xfrm>
                <a:off x="4406" y="2414"/>
                <a:ext cx="1" cy="22"/>
              </a:xfrm>
              <a:prstGeom prst="line">
                <a:avLst/>
              </a:prstGeom>
              <a:noFill/>
              <a:ln w="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844" name="Line 904"/>
              <p:cNvSpPr>
                <a:spLocks noChangeShapeType="1"/>
              </p:cNvSpPr>
              <p:nvPr/>
            </p:nvSpPr>
            <p:spPr bwMode="auto">
              <a:xfrm>
                <a:off x="4395" y="2413"/>
                <a:ext cx="11" cy="1"/>
              </a:xfrm>
              <a:prstGeom prst="line">
                <a:avLst/>
              </a:prstGeom>
              <a:noFill/>
              <a:ln w="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845" name="Line 905"/>
              <p:cNvSpPr>
                <a:spLocks noChangeShapeType="1"/>
              </p:cNvSpPr>
              <p:nvPr/>
            </p:nvSpPr>
            <p:spPr bwMode="auto">
              <a:xfrm>
                <a:off x="4395" y="2436"/>
                <a:ext cx="11" cy="1"/>
              </a:xfrm>
              <a:prstGeom prst="line">
                <a:avLst/>
              </a:prstGeom>
              <a:noFill/>
              <a:ln w="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846" name="Freeform 906"/>
              <p:cNvSpPr>
                <a:spLocks/>
              </p:cNvSpPr>
              <p:nvPr/>
            </p:nvSpPr>
            <p:spPr bwMode="auto">
              <a:xfrm>
                <a:off x="4388" y="2413"/>
                <a:ext cx="7" cy="23"/>
              </a:xfrm>
              <a:custGeom>
                <a:avLst/>
                <a:gdLst>
                  <a:gd name="T0" fmla="*/ 7 w 7"/>
                  <a:gd name="T1" fmla="*/ 0 h 23"/>
                  <a:gd name="T2" fmla="*/ 0 w 7"/>
                  <a:gd name="T3" fmla="*/ 12 h 23"/>
                  <a:gd name="T4" fmla="*/ 7 w 7"/>
                  <a:gd name="T5" fmla="*/ 23 h 2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7" h="23">
                    <a:moveTo>
                      <a:pt x="7" y="0"/>
                    </a:moveTo>
                    <a:cubicBezTo>
                      <a:pt x="3" y="4"/>
                      <a:pt x="0" y="9"/>
                      <a:pt x="0" y="12"/>
                    </a:cubicBezTo>
                    <a:cubicBezTo>
                      <a:pt x="0" y="16"/>
                      <a:pt x="3" y="20"/>
                      <a:pt x="7" y="23"/>
                    </a:cubicBezTo>
                  </a:path>
                </a:pathLst>
              </a:custGeom>
              <a:noFill/>
              <a:ln w="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18975" name="Rectangle 908"/>
            <p:cNvSpPr>
              <a:spLocks noChangeArrowheads="1"/>
            </p:cNvSpPr>
            <p:nvPr/>
          </p:nvSpPr>
          <p:spPr bwMode="auto">
            <a:xfrm rot="-5400000">
              <a:off x="4603" y="2367"/>
              <a:ext cx="86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CC0000"/>
                </a:buClr>
                <a:buSzPct val="120000"/>
                <a:buFont typeface="Wingdings" panose="05000000000000000000" pitchFamily="2" charset="2"/>
                <a:buChar char="F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3CC33"/>
                </a:buClr>
                <a:buFont typeface="Wingdings" panose="05000000000000000000" pitchFamily="2" charset="2"/>
                <a:buChar char="Ø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spcBef>
                  <a:spcPct val="20000"/>
                </a:spcBef>
                <a:buSzPct val="90000"/>
                <a:buFont typeface="Wingdings" panose="05000000000000000000" pitchFamily="2" charset="2"/>
                <a:buChar char="p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zh-CN" altLang="zh-CN" sz="80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HT</a:t>
              </a:r>
              <a:endParaRPr lang="zh-CN" altLang="zh-CN" sz="1800">
                <a:ea typeface="宋体" panose="02010600030101010101" pitchFamily="2" charset="-122"/>
              </a:endParaRPr>
            </a:p>
          </p:txBody>
        </p:sp>
        <p:sp>
          <p:nvSpPr>
            <p:cNvPr id="18976" name="Rectangle 909"/>
            <p:cNvSpPr>
              <a:spLocks noChangeArrowheads="1"/>
            </p:cNvSpPr>
            <p:nvPr/>
          </p:nvSpPr>
          <p:spPr bwMode="auto">
            <a:xfrm rot="-5400000">
              <a:off x="4638" y="2322"/>
              <a:ext cx="16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CC0000"/>
                </a:buClr>
                <a:buSzPct val="120000"/>
                <a:buFont typeface="Wingdings" panose="05000000000000000000" pitchFamily="2" charset="2"/>
                <a:buChar char="F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3CC33"/>
                </a:buClr>
                <a:buFont typeface="Wingdings" panose="05000000000000000000" pitchFamily="2" charset="2"/>
                <a:buChar char="Ø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spcBef>
                  <a:spcPct val="20000"/>
                </a:spcBef>
                <a:buSzPct val="90000"/>
                <a:buFont typeface="Wingdings" panose="05000000000000000000" pitchFamily="2" charset="2"/>
                <a:buChar char="p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zh-CN" altLang="zh-CN" sz="80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 </a:t>
              </a:r>
              <a:endParaRPr lang="zh-CN" altLang="zh-CN" sz="1800">
                <a:ea typeface="宋体" panose="02010600030101010101" pitchFamily="2" charset="-122"/>
              </a:endParaRPr>
            </a:p>
          </p:txBody>
        </p:sp>
        <p:sp>
          <p:nvSpPr>
            <p:cNvPr id="18977" name="Line 910"/>
            <p:cNvSpPr>
              <a:spLocks noChangeShapeType="1"/>
            </p:cNvSpPr>
            <p:nvPr/>
          </p:nvSpPr>
          <p:spPr bwMode="auto">
            <a:xfrm>
              <a:off x="4533" y="2481"/>
              <a:ext cx="83" cy="1"/>
            </a:xfrm>
            <a:prstGeom prst="line">
              <a:avLst/>
            </a:prstGeom>
            <a:noFill/>
            <a:ln w="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978" name="Line 911"/>
            <p:cNvSpPr>
              <a:spLocks noChangeShapeType="1"/>
            </p:cNvSpPr>
            <p:nvPr/>
          </p:nvSpPr>
          <p:spPr bwMode="auto">
            <a:xfrm>
              <a:off x="4616" y="2481"/>
              <a:ext cx="1" cy="226"/>
            </a:xfrm>
            <a:prstGeom prst="line">
              <a:avLst/>
            </a:prstGeom>
            <a:noFill/>
            <a:ln w="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18979" name="Group 918"/>
            <p:cNvGrpSpPr>
              <a:grpSpLocks/>
            </p:cNvGrpSpPr>
            <p:nvPr/>
          </p:nvGrpSpPr>
          <p:grpSpPr bwMode="auto">
            <a:xfrm>
              <a:off x="4514" y="2329"/>
              <a:ext cx="36" cy="54"/>
              <a:chOff x="4514" y="2329"/>
              <a:chExt cx="36" cy="54"/>
            </a:xfrm>
          </p:grpSpPr>
          <p:grpSp>
            <p:nvGrpSpPr>
              <p:cNvPr id="19834" name="Group 914"/>
              <p:cNvGrpSpPr>
                <a:grpSpLocks/>
              </p:cNvGrpSpPr>
              <p:nvPr/>
            </p:nvGrpSpPr>
            <p:grpSpPr bwMode="auto">
              <a:xfrm>
                <a:off x="4514" y="2329"/>
                <a:ext cx="36" cy="27"/>
                <a:chOff x="4514" y="2329"/>
                <a:chExt cx="36" cy="27"/>
              </a:xfrm>
            </p:grpSpPr>
            <p:sp>
              <p:nvSpPr>
                <p:cNvPr id="19838" name="Freeform 912"/>
                <p:cNvSpPr>
                  <a:spLocks/>
                </p:cNvSpPr>
                <p:nvPr/>
              </p:nvSpPr>
              <p:spPr bwMode="auto">
                <a:xfrm>
                  <a:off x="4514" y="2329"/>
                  <a:ext cx="36" cy="27"/>
                </a:xfrm>
                <a:custGeom>
                  <a:avLst/>
                  <a:gdLst>
                    <a:gd name="T0" fmla="*/ 18 w 36"/>
                    <a:gd name="T1" fmla="*/ 27 h 27"/>
                    <a:gd name="T2" fmla="*/ 36 w 36"/>
                    <a:gd name="T3" fmla="*/ 0 h 27"/>
                    <a:gd name="T4" fmla="*/ 0 w 36"/>
                    <a:gd name="T5" fmla="*/ 0 h 27"/>
                    <a:gd name="T6" fmla="*/ 18 w 36"/>
                    <a:gd name="T7" fmla="*/ 27 h 27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6" h="27">
                      <a:moveTo>
                        <a:pt x="18" y="27"/>
                      </a:moveTo>
                      <a:lnTo>
                        <a:pt x="36" y="0"/>
                      </a:lnTo>
                      <a:lnTo>
                        <a:pt x="0" y="0"/>
                      </a:lnTo>
                      <a:lnTo>
                        <a:pt x="18" y="2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9839" name="Freeform 913"/>
                <p:cNvSpPr>
                  <a:spLocks/>
                </p:cNvSpPr>
                <p:nvPr/>
              </p:nvSpPr>
              <p:spPr bwMode="auto">
                <a:xfrm>
                  <a:off x="4514" y="2329"/>
                  <a:ext cx="36" cy="27"/>
                </a:xfrm>
                <a:custGeom>
                  <a:avLst/>
                  <a:gdLst>
                    <a:gd name="T0" fmla="*/ 18 w 36"/>
                    <a:gd name="T1" fmla="*/ 27 h 27"/>
                    <a:gd name="T2" fmla="*/ 36 w 36"/>
                    <a:gd name="T3" fmla="*/ 0 h 27"/>
                    <a:gd name="T4" fmla="*/ 0 w 36"/>
                    <a:gd name="T5" fmla="*/ 0 h 27"/>
                    <a:gd name="T6" fmla="*/ 18 w 36"/>
                    <a:gd name="T7" fmla="*/ 27 h 27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6" h="27">
                      <a:moveTo>
                        <a:pt x="18" y="27"/>
                      </a:moveTo>
                      <a:lnTo>
                        <a:pt x="36" y="0"/>
                      </a:lnTo>
                      <a:lnTo>
                        <a:pt x="0" y="0"/>
                      </a:lnTo>
                      <a:lnTo>
                        <a:pt x="18" y="27"/>
                      </a:lnTo>
                      <a:close/>
                    </a:path>
                  </a:pathLst>
                </a:custGeom>
                <a:noFill/>
                <a:ln w="5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9835" name="Group 917"/>
              <p:cNvGrpSpPr>
                <a:grpSpLocks/>
              </p:cNvGrpSpPr>
              <p:nvPr/>
            </p:nvGrpSpPr>
            <p:grpSpPr bwMode="auto">
              <a:xfrm>
                <a:off x="4514" y="2356"/>
                <a:ext cx="36" cy="27"/>
                <a:chOff x="4514" y="2356"/>
                <a:chExt cx="36" cy="27"/>
              </a:xfrm>
            </p:grpSpPr>
            <p:sp>
              <p:nvSpPr>
                <p:cNvPr id="19836" name="Freeform 915"/>
                <p:cNvSpPr>
                  <a:spLocks/>
                </p:cNvSpPr>
                <p:nvPr/>
              </p:nvSpPr>
              <p:spPr bwMode="auto">
                <a:xfrm>
                  <a:off x="4514" y="2356"/>
                  <a:ext cx="36" cy="27"/>
                </a:xfrm>
                <a:custGeom>
                  <a:avLst/>
                  <a:gdLst>
                    <a:gd name="T0" fmla="*/ 18 w 36"/>
                    <a:gd name="T1" fmla="*/ 0 h 27"/>
                    <a:gd name="T2" fmla="*/ 36 w 36"/>
                    <a:gd name="T3" fmla="*/ 27 h 27"/>
                    <a:gd name="T4" fmla="*/ 0 w 36"/>
                    <a:gd name="T5" fmla="*/ 27 h 27"/>
                    <a:gd name="T6" fmla="*/ 18 w 36"/>
                    <a:gd name="T7" fmla="*/ 0 h 27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6" h="27">
                      <a:moveTo>
                        <a:pt x="18" y="0"/>
                      </a:moveTo>
                      <a:lnTo>
                        <a:pt x="36" y="27"/>
                      </a:lnTo>
                      <a:lnTo>
                        <a:pt x="0" y="27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9837" name="Freeform 916"/>
                <p:cNvSpPr>
                  <a:spLocks/>
                </p:cNvSpPr>
                <p:nvPr/>
              </p:nvSpPr>
              <p:spPr bwMode="auto">
                <a:xfrm>
                  <a:off x="4514" y="2356"/>
                  <a:ext cx="36" cy="27"/>
                </a:xfrm>
                <a:custGeom>
                  <a:avLst/>
                  <a:gdLst>
                    <a:gd name="T0" fmla="*/ 18 w 36"/>
                    <a:gd name="T1" fmla="*/ 0 h 27"/>
                    <a:gd name="T2" fmla="*/ 36 w 36"/>
                    <a:gd name="T3" fmla="*/ 27 h 27"/>
                    <a:gd name="T4" fmla="*/ 0 w 36"/>
                    <a:gd name="T5" fmla="*/ 27 h 27"/>
                    <a:gd name="T6" fmla="*/ 18 w 36"/>
                    <a:gd name="T7" fmla="*/ 0 h 27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6" h="27">
                      <a:moveTo>
                        <a:pt x="18" y="0"/>
                      </a:moveTo>
                      <a:lnTo>
                        <a:pt x="36" y="27"/>
                      </a:lnTo>
                      <a:lnTo>
                        <a:pt x="0" y="27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noFill/>
                <a:ln w="5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  <p:sp>
          <p:nvSpPr>
            <p:cNvPr id="18980" name="Rectangle 919"/>
            <p:cNvSpPr>
              <a:spLocks noChangeArrowheads="1"/>
            </p:cNvSpPr>
            <p:nvPr/>
          </p:nvSpPr>
          <p:spPr bwMode="auto">
            <a:xfrm>
              <a:off x="4740" y="2023"/>
              <a:ext cx="22" cy="3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CC0000"/>
                </a:buClr>
                <a:buSzPct val="120000"/>
                <a:buFont typeface="Wingdings" panose="05000000000000000000" pitchFamily="2" charset="2"/>
                <a:buChar char="F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3CC33"/>
                </a:buClr>
                <a:buFont typeface="Wingdings" panose="05000000000000000000" pitchFamily="2" charset="2"/>
                <a:buChar char="Ø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spcBef>
                  <a:spcPct val="20000"/>
                </a:spcBef>
                <a:buSzPct val="90000"/>
                <a:buFont typeface="Wingdings" panose="05000000000000000000" pitchFamily="2" charset="2"/>
                <a:buChar char="p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1800">
                <a:ea typeface="宋体" panose="02010600030101010101" pitchFamily="2" charset="-122"/>
              </a:endParaRPr>
            </a:p>
          </p:txBody>
        </p:sp>
        <p:sp>
          <p:nvSpPr>
            <p:cNvPr id="18981" name="Rectangle 920"/>
            <p:cNvSpPr>
              <a:spLocks noChangeArrowheads="1"/>
            </p:cNvSpPr>
            <p:nvPr/>
          </p:nvSpPr>
          <p:spPr bwMode="auto">
            <a:xfrm>
              <a:off x="4810" y="1997"/>
              <a:ext cx="23" cy="58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CC0000"/>
                </a:buClr>
                <a:buSzPct val="120000"/>
                <a:buFont typeface="Wingdings" panose="05000000000000000000" pitchFamily="2" charset="2"/>
                <a:buChar char="F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3CC33"/>
                </a:buClr>
                <a:buFont typeface="Wingdings" panose="05000000000000000000" pitchFamily="2" charset="2"/>
                <a:buChar char="Ø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spcBef>
                  <a:spcPct val="20000"/>
                </a:spcBef>
                <a:buSzPct val="90000"/>
                <a:buFont typeface="Wingdings" panose="05000000000000000000" pitchFamily="2" charset="2"/>
                <a:buChar char="p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1800">
                <a:ea typeface="宋体" panose="02010600030101010101" pitchFamily="2" charset="-122"/>
              </a:endParaRPr>
            </a:p>
          </p:txBody>
        </p:sp>
        <p:sp>
          <p:nvSpPr>
            <p:cNvPr id="18982" name="Rectangle 921"/>
            <p:cNvSpPr>
              <a:spLocks noChangeArrowheads="1"/>
            </p:cNvSpPr>
            <p:nvPr/>
          </p:nvSpPr>
          <p:spPr bwMode="auto">
            <a:xfrm rot="-5400000">
              <a:off x="4921" y="2168"/>
              <a:ext cx="90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CC0000"/>
                </a:buClr>
                <a:buSzPct val="120000"/>
                <a:buFont typeface="Wingdings" panose="05000000000000000000" pitchFamily="2" charset="2"/>
                <a:buChar char="F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3CC33"/>
                </a:buClr>
                <a:buFont typeface="Wingdings" panose="05000000000000000000" pitchFamily="2" charset="2"/>
                <a:buChar char="Ø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spcBef>
                  <a:spcPct val="20000"/>
                </a:spcBef>
                <a:buSzPct val="90000"/>
                <a:buFont typeface="Wingdings" panose="05000000000000000000" pitchFamily="2" charset="2"/>
                <a:buChar char="p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zh-CN" altLang="zh-CN" sz="80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VB</a:t>
              </a:r>
              <a:endParaRPr lang="zh-CN" altLang="zh-CN" sz="1800">
                <a:ea typeface="宋体" panose="02010600030101010101" pitchFamily="2" charset="-122"/>
              </a:endParaRPr>
            </a:p>
          </p:txBody>
        </p:sp>
        <p:sp>
          <p:nvSpPr>
            <p:cNvPr id="18983" name="Rectangle 922"/>
            <p:cNvSpPr>
              <a:spLocks noChangeArrowheads="1"/>
            </p:cNvSpPr>
            <p:nvPr/>
          </p:nvSpPr>
          <p:spPr bwMode="auto">
            <a:xfrm rot="-5400000">
              <a:off x="4958" y="2122"/>
              <a:ext cx="16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CC0000"/>
                </a:buClr>
                <a:buSzPct val="120000"/>
                <a:buFont typeface="Wingdings" panose="05000000000000000000" pitchFamily="2" charset="2"/>
                <a:buChar char="F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3CC33"/>
                </a:buClr>
                <a:buFont typeface="Wingdings" panose="05000000000000000000" pitchFamily="2" charset="2"/>
                <a:buChar char="Ø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spcBef>
                  <a:spcPct val="20000"/>
                </a:spcBef>
                <a:buSzPct val="90000"/>
                <a:buFont typeface="Wingdings" panose="05000000000000000000" pitchFamily="2" charset="2"/>
                <a:buChar char="p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zh-CN" altLang="zh-CN" sz="80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 </a:t>
              </a:r>
              <a:endParaRPr lang="zh-CN" altLang="zh-CN" sz="1800">
                <a:ea typeface="宋体" panose="02010600030101010101" pitchFamily="2" charset="-122"/>
              </a:endParaRPr>
            </a:p>
          </p:txBody>
        </p:sp>
        <p:sp>
          <p:nvSpPr>
            <p:cNvPr id="18984" name="Freeform 923"/>
            <p:cNvSpPr>
              <a:spLocks noEditPoints="1"/>
            </p:cNvSpPr>
            <p:nvPr/>
          </p:nvSpPr>
          <p:spPr bwMode="auto">
            <a:xfrm>
              <a:off x="4589" y="2177"/>
              <a:ext cx="318" cy="213"/>
            </a:xfrm>
            <a:custGeom>
              <a:avLst/>
              <a:gdLst>
                <a:gd name="T0" fmla="*/ 316 w 318"/>
                <a:gd name="T1" fmla="*/ 0 h 213"/>
                <a:gd name="T2" fmla="*/ 273 w 318"/>
                <a:gd name="T3" fmla="*/ 0 h 213"/>
                <a:gd name="T4" fmla="*/ 259 w 318"/>
                <a:gd name="T5" fmla="*/ 3 h 213"/>
                <a:gd name="T6" fmla="*/ 248 w 318"/>
                <a:gd name="T7" fmla="*/ 3 h 213"/>
                <a:gd name="T8" fmla="*/ 248 w 318"/>
                <a:gd name="T9" fmla="*/ 3 h 213"/>
                <a:gd name="T10" fmla="*/ 209 w 318"/>
                <a:gd name="T11" fmla="*/ 0 h 213"/>
                <a:gd name="T12" fmla="*/ 192 w 318"/>
                <a:gd name="T13" fmla="*/ 0 h 213"/>
                <a:gd name="T14" fmla="*/ 153 w 318"/>
                <a:gd name="T15" fmla="*/ 3 h 213"/>
                <a:gd name="T16" fmla="*/ 142 w 318"/>
                <a:gd name="T17" fmla="*/ 3 h 213"/>
                <a:gd name="T18" fmla="*/ 142 w 318"/>
                <a:gd name="T19" fmla="*/ 3 h 213"/>
                <a:gd name="T20" fmla="*/ 128 w 318"/>
                <a:gd name="T21" fmla="*/ 0 h 213"/>
                <a:gd name="T22" fmla="*/ 85 w 318"/>
                <a:gd name="T23" fmla="*/ 0 h 213"/>
                <a:gd name="T24" fmla="*/ 71 w 318"/>
                <a:gd name="T25" fmla="*/ 3 h 213"/>
                <a:gd name="T26" fmla="*/ 60 w 318"/>
                <a:gd name="T27" fmla="*/ 3 h 213"/>
                <a:gd name="T28" fmla="*/ 60 w 318"/>
                <a:gd name="T29" fmla="*/ 3 h 213"/>
                <a:gd name="T30" fmla="*/ 46 w 318"/>
                <a:gd name="T31" fmla="*/ 0 h 213"/>
                <a:gd name="T32" fmla="*/ 3 w 318"/>
                <a:gd name="T33" fmla="*/ 0 h 213"/>
                <a:gd name="T34" fmla="*/ 4 w 318"/>
                <a:gd name="T35" fmla="*/ 12 h 213"/>
                <a:gd name="T36" fmla="*/ 4 w 318"/>
                <a:gd name="T37" fmla="*/ 22 h 213"/>
                <a:gd name="T38" fmla="*/ 4 w 318"/>
                <a:gd name="T39" fmla="*/ 22 h 213"/>
                <a:gd name="T40" fmla="*/ 0 w 318"/>
                <a:gd name="T41" fmla="*/ 56 h 213"/>
                <a:gd name="T42" fmla="*/ 0 w 318"/>
                <a:gd name="T43" fmla="*/ 72 h 213"/>
                <a:gd name="T44" fmla="*/ 4 w 318"/>
                <a:gd name="T45" fmla="*/ 106 h 213"/>
                <a:gd name="T46" fmla="*/ 4 w 318"/>
                <a:gd name="T47" fmla="*/ 116 h 213"/>
                <a:gd name="T48" fmla="*/ 4 w 318"/>
                <a:gd name="T49" fmla="*/ 116 h 213"/>
                <a:gd name="T50" fmla="*/ 0 w 318"/>
                <a:gd name="T51" fmla="*/ 128 h 213"/>
                <a:gd name="T52" fmla="*/ 0 w 318"/>
                <a:gd name="T53" fmla="*/ 166 h 213"/>
                <a:gd name="T54" fmla="*/ 4 w 318"/>
                <a:gd name="T55" fmla="*/ 178 h 213"/>
                <a:gd name="T56" fmla="*/ 4 w 318"/>
                <a:gd name="T57" fmla="*/ 188 h 213"/>
                <a:gd name="T58" fmla="*/ 4 w 318"/>
                <a:gd name="T59" fmla="*/ 188 h 213"/>
                <a:gd name="T60" fmla="*/ 17 w 318"/>
                <a:gd name="T61" fmla="*/ 210 h 213"/>
                <a:gd name="T62" fmla="*/ 4 w 318"/>
                <a:gd name="T63" fmla="*/ 200 h 213"/>
                <a:gd name="T64" fmla="*/ 28 w 318"/>
                <a:gd name="T65" fmla="*/ 213 h 213"/>
                <a:gd name="T66" fmla="*/ 46 w 318"/>
                <a:gd name="T67" fmla="*/ 213 h 213"/>
                <a:gd name="T68" fmla="*/ 85 w 318"/>
                <a:gd name="T69" fmla="*/ 210 h 213"/>
                <a:gd name="T70" fmla="*/ 95 w 318"/>
                <a:gd name="T71" fmla="*/ 210 h 213"/>
                <a:gd name="T72" fmla="*/ 95 w 318"/>
                <a:gd name="T73" fmla="*/ 210 h 213"/>
                <a:gd name="T74" fmla="*/ 110 w 318"/>
                <a:gd name="T75" fmla="*/ 213 h 213"/>
                <a:gd name="T76" fmla="*/ 152 w 318"/>
                <a:gd name="T77" fmla="*/ 213 h 213"/>
                <a:gd name="T78" fmla="*/ 166 w 318"/>
                <a:gd name="T79" fmla="*/ 210 h 213"/>
                <a:gd name="T80" fmla="*/ 177 w 318"/>
                <a:gd name="T81" fmla="*/ 210 h 213"/>
                <a:gd name="T82" fmla="*/ 177 w 318"/>
                <a:gd name="T83" fmla="*/ 210 h 213"/>
                <a:gd name="T84" fmla="*/ 191 w 318"/>
                <a:gd name="T85" fmla="*/ 213 h 213"/>
                <a:gd name="T86" fmla="*/ 234 w 318"/>
                <a:gd name="T87" fmla="*/ 213 h 213"/>
                <a:gd name="T88" fmla="*/ 248 w 318"/>
                <a:gd name="T89" fmla="*/ 210 h 213"/>
                <a:gd name="T90" fmla="*/ 259 w 318"/>
                <a:gd name="T91" fmla="*/ 210 h 213"/>
                <a:gd name="T92" fmla="*/ 259 w 318"/>
                <a:gd name="T93" fmla="*/ 210 h 213"/>
                <a:gd name="T94" fmla="*/ 298 w 318"/>
                <a:gd name="T95" fmla="*/ 213 h 213"/>
                <a:gd name="T96" fmla="*/ 316 w 318"/>
                <a:gd name="T97" fmla="*/ 213 h 213"/>
                <a:gd name="T98" fmla="*/ 314 w 318"/>
                <a:gd name="T99" fmla="*/ 178 h 213"/>
                <a:gd name="T100" fmla="*/ 314 w 318"/>
                <a:gd name="T101" fmla="*/ 168 h 213"/>
                <a:gd name="T102" fmla="*/ 314 w 318"/>
                <a:gd name="T103" fmla="*/ 168 h 213"/>
                <a:gd name="T104" fmla="*/ 318 w 318"/>
                <a:gd name="T105" fmla="*/ 156 h 213"/>
                <a:gd name="T106" fmla="*/ 318 w 318"/>
                <a:gd name="T107" fmla="*/ 118 h 213"/>
                <a:gd name="T108" fmla="*/ 314 w 318"/>
                <a:gd name="T109" fmla="*/ 106 h 213"/>
                <a:gd name="T110" fmla="*/ 314 w 318"/>
                <a:gd name="T111" fmla="*/ 96 h 213"/>
                <a:gd name="T112" fmla="*/ 314 w 318"/>
                <a:gd name="T113" fmla="*/ 96 h 213"/>
                <a:gd name="T114" fmla="*/ 318 w 318"/>
                <a:gd name="T115" fmla="*/ 84 h 213"/>
                <a:gd name="T116" fmla="*/ 318 w 318"/>
                <a:gd name="T117" fmla="*/ 46 h 213"/>
                <a:gd name="T118" fmla="*/ 314 w 318"/>
                <a:gd name="T119" fmla="*/ 34 h 213"/>
                <a:gd name="T120" fmla="*/ 314 w 318"/>
                <a:gd name="T121" fmla="*/ 24 h 213"/>
                <a:gd name="T122" fmla="*/ 314 w 318"/>
                <a:gd name="T123" fmla="*/ 24 h 213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318" h="213">
                  <a:moveTo>
                    <a:pt x="316" y="3"/>
                  </a:moveTo>
                  <a:lnTo>
                    <a:pt x="288" y="3"/>
                  </a:lnTo>
                  <a:lnTo>
                    <a:pt x="288" y="0"/>
                  </a:lnTo>
                  <a:lnTo>
                    <a:pt x="316" y="0"/>
                  </a:lnTo>
                  <a:lnTo>
                    <a:pt x="316" y="3"/>
                  </a:lnTo>
                  <a:close/>
                  <a:moveTo>
                    <a:pt x="277" y="3"/>
                  </a:moveTo>
                  <a:lnTo>
                    <a:pt x="273" y="3"/>
                  </a:lnTo>
                  <a:lnTo>
                    <a:pt x="273" y="0"/>
                  </a:lnTo>
                  <a:lnTo>
                    <a:pt x="277" y="0"/>
                  </a:lnTo>
                  <a:lnTo>
                    <a:pt x="277" y="3"/>
                  </a:lnTo>
                  <a:close/>
                  <a:moveTo>
                    <a:pt x="263" y="3"/>
                  </a:moveTo>
                  <a:lnTo>
                    <a:pt x="259" y="3"/>
                  </a:lnTo>
                  <a:lnTo>
                    <a:pt x="259" y="0"/>
                  </a:lnTo>
                  <a:lnTo>
                    <a:pt x="263" y="0"/>
                  </a:lnTo>
                  <a:lnTo>
                    <a:pt x="263" y="3"/>
                  </a:lnTo>
                  <a:close/>
                  <a:moveTo>
                    <a:pt x="248" y="3"/>
                  </a:moveTo>
                  <a:lnTo>
                    <a:pt x="220" y="3"/>
                  </a:lnTo>
                  <a:lnTo>
                    <a:pt x="220" y="0"/>
                  </a:lnTo>
                  <a:lnTo>
                    <a:pt x="248" y="0"/>
                  </a:lnTo>
                  <a:lnTo>
                    <a:pt x="248" y="3"/>
                  </a:lnTo>
                  <a:close/>
                  <a:moveTo>
                    <a:pt x="209" y="3"/>
                  </a:moveTo>
                  <a:lnTo>
                    <a:pt x="206" y="3"/>
                  </a:lnTo>
                  <a:lnTo>
                    <a:pt x="206" y="0"/>
                  </a:lnTo>
                  <a:lnTo>
                    <a:pt x="209" y="0"/>
                  </a:lnTo>
                  <a:lnTo>
                    <a:pt x="209" y="3"/>
                  </a:lnTo>
                  <a:close/>
                  <a:moveTo>
                    <a:pt x="195" y="3"/>
                  </a:moveTo>
                  <a:lnTo>
                    <a:pt x="192" y="3"/>
                  </a:lnTo>
                  <a:lnTo>
                    <a:pt x="192" y="0"/>
                  </a:lnTo>
                  <a:lnTo>
                    <a:pt x="195" y="0"/>
                  </a:lnTo>
                  <a:lnTo>
                    <a:pt x="195" y="3"/>
                  </a:lnTo>
                  <a:close/>
                  <a:moveTo>
                    <a:pt x="181" y="3"/>
                  </a:moveTo>
                  <a:lnTo>
                    <a:pt x="153" y="3"/>
                  </a:lnTo>
                  <a:lnTo>
                    <a:pt x="153" y="0"/>
                  </a:lnTo>
                  <a:lnTo>
                    <a:pt x="181" y="0"/>
                  </a:lnTo>
                  <a:lnTo>
                    <a:pt x="181" y="3"/>
                  </a:lnTo>
                  <a:close/>
                  <a:moveTo>
                    <a:pt x="142" y="3"/>
                  </a:moveTo>
                  <a:lnTo>
                    <a:pt x="138" y="3"/>
                  </a:lnTo>
                  <a:lnTo>
                    <a:pt x="138" y="0"/>
                  </a:lnTo>
                  <a:lnTo>
                    <a:pt x="142" y="0"/>
                  </a:lnTo>
                  <a:lnTo>
                    <a:pt x="142" y="3"/>
                  </a:lnTo>
                  <a:close/>
                  <a:moveTo>
                    <a:pt x="128" y="3"/>
                  </a:moveTo>
                  <a:lnTo>
                    <a:pt x="124" y="3"/>
                  </a:lnTo>
                  <a:lnTo>
                    <a:pt x="124" y="0"/>
                  </a:lnTo>
                  <a:lnTo>
                    <a:pt x="128" y="0"/>
                  </a:lnTo>
                  <a:lnTo>
                    <a:pt x="128" y="3"/>
                  </a:lnTo>
                  <a:close/>
                  <a:moveTo>
                    <a:pt x="114" y="3"/>
                  </a:moveTo>
                  <a:lnTo>
                    <a:pt x="85" y="3"/>
                  </a:lnTo>
                  <a:lnTo>
                    <a:pt x="85" y="0"/>
                  </a:lnTo>
                  <a:lnTo>
                    <a:pt x="114" y="0"/>
                  </a:lnTo>
                  <a:lnTo>
                    <a:pt x="114" y="3"/>
                  </a:lnTo>
                  <a:close/>
                  <a:moveTo>
                    <a:pt x="75" y="3"/>
                  </a:moveTo>
                  <a:lnTo>
                    <a:pt x="71" y="3"/>
                  </a:lnTo>
                  <a:lnTo>
                    <a:pt x="71" y="0"/>
                  </a:lnTo>
                  <a:lnTo>
                    <a:pt x="75" y="0"/>
                  </a:lnTo>
                  <a:lnTo>
                    <a:pt x="75" y="3"/>
                  </a:lnTo>
                  <a:close/>
                  <a:moveTo>
                    <a:pt x="60" y="3"/>
                  </a:moveTo>
                  <a:lnTo>
                    <a:pt x="57" y="3"/>
                  </a:lnTo>
                  <a:lnTo>
                    <a:pt x="57" y="0"/>
                  </a:lnTo>
                  <a:lnTo>
                    <a:pt x="60" y="0"/>
                  </a:lnTo>
                  <a:lnTo>
                    <a:pt x="60" y="3"/>
                  </a:lnTo>
                  <a:close/>
                  <a:moveTo>
                    <a:pt x="46" y="3"/>
                  </a:moveTo>
                  <a:lnTo>
                    <a:pt x="18" y="3"/>
                  </a:lnTo>
                  <a:lnTo>
                    <a:pt x="18" y="0"/>
                  </a:lnTo>
                  <a:lnTo>
                    <a:pt x="46" y="0"/>
                  </a:lnTo>
                  <a:lnTo>
                    <a:pt x="46" y="3"/>
                  </a:lnTo>
                  <a:close/>
                  <a:moveTo>
                    <a:pt x="7" y="3"/>
                  </a:moveTo>
                  <a:lnTo>
                    <a:pt x="3" y="3"/>
                  </a:lnTo>
                  <a:lnTo>
                    <a:pt x="3" y="0"/>
                  </a:lnTo>
                  <a:lnTo>
                    <a:pt x="7" y="0"/>
                  </a:lnTo>
                  <a:lnTo>
                    <a:pt x="7" y="3"/>
                  </a:lnTo>
                  <a:close/>
                  <a:moveTo>
                    <a:pt x="4" y="9"/>
                  </a:moveTo>
                  <a:lnTo>
                    <a:pt x="4" y="12"/>
                  </a:lnTo>
                  <a:lnTo>
                    <a:pt x="0" y="12"/>
                  </a:lnTo>
                  <a:lnTo>
                    <a:pt x="0" y="9"/>
                  </a:lnTo>
                  <a:lnTo>
                    <a:pt x="4" y="9"/>
                  </a:lnTo>
                  <a:close/>
                  <a:moveTo>
                    <a:pt x="4" y="22"/>
                  </a:moveTo>
                  <a:lnTo>
                    <a:pt x="4" y="47"/>
                  </a:lnTo>
                  <a:lnTo>
                    <a:pt x="0" y="47"/>
                  </a:lnTo>
                  <a:lnTo>
                    <a:pt x="0" y="22"/>
                  </a:lnTo>
                  <a:lnTo>
                    <a:pt x="4" y="22"/>
                  </a:lnTo>
                  <a:close/>
                  <a:moveTo>
                    <a:pt x="4" y="56"/>
                  </a:moveTo>
                  <a:lnTo>
                    <a:pt x="4" y="59"/>
                  </a:lnTo>
                  <a:lnTo>
                    <a:pt x="0" y="59"/>
                  </a:lnTo>
                  <a:lnTo>
                    <a:pt x="0" y="56"/>
                  </a:lnTo>
                  <a:lnTo>
                    <a:pt x="4" y="56"/>
                  </a:lnTo>
                  <a:close/>
                  <a:moveTo>
                    <a:pt x="4" y="69"/>
                  </a:moveTo>
                  <a:lnTo>
                    <a:pt x="4" y="72"/>
                  </a:lnTo>
                  <a:lnTo>
                    <a:pt x="0" y="72"/>
                  </a:lnTo>
                  <a:lnTo>
                    <a:pt x="0" y="69"/>
                  </a:lnTo>
                  <a:lnTo>
                    <a:pt x="4" y="69"/>
                  </a:lnTo>
                  <a:close/>
                  <a:moveTo>
                    <a:pt x="4" y="81"/>
                  </a:moveTo>
                  <a:lnTo>
                    <a:pt x="4" y="106"/>
                  </a:lnTo>
                  <a:lnTo>
                    <a:pt x="0" y="106"/>
                  </a:lnTo>
                  <a:lnTo>
                    <a:pt x="0" y="81"/>
                  </a:lnTo>
                  <a:lnTo>
                    <a:pt x="4" y="81"/>
                  </a:lnTo>
                  <a:close/>
                  <a:moveTo>
                    <a:pt x="4" y="116"/>
                  </a:moveTo>
                  <a:lnTo>
                    <a:pt x="4" y="119"/>
                  </a:lnTo>
                  <a:lnTo>
                    <a:pt x="0" y="119"/>
                  </a:lnTo>
                  <a:lnTo>
                    <a:pt x="0" y="116"/>
                  </a:lnTo>
                  <a:lnTo>
                    <a:pt x="4" y="116"/>
                  </a:lnTo>
                  <a:close/>
                  <a:moveTo>
                    <a:pt x="4" y="128"/>
                  </a:moveTo>
                  <a:lnTo>
                    <a:pt x="4" y="132"/>
                  </a:lnTo>
                  <a:lnTo>
                    <a:pt x="0" y="132"/>
                  </a:lnTo>
                  <a:lnTo>
                    <a:pt x="0" y="128"/>
                  </a:lnTo>
                  <a:lnTo>
                    <a:pt x="4" y="128"/>
                  </a:lnTo>
                  <a:close/>
                  <a:moveTo>
                    <a:pt x="4" y="141"/>
                  </a:moveTo>
                  <a:lnTo>
                    <a:pt x="4" y="166"/>
                  </a:lnTo>
                  <a:lnTo>
                    <a:pt x="0" y="166"/>
                  </a:lnTo>
                  <a:lnTo>
                    <a:pt x="0" y="141"/>
                  </a:lnTo>
                  <a:lnTo>
                    <a:pt x="4" y="141"/>
                  </a:lnTo>
                  <a:close/>
                  <a:moveTo>
                    <a:pt x="4" y="175"/>
                  </a:moveTo>
                  <a:lnTo>
                    <a:pt x="4" y="178"/>
                  </a:lnTo>
                  <a:lnTo>
                    <a:pt x="0" y="178"/>
                  </a:lnTo>
                  <a:lnTo>
                    <a:pt x="0" y="175"/>
                  </a:lnTo>
                  <a:lnTo>
                    <a:pt x="4" y="175"/>
                  </a:lnTo>
                  <a:close/>
                  <a:moveTo>
                    <a:pt x="4" y="188"/>
                  </a:moveTo>
                  <a:lnTo>
                    <a:pt x="4" y="191"/>
                  </a:lnTo>
                  <a:lnTo>
                    <a:pt x="0" y="191"/>
                  </a:lnTo>
                  <a:lnTo>
                    <a:pt x="0" y="188"/>
                  </a:lnTo>
                  <a:lnTo>
                    <a:pt x="4" y="188"/>
                  </a:lnTo>
                  <a:close/>
                  <a:moveTo>
                    <a:pt x="4" y="200"/>
                  </a:moveTo>
                  <a:lnTo>
                    <a:pt x="4" y="212"/>
                  </a:lnTo>
                  <a:lnTo>
                    <a:pt x="2" y="210"/>
                  </a:lnTo>
                  <a:lnTo>
                    <a:pt x="17" y="210"/>
                  </a:lnTo>
                  <a:lnTo>
                    <a:pt x="17" y="213"/>
                  </a:lnTo>
                  <a:lnTo>
                    <a:pt x="0" y="213"/>
                  </a:lnTo>
                  <a:lnTo>
                    <a:pt x="0" y="200"/>
                  </a:lnTo>
                  <a:lnTo>
                    <a:pt x="4" y="200"/>
                  </a:lnTo>
                  <a:close/>
                  <a:moveTo>
                    <a:pt x="28" y="210"/>
                  </a:moveTo>
                  <a:lnTo>
                    <a:pt x="32" y="210"/>
                  </a:lnTo>
                  <a:lnTo>
                    <a:pt x="32" y="213"/>
                  </a:lnTo>
                  <a:lnTo>
                    <a:pt x="28" y="213"/>
                  </a:lnTo>
                  <a:lnTo>
                    <a:pt x="28" y="210"/>
                  </a:lnTo>
                  <a:close/>
                  <a:moveTo>
                    <a:pt x="42" y="210"/>
                  </a:moveTo>
                  <a:lnTo>
                    <a:pt x="46" y="210"/>
                  </a:lnTo>
                  <a:lnTo>
                    <a:pt x="46" y="213"/>
                  </a:lnTo>
                  <a:lnTo>
                    <a:pt x="42" y="213"/>
                  </a:lnTo>
                  <a:lnTo>
                    <a:pt x="42" y="210"/>
                  </a:lnTo>
                  <a:close/>
                  <a:moveTo>
                    <a:pt x="56" y="210"/>
                  </a:moveTo>
                  <a:lnTo>
                    <a:pt x="85" y="210"/>
                  </a:lnTo>
                  <a:lnTo>
                    <a:pt x="85" y="213"/>
                  </a:lnTo>
                  <a:lnTo>
                    <a:pt x="56" y="213"/>
                  </a:lnTo>
                  <a:lnTo>
                    <a:pt x="56" y="210"/>
                  </a:lnTo>
                  <a:close/>
                  <a:moveTo>
                    <a:pt x="95" y="210"/>
                  </a:moveTo>
                  <a:lnTo>
                    <a:pt x="99" y="210"/>
                  </a:lnTo>
                  <a:lnTo>
                    <a:pt x="99" y="213"/>
                  </a:lnTo>
                  <a:lnTo>
                    <a:pt x="95" y="213"/>
                  </a:lnTo>
                  <a:lnTo>
                    <a:pt x="95" y="210"/>
                  </a:lnTo>
                  <a:close/>
                  <a:moveTo>
                    <a:pt x="110" y="210"/>
                  </a:moveTo>
                  <a:lnTo>
                    <a:pt x="113" y="210"/>
                  </a:lnTo>
                  <a:lnTo>
                    <a:pt x="113" y="213"/>
                  </a:lnTo>
                  <a:lnTo>
                    <a:pt x="110" y="213"/>
                  </a:lnTo>
                  <a:lnTo>
                    <a:pt x="110" y="210"/>
                  </a:lnTo>
                  <a:close/>
                  <a:moveTo>
                    <a:pt x="124" y="210"/>
                  </a:moveTo>
                  <a:lnTo>
                    <a:pt x="152" y="210"/>
                  </a:lnTo>
                  <a:lnTo>
                    <a:pt x="152" y="213"/>
                  </a:lnTo>
                  <a:lnTo>
                    <a:pt x="124" y="213"/>
                  </a:lnTo>
                  <a:lnTo>
                    <a:pt x="124" y="210"/>
                  </a:lnTo>
                  <a:close/>
                  <a:moveTo>
                    <a:pt x="163" y="210"/>
                  </a:moveTo>
                  <a:lnTo>
                    <a:pt x="166" y="210"/>
                  </a:lnTo>
                  <a:lnTo>
                    <a:pt x="166" y="213"/>
                  </a:lnTo>
                  <a:lnTo>
                    <a:pt x="163" y="213"/>
                  </a:lnTo>
                  <a:lnTo>
                    <a:pt x="163" y="210"/>
                  </a:lnTo>
                  <a:close/>
                  <a:moveTo>
                    <a:pt x="177" y="210"/>
                  </a:moveTo>
                  <a:lnTo>
                    <a:pt x="181" y="210"/>
                  </a:lnTo>
                  <a:lnTo>
                    <a:pt x="181" y="213"/>
                  </a:lnTo>
                  <a:lnTo>
                    <a:pt x="177" y="213"/>
                  </a:lnTo>
                  <a:lnTo>
                    <a:pt x="177" y="210"/>
                  </a:lnTo>
                  <a:close/>
                  <a:moveTo>
                    <a:pt x="191" y="210"/>
                  </a:moveTo>
                  <a:lnTo>
                    <a:pt x="220" y="210"/>
                  </a:lnTo>
                  <a:lnTo>
                    <a:pt x="220" y="213"/>
                  </a:lnTo>
                  <a:lnTo>
                    <a:pt x="191" y="213"/>
                  </a:lnTo>
                  <a:lnTo>
                    <a:pt x="191" y="210"/>
                  </a:lnTo>
                  <a:close/>
                  <a:moveTo>
                    <a:pt x="230" y="210"/>
                  </a:moveTo>
                  <a:lnTo>
                    <a:pt x="234" y="210"/>
                  </a:lnTo>
                  <a:lnTo>
                    <a:pt x="234" y="213"/>
                  </a:lnTo>
                  <a:lnTo>
                    <a:pt x="230" y="213"/>
                  </a:lnTo>
                  <a:lnTo>
                    <a:pt x="230" y="210"/>
                  </a:lnTo>
                  <a:close/>
                  <a:moveTo>
                    <a:pt x="245" y="210"/>
                  </a:moveTo>
                  <a:lnTo>
                    <a:pt x="248" y="210"/>
                  </a:lnTo>
                  <a:lnTo>
                    <a:pt x="248" y="213"/>
                  </a:lnTo>
                  <a:lnTo>
                    <a:pt x="245" y="213"/>
                  </a:lnTo>
                  <a:lnTo>
                    <a:pt x="245" y="210"/>
                  </a:lnTo>
                  <a:close/>
                  <a:moveTo>
                    <a:pt x="259" y="210"/>
                  </a:moveTo>
                  <a:lnTo>
                    <a:pt x="287" y="210"/>
                  </a:lnTo>
                  <a:lnTo>
                    <a:pt x="287" y="213"/>
                  </a:lnTo>
                  <a:lnTo>
                    <a:pt x="259" y="213"/>
                  </a:lnTo>
                  <a:lnTo>
                    <a:pt x="259" y="210"/>
                  </a:lnTo>
                  <a:close/>
                  <a:moveTo>
                    <a:pt x="298" y="210"/>
                  </a:moveTo>
                  <a:lnTo>
                    <a:pt x="302" y="210"/>
                  </a:lnTo>
                  <a:lnTo>
                    <a:pt x="302" y="213"/>
                  </a:lnTo>
                  <a:lnTo>
                    <a:pt x="298" y="213"/>
                  </a:lnTo>
                  <a:lnTo>
                    <a:pt x="298" y="210"/>
                  </a:lnTo>
                  <a:close/>
                  <a:moveTo>
                    <a:pt x="312" y="210"/>
                  </a:moveTo>
                  <a:lnTo>
                    <a:pt x="316" y="210"/>
                  </a:lnTo>
                  <a:lnTo>
                    <a:pt x="316" y="213"/>
                  </a:lnTo>
                  <a:lnTo>
                    <a:pt x="312" y="213"/>
                  </a:lnTo>
                  <a:lnTo>
                    <a:pt x="312" y="210"/>
                  </a:lnTo>
                  <a:close/>
                  <a:moveTo>
                    <a:pt x="314" y="203"/>
                  </a:moveTo>
                  <a:lnTo>
                    <a:pt x="314" y="178"/>
                  </a:lnTo>
                  <a:lnTo>
                    <a:pt x="318" y="178"/>
                  </a:lnTo>
                  <a:lnTo>
                    <a:pt x="318" y="203"/>
                  </a:lnTo>
                  <a:lnTo>
                    <a:pt x="314" y="203"/>
                  </a:lnTo>
                  <a:close/>
                  <a:moveTo>
                    <a:pt x="314" y="168"/>
                  </a:moveTo>
                  <a:lnTo>
                    <a:pt x="314" y="165"/>
                  </a:lnTo>
                  <a:lnTo>
                    <a:pt x="318" y="165"/>
                  </a:lnTo>
                  <a:lnTo>
                    <a:pt x="318" y="168"/>
                  </a:lnTo>
                  <a:lnTo>
                    <a:pt x="314" y="168"/>
                  </a:lnTo>
                  <a:close/>
                  <a:moveTo>
                    <a:pt x="314" y="156"/>
                  </a:moveTo>
                  <a:lnTo>
                    <a:pt x="314" y="153"/>
                  </a:lnTo>
                  <a:lnTo>
                    <a:pt x="318" y="153"/>
                  </a:lnTo>
                  <a:lnTo>
                    <a:pt x="318" y="156"/>
                  </a:lnTo>
                  <a:lnTo>
                    <a:pt x="314" y="156"/>
                  </a:lnTo>
                  <a:close/>
                  <a:moveTo>
                    <a:pt x="314" y="143"/>
                  </a:moveTo>
                  <a:lnTo>
                    <a:pt x="314" y="118"/>
                  </a:lnTo>
                  <a:lnTo>
                    <a:pt x="318" y="118"/>
                  </a:lnTo>
                  <a:lnTo>
                    <a:pt x="318" y="143"/>
                  </a:lnTo>
                  <a:lnTo>
                    <a:pt x="314" y="143"/>
                  </a:lnTo>
                  <a:close/>
                  <a:moveTo>
                    <a:pt x="314" y="109"/>
                  </a:moveTo>
                  <a:lnTo>
                    <a:pt x="314" y="106"/>
                  </a:lnTo>
                  <a:lnTo>
                    <a:pt x="318" y="106"/>
                  </a:lnTo>
                  <a:lnTo>
                    <a:pt x="318" y="109"/>
                  </a:lnTo>
                  <a:lnTo>
                    <a:pt x="314" y="109"/>
                  </a:lnTo>
                  <a:close/>
                  <a:moveTo>
                    <a:pt x="314" y="96"/>
                  </a:moveTo>
                  <a:lnTo>
                    <a:pt x="314" y="93"/>
                  </a:lnTo>
                  <a:lnTo>
                    <a:pt x="318" y="93"/>
                  </a:lnTo>
                  <a:lnTo>
                    <a:pt x="318" y="96"/>
                  </a:lnTo>
                  <a:lnTo>
                    <a:pt x="314" y="96"/>
                  </a:lnTo>
                  <a:close/>
                  <a:moveTo>
                    <a:pt x="314" y="84"/>
                  </a:moveTo>
                  <a:lnTo>
                    <a:pt x="314" y="59"/>
                  </a:lnTo>
                  <a:lnTo>
                    <a:pt x="318" y="59"/>
                  </a:lnTo>
                  <a:lnTo>
                    <a:pt x="318" y="84"/>
                  </a:lnTo>
                  <a:lnTo>
                    <a:pt x="314" y="84"/>
                  </a:lnTo>
                  <a:close/>
                  <a:moveTo>
                    <a:pt x="314" y="49"/>
                  </a:moveTo>
                  <a:lnTo>
                    <a:pt x="314" y="46"/>
                  </a:lnTo>
                  <a:lnTo>
                    <a:pt x="318" y="46"/>
                  </a:lnTo>
                  <a:lnTo>
                    <a:pt x="318" y="49"/>
                  </a:lnTo>
                  <a:lnTo>
                    <a:pt x="314" y="49"/>
                  </a:lnTo>
                  <a:close/>
                  <a:moveTo>
                    <a:pt x="314" y="37"/>
                  </a:moveTo>
                  <a:lnTo>
                    <a:pt x="314" y="34"/>
                  </a:lnTo>
                  <a:lnTo>
                    <a:pt x="318" y="34"/>
                  </a:lnTo>
                  <a:lnTo>
                    <a:pt x="318" y="37"/>
                  </a:lnTo>
                  <a:lnTo>
                    <a:pt x="314" y="37"/>
                  </a:lnTo>
                  <a:close/>
                  <a:moveTo>
                    <a:pt x="314" y="24"/>
                  </a:moveTo>
                  <a:lnTo>
                    <a:pt x="314" y="1"/>
                  </a:lnTo>
                  <a:lnTo>
                    <a:pt x="318" y="1"/>
                  </a:lnTo>
                  <a:lnTo>
                    <a:pt x="318" y="24"/>
                  </a:lnTo>
                  <a:lnTo>
                    <a:pt x="314" y="24"/>
                  </a:lnTo>
                  <a:close/>
                </a:path>
              </a:pathLst>
            </a:custGeom>
            <a:solidFill>
              <a:srgbClr val="000000"/>
            </a:solidFill>
            <a:ln w="1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18985" name="Group 926"/>
            <p:cNvGrpSpPr>
              <a:grpSpLocks/>
            </p:cNvGrpSpPr>
            <p:nvPr/>
          </p:nvGrpSpPr>
          <p:grpSpPr bwMode="auto">
            <a:xfrm>
              <a:off x="4663" y="2372"/>
              <a:ext cx="35" cy="41"/>
              <a:chOff x="4663" y="2372"/>
              <a:chExt cx="35" cy="41"/>
            </a:xfrm>
          </p:grpSpPr>
          <p:sp>
            <p:nvSpPr>
              <p:cNvPr id="19832" name="Rectangle 924"/>
              <p:cNvSpPr>
                <a:spLocks noChangeArrowheads="1"/>
              </p:cNvSpPr>
              <p:nvPr/>
            </p:nvSpPr>
            <p:spPr bwMode="auto">
              <a:xfrm>
                <a:off x="4663" y="2372"/>
                <a:ext cx="35" cy="4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CC0000"/>
                  </a:buClr>
                  <a:buSzPct val="120000"/>
                  <a:buFont typeface="Wingdings" panose="05000000000000000000" pitchFamily="2" charset="2"/>
                  <a:buChar char="F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33CC33"/>
                  </a:buClr>
                  <a:buFont typeface="Wingdings" panose="05000000000000000000" pitchFamily="2" charset="2"/>
                  <a:buChar char="Ø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l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3pPr>
                <a:lvl4pPr marL="1600200" indent="-228600">
                  <a:spcBef>
                    <a:spcPct val="20000"/>
                  </a:spcBef>
                  <a:buSzPct val="90000"/>
                  <a:buFont typeface="Wingdings" panose="05000000000000000000" pitchFamily="2" charset="2"/>
                  <a:buChar char="p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spcBef>
                    <a:spcPct val="20000"/>
                  </a:spcBef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en-US" sz="1800">
                  <a:ea typeface="宋体" panose="02010600030101010101" pitchFamily="2" charset="-122"/>
                </a:endParaRPr>
              </a:p>
            </p:txBody>
          </p:sp>
          <p:sp>
            <p:nvSpPr>
              <p:cNvPr id="19833" name="Rectangle 925"/>
              <p:cNvSpPr>
                <a:spLocks noChangeArrowheads="1"/>
              </p:cNvSpPr>
              <p:nvPr/>
            </p:nvSpPr>
            <p:spPr bwMode="auto">
              <a:xfrm>
                <a:off x="4663" y="2372"/>
                <a:ext cx="35" cy="41"/>
              </a:xfrm>
              <a:prstGeom prst="rect">
                <a:avLst/>
              </a:prstGeom>
              <a:noFill/>
              <a:ln w="7" cap="rnd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CC0000"/>
                  </a:buClr>
                  <a:buSzPct val="120000"/>
                  <a:buFont typeface="Wingdings" panose="05000000000000000000" pitchFamily="2" charset="2"/>
                  <a:buChar char="F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33CC33"/>
                  </a:buClr>
                  <a:buFont typeface="Wingdings" panose="05000000000000000000" pitchFamily="2" charset="2"/>
                  <a:buChar char="Ø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l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3pPr>
                <a:lvl4pPr marL="1600200" indent="-228600">
                  <a:spcBef>
                    <a:spcPct val="20000"/>
                  </a:spcBef>
                  <a:buSzPct val="90000"/>
                  <a:buFont typeface="Wingdings" panose="05000000000000000000" pitchFamily="2" charset="2"/>
                  <a:buChar char="p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spcBef>
                    <a:spcPct val="20000"/>
                  </a:spcBef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en-US" sz="1800"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18986" name="Group 929"/>
            <p:cNvGrpSpPr>
              <a:grpSpLocks/>
            </p:cNvGrpSpPr>
            <p:nvPr/>
          </p:nvGrpSpPr>
          <p:grpSpPr bwMode="auto">
            <a:xfrm>
              <a:off x="4732" y="2372"/>
              <a:ext cx="34" cy="41"/>
              <a:chOff x="4732" y="2372"/>
              <a:chExt cx="34" cy="41"/>
            </a:xfrm>
          </p:grpSpPr>
          <p:sp>
            <p:nvSpPr>
              <p:cNvPr id="19830" name="Rectangle 927"/>
              <p:cNvSpPr>
                <a:spLocks noChangeArrowheads="1"/>
              </p:cNvSpPr>
              <p:nvPr/>
            </p:nvSpPr>
            <p:spPr bwMode="auto">
              <a:xfrm>
                <a:off x="4732" y="2372"/>
                <a:ext cx="34" cy="4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CC0000"/>
                  </a:buClr>
                  <a:buSzPct val="120000"/>
                  <a:buFont typeface="Wingdings" panose="05000000000000000000" pitchFamily="2" charset="2"/>
                  <a:buChar char="F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33CC33"/>
                  </a:buClr>
                  <a:buFont typeface="Wingdings" panose="05000000000000000000" pitchFamily="2" charset="2"/>
                  <a:buChar char="Ø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l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3pPr>
                <a:lvl4pPr marL="1600200" indent="-228600">
                  <a:spcBef>
                    <a:spcPct val="20000"/>
                  </a:spcBef>
                  <a:buSzPct val="90000"/>
                  <a:buFont typeface="Wingdings" panose="05000000000000000000" pitchFamily="2" charset="2"/>
                  <a:buChar char="p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spcBef>
                    <a:spcPct val="20000"/>
                  </a:spcBef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en-US" sz="1800">
                  <a:ea typeface="宋体" panose="02010600030101010101" pitchFamily="2" charset="-122"/>
                </a:endParaRPr>
              </a:p>
            </p:txBody>
          </p:sp>
          <p:sp>
            <p:nvSpPr>
              <p:cNvPr id="19831" name="Rectangle 928"/>
              <p:cNvSpPr>
                <a:spLocks noChangeArrowheads="1"/>
              </p:cNvSpPr>
              <p:nvPr/>
            </p:nvSpPr>
            <p:spPr bwMode="auto">
              <a:xfrm>
                <a:off x="4732" y="2372"/>
                <a:ext cx="34" cy="41"/>
              </a:xfrm>
              <a:prstGeom prst="rect">
                <a:avLst/>
              </a:prstGeom>
              <a:noFill/>
              <a:ln w="7" cap="rnd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CC0000"/>
                  </a:buClr>
                  <a:buSzPct val="120000"/>
                  <a:buFont typeface="Wingdings" panose="05000000000000000000" pitchFamily="2" charset="2"/>
                  <a:buChar char="F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33CC33"/>
                  </a:buClr>
                  <a:buFont typeface="Wingdings" panose="05000000000000000000" pitchFamily="2" charset="2"/>
                  <a:buChar char="Ø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l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3pPr>
                <a:lvl4pPr marL="1600200" indent="-228600">
                  <a:spcBef>
                    <a:spcPct val="20000"/>
                  </a:spcBef>
                  <a:buSzPct val="90000"/>
                  <a:buFont typeface="Wingdings" panose="05000000000000000000" pitchFamily="2" charset="2"/>
                  <a:buChar char="p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spcBef>
                    <a:spcPct val="20000"/>
                  </a:spcBef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en-US" sz="1800"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18987" name="Group 932"/>
            <p:cNvGrpSpPr>
              <a:grpSpLocks/>
            </p:cNvGrpSpPr>
            <p:nvPr/>
          </p:nvGrpSpPr>
          <p:grpSpPr bwMode="auto">
            <a:xfrm>
              <a:off x="4802" y="2371"/>
              <a:ext cx="34" cy="41"/>
              <a:chOff x="4802" y="2371"/>
              <a:chExt cx="34" cy="41"/>
            </a:xfrm>
          </p:grpSpPr>
          <p:sp>
            <p:nvSpPr>
              <p:cNvPr id="19828" name="Rectangle 930"/>
              <p:cNvSpPr>
                <a:spLocks noChangeArrowheads="1"/>
              </p:cNvSpPr>
              <p:nvPr/>
            </p:nvSpPr>
            <p:spPr bwMode="auto">
              <a:xfrm>
                <a:off x="4802" y="2371"/>
                <a:ext cx="34" cy="4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CC0000"/>
                  </a:buClr>
                  <a:buSzPct val="120000"/>
                  <a:buFont typeface="Wingdings" panose="05000000000000000000" pitchFamily="2" charset="2"/>
                  <a:buChar char="F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33CC33"/>
                  </a:buClr>
                  <a:buFont typeface="Wingdings" panose="05000000000000000000" pitchFamily="2" charset="2"/>
                  <a:buChar char="Ø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l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3pPr>
                <a:lvl4pPr marL="1600200" indent="-228600">
                  <a:spcBef>
                    <a:spcPct val="20000"/>
                  </a:spcBef>
                  <a:buSzPct val="90000"/>
                  <a:buFont typeface="Wingdings" panose="05000000000000000000" pitchFamily="2" charset="2"/>
                  <a:buChar char="p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spcBef>
                    <a:spcPct val="20000"/>
                  </a:spcBef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en-US" sz="1800">
                  <a:ea typeface="宋体" panose="02010600030101010101" pitchFamily="2" charset="-122"/>
                </a:endParaRPr>
              </a:p>
            </p:txBody>
          </p:sp>
          <p:sp>
            <p:nvSpPr>
              <p:cNvPr id="19829" name="Rectangle 931"/>
              <p:cNvSpPr>
                <a:spLocks noChangeArrowheads="1"/>
              </p:cNvSpPr>
              <p:nvPr/>
            </p:nvSpPr>
            <p:spPr bwMode="auto">
              <a:xfrm>
                <a:off x="4802" y="2371"/>
                <a:ext cx="34" cy="41"/>
              </a:xfrm>
              <a:prstGeom prst="rect">
                <a:avLst/>
              </a:prstGeom>
              <a:noFill/>
              <a:ln w="7" cap="rnd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CC0000"/>
                  </a:buClr>
                  <a:buSzPct val="120000"/>
                  <a:buFont typeface="Wingdings" panose="05000000000000000000" pitchFamily="2" charset="2"/>
                  <a:buChar char="F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33CC33"/>
                  </a:buClr>
                  <a:buFont typeface="Wingdings" panose="05000000000000000000" pitchFamily="2" charset="2"/>
                  <a:buChar char="Ø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l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3pPr>
                <a:lvl4pPr marL="1600200" indent="-228600">
                  <a:spcBef>
                    <a:spcPct val="20000"/>
                  </a:spcBef>
                  <a:buSzPct val="90000"/>
                  <a:buFont typeface="Wingdings" panose="05000000000000000000" pitchFamily="2" charset="2"/>
                  <a:buChar char="p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spcBef>
                    <a:spcPct val="20000"/>
                  </a:spcBef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en-US" sz="1800"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18988" name="Rectangle 933"/>
            <p:cNvSpPr>
              <a:spLocks noChangeArrowheads="1"/>
            </p:cNvSpPr>
            <p:nvPr/>
          </p:nvSpPr>
          <p:spPr bwMode="auto">
            <a:xfrm>
              <a:off x="4652" y="2399"/>
              <a:ext cx="199" cy="1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CC0000"/>
                </a:buClr>
                <a:buSzPct val="120000"/>
                <a:buFont typeface="Wingdings" panose="05000000000000000000" pitchFamily="2" charset="2"/>
                <a:buChar char="F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3CC33"/>
                </a:buClr>
                <a:buFont typeface="Wingdings" panose="05000000000000000000" pitchFamily="2" charset="2"/>
                <a:buChar char="Ø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spcBef>
                  <a:spcPct val="20000"/>
                </a:spcBef>
                <a:buSzPct val="90000"/>
                <a:buFont typeface="Wingdings" panose="05000000000000000000" pitchFamily="2" charset="2"/>
                <a:buChar char="p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1800">
                <a:ea typeface="宋体" panose="02010600030101010101" pitchFamily="2" charset="-122"/>
              </a:endParaRPr>
            </a:p>
          </p:txBody>
        </p:sp>
        <p:sp>
          <p:nvSpPr>
            <p:cNvPr id="18989" name="Line 934"/>
            <p:cNvSpPr>
              <a:spLocks noChangeShapeType="1"/>
            </p:cNvSpPr>
            <p:nvPr/>
          </p:nvSpPr>
          <p:spPr bwMode="auto">
            <a:xfrm>
              <a:off x="4924" y="2508"/>
              <a:ext cx="1" cy="157"/>
            </a:xfrm>
            <a:prstGeom prst="line">
              <a:avLst/>
            </a:prstGeom>
            <a:noFill/>
            <a:ln w="5" cap="rnd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990" name="Line 935"/>
            <p:cNvSpPr>
              <a:spLocks noChangeShapeType="1"/>
            </p:cNvSpPr>
            <p:nvPr/>
          </p:nvSpPr>
          <p:spPr bwMode="auto">
            <a:xfrm>
              <a:off x="4820" y="1986"/>
              <a:ext cx="1" cy="678"/>
            </a:xfrm>
            <a:prstGeom prst="line">
              <a:avLst/>
            </a:prstGeom>
            <a:noFill/>
            <a:ln w="5" cap="rnd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18991" name="Group 947"/>
            <p:cNvGrpSpPr>
              <a:grpSpLocks/>
            </p:cNvGrpSpPr>
            <p:nvPr/>
          </p:nvGrpSpPr>
          <p:grpSpPr bwMode="auto">
            <a:xfrm>
              <a:off x="4803" y="2286"/>
              <a:ext cx="71" cy="54"/>
              <a:chOff x="4803" y="2286"/>
              <a:chExt cx="71" cy="54"/>
            </a:xfrm>
          </p:grpSpPr>
          <p:grpSp>
            <p:nvGrpSpPr>
              <p:cNvPr id="19817" name="Group 938"/>
              <p:cNvGrpSpPr>
                <a:grpSpLocks/>
              </p:cNvGrpSpPr>
              <p:nvPr/>
            </p:nvGrpSpPr>
            <p:grpSpPr bwMode="auto">
              <a:xfrm>
                <a:off x="4803" y="2286"/>
                <a:ext cx="36" cy="27"/>
                <a:chOff x="4803" y="2286"/>
                <a:chExt cx="36" cy="27"/>
              </a:xfrm>
            </p:grpSpPr>
            <p:sp>
              <p:nvSpPr>
                <p:cNvPr id="19826" name="Freeform 936"/>
                <p:cNvSpPr>
                  <a:spLocks/>
                </p:cNvSpPr>
                <p:nvPr/>
              </p:nvSpPr>
              <p:spPr bwMode="auto">
                <a:xfrm>
                  <a:off x="4803" y="2286"/>
                  <a:ext cx="36" cy="27"/>
                </a:xfrm>
                <a:custGeom>
                  <a:avLst/>
                  <a:gdLst>
                    <a:gd name="T0" fmla="*/ 18 w 36"/>
                    <a:gd name="T1" fmla="*/ 27 h 27"/>
                    <a:gd name="T2" fmla="*/ 36 w 36"/>
                    <a:gd name="T3" fmla="*/ 0 h 27"/>
                    <a:gd name="T4" fmla="*/ 0 w 36"/>
                    <a:gd name="T5" fmla="*/ 0 h 27"/>
                    <a:gd name="T6" fmla="*/ 18 w 36"/>
                    <a:gd name="T7" fmla="*/ 27 h 27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6" h="27">
                      <a:moveTo>
                        <a:pt x="18" y="27"/>
                      </a:moveTo>
                      <a:lnTo>
                        <a:pt x="36" y="0"/>
                      </a:lnTo>
                      <a:lnTo>
                        <a:pt x="0" y="0"/>
                      </a:lnTo>
                      <a:lnTo>
                        <a:pt x="18" y="2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9827" name="Freeform 937"/>
                <p:cNvSpPr>
                  <a:spLocks/>
                </p:cNvSpPr>
                <p:nvPr/>
              </p:nvSpPr>
              <p:spPr bwMode="auto">
                <a:xfrm>
                  <a:off x="4803" y="2286"/>
                  <a:ext cx="36" cy="27"/>
                </a:xfrm>
                <a:custGeom>
                  <a:avLst/>
                  <a:gdLst>
                    <a:gd name="T0" fmla="*/ 18 w 36"/>
                    <a:gd name="T1" fmla="*/ 27 h 27"/>
                    <a:gd name="T2" fmla="*/ 36 w 36"/>
                    <a:gd name="T3" fmla="*/ 0 h 27"/>
                    <a:gd name="T4" fmla="*/ 0 w 36"/>
                    <a:gd name="T5" fmla="*/ 0 h 27"/>
                    <a:gd name="T6" fmla="*/ 18 w 36"/>
                    <a:gd name="T7" fmla="*/ 27 h 27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6" h="27">
                      <a:moveTo>
                        <a:pt x="18" y="27"/>
                      </a:moveTo>
                      <a:lnTo>
                        <a:pt x="36" y="0"/>
                      </a:lnTo>
                      <a:lnTo>
                        <a:pt x="0" y="0"/>
                      </a:lnTo>
                      <a:lnTo>
                        <a:pt x="18" y="27"/>
                      </a:lnTo>
                      <a:close/>
                    </a:path>
                  </a:pathLst>
                </a:custGeom>
                <a:noFill/>
                <a:ln w="5" cap="rnd">
                  <a:solidFill>
                    <a:srgbClr val="80808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9818" name="Group 941"/>
              <p:cNvGrpSpPr>
                <a:grpSpLocks/>
              </p:cNvGrpSpPr>
              <p:nvPr/>
            </p:nvGrpSpPr>
            <p:grpSpPr bwMode="auto">
              <a:xfrm>
                <a:off x="4803" y="2313"/>
                <a:ext cx="36" cy="27"/>
                <a:chOff x="4803" y="2313"/>
                <a:chExt cx="36" cy="27"/>
              </a:xfrm>
            </p:grpSpPr>
            <p:sp>
              <p:nvSpPr>
                <p:cNvPr id="19824" name="Freeform 939"/>
                <p:cNvSpPr>
                  <a:spLocks/>
                </p:cNvSpPr>
                <p:nvPr/>
              </p:nvSpPr>
              <p:spPr bwMode="auto">
                <a:xfrm>
                  <a:off x="4803" y="2313"/>
                  <a:ext cx="36" cy="27"/>
                </a:xfrm>
                <a:custGeom>
                  <a:avLst/>
                  <a:gdLst>
                    <a:gd name="T0" fmla="*/ 18 w 36"/>
                    <a:gd name="T1" fmla="*/ 0 h 27"/>
                    <a:gd name="T2" fmla="*/ 36 w 36"/>
                    <a:gd name="T3" fmla="*/ 27 h 27"/>
                    <a:gd name="T4" fmla="*/ 0 w 36"/>
                    <a:gd name="T5" fmla="*/ 27 h 27"/>
                    <a:gd name="T6" fmla="*/ 18 w 36"/>
                    <a:gd name="T7" fmla="*/ 0 h 27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6" h="27">
                      <a:moveTo>
                        <a:pt x="18" y="0"/>
                      </a:moveTo>
                      <a:lnTo>
                        <a:pt x="36" y="27"/>
                      </a:lnTo>
                      <a:lnTo>
                        <a:pt x="0" y="27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9825" name="Freeform 940"/>
                <p:cNvSpPr>
                  <a:spLocks/>
                </p:cNvSpPr>
                <p:nvPr/>
              </p:nvSpPr>
              <p:spPr bwMode="auto">
                <a:xfrm>
                  <a:off x="4803" y="2313"/>
                  <a:ext cx="36" cy="27"/>
                </a:xfrm>
                <a:custGeom>
                  <a:avLst/>
                  <a:gdLst>
                    <a:gd name="T0" fmla="*/ 18 w 36"/>
                    <a:gd name="T1" fmla="*/ 0 h 27"/>
                    <a:gd name="T2" fmla="*/ 36 w 36"/>
                    <a:gd name="T3" fmla="*/ 27 h 27"/>
                    <a:gd name="T4" fmla="*/ 0 w 36"/>
                    <a:gd name="T5" fmla="*/ 27 h 27"/>
                    <a:gd name="T6" fmla="*/ 18 w 36"/>
                    <a:gd name="T7" fmla="*/ 0 h 27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6" h="27">
                      <a:moveTo>
                        <a:pt x="18" y="0"/>
                      </a:moveTo>
                      <a:lnTo>
                        <a:pt x="36" y="27"/>
                      </a:lnTo>
                      <a:lnTo>
                        <a:pt x="0" y="27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noFill/>
                <a:ln w="5" cap="rnd">
                  <a:solidFill>
                    <a:srgbClr val="80808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19819" name="Line 942"/>
              <p:cNvSpPr>
                <a:spLocks noChangeShapeType="1"/>
              </p:cNvSpPr>
              <p:nvPr/>
            </p:nvSpPr>
            <p:spPr bwMode="auto">
              <a:xfrm flipH="1">
                <a:off x="4823" y="2313"/>
                <a:ext cx="33" cy="1"/>
              </a:xfrm>
              <a:prstGeom prst="line">
                <a:avLst/>
              </a:prstGeom>
              <a:noFill/>
              <a:ln w="5" cap="rnd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820" name="Line 943"/>
              <p:cNvSpPr>
                <a:spLocks noChangeShapeType="1"/>
              </p:cNvSpPr>
              <p:nvPr/>
            </p:nvSpPr>
            <p:spPr bwMode="auto">
              <a:xfrm>
                <a:off x="4856" y="2301"/>
                <a:ext cx="1" cy="22"/>
              </a:xfrm>
              <a:prstGeom prst="line">
                <a:avLst/>
              </a:prstGeom>
              <a:noFill/>
              <a:ln w="5" cap="rnd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821" name="Line 944"/>
              <p:cNvSpPr>
                <a:spLocks noChangeShapeType="1"/>
              </p:cNvSpPr>
              <p:nvPr/>
            </p:nvSpPr>
            <p:spPr bwMode="auto">
              <a:xfrm flipH="1">
                <a:off x="4856" y="2301"/>
                <a:ext cx="11" cy="1"/>
              </a:xfrm>
              <a:prstGeom prst="line">
                <a:avLst/>
              </a:prstGeom>
              <a:noFill/>
              <a:ln w="5" cap="rnd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822" name="Line 945"/>
              <p:cNvSpPr>
                <a:spLocks noChangeShapeType="1"/>
              </p:cNvSpPr>
              <p:nvPr/>
            </p:nvSpPr>
            <p:spPr bwMode="auto">
              <a:xfrm flipH="1">
                <a:off x="4856" y="2324"/>
                <a:ext cx="11" cy="1"/>
              </a:xfrm>
              <a:prstGeom prst="line">
                <a:avLst/>
              </a:prstGeom>
              <a:noFill/>
              <a:ln w="5" cap="rnd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823" name="Freeform 946"/>
              <p:cNvSpPr>
                <a:spLocks/>
              </p:cNvSpPr>
              <p:nvPr/>
            </p:nvSpPr>
            <p:spPr bwMode="auto">
              <a:xfrm>
                <a:off x="4867" y="2301"/>
                <a:ext cx="7" cy="23"/>
              </a:xfrm>
              <a:custGeom>
                <a:avLst/>
                <a:gdLst>
                  <a:gd name="T0" fmla="*/ 0 w 7"/>
                  <a:gd name="T1" fmla="*/ 0 h 23"/>
                  <a:gd name="T2" fmla="*/ 7 w 7"/>
                  <a:gd name="T3" fmla="*/ 12 h 23"/>
                  <a:gd name="T4" fmla="*/ 0 w 7"/>
                  <a:gd name="T5" fmla="*/ 23 h 2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7" h="23">
                    <a:moveTo>
                      <a:pt x="0" y="0"/>
                    </a:moveTo>
                    <a:cubicBezTo>
                      <a:pt x="3" y="4"/>
                      <a:pt x="7" y="8"/>
                      <a:pt x="7" y="12"/>
                    </a:cubicBezTo>
                    <a:cubicBezTo>
                      <a:pt x="7" y="16"/>
                      <a:pt x="3" y="19"/>
                      <a:pt x="0" y="23"/>
                    </a:cubicBezTo>
                  </a:path>
                </a:pathLst>
              </a:custGeom>
              <a:noFill/>
              <a:ln w="5" cap="rnd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18992" name="Line 948"/>
            <p:cNvSpPr>
              <a:spLocks noChangeShapeType="1"/>
            </p:cNvSpPr>
            <p:nvPr/>
          </p:nvSpPr>
          <p:spPr bwMode="auto">
            <a:xfrm>
              <a:off x="4751" y="2013"/>
              <a:ext cx="1" cy="692"/>
            </a:xfrm>
            <a:prstGeom prst="line">
              <a:avLst/>
            </a:prstGeom>
            <a:noFill/>
            <a:ln w="11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18993" name="Group 955"/>
            <p:cNvGrpSpPr>
              <a:grpSpLocks/>
            </p:cNvGrpSpPr>
            <p:nvPr/>
          </p:nvGrpSpPr>
          <p:grpSpPr bwMode="auto">
            <a:xfrm>
              <a:off x="4733" y="2284"/>
              <a:ext cx="35" cy="54"/>
              <a:chOff x="4733" y="2284"/>
              <a:chExt cx="35" cy="54"/>
            </a:xfrm>
          </p:grpSpPr>
          <p:grpSp>
            <p:nvGrpSpPr>
              <p:cNvPr id="19811" name="Group 951"/>
              <p:cNvGrpSpPr>
                <a:grpSpLocks/>
              </p:cNvGrpSpPr>
              <p:nvPr/>
            </p:nvGrpSpPr>
            <p:grpSpPr bwMode="auto">
              <a:xfrm>
                <a:off x="4733" y="2284"/>
                <a:ext cx="35" cy="27"/>
                <a:chOff x="4733" y="2284"/>
                <a:chExt cx="35" cy="27"/>
              </a:xfrm>
            </p:grpSpPr>
            <p:sp>
              <p:nvSpPr>
                <p:cNvPr id="19815" name="Freeform 949"/>
                <p:cNvSpPr>
                  <a:spLocks/>
                </p:cNvSpPr>
                <p:nvPr/>
              </p:nvSpPr>
              <p:spPr bwMode="auto">
                <a:xfrm>
                  <a:off x="4733" y="2284"/>
                  <a:ext cx="35" cy="27"/>
                </a:xfrm>
                <a:custGeom>
                  <a:avLst/>
                  <a:gdLst>
                    <a:gd name="T0" fmla="*/ 18 w 35"/>
                    <a:gd name="T1" fmla="*/ 27 h 27"/>
                    <a:gd name="T2" fmla="*/ 35 w 35"/>
                    <a:gd name="T3" fmla="*/ 0 h 27"/>
                    <a:gd name="T4" fmla="*/ 0 w 35"/>
                    <a:gd name="T5" fmla="*/ 0 h 27"/>
                    <a:gd name="T6" fmla="*/ 18 w 35"/>
                    <a:gd name="T7" fmla="*/ 27 h 27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5" h="27">
                      <a:moveTo>
                        <a:pt x="18" y="27"/>
                      </a:moveTo>
                      <a:lnTo>
                        <a:pt x="35" y="0"/>
                      </a:lnTo>
                      <a:lnTo>
                        <a:pt x="0" y="0"/>
                      </a:lnTo>
                      <a:lnTo>
                        <a:pt x="18" y="2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9816" name="Freeform 950"/>
                <p:cNvSpPr>
                  <a:spLocks/>
                </p:cNvSpPr>
                <p:nvPr/>
              </p:nvSpPr>
              <p:spPr bwMode="auto">
                <a:xfrm>
                  <a:off x="4733" y="2284"/>
                  <a:ext cx="35" cy="27"/>
                </a:xfrm>
                <a:custGeom>
                  <a:avLst/>
                  <a:gdLst>
                    <a:gd name="T0" fmla="*/ 18 w 35"/>
                    <a:gd name="T1" fmla="*/ 27 h 27"/>
                    <a:gd name="T2" fmla="*/ 35 w 35"/>
                    <a:gd name="T3" fmla="*/ 0 h 27"/>
                    <a:gd name="T4" fmla="*/ 0 w 35"/>
                    <a:gd name="T5" fmla="*/ 0 h 27"/>
                    <a:gd name="T6" fmla="*/ 18 w 35"/>
                    <a:gd name="T7" fmla="*/ 27 h 27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5" h="27">
                      <a:moveTo>
                        <a:pt x="18" y="27"/>
                      </a:moveTo>
                      <a:lnTo>
                        <a:pt x="35" y="0"/>
                      </a:lnTo>
                      <a:lnTo>
                        <a:pt x="0" y="0"/>
                      </a:lnTo>
                      <a:lnTo>
                        <a:pt x="18" y="27"/>
                      </a:lnTo>
                      <a:close/>
                    </a:path>
                  </a:pathLst>
                </a:custGeom>
                <a:noFill/>
                <a:ln w="5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9812" name="Group 954"/>
              <p:cNvGrpSpPr>
                <a:grpSpLocks/>
              </p:cNvGrpSpPr>
              <p:nvPr/>
            </p:nvGrpSpPr>
            <p:grpSpPr bwMode="auto">
              <a:xfrm>
                <a:off x="4733" y="2311"/>
                <a:ext cx="35" cy="27"/>
                <a:chOff x="4733" y="2311"/>
                <a:chExt cx="35" cy="27"/>
              </a:xfrm>
            </p:grpSpPr>
            <p:sp>
              <p:nvSpPr>
                <p:cNvPr id="19813" name="Freeform 952"/>
                <p:cNvSpPr>
                  <a:spLocks/>
                </p:cNvSpPr>
                <p:nvPr/>
              </p:nvSpPr>
              <p:spPr bwMode="auto">
                <a:xfrm>
                  <a:off x="4733" y="2311"/>
                  <a:ext cx="35" cy="27"/>
                </a:xfrm>
                <a:custGeom>
                  <a:avLst/>
                  <a:gdLst>
                    <a:gd name="T0" fmla="*/ 18 w 35"/>
                    <a:gd name="T1" fmla="*/ 0 h 27"/>
                    <a:gd name="T2" fmla="*/ 35 w 35"/>
                    <a:gd name="T3" fmla="*/ 27 h 27"/>
                    <a:gd name="T4" fmla="*/ 0 w 35"/>
                    <a:gd name="T5" fmla="*/ 27 h 27"/>
                    <a:gd name="T6" fmla="*/ 18 w 35"/>
                    <a:gd name="T7" fmla="*/ 0 h 27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5" h="27">
                      <a:moveTo>
                        <a:pt x="18" y="0"/>
                      </a:moveTo>
                      <a:lnTo>
                        <a:pt x="35" y="27"/>
                      </a:lnTo>
                      <a:lnTo>
                        <a:pt x="0" y="27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9814" name="Freeform 953"/>
                <p:cNvSpPr>
                  <a:spLocks/>
                </p:cNvSpPr>
                <p:nvPr/>
              </p:nvSpPr>
              <p:spPr bwMode="auto">
                <a:xfrm>
                  <a:off x="4733" y="2311"/>
                  <a:ext cx="35" cy="27"/>
                </a:xfrm>
                <a:custGeom>
                  <a:avLst/>
                  <a:gdLst>
                    <a:gd name="T0" fmla="*/ 18 w 35"/>
                    <a:gd name="T1" fmla="*/ 0 h 27"/>
                    <a:gd name="T2" fmla="*/ 35 w 35"/>
                    <a:gd name="T3" fmla="*/ 27 h 27"/>
                    <a:gd name="T4" fmla="*/ 0 w 35"/>
                    <a:gd name="T5" fmla="*/ 27 h 27"/>
                    <a:gd name="T6" fmla="*/ 18 w 35"/>
                    <a:gd name="T7" fmla="*/ 0 h 27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5" h="27">
                      <a:moveTo>
                        <a:pt x="18" y="0"/>
                      </a:moveTo>
                      <a:lnTo>
                        <a:pt x="35" y="27"/>
                      </a:lnTo>
                      <a:lnTo>
                        <a:pt x="0" y="27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noFill/>
                <a:ln w="5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  <p:sp>
          <p:nvSpPr>
            <p:cNvPr id="18994" name="Freeform 956"/>
            <p:cNvSpPr>
              <a:spLocks noEditPoints="1"/>
            </p:cNvSpPr>
            <p:nvPr/>
          </p:nvSpPr>
          <p:spPr bwMode="auto">
            <a:xfrm>
              <a:off x="4661" y="2388"/>
              <a:ext cx="4" cy="230"/>
            </a:xfrm>
            <a:custGeom>
              <a:avLst/>
              <a:gdLst>
                <a:gd name="T0" fmla="*/ 1 w 17"/>
                <a:gd name="T1" fmla="*/ 0 h 1223"/>
                <a:gd name="T2" fmla="*/ 1 w 17"/>
                <a:gd name="T3" fmla="*/ 5 h 1223"/>
                <a:gd name="T4" fmla="*/ 0 w 17"/>
                <a:gd name="T5" fmla="*/ 5 h 1223"/>
                <a:gd name="T6" fmla="*/ 0 w 17"/>
                <a:gd name="T7" fmla="*/ 5 h 1223"/>
                <a:gd name="T8" fmla="*/ 0 w 17"/>
                <a:gd name="T9" fmla="*/ 0 h 1223"/>
                <a:gd name="T10" fmla="*/ 0 w 17"/>
                <a:gd name="T11" fmla="*/ 0 h 1223"/>
                <a:gd name="T12" fmla="*/ 1 w 17"/>
                <a:gd name="T13" fmla="*/ 0 h 1223"/>
                <a:gd name="T14" fmla="*/ 1 w 17"/>
                <a:gd name="T15" fmla="*/ 7 h 1223"/>
                <a:gd name="T16" fmla="*/ 1 w 17"/>
                <a:gd name="T17" fmla="*/ 11 h 1223"/>
                <a:gd name="T18" fmla="*/ 0 w 17"/>
                <a:gd name="T19" fmla="*/ 11 h 1223"/>
                <a:gd name="T20" fmla="*/ 0 w 17"/>
                <a:gd name="T21" fmla="*/ 11 h 1223"/>
                <a:gd name="T22" fmla="*/ 0 w 17"/>
                <a:gd name="T23" fmla="*/ 7 h 1223"/>
                <a:gd name="T24" fmla="*/ 0 w 17"/>
                <a:gd name="T25" fmla="*/ 6 h 1223"/>
                <a:gd name="T26" fmla="*/ 1 w 17"/>
                <a:gd name="T27" fmla="*/ 7 h 1223"/>
                <a:gd name="T28" fmla="*/ 1 w 17"/>
                <a:gd name="T29" fmla="*/ 13 h 1223"/>
                <a:gd name="T30" fmla="*/ 1 w 17"/>
                <a:gd name="T31" fmla="*/ 17 h 1223"/>
                <a:gd name="T32" fmla="*/ 0 w 17"/>
                <a:gd name="T33" fmla="*/ 18 h 1223"/>
                <a:gd name="T34" fmla="*/ 0 w 17"/>
                <a:gd name="T35" fmla="*/ 17 h 1223"/>
                <a:gd name="T36" fmla="*/ 0 w 17"/>
                <a:gd name="T37" fmla="*/ 13 h 1223"/>
                <a:gd name="T38" fmla="*/ 0 w 17"/>
                <a:gd name="T39" fmla="*/ 13 h 1223"/>
                <a:gd name="T40" fmla="*/ 1 w 17"/>
                <a:gd name="T41" fmla="*/ 13 h 1223"/>
                <a:gd name="T42" fmla="*/ 1 w 17"/>
                <a:gd name="T43" fmla="*/ 20 h 1223"/>
                <a:gd name="T44" fmla="*/ 1 w 17"/>
                <a:gd name="T45" fmla="*/ 24 h 1223"/>
                <a:gd name="T46" fmla="*/ 0 w 17"/>
                <a:gd name="T47" fmla="*/ 24 h 1223"/>
                <a:gd name="T48" fmla="*/ 0 w 17"/>
                <a:gd name="T49" fmla="*/ 24 h 1223"/>
                <a:gd name="T50" fmla="*/ 0 w 17"/>
                <a:gd name="T51" fmla="*/ 20 h 1223"/>
                <a:gd name="T52" fmla="*/ 0 w 17"/>
                <a:gd name="T53" fmla="*/ 19 h 1223"/>
                <a:gd name="T54" fmla="*/ 1 w 17"/>
                <a:gd name="T55" fmla="*/ 20 h 1223"/>
                <a:gd name="T56" fmla="*/ 1 w 17"/>
                <a:gd name="T57" fmla="*/ 26 h 1223"/>
                <a:gd name="T58" fmla="*/ 1 w 17"/>
                <a:gd name="T59" fmla="*/ 30 h 1223"/>
                <a:gd name="T60" fmla="*/ 0 w 17"/>
                <a:gd name="T61" fmla="*/ 31 h 1223"/>
                <a:gd name="T62" fmla="*/ 0 w 17"/>
                <a:gd name="T63" fmla="*/ 30 h 1223"/>
                <a:gd name="T64" fmla="*/ 0 w 17"/>
                <a:gd name="T65" fmla="*/ 26 h 1223"/>
                <a:gd name="T66" fmla="*/ 0 w 17"/>
                <a:gd name="T67" fmla="*/ 26 h 1223"/>
                <a:gd name="T68" fmla="*/ 1 w 17"/>
                <a:gd name="T69" fmla="*/ 26 h 1223"/>
                <a:gd name="T70" fmla="*/ 1 w 17"/>
                <a:gd name="T71" fmla="*/ 33 h 1223"/>
                <a:gd name="T72" fmla="*/ 1 w 17"/>
                <a:gd name="T73" fmla="*/ 37 h 1223"/>
                <a:gd name="T74" fmla="*/ 0 w 17"/>
                <a:gd name="T75" fmla="*/ 37 h 1223"/>
                <a:gd name="T76" fmla="*/ 0 w 17"/>
                <a:gd name="T77" fmla="*/ 37 h 1223"/>
                <a:gd name="T78" fmla="*/ 0 w 17"/>
                <a:gd name="T79" fmla="*/ 33 h 1223"/>
                <a:gd name="T80" fmla="*/ 0 w 17"/>
                <a:gd name="T81" fmla="*/ 32 h 1223"/>
                <a:gd name="T82" fmla="*/ 1 w 17"/>
                <a:gd name="T83" fmla="*/ 33 h 1223"/>
                <a:gd name="T84" fmla="*/ 1 w 17"/>
                <a:gd name="T85" fmla="*/ 39 h 1223"/>
                <a:gd name="T86" fmla="*/ 1 w 17"/>
                <a:gd name="T87" fmla="*/ 43 h 1223"/>
                <a:gd name="T88" fmla="*/ 0 w 17"/>
                <a:gd name="T89" fmla="*/ 43 h 1223"/>
                <a:gd name="T90" fmla="*/ 0 w 17"/>
                <a:gd name="T91" fmla="*/ 43 h 1223"/>
                <a:gd name="T92" fmla="*/ 0 w 17"/>
                <a:gd name="T93" fmla="*/ 39 h 1223"/>
                <a:gd name="T94" fmla="*/ 0 w 17"/>
                <a:gd name="T95" fmla="*/ 39 h 1223"/>
                <a:gd name="T96" fmla="*/ 1 w 17"/>
                <a:gd name="T97" fmla="*/ 39 h 122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7" h="1223">
                  <a:moveTo>
                    <a:pt x="17" y="8"/>
                  </a:moveTo>
                  <a:lnTo>
                    <a:pt x="17" y="125"/>
                  </a:lnTo>
                  <a:cubicBezTo>
                    <a:pt x="17" y="129"/>
                    <a:pt x="13" y="133"/>
                    <a:pt x="8" y="133"/>
                  </a:cubicBezTo>
                  <a:cubicBezTo>
                    <a:pt x="4" y="133"/>
                    <a:pt x="0" y="129"/>
                    <a:pt x="0" y="125"/>
                  </a:cubicBezTo>
                  <a:lnTo>
                    <a:pt x="0" y="8"/>
                  </a:lnTo>
                  <a:cubicBezTo>
                    <a:pt x="0" y="4"/>
                    <a:pt x="4" y="0"/>
                    <a:pt x="8" y="0"/>
                  </a:cubicBezTo>
                  <a:cubicBezTo>
                    <a:pt x="13" y="0"/>
                    <a:pt x="17" y="4"/>
                    <a:pt x="17" y="8"/>
                  </a:cubicBezTo>
                  <a:close/>
                  <a:moveTo>
                    <a:pt x="17" y="191"/>
                  </a:moveTo>
                  <a:lnTo>
                    <a:pt x="17" y="308"/>
                  </a:lnTo>
                  <a:cubicBezTo>
                    <a:pt x="17" y="313"/>
                    <a:pt x="13" y="316"/>
                    <a:pt x="8" y="316"/>
                  </a:cubicBezTo>
                  <a:cubicBezTo>
                    <a:pt x="4" y="316"/>
                    <a:pt x="0" y="313"/>
                    <a:pt x="0" y="308"/>
                  </a:cubicBezTo>
                  <a:lnTo>
                    <a:pt x="0" y="191"/>
                  </a:lnTo>
                  <a:cubicBezTo>
                    <a:pt x="0" y="187"/>
                    <a:pt x="4" y="183"/>
                    <a:pt x="8" y="183"/>
                  </a:cubicBezTo>
                  <a:cubicBezTo>
                    <a:pt x="13" y="183"/>
                    <a:pt x="17" y="187"/>
                    <a:pt x="17" y="191"/>
                  </a:cubicBezTo>
                  <a:close/>
                  <a:moveTo>
                    <a:pt x="17" y="375"/>
                  </a:moveTo>
                  <a:lnTo>
                    <a:pt x="17" y="491"/>
                  </a:lnTo>
                  <a:cubicBezTo>
                    <a:pt x="17" y="496"/>
                    <a:pt x="13" y="500"/>
                    <a:pt x="8" y="500"/>
                  </a:cubicBezTo>
                  <a:cubicBezTo>
                    <a:pt x="4" y="500"/>
                    <a:pt x="0" y="496"/>
                    <a:pt x="0" y="491"/>
                  </a:cubicBezTo>
                  <a:lnTo>
                    <a:pt x="0" y="375"/>
                  </a:lnTo>
                  <a:cubicBezTo>
                    <a:pt x="0" y="370"/>
                    <a:pt x="4" y="366"/>
                    <a:pt x="8" y="366"/>
                  </a:cubicBezTo>
                  <a:cubicBezTo>
                    <a:pt x="13" y="366"/>
                    <a:pt x="17" y="370"/>
                    <a:pt x="17" y="375"/>
                  </a:cubicBezTo>
                  <a:close/>
                  <a:moveTo>
                    <a:pt x="17" y="558"/>
                  </a:moveTo>
                  <a:lnTo>
                    <a:pt x="17" y="675"/>
                  </a:lnTo>
                  <a:cubicBezTo>
                    <a:pt x="17" y="679"/>
                    <a:pt x="13" y="683"/>
                    <a:pt x="8" y="683"/>
                  </a:cubicBezTo>
                  <a:cubicBezTo>
                    <a:pt x="4" y="683"/>
                    <a:pt x="0" y="679"/>
                    <a:pt x="0" y="675"/>
                  </a:cubicBezTo>
                  <a:lnTo>
                    <a:pt x="0" y="558"/>
                  </a:lnTo>
                  <a:cubicBezTo>
                    <a:pt x="0" y="554"/>
                    <a:pt x="4" y="550"/>
                    <a:pt x="8" y="550"/>
                  </a:cubicBezTo>
                  <a:cubicBezTo>
                    <a:pt x="13" y="550"/>
                    <a:pt x="17" y="554"/>
                    <a:pt x="17" y="558"/>
                  </a:cubicBezTo>
                  <a:close/>
                  <a:moveTo>
                    <a:pt x="17" y="741"/>
                  </a:moveTo>
                  <a:lnTo>
                    <a:pt x="17" y="858"/>
                  </a:lnTo>
                  <a:cubicBezTo>
                    <a:pt x="17" y="863"/>
                    <a:pt x="13" y="866"/>
                    <a:pt x="8" y="866"/>
                  </a:cubicBezTo>
                  <a:cubicBezTo>
                    <a:pt x="4" y="866"/>
                    <a:pt x="0" y="863"/>
                    <a:pt x="0" y="858"/>
                  </a:cubicBezTo>
                  <a:lnTo>
                    <a:pt x="0" y="741"/>
                  </a:lnTo>
                  <a:cubicBezTo>
                    <a:pt x="0" y="737"/>
                    <a:pt x="4" y="733"/>
                    <a:pt x="8" y="733"/>
                  </a:cubicBezTo>
                  <a:cubicBezTo>
                    <a:pt x="13" y="733"/>
                    <a:pt x="17" y="737"/>
                    <a:pt x="17" y="741"/>
                  </a:cubicBezTo>
                  <a:close/>
                  <a:moveTo>
                    <a:pt x="17" y="925"/>
                  </a:moveTo>
                  <a:lnTo>
                    <a:pt x="17" y="1041"/>
                  </a:lnTo>
                  <a:cubicBezTo>
                    <a:pt x="17" y="1046"/>
                    <a:pt x="13" y="1050"/>
                    <a:pt x="8" y="1050"/>
                  </a:cubicBezTo>
                  <a:cubicBezTo>
                    <a:pt x="4" y="1050"/>
                    <a:pt x="0" y="1046"/>
                    <a:pt x="0" y="1041"/>
                  </a:cubicBezTo>
                  <a:lnTo>
                    <a:pt x="0" y="925"/>
                  </a:lnTo>
                  <a:cubicBezTo>
                    <a:pt x="0" y="920"/>
                    <a:pt x="4" y="916"/>
                    <a:pt x="8" y="916"/>
                  </a:cubicBezTo>
                  <a:cubicBezTo>
                    <a:pt x="13" y="916"/>
                    <a:pt x="17" y="920"/>
                    <a:pt x="17" y="925"/>
                  </a:cubicBezTo>
                  <a:close/>
                  <a:moveTo>
                    <a:pt x="17" y="1108"/>
                  </a:moveTo>
                  <a:lnTo>
                    <a:pt x="17" y="1215"/>
                  </a:lnTo>
                  <a:cubicBezTo>
                    <a:pt x="17" y="1219"/>
                    <a:pt x="13" y="1223"/>
                    <a:pt x="8" y="1223"/>
                  </a:cubicBezTo>
                  <a:cubicBezTo>
                    <a:pt x="4" y="1223"/>
                    <a:pt x="0" y="1219"/>
                    <a:pt x="0" y="1215"/>
                  </a:cubicBezTo>
                  <a:lnTo>
                    <a:pt x="0" y="1108"/>
                  </a:lnTo>
                  <a:cubicBezTo>
                    <a:pt x="0" y="1104"/>
                    <a:pt x="4" y="1100"/>
                    <a:pt x="8" y="1100"/>
                  </a:cubicBezTo>
                  <a:cubicBezTo>
                    <a:pt x="13" y="1100"/>
                    <a:pt x="17" y="1104"/>
                    <a:pt x="17" y="1108"/>
                  </a:cubicBezTo>
                  <a:close/>
                </a:path>
              </a:pathLst>
            </a:custGeom>
            <a:solidFill>
              <a:srgbClr val="000000"/>
            </a:solidFill>
            <a:ln w="1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995" name="Freeform 957"/>
            <p:cNvSpPr>
              <a:spLocks noEditPoints="1"/>
            </p:cNvSpPr>
            <p:nvPr/>
          </p:nvSpPr>
          <p:spPr bwMode="auto">
            <a:xfrm>
              <a:off x="4696" y="2388"/>
              <a:ext cx="3" cy="231"/>
            </a:xfrm>
            <a:custGeom>
              <a:avLst/>
              <a:gdLst>
                <a:gd name="T0" fmla="*/ 1 w 16"/>
                <a:gd name="T1" fmla="*/ 0 h 1226"/>
                <a:gd name="T2" fmla="*/ 1 w 16"/>
                <a:gd name="T3" fmla="*/ 5 h 1226"/>
                <a:gd name="T4" fmla="*/ 0 w 16"/>
                <a:gd name="T5" fmla="*/ 5 h 1226"/>
                <a:gd name="T6" fmla="*/ 0 w 16"/>
                <a:gd name="T7" fmla="*/ 5 h 1226"/>
                <a:gd name="T8" fmla="*/ 0 w 16"/>
                <a:gd name="T9" fmla="*/ 0 h 1226"/>
                <a:gd name="T10" fmla="*/ 0 w 16"/>
                <a:gd name="T11" fmla="*/ 0 h 1226"/>
                <a:gd name="T12" fmla="*/ 1 w 16"/>
                <a:gd name="T13" fmla="*/ 0 h 1226"/>
                <a:gd name="T14" fmla="*/ 1 w 16"/>
                <a:gd name="T15" fmla="*/ 7 h 1226"/>
                <a:gd name="T16" fmla="*/ 1 w 16"/>
                <a:gd name="T17" fmla="*/ 11 h 1226"/>
                <a:gd name="T18" fmla="*/ 0 w 16"/>
                <a:gd name="T19" fmla="*/ 11 h 1226"/>
                <a:gd name="T20" fmla="*/ 0 w 16"/>
                <a:gd name="T21" fmla="*/ 11 h 1226"/>
                <a:gd name="T22" fmla="*/ 0 w 16"/>
                <a:gd name="T23" fmla="*/ 7 h 1226"/>
                <a:gd name="T24" fmla="*/ 0 w 16"/>
                <a:gd name="T25" fmla="*/ 6 h 1226"/>
                <a:gd name="T26" fmla="*/ 1 w 16"/>
                <a:gd name="T27" fmla="*/ 7 h 1226"/>
                <a:gd name="T28" fmla="*/ 1 w 16"/>
                <a:gd name="T29" fmla="*/ 13 h 1226"/>
                <a:gd name="T30" fmla="*/ 1 w 16"/>
                <a:gd name="T31" fmla="*/ 18 h 1226"/>
                <a:gd name="T32" fmla="*/ 0 w 16"/>
                <a:gd name="T33" fmla="*/ 18 h 1226"/>
                <a:gd name="T34" fmla="*/ 0 w 16"/>
                <a:gd name="T35" fmla="*/ 18 h 1226"/>
                <a:gd name="T36" fmla="*/ 0 w 16"/>
                <a:gd name="T37" fmla="*/ 13 h 1226"/>
                <a:gd name="T38" fmla="*/ 0 w 16"/>
                <a:gd name="T39" fmla="*/ 13 h 1226"/>
                <a:gd name="T40" fmla="*/ 1 w 16"/>
                <a:gd name="T41" fmla="*/ 13 h 1226"/>
                <a:gd name="T42" fmla="*/ 1 w 16"/>
                <a:gd name="T43" fmla="*/ 20 h 1226"/>
                <a:gd name="T44" fmla="*/ 1 w 16"/>
                <a:gd name="T45" fmla="*/ 24 h 1226"/>
                <a:gd name="T46" fmla="*/ 0 w 16"/>
                <a:gd name="T47" fmla="*/ 24 h 1226"/>
                <a:gd name="T48" fmla="*/ 0 w 16"/>
                <a:gd name="T49" fmla="*/ 24 h 1226"/>
                <a:gd name="T50" fmla="*/ 0 w 16"/>
                <a:gd name="T51" fmla="*/ 20 h 1226"/>
                <a:gd name="T52" fmla="*/ 0 w 16"/>
                <a:gd name="T53" fmla="*/ 20 h 1226"/>
                <a:gd name="T54" fmla="*/ 1 w 16"/>
                <a:gd name="T55" fmla="*/ 20 h 1226"/>
                <a:gd name="T56" fmla="*/ 1 w 16"/>
                <a:gd name="T57" fmla="*/ 26 h 1226"/>
                <a:gd name="T58" fmla="*/ 1 w 16"/>
                <a:gd name="T59" fmla="*/ 31 h 1226"/>
                <a:gd name="T60" fmla="*/ 0 w 16"/>
                <a:gd name="T61" fmla="*/ 31 h 1226"/>
                <a:gd name="T62" fmla="*/ 0 w 16"/>
                <a:gd name="T63" fmla="*/ 31 h 1226"/>
                <a:gd name="T64" fmla="*/ 0 w 16"/>
                <a:gd name="T65" fmla="*/ 26 h 1226"/>
                <a:gd name="T66" fmla="*/ 0 w 16"/>
                <a:gd name="T67" fmla="*/ 26 h 1226"/>
                <a:gd name="T68" fmla="*/ 1 w 16"/>
                <a:gd name="T69" fmla="*/ 26 h 1226"/>
                <a:gd name="T70" fmla="*/ 1 w 16"/>
                <a:gd name="T71" fmla="*/ 33 h 1226"/>
                <a:gd name="T72" fmla="*/ 1 w 16"/>
                <a:gd name="T73" fmla="*/ 37 h 1226"/>
                <a:gd name="T74" fmla="*/ 0 w 16"/>
                <a:gd name="T75" fmla="*/ 37 h 1226"/>
                <a:gd name="T76" fmla="*/ 0 w 16"/>
                <a:gd name="T77" fmla="*/ 37 h 1226"/>
                <a:gd name="T78" fmla="*/ 0 w 16"/>
                <a:gd name="T79" fmla="*/ 33 h 1226"/>
                <a:gd name="T80" fmla="*/ 0 w 16"/>
                <a:gd name="T81" fmla="*/ 33 h 1226"/>
                <a:gd name="T82" fmla="*/ 1 w 16"/>
                <a:gd name="T83" fmla="*/ 33 h 1226"/>
                <a:gd name="T84" fmla="*/ 1 w 16"/>
                <a:gd name="T85" fmla="*/ 39 h 1226"/>
                <a:gd name="T86" fmla="*/ 1 w 16"/>
                <a:gd name="T87" fmla="*/ 43 h 1226"/>
                <a:gd name="T88" fmla="*/ 0 w 16"/>
                <a:gd name="T89" fmla="*/ 44 h 1226"/>
                <a:gd name="T90" fmla="*/ 0 w 16"/>
                <a:gd name="T91" fmla="*/ 43 h 1226"/>
                <a:gd name="T92" fmla="*/ 0 w 16"/>
                <a:gd name="T93" fmla="*/ 39 h 1226"/>
                <a:gd name="T94" fmla="*/ 0 w 16"/>
                <a:gd name="T95" fmla="*/ 39 h 1226"/>
                <a:gd name="T96" fmla="*/ 1 w 16"/>
                <a:gd name="T97" fmla="*/ 39 h 122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6" h="1226">
                  <a:moveTo>
                    <a:pt x="16" y="8"/>
                  </a:moveTo>
                  <a:lnTo>
                    <a:pt x="16" y="125"/>
                  </a:lnTo>
                  <a:cubicBezTo>
                    <a:pt x="16" y="129"/>
                    <a:pt x="13" y="133"/>
                    <a:pt x="8" y="133"/>
                  </a:cubicBezTo>
                  <a:cubicBezTo>
                    <a:pt x="4" y="133"/>
                    <a:pt x="0" y="129"/>
                    <a:pt x="0" y="125"/>
                  </a:cubicBezTo>
                  <a:lnTo>
                    <a:pt x="0" y="8"/>
                  </a:lnTo>
                  <a:cubicBezTo>
                    <a:pt x="0" y="4"/>
                    <a:pt x="4" y="0"/>
                    <a:pt x="8" y="0"/>
                  </a:cubicBezTo>
                  <a:cubicBezTo>
                    <a:pt x="13" y="0"/>
                    <a:pt x="16" y="4"/>
                    <a:pt x="16" y="8"/>
                  </a:cubicBezTo>
                  <a:close/>
                  <a:moveTo>
                    <a:pt x="16" y="191"/>
                  </a:moveTo>
                  <a:lnTo>
                    <a:pt x="16" y="308"/>
                  </a:lnTo>
                  <a:cubicBezTo>
                    <a:pt x="16" y="313"/>
                    <a:pt x="13" y="316"/>
                    <a:pt x="8" y="316"/>
                  </a:cubicBezTo>
                  <a:cubicBezTo>
                    <a:pt x="4" y="316"/>
                    <a:pt x="0" y="313"/>
                    <a:pt x="0" y="308"/>
                  </a:cubicBezTo>
                  <a:lnTo>
                    <a:pt x="0" y="191"/>
                  </a:lnTo>
                  <a:cubicBezTo>
                    <a:pt x="0" y="187"/>
                    <a:pt x="4" y="183"/>
                    <a:pt x="8" y="183"/>
                  </a:cubicBezTo>
                  <a:cubicBezTo>
                    <a:pt x="13" y="183"/>
                    <a:pt x="16" y="187"/>
                    <a:pt x="16" y="191"/>
                  </a:cubicBezTo>
                  <a:close/>
                  <a:moveTo>
                    <a:pt x="16" y="375"/>
                  </a:moveTo>
                  <a:lnTo>
                    <a:pt x="16" y="491"/>
                  </a:lnTo>
                  <a:cubicBezTo>
                    <a:pt x="16" y="496"/>
                    <a:pt x="13" y="500"/>
                    <a:pt x="8" y="500"/>
                  </a:cubicBezTo>
                  <a:cubicBezTo>
                    <a:pt x="4" y="500"/>
                    <a:pt x="0" y="496"/>
                    <a:pt x="0" y="491"/>
                  </a:cubicBezTo>
                  <a:lnTo>
                    <a:pt x="0" y="375"/>
                  </a:lnTo>
                  <a:cubicBezTo>
                    <a:pt x="0" y="370"/>
                    <a:pt x="4" y="366"/>
                    <a:pt x="8" y="366"/>
                  </a:cubicBezTo>
                  <a:cubicBezTo>
                    <a:pt x="13" y="366"/>
                    <a:pt x="16" y="370"/>
                    <a:pt x="16" y="375"/>
                  </a:cubicBezTo>
                  <a:close/>
                  <a:moveTo>
                    <a:pt x="16" y="558"/>
                  </a:moveTo>
                  <a:lnTo>
                    <a:pt x="16" y="675"/>
                  </a:lnTo>
                  <a:cubicBezTo>
                    <a:pt x="16" y="679"/>
                    <a:pt x="13" y="683"/>
                    <a:pt x="8" y="683"/>
                  </a:cubicBezTo>
                  <a:cubicBezTo>
                    <a:pt x="4" y="683"/>
                    <a:pt x="0" y="679"/>
                    <a:pt x="0" y="675"/>
                  </a:cubicBezTo>
                  <a:lnTo>
                    <a:pt x="0" y="558"/>
                  </a:lnTo>
                  <a:cubicBezTo>
                    <a:pt x="0" y="554"/>
                    <a:pt x="4" y="550"/>
                    <a:pt x="8" y="550"/>
                  </a:cubicBezTo>
                  <a:cubicBezTo>
                    <a:pt x="13" y="550"/>
                    <a:pt x="16" y="554"/>
                    <a:pt x="16" y="558"/>
                  </a:cubicBezTo>
                  <a:close/>
                  <a:moveTo>
                    <a:pt x="16" y="741"/>
                  </a:moveTo>
                  <a:lnTo>
                    <a:pt x="16" y="858"/>
                  </a:lnTo>
                  <a:cubicBezTo>
                    <a:pt x="16" y="863"/>
                    <a:pt x="13" y="866"/>
                    <a:pt x="8" y="866"/>
                  </a:cubicBezTo>
                  <a:cubicBezTo>
                    <a:pt x="4" y="866"/>
                    <a:pt x="0" y="863"/>
                    <a:pt x="0" y="858"/>
                  </a:cubicBezTo>
                  <a:lnTo>
                    <a:pt x="0" y="741"/>
                  </a:lnTo>
                  <a:cubicBezTo>
                    <a:pt x="0" y="737"/>
                    <a:pt x="4" y="733"/>
                    <a:pt x="8" y="733"/>
                  </a:cubicBezTo>
                  <a:cubicBezTo>
                    <a:pt x="13" y="733"/>
                    <a:pt x="16" y="737"/>
                    <a:pt x="16" y="741"/>
                  </a:cubicBezTo>
                  <a:close/>
                  <a:moveTo>
                    <a:pt x="16" y="925"/>
                  </a:moveTo>
                  <a:lnTo>
                    <a:pt x="16" y="1041"/>
                  </a:lnTo>
                  <a:cubicBezTo>
                    <a:pt x="16" y="1046"/>
                    <a:pt x="13" y="1050"/>
                    <a:pt x="8" y="1050"/>
                  </a:cubicBezTo>
                  <a:cubicBezTo>
                    <a:pt x="4" y="1050"/>
                    <a:pt x="0" y="1046"/>
                    <a:pt x="0" y="1041"/>
                  </a:cubicBezTo>
                  <a:lnTo>
                    <a:pt x="0" y="925"/>
                  </a:lnTo>
                  <a:cubicBezTo>
                    <a:pt x="0" y="920"/>
                    <a:pt x="4" y="916"/>
                    <a:pt x="8" y="916"/>
                  </a:cubicBezTo>
                  <a:cubicBezTo>
                    <a:pt x="13" y="916"/>
                    <a:pt x="16" y="920"/>
                    <a:pt x="16" y="925"/>
                  </a:cubicBezTo>
                  <a:close/>
                  <a:moveTo>
                    <a:pt x="16" y="1108"/>
                  </a:moveTo>
                  <a:lnTo>
                    <a:pt x="16" y="1218"/>
                  </a:lnTo>
                  <a:cubicBezTo>
                    <a:pt x="16" y="1223"/>
                    <a:pt x="13" y="1226"/>
                    <a:pt x="8" y="1226"/>
                  </a:cubicBezTo>
                  <a:cubicBezTo>
                    <a:pt x="4" y="1226"/>
                    <a:pt x="0" y="1223"/>
                    <a:pt x="0" y="1218"/>
                  </a:cubicBezTo>
                  <a:lnTo>
                    <a:pt x="0" y="1108"/>
                  </a:lnTo>
                  <a:cubicBezTo>
                    <a:pt x="0" y="1104"/>
                    <a:pt x="4" y="1100"/>
                    <a:pt x="8" y="1100"/>
                  </a:cubicBezTo>
                  <a:cubicBezTo>
                    <a:pt x="13" y="1100"/>
                    <a:pt x="16" y="1104"/>
                    <a:pt x="16" y="1108"/>
                  </a:cubicBezTo>
                  <a:close/>
                </a:path>
              </a:pathLst>
            </a:custGeom>
            <a:solidFill>
              <a:srgbClr val="000000"/>
            </a:solidFill>
            <a:ln w="1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996" name="Freeform 958"/>
            <p:cNvSpPr>
              <a:spLocks noEditPoints="1"/>
            </p:cNvSpPr>
            <p:nvPr/>
          </p:nvSpPr>
          <p:spPr bwMode="auto">
            <a:xfrm>
              <a:off x="4730" y="2388"/>
              <a:ext cx="4" cy="230"/>
            </a:xfrm>
            <a:custGeom>
              <a:avLst/>
              <a:gdLst>
                <a:gd name="T0" fmla="*/ 1 w 17"/>
                <a:gd name="T1" fmla="*/ 0 h 1223"/>
                <a:gd name="T2" fmla="*/ 1 w 17"/>
                <a:gd name="T3" fmla="*/ 5 h 1223"/>
                <a:gd name="T4" fmla="*/ 0 w 17"/>
                <a:gd name="T5" fmla="*/ 5 h 1223"/>
                <a:gd name="T6" fmla="*/ 0 w 17"/>
                <a:gd name="T7" fmla="*/ 5 h 1223"/>
                <a:gd name="T8" fmla="*/ 0 w 17"/>
                <a:gd name="T9" fmla="*/ 0 h 1223"/>
                <a:gd name="T10" fmla="*/ 0 w 17"/>
                <a:gd name="T11" fmla="*/ 0 h 1223"/>
                <a:gd name="T12" fmla="*/ 1 w 17"/>
                <a:gd name="T13" fmla="*/ 0 h 1223"/>
                <a:gd name="T14" fmla="*/ 1 w 17"/>
                <a:gd name="T15" fmla="*/ 7 h 1223"/>
                <a:gd name="T16" fmla="*/ 1 w 17"/>
                <a:gd name="T17" fmla="*/ 11 h 1223"/>
                <a:gd name="T18" fmla="*/ 0 w 17"/>
                <a:gd name="T19" fmla="*/ 11 h 1223"/>
                <a:gd name="T20" fmla="*/ 0 w 17"/>
                <a:gd name="T21" fmla="*/ 11 h 1223"/>
                <a:gd name="T22" fmla="*/ 0 w 17"/>
                <a:gd name="T23" fmla="*/ 7 h 1223"/>
                <a:gd name="T24" fmla="*/ 0 w 17"/>
                <a:gd name="T25" fmla="*/ 6 h 1223"/>
                <a:gd name="T26" fmla="*/ 1 w 17"/>
                <a:gd name="T27" fmla="*/ 7 h 1223"/>
                <a:gd name="T28" fmla="*/ 1 w 17"/>
                <a:gd name="T29" fmla="*/ 13 h 1223"/>
                <a:gd name="T30" fmla="*/ 1 w 17"/>
                <a:gd name="T31" fmla="*/ 17 h 1223"/>
                <a:gd name="T32" fmla="*/ 0 w 17"/>
                <a:gd name="T33" fmla="*/ 18 h 1223"/>
                <a:gd name="T34" fmla="*/ 0 w 17"/>
                <a:gd name="T35" fmla="*/ 17 h 1223"/>
                <a:gd name="T36" fmla="*/ 0 w 17"/>
                <a:gd name="T37" fmla="*/ 13 h 1223"/>
                <a:gd name="T38" fmla="*/ 0 w 17"/>
                <a:gd name="T39" fmla="*/ 13 h 1223"/>
                <a:gd name="T40" fmla="*/ 1 w 17"/>
                <a:gd name="T41" fmla="*/ 13 h 1223"/>
                <a:gd name="T42" fmla="*/ 1 w 17"/>
                <a:gd name="T43" fmla="*/ 20 h 1223"/>
                <a:gd name="T44" fmla="*/ 1 w 17"/>
                <a:gd name="T45" fmla="*/ 24 h 1223"/>
                <a:gd name="T46" fmla="*/ 0 w 17"/>
                <a:gd name="T47" fmla="*/ 24 h 1223"/>
                <a:gd name="T48" fmla="*/ 0 w 17"/>
                <a:gd name="T49" fmla="*/ 24 h 1223"/>
                <a:gd name="T50" fmla="*/ 0 w 17"/>
                <a:gd name="T51" fmla="*/ 20 h 1223"/>
                <a:gd name="T52" fmla="*/ 0 w 17"/>
                <a:gd name="T53" fmla="*/ 19 h 1223"/>
                <a:gd name="T54" fmla="*/ 1 w 17"/>
                <a:gd name="T55" fmla="*/ 20 h 1223"/>
                <a:gd name="T56" fmla="*/ 1 w 17"/>
                <a:gd name="T57" fmla="*/ 26 h 1223"/>
                <a:gd name="T58" fmla="*/ 1 w 17"/>
                <a:gd name="T59" fmla="*/ 30 h 1223"/>
                <a:gd name="T60" fmla="*/ 0 w 17"/>
                <a:gd name="T61" fmla="*/ 31 h 1223"/>
                <a:gd name="T62" fmla="*/ 0 w 17"/>
                <a:gd name="T63" fmla="*/ 30 h 1223"/>
                <a:gd name="T64" fmla="*/ 0 w 17"/>
                <a:gd name="T65" fmla="*/ 26 h 1223"/>
                <a:gd name="T66" fmla="*/ 0 w 17"/>
                <a:gd name="T67" fmla="*/ 26 h 1223"/>
                <a:gd name="T68" fmla="*/ 1 w 17"/>
                <a:gd name="T69" fmla="*/ 26 h 1223"/>
                <a:gd name="T70" fmla="*/ 1 w 17"/>
                <a:gd name="T71" fmla="*/ 33 h 1223"/>
                <a:gd name="T72" fmla="*/ 1 w 17"/>
                <a:gd name="T73" fmla="*/ 37 h 1223"/>
                <a:gd name="T74" fmla="*/ 0 w 17"/>
                <a:gd name="T75" fmla="*/ 37 h 1223"/>
                <a:gd name="T76" fmla="*/ 0 w 17"/>
                <a:gd name="T77" fmla="*/ 37 h 1223"/>
                <a:gd name="T78" fmla="*/ 0 w 17"/>
                <a:gd name="T79" fmla="*/ 33 h 1223"/>
                <a:gd name="T80" fmla="*/ 0 w 17"/>
                <a:gd name="T81" fmla="*/ 32 h 1223"/>
                <a:gd name="T82" fmla="*/ 1 w 17"/>
                <a:gd name="T83" fmla="*/ 33 h 1223"/>
                <a:gd name="T84" fmla="*/ 1 w 17"/>
                <a:gd name="T85" fmla="*/ 39 h 1223"/>
                <a:gd name="T86" fmla="*/ 1 w 17"/>
                <a:gd name="T87" fmla="*/ 43 h 1223"/>
                <a:gd name="T88" fmla="*/ 0 w 17"/>
                <a:gd name="T89" fmla="*/ 43 h 1223"/>
                <a:gd name="T90" fmla="*/ 0 w 17"/>
                <a:gd name="T91" fmla="*/ 43 h 1223"/>
                <a:gd name="T92" fmla="*/ 0 w 17"/>
                <a:gd name="T93" fmla="*/ 39 h 1223"/>
                <a:gd name="T94" fmla="*/ 0 w 17"/>
                <a:gd name="T95" fmla="*/ 39 h 1223"/>
                <a:gd name="T96" fmla="*/ 1 w 17"/>
                <a:gd name="T97" fmla="*/ 39 h 122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7" h="1223">
                  <a:moveTo>
                    <a:pt x="17" y="8"/>
                  </a:moveTo>
                  <a:lnTo>
                    <a:pt x="17" y="125"/>
                  </a:lnTo>
                  <a:cubicBezTo>
                    <a:pt x="17" y="129"/>
                    <a:pt x="13" y="133"/>
                    <a:pt x="8" y="133"/>
                  </a:cubicBezTo>
                  <a:cubicBezTo>
                    <a:pt x="4" y="133"/>
                    <a:pt x="0" y="129"/>
                    <a:pt x="0" y="125"/>
                  </a:cubicBezTo>
                  <a:lnTo>
                    <a:pt x="0" y="8"/>
                  </a:lnTo>
                  <a:cubicBezTo>
                    <a:pt x="0" y="4"/>
                    <a:pt x="4" y="0"/>
                    <a:pt x="8" y="0"/>
                  </a:cubicBezTo>
                  <a:cubicBezTo>
                    <a:pt x="13" y="0"/>
                    <a:pt x="17" y="4"/>
                    <a:pt x="17" y="8"/>
                  </a:cubicBezTo>
                  <a:close/>
                  <a:moveTo>
                    <a:pt x="17" y="191"/>
                  </a:moveTo>
                  <a:lnTo>
                    <a:pt x="17" y="308"/>
                  </a:lnTo>
                  <a:cubicBezTo>
                    <a:pt x="17" y="313"/>
                    <a:pt x="13" y="316"/>
                    <a:pt x="8" y="316"/>
                  </a:cubicBezTo>
                  <a:cubicBezTo>
                    <a:pt x="4" y="316"/>
                    <a:pt x="0" y="313"/>
                    <a:pt x="0" y="308"/>
                  </a:cubicBezTo>
                  <a:lnTo>
                    <a:pt x="0" y="191"/>
                  </a:lnTo>
                  <a:cubicBezTo>
                    <a:pt x="0" y="187"/>
                    <a:pt x="4" y="183"/>
                    <a:pt x="8" y="183"/>
                  </a:cubicBezTo>
                  <a:cubicBezTo>
                    <a:pt x="13" y="183"/>
                    <a:pt x="17" y="187"/>
                    <a:pt x="17" y="191"/>
                  </a:cubicBezTo>
                  <a:close/>
                  <a:moveTo>
                    <a:pt x="17" y="375"/>
                  </a:moveTo>
                  <a:lnTo>
                    <a:pt x="17" y="491"/>
                  </a:lnTo>
                  <a:cubicBezTo>
                    <a:pt x="17" y="496"/>
                    <a:pt x="13" y="500"/>
                    <a:pt x="8" y="500"/>
                  </a:cubicBezTo>
                  <a:cubicBezTo>
                    <a:pt x="4" y="500"/>
                    <a:pt x="0" y="496"/>
                    <a:pt x="0" y="491"/>
                  </a:cubicBezTo>
                  <a:lnTo>
                    <a:pt x="0" y="375"/>
                  </a:lnTo>
                  <a:cubicBezTo>
                    <a:pt x="0" y="370"/>
                    <a:pt x="4" y="366"/>
                    <a:pt x="8" y="366"/>
                  </a:cubicBezTo>
                  <a:cubicBezTo>
                    <a:pt x="13" y="366"/>
                    <a:pt x="17" y="370"/>
                    <a:pt x="17" y="375"/>
                  </a:cubicBezTo>
                  <a:close/>
                  <a:moveTo>
                    <a:pt x="17" y="558"/>
                  </a:moveTo>
                  <a:lnTo>
                    <a:pt x="17" y="675"/>
                  </a:lnTo>
                  <a:cubicBezTo>
                    <a:pt x="17" y="679"/>
                    <a:pt x="13" y="683"/>
                    <a:pt x="8" y="683"/>
                  </a:cubicBezTo>
                  <a:cubicBezTo>
                    <a:pt x="4" y="683"/>
                    <a:pt x="0" y="679"/>
                    <a:pt x="0" y="675"/>
                  </a:cubicBezTo>
                  <a:lnTo>
                    <a:pt x="0" y="558"/>
                  </a:lnTo>
                  <a:cubicBezTo>
                    <a:pt x="0" y="554"/>
                    <a:pt x="4" y="550"/>
                    <a:pt x="8" y="550"/>
                  </a:cubicBezTo>
                  <a:cubicBezTo>
                    <a:pt x="13" y="550"/>
                    <a:pt x="17" y="554"/>
                    <a:pt x="17" y="558"/>
                  </a:cubicBezTo>
                  <a:close/>
                  <a:moveTo>
                    <a:pt x="17" y="741"/>
                  </a:moveTo>
                  <a:lnTo>
                    <a:pt x="17" y="858"/>
                  </a:lnTo>
                  <a:cubicBezTo>
                    <a:pt x="17" y="863"/>
                    <a:pt x="13" y="866"/>
                    <a:pt x="8" y="866"/>
                  </a:cubicBezTo>
                  <a:cubicBezTo>
                    <a:pt x="4" y="866"/>
                    <a:pt x="0" y="863"/>
                    <a:pt x="0" y="858"/>
                  </a:cubicBezTo>
                  <a:lnTo>
                    <a:pt x="0" y="741"/>
                  </a:lnTo>
                  <a:cubicBezTo>
                    <a:pt x="0" y="737"/>
                    <a:pt x="4" y="733"/>
                    <a:pt x="8" y="733"/>
                  </a:cubicBezTo>
                  <a:cubicBezTo>
                    <a:pt x="13" y="733"/>
                    <a:pt x="17" y="737"/>
                    <a:pt x="17" y="741"/>
                  </a:cubicBezTo>
                  <a:close/>
                  <a:moveTo>
                    <a:pt x="17" y="925"/>
                  </a:moveTo>
                  <a:lnTo>
                    <a:pt x="17" y="1041"/>
                  </a:lnTo>
                  <a:cubicBezTo>
                    <a:pt x="17" y="1046"/>
                    <a:pt x="13" y="1050"/>
                    <a:pt x="8" y="1050"/>
                  </a:cubicBezTo>
                  <a:cubicBezTo>
                    <a:pt x="4" y="1050"/>
                    <a:pt x="0" y="1046"/>
                    <a:pt x="0" y="1041"/>
                  </a:cubicBezTo>
                  <a:lnTo>
                    <a:pt x="0" y="925"/>
                  </a:lnTo>
                  <a:cubicBezTo>
                    <a:pt x="0" y="920"/>
                    <a:pt x="4" y="916"/>
                    <a:pt x="8" y="916"/>
                  </a:cubicBezTo>
                  <a:cubicBezTo>
                    <a:pt x="13" y="916"/>
                    <a:pt x="17" y="920"/>
                    <a:pt x="17" y="925"/>
                  </a:cubicBezTo>
                  <a:close/>
                  <a:moveTo>
                    <a:pt x="17" y="1108"/>
                  </a:moveTo>
                  <a:lnTo>
                    <a:pt x="17" y="1215"/>
                  </a:lnTo>
                  <a:cubicBezTo>
                    <a:pt x="17" y="1219"/>
                    <a:pt x="13" y="1223"/>
                    <a:pt x="8" y="1223"/>
                  </a:cubicBezTo>
                  <a:cubicBezTo>
                    <a:pt x="4" y="1223"/>
                    <a:pt x="0" y="1219"/>
                    <a:pt x="0" y="1215"/>
                  </a:cubicBezTo>
                  <a:lnTo>
                    <a:pt x="0" y="1108"/>
                  </a:lnTo>
                  <a:cubicBezTo>
                    <a:pt x="0" y="1104"/>
                    <a:pt x="4" y="1100"/>
                    <a:pt x="8" y="1100"/>
                  </a:cubicBezTo>
                  <a:cubicBezTo>
                    <a:pt x="13" y="1100"/>
                    <a:pt x="17" y="1104"/>
                    <a:pt x="17" y="1108"/>
                  </a:cubicBezTo>
                  <a:close/>
                </a:path>
              </a:pathLst>
            </a:custGeom>
            <a:solidFill>
              <a:srgbClr val="000000"/>
            </a:solidFill>
            <a:ln w="1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997" name="Freeform 959"/>
            <p:cNvSpPr>
              <a:spLocks noEditPoints="1"/>
            </p:cNvSpPr>
            <p:nvPr/>
          </p:nvSpPr>
          <p:spPr bwMode="auto">
            <a:xfrm>
              <a:off x="4765" y="2388"/>
              <a:ext cx="4" cy="230"/>
            </a:xfrm>
            <a:custGeom>
              <a:avLst/>
              <a:gdLst>
                <a:gd name="T0" fmla="*/ 1 w 17"/>
                <a:gd name="T1" fmla="*/ 0 h 1225"/>
                <a:gd name="T2" fmla="*/ 1 w 17"/>
                <a:gd name="T3" fmla="*/ 4 h 1225"/>
                <a:gd name="T4" fmla="*/ 0 w 17"/>
                <a:gd name="T5" fmla="*/ 5 h 1225"/>
                <a:gd name="T6" fmla="*/ 0 w 17"/>
                <a:gd name="T7" fmla="*/ 4 h 1225"/>
                <a:gd name="T8" fmla="*/ 0 w 17"/>
                <a:gd name="T9" fmla="*/ 0 h 1225"/>
                <a:gd name="T10" fmla="*/ 0 w 17"/>
                <a:gd name="T11" fmla="*/ 0 h 1225"/>
                <a:gd name="T12" fmla="*/ 1 w 17"/>
                <a:gd name="T13" fmla="*/ 0 h 1225"/>
                <a:gd name="T14" fmla="*/ 1 w 17"/>
                <a:gd name="T15" fmla="*/ 7 h 1225"/>
                <a:gd name="T16" fmla="*/ 1 w 17"/>
                <a:gd name="T17" fmla="*/ 11 h 1225"/>
                <a:gd name="T18" fmla="*/ 0 w 17"/>
                <a:gd name="T19" fmla="*/ 11 h 1225"/>
                <a:gd name="T20" fmla="*/ 0 w 17"/>
                <a:gd name="T21" fmla="*/ 11 h 1225"/>
                <a:gd name="T22" fmla="*/ 0 w 17"/>
                <a:gd name="T23" fmla="*/ 7 h 1225"/>
                <a:gd name="T24" fmla="*/ 0 w 17"/>
                <a:gd name="T25" fmla="*/ 6 h 1225"/>
                <a:gd name="T26" fmla="*/ 1 w 17"/>
                <a:gd name="T27" fmla="*/ 7 h 1225"/>
                <a:gd name="T28" fmla="*/ 1 w 17"/>
                <a:gd name="T29" fmla="*/ 13 h 1225"/>
                <a:gd name="T30" fmla="*/ 1 w 17"/>
                <a:gd name="T31" fmla="*/ 17 h 1225"/>
                <a:gd name="T32" fmla="*/ 0 w 17"/>
                <a:gd name="T33" fmla="*/ 18 h 1225"/>
                <a:gd name="T34" fmla="*/ 0 w 17"/>
                <a:gd name="T35" fmla="*/ 17 h 1225"/>
                <a:gd name="T36" fmla="*/ 0 w 17"/>
                <a:gd name="T37" fmla="*/ 13 h 1225"/>
                <a:gd name="T38" fmla="*/ 0 w 17"/>
                <a:gd name="T39" fmla="*/ 13 h 1225"/>
                <a:gd name="T40" fmla="*/ 1 w 17"/>
                <a:gd name="T41" fmla="*/ 13 h 1225"/>
                <a:gd name="T42" fmla="*/ 1 w 17"/>
                <a:gd name="T43" fmla="*/ 20 h 1225"/>
                <a:gd name="T44" fmla="*/ 1 w 17"/>
                <a:gd name="T45" fmla="*/ 24 h 1225"/>
                <a:gd name="T46" fmla="*/ 0 w 17"/>
                <a:gd name="T47" fmla="*/ 24 h 1225"/>
                <a:gd name="T48" fmla="*/ 0 w 17"/>
                <a:gd name="T49" fmla="*/ 24 h 1225"/>
                <a:gd name="T50" fmla="*/ 0 w 17"/>
                <a:gd name="T51" fmla="*/ 20 h 1225"/>
                <a:gd name="T52" fmla="*/ 0 w 17"/>
                <a:gd name="T53" fmla="*/ 19 h 1225"/>
                <a:gd name="T54" fmla="*/ 1 w 17"/>
                <a:gd name="T55" fmla="*/ 20 h 1225"/>
                <a:gd name="T56" fmla="*/ 1 w 17"/>
                <a:gd name="T57" fmla="*/ 26 h 1225"/>
                <a:gd name="T58" fmla="*/ 1 w 17"/>
                <a:gd name="T59" fmla="*/ 30 h 1225"/>
                <a:gd name="T60" fmla="*/ 0 w 17"/>
                <a:gd name="T61" fmla="*/ 31 h 1225"/>
                <a:gd name="T62" fmla="*/ 0 w 17"/>
                <a:gd name="T63" fmla="*/ 30 h 1225"/>
                <a:gd name="T64" fmla="*/ 0 w 17"/>
                <a:gd name="T65" fmla="*/ 26 h 1225"/>
                <a:gd name="T66" fmla="*/ 0 w 17"/>
                <a:gd name="T67" fmla="*/ 26 h 1225"/>
                <a:gd name="T68" fmla="*/ 1 w 17"/>
                <a:gd name="T69" fmla="*/ 26 h 1225"/>
                <a:gd name="T70" fmla="*/ 1 w 17"/>
                <a:gd name="T71" fmla="*/ 33 h 1225"/>
                <a:gd name="T72" fmla="*/ 1 w 17"/>
                <a:gd name="T73" fmla="*/ 37 h 1225"/>
                <a:gd name="T74" fmla="*/ 0 w 17"/>
                <a:gd name="T75" fmla="*/ 37 h 1225"/>
                <a:gd name="T76" fmla="*/ 0 w 17"/>
                <a:gd name="T77" fmla="*/ 37 h 1225"/>
                <a:gd name="T78" fmla="*/ 0 w 17"/>
                <a:gd name="T79" fmla="*/ 33 h 1225"/>
                <a:gd name="T80" fmla="*/ 0 w 17"/>
                <a:gd name="T81" fmla="*/ 32 h 1225"/>
                <a:gd name="T82" fmla="*/ 1 w 17"/>
                <a:gd name="T83" fmla="*/ 33 h 1225"/>
                <a:gd name="T84" fmla="*/ 1 w 17"/>
                <a:gd name="T85" fmla="*/ 39 h 1225"/>
                <a:gd name="T86" fmla="*/ 1 w 17"/>
                <a:gd name="T87" fmla="*/ 43 h 1225"/>
                <a:gd name="T88" fmla="*/ 0 w 17"/>
                <a:gd name="T89" fmla="*/ 43 h 1225"/>
                <a:gd name="T90" fmla="*/ 0 w 17"/>
                <a:gd name="T91" fmla="*/ 43 h 1225"/>
                <a:gd name="T92" fmla="*/ 0 w 17"/>
                <a:gd name="T93" fmla="*/ 39 h 1225"/>
                <a:gd name="T94" fmla="*/ 0 w 17"/>
                <a:gd name="T95" fmla="*/ 39 h 1225"/>
                <a:gd name="T96" fmla="*/ 1 w 17"/>
                <a:gd name="T97" fmla="*/ 39 h 122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7" h="1225">
                  <a:moveTo>
                    <a:pt x="17" y="8"/>
                  </a:moveTo>
                  <a:lnTo>
                    <a:pt x="17" y="125"/>
                  </a:lnTo>
                  <a:cubicBezTo>
                    <a:pt x="17" y="130"/>
                    <a:pt x="13" y="133"/>
                    <a:pt x="9" y="133"/>
                  </a:cubicBezTo>
                  <a:cubicBezTo>
                    <a:pt x="4" y="133"/>
                    <a:pt x="0" y="130"/>
                    <a:pt x="0" y="125"/>
                  </a:cubicBezTo>
                  <a:lnTo>
                    <a:pt x="0" y="8"/>
                  </a:lnTo>
                  <a:cubicBezTo>
                    <a:pt x="0" y="4"/>
                    <a:pt x="4" y="0"/>
                    <a:pt x="9" y="0"/>
                  </a:cubicBezTo>
                  <a:cubicBezTo>
                    <a:pt x="13" y="0"/>
                    <a:pt x="17" y="4"/>
                    <a:pt x="17" y="8"/>
                  </a:cubicBezTo>
                  <a:close/>
                  <a:moveTo>
                    <a:pt x="17" y="192"/>
                  </a:moveTo>
                  <a:lnTo>
                    <a:pt x="17" y="308"/>
                  </a:lnTo>
                  <a:cubicBezTo>
                    <a:pt x="17" y="313"/>
                    <a:pt x="13" y="317"/>
                    <a:pt x="9" y="317"/>
                  </a:cubicBezTo>
                  <a:cubicBezTo>
                    <a:pt x="4" y="317"/>
                    <a:pt x="0" y="313"/>
                    <a:pt x="0" y="308"/>
                  </a:cubicBezTo>
                  <a:lnTo>
                    <a:pt x="0" y="192"/>
                  </a:lnTo>
                  <a:cubicBezTo>
                    <a:pt x="0" y="187"/>
                    <a:pt x="4" y="183"/>
                    <a:pt x="9" y="183"/>
                  </a:cubicBezTo>
                  <a:cubicBezTo>
                    <a:pt x="13" y="183"/>
                    <a:pt x="17" y="187"/>
                    <a:pt x="17" y="192"/>
                  </a:cubicBezTo>
                  <a:close/>
                  <a:moveTo>
                    <a:pt x="17" y="375"/>
                  </a:moveTo>
                  <a:lnTo>
                    <a:pt x="17" y="492"/>
                  </a:lnTo>
                  <a:cubicBezTo>
                    <a:pt x="17" y="496"/>
                    <a:pt x="13" y="500"/>
                    <a:pt x="9" y="500"/>
                  </a:cubicBezTo>
                  <a:cubicBezTo>
                    <a:pt x="4" y="500"/>
                    <a:pt x="0" y="496"/>
                    <a:pt x="0" y="492"/>
                  </a:cubicBezTo>
                  <a:lnTo>
                    <a:pt x="0" y="375"/>
                  </a:lnTo>
                  <a:cubicBezTo>
                    <a:pt x="0" y="371"/>
                    <a:pt x="4" y="367"/>
                    <a:pt x="9" y="367"/>
                  </a:cubicBezTo>
                  <a:cubicBezTo>
                    <a:pt x="13" y="367"/>
                    <a:pt x="17" y="371"/>
                    <a:pt x="17" y="375"/>
                  </a:cubicBezTo>
                  <a:close/>
                  <a:moveTo>
                    <a:pt x="17" y="558"/>
                  </a:moveTo>
                  <a:lnTo>
                    <a:pt x="17" y="675"/>
                  </a:lnTo>
                  <a:cubicBezTo>
                    <a:pt x="17" y="680"/>
                    <a:pt x="13" y="683"/>
                    <a:pt x="9" y="683"/>
                  </a:cubicBezTo>
                  <a:cubicBezTo>
                    <a:pt x="4" y="683"/>
                    <a:pt x="0" y="680"/>
                    <a:pt x="0" y="675"/>
                  </a:cubicBezTo>
                  <a:lnTo>
                    <a:pt x="0" y="558"/>
                  </a:lnTo>
                  <a:cubicBezTo>
                    <a:pt x="0" y="554"/>
                    <a:pt x="4" y="550"/>
                    <a:pt x="9" y="550"/>
                  </a:cubicBezTo>
                  <a:cubicBezTo>
                    <a:pt x="13" y="550"/>
                    <a:pt x="17" y="554"/>
                    <a:pt x="17" y="558"/>
                  </a:cubicBezTo>
                  <a:close/>
                  <a:moveTo>
                    <a:pt x="17" y="742"/>
                  </a:moveTo>
                  <a:lnTo>
                    <a:pt x="17" y="858"/>
                  </a:lnTo>
                  <a:cubicBezTo>
                    <a:pt x="17" y="863"/>
                    <a:pt x="13" y="867"/>
                    <a:pt x="9" y="867"/>
                  </a:cubicBezTo>
                  <a:cubicBezTo>
                    <a:pt x="4" y="867"/>
                    <a:pt x="0" y="863"/>
                    <a:pt x="0" y="858"/>
                  </a:cubicBezTo>
                  <a:lnTo>
                    <a:pt x="0" y="742"/>
                  </a:lnTo>
                  <a:cubicBezTo>
                    <a:pt x="0" y="737"/>
                    <a:pt x="4" y="733"/>
                    <a:pt x="9" y="733"/>
                  </a:cubicBezTo>
                  <a:cubicBezTo>
                    <a:pt x="13" y="733"/>
                    <a:pt x="17" y="737"/>
                    <a:pt x="17" y="742"/>
                  </a:cubicBezTo>
                  <a:close/>
                  <a:moveTo>
                    <a:pt x="17" y="925"/>
                  </a:moveTo>
                  <a:lnTo>
                    <a:pt x="17" y="1042"/>
                  </a:lnTo>
                  <a:cubicBezTo>
                    <a:pt x="17" y="1046"/>
                    <a:pt x="13" y="1050"/>
                    <a:pt x="9" y="1050"/>
                  </a:cubicBezTo>
                  <a:cubicBezTo>
                    <a:pt x="4" y="1050"/>
                    <a:pt x="0" y="1046"/>
                    <a:pt x="0" y="1042"/>
                  </a:cubicBezTo>
                  <a:lnTo>
                    <a:pt x="0" y="925"/>
                  </a:lnTo>
                  <a:cubicBezTo>
                    <a:pt x="0" y="921"/>
                    <a:pt x="4" y="917"/>
                    <a:pt x="9" y="917"/>
                  </a:cubicBezTo>
                  <a:cubicBezTo>
                    <a:pt x="13" y="917"/>
                    <a:pt x="17" y="921"/>
                    <a:pt x="17" y="925"/>
                  </a:cubicBezTo>
                  <a:close/>
                  <a:moveTo>
                    <a:pt x="17" y="1108"/>
                  </a:moveTo>
                  <a:lnTo>
                    <a:pt x="17" y="1217"/>
                  </a:lnTo>
                  <a:cubicBezTo>
                    <a:pt x="17" y="1221"/>
                    <a:pt x="13" y="1225"/>
                    <a:pt x="9" y="1225"/>
                  </a:cubicBezTo>
                  <a:cubicBezTo>
                    <a:pt x="4" y="1225"/>
                    <a:pt x="0" y="1221"/>
                    <a:pt x="0" y="1217"/>
                  </a:cubicBezTo>
                  <a:lnTo>
                    <a:pt x="0" y="1108"/>
                  </a:lnTo>
                  <a:cubicBezTo>
                    <a:pt x="0" y="1104"/>
                    <a:pt x="4" y="1100"/>
                    <a:pt x="9" y="1100"/>
                  </a:cubicBezTo>
                  <a:cubicBezTo>
                    <a:pt x="13" y="1100"/>
                    <a:pt x="17" y="1104"/>
                    <a:pt x="17" y="1108"/>
                  </a:cubicBezTo>
                  <a:close/>
                </a:path>
              </a:pathLst>
            </a:custGeom>
            <a:solidFill>
              <a:srgbClr val="000000"/>
            </a:solidFill>
            <a:ln w="1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998" name="Freeform 960"/>
            <p:cNvSpPr>
              <a:spLocks noEditPoints="1"/>
            </p:cNvSpPr>
            <p:nvPr/>
          </p:nvSpPr>
          <p:spPr bwMode="auto">
            <a:xfrm>
              <a:off x="4800" y="2388"/>
              <a:ext cx="3" cy="231"/>
            </a:xfrm>
            <a:custGeom>
              <a:avLst/>
              <a:gdLst>
                <a:gd name="T0" fmla="*/ 1 w 17"/>
                <a:gd name="T1" fmla="*/ 0 h 1226"/>
                <a:gd name="T2" fmla="*/ 1 w 17"/>
                <a:gd name="T3" fmla="*/ 5 h 1226"/>
                <a:gd name="T4" fmla="*/ 0 w 17"/>
                <a:gd name="T5" fmla="*/ 5 h 1226"/>
                <a:gd name="T6" fmla="*/ 0 w 17"/>
                <a:gd name="T7" fmla="*/ 5 h 1226"/>
                <a:gd name="T8" fmla="*/ 0 w 17"/>
                <a:gd name="T9" fmla="*/ 0 h 1226"/>
                <a:gd name="T10" fmla="*/ 0 w 17"/>
                <a:gd name="T11" fmla="*/ 0 h 1226"/>
                <a:gd name="T12" fmla="*/ 1 w 17"/>
                <a:gd name="T13" fmla="*/ 0 h 1226"/>
                <a:gd name="T14" fmla="*/ 1 w 17"/>
                <a:gd name="T15" fmla="*/ 7 h 1226"/>
                <a:gd name="T16" fmla="*/ 1 w 17"/>
                <a:gd name="T17" fmla="*/ 11 h 1226"/>
                <a:gd name="T18" fmla="*/ 0 w 17"/>
                <a:gd name="T19" fmla="*/ 11 h 1226"/>
                <a:gd name="T20" fmla="*/ 0 w 17"/>
                <a:gd name="T21" fmla="*/ 11 h 1226"/>
                <a:gd name="T22" fmla="*/ 0 w 17"/>
                <a:gd name="T23" fmla="*/ 7 h 1226"/>
                <a:gd name="T24" fmla="*/ 0 w 17"/>
                <a:gd name="T25" fmla="*/ 6 h 1226"/>
                <a:gd name="T26" fmla="*/ 1 w 17"/>
                <a:gd name="T27" fmla="*/ 7 h 1226"/>
                <a:gd name="T28" fmla="*/ 1 w 17"/>
                <a:gd name="T29" fmla="*/ 13 h 1226"/>
                <a:gd name="T30" fmla="*/ 1 w 17"/>
                <a:gd name="T31" fmla="*/ 18 h 1226"/>
                <a:gd name="T32" fmla="*/ 0 w 17"/>
                <a:gd name="T33" fmla="*/ 18 h 1226"/>
                <a:gd name="T34" fmla="*/ 0 w 17"/>
                <a:gd name="T35" fmla="*/ 18 h 1226"/>
                <a:gd name="T36" fmla="*/ 0 w 17"/>
                <a:gd name="T37" fmla="*/ 13 h 1226"/>
                <a:gd name="T38" fmla="*/ 0 w 17"/>
                <a:gd name="T39" fmla="*/ 13 h 1226"/>
                <a:gd name="T40" fmla="*/ 1 w 17"/>
                <a:gd name="T41" fmla="*/ 13 h 1226"/>
                <a:gd name="T42" fmla="*/ 1 w 17"/>
                <a:gd name="T43" fmla="*/ 20 h 1226"/>
                <a:gd name="T44" fmla="*/ 1 w 17"/>
                <a:gd name="T45" fmla="*/ 24 h 1226"/>
                <a:gd name="T46" fmla="*/ 0 w 17"/>
                <a:gd name="T47" fmla="*/ 24 h 1226"/>
                <a:gd name="T48" fmla="*/ 0 w 17"/>
                <a:gd name="T49" fmla="*/ 24 h 1226"/>
                <a:gd name="T50" fmla="*/ 0 w 17"/>
                <a:gd name="T51" fmla="*/ 20 h 1226"/>
                <a:gd name="T52" fmla="*/ 0 w 17"/>
                <a:gd name="T53" fmla="*/ 20 h 1226"/>
                <a:gd name="T54" fmla="*/ 1 w 17"/>
                <a:gd name="T55" fmla="*/ 20 h 1226"/>
                <a:gd name="T56" fmla="*/ 1 w 17"/>
                <a:gd name="T57" fmla="*/ 26 h 1226"/>
                <a:gd name="T58" fmla="*/ 1 w 17"/>
                <a:gd name="T59" fmla="*/ 31 h 1226"/>
                <a:gd name="T60" fmla="*/ 0 w 17"/>
                <a:gd name="T61" fmla="*/ 31 h 1226"/>
                <a:gd name="T62" fmla="*/ 0 w 17"/>
                <a:gd name="T63" fmla="*/ 31 h 1226"/>
                <a:gd name="T64" fmla="*/ 0 w 17"/>
                <a:gd name="T65" fmla="*/ 26 h 1226"/>
                <a:gd name="T66" fmla="*/ 0 w 17"/>
                <a:gd name="T67" fmla="*/ 26 h 1226"/>
                <a:gd name="T68" fmla="*/ 1 w 17"/>
                <a:gd name="T69" fmla="*/ 26 h 1226"/>
                <a:gd name="T70" fmla="*/ 1 w 17"/>
                <a:gd name="T71" fmla="*/ 33 h 1226"/>
                <a:gd name="T72" fmla="*/ 1 w 17"/>
                <a:gd name="T73" fmla="*/ 37 h 1226"/>
                <a:gd name="T74" fmla="*/ 0 w 17"/>
                <a:gd name="T75" fmla="*/ 37 h 1226"/>
                <a:gd name="T76" fmla="*/ 0 w 17"/>
                <a:gd name="T77" fmla="*/ 37 h 1226"/>
                <a:gd name="T78" fmla="*/ 0 w 17"/>
                <a:gd name="T79" fmla="*/ 33 h 1226"/>
                <a:gd name="T80" fmla="*/ 0 w 17"/>
                <a:gd name="T81" fmla="*/ 33 h 1226"/>
                <a:gd name="T82" fmla="*/ 1 w 17"/>
                <a:gd name="T83" fmla="*/ 33 h 1226"/>
                <a:gd name="T84" fmla="*/ 1 w 17"/>
                <a:gd name="T85" fmla="*/ 39 h 1226"/>
                <a:gd name="T86" fmla="*/ 1 w 17"/>
                <a:gd name="T87" fmla="*/ 43 h 1226"/>
                <a:gd name="T88" fmla="*/ 0 w 17"/>
                <a:gd name="T89" fmla="*/ 44 h 1226"/>
                <a:gd name="T90" fmla="*/ 0 w 17"/>
                <a:gd name="T91" fmla="*/ 43 h 1226"/>
                <a:gd name="T92" fmla="*/ 0 w 17"/>
                <a:gd name="T93" fmla="*/ 39 h 1226"/>
                <a:gd name="T94" fmla="*/ 0 w 17"/>
                <a:gd name="T95" fmla="*/ 39 h 1226"/>
                <a:gd name="T96" fmla="*/ 1 w 17"/>
                <a:gd name="T97" fmla="*/ 39 h 122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7" h="1226">
                  <a:moveTo>
                    <a:pt x="17" y="8"/>
                  </a:moveTo>
                  <a:lnTo>
                    <a:pt x="17" y="125"/>
                  </a:lnTo>
                  <a:cubicBezTo>
                    <a:pt x="17" y="129"/>
                    <a:pt x="13" y="133"/>
                    <a:pt x="8" y="133"/>
                  </a:cubicBezTo>
                  <a:cubicBezTo>
                    <a:pt x="4" y="133"/>
                    <a:pt x="0" y="129"/>
                    <a:pt x="0" y="125"/>
                  </a:cubicBezTo>
                  <a:lnTo>
                    <a:pt x="0" y="8"/>
                  </a:lnTo>
                  <a:cubicBezTo>
                    <a:pt x="0" y="4"/>
                    <a:pt x="4" y="0"/>
                    <a:pt x="8" y="0"/>
                  </a:cubicBezTo>
                  <a:cubicBezTo>
                    <a:pt x="13" y="0"/>
                    <a:pt x="17" y="4"/>
                    <a:pt x="17" y="8"/>
                  </a:cubicBezTo>
                  <a:close/>
                  <a:moveTo>
                    <a:pt x="17" y="191"/>
                  </a:moveTo>
                  <a:lnTo>
                    <a:pt x="17" y="308"/>
                  </a:lnTo>
                  <a:cubicBezTo>
                    <a:pt x="17" y="313"/>
                    <a:pt x="13" y="316"/>
                    <a:pt x="8" y="316"/>
                  </a:cubicBezTo>
                  <a:cubicBezTo>
                    <a:pt x="4" y="316"/>
                    <a:pt x="0" y="313"/>
                    <a:pt x="0" y="308"/>
                  </a:cubicBezTo>
                  <a:lnTo>
                    <a:pt x="0" y="191"/>
                  </a:lnTo>
                  <a:cubicBezTo>
                    <a:pt x="0" y="187"/>
                    <a:pt x="4" y="183"/>
                    <a:pt x="8" y="183"/>
                  </a:cubicBezTo>
                  <a:cubicBezTo>
                    <a:pt x="13" y="183"/>
                    <a:pt x="17" y="187"/>
                    <a:pt x="17" y="191"/>
                  </a:cubicBezTo>
                  <a:close/>
                  <a:moveTo>
                    <a:pt x="17" y="375"/>
                  </a:moveTo>
                  <a:lnTo>
                    <a:pt x="17" y="491"/>
                  </a:lnTo>
                  <a:cubicBezTo>
                    <a:pt x="17" y="496"/>
                    <a:pt x="13" y="500"/>
                    <a:pt x="8" y="500"/>
                  </a:cubicBezTo>
                  <a:cubicBezTo>
                    <a:pt x="4" y="500"/>
                    <a:pt x="0" y="496"/>
                    <a:pt x="0" y="491"/>
                  </a:cubicBezTo>
                  <a:lnTo>
                    <a:pt x="0" y="375"/>
                  </a:lnTo>
                  <a:cubicBezTo>
                    <a:pt x="0" y="370"/>
                    <a:pt x="4" y="366"/>
                    <a:pt x="8" y="366"/>
                  </a:cubicBezTo>
                  <a:cubicBezTo>
                    <a:pt x="13" y="366"/>
                    <a:pt x="17" y="370"/>
                    <a:pt x="17" y="375"/>
                  </a:cubicBezTo>
                  <a:close/>
                  <a:moveTo>
                    <a:pt x="17" y="558"/>
                  </a:moveTo>
                  <a:lnTo>
                    <a:pt x="17" y="675"/>
                  </a:lnTo>
                  <a:cubicBezTo>
                    <a:pt x="17" y="679"/>
                    <a:pt x="13" y="683"/>
                    <a:pt x="8" y="683"/>
                  </a:cubicBezTo>
                  <a:cubicBezTo>
                    <a:pt x="4" y="683"/>
                    <a:pt x="0" y="679"/>
                    <a:pt x="0" y="675"/>
                  </a:cubicBezTo>
                  <a:lnTo>
                    <a:pt x="0" y="558"/>
                  </a:lnTo>
                  <a:cubicBezTo>
                    <a:pt x="0" y="554"/>
                    <a:pt x="4" y="550"/>
                    <a:pt x="8" y="550"/>
                  </a:cubicBezTo>
                  <a:cubicBezTo>
                    <a:pt x="13" y="550"/>
                    <a:pt x="17" y="554"/>
                    <a:pt x="17" y="558"/>
                  </a:cubicBezTo>
                  <a:close/>
                  <a:moveTo>
                    <a:pt x="17" y="741"/>
                  </a:moveTo>
                  <a:lnTo>
                    <a:pt x="17" y="858"/>
                  </a:lnTo>
                  <a:cubicBezTo>
                    <a:pt x="17" y="863"/>
                    <a:pt x="13" y="866"/>
                    <a:pt x="8" y="866"/>
                  </a:cubicBezTo>
                  <a:cubicBezTo>
                    <a:pt x="4" y="866"/>
                    <a:pt x="0" y="863"/>
                    <a:pt x="0" y="858"/>
                  </a:cubicBezTo>
                  <a:lnTo>
                    <a:pt x="0" y="741"/>
                  </a:lnTo>
                  <a:cubicBezTo>
                    <a:pt x="0" y="737"/>
                    <a:pt x="4" y="733"/>
                    <a:pt x="8" y="733"/>
                  </a:cubicBezTo>
                  <a:cubicBezTo>
                    <a:pt x="13" y="733"/>
                    <a:pt x="17" y="737"/>
                    <a:pt x="17" y="741"/>
                  </a:cubicBezTo>
                  <a:close/>
                  <a:moveTo>
                    <a:pt x="17" y="925"/>
                  </a:moveTo>
                  <a:lnTo>
                    <a:pt x="17" y="1041"/>
                  </a:lnTo>
                  <a:cubicBezTo>
                    <a:pt x="17" y="1046"/>
                    <a:pt x="13" y="1050"/>
                    <a:pt x="8" y="1050"/>
                  </a:cubicBezTo>
                  <a:cubicBezTo>
                    <a:pt x="4" y="1050"/>
                    <a:pt x="0" y="1046"/>
                    <a:pt x="0" y="1041"/>
                  </a:cubicBezTo>
                  <a:lnTo>
                    <a:pt x="0" y="925"/>
                  </a:lnTo>
                  <a:cubicBezTo>
                    <a:pt x="0" y="920"/>
                    <a:pt x="4" y="916"/>
                    <a:pt x="8" y="916"/>
                  </a:cubicBezTo>
                  <a:cubicBezTo>
                    <a:pt x="13" y="916"/>
                    <a:pt x="17" y="920"/>
                    <a:pt x="17" y="925"/>
                  </a:cubicBezTo>
                  <a:close/>
                  <a:moveTo>
                    <a:pt x="17" y="1108"/>
                  </a:moveTo>
                  <a:lnTo>
                    <a:pt x="17" y="1218"/>
                  </a:lnTo>
                  <a:cubicBezTo>
                    <a:pt x="17" y="1223"/>
                    <a:pt x="13" y="1226"/>
                    <a:pt x="8" y="1226"/>
                  </a:cubicBezTo>
                  <a:cubicBezTo>
                    <a:pt x="4" y="1226"/>
                    <a:pt x="0" y="1223"/>
                    <a:pt x="0" y="1218"/>
                  </a:cubicBezTo>
                  <a:lnTo>
                    <a:pt x="0" y="1108"/>
                  </a:lnTo>
                  <a:cubicBezTo>
                    <a:pt x="0" y="1104"/>
                    <a:pt x="4" y="1100"/>
                    <a:pt x="8" y="1100"/>
                  </a:cubicBezTo>
                  <a:cubicBezTo>
                    <a:pt x="13" y="1100"/>
                    <a:pt x="17" y="1104"/>
                    <a:pt x="17" y="1108"/>
                  </a:cubicBezTo>
                  <a:close/>
                </a:path>
              </a:pathLst>
            </a:custGeom>
            <a:solidFill>
              <a:srgbClr val="000000"/>
            </a:solidFill>
            <a:ln w="1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999" name="Freeform 961"/>
            <p:cNvSpPr>
              <a:spLocks noEditPoints="1"/>
            </p:cNvSpPr>
            <p:nvPr/>
          </p:nvSpPr>
          <p:spPr bwMode="auto">
            <a:xfrm>
              <a:off x="4834" y="2395"/>
              <a:ext cx="3" cy="223"/>
            </a:xfrm>
            <a:custGeom>
              <a:avLst/>
              <a:gdLst>
                <a:gd name="T0" fmla="*/ 1 w 17"/>
                <a:gd name="T1" fmla="*/ 0 h 1188"/>
                <a:gd name="T2" fmla="*/ 1 w 17"/>
                <a:gd name="T3" fmla="*/ 4 h 1188"/>
                <a:gd name="T4" fmla="*/ 0 w 17"/>
                <a:gd name="T5" fmla="*/ 5 h 1188"/>
                <a:gd name="T6" fmla="*/ 0 w 17"/>
                <a:gd name="T7" fmla="*/ 4 h 1188"/>
                <a:gd name="T8" fmla="*/ 0 w 17"/>
                <a:gd name="T9" fmla="*/ 0 h 1188"/>
                <a:gd name="T10" fmla="*/ 0 w 17"/>
                <a:gd name="T11" fmla="*/ 0 h 1188"/>
                <a:gd name="T12" fmla="*/ 1 w 17"/>
                <a:gd name="T13" fmla="*/ 0 h 1188"/>
                <a:gd name="T14" fmla="*/ 1 w 17"/>
                <a:gd name="T15" fmla="*/ 7 h 1188"/>
                <a:gd name="T16" fmla="*/ 1 w 17"/>
                <a:gd name="T17" fmla="*/ 11 h 1188"/>
                <a:gd name="T18" fmla="*/ 0 w 17"/>
                <a:gd name="T19" fmla="*/ 11 h 1188"/>
                <a:gd name="T20" fmla="*/ 0 w 17"/>
                <a:gd name="T21" fmla="*/ 11 h 1188"/>
                <a:gd name="T22" fmla="*/ 0 w 17"/>
                <a:gd name="T23" fmla="*/ 7 h 1188"/>
                <a:gd name="T24" fmla="*/ 0 w 17"/>
                <a:gd name="T25" fmla="*/ 6 h 1188"/>
                <a:gd name="T26" fmla="*/ 1 w 17"/>
                <a:gd name="T27" fmla="*/ 7 h 1188"/>
                <a:gd name="T28" fmla="*/ 1 w 17"/>
                <a:gd name="T29" fmla="*/ 13 h 1188"/>
                <a:gd name="T30" fmla="*/ 1 w 17"/>
                <a:gd name="T31" fmla="*/ 17 h 1188"/>
                <a:gd name="T32" fmla="*/ 0 w 17"/>
                <a:gd name="T33" fmla="*/ 18 h 1188"/>
                <a:gd name="T34" fmla="*/ 0 w 17"/>
                <a:gd name="T35" fmla="*/ 17 h 1188"/>
                <a:gd name="T36" fmla="*/ 0 w 17"/>
                <a:gd name="T37" fmla="*/ 13 h 1188"/>
                <a:gd name="T38" fmla="*/ 0 w 17"/>
                <a:gd name="T39" fmla="*/ 13 h 1188"/>
                <a:gd name="T40" fmla="*/ 1 w 17"/>
                <a:gd name="T41" fmla="*/ 13 h 1188"/>
                <a:gd name="T42" fmla="*/ 1 w 17"/>
                <a:gd name="T43" fmla="*/ 20 h 1188"/>
                <a:gd name="T44" fmla="*/ 1 w 17"/>
                <a:gd name="T45" fmla="*/ 24 h 1188"/>
                <a:gd name="T46" fmla="*/ 0 w 17"/>
                <a:gd name="T47" fmla="*/ 24 h 1188"/>
                <a:gd name="T48" fmla="*/ 0 w 17"/>
                <a:gd name="T49" fmla="*/ 24 h 1188"/>
                <a:gd name="T50" fmla="*/ 0 w 17"/>
                <a:gd name="T51" fmla="*/ 20 h 1188"/>
                <a:gd name="T52" fmla="*/ 0 w 17"/>
                <a:gd name="T53" fmla="*/ 19 h 1188"/>
                <a:gd name="T54" fmla="*/ 1 w 17"/>
                <a:gd name="T55" fmla="*/ 20 h 1188"/>
                <a:gd name="T56" fmla="*/ 1 w 17"/>
                <a:gd name="T57" fmla="*/ 26 h 1188"/>
                <a:gd name="T58" fmla="*/ 1 w 17"/>
                <a:gd name="T59" fmla="*/ 30 h 1188"/>
                <a:gd name="T60" fmla="*/ 0 w 17"/>
                <a:gd name="T61" fmla="*/ 31 h 1188"/>
                <a:gd name="T62" fmla="*/ 0 w 17"/>
                <a:gd name="T63" fmla="*/ 30 h 1188"/>
                <a:gd name="T64" fmla="*/ 0 w 17"/>
                <a:gd name="T65" fmla="*/ 26 h 1188"/>
                <a:gd name="T66" fmla="*/ 0 w 17"/>
                <a:gd name="T67" fmla="*/ 26 h 1188"/>
                <a:gd name="T68" fmla="*/ 1 w 17"/>
                <a:gd name="T69" fmla="*/ 26 h 1188"/>
                <a:gd name="T70" fmla="*/ 1 w 17"/>
                <a:gd name="T71" fmla="*/ 33 h 1188"/>
                <a:gd name="T72" fmla="*/ 1 w 17"/>
                <a:gd name="T73" fmla="*/ 37 h 1188"/>
                <a:gd name="T74" fmla="*/ 0 w 17"/>
                <a:gd name="T75" fmla="*/ 37 h 1188"/>
                <a:gd name="T76" fmla="*/ 0 w 17"/>
                <a:gd name="T77" fmla="*/ 37 h 1188"/>
                <a:gd name="T78" fmla="*/ 0 w 17"/>
                <a:gd name="T79" fmla="*/ 33 h 1188"/>
                <a:gd name="T80" fmla="*/ 0 w 17"/>
                <a:gd name="T81" fmla="*/ 32 h 1188"/>
                <a:gd name="T82" fmla="*/ 1 w 17"/>
                <a:gd name="T83" fmla="*/ 33 h 1188"/>
                <a:gd name="T84" fmla="*/ 1 w 17"/>
                <a:gd name="T85" fmla="*/ 39 h 1188"/>
                <a:gd name="T86" fmla="*/ 1 w 17"/>
                <a:gd name="T87" fmla="*/ 41 h 1188"/>
                <a:gd name="T88" fmla="*/ 0 w 17"/>
                <a:gd name="T89" fmla="*/ 42 h 1188"/>
                <a:gd name="T90" fmla="*/ 0 w 17"/>
                <a:gd name="T91" fmla="*/ 41 h 1188"/>
                <a:gd name="T92" fmla="*/ 0 w 17"/>
                <a:gd name="T93" fmla="*/ 39 h 1188"/>
                <a:gd name="T94" fmla="*/ 0 w 17"/>
                <a:gd name="T95" fmla="*/ 39 h 1188"/>
                <a:gd name="T96" fmla="*/ 1 w 17"/>
                <a:gd name="T97" fmla="*/ 39 h 118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7" h="1188">
                  <a:moveTo>
                    <a:pt x="17" y="8"/>
                  </a:moveTo>
                  <a:lnTo>
                    <a:pt x="17" y="125"/>
                  </a:lnTo>
                  <a:cubicBezTo>
                    <a:pt x="17" y="129"/>
                    <a:pt x="13" y="133"/>
                    <a:pt x="8" y="133"/>
                  </a:cubicBezTo>
                  <a:cubicBezTo>
                    <a:pt x="4" y="133"/>
                    <a:pt x="0" y="129"/>
                    <a:pt x="0" y="125"/>
                  </a:cubicBezTo>
                  <a:lnTo>
                    <a:pt x="0" y="8"/>
                  </a:lnTo>
                  <a:cubicBezTo>
                    <a:pt x="0" y="4"/>
                    <a:pt x="4" y="0"/>
                    <a:pt x="8" y="0"/>
                  </a:cubicBezTo>
                  <a:cubicBezTo>
                    <a:pt x="13" y="0"/>
                    <a:pt x="17" y="4"/>
                    <a:pt x="17" y="8"/>
                  </a:cubicBezTo>
                  <a:close/>
                  <a:moveTo>
                    <a:pt x="17" y="191"/>
                  </a:moveTo>
                  <a:lnTo>
                    <a:pt x="17" y="308"/>
                  </a:lnTo>
                  <a:cubicBezTo>
                    <a:pt x="17" y="313"/>
                    <a:pt x="13" y="316"/>
                    <a:pt x="8" y="316"/>
                  </a:cubicBezTo>
                  <a:cubicBezTo>
                    <a:pt x="4" y="316"/>
                    <a:pt x="0" y="313"/>
                    <a:pt x="0" y="308"/>
                  </a:cubicBezTo>
                  <a:lnTo>
                    <a:pt x="0" y="191"/>
                  </a:lnTo>
                  <a:cubicBezTo>
                    <a:pt x="0" y="187"/>
                    <a:pt x="4" y="183"/>
                    <a:pt x="8" y="183"/>
                  </a:cubicBezTo>
                  <a:cubicBezTo>
                    <a:pt x="13" y="183"/>
                    <a:pt x="17" y="187"/>
                    <a:pt x="17" y="191"/>
                  </a:cubicBezTo>
                  <a:close/>
                  <a:moveTo>
                    <a:pt x="17" y="375"/>
                  </a:moveTo>
                  <a:lnTo>
                    <a:pt x="17" y="491"/>
                  </a:lnTo>
                  <a:cubicBezTo>
                    <a:pt x="17" y="496"/>
                    <a:pt x="13" y="500"/>
                    <a:pt x="8" y="500"/>
                  </a:cubicBezTo>
                  <a:cubicBezTo>
                    <a:pt x="4" y="500"/>
                    <a:pt x="0" y="496"/>
                    <a:pt x="0" y="491"/>
                  </a:cubicBezTo>
                  <a:lnTo>
                    <a:pt x="0" y="375"/>
                  </a:lnTo>
                  <a:cubicBezTo>
                    <a:pt x="0" y="370"/>
                    <a:pt x="4" y="366"/>
                    <a:pt x="8" y="366"/>
                  </a:cubicBezTo>
                  <a:cubicBezTo>
                    <a:pt x="13" y="366"/>
                    <a:pt x="17" y="370"/>
                    <a:pt x="17" y="375"/>
                  </a:cubicBezTo>
                  <a:close/>
                  <a:moveTo>
                    <a:pt x="17" y="558"/>
                  </a:moveTo>
                  <a:lnTo>
                    <a:pt x="17" y="675"/>
                  </a:lnTo>
                  <a:cubicBezTo>
                    <a:pt x="17" y="679"/>
                    <a:pt x="13" y="683"/>
                    <a:pt x="8" y="683"/>
                  </a:cubicBezTo>
                  <a:cubicBezTo>
                    <a:pt x="4" y="683"/>
                    <a:pt x="0" y="679"/>
                    <a:pt x="0" y="675"/>
                  </a:cubicBezTo>
                  <a:lnTo>
                    <a:pt x="0" y="558"/>
                  </a:lnTo>
                  <a:cubicBezTo>
                    <a:pt x="0" y="554"/>
                    <a:pt x="4" y="550"/>
                    <a:pt x="8" y="550"/>
                  </a:cubicBezTo>
                  <a:cubicBezTo>
                    <a:pt x="13" y="550"/>
                    <a:pt x="17" y="554"/>
                    <a:pt x="17" y="558"/>
                  </a:cubicBezTo>
                  <a:close/>
                  <a:moveTo>
                    <a:pt x="17" y="741"/>
                  </a:moveTo>
                  <a:lnTo>
                    <a:pt x="17" y="858"/>
                  </a:lnTo>
                  <a:cubicBezTo>
                    <a:pt x="17" y="863"/>
                    <a:pt x="13" y="866"/>
                    <a:pt x="8" y="866"/>
                  </a:cubicBezTo>
                  <a:cubicBezTo>
                    <a:pt x="4" y="866"/>
                    <a:pt x="0" y="863"/>
                    <a:pt x="0" y="858"/>
                  </a:cubicBezTo>
                  <a:lnTo>
                    <a:pt x="0" y="741"/>
                  </a:lnTo>
                  <a:cubicBezTo>
                    <a:pt x="0" y="737"/>
                    <a:pt x="4" y="733"/>
                    <a:pt x="8" y="733"/>
                  </a:cubicBezTo>
                  <a:cubicBezTo>
                    <a:pt x="13" y="733"/>
                    <a:pt x="17" y="737"/>
                    <a:pt x="17" y="741"/>
                  </a:cubicBezTo>
                  <a:close/>
                  <a:moveTo>
                    <a:pt x="17" y="925"/>
                  </a:moveTo>
                  <a:lnTo>
                    <a:pt x="17" y="1041"/>
                  </a:lnTo>
                  <a:cubicBezTo>
                    <a:pt x="17" y="1046"/>
                    <a:pt x="13" y="1050"/>
                    <a:pt x="8" y="1050"/>
                  </a:cubicBezTo>
                  <a:cubicBezTo>
                    <a:pt x="4" y="1050"/>
                    <a:pt x="0" y="1046"/>
                    <a:pt x="0" y="1041"/>
                  </a:cubicBezTo>
                  <a:lnTo>
                    <a:pt x="0" y="925"/>
                  </a:lnTo>
                  <a:cubicBezTo>
                    <a:pt x="0" y="920"/>
                    <a:pt x="4" y="916"/>
                    <a:pt x="8" y="916"/>
                  </a:cubicBezTo>
                  <a:cubicBezTo>
                    <a:pt x="13" y="916"/>
                    <a:pt x="17" y="920"/>
                    <a:pt x="17" y="925"/>
                  </a:cubicBezTo>
                  <a:close/>
                  <a:moveTo>
                    <a:pt x="17" y="1108"/>
                  </a:moveTo>
                  <a:lnTo>
                    <a:pt x="17" y="1180"/>
                  </a:lnTo>
                  <a:cubicBezTo>
                    <a:pt x="17" y="1184"/>
                    <a:pt x="13" y="1188"/>
                    <a:pt x="8" y="1188"/>
                  </a:cubicBezTo>
                  <a:cubicBezTo>
                    <a:pt x="4" y="1188"/>
                    <a:pt x="0" y="1184"/>
                    <a:pt x="0" y="1180"/>
                  </a:cubicBezTo>
                  <a:lnTo>
                    <a:pt x="0" y="1108"/>
                  </a:lnTo>
                  <a:cubicBezTo>
                    <a:pt x="0" y="1104"/>
                    <a:pt x="4" y="1100"/>
                    <a:pt x="8" y="1100"/>
                  </a:cubicBezTo>
                  <a:cubicBezTo>
                    <a:pt x="13" y="1100"/>
                    <a:pt x="17" y="1104"/>
                    <a:pt x="17" y="1108"/>
                  </a:cubicBezTo>
                  <a:close/>
                </a:path>
              </a:pathLst>
            </a:custGeom>
            <a:solidFill>
              <a:srgbClr val="000000"/>
            </a:solidFill>
            <a:ln w="1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000" name="Freeform 962"/>
            <p:cNvSpPr>
              <a:spLocks noEditPoints="1"/>
            </p:cNvSpPr>
            <p:nvPr/>
          </p:nvSpPr>
          <p:spPr bwMode="auto">
            <a:xfrm>
              <a:off x="4904" y="2493"/>
              <a:ext cx="3" cy="125"/>
            </a:xfrm>
            <a:custGeom>
              <a:avLst/>
              <a:gdLst>
                <a:gd name="T0" fmla="*/ 1 w 17"/>
                <a:gd name="T1" fmla="*/ 0 h 667"/>
                <a:gd name="T2" fmla="*/ 1 w 17"/>
                <a:gd name="T3" fmla="*/ 4 h 667"/>
                <a:gd name="T4" fmla="*/ 0 w 17"/>
                <a:gd name="T5" fmla="*/ 5 h 667"/>
                <a:gd name="T6" fmla="*/ 0 w 17"/>
                <a:gd name="T7" fmla="*/ 4 h 667"/>
                <a:gd name="T8" fmla="*/ 0 w 17"/>
                <a:gd name="T9" fmla="*/ 0 h 667"/>
                <a:gd name="T10" fmla="*/ 0 w 17"/>
                <a:gd name="T11" fmla="*/ 0 h 667"/>
                <a:gd name="T12" fmla="*/ 1 w 17"/>
                <a:gd name="T13" fmla="*/ 0 h 667"/>
                <a:gd name="T14" fmla="*/ 1 w 17"/>
                <a:gd name="T15" fmla="*/ 7 h 667"/>
                <a:gd name="T16" fmla="*/ 1 w 17"/>
                <a:gd name="T17" fmla="*/ 11 h 667"/>
                <a:gd name="T18" fmla="*/ 0 w 17"/>
                <a:gd name="T19" fmla="*/ 11 h 667"/>
                <a:gd name="T20" fmla="*/ 0 w 17"/>
                <a:gd name="T21" fmla="*/ 11 h 667"/>
                <a:gd name="T22" fmla="*/ 0 w 17"/>
                <a:gd name="T23" fmla="*/ 7 h 667"/>
                <a:gd name="T24" fmla="*/ 0 w 17"/>
                <a:gd name="T25" fmla="*/ 6 h 667"/>
                <a:gd name="T26" fmla="*/ 1 w 17"/>
                <a:gd name="T27" fmla="*/ 7 h 667"/>
                <a:gd name="T28" fmla="*/ 1 w 17"/>
                <a:gd name="T29" fmla="*/ 13 h 667"/>
                <a:gd name="T30" fmla="*/ 1 w 17"/>
                <a:gd name="T31" fmla="*/ 17 h 667"/>
                <a:gd name="T32" fmla="*/ 0 w 17"/>
                <a:gd name="T33" fmla="*/ 18 h 667"/>
                <a:gd name="T34" fmla="*/ 0 w 17"/>
                <a:gd name="T35" fmla="*/ 17 h 667"/>
                <a:gd name="T36" fmla="*/ 0 w 17"/>
                <a:gd name="T37" fmla="*/ 13 h 667"/>
                <a:gd name="T38" fmla="*/ 0 w 17"/>
                <a:gd name="T39" fmla="*/ 13 h 667"/>
                <a:gd name="T40" fmla="*/ 1 w 17"/>
                <a:gd name="T41" fmla="*/ 13 h 667"/>
                <a:gd name="T42" fmla="*/ 1 w 17"/>
                <a:gd name="T43" fmla="*/ 20 h 667"/>
                <a:gd name="T44" fmla="*/ 1 w 17"/>
                <a:gd name="T45" fmla="*/ 23 h 667"/>
                <a:gd name="T46" fmla="*/ 0 w 17"/>
                <a:gd name="T47" fmla="*/ 23 h 667"/>
                <a:gd name="T48" fmla="*/ 0 w 17"/>
                <a:gd name="T49" fmla="*/ 23 h 667"/>
                <a:gd name="T50" fmla="*/ 0 w 17"/>
                <a:gd name="T51" fmla="*/ 20 h 667"/>
                <a:gd name="T52" fmla="*/ 0 w 17"/>
                <a:gd name="T53" fmla="*/ 19 h 667"/>
                <a:gd name="T54" fmla="*/ 1 w 17"/>
                <a:gd name="T55" fmla="*/ 20 h 667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7" h="667">
                  <a:moveTo>
                    <a:pt x="17" y="9"/>
                  </a:moveTo>
                  <a:lnTo>
                    <a:pt x="17" y="125"/>
                  </a:lnTo>
                  <a:cubicBezTo>
                    <a:pt x="17" y="130"/>
                    <a:pt x="13" y="134"/>
                    <a:pt x="9" y="134"/>
                  </a:cubicBezTo>
                  <a:cubicBezTo>
                    <a:pt x="4" y="134"/>
                    <a:pt x="0" y="130"/>
                    <a:pt x="0" y="125"/>
                  </a:cubicBezTo>
                  <a:lnTo>
                    <a:pt x="0" y="9"/>
                  </a:lnTo>
                  <a:cubicBezTo>
                    <a:pt x="0" y="4"/>
                    <a:pt x="4" y="0"/>
                    <a:pt x="9" y="0"/>
                  </a:cubicBezTo>
                  <a:cubicBezTo>
                    <a:pt x="13" y="0"/>
                    <a:pt x="17" y="4"/>
                    <a:pt x="17" y="9"/>
                  </a:cubicBezTo>
                  <a:close/>
                  <a:moveTo>
                    <a:pt x="17" y="192"/>
                  </a:moveTo>
                  <a:lnTo>
                    <a:pt x="17" y="309"/>
                  </a:lnTo>
                  <a:cubicBezTo>
                    <a:pt x="17" y="313"/>
                    <a:pt x="13" y="317"/>
                    <a:pt x="9" y="317"/>
                  </a:cubicBezTo>
                  <a:cubicBezTo>
                    <a:pt x="4" y="317"/>
                    <a:pt x="0" y="313"/>
                    <a:pt x="0" y="309"/>
                  </a:cubicBezTo>
                  <a:lnTo>
                    <a:pt x="0" y="192"/>
                  </a:lnTo>
                  <a:cubicBezTo>
                    <a:pt x="0" y="188"/>
                    <a:pt x="4" y="184"/>
                    <a:pt x="9" y="184"/>
                  </a:cubicBezTo>
                  <a:cubicBezTo>
                    <a:pt x="13" y="184"/>
                    <a:pt x="17" y="188"/>
                    <a:pt x="17" y="192"/>
                  </a:cubicBezTo>
                  <a:close/>
                  <a:moveTo>
                    <a:pt x="17" y="375"/>
                  </a:moveTo>
                  <a:lnTo>
                    <a:pt x="17" y="492"/>
                  </a:lnTo>
                  <a:cubicBezTo>
                    <a:pt x="17" y="497"/>
                    <a:pt x="13" y="500"/>
                    <a:pt x="9" y="500"/>
                  </a:cubicBezTo>
                  <a:cubicBezTo>
                    <a:pt x="4" y="500"/>
                    <a:pt x="0" y="497"/>
                    <a:pt x="0" y="492"/>
                  </a:cubicBezTo>
                  <a:lnTo>
                    <a:pt x="0" y="375"/>
                  </a:lnTo>
                  <a:cubicBezTo>
                    <a:pt x="0" y="371"/>
                    <a:pt x="4" y="367"/>
                    <a:pt x="9" y="367"/>
                  </a:cubicBezTo>
                  <a:cubicBezTo>
                    <a:pt x="13" y="367"/>
                    <a:pt x="17" y="371"/>
                    <a:pt x="17" y="375"/>
                  </a:cubicBezTo>
                  <a:close/>
                  <a:moveTo>
                    <a:pt x="17" y="559"/>
                  </a:moveTo>
                  <a:lnTo>
                    <a:pt x="17" y="659"/>
                  </a:lnTo>
                  <a:cubicBezTo>
                    <a:pt x="17" y="663"/>
                    <a:pt x="13" y="667"/>
                    <a:pt x="9" y="667"/>
                  </a:cubicBezTo>
                  <a:cubicBezTo>
                    <a:pt x="4" y="667"/>
                    <a:pt x="0" y="663"/>
                    <a:pt x="0" y="659"/>
                  </a:cubicBezTo>
                  <a:lnTo>
                    <a:pt x="0" y="559"/>
                  </a:lnTo>
                  <a:cubicBezTo>
                    <a:pt x="0" y="554"/>
                    <a:pt x="4" y="550"/>
                    <a:pt x="9" y="550"/>
                  </a:cubicBezTo>
                  <a:cubicBezTo>
                    <a:pt x="13" y="550"/>
                    <a:pt x="17" y="554"/>
                    <a:pt x="17" y="559"/>
                  </a:cubicBezTo>
                  <a:close/>
                </a:path>
              </a:pathLst>
            </a:custGeom>
            <a:solidFill>
              <a:srgbClr val="000000"/>
            </a:solidFill>
            <a:ln w="1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001" name="Freeform 963"/>
            <p:cNvSpPr>
              <a:spLocks noEditPoints="1"/>
            </p:cNvSpPr>
            <p:nvPr/>
          </p:nvSpPr>
          <p:spPr bwMode="auto">
            <a:xfrm>
              <a:off x="4938" y="2521"/>
              <a:ext cx="4" cy="94"/>
            </a:xfrm>
            <a:custGeom>
              <a:avLst/>
              <a:gdLst>
                <a:gd name="T0" fmla="*/ 1 w 17"/>
                <a:gd name="T1" fmla="*/ 0 h 500"/>
                <a:gd name="T2" fmla="*/ 1 w 17"/>
                <a:gd name="T3" fmla="*/ 5 h 500"/>
                <a:gd name="T4" fmla="*/ 0 w 17"/>
                <a:gd name="T5" fmla="*/ 5 h 500"/>
                <a:gd name="T6" fmla="*/ 0 w 17"/>
                <a:gd name="T7" fmla="*/ 5 h 500"/>
                <a:gd name="T8" fmla="*/ 0 w 17"/>
                <a:gd name="T9" fmla="*/ 0 h 500"/>
                <a:gd name="T10" fmla="*/ 0 w 17"/>
                <a:gd name="T11" fmla="*/ 0 h 500"/>
                <a:gd name="T12" fmla="*/ 1 w 17"/>
                <a:gd name="T13" fmla="*/ 0 h 500"/>
                <a:gd name="T14" fmla="*/ 1 w 17"/>
                <a:gd name="T15" fmla="*/ 7 h 500"/>
                <a:gd name="T16" fmla="*/ 1 w 17"/>
                <a:gd name="T17" fmla="*/ 11 h 500"/>
                <a:gd name="T18" fmla="*/ 0 w 17"/>
                <a:gd name="T19" fmla="*/ 11 h 500"/>
                <a:gd name="T20" fmla="*/ 0 w 17"/>
                <a:gd name="T21" fmla="*/ 11 h 500"/>
                <a:gd name="T22" fmla="*/ 0 w 17"/>
                <a:gd name="T23" fmla="*/ 7 h 500"/>
                <a:gd name="T24" fmla="*/ 0 w 17"/>
                <a:gd name="T25" fmla="*/ 7 h 500"/>
                <a:gd name="T26" fmla="*/ 1 w 17"/>
                <a:gd name="T27" fmla="*/ 7 h 500"/>
                <a:gd name="T28" fmla="*/ 1 w 17"/>
                <a:gd name="T29" fmla="*/ 13 h 500"/>
                <a:gd name="T30" fmla="*/ 1 w 17"/>
                <a:gd name="T31" fmla="*/ 17 h 500"/>
                <a:gd name="T32" fmla="*/ 0 w 17"/>
                <a:gd name="T33" fmla="*/ 18 h 500"/>
                <a:gd name="T34" fmla="*/ 0 w 17"/>
                <a:gd name="T35" fmla="*/ 17 h 500"/>
                <a:gd name="T36" fmla="*/ 0 w 17"/>
                <a:gd name="T37" fmla="*/ 13 h 500"/>
                <a:gd name="T38" fmla="*/ 0 w 17"/>
                <a:gd name="T39" fmla="*/ 13 h 500"/>
                <a:gd name="T40" fmla="*/ 1 w 17"/>
                <a:gd name="T41" fmla="*/ 13 h 50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7" h="500">
                  <a:moveTo>
                    <a:pt x="17" y="9"/>
                  </a:moveTo>
                  <a:lnTo>
                    <a:pt x="17" y="125"/>
                  </a:lnTo>
                  <a:cubicBezTo>
                    <a:pt x="17" y="130"/>
                    <a:pt x="13" y="134"/>
                    <a:pt x="8" y="134"/>
                  </a:cubicBezTo>
                  <a:cubicBezTo>
                    <a:pt x="4" y="134"/>
                    <a:pt x="0" y="130"/>
                    <a:pt x="0" y="125"/>
                  </a:cubicBezTo>
                  <a:lnTo>
                    <a:pt x="0" y="9"/>
                  </a:lnTo>
                  <a:cubicBezTo>
                    <a:pt x="0" y="4"/>
                    <a:pt x="4" y="0"/>
                    <a:pt x="8" y="0"/>
                  </a:cubicBezTo>
                  <a:cubicBezTo>
                    <a:pt x="13" y="0"/>
                    <a:pt x="17" y="4"/>
                    <a:pt x="17" y="9"/>
                  </a:cubicBezTo>
                  <a:close/>
                  <a:moveTo>
                    <a:pt x="17" y="192"/>
                  </a:moveTo>
                  <a:lnTo>
                    <a:pt x="17" y="309"/>
                  </a:lnTo>
                  <a:cubicBezTo>
                    <a:pt x="17" y="313"/>
                    <a:pt x="13" y="317"/>
                    <a:pt x="8" y="317"/>
                  </a:cubicBezTo>
                  <a:cubicBezTo>
                    <a:pt x="4" y="317"/>
                    <a:pt x="0" y="313"/>
                    <a:pt x="0" y="309"/>
                  </a:cubicBezTo>
                  <a:lnTo>
                    <a:pt x="0" y="192"/>
                  </a:lnTo>
                  <a:cubicBezTo>
                    <a:pt x="0" y="188"/>
                    <a:pt x="4" y="184"/>
                    <a:pt x="8" y="184"/>
                  </a:cubicBezTo>
                  <a:cubicBezTo>
                    <a:pt x="13" y="184"/>
                    <a:pt x="17" y="188"/>
                    <a:pt x="17" y="192"/>
                  </a:cubicBezTo>
                  <a:close/>
                  <a:moveTo>
                    <a:pt x="17" y="375"/>
                  </a:moveTo>
                  <a:lnTo>
                    <a:pt x="17" y="492"/>
                  </a:lnTo>
                  <a:cubicBezTo>
                    <a:pt x="17" y="497"/>
                    <a:pt x="13" y="500"/>
                    <a:pt x="8" y="500"/>
                  </a:cubicBezTo>
                  <a:cubicBezTo>
                    <a:pt x="4" y="500"/>
                    <a:pt x="0" y="497"/>
                    <a:pt x="0" y="492"/>
                  </a:cubicBezTo>
                  <a:lnTo>
                    <a:pt x="0" y="375"/>
                  </a:lnTo>
                  <a:cubicBezTo>
                    <a:pt x="0" y="371"/>
                    <a:pt x="4" y="367"/>
                    <a:pt x="8" y="367"/>
                  </a:cubicBezTo>
                  <a:cubicBezTo>
                    <a:pt x="13" y="367"/>
                    <a:pt x="17" y="371"/>
                    <a:pt x="17" y="375"/>
                  </a:cubicBezTo>
                  <a:close/>
                </a:path>
              </a:pathLst>
            </a:custGeom>
            <a:solidFill>
              <a:srgbClr val="000000"/>
            </a:solidFill>
            <a:ln w="1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19002" name="Group 966"/>
            <p:cNvGrpSpPr>
              <a:grpSpLocks/>
            </p:cNvGrpSpPr>
            <p:nvPr/>
          </p:nvGrpSpPr>
          <p:grpSpPr bwMode="auto">
            <a:xfrm>
              <a:off x="4340" y="2502"/>
              <a:ext cx="59" cy="51"/>
              <a:chOff x="4340" y="2502"/>
              <a:chExt cx="59" cy="51"/>
            </a:xfrm>
          </p:grpSpPr>
          <p:sp>
            <p:nvSpPr>
              <p:cNvPr id="19809" name="Oval 964"/>
              <p:cNvSpPr>
                <a:spLocks noChangeArrowheads="1"/>
              </p:cNvSpPr>
              <p:nvPr/>
            </p:nvSpPr>
            <p:spPr bwMode="auto">
              <a:xfrm>
                <a:off x="4340" y="2502"/>
                <a:ext cx="59" cy="51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CC0000"/>
                  </a:buClr>
                  <a:buSzPct val="120000"/>
                  <a:buFont typeface="Wingdings" panose="05000000000000000000" pitchFamily="2" charset="2"/>
                  <a:buChar char="F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33CC33"/>
                  </a:buClr>
                  <a:buFont typeface="Wingdings" panose="05000000000000000000" pitchFamily="2" charset="2"/>
                  <a:buChar char="Ø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l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3pPr>
                <a:lvl4pPr marL="1600200" indent="-228600">
                  <a:spcBef>
                    <a:spcPct val="20000"/>
                  </a:spcBef>
                  <a:buSzPct val="90000"/>
                  <a:buFont typeface="Wingdings" panose="05000000000000000000" pitchFamily="2" charset="2"/>
                  <a:buChar char="p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spcBef>
                    <a:spcPct val="20000"/>
                  </a:spcBef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en-US" sz="1800">
                  <a:ea typeface="宋体" panose="02010600030101010101" pitchFamily="2" charset="-122"/>
                </a:endParaRPr>
              </a:p>
            </p:txBody>
          </p:sp>
          <p:sp>
            <p:nvSpPr>
              <p:cNvPr id="19810" name="Oval 965"/>
              <p:cNvSpPr>
                <a:spLocks noChangeArrowheads="1"/>
              </p:cNvSpPr>
              <p:nvPr/>
            </p:nvSpPr>
            <p:spPr bwMode="auto">
              <a:xfrm>
                <a:off x="4340" y="2502"/>
                <a:ext cx="59" cy="51"/>
              </a:xfrm>
              <a:prstGeom prst="ellipse">
                <a:avLst/>
              </a:prstGeom>
              <a:noFill/>
              <a:ln w="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CC0000"/>
                  </a:buClr>
                  <a:buSzPct val="120000"/>
                  <a:buFont typeface="Wingdings" panose="05000000000000000000" pitchFamily="2" charset="2"/>
                  <a:buChar char="F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33CC33"/>
                  </a:buClr>
                  <a:buFont typeface="Wingdings" panose="05000000000000000000" pitchFamily="2" charset="2"/>
                  <a:buChar char="Ø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l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3pPr>
                <a:lvl4pPr marL="1600200" indent="-228600">
                  <a:spcBef>
                    <a:spcPct val="20000"/>
                  </a:spcBef>
                  <a:buSzPct val="90000"/>
                  <a:buFont typeface="Wingdings" panose="05000000000000000000" pitchFamily="2" charset="2"/>
                  <a:buChar char="p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spcBef>
                    <a:spcPct val="20000"/>
                  </a:spcBef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en-US" sz="1800"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19003" name="Rectangle 967"/>
            <p:cNvSpPr>
              <a:spLocks noChangeArrowheads="1"/>
            </p:cNvSpPr>
            <p:nvPr/>
          </p:nvSpPr>
          <p:spPr bwMode="auto">
            <a:xfrm>
              <a:off x="4356" y="2501"/>
              <a:ext cx="34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CC0000"/>
                </a:buClr>
                <a:buSzPct val="120000"/>
                <a:buFont typeface="Wingdings" panose="05000000000000000000" pitchFamily="2" charset="2"/>
                <a:buChar char="F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3CC33"/>
                </a:buClr>
                <a:buFont typeface="Wingdings" panose="05000000000000000000" pitchFamily="2" charset="2"/>
                <a:buChar char="Ø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spcBef>
                  <a:spcPct val="20000"/>
                </a:spcBef>
                <a:buSzPct val="90000"/>
                <a:buFont typeface="Wingdings" panose="05000000000000000000" pitchFamily="2" charset="2"/>
                <a:buChar char="p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zh-CN" altLang="zh-CN" sz="70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T</a:t>
              </a:r>
              <a:endParaRPr lang="zh-CN" altLang="zh-CN" sz="1800">
                <a:ea typeface="宋体" panose="02010600030101010101" pitchFamily="2" charset="-122"/>
              </a:endParaRPr>
            </a:p>
          </p:txBody>
        </p:sp>
        <p:sp>
          <p:nvSpPr>
            <p:cNvPr id="19004" name="Rectangle 968"/>
            <p:cNvSpPr>
              <a:spLocks noChangeArrowheads="1"/>
            </p:cNvSpPr>
            <p:nvPr/>
          </p:nvSpPr>
          <p:spPr bwMode="auto">
            <a:xfrm>
              <a:off x="4394" y="2501"/>
              <a:ext cx="14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CC0000"/>
                </a:buClr>
                <a:buSzPct val="120000"/>
                <a:buFont typeface="Wingdings" panose="05000000000000000000" pitchFamily="2" charset="2"/>
                <a:buChar char="F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3CC33"/>
                </a:buClr>
                <a:buFont typeface="Wingdings" panose="05000000000000000000" pitchFamily="2" charset="2"/>
                <a:buChar char="Ø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spcBef>
                  <a:spcPct val="20000"/>
                </a:spcBef>
                <a:buSzPct val="90000"/>
                <a:buFont typeface="Wingdings" panose="05000000000000000000" pitchFamily="2" charset="2"/>
                <a:buChar char="p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zh-CN" altLang="zh-CN" sz="70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 </a:t>
              </a:r>
              <a:endParaRPr lang="zh-CN" altLang="zh-CN" sz="1800">
                <a:ea typeface="宋体" panose="02010600030101010101" pitchFamily="2" charset="-122"/>
              </a:endParaRPr>
            </a:p>
          </p:txBody>
        </p:sp>
        <p:sp>
          <p:nvSpPr>
            <p:cNvPr id="19005" name="Freeform 969"/>
            <p:cNvSpPr>
              <a:spLocks noEditPoints="1"/>
            </p:cNvSpPr>
            <p:nvPr/>
          </p:nvSpPr>
          <p:spPr bwMode="auto">
            <a:xfrm>
              <a:off x="4393" y="2527"/>
              <a:ext cx="46" cy="3"/>
            </a:xfrm>
            <a:custGeom>
              <a:avLst/>
              <a:gdLst>
                <a:gd name="T0" fmla="*/ 0 w 217"/>
                <a:gd name="T1" fmla="*/ 0 h 17"/>
                <a:gd name="T2" fmla="*/ 0 w 217"/>
                <a:gd name="T3" fmla="*/ 0 h 17"/>
                <a:gd name="T4" fmla="*/ 1 w 217"/>
                <a:gd name="T5" fmla="*/ 0 h 17"/>
                <a:gd name="T6" fmla="*/ 0 w 217"/>
                <a:gd name="T7" fmla="*/ 1 h 17"/>
                <a:gd name="T8" fmla="*/ 0 w 217"/>
                <a:gd name="T9" fmla="*/ 1 h 17"/>
                <a:gd name="T10" fmla="*/ 0 w 217"/>
                <a:gd name="T11" fmla="*/ 0 h 17"/>
                <a:gd name="T12" fmla="*/ 0 w 217"/>
                <a:gd name="T13" fmla="*/ 0 h 17"/>
                <a:gd name="T14" fmla="*/ 2 w 217"/>
                <a:gd name="T15" fmla="*/ 0 h 17"/>
                <a:gd name="T16" fmla="*/ 2 w 217"/>
                <a:gd name="T17" fmla="*/ 0 h 17"/>
                <a:gd name="T18" fmla="*/ 2 w 217"/>
                <a:gd name="T19" fmla="*/ 0 h 17"/>
                <a:gd name="T20" fmla="*/ 2 w 217"/>
                <a:gd name="T21" fmla="*/ 1 h 17"/>
                <a:gd name="T22" fmla="*/ 2 w 217"/>
                <a:gd name="T23" fmla="*/ 1 h 17"/>
                <a:gd name="T24" fmla="*/ 1 w 217"/>
                <a:gd name="T25" fmla="*/ 0 h 17"/>
                <a:gd name="T26" fmla="*/ 2 w 217"/>
                <a:gd name="T27" fmla="*/ 0 h 17"/>
                <a:gd name="T28" fmla="*/ 3 w 217"/>
                <a:gd name="T29" fmla="*/ 0 h 17"/>
                <a:gd name="T30" fmla="*/ 3 w 217"/>
                <a:gd name="T31" fmla="*/ 0 h 17"/>
                <a:gd name="T32" fmla="*/ 4 w 217"/>
                <a:gd name="T33" fmla="*/ 0 h 17"/>
                <a:gd name="T34" fmla="*/ 3 w 217"/>
                <a:gd name="T35" fmla="*/ 1 h 17"/>
                <a:gd name="T36" fmla="*/ 3 w 217"/>
                <a:gd name="T37" fmla="*/ 1 h 17"/>
                <a:gd name="T38" fmla="*/ 3 w 217"/>
                <a:gd name="T39" fmla="*/ 0 h 17"/>
                <a:gd name="T40" fmla="*/ 3 w 217"/>
                <a:gd name="T41" fmla="*/ 0 h 17"/>
                <a:gd name="T42" fmla="*/ 5 w 217"/>
                <a:gd name="T43" fmla="*/ 0 h 17"/>
                <a:gd name="T44" fmla="*/ 5 w 217"/>
                <a:gd name="T45" fmla="*/ 0 h 17"/>
                <a:gd name="T46" fmla="*/ 5 w 217"/>
                <a:gd name="T47" fmla="*/ 0 h 17"/>
                <a:gd name="T48" fmla="*/ 5 w 217"/>
                <a:gd name="T49" fmla="*/ 1 h 17"/>
                <a:gd name="T50" fmla="*/ 5 w 217"/>
                <a:gd name="T51" fmla="*/ 1 h 17"/>
                <a:gd name="T52" fmla="*/ 4 w 217"/>
                <a:gd name="T53" fmla="*/ 0 h 17"/>
                <a:gd name="T54" fmla="*/ 5 w 217"/>
                <a:gd name="T55" fmla="*/ 0 h 17"/>
                <a:gd name="T56" fmla="*/ 6 w 217"/>
                <a:gd name="T57" fmla="*/ 0 h 17"/>
                <a:gd name="T58" fmla="*/ 6 w 217"/>
                <a:gd name="T59" fmla="*/ 0 h 17"/>
                <a:gd name="T60" fmla="*/ 7 w 217"/>
                <a:gd name="T61" fmla="*/ 0 h 17"/>
                <a:gd name="T62" fmla="*/ 6 w 217"/>
                <a:gd name="T63" fmla="*/ 1 h 17"/>
                <a:gd name="T64" fmla="*/ 6 w 217"/>
                <a:gd name="T65" fmla="*/ 1 h 17"/>
                <a:gd name="T66" fmla="*/ 6 w 217"/>
                <a:gd name="T67" fmla="*/ 0 h 17"/>
                <a:gd name="T68" fmla="*/ 6 w 217"/>
                <a:gd name="T69" fmla="*/ 0 h 17"/>
                <a:gd name="T70" fmla="*/ 8 w 217"/>
                <a:gd name="T71" fmla="*/ 0 h 17"/>
                <a:gd name="T72" fmla="*/ 8 w 217"/>
                <a:gd name="T73" fmla="*/ 0 h 17"/>
                <a:gd name="T74" fmla="*/ 8 w 217"/>
                <a:gd name="T75" fmla="*/ 0 h 17"/>
                <a:gd name="T76" fmla="*/ 8 w 217"/>
                <a:gd name="T77" fmla="*/ 1 h 17"/>
                <a:gd name="T78" fmla="*/ 8 w 217"/>
                <a:gd name="T79" fmla="*/ 1 h 17"/>
                <a:gd name="T80" fmla="*/ 7 w 217"/>
                <a:gd name="T81" fmla="*/ 0 h 17"/>
                <a:gd name="T82" fmla="*/ 8 w 217"/>
                <a:gd name="T83" fmla="*/ 0 h 17"/>
                <a:gd name="T84" fmla="*/ 9 w 217"/>
                <a:gd name="T85" fmla="*/ 0 h 17"/>
                <a:gd name="T86" fmla="*/ 9 w 217"/>
                <a:gd name="T87" fmla="*/ 0 h 17"/>
                <a:gd name="T88" fmla="*/ 10 w 217"/>
                <a:gd name="T89" fmla="*/ 0 h 17"/>
                <a:gd name="T90" fmla="*/ 9 w 217"/>
                <a:gd name="T91" fmla="*/ 1 h 17"/>
                <a:gd name="T92" fmla="*/ 9 w 217"/>
                <a:gd name="T93" fmla="*/ 1 h 17"/>
                <a:gd name="T94" fmla="*/ 9 w 217"/>
                <a:gd name="T95" fmla="*/ 0 h 17"/>
                <a:gd name="T96" fmla="*/ 9 w 217"/>
                <a:gd name="T97" fmla="*/ 0 h 1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217" h="17">
                  <a:moveTo>
                    <a:pt x="8" y="0"/>
                  </a:moveTo>
                  <a:lnTo>
                    <a:pt x="8" y="0"/>
                  </a:lnTo>
                  <a:cubicBezTo>
                    <a:pt x="13" y="0"/>
                    <a:pt x="16" y="4"/>
                    <a:pt x="16" y="8"/>
                  </a:cubicBezTo>
                  <a:cubicBezTo>
                    <a:pt x="16" y="13"/>
                    <a:pt x="13" y="17"/>
                    <a:pt x="8" y="17"/>
                  </a:cubicBezTo>
                  <a:cubicBezTo>
                    <a:pt x="4" y="17"/>
                    <a:pt x="0" y="13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lose/>
                  <a:moveTo>
                    <a:pt x="41" y="0"/>
                  </a:moveTo>
                  <a:lnTo>
                    <a:pt x="41" y="0"/>
                  </a:lnTo>
                  <a:cubicBezTo>
                    <a:pt x="46" y="0"/>
                    <a:pt x="50" y="4"/>
                    <a:pt x="50" y="8"/>
                  </a:cubicBezTo>
                  <a:cubicBezTo>
                    <a:pt x="50" y="13"/>
                    <a:pt x="46" y="17"/>
                    <a:pt x="41" y="17"/>
                  </a:cubicBezTo>
                  <a:cubicBezTo>
                    <a:pt x="37" y="17"/>
                    <a:pt x="33" y="13"/>
                    <a:pt x="33" y="8"/>
                  </a:cubicBezTo>
                  <a:cubicBezTo>
                    <a:pt x="33" y="4"/>
                    <a:pt x="37" y="0"/>
                    <a:pt x="41" y="0"/>
                  </a:cubicBezTo>
                  <a:close/>
                  <a:moveTo>
                    <a:pt x="75" y="0"/>
                  </a:moveTo>
                  <a:lnTo>
                    <a:pt x="75" y="0"/>
                  </a:lnTo>
                  <a:cubicBezTo>
                    <a:pt x="79" y="0"/>
                    <a:pt x="83" y="4"/>
                    <a:pt x="83" y="8"/>
                  </a:cubicBezTo>
                  <a:cubicBezTo>
                    <a:pt x="83" y="13"/>
                    <a:pt x="79" y="17"/>
                    <a:pt x="75" y="17"/>
                  </a:cubicBezTo>
                  <a:cubicBezTo>
                    <a:pt x="70" y="17"/>
                    <a:pt x="66" y="13"/>
                    <a:pt x="66" y="8"/>
                  </a:cubicBezTo>
                  <a:cubicBezTo>
                    <a:pt x="66" y="4"/>
                    <a:pt x="70" y="0"/>
                    <a:pt x="75" y="0"/>
                  </a:cubicBezTo>
                  <a:close/>
                  <a:moveTo>
                    <a:pt x="108" y="0"/>
                  </a:moveTo>
                  <a:lnTo>
                    <a:pt x="108" y="0"/>
                  </a:lnTo>
                  <a:cubicBezTo>
                    <a:pt x="113" y="0"/>
                    <a:pt x="117" y="4"/>
                    <a:pt x="117" y="8"/>
                  </a:cubicBezTo>
                  <a:cubicBezTo>
                    <a:pt x="117" y="13"/>
                    <a:pt x="113" y="17"/>
                    <a:pt x="108" y="17"/>
                  </a:cubicBezTo>
                  <a:cubicBezTo>
                    <a:pt x="104" y="17"/>
                    <a:pt x="100" y="13"/>
                    <a:pt x="100" y="8"/>
                  </a:cubicBezTo>
                  <a:cubicBezTo>
                    <a:pt x="100" y="4"/>
                    <a:pt x="104" y="0"/>
                    <a:pt x="108" y="0"/>
                  </a:cubicBezTo>
                  <a:close/>
                  <a:moveTo>
                    <a:pt x="142" y="0"/>
                  </a:moveTo>
                  <a:lnTo>
                    <a:pt x="142" y="0"/>
                  </a:lnTo>
                  <a:cubicBezTo>
                    <a:pt x="146" y="0"/>
                    <a:pt x="150" y="4"/>
                    <a:pt x="150" y="8"/>
                  </a:cubicBezTo>
                  <a:cubicBezTo>
                    <a:pt x="150" y="13"/>
                    <a:pt x="146" y="17"/>
                    <a:pt x="142" y="17"/>
                  </a:cubicBezTo>
                  <a:cubicBezTo>
                    <a:pt x="137" y="17"/>
                    <a:pt x="133" y="13"/>
                    <a:pt x="133" y="8"/>
                  </a:cubicBezTo>
                  <a:cubicBezTo>
                    <a:pt x="133" y="4"/>
                    <a:pt x="137" y="0"/>
                    <a:pt x="142" y="0"/>
                  </a:cubicBezTo>
                  <a:close/>
                  <a:moveTo>
                    <a:pt x="175" y="0"/>
                  </a:moveTo>
                  <a:lnTo>
                    <a:pt x="175" y="0"/>
                  </a:lnTo>
                  <a:cubicBezTo>
                    <a:pt x="179" y="0"/>
                    <a:pt x="183" y="4"/>
                    <a:pt x="183" y="8"/>
                  </a:cubicBezTo>
                  <a:cubicBezTo>
                    <a:pt x="183" y="13"/>
                    <a:pt x="179" y="17"/>
                    <a:pt x="175" y="17"/>
                  </a:cubicBezTo>
                  <a:cubicBezTo>
                    <a:pt x="170" y="17"/>
                    <a:pt x="167" y="13"/>
                    <a:pt x="167" y="8"/>
                  </a:cubicBezTo>
                  <a:cubicBezTo>
                    <a:pt x="167" y="4"/>
                    <a:pt x="170" y="0"/>
                    <a:pt x="175" y="0"/>
                  </a:cubicBezTo>
                  <a:close/>
                  <a:moveTo>
                    <a:pt x="208" y="0"/>
                  </a:moveTo>
                  <a:lnTo>
                    <a:pt x="208" y="0"/>
                  </a:lnTo>
                  <a:cubicBezTo>
                    <a:pt x="213" y="0"/>
                    <a:pt x="217" y="4"/>
                    <a:pt x="217" y="8"/>
                  </a:cubicBezTo>
                  <a:cubicBezTo>
                    <a:pt x="217" y="13"/>
                    <a:pt x="213" y="17"/>
                    <a:pt x="208" y="17"/>
                  </a:cubicBezTo>
                  <a:cubicBezTo>
                    <a:pt x="204" y="17"/>
                    <a:pt x="200" y="13"/>
                    <a:pt x="200" y="8"/>
                  </a:cubicBezTo>
                  <a:cubicBezTo>
                    <a:pt x="200" y="4"/>
                    <a:pt x="204" y="0"/>
                    <a:pt x="208" y="0"/>
                  </a:cubicBezTo>
                  <a:close/>
                </a:path>
              </a:pathLst>
            </a:custGeom>
            <a:solidFill>
              <a:srgbClr val="000000"/>
            </a:solidFill>
            <a:ln w="1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006" name="Freeform 970"/>
            <p:cNvSpPr>
              <a:spLocks noEditPoints="1"/>
            </p:cNvSpPr>
            <p:nvPr/>
          </p:nvSpPr>
          <p:spPr bwMode="auto">
            <a:xfrm>
              <a:off x="4367" y="2425"/>
              <a:ext cx="3" cy="78"/>
            </a:xfrm>
            <a:custGeom>
              <a:avLst/>
              <a:gdLst>
                <a:gd name="T0" fmla="*/ 0 w 17"/>
                <a:gd name="T1" fmla="*/ 14 h 416"/>
                <a:gd name="T2" fmla="*/ 1 w 17"/>
                <a:gd name="T3" fmla="*/ 14 h 416"/>
                <a:gd name="T4" fmla="*/ 0 w 17"/>
                <a:gd name="T5" fmla="*/ 15 h 416"/>
                <a:gd name="T6" fmla="*/ 0 w 17"/>
                <a:gd name="T7" fmla="*/ 13 h 416"/>
                <a:gd name="T8" fmla="*/ 0 w 17"/>
                <a:gd name="T9" fmla="*/ 13 h 416"/>
                <a:gd name="T10" fmla="*/ 1 w 17"/>
                <a:gd name="T11" fmla="*/ 13 h 416"/>
                <a:gd name="T12" fmla="*/ 0 w 17"/>
                <a:gd name="T13" fmla="*/ 13 h 416"/>
                <a:gd name="T14" fmla="*/ 0 w 17"/>
                <a:gd name="T15" fmla="*/ 12 h 416"/>
                <a:gd name="T16" fmla="*/ 1 w 17"/>
                <a:gd name="T17" fmla="*/ 12 h 416"/>
                <a:gd name="T18" fmla="*/ 0 w 17"/>
                <a:gd name="T19" fmla="*/ 12 h 416"/>
                <a:gd name="T20" fmla="*/ 0 w 17"/>
                <a:gd name="T21" fmla="*/ 11 h 416"/>
                <a:gd name="T22" fmla="*/ 0 w 17"/>
                <a:gd name="T23" fmla="*/ 11 h 416"/>
                <a:gd name="T24" fmla="*/ 1 w 17"/>
                <a:gd name="T25" fmla="*/ 11 h 416"/>
                <a:gd name="T26" fmla="*/ 0 w 17"/>
                <a:gd name="T27" fmla="*/ 11 h 416"/>
                <a:gd name="T28" fmla="*/ 0 w 17"/>
                <a:gd name="T29" fmla="*/ 10 h 416"/>
                <a:gd name="T30" fmla="*/ 1 w 17"/>
                <a:gd name="T31" fmla="*/ 10 h 416"/>
                <a:gd name="T32" fmla="*/ 0 w 17"/>
                <a:gd name="T33" fmla="*/ 10 h 416"/>
                <a:gd name="T34" fmla="*/ 0 w 17"/>
                <a:gd name="T35" fmla="*/ 8 h 416"/>
                <a:gd name="T36" fmla="*/ 0 w 17"/>
                <a:gd name="T37" fmla="*/ 8 h 416"/>
                <a:gd name="T38" fmla="*/ 1 w 17"/>
                <a:gd name="T39" fmla="*/ 8 h 416"/>
                <a:gd name="T40" fmla="*/ 0 w 17"/>
                <a:gd name="T41" fmla="*/ 8 h 416"/>
                <a:gd name="T42" fmla="*/ 0 w 17"/>
                <a:gd name="T43" fmla="*/ 7 h 416"/>
                <a:gd name="T44" fmla="*/ 1 w 17"/>
                <a:gd name="T45" fmla="*/ 7 h 416"/>
                <a:gd name="T46" fmla="*/ 0 w 17"/>
                <a:gd name="T47" fmla="*/ 8 h 416"/>
                <a:gd name="T48" fmla="*/ 0 w 17"/>
                <a:gd name="T49" fmla="*/ 6 h 416"/>
                <a:gd name="T50" fmla="*/ 0 w 17"/>
                <a:gd name="T51" fmla="*/ 6 h 416"/>
                <a:gd name="T52" fmla="*/ 1 w 17"/>
                <a:gd name="T53" fmla="*/ 6 h 416"/>
                <a:gd name="T54" fmla="*/ 0 w 17"/>
                <a:gd name="T55" fmla="*/ 6 h 416"/>
                <a:gd name="T56" fmla="*/ 0 w 17"/>
                <a:gd name="T57" fmla="*/ 5 h 416"/>
                <a:gd name="T58" fmla="*/ 1 w 17"/>
                <a:gd name="T59" fmla="*/ 5 h 416"/>
                <a:gd name="T60" fmla="*/ 0 w 17"/>
                <a:gd name="T61" fmla="*/ 5 h 416"/>
                <a:gd name="T62" fmla="*/ 0 w 17"/>
                <a:gd name="T63" fmla="*/ 4 h 416"/>
                <a:gd name="T64" fmla="*/ 0 w 17"/>
                <a:gd name="T65" fmla="*/ 4 h 416"/>
                <a:gd name="T66" fmla="*/ 1 w 17"/>
                <a:gd name="T67" fmla="*/ 4 h 416"/>
                <a:gd name="T68" fmla="*/ 0 w 17"/>
                <a:gd name="T69" fmla="*/ 4 h 416"/>
                <a:gd name="T70" fmla="*/ 0 w 17"/>
                <a:gd name="T71" fmla="*/ 3 h 416"/>
                <a:gd name="T72" fmla="*/ 1 w 17"/>
                <a:gd name="T73" fmla="*/ 3 h 416"/>
                <a:gd name="T74" fmla="*/ 0 w 17"/>
                <a:gd name="T75" fmla="*/ 3 h 416"/>
                <a:gd name="T76" fmla="*/ 0 w 17"/>
                <a:gd name="T77" fmla="*/ 2 h 416"/>
                <a:gd name="T78" fmla="*/ 0 w 17"/>
                <a:gd name="T79" fmla="*/ 1 h 416"/>
                <a:gd name="T80" fmla="*/ 1 w 17"/>
                <a:gd name="T81" fmla="*/ 2 h 416"/>
                <a:gd name="T82" fmla="*/ 0 w 17"/>
                <a:gd name="T83" fmla="*/ 2 h 416"/>
                <a:gd name="T84" fmla="*/ 0 w 17"/>
                <a:gd name="T85" fmla="*/ 0 h 416"/>
                <a:gd name="T86" fmla="*/ 1 w 17"/>
                <a:gd name="T87" fmla="*/ 0 h 416"/>
                <a:gd name="T88" fmla="*/ 0 w 17"/>
                <a:gd name="T89" fmla="*/ 1 h 41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17" h="416">
                  <a:moveTo>
                    <a:pt x="0" y="408"/>
                  </a:moveTo>
                  <a:lnTo>
                    <a:pt x="0" y="408"/>
                  </a:lnTo>
                  <a:cubicBezTo>
                    <a:pt x="0" y="404"/>
                    <a:pt x="4" y="400"/>
                    <a:pt x="9" y="400"/>
                  </a:cubicBezTo>
                  <a:cubicBezTo>
                    <a:pt x="13" y="400"/>
                    <a:pt x="17" y="404"/>
                    <a:pt x="17" y="408"/>
                  </a:cubicBezTo>
                  <a:cubicBezTo>
                    <a:pt x="17" y="413"/>
                    <a:pt x="13" y="416"/>
                    <a:pt x="9" y="416"/>
                  </a:cubicBezTo>
                  <a:cubicBezTo>
                    <a:pt x="4" y="416"/>
                    <a:pt x="0" y="413"/>
                    <a:pt x="0" y="408"/>
                  </a:cubicBezTo>
                  <a:close/>
                  <a:moveTo>
                    <a:pt x="0" y="375"/>
                  </a:moveTo>
                  <a:lnTo>
                    <a:pt x="0" y="375"/>
                  </a:lnTo>
                  <a:cubicBezTo>
                    <a:pt x="0" y="370"/>
                    <a:pt x="4" y="366"/>
                    <a:pt x="9" y="366"/>
                  </a:cubicBezTo>
                  <a:cubicBezTo>
                    <a:pt x="13" y="366"/>
                    <a:pt x="17" y="370"/>
                    <a:pt x="17" y="375"/>
                  </a:cubicBezTo>
                  <a:cubicBezTo>
                    <a:pt x="17" y="379"/>
                    <a:pt x="13" y="383"/>
                    <a:pt x="9" y="383"/>
                  </a:cubicBezTo>
                  <a:cubicBezTo>
                    <a:pt x="4" y="383"/>
                    <a:pt x="0" y="379"/>
                    <a:pt x="0" y="375"/>
                  </a:cubicBezTo>
                  <a:close/>
                  <a:moveTo>
                    <a:pt x="0" y="341"/>
                  </a:moveTo>
                  <a:lnTo>
                    <a:pt x="0" y="341"/>
                  </a:lnTo>
                  <a:cubicBezTo>
                    <a:pt x="0" y="337"/>
                    <a:pt x="4" y="333"/>
                    <a:pt x="9" y="333"/>
                  </a:cubicBezTo>
                  <a:cubicBezTo>
                    <a:pt x="13" y="333"/>
                    <a:pt x="17" y="337"/>
                    <a:pt x="17" y="341"/>
                  </a:cubicBezTo>
                  <a:cubicBezTo>
                    <a:pt x="17" y="346"/>
                    <a:pt x="13" y="350"/>
                    <a:pt x="9" y="350"/>
                  </a:cubicBezTo>
                  <a:cubicBezTo>
                    <a:pt x="4" y="350"/>
                    <a:pt x="0" y="346"/>
                    <a:pt x="0" y="341"/>
                  </a:cubicBezTo>
                  <a:close/>
                  <a:moveTo>
                    <a:pt x="0" y="308"/>
                  </a:moveTo>
                  <a:lnTo>
                    <a:pt x="0" y="308"/>
                  </a:lnTo>
                  <a:cubicBezTo>
                    <a:pt x="0" y="303"/>
                    <a:pt x="4" y="300"/>
                    <a:pt x="9" y="300"/>
                  </a:cubicBezTo>
                  <a:cubicBezTo>
                    <a:pt x="13" y="300"/>
                    <a:pt x="17" y="303"/>
                    <a:pt x="17" y="308"/>
                  </a:cubicBezTo>
                  <a:cubicBezTo>
                    <a:pt x="17" y="313"/>
                    <a:pt x="13" y="316"/>
                    <a:pt x="9" y="316"/>
                  </a:cubicBezTo>
                  <a:cubicBezTo>
                    <a:pt x="4" y="316"/>
                    <a:pt x="0" y="313"/>
                    <a:pt x="0" y="308"/>
                  </a:cubicBezTo>
                  <a:close/>
                  <a:moveTo>
                    <a:pt x="0" y="275"/>
                  </a:moveTo>
                  <a:lnTo>
                    <a:pt x="0" y="275"/>
                  </a:lnTo>
                  <a:cubicBezTo>
                    <a:pt x="0" y="270"/>
                    <a:pt x="4" y="266"/>
                    <a:pt x="9" y="266"/>
                  </a:cubicBezTo>
                  <a:cubicBezTo>
                    <a:pt x="13" y="266"/>
                    <a:pt x="17" y="270"/>
                    <a:pt x="17" y="275"/>
                  </a:cubicBezTo>
                  <a:cubicBezTo>
                    <a:pt x="17" y="279"/>
                    <a:pt x="13" y="283"/>
                    <a:pt x="9" y="283"/>
                  </a:cubicBezTo>
                  <a:cubicBezTo>
                    <a:pt x="4" y="283"/>
                    <a:pt x="0" y="279"/>
                    <a:pt x="0" y="275"/>
                  </a:cubicBezTo>
                  <a:close/>
                  <a:moveTo>
                    <a:pt x="0" y="241"/>
                  </a:moveTo>
                  <a:lnTo>
                    <a:pt x="0" y="241"/>
                  </a:lnTo>
                  <a:cubicBezTo>
                    <a:pt x="0" y="237"/>
                    <a:pt x="4" y="233"/>
                    <a:pt x="9" y="233"/>
                  </a:cubicBezTo>
                  <a:cubicBezTo>
                    <a:pt x="13" y="233"/>
                    <a:pt x="17" y="237"/>
                    <a:pt x="17" y="241"/>
                  </a:cubicBezTo>
                  <a:cubicBezTo>
                    <a:pt x="17" y="246"/>
                    <a:pt x="13" y="250"/>
                    <a:pt x="9" y="250"/>
                  </a:cubicBezTo>
                  <a:cubicBezTo>
                    <a:pt x="4" y="250"/>
                    <a:pt x="0" y="246"/>
                    <a:pt x="0" y="241"/>
                  </a:cubicBezTo>
                  <a:close/>
                  <a:moveTo>
                    <a:pt x="0" y="208"/>
                  </a:moveTo>
                  <a:lnTo>
                    <a:pt x="0" y="208"/>
                  </a:lnTo>
                  <a:cubicBezTo>
                    <a:pt x="0" y="203"/>
                    <a:pt x="4" y="200"/>
                    <a:pt x="9" y="200"/>
                  </a:cubicBezTo>
                  <a:cubicBezTo>
                    <a:pt x="13" y="200"/>
                    <a:pt x="17" y="203"/>
                    <a:pt x="17" y="208"/>
                  </a:cubicBezTo>
                  <a:cubicBezTo>
                    <a:pt x="17" y="213"/>
                    <a:pt x="13" y="216"/>
                    <a:pt x="9" y="216"/>
                  </a:cubicBezTo>
                  <a:cubicBezTo>
                    <a:pt x="4" y="216"/>
                    <a:pt x="0" y="213"/>
                    <a:pt x="0" y="208"/>
                  </a:cubicBezTo>
                  <a:close/>
                  <a:moveTo>
                    <a:pt x="0" y="175"/>
                  </a:moveTo>
                  <a:lnTo>
                    <a:pt x="0" y="175"/>
                  </a:lnTo>
                  <a:cubicBezTo>
                    <a:pt x="0" y="170"/>
                    <a:pt x="4" y="166"/>
                    <a:pt x="9" y="166"/>
                  </a:cubicBezTo>
                  <a:cubicBezTo>
                    <a:pt x="13" y="166"/>
                    <a:pt x="17" y="170"/>
                    <a:pt x="17" y="175"/>
                  </a:cubicBezTo>
                  <a:cubicBezTo>
                    <a:pt x="17" y="179"/>
                    <a:pt x="13" y="183"/>
                    <a:pt x="9" y="183"/>
                  </a:cubicBezTo>
                  <a:cubicBezTo>
                    <a:pt x="4" y="183"/>
                    <a:pt x="0" y="179"/>
                    <a:pt x="0" y="175"/>
                  </a:cubicBezTo>
                  <a:close/>
                  <a:moveTo>
                    <a:pt x="0" y="141"/>
                  </a:moveTo>
                  <a:lnTo>
                    <a:pt x="0" y="141"/>
                  </a:lnTo>
                  <a:cubicBezTo>
                    <a:pt x="0" y="137"/>
                    <a:pt x="4" y="133"/>
                    <a:pt x="9" y="133"/>
                  </a:cubicBezTo>
                  <a:cubicBezTo>
                    <a:pt x="13" y="133"/>
                    <a:pt x="17" y="137"/>
                    <a:pt x="17" y="141"/>
                  </a:cubicBezTo>
                  <a:cubicBezTo>
                    <a:pt x="17" y="146"/>
                    <a:pt x="13" y="150"/>
                    <a:pt x="9" y="150"/>
                  </a:cubicBezTo>
                  <a:cubicBezTo>
                    <a:pt x="4" y="150"/>
                    <a:pt x="0" y="146"/>
                    <a:pt x="0" y="141"/>
                  </a:cubicBezTo>
                  <a:close/>
                  <a:moveTo>
                    <a:pt x="0" y="108"/>
                  </a:moveTo>
                  <a:lnTo>
                    <a:pt x="0" y="108"/>
                  </a:lnTo>
                  <a:cubicBezTo>
                    <a:pt x="0" y="103"/>
                    <a:pt x="4" y="100"/>
                    <a:pt x="9" y="100"/>
                  </a:cubicBezTo>
                  <a:cubicBezTo>
                    <a:pt x="13" y="100"/>
                    <a:pt x="17" y="103"/>
                    <a:pt x="17" y="108"/>
                  </a:cubicBezTo>
                  <a:cubicBezTo>
                    <a:pt x="17" y="113"/>
                    <a:pt x="13" y="116"/>
                    <a:pt x="9" y="116"/>
                  </a:cubicBezTo>
                  <a:cubicBezTo>
                    <a:pt x="4" y="116"/>
                    <a:pt x="0" y="113"/>
                    <a:pt x="0" y="108"/>
                  </a:cubicBezTo>
                  <a:close/>
                  <a:moveTo>
                    <a:pt x="0" y="75"/>
                  </a:moveTo>
                  <a:lnTo>
                    <a:pt x="0" y="75"/>
                  </a:lnTo>
                  <a:cubicBezTo>
                    <a:pt x="0" y="70"/>
                    <a:pt x="4" y="66"/>
                    <a:pt x="9" y="66"/>
                  </a:cubicBezTo>
                  <a:cubicBezTo>
                    <a:pt x="13" y="66"/>
                    <a:pt x="17" y="70"/>
                    <a:pt x="17" y="75"/>
                  </a:cubicBezTo>
                  <a:cubicBezTo>
                    <a:pt x="17" y="79"/>
                    <a:pt x="13" y="83"/>
                    <a:pt x="9" y="83"/>
                  </a:cubicBezTo>
                  <a:cubicBezTo>
                    <a:pt x="4" y="83"/>
                    <a:pt x="0" y="79"/>
                    <a:pt x="0" y="75"/>
                  </a:cubicBezTo>
                  <a:close/>
                  <a:moveTo>
                    <a:pt x="0" y="41"/>
                  </a:moveTo>
                  <a:lnTo>
                    <a:pt x="0" y="41"/>
                  </a:lnTo>
                  <a:cubicBezTo>
                    <a:pt x="0" y="37"/>
                    <a:pt x="4" y="33"/>
                    <a:pt x="9" y="33"/>
                  </a:cubicBezTo>
                  <a:cubicBezTo>
                    <a:pt x="13" y="33"/>
                    <a:pt x="17" y="37"/>
                    <a:pt x="17" y="41"/>
                  </a:cubicBezTo>
                  <a:cubicBezTo>
                    <a:pt x="17" y="46"/>
                    <a:pt x="13" y="50"/>
                    <a:pt x="9" y="50"/>
                  </a:cubicBezTo>
                  <a:cubicBezTo>
                    <a:pt x="4" y="50"/>
                    <a:pt x="0" y="46"/>
                    <a:pt x="0" y="41"/>
                  </a:cubicBezTo>
                  <a:close/>
                  <a:moveTo>
                    <a:pt x="0" y="8"/>
                  </a:moveTo>
                  <a:lnTo>
                    <a:pt x="0" y="8"/>
                  </a:lnTo>
                  <a:cubicBezTo>
                    <a:pt x="0" y="3"/>
                    <a:pt x="4" y="0"/>
                    <a:pt x="9" y="0"/>
                  </a:cubicBezTo>
                  <a:cubicBezTo>
                    <a:pt x="13" y="0"/>
                    <a:pt x="17" y="3"/>
                    <a:pt x="17" y="8"/>
                  </a:cubicBezTo>
                  <a:cubicBezTo>
                    <a:pt x="17" y="13"/>
                    <a:pt x="13" y="16"/>
                    <a:pt x="9" y="16"/>
                  </a:cubicBezTo>
                  <a:cubicBezTo>
                    <a:pt x="4" y="16"/>
                    <a:pt x="0" y="13"/>
                    <a:pt x="0" y="8"/>
                  </a:cubicBezTo>
                  <a:close/>
                </a:path>
              </a:pathLst>
            </a:custGeom>
            <a:solidFill>
              <a:srgbClr val="000000"/>
            </a:solidFill>
            <a:ln w="1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007" name="Freeform 971"/>
            <p:cNvSpPr>
              <a:spLocks noEditPoints="1"/>
            </p:cNvSpPr>
            <p:nvPr/>
          </p:nvSpPr>
          <p:spPr bwMode="auto">
            <a:xfrm>
              <a:off x="4367" y="2422"/>
              <a:ext cx="17" cy="4"/>
            </a:xfrm>
            <a:custGeom>
              <a:avLst/>
              <a:gdLst>
                <a:gd name="T0" fmla="*/ 0 w 84"/>
                <a:gd name="T1" fmla="*/ 0 h 17"/>
                <a:gd name="T2" fmla="*/ 0 w 84"/>
                <a:gd name="T3" fmla="*/ 0 h 17"/>
                <a:gd name="T4" fmla="*/ 1 w 84"/>
                <a:gd name="T5" fmla="*/ 0 h 17"/>
                <a:gd name="T6" fmla="*/ 0 w 84"/>
                <a:gd name="T7" fmla="*/ 1 h 17"/>
                <a:gd name="T8" fmla="*/ 0 w 84"/>
                <a:gd name="T9" fmla="*/ 1 h 17"/>
                <a:gd name="T10" fmla="*/ 0 w 84"/>
                <a:gd name="T11" fmla="*/ 0 h 17"/>
                <a:gd name="T12" fmla="*/ 0 w 84"/>
                <a:gd name="T13" fmla="*/ 0 h 17"/>
                <a:gd name="T14" fmla="*/ 2 w 84"/>
                <a:gd name="T15" fmla="*/ 0 h 17"/>
                <a:gd name="T16" fmla="*/ 2 w 84"/>
                <a:gd name="T17" fmla="*/ 0 h 17"/>
                <a:gd name="T18" fmla="*/ 2 w 84"/>
                <a:gd name="T19" fmla="*/ 0 h 17"/>
                <a:gd name="T20" fmla="*/ 2 w 84"/>
                <a:gd name="T21" fmla="*/ 1 h 17"/>
                <a:gd name="T22" fmla="*/ 2 w 84"/>
                <a:gd name="T23" fmla="*/ 1 h 17"/>
                <a:gd name="T24" fmla="*/ 1 w 84"/>
                <a:gd name="T25" fmla="*/ 0 h 17"/>
                <a:gd name="T26" fmla="*/ 2 w 84"/>
                <a:gd name="T27" fmla="*/ 0 h 17"/>
                <a:gd name="T28" fmla="*/ 3 w 84"/>
                <a:gd name="T29" fmla="*/ 0 h 17"/>
                <a:gd name="T30" fmla="*/ 3 w 84"/>
                <a:gd name="T31" fmla="*/ 0 h 17"/>
                <a:gd name="T32" fmla="*/ 3 w 84"/>
                <a:gd name="T33" fmla="*/ 0 h 17"/>
                <a:gd name="T34" fmla="*/ 3 w 84"/>
                <a:gd name="T35" fmla="*/ 1 h 17"/>
                <a:gd name="T36" fmla="*/ 3 w 84"/>
                <a:gd name="T37" fmla="*/ 1 h 17"/>
                <a:gd name="T38" fmla="*/ 3 w 84"/>
                <a:gd name="T39" fmla="*/ 0 h 17"/>
                <a:gd name="T40" fmla="*/ 3 w 84"/>
                <a:gd name="T41" fmla="*/ 0 h 1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84" h="17">
                  <a:moveTo>
                    <a:pt x="9" y="0"/>
                  </a:moveTo>
                  <a:lnTo>
                    <a:pt x="9" y="0"/>
                  </a:lnTo>
                  <a:cubicBezTo>
                    <a:pt x="13" y="0"/>
                    <a:pt x="17" y="4"/>
                    <a:pt x="17" y="9"/>
                  </a:cubicBezTo>
                  <a:cubicBezTo>
                    <a:pt x="17" y="13"/>
                    <a:pt x="13" y="17"/>
                    <a:pt x="9" y="17"/>
                  </a:cubicBezTo>
                  <a:cubicBezTo>
                    <a:pt x="4" y="17"/>
                    <a:pt x="0" y="13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lose/>
                  <a:moveTo>
                    <a:pt x="42" y="0"/>
                  </a:moveTo>
                  <a:lnTo>
                    <a:pt x="42" y="0"/>
                  </a:lnTo>
                  <a:cubicBezTo>
                    <a:pt x="47" y="0"/>
                    <a:pt x="50" y="4"/>
                    <a:pt x="50" y="9"/>
                  </a:cubicBezTo>
                  <a:cubicBezTo>
                    <a:pt x="50" y="13"/>
                    <a:pt x="47" y="17"/>
                    <a:pt x="42" y="17"/>
                  </a:cubicBezTo>
                  <a:cubicBezTo>
                    <a:pt x="38" y="17"/>
                    <a:pt x="34" y="13"/>
                    <a:pt x="34" y="9"/>
                  </a:cubicBezTo>
                  <a:cubicBezTo>
                    <a:pt x="34" y="4"/>
                    <a:pt x="38" y="0"/>
                    <a:pt x="42" y="0"/>
                  </a:cubicBezTo>
                  <a:close/>
                  <a:moveTo>
                    <a:pt x="76" y="0"/>
                  </a:moveTo>
                  <a:lnTo>
                    <a:pt x="76" y="0"/>
                  </a:lnTo>
                  <a:cubicBezTo>
                    <a:pt x="80" y="0"/>
                    <a:pt x="84" y="4"/>
                    <a:pt x="84" y="9"/>
                  </a:cubicBezTo>
                  <a:cubicBezTo>
                    <a:pt x="84" y="13"/>
                    <a:pt x="80" y="17"/>
                    <a:pt x="76" y="17"/>
                  </a:cubicBezTo>
                  <a:cubicBezTo>
                    <a:pt x="71" y="17"/>
                    <a:pt x="67" y="13"/>
                    <a:pt x="67" y="9"/>
                  </a:cubicBezTo>
                  <a:cubicBezTo>
                    <a:pt x="67" y="4"/>
                    <a:pt x="71" y="0"/>
                    <a:pt x="76" y="0"/>
                  </a:cubicBezTo>
                  <a:close/>
                </a:path>
              </a:pathLst>
            </a:custGeom>
            <a:solidFill>
              <a:srgbClr val="000000"/>
            </a:solidFill>
            <a:ln w="1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008" name="Freeform 972"/>
            <p:cNvSpPr>
              <a:spLocks noEditPoints="1"/>
            </p:cNvSpPr>
            <p:nvPr/>
          </p:nvSpPr>
          <p:spPr bwMode="auto">
            <a:xfrm>
              <a:off x="4494" y="2356"/>
              <a:ext cx="4" cy="166"/>
            </a:xfrm>
            <a:custGeom>
              <a:avLst/>
              <a:gdLst>
                <a:gd name="T0" fmla="*/ 1 w 16"/>
                <a:gd name="T1" fmla="*/ 31 h 883"/>
                <a:gd name="T2" fmla="*/ 1 w 16"/>
                <a:gd name="T3" fmla="*/ 31 h 883"/>
                <a:gd name="T4" fmla="*/ 0 w 16"/>
                <a:gd name="T5" fmla="*/ 30 h 883"/>
                <a:gd name="T6" fmla="*/ 1 w 16"/>
                <a:gd name="T7" fmla="*/ 30 h 883"/>
                <a:gd name="T8" fmla="*/ 0 w 16"/>
                <a:gd name="T9" fmla="*/ 29 h 883"/>
                <a:gd name="T10" fmla="*/ 1 w 16"/>
                <a:gd name="T11" fmla="*/ 29 h 883"/>
                <a:gd name="T12" fmla="*/ 0 w 16"/>
                <a:gd name="T13" fmla="*/ 29 h 883"/>
                <a:gd name="T14" fmla="*/ 1 w 16"/>
                <a:gd name="T15" fmla="*/ 27 h 883"/>
                <a:gd name="T16" fmla="*/ 1 w 16"/>
                <a:gd name="T17" fmla="*/ 28 h 883"/>
                <a:gd name="T18" fmla="*/ 0 w 16"/>
                <a:gd name="T19" fmla="*/ 26 h 883"/>
                <a:gd name="T20" fmla="*/ 1 w 16"/>
                <a:gd name="T21" fmla="*/ 26 h 883"/>
                <a:gd name="T22" fmla="*/ 0 w 16"/>
                <a:gd name="T23" fmla="*/ 25 h 883"/>
                <a:gd name="T24" fmla="*/ 1 w 16"/>
                <a:gd name="T25" fmla="*/ 25 h 883"/>
                <a:gd name="T26" fmla="*/ 0 w 16"/>
                <a:gd name="T27" fmla="*/ 25 h 883"/>
                <a:gd name="T28" fmla="*/ 1 w 16"/>
                <a:gd name="T29" fmla="*/ 23 h 883"/>
                <a:gd name="T30" fmla="*/ 1 w 16"/>
                <a:gd name="T31" fmla="*/ 24 h 883"/>
                <a:gd name="T32" fmla="*/ 0 w 16"/>
                <a:gd name="T33" fmla="*/ 23 h 883"/>
                <a:gd name="T34" fmla="*/ 1 w 16"/>
                <a:gd name="T35" fmla="*/ 23 h 883"/>
                <a:gd name="T36" fmla="*/ 0 w 16"/>
                <a:gd name="T37" fmla="*/ 21 h 883"/>
                <a:gd name="T38" fmla="*/ 1 w 16"/>
                <a:gd name="T39" fmla="*/ 21 h 883"/>
                <a:gd name="T40" fmla="*/ 0 w 16"/>
                <a:gd name="T41" fmla="*/ 21 h 883"/>
                <a:gd name="T42" fmla="*/ 1 w 16"/>
                <a:gd name="T43" fmla="*/ 20 h 883"/>
                <a:gd name="T44" fmla="*/ 1 w 16"/>
                <a:gd name="T45" fmla="*/ 21 h 883"/>
                <a:gd name="T46" fmla="*/ 0 w 16"/>
                <a:gd name="T47" fmla="*/ 19 h 883"/>
                <a:gd name="T48" fmla="*/ 1 w 16"/>
                <a:gd name="T49" fmla="*/ 19 h 883"/>
                <a:gd name="T50" fmla="*/ 0 w 16"/>
                <a:gd name="T51" fmla="*/ 18 h 883"/>
                <a:gd name="T52" fmla="*/ 1 w 16"/>
                <a:gd name="T53" fmla="*/ 18 h 883"/>
                <a:gd name="T54" fmla="*/ 0 w 16"/>
                <a:gd name="T55" fmla="*/ 18 h 883"/>
                <a:gd name="T56" fmla="*/ 1 w 16"/>
                <a:gd name="T57" fmla="*/ 17 h 883"/>
                <a:gd name="T58" fmla="*/ 1 w 16"/>
                <a:gd name="T59" fmla="*/ 17 h 883"/>
                <a:gd name="T60" fmla="*/ 0 w 16"/>
                <a:gd name="T61" fmla="*/ 16 h 883"/>
                <a:gd name="T62" fmla="*/ 1 w 16"/>
                <a:gd name="T63" fmla="*/ 16 h 883"/>
                <a:gd name="T64" fmla="*/ 0 w 16"/>
                <a:gd name="T65" fmla="*/ 14 h 883"/>
                <a:gd name="T66" fmla="*/ 1 w 16"/>
                <a:gd name="T67" fmla="*/ 14 h 883"/>
                <a:gd name="T68" fmla="*/ 0 w 16"/>
                <a:gd name="T69" fmla="*/ 14 h 883"/>
                <a:gd name="T70" fmla="*/ 1 w 16"/>
                <a:gd name="T71" fmla="*/ 13 h 883"/>
                <a:gd name="T72" fmla="*/ 1 w 16"/>
                <a:gd name="T73" fmla="*/ 14 h 883"/>
                <a:gd name="T74" fmla="*/ 0 w 16"/>
                <a:gd name="T75" fmla="*/ 12 h 883"/>
                <a:gd name="T76" fmla="*/ 1 w 16"/>
                <a:gd name="T77" fmla="*/ 12 h 883"/>
                <a:gd name="T78" fmla="*/ 0 w 16"/>
                <a:gd name="T79" fmla="*/ 11 h 883"/>
                <a:gd name="T80" fmla="*/ 1 w 16"/>
                <a:gd name="T81" fmla="*/ 11 h 883"/>
                <a:gd name="T82" fmla="*/ 0 w 16"/>
                <a:gd name="T83" fmla="*/ 11 h 883"/>
                <a:gd name="T84" fmla="*/ 1 w 16"/>
                <a:gd name="T85" fmla="*/ 9 h 883"/>
                <a:gd name="T86" fmla="*/ 1 w 16"/>
                <a:gd name="T87" fmla="*/ 10 h 883"/>
                <a:gd name="T88" fmla="*/ 0 w 16"/>
                <a:gd name="T89" fmla="*/ 8 h 883"/>
                <a:gd name="T90" fmla="*/ 1 w 16"/>
                <a:gd name="T91" fmla="*/ 8 h 883"/>
                <a:gd name="T92" fmla="*/ 0 w 16"/>
                <a:gd name="T93" fmla="*/ 7 h 883"/>
                <a:gd name="T94" fmla="*/ 1 w 16"/>
                <a:gd name="T95" fmla="*/ 7 h 883"/>
                <a:gd name="T96" fmla="*/ 0 w 16"/>
                <a:gd name="T97" fmla="*/ 7 h 883"/>
                <a:gd name="T98" fmla="*/ 1 w 16"/>
                <a:gd name="T99" fmla="*/ 6 h 883"/>
                <a:gd name="T100" fmla="*/ 1 w 16"/>
                <a:gd name="T101" fmla="*/ 6 h 883"/>
                <a:gd name="T102" fmla="*/ 0 w 16"/>
                <a:gd name="T103" fmla="*/ 5 h 883"/>
                <a:gd name="T104" fmla="*/ 1 w 16"/>
                <a:gd name="T105" fmla="*/ 5 h 883"/>
                <a:gd name="T106" fmla="*/ 0 w 16"/>
                <a:gd name="T107" fmla="*/ 4 h 883"/>
                <a:gd name="T108" fmla="*/ 1 w 16"/>
                <a:gd name="T109" fmla="*/ 4 h 883"/>
                <a:gd name="T110" fmla="*/ 0 w 16"/>
                <a:gd name="T111" fmla="*/ 4 h 883"/>
                <a:gd name="T112" fmla="*/ 1 w 16"/>
                <a:gd name="T113" fmla="*/ 2 h 883"/>
                <a:gd name="T114" fmla="*/ 1 w 16"/>
                <a:gd name="T115" fmla="*/ 3 h 883"/>
                <a:gd name="T116" fmla="*/ 0 w 16"/>
                <a:gd name="T117" fmla="*/ 2 h 883"/>
                <a:gd name="T118" fmla="*/ 1 w 16"/>
                <a:gd name="T119" fmla="*/ 2 h 883"/>
                <a:gd name="T120" fmla="*/ 0 w 16"/>
                <a:gd name="T121" fmla="*/ 0 h 883"/>
                <a:gd name="T122" fmla="*/ 1 w 16"/>
                <a:gd name="T123" fmla="*/ 0 h 883"/>
                <a:gd name="T124" fmla="*/ 0 w 16"/>
                <a:gd name="T125" fmla="*/ 0 h 883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6" h="883">
                  <a:moveTo>
                    <a:pt x="0" y="875"/>
                  </a:moveTo>
                  <a:lnTo>
                    <a:pt x="0" y="875"/>
                  </a:lnTo>
                  <a:cubicBezTo>
                    <a:pt x="0" y="871"/>
                    <a:pt x="4" y="867"/>
                    <a:pt x="8" y="867"/>
                  </a:cubicBezTo>
                  <a:cubicBezTo>
                    <a:pt x="13" y="867"/>
                    <a:pt x="16" y="871"/>
                    <a:pt x="16" y="875"/>
                  </a:cubicBezTo>
                  <a:cubicBezTo>
                    <a:pt x="16" y="880"/>
                    <a:pt x="13" y="883"/>
                    <a:pt x="8" y="883"/>
                  </a:cubicBezTo>
                  <a:cubicBezTo>
                    <a:pt x="4" y="883"/>
                    <a:pt x="0" y="880"/>
                    <a:pt x="0" y="875"/>
                  </a:cubicBezTo>
                  <a:close/>
                  <a:moveTo>
                    <a:pt x="0" y="842"/>
                  </a:moveTo>
                  <a:lnTo>
                    <a:pt x="0" y="842"/>
                  </a:lnTo>
                  <a:cubicBezTo>
                    <a:pt x="0" y="837"/>
                    <a:pt x="4" y="833"/>
                    <a:pt x="8" y="833"/>
                  </a:cubicBezTo>
                  <a:cubicBezTo>
                    <a:pt x="13" y="833"/>
                    <a:pt x="16" y="837"/>
                    <a:pt x="16" y="842"/>
                  </a:cubicBezTo>
                  <a:cubicBezTo>
                    <a:pt x="16" y="846"/>
                    <a:pt x="13" y="850"/>
                    <a:pt x="8" y="850"/>
                  </a:cubicBezTo>
                  <a:cubicBezTo>
                    <a:pt x="4" y="850"/>
                    <a:pt x="0" y="846"/>
                    <a:pt x="0" y="842"/>
                  </a:cubicBezTo>
                  <a:close/>
                  <a:moveTo>
                    <a:pt x="0" y="808"/>
                  </a:moveTo>
                  <a:lnTo>
                    <a:pt x="0" y="808"/>
                  </a:lnTo>
                  <a:cubicBezTo>
                    <a:pt x="0" y="804"/>
                    <a:pt x="4" y="800"/>
                    <a:pt x="8" y="800"/>
                  </a:cubicBezTo>
                  <a:cubicBezTo>
                    <a:pt x="13" y="800"/>
                    <a:pt x="16" y="804"/>
                    <a:pt x="16" y="808"/>
                  </a:cubicBezTo>
                  <a:cubicBezTo>
                    <a:pt x="16" y="813"/>
                    <a:pt x="13" y="817"/>
                    <a:pt x="8" y="817"/>
                  </a:cubicBezTo>
                  <a:cubicBezTo>
                    <a:pt x="4" y="817"/>
                    <a:pt x="0" y="813"/>
                    <a:pt x="0" y="808"/>
                  </a:cubicBezTo>
                  <a:close/>
                  <a:moveTo>
                    <a:pt x="0" y="775"/>
                  </a:moveTo>
                  <a:lnTo>
                    <a:pt x="0" y="775"/>
                  </a:lnTo>
                  <a:cubicBezTo>
                    <a:pt x="0" y="770"/>
                    <a:pt x="4" y="767"/>
                    <a:pt x="8" y="767"/>
                  </a:cubicBezTo>
                  <a:cubicBezTo>
                    <a:pt x="13" y="767"/>
                    <a:pt x="16" y="770"/>
                    <a:pt x="16" y="775"/>
                  </a:cubicBezTo>
                  <a:cubicBezTo>
                    <a:pt x="16" y="780"/>
                    <a:pt x="13" y="783"/>
                    <a:pt x="8" y="783"/>
                  </a:cubicBezTo>
                  <a:cubicBezTo>
                    <a:pt x="4" y="783"/>
                    <a:pt x="0" y="780"/>
                    <a:pt x="0" y="775"/>
                  </a:cubicBezTo>
                  <a:close/>
                  <a:moveTo>
                    <a:pt x="0" y="742"/>
                  </a:moveTo>
                  <a:lnTo>
                    <a:pt x="0" y="742"/>
                  </a:lnTo>
                  <a:cubicBezTo>
                    <a:pt x="0" y="737"/>
                    <a:pt x="4" y="733"/>
                    <a:pt x="8" y="733"/>
                  </a:cubicBezTo>
                  <a:cubicBezTo>
                    <a:pt x="13" y="733"/>
                    <a:pt x="16" y="737"/>
                    <a:pt x="16" y="742"/>
                  </a:cubicBezTo>
                  <a:cubicBezTo>
                    <a:pt x="16" y="746"/>
                    <a:pt x="13" y="750"/>
                    <a:pt x="8" y="750"/>
                  </a:cubicBezTo>
                  <a:cubicBezTo>
                    <a:pt x="4" y="750"/>
                    <a:pt x="0" y="746"/>
                    <a:pt x="0" y="742"/>
                  </a:cubicBezTo>
                  <a:close/>
                  <a:moveTo>
                    <a:pt x="0" y="708"/>
                  </a:moveTo>
                  <a:lnTo>
                    <a:pt x="0" y="708"/>
                  </a:lnTo>
                  <a:cubicBezTo>
                    <a:pt x="0" y="704"/>
                    <a:pt x="4" y="700"/>
                    <a:pt x="8" y="700"/>
                  </a:cubicBezTo>
                  <a:cubicBezTo>
                    <a:pt x="13" y="700"/>
                    <a:pt x="16" y="704"/>
                    <a:pt x="16" y="708"/>
                  </a:cubicBezTo>
                  <a:cubicBezTo>
                    <a:pt x="16" y="713"/>
                    <a:pt x="13" y="717"/>
                    <a:pt x="8" y="717"/>
                  </a:cubicBezTo>
                  <a:cubicBezTo>
                    <a:pt x="4" y="717"/>
                    <a:pt x="0" y="713"/>
                    <a:pt x="0" y="708"/>
                  </a:cubicBezTo>
                  <a:close/>
                  <a:moveTo>
                    <a:pt x="0" y="675"/>
                  </a:moveTo>
                  <a:lnTo>
                    <a:pt x="0" y="675"/>
                  </a:lnTo>
                  <a:cubicBezTo>
                    <a:pt x="0" y="670"/>
                    <a:pt x="4" y="667"/>
                    <a:pt x="8" y="667"/>
                  </a:cubicBezTo>
                  <a:cubicBezTo>
                    <a:pt x="13" y="667"/>
                    <a:pt x="16" y="670"/>
                    <a:pt x="16" y="675"/>
                  </a:cubicBezTo>
                  <a:cubicBezTo>
                    <a:pt x="16" y="680"/>
                    <a:pt x="13" y="683"/>
                    <a:pt x="8" y="683"/>
                  </a:cubicBezTo>
                  <a:cubicBezTo>
                    <a:pt x="4" y="683"/>
                    <a:pt x="0" y="680"/>
                    <a:pt x="0" y="675"/>
                  </a:cubicBezTo>
                  <a:close/>
                  <a:moveTo>
                    <a:pt x="0" y="642"/>
                  </a:moveTo>
                  <a:lnTo>
                    <a:pt x="0" y="642"/>
                  </a:lnTo>
                  <a:cubicBezTo>
                    <a:pt x="0" y="637"/>
                    <a:pt x="4" y="633"/>
                    <a:pt x="8" y="633"/>
                  </a:cubicBezTo>
                  <a:cubicBezTo>
                    <a:pt x="13" y="633"/>
                    <a:pt x="16" y="637"/>
                    <a:pt x="16" y="642"/>
                  </a:cubicBezTo>
                  <a:cubicBezTo>
                    <a:pt x="16" y="646"/>
                    <a:pt x="13" y="650"/>
                    <a:pt x="8" y="650"/>
                  </a:cubicBezTo>
                  <a:cubicBezTo>
                    <a:pt x="4" y="650"/>
                    <a:pt x="0" y="646"/>
                    <a:pt x="0" y="642"/>
                  </a:cubicBezTo>
                  <a:close/>
                  <a:moveTo>
                    <a:pt x="0" y="608"/>
                  </a:moveTo>
                  <a:lnTo>
                    <a:pt x="0" y="608"/>
                  </a:lnTo>
                  <a:cubicBezTo>
                    <a:pt x="0" y="604"/>
                    <a:pt x="4" y="600"/>
                    <a:pt x="8" y="600"/>
                  </a:cubicBezTo>
                  <a:cubicBezTo>
                    <a:pt x="13" y="600"/>
                    <a:pt x="16" y="604"/>
                    <a:pt x="16" y="608"/>
                  </a:cubicBezTo>
                  <a:cubicBezTo>
                    <a:pt x="16" y="613"/>
                    <a:pt x="13" y="617"/>
                    <a:pt x="8" y="617"/>
                  </a:cubicBezTo>
                  <a:cubicBezTo>
                    <a:pt x="4" y="617"/>
                    <a:pt x="0" y="613"/>
                    <a:pt x="0" y="608"/>
                  </a:cubicBezTo>
                  <a:close/>
                  <a:moveTo>
                    <a:pt x="0" y="575"/>
                  </a:moveTo>
                  <a:lnTo>
                    <a:pt x="0" y="575"/>
                  </a:lnTo>
                  <a:cubicBezTo>
                    <a:pt x="0" y="570"/>
                    <a:pt x="4" y="567"/>
                    <a:pt x="8" y="567"/>
                  </a:cubicBezTo>
                  <a:cubicBezTo>
                    <a:pt x="13" y="567"/>
                    <a:pt x="16" y="570"/>
                    <a:pt x="16" y="575"/>
                  </a:cubicBezTo>
                  <a:cubicBezTo>
                    <a:pt x="16" y="580"/>
                    <a:pt x="13" y="583"/>
                    <a:pt x="8" y="583"/>
                  </a:cubicBezTo>
                  <a:cubicBezTo>
                    <a:pt x="4" y="583"/>
                    <a:pt x="0" y="580"/>
                    <a:pt x="0" y="575"/>
                  </a:cubicBezTo>
                  <a:close/>
                  <a:moveTo>
                    <a:pt x="0" y="542"/>
                  </a:moveTo>
                  <a:lnTo>
                    <a:pt x="0" y="542"/>
                  </a:lnTo>
                  <a:cubicBezTo>
                    <a:pt x="0" y="537"/>
                    <a:pt x="4" y="533"/>
                    <a:pt x="8" y="533"/>
                  </a:cubicBezTo>
                  <a:cubicBezTo>
                    <a:pt x="13" y="533"/>
                    <a:pt x="16" y="537"/>
                    <a:pt x="16" y="542"/>
                  </a:cubicBezTo>
                  <a:cubicBezTo>
                    <a:pt x="16" y="546"/>
                    <a:pt x="13" y="550"/>
                    <a:pt x="8" y="550"/>
                  </a:cubicBezTo>
                  <a:cubicBezTo>
                    <a:pt x="4" y="550"/>
                    <a:pt x="0" y="546"/>
                    <a:pt x="0" y="542"/>
                  </a:cubicBezTo>
                  <a:close/>
                  <a:moveTo>
                    <a:pt x="0" y="508"/>
                  </a:moveTo>
                  <a:lnTo>
                    <a:pt x="0" y="508"/>
                  </a:lnTo>
                  <a:cubicBezTo>
                    <a:pt x="0" y="504"/>
                    <a:pt x="4" y="500"/>
                    <a:pt x="8" y="500"/>
                  </a:cubicBezTo>
                  <a:cubicBezTo>
                    <a:pt x="13" y="500"/>
                    <a:pt x="16" y="504"/>
                    <a:pt x="16" y="508"/>
                  </a:cubicBezTo>
                  <a:cubicBezTo>
                    <a:pt x="16" y="513"/>
                    <a:pt x="13" y="517"/>
                    <a:pt x="8" y="517"/>
                  </a:cubicBezTo>
                  <a:cubicBezTo>
                    <a:pt x="4" y="517"/>
                    <a:pt x="0" y="513"/>
                    <a:pt x="0" y="508"/>
                  </a:cubicBezTo>
                  <a:close/>
                  <a:moveTo>
                    <a:pt x="0" y="475"/>
                  </a:moveTo>
                  <a:lnTo>
                    <a:pt x="0" y="475"/>
                  </a:lnTo>
                  <a:cubicBezTo>
                    <a:pt x="0" y="470"/>
                    <a:pt x="4" y="467"/>
                    <a:pt x="8" y="467"/>
                  </a:cubicBezTo>
                  <a:cubicBezTo>
                    <a:pt x="13" y="467"/>
                    <a:pt x="16" y="470"/>
                    <a:pt x="16" y="475"/>
                  </a:cubicBezTo>
                  <a:cubicBezTo>
                    <a:pt x="16" y="480"/>
                    <a:pt x="13" y="483"/>
                    <a:pt x="8" y="483"/>
                  </a:cubicBezTo>
                  <a:cubicBezTo>
                    <a:pt x="4" y="483"/>
                    <a:pt x="0" y="480"/>
                    <a:pt x="0" y="475"/>
                  </a:cubicBezTo>
                  <a:close/>
                  <a:moveTo>
                    <a:pt x="0" y="442"/>
                  </a:moveTo>
                  <a:lnTo>
                    <a:pt x="0" y="442"/>
                  </a:lnTo>
                  <a:cubicBezTo>
                    <a:pt x="0" y="437"/>
                    <a:pt x="4" y="433"/>
                    <a:pt x="8" y="433"/>
                  </a:cubicBezTo>
                  <a:cubicBezTo>
                    <a:pt x="13" y="433"/>
                    <a:pt x="16" y="437"/>
                    <a:pt x="16" y="442"/>
                  </a:cubicBezTo>
                  <a:cubicBezTo>
                    <a:pt x="16" y="446"/>
                    <a:pt x="13" y="450"/>
                    <a:pt x="8" y="450"/>
                  </a:cubicBezTo>
                  <a:cubicBezTo>
                    <a:pt x="4" y="450"/>
                    <a:pt x="0" y="446"/>
                    <a:pt x="0" y="442"/>
                  </a:cubicBezTo>
                  <a:close/>
                  <a:moveTo>
                    <a:pt x="0" y="408"/>
                  </a:moveTo>
                  <a:lnTo>
                    <a:pt x="0" y="408"/>
                  </a:lnTo>
                  <a:cubicBezTo>
                    <a:pt x="0" y="404"/>
                    <a:pt x="4" y="400"/>
                    <a:pt x="8" y="400"/>
                  </a:cubicBezTo>
                  <a:cubicBezTo>
                    <a:pt x="13" y="400"/>
                    <a:pt x="16" y="404"/>
                    <a:pt x="16" y="408"/>
                  </a:cubicBezTo>
                  <a:cubicBezTo>
                    <a:pt x="16" y="413"/>
                    <a:pt x="13" y="417"/>
                    <a:pt x="8" y="417"/>
                  </a:cubicBezTo>
                  <a:cubicBezTo>
                    <a:pt x="4" y="417"/>
                    <a:pt x="0" y="413"/>
                    <a:pt x="0" y="408"/>
                  </a:cubicBezTo>
                  <a:close/>
                  <a:moveTo>
                    <a:pt x="0" y="375"/>
                  </a:moveTo>
                  <a:lnTo>
                    <a:pt x="0" y="375"/>
                  </a:lnTo>
                  <a:cubicBezTo>
                    <a:pt x="0" y="370"/>
                    <a:pt x="4" y="367"/>
                    <a:pt x="8" y="367"/>
                  </a:cubicBezTo>
                  <a:cubicBezTo>
                    <a:pt x="13" y="367"/>
                    <a:pt x="16" y="370"/>
                    <a:pt x="16" y="375"/>
                  </a:cubicBezTo>
                  <a:cubicBezTo>
                    <a:pt x="16" y="379"/>
                    <a:pt x="13" y="383"/>
                    <a:pt x="8" y="383"/>
                  </a:cubicBezTo>
                  <a:cubicBezTo>
                    <a:pt x="4" y="383"/>
                    <a:pt x="0" y="379"/>
                    <a:pt x="0" y="375"/>
                  </a:cubicBezTo>
                  <a:close/>
                  <a:moveTo>
                    <a:pt x="0" y="342"/>
                  </a:moveTo>
                  <a:lnTo>
                    <a:pt x="0" y="342"/>
                  </a:lnTo>
                  <a:cubicBezTo>
                    <a:pt x="0" y="337"/>
                    <a:pt x="4" y="333"/>
                    <a:pt x="8" y="333"/>
                  </a:cubicBezTo>
                  <a:cubicBezTo>
                    <a:pt x="13" y="333"/>
                    <a:pt x="16" y="337"/>
                    <a:pt x="16" y="342"/>
                  </a:cubicBezTo>
                  <a:cubicBezTo>
                    <a:pt x="16" y="346"/>
                    <a:pt x="13" y="350"/>
                    <a:pt x="8" y="350"/>
                  </a:cubicBezTo>
                  <a:cubicBezTo>
                    <a:pt x="4" y="350"/>
                    <a:pt x="0" y="346"/>
                    <a:pt x="0" y="342"/>
                  </a:cubicBezTo>
                  <a:close/>
                  <a:moveTo>
                    <a:pt x="0" y="308"/>
                  </a:moveTo>
                  <a:lnTo>
                    <a:pt x="0" y="308"/>
                  </a:lnTo>
                  <a:cubicBezTo>
                    <a:pt x="0" y="304"/>
                    <a:pt x="4" y="300"/>
                    <a:pt x="8" y="300"/>
                  </a:cubicBezTo>
                  <a:cubicBezTo>
                    <a:pt x="13" y="300"/>
                    <a:pt x="16" y="304"/>
                    <a:pt x="16" y="308"/>
                  </a:cubicBezTo>
                  <a:cubicBezTo>
                    <a:pt x="16" y="313"/>
                    <a:pt x="13" y="317"/>
                    <a:pt x="8" y="317"/>
                  </a:cubicBezTo>
                  <a:cubicBezTo>
                    <a:pt x="4" y="317"/>
                    <a:pt x="0" y="313"/>
                    <a:pt x="0" y="308"/>
                  </a:cubicBezTo>
                  <a:close/>
                  <a:moveTo>
                    <a:pt x="0" y="275"/>
                  </a:moveTo>
                  <a:lnTo>
                    <a:pt x="0" y="275"/>
                  </a:lnTo>
                  <a:cubicBezTo>
                    <a:pt x="0" y="270"/>
                    <a:pt x="4" y="266"/>
                    <a:pt x="8" y="266"/>
                  </a:cubicBezTo>
                  <a:cubicBezTo>
                    <a:pt x="13" y="266"/>
                    <a:pt x="16" y="270"/>
                    <a:pt x="16" y="275"/>
                  </a:cubicBezTo>
                  <a:cubicBezTo>
                    <a:pt x="16" y="279"/>
                    <a:pt x="13" y="283"/>
                    <a:pt x="8" y="283"/>
                  </a:cubicBezTo>
                  <a:cubicBezTo>
                    <a:pt x="4" y="283"/>
                    <a:pt x="0" y="279"/>
                    <a:pt x="0" y="275"/>
                  </a:cubicBezTo>
                  <a:close/>
                  <a:moveTo>
                    <a:pt x="0" y="241"/>
                  </a:moveTo>
                  <a:lnTo>
                    <a:pt x="0" y="241"/>
                  </a:lnTo>
                  <a:cubicBezTo>
                    <a:pt x="0" y="237"/>
                    <a:pt x="4" y="233"/>
                    <a:pt x="8" y="233"/>
                  </a:cubicBezTo>
                  <a:cubicBezTo>
                    <a:pt x="13" y="233"/>
                    <a:pt x="16" y="237"/>
                    <a:pt x="16" y="241"/>
                  </a:cubicBezTo>
                  <a:cubicBezTo>
                    <a:pt x="16" y="246"/>
                    <a:pt x="13" y="250"/>
                    <a:pt x="8" y="250"/>
                  </a:cubicBezTo>
                  <a:cubicBezTo>
                    <a:pt x="4" y="250"/>
                    <a:pt x="0" y="246"/>
                    <a:pt x="0" y="241"/>
                  </a:cubicBezTo>
                  <a:close/>
                  <a:moveTo>
                    <a:pt x="0" y="208"/>
                  </a:moveTo>
                  <a:lnTo>
                    <a:pt x="0" y="208"/>
                  </a:lnTo>
                  <a:cubicBezTo>
                    <a:pt x="0" y="204"/>
                    <a:pt x="4" y="200"/>
                    <a:pt x="8" y="200"/>
                  </a:cubicBezTo>
                  <a:cubicBezTo>
                    <a:pt x="13" y="200"/>
                    <a:pt x="16" y="204"/>
                    <a:pt x="16" y="208"/>
                  </a:cubicBezTo>
                  <a:cubicBezTo>
                    <a:pt x="16" y="213"/>
                    <a:pt x="13" y="216"/>
                    <a:pt x="8" y="216"/>
                  </a:cubicBezTo>
                  <a:cubicBezTo>
                    <a:pt x="4" y="216"/>
                    <a:pt x="0" y="213"/>
                    <a:pt x="0" y="208"/>
                  </a:cubicBezTo>
                  <a:close/>
                  <a:moveTo>
                    <a:pt x="0" y="175"/>
                  </a:moveTo>
                  <a:lnTo>
                    <a:pt x="0" y="175"/>
                  </a:lnTo>
                  <a:cubicBezTo>
                    <a:pt x="0" y="170"/>
                    <a:pt x="4" y="166"/>
                    <a:pt x="8" y="166"/>
                  </a:cubicBezTo>
                  <a:cubicBezTo>
                    <a:pt x="13" y="166"/>
                    <a:pt x="16" y="170"/>
                    <a:pt x="16" y="175"/>
                  </a:cubicBezTo>
                  <a:cubicBezTo>
                    <a:pt x="16" y="179"/>
                    <a:pt x="13" y="183"/>
                    <a:pt x="8" y="183"/>
                  </a:cubicBezTo>
                  <a:cubicBezTo>
                    <a:pt x="4" y="183"/>
                    <a:pt x="0" y="179"/>
                    <a:pt x="0" y="175"/>
                  </a:cubicBezTo>
                  <a:close/>
                  <a:moveTo>
                    <a:pt x="0" y="141"/>
                  </a:moveTo>
                  <a:lnTo>
                    <a:pt x="0" y="141"/>
                  </a:lnTo>
                  <a:cubicBezTo>
                    <a:pt x="0" y="137"/>
                    <a:pt x="4" y="133"/>
                    <a:pt x="8" y="133"/>
                  </a:cubicBezTo>
                  <a:cubicBezTo>
                    <a:pt x="13" y="133"/>
                    <a:pt x="16" y="137"/>
                    <a:pt x="16" y="141"/>
                  </a:cubicBezTo>
                  <a:cubicBezTo>
                    <a:pt x="16" y="146"/>
                    <a:pt x="13" y="150"/>
                    <a:pt x="8" y="150"/>
                  </a:cubicBezTo>
                  <a:cubicBezTo>
                    <a:pt x="4" y="150"/>
                    <a:pt x="0" y="146"/>
                    <a:pt x="0" y="141"/>
                  </a:cubicBezTo>
                  <a:close/>
                  <a:moveTo>
                    <a:pt x="0" y="108"/>
                  </a:moveTo>
                  <a:lnTo>
                    <a:pt x="0" y="108"/>
                  </a:lnTo>
                  <a:cubicBezTo>
                    <a:pt x="0" y="103"/>
                    <a:pt x="4" y="100"/>
                    <a:pt x="8" y="100"/>
                  </a:cubicBezTo>
                  <a:cubicBezTo>
                    <a:pt x="13" y="100"/>
                    <a:pt x="16" y="103"/>
                    <a:pt x="16" y="108"/>
                  </a:cubicBezTo>
                  <a:cubicBezTo>
                    <a:pt x="16" y="113"/>
                    <a:pt x="13" y="116"/>
                    <a:pt x="8" y="116"/>
                  </a:cubicBezTo>
                  <a:cubicBezTo>
                    <a:pt x="4" y="116"/>
                    <a:pt x="0" y="113"/>
                    <a:pt x="0" y="108"/>
                  </a:cubicBezTo>
                  <a:close/>
                  <a:moveTo>
                    <a:pt x="0" y="75"/>
                  </a:moveTo>
                  <a:lnTo>
                    <a:pt x="0" y="75"/>
                  </a:lnTo>
                  <a:cubicBezTo>
                    <a:pt x="0" y="70"/>
                    <a:pt x="4" y="66"/>
                    <a:pt x="8" y="66"/>
                  </a:cubicBezTo>
                  <a:cubicBezTo>
                    <a:pt x="13" y="66"/>
                    <a:pt x="16" y="70"/>
                    <a:pt x="16" y="75"/>
                  </a:cubicBezTo>
                  <a:cubicBezTo>
                    <a:pt x="16" y="79"/>
                    <a:pt x="13" y="83"/>
                    <a:pt x="8" y="83"/>
                  </a:cubicBezTo>
                  <a:cubicBezTo>
                    <a:pt x="4" y="83"/>
                    <a:pt x="0" y="79"/>
                    <a:pt x="0" y="75"/>
                  </a:cubicBezTo>
                  <a:close/>
                  <a:moveTo>
                    <a:pt x="0" y="41"/>
                  </a:moveTo>
                  <a:lnTo>
                    <a:pt x="0" y="41"/>
                  </a:lnTo>
                  <a:cubicBezTo>
                    <a:pt x="0" y="37"/>
                    <a:pt x="4" y="33"/>
                    <a:pt x="8" y="33"/>
                  </a:cubicBezTo>
                  <a:cubicBezTo>
                    <a:pt x="13" y="33"/>
                    <a:pt x="16" y="37"/>
                    <a:pt x="16" y="41"/>
                  </a:cubicBezTo>
                  <a:cubicBezTo>
                    <a:pt x="16" y="46"/>
                    <a:pt x="13" y="50"/>
                    <a:pt x="8" y="50"/>
                  </a:cubicBezTo>
                  <a:cubicBezTo>
                    <a:pt x="4" y="50"/>
                    <a:pt x="0" y="46"/>
                    <a:pt x="0" y="41"/>
                  </a:cubicBezTo>
                  <a:close/>
                  <a:moveTo>
                    <a:pt x="0" y="8"/>
                  </a:moveTo>
                  <a:lnTo>
                    <a:pt x="0" y="8"/>
                  </a:lnTo>
                  <a:cubicBezTo>
                    <a:pt x="0" y="3"/>
                    <a:pt x="4" y="0"/>
                    <a:pt x="8" y="0"/>
                  </a:cubicBezTo>
                  <a:cubicBezTo>
                    <a:pt x="13" y="0"/>
                    <a:pt x="16" y="3"/>
                    <a:pt x="16" y="8"/>
                  </a:cubicBezTo>
                  <a:cubicBezTo>
                    <a:pt x="16" y="13"/>
                    <a:pt x="13" y="16"/>
                    <a:pt x="8" y="16"/>
                  </a:cubicBezTo>
                  <a:cubicBezTo>
                    <a:pt x="4" y="16"/>
                    <a:pt x="0" y="13"/>
                    <a:pt x="0" y="8"/>
                  </a:cubicBezTo>
                  <a:close/>
                </a:path>
              </a:pathLst>
            </a:custGeom>
            <a:solidFill>
              <a:srgbClr val="000000"/>
            </a:solidFill>
            <a:ln w="1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009" name="Freeform 973"/>
            <p:cNvSpPr>
              <a:spLocks noEditPoints="1"/>
            </p:cNvSpPr>
            <p:nvPr/>
          </p:nvSpPr>
          <p:spPr bwMode="auto">
            <a:xfrm>
              <a:off x="4493" y="2354"/>
              <a:ext cx="40" cy="3"/>
            </a:xfrm>
            <a:custGeom>
              <a:avLst/>
              <a:gdLst>
                <a:gd name="T0" fmla="*/ 0 w 184"/>
                <a:gd name="T1" fmla="*/ 0 h 17"/>
                <a:gd name="T2" fmla="*/ 0 w 184"/>
                <a:gd name="T3" fmla="*/ 0 h 17"/>
                <a:gd name="T4" fmla="*/ 1 w 184"/>
                <a:gd name="T5" fmla="*/ 0 h 17"/>
                <a:gd name="T6" fmla="*/ 0 w 184"/>
                <a:gd name="T7" fmla="*/ 1 h 17"/>
                <a:gd name="T8" fmla="*/ 0 w 184"/>
                <a:gd name="T9" fmla="*/ 1 h 17"/>
                <a:gd name="T10" fmla="*/ 0 w 184"/>
                <a:gd name="T11" fmla="*/ 0 h 17"/>
                <a:gd name="T12" fmla="*/ 0 w 184"/>
                <a:gd name="T13" fmla="*/ 0 h 17"/>
                <a:gd name="T14" fmla="*/ 2 w 184"/>
                <a:gd name="T15" fmla="*/ 0 h 17"/>
                <a:gd name="T16" fmla="*/ 2 w 184"/>
                <a:gd name="T17" fmla="*/ 0 h 17"/>
                <a:gd name="T18" fmla="*/ 2 w 184"/>
                <a:gd name="T19" fmla="*/ 0 h 17"/>
                <a:gd name="T20" fmla="*/ 2 w 184"/>
                <a:gd name="T21" fmla="*/ 1 h 17"/>
                <a:gd name="T22" fmla="*/ 2 w 184"/>
                <a:gd name="T23" fmla="*/ 1 h 17"/>
                <a:gd name="T24" fmla="*/ 2 w 184"/>
                <a:gd name="T25" fmla="*/ 0 h 17"/>
                <a:gd name="T26" fmla="*/ 2 w 184"/>
                <a:gd name="T27" fmla="*/ 0 h 17"/>
                <a:gd name="T28" fmla="*/ 4 w 184"/>
                <a:gd name="T29" fmla="*/ 0 h 17"/>
                <a:gd name="T30" fmla="*/ 4 w 184"/>
                <a:gd name="T31" fmla="*/ 0 h 17"/>
                <a:gd name="T32" fmla="*/ 4 w 184"/>
                <a:gd name="T33" fmla="*/ 0 h 17"/>
                <a:gd name="T34" fmla="*/ 4 w 184"/>
                <a:gd name="T35" fmla="*/ 1 h 17"/>
                <a:gd name="T36" fmla="*/ 4 w 184"/>
                <a:gd name="T37" fmla="*/ 1 h 17"/>
                <a:gd name="T38" fmla="*/ 3 w 184"/>
                <a:gd name="T39" fmla="*/ 0 h 17"/>
                <a:gd name="T40" fmla="*/ 4 w 184"/>
                <a:gd name="T41" fmla="*/ 0 h 17"/>
                <a:gd name="T42" fmla="*/ 5 w 184"/>
                <a:gd name="T43" fmla="*/ 0 h 17"/>
                <a:gd name="T44" fmla="*/ 5 w 184"/>
                <a:gd name="T45" fmla="*/ 0 h 17"/>
                <a:gd name="T46" fmla="*/ 5 w 184"/>
                <a:gd name="T47" fmla="*/ 0 h 17"/>
                <a:gd name="T48" fmla="*/ 5 w 184"/>
                <a:gd name="T49" fmla="*/ 1 h 17"/>
                <a:gd name="T50" fmla="*/ 5 w 184"/>
                <a:gd name="T51" fmla="*/ 1 h 17"/>
                <a:gd name="T52" fmla="*/ 5 w 184"/>
                <a:gd name="T53" fmla="*/ 0 h 17"/>
                <a:gd name="T54" fmla="*/ 5 w 184"/>
                <a:gd name="T55" fmla="*/ 0 h 17"/>
                <a:gd name="T56" fmla="*/ 7 w 184"/>
                <a:gd name="T57" fmla="*/ 0 h 17"/>
                <a:gd name="T58" fmla="*/ 7 w 184"/>
                <a:gd name="T59" fmla="*/ 0 h 17"/>
                <a:gd name="T60" fmla="*/ 7 w 184"/>
                <a:gd name="T61" fmla="*/ 0 h 17"/>
                <a:gd name="T62" fmla="*/ 7 w 184"/>
                <a:gd name="T63" fmla="*/ 1 h 17"/>
                <a:gd name="T64" fmla="*/ 7 w 184"/>
                <a:gd name="T65" fmla="*/ 1 h 17"/>
                <a:gd name="T66" fmla="*/ 6 w 184"/>
                <a:gd name="T67" fmla="*/ 0 h 17"/>
                <a:gd name="T68" fmla="*/ 7 w 184"/>
                <a:gd name="T69" fmla="*/ 0 h 17"/>
                <a:gd name="T70" fmla="*/ 8 w 184"/>
                <a:gd name="T71" fmla="*/ 0 h 17"/>
                <a:gd name="T72" fmla="*/ 8 w 184"/>
                <a:gd name="T73" fmla="*/ 0 h 17"/>
                <a:gd name="T74" fmla="*/ 9 w 184"/>
                <a:gd name="T75" fmla="*/ 0 h 17"/>
                <a:gd name="T76" fmla="*/ 8 w 184"/>
                <a:gd name="T77" fmla="*/ 1 h 17"/>
                <a:gd name="T78" fmla="*/ 8 w 184"/>
                <a:gd name="T79" fmla="*/ 1 h 17"/>
                <a:gd name="T80" fmla="*/ 8 w 184"/>
                <a:gd name="T81" fmla="*/ 0 h 17"/>
                <a:gd name="T82" fmla="*/ 8 w 184"/>
                <a:gd name="T83" fmla="*/ 0 h 1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84" h="17">
                  <a:moveTo>
                    <a:pt x="9" y="0"/>
                  </a:moveTo>
                  <a:lnTo>
                    <a:pt x="9" y="0"/>
                  </a:lnTo>
                  <a:cubicBezTo>
                    <a:pt x="13" y="0"/>
                    <a:pt x="17" y="4"/>
                    <a:pt x="17" y="8"/>
                  </a:cubicBezTo>
                  <a:cubicBezTo>
                    <a:pt x="17" y="13"/>
                    <a:pt x="13" y="17"/>
                    <a:pt x="9" y="17"/>
                  </a:cubicBezTo>
                  <a:cubicBezTo>
                    <a:pt x="4" y="17"/>
                    <a:pt x="0" y="13"/>
                    <a:pt x="0" y="8"/>
                  </a:cubicBezTo>
                  <a:cubicBezTo>
                    <a:pt x="0" y="4"/>
                    <a:pt x="4" y="0"/>
                    <a:pt x="9" y="0"/>
                  </a:cubicBezTo>
                  <a:close/>
                  <a:moveTo>
                    <a:pt x="42" y="0"/>
                  </a:moveTo>
                  <a:lnTo>
                    <a:pt x="42" y="0"/>
                  </a:lnTo>
                  <a:cubicBezTo>
                    <a:pt x="47" y="0"/>
                    <a:pt x="50" y="4"/>
                    <a:pt x="50" y="8"/>
                  </a:cubicBezTo>
                  <a:cubicBezTo>
                    <a:pt x="50" y="13"/>
                    <a:pt x="47" y="17"/>
                    <a:pt x="42" y="17"/>
                  </a:cubicBezTo>
                  <a:cubicBezTo>
                    <a:pt x="38" y="17"/>
                    <a:pt x="34" y="13"/>
                    <a:pt x="34" y="8"/>
                  </a:cubicBezTo>
                  <a:cubicBezTo>
                    <a:pt x="34" y="4"/>
                    <a:pt x="38" y="0"/>
                    <a:pt x="42" y="0"/>
                  </a:cubicBezTo>
                  <a:close/>
                  <a:moveTo>
                    <a:pt x="76" y="0"/>
                  </a:moveTo>
                  <a:lnTo>
                    <a:pt x="76" y="0"/>
                  </a:lnTo>
                  <a:cubicBezTo>
                    <a:pt x="80" y="0"/>
                    <a:pt x="84" y="4"/>
                    <a:pt x="84" y="8"/>
                  </a:cubicBezTo>
                  <a:cubicBezTo>
                    <a:pt x="84" y="13"/>
                    <a:pt x="80" y="17"/>
                    <a:pt x="76" y="17"/>
                  </a:cubicBezTo>
                  <a:cubicBezTo>
                    <a:pt x="71" y="17"/>
                    <a:pt x="67" y="13"/>
                    <a:pt x="67" y="8"/>
                  </a:cubicBezTo>
                  <a:cubicBezTo>
                    <a:pt x="67" y="4"/>
                    <a:pt x="71" y="0"/>
                    <a:pt x="76" y="0"/>
                  </a:cubicBezTo>
                  <a:close/>
                  <a:moveTo>
                    <a:pt x="109" y="0"/>
                  </a:moveTo>
                  <a:lnTo>
                    <a:pt x="109" y="0"/>
                  </a:lnTo>
                  <a:cubicBezTo>
                    <a:pt x="113" y="0"/>
                    <a:pt x="117" y="4"/>
                    <a:pt x="117" y="8"/>
                  </a:cubicBezTo>
                  <a:cubicBezTo>
                    <a:pt x="117" y="13"/>
                    <a:pt x="113" y="17"/>
                    <a:pt x="109" y="17"/>
                  </a:cubicBezTo>
                  <a:cubicBezTo>
                    <a:pt x="104" y="17"/>
                    <a:pt x="101" y="13"/>
                    <a:pt x="101" y="8"/>
                  </a:cubicBezTo>
                  <a:cubicBezTo>
                    <a:pt x="101" y="4"/>
                    <a:pt x="104" y="0"/>
                    <a:pt x="109" y="0"/>
                  </a:cubicBezTo>
                  <a:close/>
                  <a:moveTo>
                    <a:pt x="142" y="0"/>
                  </a:moveTo>
                  <a:lnTo>
                    <a:pt x="142" y="0"/>
                  </a:lnTo>
                  <a:cubicBezTo>
                    <a:pt x="147" y="0"/>
                    <a:pt x="151" y="4"/>
                    <a:pt x="151" y="8"/>
                  </a:cubicBezTo>
                  <a:cubicBezTo>
                    <a:pt x="151" y="13"/>
                    <a:pt x="147" y="17"/>
                    <a:pt x="142" y="17"/>
                  </a:cubicBezTo>
                  <a:cubicBezTo>
                    <a:pt x="138" y="17"/>
                    <a:pt x="134" y="13"/>
                    <a:pt x="134" y="8"/>
                  </a:cubicBezTo>
                  <a:cubicBezTo>
                    <a:pt x="134" y="4"/>
                    <a:pt x="138" y="0"/>
                    <a:pt x="142" y="0"/>
                  </a:cubicBezTo>
                  <a:close/>
                  <a:moveTo>
                    <a:pt x="176" y="0"/>
                  </a:moveTo>
                  <a:lnTo>
                    <a:pt x="176" y="0"/>
                  </a:lnTo>
                  <a:cubicBezTo>
                    <a:pt x="180" y="0"/>
                    <a:pt x="184" y="4"/>
                    <a:pt x="184" y="8"/>
                  </a:cubicBezTo>
                  <a:cubicBezTo>
                    <a:pt x="184" y="13"/>
                    <a:pt x="180" y="17"/>
                    <a:pt x="176" y="17"/>
                  </a:cubicBezTo>
                  <a:cubicBezTo>
                    <a:pt x="171" y="17"/>
                    <a:pt x="167" y="13"/>
                    <a:pt x="167" y="8"/>
                  </a:cubicBezTo>
                  <a:cubicBezTo>
                    <a:pt x="167" y="4"/>
                    <a:pt x="171" y="0"/>
                    <a:pt x="176" y="0"/>
                  </a:cubicBezTo>
                  <a:close/>
                </a:path>
              </a:pathLst>
            </a:custGeom>
            <a:solidFill>
              <a:srgbClr val="000000"/>
            </a:solidFill>
            <a:ln w="1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19010" name="Group 976"/>
            <p:cNvGrpSpPr>
              <a:grpSpLocks/>
            </p:cNvGrpSpPr>
            <p:nvPr/>
          </p:nvGrpSpPr>
          <p:grpSpPr bwMode="auto">
            <a:xfrm>
              <a:off x="4468" y="2519"/>
              <a:ext cx="60" cy="51"/>
              <a:chOff x="4468" y="2519"/>
              <a:chExt cx="60" cy="51"/>
            </a:xfrm>
          </p:grpSpPr>
          <p:sp>
            <p:nvSpPr>
              <p:cNvPr id="19807" name="Oval 974"/>
              <p:cNvSpPr>
                <a:spLocks noChangeArrowheads="1"/>
              </p:cNvSpPr>
              <p:nvPr/>
            </p:nvSpPr>
            <p:spPr bwMode="auto">
              <a:xfrm>
                <a:off x="4468" y="2519"/>
                <a:ext cx="60" cy="51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CC0000"/>
                  </a:buClr>
                  <a:buSzPct val="120000"/>
                  <a:buFont typeface="Wingdings" panose="05000000000000000000" pitchFamily="2" charset="2"/>
                  <a:buChar char="F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33CC33"/>
                  </a:buClr>
                  <a:buFont typeface="Wingdings" panose="05000000000000000000" pitchFamily="2" charset="2"/>
                  <a:buChar char="Ø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l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3pPr>
                <a:lvl4pPr marL="1600200" indent="-228600">
                  <a:spcBef>
                    <a:spcPct val="20000"/>
                  </a:spcBef>
                  <a:buSzPct val="90000"/>
                  <a:buFont typeface="Wingdings" panose="05000000000000000000" pitchFamily="2" charset="2"/>
                  <a:buChar char="p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spcBef>
                    <a:spcPct val="20000"/>
                  </a:spcBef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en-US" sz="1800">
                  <a:ea typeface="宋体" panose="02010600030101010101" pitchFamily="2" charset="-122"/>
                </a:endParaRPr>
              </a:p>
            </p:txBody>
          </p:sp>
          <p:sp>
            <p:nvSpPr>
              <p:cNvPr id="19808" name="Oval 975"/>
              <p:cNvSpPr>
                <a:spLocks noChangeArrowheads="1"/>
              </p:cNvSpPr>
              <p:nvPr/>
            </p:nvSpPr>
            <p:spPr bwMode="auto">
              <a:xfrm>
                <a:off x="4468" y="2519"/>
                <a:ext cx="60" cy="51"/>
              </a:xfrm>
              <a:prstGeom prst="ellipse">
                <a:avLst/>
              </a:prstGeom>
              <a:noFill/>
              <a:ln w="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CC0000"/>
                  </a:buClr>
                  <a:buSzPct val="120000"/>
                  <a:buFont typeface="Wingdings" panose="05000000000000000000" pitchFamily="2" charset="2"/>
                  <a:buChar char="F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33CC33"/>
                  </a:buClr>
                  <a:buFont typeface="Wingdings" panose="05000000000000000000" pitchFamily="2" charset="2"/>
                  <a:buChar char="Ø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l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3pPr>
                <a:lvl4pPr marL="1600200" indent="-228600">
                  <a:spcBef>
                    <a:spcPct val="20000"/>
                  </a:spcBef>
                  <a:buSzPct val="90000"/>
                  <a:buFont typeface="Wingdings" panose="05000000000000000000" pitchFamily="2" charset="2"/>
                  <a:buChar char="p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spcBef>
                    <a:spcPct val="20000"/>
                  </a:spcBef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en-US" sz="1800"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19011" name="Rectangle 977"/>
            <p:cNvSpPr>
              <a:spLocks noChangeArrowheads="1"/>
            </p:cNvSpPr>
            <p:nvPr/>
          </p:nvSpPr>
          <p:spPr bwMode="auto">
            <a:xfrm>
              <a:off x="4486" y="2517"/>
              <a:ext cx="31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CC0000"/>
                </a:buClr>
                <a:buSzPct val="120000"/>
                <a:buFont typeface="Wingdings" panose="05000000000000000000" pitchFamily="2" charset="2"/>
                <a:buChar char="F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3CC33"/>
                </a:buClr>
                <a:buFont typeface="Wingdings" panose="05000000000000000000" pitchFamily="2" charset="2"/>
                <a:buChar char="Ø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spcBef>
                  <a:spcPct val="20000"/>
                </a:spcBef>
                <a:buSzPct val="90000"/>
                <a:buFont typeface="Wingdings" panose="05000000000000000000" pitchFamily="2" charset="2"/>
                <a:buChar char="p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zh-CN" altLang="zh-CN" sz="70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P</a:t>
              </a:r>
              <a:endParaRPr lang="zh-CN" altLang="zh-CN" sz="1800">
                <a:ea typeface="宋体" panose="02010600030101010101" pitchFamily="2" charset="-122"/>
              </a:endParaRPr>
            </a:p>
          </p:txBody>
        </p:sp>
        <p:sp>
          <p:nvSpPr>
            <p:cNvPr id="19012" name="Rectangle 978"/>
            <p:cNvSpPr>
              <a:spLocks noChangeArrowheads="1"/>
            </p:cNvSpPr>
            <p:nvPr/>
          </p:nvSpPr>
          <p:spPr bwMode="auto">
            <a:xfrm>
              <a:off x="4523" y="2517"/>
              <a:ext cx="14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CC0000"/>
                </a:buClr>
                <a:buSzPct val="120000"/>
                <a:buFont typeface="Wingdings" panose="05000000000000000000" pitchFamily="2" charset="2"/>
                <a:buChar char="F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3CC33"/>
                </a:buClr>
                <a:buFont typeface="Wingdings" panose="05000000000000000000" pitchFamily="2" charset="2"/>
                <a:buChar char="Ø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spcBef>
                  <a:spcPct val="20000"/>
                </a:spcBef>
                <a:buSzPct val="90000"/>
                <a:buFont typeface="Wingdings" panose="05000000000000000000" pitchFamily="2" charset="2"/>
                <a:buChar char="p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zh-CN" altLang="zh-CN" sz="70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 </a:t>
              </a:r>
              <a:endParaRPr lang="zh-CN" altLang="zh-CN" sz="1800">
                <a:ea typeface="宋体" panose="02010600030101010101" pitchFamily="2" charset="-122"/>
              </a:endParaRPr>
            </a:p>
          </p:txBody>
        </p:sp>
        <p:grpSp>
          <p:nvGrpSpPr>
            <p:cNvPr id="19013" name="Group 987"/>
            <p:cNvGrpSpPr>
              <a:grpSpLocks/>
            </p:cNvGrpSpPr>
            <p:nvPr/>
          </p:nvGrpSpPr>
          <p:grpSpPr bwMode="auto">
            <a:xfrm>
              <a:off x="4721" y="2929"/>
              <a:ext cx="151" cy="34"/>
              <a:chOff x="4721" y="2929"/>
              <a:chExt cx="151" cy="34"/>
            </a:xfrm>
          </p:grpSpPr>
          <p:sp>
            <p:nvSpPr>
              <p:cNvPr id="19799" name="Line 979"/>
              <p:cNvSpPr>
                <a:spLocks noChangeShapeType="1"/>
              </p:cNvSpPr>
              <p:nvPr/>
            </p:nvSpPr>
            <p:spPr bwMode="auto">
              <a:xfrm flipV="1">
                <a:off x="4721" y="2929"/>
                <a:ext cx="13" cy="22"/>
              </a:xfrm>
              <a:prstGeom prst="line">
                <a:avLst/>
              </a:prstGeom>
              <a:noFill/>
              <a:ln w="7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800" name="Line 980"/>
              <p:cNvSpPr>
                <a:spLocks noChangeShapeType="1"/>
              </p:cNvSpPr>
              <p:nvPr/>
            </p:nvSpPr>
            <p:spPr bwMode="auto">
              <a:xfrm flipH="1" flipV="1">
                <a:off x="4734" y="2929"/>
                <a:ext cx="21" cy="34"/>
              </a:xfrm>
              <a:prstGeom prst="line">
                <a:avLst/>
              </a:prstGeom>
              <a:noFill/>
              <a:ln w="7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801" name="Line 981"/>
              <p:cNvSpPr>
                <a:spLocks noChangeShapeType="1"/>
              </p:cNvSpPr>
              <p:nvPr/>
            </p:nvSpPr>
            <p:spPr bwMode="auto">
              <a:xfrm flipV="1">
                <a:off x="4755" y="2929"/>
                <a:ext cx="22" cy="34"/>
              </a:xfrm>
              <a:prstGeom prst="line">
                <a:avLst/>
              </a:prstGeom>
              <a:noFill/>
              <a:ln w="7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802" name="Line 982"/>
              <p:cNvSpPr>
                <a:spLocks noChangeShapeType="1"/>
              </p:cNvSpPr>
              <p:nvPr/>
            </p:nvSpPr>
            <p:spPr bwMode="auto">
              <a:xfrm flipH="1" flipV="1">
                <a:off x="4777" y="2929"/>
                <a:ext cx="21" cy="34"/>
              </a:xfrm>
              <a:prstGeom prst="line">
                <a:avLst/>
              </a:prstGeom>
              <a:noFill/>
              <a:ln w="7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803" name="Line 983"/>
              <p:cNvSpPr>
                <a:spLocks noChangeShapeType="1"/>
              </p:cNvSpPr>
              <p:nvPr/>
            </p:nvSpPr>
            <p:spPr bwMode="auto">
              <a:xfrm flipV="1">
                <a:off x="4796" y="2929"/>
                <a:ext cx="22" cy="34"/>
              </a:xfrm>
              <a:prstGeom prst="line">
                <a:avLst/>
              </a:prstGeom>
              <a:noFill/>
              <a:ln w="7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804" name="Line 984"/>
              <p:cNvSpPr>
                <a:spLocks noChangeShapeType="1"/>
              </p:cNvSpPr>
              <p:nvPr/>
            </p:nvSpPr>
            <p:spPr bwMode="auto">
              <a:xfrm flipH="1" flipV="1">
                <a:off x="4818" y="2929"/>
                <a:ext cx="21" cy="34"/>
              </a:xfrm>
              <a:prstGeom prst="line">
                <a:avLst/>
              </a:prstGeom>
              <a:noFill/>
              <a:ln w="7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805" name="Line 985"/>
              <p:cNvSpPr>
                <a:spLocks noChangeShapeType="1"/>
              </p:cNvSpPr>
              <p:nvPr/>
            </p:nvSpPr>
            <p:spPr bwMode="auto">
              <a:xfrm flipV="1">
                <a:off x="4837" y="2929"/>
                <a:ext cx="22" cy="34"/>
              </a:xfrm>
              <a:prstGeom prst="line">
                <a:avLst/>
              </a:prstGeom>
              <a:noFill/>
              <a:ln w="7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806" name="Line 986"/>
              <p:cNvSpPr>
                <a:spLocks noChangeShapeType="1"/>
              </p:cNvSpPr>
              <p:nvPr/>
            </p:nvSpPr>
            <p:spPr bwMode="auto">
              <a:xfrm flipH="1" flipV="1">
                <a:off x="4859" y="2929"/>
                <a:ext cx="13" cy="22"/>
              </a:xfrm>
              <a:prstGeom prst="line">
                <a:avLst/>
              </a:prstGeom>
              <a:noFill/>
              <a:ln w="7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19014" name="Line 988"/>
            <p:cNvSpPr>
              <a:spLocks noChangeShapeType="1"/>
            </p:cNvSpPr>
            <p:nvPr/>
          </p:nvSpPr>
          <p:spPr bwMode="auto">
            <a:xfrm>
              <a:off x="4721" y="2951"/>
              <a:ext cx="1" cy="97"/>
            </a:xfrm>
            <a:prstGeom prst="line">
              <a:avLst/>
            </a:prstGeom>
            <a:noFill/>
            <a:ln w="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015" name="Line 989"/>
            <p:cNvSpPr>
              <a:spLocks noChangeShapeType="1"/>
            </p:cNvSpPr>
            <p:nvPr/>
          </p:nvSpPr>
          <p:spPr bwMode="auto">
            <a:xfrm>
              <a:off x="4872" y="2951"/>
              <a:ext cx="1" cy="97"/>
            </a:xfrm>
            <a:prstGeom prst="line">
              <a:avLst/>
            </a:prstGeom>
            <a:noFill/>
            <a:ln w="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016" name="Line 990"/>
            <p:cNvSpPr>
              <a:spLocks noChangeShapeType="1"/>
            </p:cNvSpPr>
            <p:nvPr/>
          </p:nvSpPr>
          <p:spPr bwMode="auto">
            <a:xfrm>
              <a:off x="4721" y="3048"/>
              <a:ext cx="151" cy="1"/>
            </a:xfrm>
            <a:prstGeom prst="line">
              <a:avLst/>
            </a:prstGeom>
            <a:noFill/>
            <a:ln w="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017" name="Freeform 991"/>
            <p:cNvSpPr>
              <a:spLocks noEditPoints="1"/>
            </p:cNvSpPr>
            <p:nvPr/>
          </p:nvSpPr>
          <p:spPr bwMode="auto">
            <a:xfrm>
              <a:off x="4422" y="2851"/>
              <a:ext cx="4" cy="241"/>
            </a:xfrm>
            <a:custGeom>
              <a:avLst/>
              <a:gdLst>
                <a:gd name="T0" fmla="*/ 0 w 17"/>
                <a:gd name="T1" fmla="*/ 0 h 1284"/>
                <a:gd name="T2" fmla="*/ 0 w 17"/>
                <a:gd name="T3" fmla="*/ 2 h 1284"/>
                <a:gd name="T4" fmla="*/ 1 w 17"/>
                <a:gd name="T5" fmla="*/ 3 h 1284"/>
                <a:gd name="T6" fmla="*/ 0 w 17"/>
                <a:gd name="T7" fmla="*/ 2 h 1284"/>
                <a:gd name="T8" fmla="*/ 0 w 17"/>
                <a:gd name="T9" fmla="*/ 4 h 1284"/>
                <a:gd name="T10" fmla="*/ 1 w 17"/>
                <a:gd name="T11" fmla="*/ 5 h 1284"/>
                <a:gd name="T12" fmla="*/ 1 w 17"/>
                <a:gd name="T13" fmla="*/ 5 h 1284"/>
                <a:gd name="T14" fmla="*/ 0 w 17"/>
                <a:gd name="T15" fmla="*/ 6 h 1284"/>
                <a:gd name="T16" fmla="*/ 0 w 17"/>
                <a:gd name="T17" fmla="*/ 8 h 1284"/>
                <a:gd name="T18" fmla="*/ 1 w 17"/>
                <a:gd name="T19" fmla="*/ 8 h 1284"/>
                <a:gd name="T20" fmla="*/ 0 w 17"/>
                <a:gd name="T21" fmla="*/ 8 h 1284"/>
                <a:gd name="T22" fmla="*/ 0 w 17"/>
                <a:gd name="T23" fmla="*/ 10 h 1284"/>
                <a:gd name="T24" fmla="*/ 1 w 17"/>
                <a:gd name="T25" fmla="*/ 11 h 1284"/>
                <a:gd name="T26" fmla="*/ 1 w 17"/>
                <a:gd name="T27" fmla="*/ 11 h 1284"/>
                <a:gd name="T28" fmla="*/ 0 w 17"/>
                <a:gd name="T29" fmla="*/ 12 h 1284"/>
                <a:gd name="T30" fmla="*/ 0 w 17"/>
                <a:gd name="T31" fmla="*/ 14 h 1284"/>
                <a:gd name="T32" fmla="*/ 1 w 17"/>
                <a:gd name="T33" fmla="*/ 14 h 1284"/>
                <a:gd name="T34" fmla="*/ 0 w 17"/>
                <a:gd name="T35" fmla="*/ 14 h 1284"/>
                <a:gd name="T36" fmla="*/ 0 w 17"/>
                <a:gd name="T37" fmla="*/ 16 h 1284"/>
                <a:gd name="T38" fmla="*/ 1 w 17"/>
                <a:gd name="T39" fmla="*/ 17 h 1284"/>
                <a:gd name="T40" fmla="*/ 1 w 17"/>
                <a:gd name="T41" fmla="*/ 17 h 1284"/>
                <a:gd name="T42" fmla="*/ 0 w 17"/>
                <a:gd name="T43" fmla="*/ 18 h 1284"/>
                <a:gd name="T44" fmla="*/ 0 w 17"/>
                <a:gd name="T45" fmla="*/ 19 h 1284"/>
                <a:gd name="T46" fmla="*/ 1 w 17"/>
                <a:gd name="T47" fmla="*/ 20 h 1284"/>
                <a:gd name="T48" fmla="*/ 0 w 17"/>
                <a:gd name="T49" fmla="*/ 20 h 1284"/>
                <a:gd name="T50" fmla="*/ 0 w 17"/>
                <a:gd name="T51" fmla="*/ 21 h 1284"/>
                <a:gd name="T52" fmla="*/ 1 w 17"/>
                <a:gd name="T53" fmla="*/ 23 h 1284"/>
                <a:gd name="T54" fmla="*/ 1 w 17"/>
                <a:gd name="T55" fmla="*/ 23 h 1284"/>
                <a:gd name="T56" fmla="*/ 0 w 17"/>
                <a:gd name="T57" fmla="*/ 24 h 1284"/>
                <a:gd name="T58" fmla="*/ 0 w 17"/>
                <a:gd name="T59" fmla="*/ 25 h 1284"/>
                <a:gd name="T60" fmla="*/ 1 w 17"/>
                <a:gd name="T61" fmla="*/ 26 h 1284"/>
                <a:gd name="T62" fmla="*/ 0 w 17"/>
                <a:gd name="T63" fmla="*/ 26 h 1284"/>
                <a:gd name="T64" fmla="*/ 0 w 17"/>
                <a:gd name="T65" fmla="*/ 27 h 1284"/>
                <a:gd name="T66" fmla="*/ 1 w 17"/>
                <a:gd name="T67" fmla="*/ 29 h 1284"/>
                <a:gd name="T68" fmla="*/ 1 w 17"/>
                <a:gd name="T69" fmla="*/ 29 h 1284"/>
                <a:gd name="T70" fmla="*/ 0 w 17"/>
                <a:gd name="T71" fmla="*/ 30 h 1284"/>
                <a:gd name="T72" fmla="*/ 0 w 17"/>
                <a:gd name="T73" fmla="*/ 31 h 1284"/>
                <a:gd name="T74" fmla="*/ 1 w 17"/>
                <a:gd name="T75" fmla="*/ 32 h 1284"/>
                <a:gd name="T76" fmla="*/ 0 w 17"/>
                <a:gd name="T77" fmla="*/ 32 h 1284"/>
                <a:gd name="T78" fmla="*/ 0 w 17"/>
                <a:gd name="T79" fmla="*/ 33 h 1284"/>
                <a:gd name="T80" fmla="*/ 1 w 17"/>
                <a:gd name="T81" fmla="*/ 34 h 1284"/>
                <a:gd name="T82" fmla="*/ 1 w 17"/>
                <a:gd name="T83" fmla="*/ 34 h 1284"/>
                <a:gd name="T84" fmla="*/ 0 w 17"/>
                <a:gd name="T85" fmla="*/ 35 h 1284"/>
                <a:gd name="T86" fmla="*/ 0 w 17"/>
                <a:gd name="T87" fmla="*/ 37 h 1284"/>
                <a:gd name="T88" fmla="*/ 1 w 17"/>
                <a:gd name="T89" fmla="*/ 38 h 1284"/>
                <a:gd name="T90" fmla="*/ 0 w 17"/>
                <a:gd name="T91" fmla="*/ 38 h 1284"/>
                <a:gd name="T92" fmla="*/ 0 w 17"/>
                <a:gd name="T93" fmla="*/ 39 h 1284"/>
                <a:gd name="T94" fmla="*/ 1 w 17"/>
                <a:gd name="T95" fmla="*/ 40 h 1284"/>
                <a:gd name="T96" fmla="*/ 1 w 17"/>
                <a:gd name="T97" fmla="*/ 40 h 1284"/>
                <a:gd name="T98" fmla="*/ 0 w 17"/>
                <a:gd name="T99" fmla="*/ 41 h 1284"/>
                <a:gd name="T100" fmla="*/ 0 w 17"/>
                <a:gd name="T101" fmla="*/ 43 h 1284"/>
                <a:gd name="T102" fmla="*/ 1 w 17"/>
                <a:gd name="T103" fmla="*/ 44 h 1284"/>
                <a:gd name="T104" fmla="*/ 0 w 17"/>
                <a:gd name="T105" fmla="*/ 44 h 1284"/>
                <a:gd name="T106" fmla="*/ 0 w 17"/>
                <a:gd name="T107" fmla="*/ 45 h 128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17" h="1284">
                  <a:moveTo>
                    <a:pt x="17" y="9"/>
                  </a:moveTo>
                  <a:lnTo>
                    <a:pt x="17" y="9"/>
                  </a:lnTo>
                  <a:cubicBezTo>
                    <a:pt x="17" y="13"/>
                    <a:pt x="13" y="17"/>
                    <a:pt x="9" y="17"/>
                  </a:cubicBezTo>
                  <a:cubicBezTo>
                    <a:pt x="4" y="17"/>
                    <a:pt x="0" y="13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13" y="0"/>
                    <a:pt x="17" y="4"/>
                    <a:pt x="17" y="9"/>
                  </a:cubicBezTo>
                  <a:close/>
                  <a:moveTo>
                    <a:pt x="17" y="42"/>
                  </a:moveTo>
                  <a:lnTo>
                    <a:pt x="17" y="42"/>
                  </a:lnTo>
                  <a:cubicBezTo>
                    <a:pt x="17" y="47"/>
                    <a:pt x="13" y="51"/>
                    <a:pt x="9" y="51"/>
                  </a:cubicBezTo>
                  <a:cubicBezTo>
                    <a:pt x="4" y="51"/>
                    <a:pt x="0" y="47"/>
                    <a:pt x="0" y="42"/>
                  </a:cubicBezTo>
                  <a:cubicBezTo>
                    <a:pt x="0" y="38"/>
                    <a:pt x="4" y="34"/>
                    <a:pt x="9" y="34"/>
                  </a:cubicBezTo>
                  <a:cubicBezTo>
                    <a:pt x="13" y="34"/>
                    <a:pt x="17" y="38"/>
                    <a:pt x="17" y="42"/>
                  </a:cubicBezTo>
                  <a:close/>
                  <a:moveTo>
                    <a:pt x="17" y="76"/>
                  </a:moveTo>
                  <a:lnTo>
                    <a:pt x="17" y="76"/>
                  </a:lnTo>
                  <a:cubicBezTo>
                    <a:pt x="17" y="80"/>
                    <a:pt x="13" y="84"/>
                    <a:pt x="9" y="84"/>
                  </a:cubicBezTo>
                  <a:cubicBezTo>
                    <a:pt x="4" y="84"/>
                    <a:pt x="0" y="80"/>
                    <a:pt x="0" y="76"/>
                  </a:cubicBezTo>
                  <a:cubicBezTo>
                    <a:pt x="0" y="71"/>
                    <a:pt x="4" y="67"/>
                    <a:pt x="9" y="67"/>
                  </a:cubicBezTo>
                  <a:cubicBezTo>
                    <a:pt x="13" y="67"/>
                    <a:pt x="17" y="71"/>
                    <a:pt x="17" y="76"/>
                  </a:cubicBezTo>
                  <a:close/>
                  <a:moveTo>
                    <a:pt x="17" y="109"/>
                  </a:moveTo>
                  <a:lnTo>
                    <a:pt x="17" y="109"/>
                  </a:lnTo>
                  <a:cubicBezTo>
                    <a:pt x="17" y="113"/>
                    <a:pt x="13" y="117"/>
                    <a:pt x="9" y="117"/>
                  </a:cubicBezTo>
                  <a:cubicBezTo>
                    <a:pt x="4" y="117"/>
                    <a:pt x="0" y="113"/>
                    <a:pt x="0" y="109"/>
                  </a:cubicBezTo>
                  <a:cubicBezTo>
                    <a:pt x="0" y="104"/>
                    <a:pt x="4" y="101"/>
                    <a:pt x="9" y="101"/>
                  </a:cubicBezTo>
                  <a:cubicBezTo>
                    <a:pt x="13" y="101"/>
                    <a:pt x="17" y="104"/>
                    <a:pt x="17" y="109"/>
                  </a:cubicBezTo>
                  <a:close/>
                  <a:moveTo>
                    <a:pt x="17" y="142"/>
                  </a:moveTo>
                  <a:lnTo>
                    <a:pt x="17" y="142"/>
                  </a:lnTo>
                  <a:cubicBezTo>
                    <a:pt x="17" y="147"/>
                    <a:pt x="13" y="151"/>
                    <a:pt x="9" y="151"/>
                  </a:cubicBezTo>
                  <a:cubicBezTo>
                    <a:pt x="4" y="151"/>
                    <a:pt x="0" y="147"/>
                    <a:pt x="0" y="142"/>
                  </a:cubicBezTo>
                  <a:cubicBezTo>
                    <a:pt x="0" y="138"/>
                    <a:pt x="4" y="134"/>
                    <a:pt x="9" y="134"/>
                  </a:cubicBezTo>
                  <a:cubicBezTo>
                    <a:pt x="13" y="134"/>
                    <a:pt x="17" y="138"/>
                    <a:pt x="17" y="142"/>
                  </a:cubicBezTo>
                  <a:close/>
                  <a:moveTo>
                    <a:pt x="17" y="176"/>
                  </a:moveTo>
                  <a:lnTo>
                    <a:pt x="17" y="176"/>
                  </a:lnTo>
                  <a:cubicBezTo>
                    <a:pt x="17" y="180"/>
                    <a:pt x="13" y="184"/>
                    <a:pt x="9" y="184"/>
                  </a:cubicBezTo>
                  <a:cubicBezTo>
                    <a:pt x="4" y="184"/>
                    <a:pt x="0" y="180"/>
                    <a:pt x="0" y="176"/>
                  </a:cubicBezTo>
                  <a:cubicBezTo>
                    <a:pt x="0" y="171"/>
                    <a:pt x="4" y="167"/>
                    <a:pt x="9" y="167"/>
                  </a:cubicBezTo>
                  <a:cubicBezTo>
                    <a:pt x="13" y="167"/>
                    <a:pt x="17" y="171"/>
                    <a:pt x="17" y="176"/>
                  </a:cubicBezTo>
                  <a:close/>
                  <a:moveTo>
                    <a:pt x="17" y="209"/>
                  </a:moveTo>
                  <a:lnTo>
                    <a:pt x="17" y="209"/>
                  </a:lnTo>
                  <a:cubicBezTo>
                    <a:pt x="17" y="214"/>
                    <a:pt x="13" y="217"/>
                    <a:pt x="9" y="217"/>
                  </a:cubicBezTo>
                  <a:cubicBezTo>
                    <a:pt x="4" y="217"/>
                    <a:pt x="0" y="214"/>
                    <a:pt x="0" y="209"/>
                  </a:cubicBezTo>
                  <a:cubicBezTo>
                    <a:pt x="0" y="204"/>
                    <a:pt x="4" y="201"/>
                    <a:pt x="9" y="201"/>
                  </a:cubicBezTo>
                  <a:cubicBezTo>
                    <a:pt x="13" y="201"/>
                    <a:pt x="17" y="204"/>
                    <a:pt x="17" y="209"/>
                  </a:cubicBezTo>
                  <a:close/>
                  <a:moveTo>
                    <a:pt x="17" y="242"/>
                  </a:moveTo>
                  <a:lnTo>
                    <a:pt x="17" y="242"/>
                  </a:lnTo>
                  <a:cubicBezTo>
                    <a:pt x="17" y="247"/>
                    <a:pt x="13" y="251"/>
                    <a:pt x="9" y="251"/>
                  </a:cubicBezTo>
                  <a:cubicBezTo>
                    <a:pt x="4" y="251"/>
                    <a:pt x="0" y="247"/>
                    <a:pt x="0" y="242"/>
                  </a:cubicBezTo>
                  <a:cubicBezTo>
                    <a:pt x="0" y="238"/>
                    <a:pt x="4" y="234"/>
                    <a:pt x="9" y="234"/>
                  </a:cubicBezTo>
                  <a:cubicBezTo>
                    <a:pt x="13" y="234"/>
                    <a:pt x="17" y="238"/>
                    <a:pt x="17" y="242"/>
                  </a:cubicBezTo>
                  <a:close/>
                  <a:moveTo>
                    <a:pt x="17" y="276"/>
                  </a:moveTo>
                  <a:lnTo>
                    <a:pt x="17" y="276"/>
                  </a:lnTo>
                  <a:cubicBezTo>
                    <a:pt x="17" y="280"/>
                    <a:pt x="13" y="284"/>
                    <a:pt x="9" y="284"/>
                  </a:cubicBezTo>
                  <a:cubicBezTo>
                    <a:pt x="4" y="284"/>
                    <a:pt x="0" y="280"/>
                    <a:pt x="0" y="276"/>
                  </a:cubicBezTo>
                  <a:cubicBezTo>
                    <a:pt x="0" y="271"/>
                    <a:pt x="4" y="267"/>
                    <a:pt x="9" y="267"/>
                  </a:cubicBezTo>
                  <a:cubicBezTo>
                    <a:pt x="13" y="267"/>
                    <a:pt x="17" y="271"/>
                    <a:pt x="17" y="276"/>
                  </a:cubicBezTo>
                  <a:close/>
                  <a:moveTo>
                    <a:pt x="17" y="309"/>
                  </a:moveTo>
                  <a:lnTo>
                    <a:pt x="17" y="309"/>
                  </a:lnTo>
                  <a:cubicBezTo>
                    <a:pt x="17" y="314"/>
                    <a:pt x="13" y="317"/>
                    <a:pt x="9" y="317"/>
                  </a:cubicBezTo>
                  <a:cubicBezTo>
                    <a:pt x="4" y="317"/>
                    <a:pt x="0" y="314"/>
                    <a:pt x="0" y="309"/>
                  </a:cubicBezTo>
                  <a:cubicBezTo>
                    <a:pt x="0" y="304"/>
                    <a:pt x="4" y="301"/>
                    <a:pt x="9" y="301"/>
                  </a:cubicBezTo>
                  <a:cubicBezTo>
                    <a:pt x="13" y="301"/>
                    <a:pt x="17" y="304"/>
                    <a:pt x="17" y="309"/>
                  </a:cubicBezTo>
                  <a:close/>
                  <a:moveTo>
                    <a:pt x="17" y="342"/>
                  </a:moveTo>
                  <a:lnTo>
                    <a:pt x="17" y="342"/>
                  </a:lnTo>
                  <a:cubicBezTo>
                    <a:pt x="17" y="347"/>
                    <a:pt x="13" y="351"/>
                    <a:pt x="9" y="351"/>
                  </a:cubicBezTo>
                  <a:cubicBezTo>
                    <a:pt x="4" y="351"/>
                    <a:pt x="0" y="347"/>
                    <a:pt x="0" y="342"/>
                  </a:cubicBezTo>
                  <a:cubicBezTo>
                    <a:pt x="0" y="338"/>
                    <a:pt x="4" y="334"/>
                    <a:pt x="9" y="334"/>
                  </a:cubicBezTo>
                  <a:cubicBezTo>
                    <a:pt x="13" y="334"/>
                    <a:pt x="17" y="338"/>
                    <a:pt x="17" y="342"/>
                  </a:cubicBezTo>
                  <a:close/>
                  <a:moveTo>
                    <a:pt x="17" y="376"/>
                  </a:moveTo>
                  <a:lnTo>
                    <a:pt x="17" y="376"/>
                  </a:lnTo>
                  <a:cubicBezTo>
                    <a:pt x="17" y="380"/>
                    <a:pt x="13" y="384"/>
                    <a:pt x="9" y="384"/>
                  </a:cubicBezTo>
                  <a:cubicBezTo>
                    <a:pt x="4" y="384"/>
                    <a:pt x="0" y="380"/>
                    <a:pt x="0" y="376"/>
                  </a:cubicBezTo>
                  <a:cubicBezTo>
                    <a:pt x="0" y="371"/>
                    <a:pt x="4" y="367"/>
                    <a:pt x="9" y="367"/>
                  </a:cubicBezTo>
                  <a:cubicBezTo>
                    <a:pt x="13" y="367"/>
                    <a:pt x="17" y="371"/>
                    <a:pt x="17" y="376"/>
                  </a:cubicBezTo>
                  <a:close/>
                  <a:moveTo>
                    <a:pt x="17" y="409"/>
                  </a:moveTo>
                  <a:lnTo>
                    <a:pt x="17" y="409"/>
                  </a:lnTo>
                  <a:cubicBezTo>
                    <a:pt x="17" y="414"/>
                    <a:pt x="13" y="417"/>
                    <a:pt x="9" y="417"/>
                  </a:cubicBezTo>
                  <a:cubicBezTo>
                    <a:pt x="4" y="417"/>
                    <a:pt x="0" y="414"/>
                    <a:pt x="0" y="409"/>
                  </a:cubicBezTo>
                  <a:cubicBezTo>
                    <a:pt x="0" y="404"/>
                    <a:pt x="4" y="401"/>
                    <a:pt x="9" y="401"/>
                  </a:cubicBezTo>
                  <a:cubicBezTo>
                    <a:pt x="13" y="401"/>
                    <a:pt x="17" y="404"/>
                    <a:pt x="17" y="409"/>
                  </a:cubicBezTo>
                  <a:close/>
                  <a:moveTo>
                    <a:pt x="17" y="442"/>
                  </a:moveTo>
                  <a:lnTo>
                    <a:pt x="17" y="442"/>
                  </a:lnTo>
                  <a:cubicBezTo>
                    <a:pt x="17" y="447"/>
                    <a:pt x="13" y="451"/>
                    <a:pt x="9" y="451"/>
                  </a:cubicBezTo>
                  <a:cubicBezTo>
                    <a:pt x="4" y="451"/>
                    <a:pt x="0" y="447"/>
                    <a:pt x="0" y="442"/>
                  </a:cubicBezTo>
                  <a:cubicBezTo>
                    <a:pt x="0" y="438"/>
                    <a:pt x="4" y="434"/>
                    <a:pt x="9" y="434"/>
                  </a:cubicBezTo>
                  <a:cubicBezTo>
                    <a:pt x="13" y="434"/>
                    <a:pt x="17" y="438"/>
                    <a:pt x="17" y="442"/>
                  </a:cubicBezTo>
                  <a:close/>
                  <a:moveTo>
                    <a:pt x="17" y="476"/>
                  </a:moveTo>
                  <a:lnTo>
                    <a:pt x="17" y="476"/>
                  </a:lnTo>
                  <a:cubicBezTo>
                    <a:pt x="17" y="480"/>
                    <a:pt x="13" y="484"/>
                    <a:pt x="9" y="484"/>
                  </a:cubicBezTo>
                  <a:cubicBezTo>
                    <a:pt x="4" y="484"/>
                    <a:pt x="0" y="480"/>
                    <a:pt x="0" y="476"/>
                  </a:cubicBezTo>
                  <a:cubicBezTo>
                    <a:pt x="0" y="471"/>
                    <a:pt x="4" y="467"/>
                    <a:pt x="9" y="467"/>
                  </a:cubicBezTo>
                  <a:cubicBezTo>
                    <a:pt x="13" y="467"/>
                    <a:pt x="17" y="471"/>
                    <a:pt x="17" y="476"/>
                  </a:cubicBezTo>
                  <a:close/>
                  <a:moveTo>
                    <a:pt x="17" y="509"/>
                  </a:moveTo>
                  <a:lnTo>
                    <a:pt x="17" y="509"/>
                  </a:lnTo>
                  <a:cubicBezTo>
                    <a:pt x="17" y="514"/>
                    <a:pt x="13" y="517"/>
                    <a:pt x="9" y="517"/>
                  </a:cubicBezTo>
                  <a:cubicBezTo>
                    <a:pt x="4" y="517"/>
                    <a:pt x="0" y="514"/>
                    <a:pt x="0" y="509"/>
                  </a:cubicBezTo>
                  <a:cubicBezTo>
                    <a:pt x="0" y="504"/>
                    <a:pt x="4" y="501"/>
                    <a:pt x="9" y="501"/>
                  </a:cubicBezTo>
                  <a:cubicBezTo>
                    <a:pt x="13" y="501"/>
                    <a:pt x="17" y="504"/>
                    <a:pt x="17" y="509"/>
                  </a:cubicBezTo>
                  <a:close/>
                  <a:moveTo>
                    <a:pt x="17" y="542"/>
                  </a:moveTo>
                  <a:lnTo>
                    <a:pt x="17" y="542"/>
                  </a:lnTo>
                  <a:cubicBezTo>
                    <a:pt x="17" y="547"/>
                    <a:pt x="13" y="551"/>
                    <a:pt x="9" y="551"/>
                  </a:cubicBezTo>
                  <a:cubicBezTo>
                    <a:pt x="4" y="551"/>
                    <a:pt x="0" y="547"/>
                    <a:pt x="0" y="542"/>
                  </a:cubicBezTo>
                  <a:cubicBezTo>
                    <a:pt x="0" y="538"/>
                    <a:pt x="4" y="534"/>
                    <a:pt x="9" y="534"/>
                  </a:cubicBezTo>
                  <a:cubicBezTo>
                    <a:pt x="13" y="534"/>
                    <a:pt x="17" y="538"/>
                    <a:pt x="17" y="542"/>
                  </a:cubicBezTo>
                  <a:close/>
                  <a:moveTo>
                    <a:pt x="17" y="576"/>
                  </a:moveTo>
                  <a:lnTo>
                    <a:pt x="17" y="576"/>
                  </a:lnTo>
                  <a:cubicBezTo>
                    <a:pt x="17" y="580"/>
                    <a:pt x="13" y="584"/>
                    <a:pt x="9" y="584"/>
                  </a:cubicBezTo>
                  <a:cubicBezTo>
                    <a:pt x="4" y="584"/>
                    <a:pt x="0" y="580"/>
                    <a:pt x="0" y="576"/>
                  </a:cubicBezTo>
                  <a:cubicBezTo>
                    <a:pt x="0" y="571"/>
                    <a:pt x="4" y="567"/>
                    <a:pt x="9" y="567"/>
                  </a:cubicBezTo>
                  <a:cubicBezTo>
                    <a:pt x="13" y="567"/>
                    <a:pt x="17" y="571"/>
                    <a:pt x="17" y="576"/>
                  </a:cubicBezTo>
                  <a:close/>
                  <a:moveTo>
                    <a:pt x="17" y="609"/>
                  </a:moveTo>
                  <a:lnTo>
                    <a:pt x="17" y="609"/>
                  </a:lnTo>
                  <a:cubicBezTo>
                    <a:pt x="17" y="614"/>
                    <a:pt x="13" y="617"/>
                    <a:pt x="9" y="617"/>
                  </a:cubicBezTo>
                  <a:cubicBezTo>
                    <a:pt x="4" y="617"/>
                    <a:pt x="0" y="614"/>
                    <a:pt x="0" y="609"/>
                  </a:cubicBezTo>
                  <a:cubicBezTo>
                    <a:pt x="0" y="604"/>
                    <a:pt x="4" y="601"/>
                    <a:pt x="9" y="601"/>
                  </a:cubicBezTo>
                  <a:cubicBezTo>
                    <a:pt x="13" y="601"/>
                    <a:pt x="17" y="604"/>
                    <a:pt x="17" y="609"/>
                  </a:cubicBezTo>
                  <a:close/>
                  <a:moveTo>
                    <a:pt x="17" y="642"/>
                  </a:moveTo>
                  <a:lnTo>
                    <a:pt x="17" y="642"/>
                  </a:lnTo>
                  <a:cubicBezTo>
                    <a:pt x="17" y="647"/>
                    <a:pt x="13" y="651"/>
                    <a:pt x="9" y="651"/>
                  </a:cubicBezTo>
                  <a:cubicBezTo>
                    <a:pt x="4" y="651"/>
                    <a:pt x="0" y="647"/>
                    <a:pt x="0" y="642"/>
                  </a:cubicBezTo>
                  <a:cubicBezTo>
                    <a:pt x="0" y="638"/>
                    <a:pt x="4" y="634"/>
                    <a:pt x="9" y="634"/>
                  </a:cubicBezTo>
                  <a:cubicBezTo>
                    <a:pt x="13" y="634"/>
                    <a:pt x="17" y="638"/>
                    <a:pt x="17" y="642"/>
                  </a:cubicBezTo>
                  <a:close/>
                  <a:moveTo>
                    <a:pt x="17" y="676"/>
                  </a:moveTo>
                  <a:lnTo>
                    <a:pt x="17" y="676"/>
                  </a:lnTo>
                  <a:cubicBezTo>
                    <a:pt x="17" y="680"/>
                    <a:pt x="13" y="684"/>
                    <a:pt x="9" y="684"/>
                  </a:cubicBezTo>
                  <a:cubicBezTo>
                    <a:pt x="4" y="684"/>
                    <a:pt x="0" y="680"/>
                    <a:pt x="0" y="676"/>
                  </a:cubicBezTo>
                  <a:cubicBezTo>
                    <a:pt x="0" y="671"/>
                    <a:pt x="4" y="667"/>
                    <a:pt x="9" y="667"/>
                  </a:cubicBezTo>
                  <a:cubicBezTo>
                    <a:pt x="13" y="667"/>
                    <a:pt x="17" y="671"/>
                    <a:pt x="17" y="676"/>
                  </a:cubicBezTo>
                  <a:close/>
                  <a:moveTo>
                    <a:pt x="17" y="709"/>
                  </a:moveTo>
                  <a:lnTo>
                    <a:pt x="17" y="709"/>
                  </a:lnTo>
                  <a:cubicBezTo>
                    <a:pt x="17" y="714"/>
                    <a:pt x="13" y="717"/>
                    <a:pt x="9" y="717"/>
                  </a:cubicBezTo>
                  <a:cubicBezTo>
                    <a:pt x="4" y="717"/>
                    <a:pt x="0" y="714"/>
                    <a:pt x="0" y="709"/>
                  </a:cubicBezTo>
                  <a:cubicBezTo>
                    <a:pt x="0" y="705"/>
                    <a:pt x="4" y="701"/>
                    <a:pt x="9" y="701"/>
                  </a:cubicBezTo>
                  <a:cubicBezTo>
                    <a:pt x="13" y="701"/>
                    <a:pt x="17" y="705"/>
                    <a:pt x="17" y="709"/>
                  </a:cubicBezTo>
                  <a:close/>
                  <a:moveTo>
                    <a:pt x="17" y="742"/>
                  </a:moveTo>
                  <a:lnTo>
                    <a:pt x="17" y="743"/>
                  </a:lnTo>
                  <a:cubicBezTo>
                    <a:pt x="17" y="747"/>
                    <a:pt x="13" y="751"/>
                    <a:pt x="9" y="751"/>
                  </a:cubicBezTo>
                  <a:cubicBezTo>
                    <a:pt x="4" y="751"/>
                    <a:pt x="0" y="747"/>
                    <a:pt x="0" y="743"/>
                  </a:cubicBezTo>
                  <a:lnTo>
                    <a:pt x="0" y="742"/>
                  </a:lnTo>
                  <a:cubicBezTo>
                    <a:pt x="0" y="738"/>
                    <a:pt x="4" y="734"/>
                    <a:pt x="9" y="734"/>
                  </a:cubicBezTo>
                  <a:cubicBezTo>
                    <a:pt x="13" y="734"/>
                    <a:pt x="17" y="738"/>
                    <a:pt x="17" y="742"/>
                  </a:cubicBezTo>
                  <a:close/>
                  <a:moveTo>
                    <a:pt x="17" y="776"/>
                  </a:moveTo>
                  <a:lnTo>
                    <a:pt x="17" y="776"/>
                  </a:lnTo>
                  <a:cubicBezTo>
                    <a:pt x="17" y="780"/>
                    <a:pt x="13" y="784"/>
                    <a:pt x="9" y="784"/>
                  </a:cubicBezTo>
                  <a:cubicBezTo>
                    <a:pt x="4" y="784"/>
                    <a:pt x="0" y="780"/>
                    <a:pt x="0" y="776"/>
                  </a:cubicBezTo>
                  <a:cubicBezTo>
                    <a:pt x="0" y="771"/>
                    <a:pt x="4" y="768"/>
                    <a:pt x="9" y="768"/>
                  </a:cubicBezTo>
                  <a:cubicBezTo>
                    <a:pt x="13" y="768"/>
                    <a:pt x="17" y="771"/>
                    <a:pt x="17" y="776"/>
                  </a:cubicBezTo>
                  <a:close/>
                  <a:moveTo>
                    <a:pt x="17" y="809"/>
                  </a:moveTo>
                  <a:lnTo>
                    <a:pt x="17" y="809"/>
                  </a:lnTo>
                  <a:cubicBezTo>
                    <a:pt x="17" y="814"/>
                    <a:pt x="13" y="818"/>
                    <a:pt x="9" y="818"/>
                  </a:cubicBezTo>
                  <a:cubicBezTo>
                    <a:pt x="4" y="818"/>
                    <a:pt x="0" y="814"/>
                    <a:pt x="0" y="809"/>
                  </a:cubicBezTo>
                  <a:cubicBezTo>
                    <a:pt x="0" y="805"/>
                    <a:pt x="4" y="801"/>
                    <a:pt x="9" y="801"/>
                  </a:cubicBezTo>
                  <a:cubicBezTo>
                    <a:pt x="13" y="801"/>
                    <a:pt x="17" y="805"/>
                    <a:pt x="17" y="809"/>
                  </a:cubicBezTo>
                  <a:close/>
                  <a:moveTo>
                    <a:pt x="17" y="843"/>
                  </a:moveTo>
                  <a:lnTo>
                    <a:pt x="17" y="843"/>
                  </a:lnTo>
                  <a:cubicBezTo>
                    <a:pt x="17" y="847"/>
                    <a:pt x="13" y="851"/>
                    <a:pt x="9" y="851"/>
                  </a:cubicBezTo>
                  <a:cubicBezTo>
                    <a:pt x="4" y="851"/>
                    <a:pt x="0" y="847"/>
                    <a:pt x="0" y="843"/>
                  </a:cubicBezTo>
                  <a:cubicBezTo>
                    <a:pt x="0" y="838"/>
                    <a:pt x="4" y="834"/>
                    <a:pt x="9" y="834"/>
                  </a:cubicBezTo>
                  <a:cubicBezTo>
                    <a:pt x="13" y="834"/>
                    <a:pt x="17" y="838"/>
                    <a:pt x="17" y="843"/>
                  </a:cubicBezTo>
                  <a:close/>
                  <a:moveTo>
                    <a:pt x="17" y="876"/>
                  </a:moveTo>
                  <a:lnTo>
                    <a:pt x="17" y="876"/>
                  </a:lnTo>
                  <a:cubicBezTo>
                    <a:pt x="17" y="881"/>
                    <a:pt x="13" y="884"/>
                    <a:pt x="9" y="884"/>
                  </a:cubicBezTo>
                  <a:cubicBezTo>
                    <a:pt x="4" y="884"/>
                    <a:pt x="0" y="881"/>
                    <a:pt x="0" y="876"/>
                  </a:cubicBezTo>
                  <a:cubicBezTo>
                    <a:pt x="0" y="871"/>
                    <a:pt x="4" y="868"/>
                    <a:pt x="9" y="868"/>
                  </a:cubicBezTo>
                  <a:cubicBezTo>
                    <a:pt x="13" y="868"/>
                    <a:pt x="17" y="871"/>
                    <a:pt x="17" y="876"/>
                  </a:cubicBezTo>
                  <a:close/>
                  <a:moveTo>
                    <a:pt x="17" y="909"/>
                  </a:moveTo>
                  <a:lnTo>
                    <a:pt x="17" y="909"/>
                  </a:lnTo>
                  <a:cubicBezTo>
                    <a:pt x="17" y="914"/>
                    <a:pt x="13" y="918"/>
                    <a:pt x="9" y="918"/>
                  </a:cubicBezTo>
                  <a:cubicBezTo>
                    <a:pt x="4" y="918"/>
                    <a:pt x="0" y="914"/>
                    <a:pt x="0" y="909"/>
                  </a:cubicBezTo>
                  <a:cubicBezTo>
                    <a:pt x="0" y="905"/>
                    <a:pt x="4" y="901"/>
                    <a:pt x="9" y="901"/>
                  </a:cubicBezTo>
                  <a:cubicBezTo>
                    <a:pt x="13" y="901"/>
                    <a:pt x="17" y="905"/>
                    <a:pt x="17" y="909"/>
                  </a:cubicBezTo>
                  <a:close/>
                  <a:moveTo>
                    <a:pt x="17" y="943"/>
                  </a:moveTo>
                  <a:lnTo>
                    <a:pt x="17" y="943"/>
                  </a:lnTo>
                  <a:cubicBezTo>
                    <a:pt x="17" y="947"/>
                    <a:pt x="13" y="951"/>
                    <a:pt x="9" y="951"/>
                  </a:cubicBezTo>
                  <a:cubicBezTo>
                    <a:pt x="4" y="951"/>
                    <a:pt x="0" y="947"/>
                    <a:pt x="0" y="943"/>
                  </a:cubicBezTo>
                  <a:cubicBezTo>
                    <a:pt x="0" y="938"/>
                    <a:pt x="4" y="934"/>
                    <a:pt x="9" y="934"/>
                  </a:cubicBezTo>
                  <a:cubicBezTo>
                    <a:pt x="13" y="934"/>
                    <a:pt x="17" y="938"/>
                    <a:pt x="17" y="943"/>
                  </a:cubicBezTo>
                  <a:close/>
                  <a:moveTo>
                    <a:pt x="17" y="976"/>
                  </a:moveTo>
                  <a:lnTo>
                    <a:pt x="17" y="976"/>
                  </a:lnTo>
                  <a:cubicBezTo>
                    <a:pt x="17" y="981"/>
                    <a:pt x="13" y="984"/>
                    <a:pt x="9" y="984"/>
                  </a:cubicBezTo>
                  <a:cubicBezTo>
                    <a:pt x="4" y="984"/>
                    <a:pt x="0" y="981"/>
                    <a:pt x="0" y="976"/>
                  </a:cubicBezTo>
                  <a:cubicBezTo>
                    <a:pt x="0" y="971"/>
                    <a:pt x="4" y="968"/>
                    <a:pt x="9" y="968"/>
                  </a:cubicBezTo>
                  <a:cubicBezTo>
                    <a:pt x="13" y="968"/>
                    <a:pt x="17" y="971"/>
                    <a:pt x="17" y="976"/>
                  </a:cubicBezTo>
                  <a:close/>
                  <a:moveTo>
                    <a:pt x="17" y="1009"/>
                  </a:moveTo>
                  <a:lnTo>
                    <a:pt x="17" y="1009"/>
                  </a:lnTo>
                  <a:cubicBezTo>
                    <a:pt x="17" y="1014"/>
                    <a:pt x="13" y="1018"/>
                    <a:pt x="9" y="1018"/>
                  </a:cubicBezTo>
                  <a:cubicBezTo>
                    <a:pt x="4" y="1018"/>
                    <a:pt x="0" y="1014"/>
                    <a:pt x="0" y="1009"/>
                  </a:cubicBezTo>
                  <a:cubicBezTo>
                    <a:pt x="0" y="1005"/>
                    <a:pt x="4" y="1001"/>
                    <a:pt x="9" y="1001"/>
                  </a:cubicBezTo>
                  <a:cubicBezTo>
                    <a:pt x="13" y="1001"/>
                    <a:pt x="17" y="1005"/>
                    <a:pt x="17" y="1009"/>
                  </a:cubicBezTo>
                  <a:close/>
                  <a:moveTo>
                    <a:pt x="17" y="1043"/>
                  </a:moveTo>
                  <a:lnTo>
                    <a:pt x="17" y="1043"/>
                  </a:lnTo>
                  <a:cubicBezTo>
                    <a:pt x="17" y="1047"/>
                    <a:pt x="13" y="1051"/>
                    <a:pt x="9" y="1051"/>
                  </a:cubicBezTo>
                  <a:cubicBezTo>
                    <a:pt x="4" y="1051"/>
                    <a:pt x="0" y="1047"/>
                    <a:pt x="0" y="1043"/>
                  </a:cubicBezTo>
                  <a:cubicBezTo>
                    <a:pt x="0" y="1038"/>
                    <a:pt x="4" y="1034"/>
                    <a:pt x="9" y="1034"/>
                  </a:cubicBezTo>
                  <a:cubicBezTo>
                    <a:pt x="13" y="1034"/>
                    <a:pt x="17" y="1038"/>
                    <a:pt x="17" y="1043"/>
                  </a:cubicBezTo>
                  <a:close/>
                  <a:moveTo>
                    <a:pt x="17" y="1076"/>
                  </a:moveTo>
                  <a:lnTo>
                    <a:pt x="17" y="1076"/>
                  </a:lnTo>
                  <a:cubicBezTo>
                    <a:pt x="17" y="1081"/>
                    <a:pt x="13" y="1084"/>
                    <a:pt x="9" y="1084"/>
                  </a:cubicBezTo>
                  <a:cubicBezTo>
                    <a:pt x="4" y="1084"/>
                    <a:pt x="0" y="1081"/>
                    <a:pt x="0" y="1076"/>
                  </a:cubicBezTo>
                  <a:cubicBezTo>
                    <a:pt x="0" y="1071"/>
                    <a:pt x="4" y="1068"/>
                    <a:pt x="9" y="1068"/>
                  </a:cubicBezTo>
                  <a:cubicBezTo>
                    <a:pt x="13" y="1068"/>
                    <a:pt x="17" y="1071"/>
                    <a:pt x="17" y="1076"/>
                  </a:cubicBezTo>
                  <a:close/>
                  <a:moveTo>
                    <a:pt x="17" y="1109"/>
                  </a:moveTo>
                  <a:lnTo>
                    <a:pt x="17" y="1109"/>
                  </a:lnTo>
                  <a:cubicBezTo>
                    <a:pt x="17" y="1114"/>
                    <a:pt x="13" y="1118"/>
                    <a:pt x="9" y="1118"/>
                  </a:cubicBezTo>
                  <a:cubicBezTo>
                    <a:pt x="4" y="1118"/>
                    <a:pt x="0" y="1114"/>
                    <a:pt x="0" y="1109"/>
                  </a:cubicBezTo>
                  <a:cubicBezTo>
                    <a:pt x="0" y="1105"/>
                    <a:pt x="4" y="1101"/>
                    <a:pt x="9" y="1101"/>
                  </a:cubicBezTo>
                  <a:cubicBezTo>
                    <a:pt x="13" y="1101"/>
                    <a:pt x="17" y="1105"/>
                    <a:pt x="17" y="1109"/>
                  </a:cubicBezTo>
                  <a:close/>
                  <a:moveTo>
                    <a:pt x="17" y="1143"/>
                  </a:moveTo>
                  <a:lnTo>
                    <a:pt x="17" y="1143"/>
                  </a:lnTo>
                  <a:cubicBezTo>
                    <a:pt x="17" y="1147"/>
                    <a:pt x="13" y="1151"/>
                    <a:pt x="9" y="1151"/>
                  </a:cubicBezTo>
                  <a:cubicBezTo>
                    <a:pt x="4" y="1151"/>
                    <a:pt x="0" y="1147"/>
                    <a:pt x="0" y="1143"/>
                  </a:cubicBezTo>
                  <a:cubicBezTo>
                    <a:pt x="0" y="1138"/>
                    <a:pt x="4" y="1134"/>
                    <a:pt x="9" y="1134"/>
                  </a:cubicBezTo>
                  <a:cubicBezTo>
                    <a:pt x="13" y="1134"/>
                    <a:pt x="17" y="1138"/>
                    <a:pt x="17" y="1143"/>
                  </a:cubicBezTo>
                  <a:close/>
                  <a:moveTo>
                    <a:pt x="17" y="1176"/>
                  </a:moveTo>
                  <a:lnTo>
                    <a:pt x="17" y="1176"/>
                  </a:lnTo>
                  <a:cubicBezTo>
                    <a:pt x="17" y="1181"/>
                    <a:pt x="13" y="1184"/>
                    <a:pt x="9" y="1184"/>
                  </a:cubicBezTo>
                  <a:cubicBezTo>
                    <a:pt x="4" y="1184"/>
                    <a:pt x="0" y="1181"/>
                    <a:pt x="0" y="1176"/>
                  </a:cubicBezTo>
                  <a:cubicBezTo>
                    <a:pt x="0" y="1171"/>
                    <a:pt x="4" y="1168"/>
                    <a:pt x="9" y="1168"/>
                  </a:cubicBezTo>
                  <a:cubicBezTo>
                    <a:pt x="13" y="1168"/>
                    <a:pt x="17" y="1171"/>
                    <a:pt x="17" y="1176"/>
                  </a:cubicBezTo>
                  <a:close/>
                  <a:moveTo>
                    <a:pt x="17" y="1209"/>
                  </a:moveTo>
                  <a:lnTo>
                    <a:pt x="17" y="1209"/>
                  </a:lnTo>
                  <a:cubicBezTo>
                    <a:pt x="17" y="1214"/>
                    <a:pt x="13" y="1218"/>
                    <a:pt x="9" y="1218"/>
                  </a:cubicBezTo>
                  <a:cubicBezTo>
                    <a:pt x="4" y="1218"/>
                    <a:pt x="0" y="1214"/>
                    <a:pt x="0" y="1209"/>
                  </a:cubicBezTo>
                  <a:cubicBezTo>
                    <a:pt x="0" y="1205"/>
                    <a:pt x="4" y="1201"/>
                    <a:pt x="9" y="1201"/>
                  </a:cubicBezTo>
                  <a:cubicBezTo>
                    <a:pt x="13" y="1201"/>
                    <a:pt x="17" y="1205"/>
                    <a:pt x="17" y="1209"/>
                  </a:cubicBezTo>
                  <a:close/>
                  <a:moveTo>
                    <a:pt x="17" y="1243"/>
                  </a:moveTo>
                  <a:lnTo>
                    <a:pt x="17" y="1243"/>
                  </a:lnTo>
                  <a:cubicBezTo>
                    <a:pt x="17" y="1247"/>
                    <a:pt x="13" y="1251"/>
                    <a:pt x="9" y="1251"/>
                  </a:cubicBezTo>
                  <a:cubicBezTo>
                    <a:pt x="4" y="1251"/>
                    <a:pt x="0" y="1247"/>
                    <a:pt x="0" y="1243"/>
                  </a:cubicBezTo>
                  <a:cubicBezTo>
                    <a:pt x="0" y="1238"/>
                    <a:pt x="4" y="1234"/>
                    <a:pt x="9" y="1234"/>
                  </a:cubicBezTo>
                  <a:cubicBezTo>
                    <a:pt x="13" y="1234"/>
                    <a:pt x="17" y="1238"/>
                    <a:pt x="17" y="1243"/>
                  </a:cubicBezTo>
                  <a:close/>
                  <a:moveTo>
                    <a:pt x="17" y="1276"/>
                  </a:moveTo>
                  <a:lnTo>
                    <a:pt x="17" y="1276"/>
                  </a:lnTo>
                  <a:cubicBezTo>
                    <a:pt x="17" y="1281"/>
                    <a:pt x="13" y="1284"/>
                    <a:pt x="9" y="1284"/>
                  </a:cubicBezTo>
                  <a:cubicBezTo>
                    <a:pt x="4" y="1284"/>
                    <a:pt x="0" y="1281"/>
                    <a:pt x="0" y="1276"/>
                  </a:cubicBezTo>
                  <a:cubicBezTo>
                    <a:pt x="0" y="1272"/>
                    <a:pt x="4" y="1268"/>
                    <a:pt x="9" y="1268"/>
                  </a:cubicBezTo>
                  <a:cubicBezTo>
                    <a:pt x="13" y="1268"/>
                    <a:pt x="17" y="1272"/>
                    <a:pt x="17" y="1276"/>
                  </a:cubicBezTo>
                  <a:close/>
                </a:path>
              </a:pathLst>
            </a:custGeom>
            <a:solidFill>
              <a:srgbClr val="000000"/>
            </a:solidFill>
            <a:ln w="1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018" name="Freeform 992"/>
            <p:cNvSpPr>
              <a:spLocks noEditPoints="1"/>
            </p:cNvSpPr>
            <p:nvPr/>
          </p:nvSpPr>
          <p:spPr bwMode="auto">
            <a:xfrm>
              <a:off x="4422" y="3092"/>
              <a:ext cx="373" cy="3"/>
            </a:xfrm>
            <a:custGeom>
              <a:avLst/>
              <a:gdLst>
                <a:gd name="T0" fmla="*/ 0 w 1751"/>
                <a:gd name="T1" fmla="*/ 0 h 17"/>
                <a:gd name="T2" fmla="*/ 2 w 1751"/>
                <a:gd name="T3" fmla="*/ 1 h 17"/>
                <a:gd name="T4" fmla="*/ 3 w 1751"/>
                <a:gd name="T5" fmla="*/ 1 h 17"/>
                <a:gd name="T6" fmla="*/ 5 w 1751"/>
                <a:gd name="T7" fmla="*/ 0 h 17"/>
                <a:gd name="T8" fmla="*/ 6 w 1751"/>
                <a:gd name="T9" fmla="*/ 0 h 17"/>
                <a:gd name="T10" fmla="*/ 8 w 1751"/>
                <a:gd name="T11" fmla="*/ 0 h 17"/>
                <a:gd name="T12" fmla="*/ 8 w 1751"/>
                <a:gd name="T13" fmla="*/ 0 h 17"/>
                <a:gd name="T14" fmla="*/ 9 w 1751"/>
                <a:gd name="T15" fmla="*/ 0 h 17"/>
                <a:gd name="T16" fmla="*/ 11 w 1751"/>
                <a:gd name="T17" fmla="*/ 1 h 17"/>
                <a:gd name="T18" fmla="*/ 13 w 1751"/>
                <a:gd name="T19" fmla="*/ 1 h 17"/>
                <a:gd name="T20" fmla="*/ 14 w 1751"/>
                <a:gd name="T21" fmla="*/ 0 h 17"/>
                <a:gd name="T22" fmla="*/ 16 w 1751"/>
                <a:gd name="T23" fmla="*/ 0 h 17"/>
                <a:gd name="T24" fmla="*/ 17 w 1751"/>
                <a:gd name="T25" fmla="*/ 0 h 17"/>
                <a:gd name="T26" fmla="*/ 17 w 1751"/>
                <a:gd name="T27" fmla="*/ 0 h 17"/>
                <a:gd name="T28" fmla="*/ 18 w 1751"/>
                <a:gd name="T29" fmla="*/ 0 h 17"/>
                <a:gd name="T30" fmla="*/ 20 w 1751"/>
                <a:gd name="T31" fmla="*/ 1 h 17"/>
                <a:gd name="T32" fmla="*/ 22 w 1751"/>
                <a:gd name="T33" fmla="*/ 1 h 17"/>
                <a:gd name="T34" fmla="*/ 23 w 1751"/>
                <a:gd name="T35" fmla="*/ 0 h 17"/>
                <a:gd name="T36" fmla="*/ 24 w 1751"/>
                <a:gd name="T37" fmla="*/ 0 h 17"/>
                <a:gd name="T38" fmla="*/ 26 w 1751"/>
                <a:gd name="T39" fmla="*/ 0 h 17"/>
                <a:gd name="T40" fmla="*/ 26 w 1751"/>
                <a:gd name="T41" fmla="*/ 0 h 17"/>
                <a:gd name="T42" fmla="*/ 27 w 1751"/>
                <a:gd name="T43" fmla="*/ 0 h 17"/>
                <a:gd name="T44" fmla="*/ 29 w 1751"/>
                <a:gd name="T45" fmla="*/ 1 h 17"/>
                <a:gd name="T46" fmla="*/ 31 w 1751"/>
                <a:gd name="T47" fmla="*/ 1 h 17"/>
                <a:gd name="T48" fmla="*/ 33 w 1751"/>
                <a:gd name="T49" fmla="*/ 0 h 17"/>
                <a:gd name="T50" fmla="*/ 34 w 1751"/>
                <a:gd name="T51" fmla="*/ 0 h 17"/>
                <a:gd name="T52" fmla="*/ 35 w 1751"/>
                <a:gd name="T53" fmla="*/ 0 h 17"/>
                <a:gd name="T54" fmla="*/ 35 w 1751"/>
                <a:gd name="T55" fmla="*/ 0 h 17"/>
                <a:gd name="T56" fmla="*/ 36 w 1751"/>
                <a:gd name="T57" fmla="*/ 0 h 17"/>
                <a:gd name="T58" fmla="*/ 38 w 1751"/>
                <a:gd name="T59" fmla="*/ 1 h 17"/>
                <a:gd name="T60" fmla="*/ 40 w 1751"/>
                <a:gd name="T61" fmla="*/ 1 h 17"/>
                <a:gd name="T62" fmla="*/ 42 w 1751"/>
                <a:gd name="T63" fmla="*/ 0 h 17"/>
                <a:gd name="T64" fmla="*/ 43 w 1751"/>
                <a:gd name="T65" fmla="*/ 0 h 17"/>
                <a:gd name="T66" fmla="*/ 44 w 1751"/>
                <a:gd name="T67" fmla="*/ 0 h 17"/>
                <a:gd name="T68" fmla="*/ 44 w 1751"/>
                <a:gd name="T69" fmla="*/ 0 h 17"/>
                <a:gd name="T70" fmla="*/ 45 w 1751"/>
                <a:gd name="T71" fmla="*/ 0 h 17"/>
                <a:gd name="T72" fmla="*/ 47 w 1751"/>
                <a:gd name="T73" fmla="*/ 1 h 17"/>
                <a:gd name="T74" fmla="*/ 49 w 1751"/>
                <a:gd name="T75" fmla="*/ 1 h 17"/>
                <a:gd name="T76" fmla="*/ 51 w 1751"/>
                <a:gd name="T77" fmla="*/ 0 h 17"/>
                <a:gd name="T78" fmla="*/ 52 w 1751"/>
                <a:gd name="T79" fmla="*/ 0 h 17"/>
                <a:gd name="T80" fmla="*/ 53 w 1751"/>
                <a:gd name="T81" fmla="*/ 0 h 17"/>
                <a:gd name="T82" fmla="*/ 53 w 1751"/>
                <a:gd name="T83" fmla="*/ 0 h 17"/>
                <a:gd name="T84" fmla="*/ 55 w 1751"/>
                <a:gd name="T85" fmla="*/ 0 h 17"/>
                <a:gd name="T86" fmla="*/ 56 w 1751"/>
                <a:gd name="T87" fmla="*/ 1 h 17"/>
                <a:gd name="T88" fmla="*/ 58 w 1751"/>
                <a:gd name="T89" fmla="*/ 1 h 17"/>
                <a:gd name="T90" fmla="*/ 60 w 1751"/>
                <a:gd name="T91" fmla="*/ 0 h 17"/>
                <a:gd name="T92" fmla="*/ 61 w 1751"/>
                <a:gd name="T93" fmla="*/ 0 h 17"/>
                <a:gd name="T94" fmla="*/ 62 w 1751"/>
                <a:gd name="T95" fmla="*/ 0 h 17"/>
                <a:gd name="T96" fmla="*/ 62 w 1751"/>
                <a:gd name="T97" fmla="*/ 0 h 17"/>
                <a:gd name="T98" fmla="*/ 63 w 1751"/>
                <a:gd name="T99" fmla="*/ 0 h 17"/>
                <a:gd name="T100" fmla="*/ 65 w 1751"/>
                <a:gd name="T101" fmla="*/ 1 h 17"/>
                <a:gd name="T102" fmla="*/ 67 w 1751"/>
                <a:gd name="T103" fmla="*/ 1 h 17"/>
                <a:gd name="T104" fmla="*/ 69 w 1751"/>
                <a:gd name="T105" fmla="*/ 0 h 17"/>
                <a:gd name="T106" fmla="*/ 70 w 1751"/>
                <a:gd name="T107" fmla="*/ 0 h 17"/>
                <a:gd name="T108" fmla="*/ 72 w 1751"/>
                <a:gd name="T109" fmla="*/ 0 h 17"/>
                <a:gd name="T110" fmla="*/ 72 w 1751"/>
                <a:gd name="T111" fmla="*/ 0 h 17"/>
                <a:gd name="T112" fmla="*/ 73 w 1751"/>
                <a:gd name="T113" fmla="*/ 0 h 17"/>
                <a:gd name="T114" fmla="*/ 75 w 1751"/>
                <a:gd name="T115" fmla="*/ 1 h 17"/>
                <a:gd name="T116" fmla="*/ 76 w 1751"/>
                <a:gd name="T117" fmla="*/ 1 h 17"/>
                <a:gd name="T118" fmla="*/ 78 w 1751"/>
                <a:gd name="T119" fmla="*/ 0 h 17"/>
                <a:gd name="T120" fmla="*/ 79 w 1751"/>
                <a:gd name="T121" fmla="*/ 0 h 1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751" h="17">
                  <a:moveTo>
                    <a:pt x="9" y="0"/>
                  </a:moveTo>
                  <a:lnTo>
                    <a:pt x="9" y="0"/>
                  </a:lnTo>
                  <a:cubicBezTo>
                    <a:pt x="13" y="0"/>
                    <a:pt x="17" y="4"/>
                    <a:pt x="17" y="9"/>
                  </a:cubicBezTo>
                  <a:cubicBezTo>
                    <a:pt x="17" y="13"/>
                    <a:pt x="13" y="17"/>
                    <a:pt x="9" y="17"/>
                  </a:cubicBezTo>
                  <a:cubicBezTo>
                    <a:pt x="4" y="17"/>
                    <a:pt x="0" y="13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lose/>
                  <a:moveTo>
                    <a:pt x="42" y="0"/>
                  </a:moveTo>
                  <a:lnTo>
                    <a:pt x="42" y="0"/>
                  </a:lnTo>
                  <a:cubicBezTo>
                    <a:pt x="47" y="0"/>
                    <a:pt x="50" y="4"/>
                    <a:pt x="50" y="9"/>
                  </a:cubicBezTo>
                  <a:cubicBezTo>
                    <a:pt x="50" y="13"/>
                    <a:pt x="47" y="17"/>
                    <a:pt x="42" y="17"/>
                  </a:cubicBezTo>
                  <a:cubicBezTo>
                    <a:pt x="38" y="17"/>
                    <a:pt x="34" y="13"/>
                    <a:pt x="34" y="9"/>
                  </a:cubicBezTo>
                  <a:cubicBezTo>
                    <a:pt x="34" y="4"/>
                    <a:pt x="38" y="0"/>
                    <a:pt x="42" y="0"/>
                  </a:cubicBezTo>
                  <a:close/>
                  <a:moveTo>
                    <a:pt x="75" y="0"/>
                  </a:moveTo>
                  <a:lnTo>
                    <a:pt x="76" y="0"/>
                  </a:lnTo>
                  <a:cubicBezTo>
                    <a:pt x="80" y="0"/>
                    <a:pt x="84" y="4"/>
                    <a:pt x="84" y="9"/>
                  </a:cubicBezTo>
                  <a:cubicBezTo>
                    <a:pt x="84" y="13"/>
                    <a:pt x="80" y="17"/>
                    <a:pt x="76" y="17"/>
                  </a:cubicBezTo>
                  <a:lnTo>
                    <a:pt x="75" y="17"/>
                  </a:lnTo>
                  <a:cubicBezTo>
                    <a:pt x="71" y="17"/>
                    <a:pt x="67" y="13"/>
                    <a:pt x="67" y="9"/>
                  </a:cubicBezTo>
                  <a:cubicBezTo>
                    <a:pt x="67" y="4"/>
                    <a:pt x="71" y="0"/>
                    <a:pt x="75" y="0"/>
                  </a:cubicBezTo>
                  <a:close/>
                  <a:moveTo>
                    <a:pt x="109" y="0"/>
                  </a:moveTo>
                  <a:lnTo>
                    <a:pt x="109" y="0"/>
                  </a:lnTo>
                  <a:cubicBezTo>
                    <a:pt x="113" y="0"/>
                    <a:pt x="117" y="4"/>
                    <a:pt x="117" y="9"/>
                  </a:cubicBezTo>
                  <a:cubicBezTo>
                    <a:pt x="117" y="13"/>
                    <a:pt x="113" y="17"/>
                    <a:pt x="109" y="17"/>
                  </a:cubicBezTo>
                  <a:cubicBezTo>
                    <a:pt x="104" y="17"/>
                    <a:pt x="101" y="13"/>
                    <a:pt x="101" y="9"/>
                  </a:cubicBezTo>
                  <a:cubicBezTo>
                    <a:pt x="101" y="4"/>
                    <a:pt x="104" y="0"/>
                    <a:pt x="109" y="0"/>
                  </a:cubicBezTo>
                  <a:close/>
                  <a:moveTo>
                    <a:pt x="142" y="0"/>
                  </a:moveTo>
                  <a:lnTo>
                    <a:pt x="142" y="0"/>
                  </a:lnTo>
                  <a:cubicBezTo>
                    <a:pt x="147" y="0"/>
                    <a:pt x="151" y="4"/>
                    <a:pt x="151" y="9"/>
                  </a:cubicBezTo>
                  <a:cubicBezTo>
                    <a:pt x="151" y="13"/>
                    <a:pt x="147" y="17"/>
                    <a:pt x="142" y="17"/>
                  </a:cubicBezTo>
                  <a:cubicBezTo>
                    <a:pt x="138" y="17"/>
                    <a:pt x="134" y="13"/>
                    <a:pt x="134" y="9"/>
                  </a:cubicBezTo>
                  <a:cubicBezTo>
                    <a:pt x="134" y="4"/>
                    <a:pt x="138" y="0"/>
                    <a:pt x="142" y="0"/>
                  </a:cubicBezTo>
                  <a:close/>
                  <a:moveTo>
                    <a:pt x="176" y="0"/>
                  </a:moveTo>
                  <a:lnTo>
                    <a:pt x="176" y="0"/>
                  </a:lnTo>
                  <a:cubicBezTo>
                    <a:pt x="180" y="0"/>
                    <a:pt x="184" y="4"/>
                    <a:pt x="184" y="9"/>
                  </a:cubicBezTo>
                  <a:cubicBezTo>
                    <a:pt x="184" y="13"/>
                    <a:pt x="180" y="17"/>
                    <a:pt x="176" y="17"/>
                  </a:cubicBezTo>
                  <a:cubicBezTo>
                    <a:pt x="171" y="17"/>
                    <a:pt x="167" y="13"/>
                    <a:pt x="167" y="9"/>
                  </a:cubicBezTo>
                  <a:cubicBezTo>
                    <a:pt x="167" y="4"/>
                    <a:pt x="171" y="0"/>
                    <a:pt x="176" y="0"/>
                  </a:cubicBezTo>
                  <a:close/>
                  <a:moveTo>
                    <a:pt x="209" y="0"/>
                  </a:moveTo>
                  <a:lnTo>
                    <a:pt x="209" y="0"/>
                  </a:lnTo>
                  <a:cubicBezTo>
                    <a:pt x="214" y="0"/>
                    <a:pt x="217" y="4"/>
                    <a:pt x="217" y="9"/>
                  </a:cubicBezTo>
                  <a:cubicBezTo>
                    <a:pt x="217" y="13"/>
                    <a:pt x="214" y="17"/>
                    <a:pt x="209" y="17"/>
                  </a:cubicBezTo>
                  <a:cubicBezTo>
                    <a:pt x="204" y="17"/>
                    <a:pt x="201" y="13"/>
                    <a:pt x="201" y="9"/>
                  </a:cubicBezTo>
                  <a:cubicBezTo>
                    <a:pt x="201" y="4"/>
                    <a:pt x="204" y="0"/>
                    <a:pt x="209" y="0"/>
                  </a:cubicBezTo>
                  <a:close/>
                  <a:moveTo>
                    <a:pt x="242" y="0"/>
                  </a:moveTo>
                  <a:lnTo>
                    <a:pt x="242" y="0"/>
                  </a:lnTo>
                  <a:cubicBezTo>
                    <a:pt x="247" y="0"/>
                    <a:pt x="251" y="4"/>
                    <a:pt x="251" y="9"/>
                  </a:cubicBezTo>
                  <a:cubicBezTo>
                    <a:pt x="251" y="13"/>
                    <a:pt x="247" y="17"/>
                    <a:pt x="242" y="17"/>
                  </a:cubicBezTo>
                  <a:cubicBezTo>
                    <a:pt x="238" y="17"/>
                    <a:pt x="234" y="13"/>
                    <a:pt x="234" y="9"/>
                  </a:cubicBezTo>
                  <a:cubicBezTo>
                    <a:pt x="234" y="4"/>
                    <a:pt x="238" y="0"/>
                    <a:pt x="242" y="0"/>
                  </a:cubicBezTo>
                  <a:close/>
                  <a:moveTo>
                    <a:pt x="276" y="0"/>
                  </a:moveTo>
                  <a:lnTo>
                    <a:pt x="276" y="0"/>
                  </a:lnTo>
                  <a:cubicBezTo>
                    <a:pt x="280" y="0"/>
                    <a:pt x="284" y="4"/>
                    <a:pt x="284" y="9"/>
                  </a:cubicBezTo>
                  <a:cubicBezTo>
                    <a:pt x="284" y="13"/>
                    <a:pt x="280" y="17"/>
                    <a:pt x="276" y="17"/>
                  </a:cubicBezTo>
                  <a:cubicBezTo>
                    <a:pt x="271" y="17"/>
                    <a:pt x="267" y="13"/>
                    <a:pt x="267" y="9"/>
                  </a:cubicBezTo>
                  <a:cubicBezTo>
                    <a:pt x="267" y="4"/>
                    <a:pt x="271" y="0"/>
                    <a:pt x="276" y="0"/>
                  </a:cubicBezTo>
                  <a:close/>
                  <a:moveTo>
                    <a:pt x="309" y="0"/>
                  </a:moveTo>
                  <a:lnTo>
                    <a:pt x="309" y="0"/>
                  </a:lnTo>
                  <a:cubicBezTo>
                    <a:pt x="314" y="0"/>
                    <a:pt x="317" y="4"/>
                    <a:pt x="317" y="9"/>
                  </a:cubicBezTo>
                  <a:cubicBezTo>
                    <a:pt x="317" y="13"/>
                    <a:pt x="314" y="17"/>
                    <a:pt x="309" y="17"/>
                  </a:cubicBezTo>
                  <a:cubicBezTo>
                    <a:pt x="304" y="17"/>
                    <a:pt x="301" y="13"/>
                    <a:pt x="301" y="9"/>
                  </a:cubicBezTo>
                  <a:cubicBezTo>
                    <a:pt x="301" y="4"/>
                    <a:pt x="304" y="0"/>
                    <a:pt x="309" y="0"/>
                  </a:cubicBezTo>
                  <a:close/>
                  <a:moveTo>
                    <a:pt x="342" y="0"/>
                  </a:moveTo>
                  <a:lnTo>
                    <a:pt x="342" y="0"/>
                  </a:lnTo>
                  <a:cubicBezTo>
                    <a:pt x="347" y="0"/>
                    <a:pt x="351" y="4"/>
                    <a:pt x="351" y="9"/>
                  </a:cubicBezTo>
                  <a:cubicBezTo>
                    <a:pt x="351" y="13"/>
                    <a:pt x="347" y="17"/>
                    <a:pt x="342" y="17"/>
                  </a:cubicBezTo>
                  <a:cubicBezTo>
                    <a:pt x="338" y="17"/>
                    <a:pt x="334" y="13"/>
                    <a:pt x="334" y="9"/>
                  </a:cubicBezTo>
                  <a:cubicBezTo>
                    <a:pt x="334" y="4"/>
                    <a:pt x="338" y="0"/>
                    <a:pt x="342" y="0"/>
                  </a:cubicBezTo>
                  <a:close/>
                  <a:moveTo>
                    <a:pt x="376" y="0"/>
                  </a:moveTo>
                  <a:lnTo>
                    <a:pt x="376" y="0"/>
                  </a:lnTo>
                  <a:cubicBezTo>
                    <a:pt x="380" y="0"/>
                    <a:pt x="384" y="4"/>
                    <a:pt x="384" y="9"/>
                  </a:cubicBezTo>
                  <a:cubicBezTo>
                    <a:pt x="384" y="13"/>
                    <a:pt x="380" y="17"/>
                    <a:pt x="376" y="17"/>
                  </a:cubicBezTo>
                  <a:cubicBezTo>
                    <a:pt x="371" y="17"/>
                    <a:pt x="367" y="13"/>
                    <a:pt x="367" y="9"/>
                  </a:cubicBezTo>
                  <a:cubicBezTo>
                    <a:pt x="367" y="4"/>
                    <a:pt x="371" y="0"/>
                    <a:pt x="376" y="0"/>
                  </a:cubicBezTo>
                  <a:close/>
                  <a:moveTo>
                    <a:pt x="409" y="0"/>
                  </a:moveTo>
                  <a:lnTo>
                    <a:pt x="409" y="0"/>
                  </a:lnTo>
                  <a:cubicBezTo>
                    <a:pt x="414" y="0"/>
                    <a:pt x="417" y="4"/>
                    <a:pt x="417" y="9"/>
                  </a:cubicBezTo>
                  <a:cubicBezTo>
                    <a:pt x="417" y="13"/>
                    <a:pt x="414" y="17"/>
                    <a:pt x="409" y="17"/>
                  </a:cubicBezTo>
                  <a:cubicBezTo>
                    <a:pt x="404" y="17"/>
                    <a:pt x="401" y="13"/>
                    <a:pt x="401" y="9"/>
                  </a:cubicBezTo>
                  <a:cubicBezTo>
                    <a:pt x="401" y="4"/>
                    <a:pt x="404" y="0"/>
                    <a:pt x="409" y="0"/>
                  </a:cubicBezTo>
                  <a:close/>
                  <a:moveTo>
                    <a:pt x="442" y="0"/>
                  </a:moveTo>
                  <a:lnTo>
                    <a:pt x="442" y="0"/>
                  </a:lnTo>
                  <a:cubicBezTo>
                    <a:pt x="447" y="0"/>
                    <a:pt x="451" y="4"/>
                    <a:pt x="451" y="9"/>
                  </a:cubicBezTo>
                  <a:cubicBezTo>
                    <a:pt x="451" y="13"/>
                    <a:pt x="447" y="17"/>
                    <a:pt x="442" y="17"/>
                  </a:cubicBezTo>
                  <a:cubicBezTo>
                    <a:pt x="438" y="17"/>
                    <a:pt x="434" y="13"/>
                    <a:pt x="434" y="9"/>
                  </a:cubicBezTo>
                  <a:cubicBezTo>
                    <a:pt x="434" y="4"/>
                    <a:pt x="438" y="0"/>
                    <a:pt x="442" y="0"/>
                  </a:cubicBezTo>
                  <a:close/>
                  <a:moveTo>
                    <a:pt x="476" y="0"/>
                  </a:moveTo>
                  <a:lnTo>
                    <a:pt x="476" y="0"/>
                  </a:lnTo>
                  <a:cubicBezTo>
                    <a:pt x="480" y="0"/>
                    <a:pt x="484" y="4"/>
                    <a:pt x="484" y="9"/>
                  </a:cubicBezTo>
                  <a:cubicBezTo>
                    <a:pt x="484" y="13"/>
                    <a:pt x="480" y="17"/>
                    <a:pt x="476" y="17"/>
                  </a:cubicBezTo>
                  <a:cubicBezTo>
                    <a:pt x="471" y="17"/>
                    <a:pt x="467" y="13"/>
                    <a:pt x="467" y="9"/>
                  </a:cubicBezTo>
                  <a:cubicBezTo>
                    <a:pt x="467" y="4"/>
                    <a:pt x="471" y="0"/>
                    <a:pt x="476" y="0"/>
                  </a:cubicBezTo>
                  <a:close/>
                  <a:moveTo>
                    <a:pt x="509" y="0"/>
                  </a:moveTo>
                  <a:lnTo>
                    <a:pt x="509" y="0"/>
                  </a:lnTo>
                  <a:cubicBezTo>
                    <a:pt x="514" y="0"/>
                    <a:pt x="517" y="4"/>
                    <a:pt x="517" y="9"/>
                  </a:cubicBezTo>
                  <a:cubicBezTo>
                    <a:pt x="517" y="13"/>
                    <a:pt x="514" y="17"/>
                    <a:pt x="509" y="17"/>
                  </a:cubicBezTo>
                  <a:cubicBezTo>
                    <a:pt x="504" y="17"/>
                    <a:pt x="501" y="13"/>
                    <a:pt x="501" y="9"/>
                  </a:cubicBezTo>
                  <a:cubicBezTo>
                    <a:pt x="501" y="4"/>
                    <a:pt x="504" y="0"/>
                    <a:pt x="509" y="0"/>
                  </a:cubicBezTo>
                  <a:close/>
                  <a:moveTo>
                    <a:pt x="542" y="0"/>
                  </a:moveTo>
                  <a:lnTo>
                    <a:pt x="542" y="0"/>
                  </a:lnTo>
                  <a:cubicBezTo>
                    <a:pt x="547" y="0"/>
                    <a:pt x="551" y="4"/>
                    <a:pt x="551" y="9"/>
                  </a:cubicBezTo>
                  <a:cubicBezTo>
                    <a:pt x="551" y="13"/>
                    <a:pt x="547" y="17"/>
                    <a:pt x="542" y="17"/>
                  </a:cubicBezTo>
                  <a:cubicBezTo>
                    <a:pt x="538" y="17"/>
                    <a:pt x="534" y="13"/>
                    <a:pt x="534" y="9"/>
                  </a:cubicBezTo>
                  <a:cubicBezTo>
                    <a:pt x="534" y="4"/>
                    <a:pt x="538" y="0"/>
                    <a:pt x="542" y="0"/>
                  </a:cubicBezTo>
                  <a:close/>
                  <a:moveTo>
                    <a:pt x="576" y="0"/>
                  </a:moveTo>
                  <a:lnTo>
                    <a:pt x="576" y="0"/>
                  </a:lnTo>
                  <a:cubicBezTo>
                    <a:pt x="580" y="0"/>
                    <a:pt x="584" y="4"/>
                    <a:pt x="584" y="9"/>
                  </a:cubicBezTo>
                  <a:cubicBezTo>
                    <a:pt x="584" y="13"/>
                    <a:pt x="580" y="17"/>
                    <a:pt x="576" y="17"/>
                  </a:cubicBezTo>
                  <a:cubicBezTo>
                    <a:pt x="571" y="17"/>
                    <a:pt x="567" y="13"/>
                    <a:pt x="567" y="9"/>
                  </a:cubicBezTo>
                  <a:cubicBezTo>
                    <a:pt x="567" y="4"/>
                    <a:pt x="571" y="0"/>
                    <a:pt x="576" y="0"/>
                  </a:cubicBezTo>
                  <a:close/>
                  <a:moveTo>
                    <a:pt x="609" y="0"/>
                  </a:moveTo>
                  <a:lnTo>
                    <a:pt x="609" y="0"/>
                  </a:lnTo>
                  <a:cubicBezTo>
                    <a:pt x="614" y="0"/>
                    <a:pt x="617" y="4"/>
                    <a:pt x="617" y="9"/>
                  </a:cubicBezTo>
                  <a:cubicBezTo>
                    <a:pt x="617" y="13"/>
                    <a:pt x="614" y="17"/>
                    <a:pt x="609" y="17"/>
                  </a:cubicBezTo>
                  <a:cubicBezTo>
                    <a:pt x="604" y="17"/>
                    <a:pt x="601" y="13"/>
                    <a:pt x="601" y="9"/>
                  </a:cubicBezTo>
                  <a:cubicBezTo>
                    <a:pt x="601" y="4"/>
                    <a:pt x="604" y="0"/>
                    <a:pt x="609" y="0"/>
                  </a:cubicBezTo>
                  <a:close/>
                  <a:moveTo>
                    <a:pt x="642" y="0"/>
                  </a:moveTo>
                  <a:lnTo>
                    <a:pt x="642" y="0"/>
                  </a:lnTo>
                  <a:cubicBezTo>
                    <a:pt x="647" y="0"/>
                    <a:pt x="651" y="4"/>
                    <a:pt x="651" y="9"/>
                  </a:cubicBezTo>
                  <a:cubicBezTo>
                    <a:pt x="651" y="13"/>
                    <a:pt x="647" y="17"/>
                    <a:pt x="642" y="17"/>
                  </a:cubicBezTo>
                  <a:cubicBezTo>
                    <a:pt x="638" y="17"/>
                    <a:pt x="634" y="13"/>
                    <a:pt x="634" y="9"/>
                  </a:cubicBezTo>
                  <a:cubicBezTo>
                    <a:pt x="634" y="4"/>
                    <a:pt x="638" y="0"/>
                    <a:pt x="642" y="0"/>
                  </a:cubicBezTo>
                  <a:close/>
                  <a:moveTo>
                    <a:pt x="676" y="0"/>
                  </a:moveTo>
                  <a:lnTo>
                    <a:pt x="676" y="0"/>
                  </a:lnTo>
                  <a:cubicBezTo>
                    <a:pt x="680" y="0"/>
                    <a:pt x="684" y="4"/>
                    <a:pt x="684" y="9"/>
                  </a:cubicBezTo>
                  <a:cubicBezTo>
                    <a:pt x="684" y="13"/>
                    <a:pt x="680" y="17"/>
                    <a:pt x="676" y="17"/>
                  </a:cubicBezTo>
                  <a:cubicBezTo>
                    <a:pt x="671" y="17"/>
                    <a:pt x="667" y="13"/>
                    <a:pt x="667" y="9"/>
                  </a:cubicBezTo>
                  <a:cubicBezTo>
                    <a:pt x="667" y="4"/>
                    <a:pt x="671" y="0"/>
                    <a:pt x="676" y="0"/>
                  </a:cubicBezTo>
                  <a:close/>
                  <a:moveTo>
                    <a:pt x="709" y="0"/>
                  </a:moveTo>
                  <a:lnTo>
                    <a:pt x="709" y="0"/>
                  </a:lnTo>
                  <a:cubicBezTo>
                    <a:pt x="714" y="0"/>
                    <a:pt x="717" y="4"/>
                    <a:pt x="717" y="9"/>
                  </a:cubicBezTo>
                  <a:cubicBezTo>
                    <a:pt x="717" y="13"/>
                    <a:pt x="714" y="17"/>
                    <a:pt x="709" y="17"/>
                  </a:cubicBezTo>
                  <a:cubicBezTo>
                    <a:pt x="705" y="17"/>
                    <a:pt x="701" y="13"/>
                    <a:pt x="701" y="9"/>
                  </a:cubicBezTo>
                  <a:cubicBezTo>
                    <a:pt x="701" y="4"/>
                    <a:pt x="705" y="0"/>
                    <a:pt x="709" y="0"/>
                  </a:cubicBezTo>
                  <a:close/>
                  <a:moveTo>
                    <a:pt x="742" y="0"/>
                  </a:moveTo>
                  <a:lnTo>
                    <a:pt x="742" y="0"/>
                  </a:lnTo>
                  <a:cubicBezTo>
                    <a:pt x="747" y="0"/>
                    <a:pt x="751" y="4"/>
                    <a:pt x="751" y="9"/>
                  </a:cubicBezTo>
                  <a:cubicBezTo>
                    <a:pt x="751" y="13"/>
                    <a:pt x="747" y="17"/>
                    <a:pt x="742" y="17"/>
                  </a:cubicBezTo>
                  <a:cubicBezTo>
                    <a:pt x="738" y="17"/>
                    <a:pt x="734" y="13"/>
                    <a:pt x="734" y="9"/>
                  </a:cubicBezTo>
                  <a:cubicBezTo>
                    <a:pt x="734" y="4"/>
                    <a:pt x="738" y="0"/>
                    <a:pt x="742" y="0"/>
                  </a:cubicBezTo>
                  <a:close/>
                  <a:moveTo>
                    <a:pt x="776" y="0"/>
                  </a:moveTo>
                  <a:lnTo>
                    <a:pt x="776" y="0"/>
                  </a:lnTo>
                  <a:cubicBezTo>
                    <a:pt x="780" y="0"/>
                    <a:pt x="784" y="4"/>
                    <a:pt x="784" y="9"/>
                  </a:cubicBezTo>
                  <a:cubicBezTo>
                    <a:pt x="784" y="13"/>
                    <a:pt x="780" y="17"/>
                    <a:pt x="776" y="17"/>
                  </a:cubicBezTo>
                  <a:cubicBezTo>
                    <a:pt x="771" y="17"/>
                    <a:pt x="767" y="13"/>
                    <a:pt x="767" y="9"/>
                  </a:cubicBezTo>
                  <a:cubicBezTo>
                    <a:pt x="767" y="4"/>
                    <a:pt x="771" y="0"/>
                    <a:pt x="776" y="0"/>
                  </a:cubicBezTo>
                  <a:close/>
                  <a:moveTo>
                    <a:pt x="809" y="0"/>
                  </a:moveTo>
                  <a:lnTo>
                    <a:pt x="809" y="0"/>
                  </a:lnTo>
                  <a:cubicBezTo>
                    <a:pt x="814" y="0"/>
                    <a:pt x="818" y="4"/>
                    <a:pt x="818" y="9"/>
                  </a:cubicBezTo>
                  <a:cubicBezTo>
                    <a:pt x="818" y="13"/>
                    <a:pt x="814" y="17"/>
                    <a:pt x="809" y="17"/>
                  </a:cubicBezTo>
                  <a:cubicBezTo>
                    <a:pt x="805" y="17"/>
                    <a:pt x="801" y="13"/>
                    <a:pt x="801" y="9"/>
                  </a:cubicBezTo>
                  <a:cubicBezTo>
                    <a:pt x="801" y="4"/>
                    <a:pt x="805" y="0"/>
                    <a:pt x="809" y="0"/>
                  </a:cubicBezTo>
                  <a:close/>
                  <a:moveTo>
                    <a:pt x="843" y="0"/>
                  </a:moveTo>
                  <a:lnTo>
                    <a:pt x="843" y="0"/>
                  </a:lnTo>
                  <a:cubicBezTo>
                    <a:pt x="847" y="0"/>
                    <a:pt x="851" y="4"/>
                    <a:pt x="851" y="9"/>
                  </a:cubicBezTo>
                  <a:cubicBezTo>
                    <a:pt x="851" y="13"/>
                    <a:pt x="847" y="17"/>
                    <a:pt x="843" y="17"/>
                  </a:cubicBezTo>
                  <a:cubicBezTo>
                    <a:pt x="838" y="17"/>
                    <a:pt x="834" y="13"/>
                    <a:pt x="834" y="9"/>
                  </a:cubicBezTo>
                  <a:cubicBezTo>
                    <a:pt x="834" y="4"/>
                    <a:pt x="838" y="0"/>
                    <a:pt x="843" y="0"/>
                  </a:cubicBezTo>
                  <a:close/>
                  <a:moveTo>
                    <a:pt x="876" y="0"/>
                  </a:moveTo>
                  <a:lnTo>
                    <a:pt x="876" y="0"/>
                  </a:lnTo>
                  <a:cubicBezTo>
                    <a:pt x="880" y="0"/>
                    <a:pt x="884" y="4"/>
                    <a:pt x="884" y="9"/>
                  </a:cubicBezTo>
                  <a:cubicBezTo>
                    <a:pt x="884" y="13"/>
                    <a:pt x="880" y="17"/>
                    <a:pt x="876" y="17"/>
                  </a:cubicBezTo>
                  <a:cubicBezTo>
                    <a:pt x="871" y="17"/>
                    <a:pt x="868" y="13"/>
                    <a:pt x="868" y="9"/>
                  </a:cubicBezTo>
                  <a:cubicBezTo>
                    <a:pt x="868" y="4"/>
                    <a:pt x="871" y="0"/>
                    <a:pt x="876" y="0"/>
                  </a:cubicBezTo>
                  <a:close/>
                  <a:moveTo>
                    <a:pt x="909" y="0"/>
                  </a:moveTo>
                  <a:lnTo>
                    <a:pt x="909" y="0"/>
                  </a:lnTo>
                  <a:cubicBezTo>
                    <a:pt x="914" y="0"/>
                    <a:pt x="918" y="4"/>
                    <a:pt x="918" y="9"/>
                  </a:cubicBezTo>
                  <a:cubicBezTo>
                    <a:pt x="918" y="13"/>
                    <a:pt x="914" y="17"/>
                    <a:pt x="909" y="17"/>
                  </a:cubicBezTo>
                  <a:cubicBezTo>
                    <a:pt x="905" y="17"/>
                    <a:pt x="901" y="13"/>
                    <a:pt x="901" y="9"/>
                  </a:cubicBezTo>
                  <a:cubicBezTo>
                    <a:pt x="901" y="4"/>
                    <a:pt x="905" y="0"/>
                    <a:pt x="909" y="0"/>
                  </a:cubicBezTo>
                  <a:close/>
                  <a:moveTo>
                    <a:pt x="943" y="0"/>
                  </a:moveTo>
                  <a:lnTo>
                    <a:pt x="943" y="0"/>
                  </a:lnTo>
                  <a:cubicBezTo>
                    <a:pt x="947" y="0"/>
                    <a:pt x="951" y="4"/>
                    <a:pt x="951" y="9"/>
                  </a:cubicBezTo>
                  <a:cubicBezTo>
                    <a:pt x="951" y="13"/>
                    <a:pt x="947" y="17"/>
                    <a:pt x="943" y="17"/>
                  </a:cubicBezTo>
                  <a:cubicBezTo>
                    <a:pt x="938" y="17"/>
                    <a:pt x="934" y="13"/>
                    <a:pt x="934" y="9"/>
                  </a:cubicBezTo>
                  <a:cubicBezTo>
                    <a:pt x="934" y="4"/>
                    <a:pt x="938" y="0"/>
                    <a:pt x="943" y="0"/>
                  </a:cubicBezTo>
                  <a:close/>
                  <a:moveTo>
                    <a:pt x="976" y="0"/>
                  </a:moveTo>
                  <a:lnTo>
                    <a:pt x="976" y="0"/>
                  </a:lnTo>
                  <a:cubicBezTo>
                    <a:pt x="981" y="0"/>
                    <a:pt x="984" y="4"/>
                    <a:pt x="984" y="9"/>
                  </a:cubicBezTo>
                  <a:cubicBezTo>
                    <a:pt x="984" y="13"/>
                    <a:pt x="981" y="17"/>
                    <a:pt x="976" y="17"/>
                  </a:cubicBezTo>
                  <a:cubicBezTo>
                    <a:pt x="971" y="17"/>
                    <a:pt x="968" y="13"/>
                    <a:pt x="968" y="9"/>
                  </a:cubicBezTo>
                  <a:cubicBezTo>
                    <a:pt x="968" y="4"/>
                    <a:pt x="971" y="0"/>
                    <a:pt x="976" y="0"/>
                  </a:cubicBezTo>
                  <a:close/>
                  <a:moveTo>
                    <a:pt x="1009" y="0"/>
                  </a:moveTo>
                  <a:lnTo>
                    <a:pt x="1009" y="0"/>
                  </a:lnTo>
                  <a:cubicBezTo>
                    <a:pt x="1014" y="0"/>
                    <a:pt x="1018" y="4"/>
                    <a:pt x="1018" y="9"/>
                  </a:cubicBezTo>
                  <a:cubicBezTo>
                    <a:pt x="1018" y="13"/>
                    <a:pt x="1014" y="17"/>
                    <a:pt x="1009" y="17"/>
                  </a:cubicBezTo>
                  <a:cubicBezTo>
                    <a:pt x="1005" y="17"/>
                    <a:pt x="1001" y="13"/>
                    <a:pt x="1001" y="9"/>
                  </a:cubicBezTo>
                  <a:cubicBezTo>
                    <a:pt x="1001" y="4"/>
                    <a:pt x="1005" y="0"/>
                    <a:pt x="1009" y="0"/>
                  </a:cubicBezTo>
                  <a:close/>
                  <a:moveTo>
                    <a:pt x="1043" y="0"/>
                  </a:moveTo>
                  <a:lnTo>
                    <a:pt x="1043" y="0"/>
                  </a:lnTo>
                  <a:cubicBezTo>
                    <a:pt x="1047" y="0"/>
                    <a:pt x="1051" y="4"/>
                    <a:pt x="1051" y="9"/>
                  </a:cubicBezTo>
                  <a:cubicBezTo>
                    <a:pt x="1051" y="13"/>
                    <a:pt x="1047" y="17"/>
                    <a:pt x="1043" y="17"/>
                  </a:cubicBezTo>
                  <a:cubicBezTo>
                    <a:pt x="1038" y="17"/>
                    <a:pt x="1034" y="13"/>
                    <a:pt x="1034" y="9"/>
                  </a:cubicBezTo>
                  <a:cubicBezTo>
                    <a:pt x="1034" y="4"/>
                    <a:pt x="1038" y="0"/>
                    <a:pt x="1043" y="0"/>
                  </a:cubicBezTo>
                  <a:close/>
                  <a:moveTo>
                    <a:pt x="1076" y="0"/>
                  </a:moveTo>
                  <a:lnTo>
                    <a:pt x="1076" y="0"/>
                  </a:lnTo>
                  <a:cubicBezTo>
                    <a:pt x="1081" y="0"/>
                    <a:pt x="1084" y="4"/>
                    <a:pt x="1084" y="9"/>
                  </a:cubicBezTo>
                  <a:cubicBezTo>
                    <a:pt x="1084" y="13"/>
                    <a:pt x="1081" y="17"/>
                    <a:pt x="1076" y="17"/>
                  </a:cubicBezTo>
                  <a:cubicBezTo>
                    <a:pt x="1071" y="17"/>
                    <a:pt x="1068" y="13"/>
                    <a:pt x="1068" y="9"/>
                  </a:cubicBezTo>
                  <a:cubicBezTo>
                    <a:pt x="1068" y="4"/>
                    <a:pt x="1071" y="0"/>
                    <a:pt x="1076" y="0"/>
                  </a:cubicBezTo>
                  <a:close/>
                  <a:moveTo>
                    <a:pt x="1109" y="0"/>
                  </a:moveTo>
                  <a:lnTo>
                    <a:pt x="1109" y="0"/>
                  </a:lnTo>
                  <a:cubicBezTo>
                    <a:pt x="1114" y="0"/>
                    <a:pt x="1118" y="4"/>
                    <a:pt x="1118" y="9"/>
                  </a:cubicBezTo>
                  <a:cubicBezTo>
                    <a:pt x="1118" y="13"/>
                    <a:pt x="1114" y="17"/>
                    <a:pt x="1109" y="17"/>
                  </a:cubicBezTo>
                  <a:cubicBezTo>
                    <a:pt x="1105" y="17"/>
                    <a:pt x="1101" y="13"/>
                    <a:pt x="1101" y="9"/>
                  </a:cubicBezTo>
                  <a:cubicBezTo>
                    <a:pt x="1101" y="4"/>
                    <a:pt x="1105" y="0"/>
                    <a:pt x="1109" y="0"/>
                  </a:cubicBezTo>
                  <a:close/>
                  <a:moveTo>
                    <a:pt x="1143" y="0"/>
                  </a:moveTo>
                  <a:lnTo>
                    <a:pt x="1143" y="0"/>
                  </a:lnTo>
                  <a:cubicBezTo>
                    <a:pt x="1147" y="0"/>
                    <a:pt x="1151" y="4"/>
                    <a:pt x="1151" y="9"/>
                  </a:cubicBezTo>
                  <a:cubicBezTo>
                    <a:pt x="1151" y="13"/>
                    <a:pt x="1147" y="17"/>
                    <a:pt x="1143" y="17"/>
                  </a:cubicBezTo>
                  <a:cubicBezTo>
                    <a:pt x="1138" y="17"/>
                    <a:pt x="1134" y="13"/>
                    <a:pt x="1134" y="9"/>
                  </a:cubicBezTo>
                  <a:cubicBezTo>
                    <a:pt x="1134" y="4"/>
                    <a:pt x="1138" y="0"/>
                    <a:pt x="1143" y="0"/>
                  </a:cubicBezTo>
                  <a:close/>
                  <a:moveTo>
                    <a:pt x="1176" y="0"/>
                  </a:moveTo>
                  <a:lnTo>
                    <a:pt x="1176" y="0"/>
                  </a:lnTo>
                  <a:cubicBezTo>
                    <a:pt x="1181" y="0"/>
                    <a:pt x="1184" y="4"/>
                    <a:pt x="1184" y="9"/>
                  </a:cubicBezTo>
                  <a:cubicBezTo>
                    <a:pt x="1184" y="13"/>
                    <a:pt x="1181" y="17"/>
                    <a:pt x="1176" y="17"/>
                  </a:cubicBezTo>
                  <a:cubicBezTo>
                    <a:pt x="1171" y="17"/>
                    <a:pt x="1168" y="13"/>
                    <a:pt x="1168" y="9"/>
                  </a:cubicBezTo>
                  <a:cubicBezTo>
                    <a:pt x="1168" y="4"/>
                    <a:pt x="1171" y="0"/>
                    <a:pt x="1176" y="0"/>
                  </a:cubicBezTo>
                  <a:close/>
                  <a:moveTo>
                    <a:pt x="1209" y="0"/>
                  </a:moveTo>
                  <a:lnTo>
                    <a:pt x="1209" y="0"/>
                  </a:lnTo>
                  <a:cubicBezTo>
                    <a:pt x="1214" y="0"/>
                    <a:pt x="1218" y="4"/>
                    <a:pt x="1218" y="9"/>
                  </a:cubicBezTo>
                  <a:cubicBezTo>
                    <a:pt x="1218" y="13"/>
                    <a:pt x="1214" y="17"/>
                    <a:pt x="1209" y="17"/>
                  </a:cubicBezTo>
                  <a:cubicBezTo>
                    <a:pt x="1205" y="17"/>
                    <a:pt x="1201" y="13"/>
                    <a:pt x="1201" y="9"/>
                  </a:cubicBezTo>
                  <a:cubicBezTo>
                    <a:pt x="1201" y="4"/>
                    <a:pt x="1205" y="0"/>
                    <a:pt x="1209" y="0"/>
                  </a:cubicBezTo>
                  <a:close/>
                  <a:moveTo>
                    <a:pt x="1243" y="0"/>
                  </a:moveTo>
                  <a:lnTo>
                    <a:pt x="1243" y="0"/>
                  </a:lnTo>
                  <a:cubicBezTo>
                    <a:pt x="1247" y="0"/>
                    <a:pt x="1251" y="4"/>
                    <a:pt x="1251" y="9"/>
                  </a:cubicBezTo>
                  <a:cubicBezTo>
                    <a:pt x="1251" y="13"/>
                    <a:pt x="1247" y="17"/>
                    <a:pt x="1243" y="17"/>
                  </a:cubicBezTo>
                  <a:cubicBezTo>
                    <a:pt x="1238" y="17"/>
                    <a:pt x="1234" y="13"/>
                    <a:pt x="1234" y="9"/>
                  </a:cubicBezTo>
                  <a:cubicBezTo>
                    <a:pt x="1234" y="4"/>
                    <a:pt x="1238" y="0"/>
                    <a:pt x="1243" y="0"/>
                  </a:cubicBezTo>
                  <a:close/>
                  <a:moveTo>
                    <a:pt x="1276" y="0"/>
                  </a:moveTo>
                  <a:lnTo>
                    <a:pt x="1276" y="0"/>
                  </a:lnTo>
                  <a:cubicBezTo>
                    <a:pt x="1281" y="0"/>
                    <a:pt x="1284" y="4"/>
                    <a:pt x="1284" y="9"/>
                  </a:cubicBezTo>
                  <a:cubicBezTo>
                    <a:pt x="1284" y="13"/>
                    <a:pt x="1281" y="17"/>
                    <a:pt x="1276" y="17"/>
                  </a:cubicBezTo>
                  <a:cubicBezTo>
                    <a:pt x="1271" y="17"/>
                    <a:pt x="1268" y="13"/>
                    <a:pt x="1268" y="9"/>
                  </a:cubicBezTo>
                  <a:cubicBezTo>
                    <a:pt x="1268" y="4"/>
                    <a:pt x="1271" y="0"/>
                    <a:pt x="1276" y="0"/>
                  </a:cubicBezTo>
                  <a:close/>
                  <a:moveTo>
                    <a:pt x="1309" y="0"/>
                  </a:moveTo>
                  <a:lnTo>
                    <a:pt x="1309" y="0"/>
                  </a:lnTo>
                  <a:cubicBezTo>
                    <a:pt x="1314" y="0"/>
                    <a:pt x="1318" y="4"/>
                    <a:pt x="1318" y="9"/>
                  </a:cubicBezTo>
                  <a:cubicBezTo>
                    <a:pt x="1318" y="13"/>
                    <a:pt x="1314" y="17"/>
                    <a:pt x="1309" y="17"/>
                  </a:cubicBezTo>
                  <a:cubicBezTo>
                    <a:pt x="1305" y="17"/>
                    <a:pt x="1301" y="13"/>
                    <a:pt x="1301" y="9"/>
                  </a:cubicBezTo>
                  <a:cubicBezTo>
                    <a:pt x="1301" y="4"/>
                    <a:pt x="1305" y="0"/>
                    <a:pt x="1309" y="0"/>
                  </a:cubicBezTo>
                  <a:close/>
                  <a:moveTo>
                    <a:pt x="1343" y="0"/>
                  </a:moveTo>
                  <a:lnTo>
                    <a:pt x="1343" y="0"/>
                  </a:lnTo>
                  <a:cubicBezTo>
                    <a:pt x="1347" y="0"/>
                    <a:pt x="1351" y="4"/>
                    <a:pt x="1351" y="9"/>
                  </a:cubicBezTo>
                  <a:cubicBezTo>
                    <a:pt x="1351" y="13"/>
                    <a:pt x="1347" y="17"/>
                    <a:pt x="1343" y="17"/>
                  </a:cubicBezTo>
                  <a:cubicBezTo>
                    <a:pt x="1338" y="17"/>
                    <a:pt x="1334" y="13"/>
                    <a:pt x="1334" y="9"/>
                  </a:cubicBezTo>
                  <a:cubicBezTo>
                    <a:pt x="1334" y="4"/>
                    <a:pt x="1338" y="0"/>
                    <a:pt x="1343" y="0"/>
                  </a:cubicBezTo>
                  <a:close/>
                  <a:moveTo>
                    <a:pt x="1376" y="0"/>
                  </a:moveTo>
                  <a:lnTo>
                    <a:pt x="1376" y="0"/>
                  </a:lnTo>
                  <a:cubicBezTo>
                    <a:pt x="1381" y="0"/>
                    <a:pt x="1384" y="4"/>
                    <a:pt x="1384" y="9"/>
                  </a:cubicBezTo>
                  <a:cubicBezTo>
                    <a:pt x="1384" y="13"/>
                    <a:pt x="1381" y="17"/>
                    <a:pt x="1376" y="17"/>
                  </a:cubicBezTo>
                  <a:cubicBezTo>
                    <a:pt x="1372" y="17"/>
                    <a:pt x="1368" y="13"/>
                    <a:pt x="1368" y="9"/>
                  </a:cubicBezTo>
                  <a:cubicBezTo>
                    <a:pt x="1368" y="4"/>
                    <a:pt x="1372" y="0"/>
                    <a:pt x="1376" y="0"/>
                  </a:cubicBezTo>
                  <a:close/>
                  <a:moveTo>
                    <a:pt x="1409" y="0"/>
                  </a:moveTo>
                  <a:lnTo>
                    <a:pt x="1409" y="0"/>
                  </a:lnTo>
                  <a:cubicBezTo>
                    <a:pt x="1414" y="0"/>
                    <a:pt x="1418" y="4"/>
                    <a:pt x="1418" y="9"/>
                  </a:cubicBezTo>
                  <a:cubicBezTo>
                    <a:pt x="1418" y="13"/>
                    <a:pt x="1414" y="17"/>
                    <a:pt x="1409" y="17"/>
                  </a:cubicBezTo>
                  <a:cubicBezTo>
                    <a:pt x="1405" y="17"/>
                    <a:pt x="1401" y="13"/>
                    <a:pt x="1401" y="9"/>
                  </a:cubicBezTo>
                  <a:cubicBezTo>
                    <a:pt x="1401" y="4"/>
                    <a:pt x="1405" y="0"/>
                    <a:pt x="1409" y="0"/>
                  </a:cubicBezTo>
                  <a:close/>
                  <a:moveTo>
                    <a:pt x="1443" y="0"/>
                  </a:moveTo>
                  <a:lnTo>
                    <a:pt x="1443" y="0"/>
                  </a:lnTo>
                  <a:cubicBezTo>
                    <a:pt x="1447" y="0"/>
                    <a:pt x="1451" y="4"/>
                    <a:pt x="1451" y="9"/>
                  </a:cubicBezTo>
                  <a:cubicBezTo>
                    <a:pt x="1451" y="13"/>
                    <a:pt x="1447" y="17"/>
                    <a:pt x="1443" y="17"/>
                  </a:cubicBezTo>
                  <a:cubicBezTo>
                    <a:pt x="1438" y="17"/>
                    <a:pt x="1434" y="13"/>
                    <a:pt x="1434" y="9"/>
                  </a:cubicBezTo>
                  <a:cubicBezTo>
                    <a:pt x="1434" y="4"/>
                    <a:pt x="1438" y="0"/>
                    <a:pt x="1443" y="0"/>
                  </a:cubicBezTo>
                  <a:close/>
                  <a:moveTo>
                    <a:pt x="1476" y="0"/>
                  </a:moveTo>
                  <a:lnTo>
                    <a:pt x="1476" y="0"/>
                  </a:lnTo>
                  <a:cubicBezTo>
                    <a:pt x="1481" y="0"/>
                    <a:pt x="1485" y="4"/>
                    <a:pt x="1485" y="9"/>
                  </a:cubicBezTo>
                  <a:cubicBezTo>
                    <a:pt x="1485" y="13"/>
                    <a:pt x="1481" y="17"/>
                    <a:pt x="1476" y="17"/>
                  </a:cubicBezTo>
                  <a:cubicBezTo>
                    <a:pt x="1472" y="17"/>
                    <a:pt x="1468" y="13"/>
                    <a:pt x="1468" y="9"/>
                  </a:cubicBezTo>
                  <a:cubicBezTo>
                    <a:pt x="1468" y="4"/>
                    <a:pt x="1472" y="0"/>
                    <a:pt x="1476" y="0"/>
                  </a:cubicBezTo>
                  <a:close/>
                  <a:moveTo>
                    <a:pt x="1510" y="0"/>
                  </a:moveTo>
                  <a:lnTo>
                    <a:pt x="1510" y="0"/>
                  </a:lnTo>
                  <a:cubicBezTo>
                    <a:pt x="1514" y="0"/>
                    <a:pt x="1518" y="4"/>
                    <a:pt x="1518" y="9"/>
                  </a:cubicBezTo>
                  <a:cubicBezTo>
                    <a:pt x="1518" y="13"/>
                    <a:pt x="1514" y="17"/>
                    <a:pt x="1510" y="17"/>
                  </a:cubicBezTo>
                  <a:cubicBezTo>
                    <a:pt x="1505" y="17"/>
                    <a:pt x="1501" y="13"/>
                    <a:pt x="1501" y="9"/>
                  </a:cubicBezTo>
                  <a:cubicBezTo>
                    <a:pt x="1501" y="4"/>
                    <a:pt x="1505" y="0"/>
                    <a:pt x="1510" y="0"/>
                  </a:cubicBezTo>
                  <a:close/>
                  <a:moveTo>
                    <a:pt x="1543" y="0"/>
                  </a:moveTo>
                  <a:lnTo>
                    <a:pt x="1543" y="0"/>
                  </a:lnTo>
                  <a:cubicBezTo>
                    <a:pt x="1547" y="0"/>
                    <a:pt x="1551" y="4"/>
                    <a:pt x="1551" y="9"/>
                  </a:cubicBezTo>
                  <a:cubicBezTo>
                    <a:pt x="1551" y="13"/>
                    <a:pt x="1547" y="17"/>
                    <a:pt x="1543" y="17"/>
                  </a:cubicBezTo>
                  <a:cubicBezTo>
                    <a:pt x="1538" y="17"/>
                    <a:pt x="1535" y="13"/>
                    <a:pt x="1535" y="9"/>
                  </a:cubicBezTo>
                  <a:cubicBezTo>
                    <a:pt x="1535" y="4"/>
                    <a:pt x="1538" y="0"/>
                    <a:pt x="1543" y="0"/>
                  </a:cubicBezTo>
                  <a:close/>
                  <a:moveTo>
                    <a:pt x="1576" y="0"/>
                  </a:moveTo>
                  <a:lnTo>
                    <a:pt x="1576" y="0"/>
                  </a:lnTo>
                  <a:cubicBezTo>
                    <a:pt x="1581" y="0"/>
                    <a:pt x="1585" y="4"/>
                    <a:pt x="1585" y="9"/>
                  </a:cubicBezTo>
                  <a:cubicBezTo>
                    <a:pt x="1585" y="13"/>
                    <a:pt x="1581" y="17"/>
                    <a:pt x="1576" y="17"/>
                  </a:cubicBezTo>
                  <a:cubicBezTo>
                    <a:pt x="1572" y="17"/>
                    <a:pt x="1568" y="13"/>
                    <a:pt x="1568" y="9"/>
                  </a:cubicBezTo>
                  <a:cubicBezTo>
                    <a:pt x="1568" y="4"/>
                    <a:pt x="1572" y="0"/>
                    <a:pt x="1576" y="0"/>
                  </a:cubicBezTo>
                  <a:close/>
                  <a:moveTo>
                    <a:pt x="1610" y="0"/>
                  </a:moveTo>
                  <a:lnTo>
                    <a:pt x="1610" y="0"/>
                  </a:lnTo>
                  <a:cubicBezTo>
                    <a:pt x="1614" y="0"/>
                    <a:pt x="1618" y="4"/>
                    <a:pt x="1618" y="9"/>
                  </a:cubicBezTo>
                  <a:cubicBezTo>
                    <a:pt x="1618" y="13"/>
                    <a:pt x="1614" y="17"/>
                    <a:pt x="1610" y="17"/>
                  </a:cubicBezTo>
                  <a:cubicBezTo>
                    <a:pt x="1605" y="17"/>
                    <a:pt x="1601" y="13"/>
                    <a:pt x="1601" y="9"/>
                  </a:cubicBezTo>
                  <a:cubicBezTo>
                    <a:pt x="1601" y="4"/>
                    <a:pt x="1605" y="0"/>
                    <a:pt x="1610" y="0"/>
                  </a:cubicBezTo>
                  <a:close/>
                  <a:moveTo>
                    <a:pt x="1643" y="0"/>
                  </a:moveTo>
                  <a:lnTo>
                    <a:pt x="1643" y="0"/>
                  </a:lnTo>
                  <a:cubicBezTo>
                    <a:pt x="1648" y="0"/>
                    <a:pt x="1651" y="4"/>
                    <a:pt x="1651" y="9"/>
                  </a:cubicBezTo>
                  <a:cubicBezTo>
                    <a:pt x="1651" y="13"/>
                    <a:pt x="1648" y="17"/>
                    <a:pt x="1643" y="17"/>
                  </a:cubicBezTo>
                  <a:cubicBezTo>
                    <a:pt x="1638" y="17"/>
                    <a:pt x="1635" y="13"/>
                    <a:pt x="1635" y="9"/>
                  </a:cubicBezTo>
                  <a:cubicBezTo>
                    <a:pt x="1635" y="4"/>
                    <a:pt x="1638" y="0"/>
                    <a:pt x="1643" y="0"/>
                  </a:cubicBezTo>
                  <a:close/>
                  <a:moveTo>
                    <a:pt x="1676" y="0"/>
                  </a:moveTo>
                  <a:lnTo>
                    <a:pt x="1676" y="0"/>
                  </a:lnTo>
                  <a:cubicBezTo>
                    <a:pt x="1681" y="0"/>
                    <a:pt x="1685" y="4"/>
                    <a:pt x="1685" y="9"/>
                  </a:cubicBezTo>
                  <a:cubicBezTo>
                    <a:pt x="1685" y="13"/>
                    <a:pt x="1681" y="17"/>
                    <a:pt x="1676" y="17"/>
                  </a:cubicBezTo>
                  <a:cubicBezTo>
                    <a:pt x="1672" y="17"/>
                    <a:pt x="1668" y="13"/>
                    <a:pt x="1668" y="9"/>
                  </a:cubicBezTo>
                  <a:cubicBezTo>
                    <a:pt x="1668" y="4"/>
                    <a:pt x="1672" y="0"/>
                    <a:pt x="1676" y="0"/>
                  </a:cubicBezTo>
                  <a:close/>
                  <a:moveTo>
                    <a:pt x="1710" y="0"/>
                  </a:moveTo>
                  <a:lnTo>
                    <a:pt x="1710" y="0"/>
                  </a:lnTo>
                  <a:cubicBezTo>
                    <a:pt x="1714" y="0"/>
                    <a:pt x="1718" y="4"/>
                    <a:pt x="1718" y="9"/>
                  </a:cubicBezTo>
                  <a:cubicBezTo>
                    <a:pt x="1718" y="13"/>
                    <a:pt x="1714" y="17"/>
                    <a:pt x="1710" y="17"/>
                  </a:cubicBezTo>
                  <a:cubicBezTo>
                    <a:pt x="1705" y="17"/>
                    <a:pt x="1701" y="13"/>
                    <a:pt x="1701" y="9"/>
                  </a:cubicBezTo>
                  <a:cubicBezTo>
                    <a:pt x="1701" y="4"/>
                    <a:pt x="1705" y="0"/>
                    <a:pt x="1710" y="0"/>
                  </a:cubicBezTo>
                  <a:close/>
                  <a:moveTo>
                    <a:pt x="1743" y="0"/>
                  </a:moveTo>
                  <a:lnTo>
                    <a:pt x="1743" y="0"/>
                  </a:lnTo>
                  <a:cubicBezTo>
                    <a:pt x="1748" y="0"/>
                    <a:pt x="1751" y="4"/>
                    <a:pt x="1751" y="9"/>
                  </a:cubicBezTo>
                  <a:cubicBezTo>
                    <a:pt x="1751" y="13"/>
                    <a:pt x="1748" y="17"/>
                    <a:pt x="1743" y="17"/>
                  </a:cubicBezTo>
                  <a:cubicBezTo>
                    <a:pt x="1738" y="17"/>
                    <a:pt x="1735" y="13"/>
                    <a:pt x="1735" y="9"/>
                  </a:cubicBezTo>
                  <a:cubicBezTo>
                    <a:pt x="1735" y="4"/>
                    <a:pt x="1738" y="0"/>
                    <a:pt x="1743" y="0"/>
                  </a:cubicBezTo>
                  <a:close/>
                </a:path>
              </a:pathLst>
            </a:custGeom>
            <a:solidFill>
              <a:srgbClr val="000000"/>
            </a:solidFill>
            <a:ln w="1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19019" name="Group 995"/>
            <p:cNvGrpSpPr>
              <a:grpSpLocks/>
            </p:cNvGrpSpPr>
            <p:nvPr/>
          </p:nvGrpSpPr>
          <p:grpSpPr bwMode="auto">
            <a:xfrm>
              <a:off x="4557" y="3066"/>
              <a:ext cx="59" cy="51"/>
              <a:chOff x="4557" y="3066"/>
              <a:chExt cx="59" cy="51"/>
            </a:xfrm>
          </p:grpSpPr>
          <p:sp>
            <p:nvSpPr>
              <p:cNvPr id="19797" name="Oval 993"/>
              <p:cNvSpPr>
                <a:spLocks noChangeArrowheads="1"/>
              </p:cNvSpPr>
              <p:nvPr/>
            </p:nvSpPr>
            <p:spPr bwMode="auto">
              <a:xfrm>
                <a:off x="4557" y="3066"/>
                <a:ext cx="59" cy="51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CC0000"/>
                  </a:buClr>
                  <a:buSzPct val="120000"/>
                  <a:buFont typeface="Wingdings" panose="05000000000000000000" pitchFamily="2" charset="2"/>
                  <a:buChar char="F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33CC33"/>
                  </a:buClr>
                  <a:buFont typeface="Wingdings" panose="05000000000000000000" pitchFamily="2" charset="2"/>
                  <a:buChar char="Ø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l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3pPr>
                <a:lvl4pPr marL="1600200" indent="-228600">
                  <a:spcBef>
                    <a:spcPct val="20000"/>
                  </a:spcBef>
                  <a:buSzPct val="90000"/>
                  <a:buFont typeface="Wingdings" panose="05000000000000000000" pitchFamily="2" charset="2"/>
                  <a:buChar char="p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spcBef>
                    <a:spcPct val="20000"/>
                  </a:spcBef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en-US" sz="1800">
                  <a:ea typeface="宋体" panose="02010600030101010101" pitchFamily="2" charset="-122"/>
                </a:endParaRPr>
              </a:p>
            </p:txBody>
          </p:sp>
          <p:sp>
            <p:nvSpPr>
              <p:cNvPr id="19798" name="Oval 994"/>
              <p:cNvSpPr>
                <a:spLocks noChangeArrowheads="1"/>
              </p:cNvSpPr>
              <p:nvPr/>
            </p:nvSpPr>
            <p:spPr bwMode="auto">
              <a:xfrm>
                <a:off x="4557" y="3066"/>
                <a:ext cx="59" cy="51"/>
              </a:xfrm>
              <a:prstGeom prst="ellipse">
                <a:avLst/>
              </a:prstGeom>
              <a:noFill/>
              <a:ln w="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CC0000"/>
                  </a:buClr>
                  <a:buSzPct val="120000"/>
                  <a:buFont typeface="Wingdings" panose="05000000000000000000" pitchFamily="2" charset="2"/>
                  <a:buChar char="F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33CC33"/>
                  </a:buClr>
                  <a:buFont typeface="Wingdings" panose="05000000000000000000" pitchFamily="2" charset="2"/>
                  <a:buChar char="Ø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l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3pPr>
                <a:lvl4pPr marL="1600200" indent="-228600">
                  <a:spcBef>
                    <a:spcPct val="20000"/>
                  </a:spcBef>
                  <a:buSzPct val="90000"/>
                  <a:buFont typeface="Wingdings" panose="05000000000000000000" pitchFamily="2" charset="2"/>
                  <a:buChar char="p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spcBef>
                    <a:spcPct val="20000"/>
                  </a:spcBef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en-US" sz="1800"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19020" name="Rectangle 996"/>
            <p:cNvSpPr>
              <a:spLocks noChangeArrowheads="1"/>
            </p:cNvSpPr>
            <p:nvPr/>
          </p:nvSpPr>
          <p:spPr bwMode="auto">
            <a:xfrm>
              <a:off x="4565" y="3064"/>
              <a:ext cx="40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CC0000"/>
                </a:buClr>
                <a:buSzPct val="120000"/>
                <a:buFont typeface="Wingdings" panose="05000000000000000000" pitchFamily="2" charset="2"/>
                <a:buChar char="F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3CC33"/>
                </a:buClr>
                <a:buFont typeface="Wingdings" panose="05000000000000000000" pitchFamily="2" charset="2"/>
                <a:buChar char="Ø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spcBef>
                  <a:spcPct val="20000"/>
                </a:spcBef>
                <a:buSzPct val="90000"/>
                <a:buFont typeface="Wingdings" panose="05000000000000000000" pitchFamily="2" charset="2"/>
                <a:buChar char="p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zh-CN" altLang="zh-CN" sz="70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U</a:t>
              </a:r>
              <a:endParaRPr lang="zh-CN" altLang="zh-CN" sz="1800">
                <a:ea typeface="宋体" panose="02010600030101010101" pitchFamily="2" charset="-122"/>
              </a:endParaRPr>
            </a:p>
          </p:txBody>
        </p:sp>
        <p:sp>
          <p:nvSpPr>
            <p:cNvPr id="19021" name="Rectangle 997"/>
            <p:cNvSpPr>
              <a:spLocks noChangeArrowheads="1"/>
            </p:cNvSpPr>
            <p:nvPr/>
          </p:nvSpPr>
          <p:spPr bwMode="auto">
            <a:xfrm>
              <a:off x="4611" y="3064"/>
              <a:ext cx="14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CC0000"/>
                </a:buClr>
                <a:buSzPct val="120000"/>
                <a:buFont typeface="Wingdings" panose="05000000000000000000" pitchFamily="2" charset="2"/>
                <a:buChar char="F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3CC33"/>
                </a:buClr>
                <a:buFont typeface="Wingdings" panose="05000000000000000000" pitchFamily="2" charset="2"/>
                <a:buChar char="Ø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spcBef>
                  <a:spcPct val="20000"/>
                </a:spcBef>
                <a:buSzPct val="90000"/>
                <a:buFont typeface="Wingdings" panose="05000000000000000000" pitchFamily="2" charset="2"/>
                <a:buChar char="p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zh-CN" altLang="zh-CN" sz="70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 </a:t>
              </a:r>
              <a:endParaRPr lang="zh-CN" altLang="zh-CN" sz="1800">
                <a:ea typeface="宋体" panose="02010600030101010101" pitchFamily="2" charset="-122"/>
              </a:endParaRPr>
            </a:p>
          </p:txBody>
        </p:sp>
        <p:sp>
          <p:nvSpPr>
            <p:cNvPr id="19022" name="Freeform 998"/>
            <p:cNvSpPr>
              <a:spLocks noEditPoints="1"/>
            </p:cNvSpPr>
            <p:nvPr/>
          </p:nvSpPr>
          <p:spPr bwMode="auto">
            <a:xfrm>
              <a:off x="4793" y="3067"/>
              <a:ext cx="3" cy="28"/>
            </a:xfrm>
            <a:custGeom>
              <a:avLst/>
              <a:gdLst>
                <a:gd name="T0" fmla="*/ 1 w 17"/>
                <a:gd name="T1" fmla="*/ 0 h 151"/>
                <a:gd name="T2" fmla="*/ 1 w 17"/>
                <a:gd name="T3" fmla="*/ 0 h 151"/>
                <a:gd name="T4" fmla="*/ 0 w 17"/>
                <a:gd name="T5" fmla="*/ 1 h 151"/>
                <a:gd name="T6" fmla="*/ 0 w 17"/>
                <a:gd name="T7" fmla="*/ 0 h 151"/>
                <a:gd name="T8" fmla="*/ 0 w 17"/>
                <a:gd name="T9" fmla="*/ 0 h 151"/>
                <a:gd name="T10" fmla="*/ 0 w 17"/>
                <a:gd name="T11" fmla="*/ 0 h 151"/>
                <a:gd name="T12" fmla="*/ 1 w 17"/>
                <a:gd name="T13" fmla="*/ 0 h 151"/>
                <a:gd name="T14" fmla="*/ 1 w 17"/>
                <a:gd name="T15" fmla="*/ 1 h 151"/>
                <a:gd name="T16" fmla="*/ 1 w 17"/>
                <a:gd name="T17" fmla="*/ 1 h 151"/>
                <a:gd name="T18" fmla="*/ 0 w 17"/>
                <a:gd name="T19" fmla="*/ 2 h 151"/>
                <a:gd name="T20" fmla="*/ 0 w 17"/>
                <a:gd name="T21" fmla="*/ 1 h 151"/>
                <a:gd name="T22" fmla="*/ 0 w 17"/>
                <a:gd name="T23" fmla="*/ 1 h 151"/>
                <a:gd name="T24" fmla="*/ 0 w 17"/>
                <a:gd name="T25" fmla="*/ 1 h 151"/>
                <a:gd name="T26" fmla="*/ 1 w 17"/>
                <a:gd name="T27" fmla="*/ 1 h 151"/>
                <a:gd name="T28" fmla="*/ 1 w 17"/>
                <a:gd name="T29" fmla="*/ 3 h 151"/>
                <a:gd name="T30" fmla="*/ 1 w 17"/>
                <a:gd name="T31" fmla="*/ 3 h 151"/>
                <a:gd name="T32" fmla="*/ 0 w 17"/>
                <a:gd name="T33" fmla="*/ 3 h 151"/>
                <a:gd name="T34" fmla="*/ 0 w 17"/>
                <a:gd name="T35" fmla="*/ 3 h 151"/>
                <a:gd name="T36" fmla="*/ 0 w 17"/>
                <a:gd name="T37" fmla="*/ 3 h 151"/>
                <a:gd name="T38" fmla="*/ 0 w 17"/>
                <a:gd name="T39" fmla="*/ 2 h 151"/>
                <a:gd name="T40" fmla="*/ 1 w 17"/>
                <a:gd name="T41" fmla="*/ 3 h 151"/>
                <a:gd name="T42" fmla="*/ 1 w 17"/>
                <a:gd name="T43" fmla="*/ 4 h 151"/>
                <a:gd name="T44" fmla="*/ 1 w 17"/>
                <a:gd name="T45" fmla="*/ 4 h 151"/>
                <a:gd name="T46" fmla="*/ 0 w 17"/>
                <a:gd name="T47" fmla="*/ 4 h 151"/>
                <a:gd name="T48" fmla="*/ 0 w 17"/>
                <a:gd name="T49" fmla="*/ 4 h 151"/>
                <a:gd name="T50" fmla="*/ 0 w 17"/>
                <a:gd name="T51" fmla="*/ 4 h 151"/>
                <a:gd name="T52" fmla="*/ 0 w 17"/>
                <a:gd name="T53" fmla="*/ 4 h 151"/>
                <a:gd name="T54" fmla="*/ 1 w 17"/>
                <a:gd name="T55" fmla="*/ 4 h 151"/>
                <a:gd name="T56" fmla="*/ 1 w 17"/>
                <a:gd name="T57" fmla="*/ 5 h 151"/>
                <a:gd name="T58" fmla="*/ 1 w 17"/>
                <a:gd name="T59" fmla="*/ 5 h 151"/>
                <a:gd name="T60" fmla="*/ 0 w 17"/>
                <a:gd name="T61" fmla="*/ 5 h 151"/>
                <a:gd name="T62" fmla="*/ 0 w 17"/>
                <a:gd name="T63" fmla="*/ 5 h 151"/>
                <a:gd name="T64" fmla="*/ 0 w 17"/>
                <a:gd name="T65" fmla="*/ 5 h 151"/>
                <a:gd name="T66" fmla="*/ 0 w 17"/>
                <a:gd name="T67" fmla="*/ 5 h 151"/>
                <a:gd name="T68" fmla="*/ 1 w 17"/>
                <a:gd name="T69" fmla="*/ 5 h 15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7" h="151">
                  <a:moveTo>
                    <a:pt x="17" y="9"/>
                  </a:moveTo>
                  <a:lnTo>
                    <a:pt x="17" y="9"/>
                  </a:lnTo>
                  <a:cubicBezTo>
                    <a:pt x="17" y="13"/>
                    <a:pt x="13" y="17"/>
                    <a:pt x="9" y="17"/>
                  </a:cubicBezTo>
                  <a:cubicBezTo>
                    <a:pt x="4" y="17"/>
                    <a:pt x="0" y="13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13" y="0"/>
                    <a:pt x="17" y="4"/>
                    <a:pt x="17" y="9"/>
                  </a:cubicBezTo>
                  <a:close/>
                  <a:moveTo>
                    <a:pt x="17" y="42"/>
                  </a:moveTo>
                  <a:lnTo>
                    <a:pt x="17" y="42"/>
                  </a:lnTo>
                  <a:cubicBezTo>
                    <a:pt x="17" y="47"/>
                    <a:pt x="13" y="51"/>
                    <a:pt x="9" y="51"/>
                  </a:cubicBezTo>
                  <a:cubicBezTo>
                    <a:pt x="4" y="51"/>
                    <a:pt x="0" y="47"/>
                    <a:pt x="0" y="42"/>
                  </a:cubicBezTo>
                  <a:cubicBezTo>
                    <a:pt x="0" y="38"/>
                    <a:pt x="4" y="34"/>
                    <a:pt x="9" y="34"/>
                  </a:cubicBezTo>
                  <a:cubicBezTo>
                    <a:pt x="13" y="34"/>
                    <a:pt x="17" y="38"/>
                    <a:pt x="17" y="42"/>
                  </a:cubicBezTo>
                  <a:close/>
                  <a:moveTo>
                    <a:pt x="17" y="76"/>
                  </a:moveTo>
                  <a:lnTo>
                    <a:pt x="17" y="76"/>
                  </a:lnTo>
                  <a:cubicBezTo>
                    <a:pt x="17" y="80"/>
                    <a:pt x="13" y="84"/>
                    <a:pt x="9" y="84"/>
                  </a:cubicBezTo>
                  <a:cubicBezTo>
                    <a:pt x="4" y="84"/>
                    <a:pt x="0" y="80"/>
                    <a:pt x="0" y="76"/>
                  </a:cubicBezTo>
                  <a:cubicBezTo>
                    <a:pt x="0" y="71"/>
                    <a:pt x="4" y="67"/>
                    <a:pt x="9" y="67"/>
                  </a:cubicBezTo>
                  <a:cubicBezTo>
                    <a:pt x="13" y="67"/>
                    <a:pt x="17" y="71"/>
                    <a:pt x="17" y="76"/>
                  </a:cubicBezTo>
                  <a:close/>
                  <a:moveTo>
                    <a:pt x="17" y="109"/>
                  </a:moveTo>
                  <a:lnTo>
                    <a:pt x="17" y="109"/>
                  </a:lnTo>
                  <a:cubicBezTo>
                    <a:pt x="17" y="113"/>
                    <a:pt x="13" y="117"/>
                    <a:pt x="9" y="117"/>
                  </a:cubicBezTo>
                  <a:cubicBezTo>
                    <a:pt x="4" y="117"/>
                    <a:pt x="0" y="113"/>
                    <a:pt x="0" y="109"/>
                  </a:cubicBezTo>
                  <a:cubicBezTo>
                    <a:pt x="0" y="104"/>
                    <a:pt x="4" y="101"/>
                    <a:pt x="9" y="101"/>
                  </a:cubicBezTo>
                  <a:cubicBezTo>
                    <a:pt x="13" y="101"/>
                    <a:pt x="17" y="104"/>
                    <a:pt x="17" y="109"/>
                  </a:cubicBezTo>
                  <a:close/>
                  <a:moveTo>
                    <a:pt x="17" y="142"/>
                  </a:moveTo>
                  <a:lnTo>
                    <a:pt x="17" y="142"/>
                  </a:lnTo>
                  <a:cubicBezTo>
                    <a:pt x="17" y="147"/>
                    <a:pt x="13" y="151"/>
                    <a:pt x="9" y="151"/>
                  </a:cubicBezTo>
                  <a:cubicBezTo>
                    <a:pt x="4" y="151"/>
                    <a:pt x="0" y="147"/>
                    <a:pt x="0" y="142"/>
                  </a:cubicBezTo>
                  <a:cubicBezTo>
                    <a:pt x="0" y="138"/>
                    <a:pt x="4" y="134"/>
                    <a:pt x="9" y="134"/>
                  </a:cubicBezTo>
                  <a:cubicBezTo>
                    <a:pt x="13" y="134"/>
                    <a:pt x="17" y="138"/>
                    <a:pt x="17" y="142"/>
                  </a:cubicBezTo>
                  <a:close/>
                </a:path>
              </a:pathLst>
            </a:custGeom>
            <a:solidFill>
              <a:srgbClr val="000000"/>
            </a:solidFill>
            <a:ln w="1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19023" name="Group 1001"/>
            <p:cNvGrpSpPr>
              <a:grpSpLocks/>
            </p:cNvGrpSpPr>
            <p:nvPr/>
          </p:nvGrpSpPr>
          <p:grpSpPr bwMode="auto">
            <a:xfrm>
              <a:off x="4765" y="3023"/>
              <a:ext cx="60" cy="51"/>
              <a:chOff x="4765" y="3023"/>
              <a:chExt cx="60" cy="51"/>
            </a:xfrm>
          </p:grpSpPr>
          <p:sp>
            <p:nvSpPr>
              <p:cNvPr id="19795" name="Oval 999"/>
              <p:cNvSpPr>
                <a:spLocks noChangeArrowheads="1"/>
              </p:cNvSpPr>
              <p:nvPr/>
            </p:nvSpPr>
            <p:spPr bwMode="auto">
              <a:xfrm>
                <a:off x="4765" y="3023"/>
                <a:ext cx="60" cy="51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CC0000"/>
                  </a:buClr>
                  <a:buSzPct val="120000"/>
                  <a:buFont typeface="Wingdings" panose="05000000000000000000" pitchFamily="2" charset="2"/>
                  <a:buChar char="F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33CC33"/>
                  </a:buClr>
                  <a:buFont typeface="Wingdings" panose="05000000000000000000" pitchFamily="2" charset="2"/>
                  <a:buChar char="Ø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l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3pPr>
                <a:lvl4pPr marL="1600200" indent="-228600">
                  <a:spcBef>
                    <a:spcPct val="20000"/>
                  </a:spcBef>
                  <a:buSzPct val="90000"/>
                  <a:buFont typeface="Wingdings" panose="05000000000000000000" pitchFamily="2" charset="2"/>
                  <a:buChar char="p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spcBef>
                    <a:spcPct val="20000"/>
                  </a:spcBef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en-US" sz="1800">
                  <a:ea typeface="宋体" panose="02010600030101010101" pitchFamily="2" charset="-122"/>
                </a:endParaRPr>
              </a:p>
            </p:txBody>
          </p:sp>
          <p:sp>
            <p:nvSpPr>
              <p:cNvPr id="19796" name="Oval 1000"/>
              <p:cNvSpPr>
                <a:spLocks noChangeArrowheads="1"/>
              </p:cNvSpPr>
              <p:nvPr/>
            </p:nvSpPr>
            <p:spPr bwMode="auto">
              <a:xfrm>
                <a:off x="4765" y="3023"/>
                <a:ext cx="60" cy="51"/>
              </a:xfrm>
              <a:prstGeom prst="ellipse">
                <a:avLst/>
              </a:prstGeom>
              <a:noFill/>
              <a:ln w="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CC0000"/>
                  </a:buClr>
                  <a:buSzPct val="120000"/>
                  <a:buFont typeface="Wingdings" panose="05000000000000000000" pitchFamily="2" charset="2"/>
                  <a:buChar char="F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33CC33"/>
                  </a:buClr>
                  <a:buFont typeface="Wingdings" panose="05000000000000000000" pitchFamily="2" charset="2"/>
                  <a:buChar char="Ø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l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3pPr>
                <a:lvl4pPr marL="1600200" indent="-228600">
                  <a:spcBef>
                    <a:spcPct val="20000"/>
                  </a:spcBef>
                  <a:buSzPct val="90000"/>
                  <a:buFont typeface="Wingdings" panose="05000000000000000000" pitchFamily="2" charset="2"/>
                  <a:buChar char="p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spcBef>
                    <a:spcPct val="20000"/>
                  </a:spcBef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en-US" sz="1800"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19024" name="Rectangle 1002"/>
            <p:cNvSpPr>
              <a:spLocks noChangeArrowheads="1"/>
            </p:cNvSpPr>
            <p:nvPr/>
          </p:nvSpPr>
          <p:spPr bwMode="auto">
            <a:xfrm>
              <a:off x="4774" y="3022"/>
              <a:ext cx="40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CC0000"/>
                </a:buClr>
                <a:buSzPct val="120000"/>
                <a:buFont typeface="Wingdings" panose="05000000000000000000" pitchFamily="2" charset="2"/>
                <a:buChar char="F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3CC33"/>
                </a:buClr>
                <a:buFont typeface="Wingdings" panose="05000000000000000000" pitchFamily="2" charset="2"/>
                <a:buChar char="Ø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spcBef>
                  <a:spcPct val="20000"/>
                </a:spcBef>
                <a:buSzPct val="90000"/>
                <a:buFont typeface="Wingdings" panose="05000000000000000000" pitchFamily="2" charset="2"/>
                <a:buChar char="p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zh-CN" altLang="zh-CN" sz="70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V</a:t>
              </a:r>
              <a:endParaRPr lang="zh-CN" altLang="zh-CN" sz="1800">
                <a:ea typeface="宋体" panose="02010600030101010101" pitchFamily="2" charset="-122"/>
              </a:endParaRPr>
            </a:p>
          </p:txBody>
        </p:sp>
        <p:sp>
          <p:nvSpPr>
            <p:cNvPr id="19025" name="Rectangle 1003"/>
            <p:cNvSpPr>
              <a:spLocks noChangeArrowheads="1"/>
            </p:cNvSpPr>
            <p:nvPr/>
          </p:nvSpPr>
          <p:spPr bwMode="auto">
            <a:xfrm>
              <a:off x="4821" y="3022"/>
              <a:ext cx="14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CC0000"/>
                </a:buClr>
                <a:buSzPct val="120000"/>
                <a:buFont typeface="Wingdings" panose="05000000000000000000" pitchFamily="2" charset="2"/>
                <a:buChar char="F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3CC33"/>
                </a:buClr>
                <a:buFont typeface="Wingdings" panose="05000000000000000000" pitchFamily="2" charset="2"/>
                <a:buChar char="Ø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spcBef>
                  <a:spcPct val="20000"/>
                </a:spcBef>
                <a:buSzPct val="90000"/>
                <a:buFont typeface="Wingdings" panose="05000000000000000000" pitchFamily="2" charset="2"/>
                <a:buChar char="p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zh-CN" altLang="zh-CN" sz="70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 </a:t>
              </a:r>
              <a:endParaRPr lang="zh-CN" altLang="zh-CN" sz="1800">
                <a:ea typeface="宋体" panose="02010600030101010101" pitchFamily="2" charset="-122"/>
              </a:endParaRPr>
            </a:p>
          </p:txBody>
        </p:sp>
        <p:sp>
          <p:nvSpPr>
            <p:cNvPr id="19026" name="Freeform 1004"/>
            <p:cNvSpPr>
              <a:spLocks noEditPoints="1"/>
            </p:cNvSpPr>
            <p:nvPr/>
          </p:nvSpPr>
          <p:spPr bwMode="auto">
            <a:xfrm>
              <a:off x="4884" y="2360"/>
              <a:ext cx="4" cy="605"/>
            </a:xfrm>
            <a:custGeom>
              <a:avLst/>
              <a:gdLst>
                <a:gd name="T0" fmla="*/ 1 w 17"/>
                <a:gd name="T1" fmla="*/ 112 h 3218"/>
                <a:gd name="T2" fmla="*/ 0 w 17"/>
                <a:gd name="T3" fmla="*/ 110 h 3218"/>
                <a:gd name="T4" fmla="*/ 1 w 17"/>
                <a:gd name="T5" fmla="*/ 109 h 3218"/>
                <a:gd name="T6" fmla="*/ 0 w 17"/>
                <a:gd name="T7" fmla="*/ 106 h 3218"/>
                <a:gd name="T8" fmla="*/ 0 w 17"/>
                <a:gd name="T9" fmla="*/ 105 h 3218"/>
                <a:gd name="T10" fmla="*/ 0 w 17"/>
                <a:gd name="T11" fmla="*/ 102 h 3218"/>
                <a:gd name="T12" fmla="*/ 0 w 17"/>
                <a:gd name="T13" fmla="*/ 102 h 3218"/>
                <a:gd name="T14" fmla="*/ 1 w 17"/>
                <a:gd name="T15" fmla="*/ 99 h 3218"/>
                <a:gd name="T16" fmla="*/ 0 w 17"/>
                <a:gd name="T17" fmla="*/ 97 h 3218"/>
                <a:gd name="T18" fmla="*/ 1 w 17"/>
                <a:gd name="T19" fmla="*/ 96 h 3218"/>
                <a:gd name="T20" fmla="*/ 0 w 17"/>
                <a:gd name="T21" fmla="*/ 93 h 3218"/>
                <a:gd name="T22" fmla="*/ 0 w 17"/>
                <a:gd name="T23" fmla="*/ 92 h 3218"/>
                <a:gd name="T24" fmla="*/ 0 w 17"/>
                <a:gd name="T25" fmla="*/ 89 h 3218"/>
                <a:gd name="T26" fmla="*/ 0 w 17"/>
                <a:gd name="T27" fmla="*/ 89 h 3218"/>
                <a:gd name="T28" fmla="*/ 1 w 17"/>
                <a:gd name="T29" fmla="*/ 86 h 3218"/>
                <a:gd name="T30" fmla="*/ 0 w 17"/>
                <a:gd name="T31" fmla="*/ 84 h 3218"/>
                <a:gd name="T32" fmla="*/ 1 w 17"/>
                <a:gd name="T33" fmla="*/ 83 h 3218"/>
                <a:gd name="T34" fmla="*/ 0 w 17"/>
                <a:gd name="T35" fmla="*/ 80 h 3218"/>
                <a:gd name="T36" fmla="*/ 0 w 17"/>
                <a:gd name="T37" fmla="*/ 80 h 3218"/>
                <a:gd name="T38" fmla="*/ 0 w 17"/>
                <a:gd name="T39" fmla="*/ 77 h 3218"/>
                <a:gd name="T40" fmla="*/ 0 w 17"/>
                <a:gd name="T41" fmla="*/ 76 h 3218"/>
                <a:gd name="T42" fmla="*/ 1 w 17"/>
                <a:gd name="T43" fmla="*/ 73 h 3218"/>
                <a:gd name="T44" fmla="*/ 0 w 17"/>
                <a:gd name="T45" fmla="*/ 71 h 3218"/>
                <a:gd name="T46" fmla="*/ 1 w 17"/>
                <a:gd name="T47" fmla="*/ 70 h 3218"/>
                <a:gd name="T48" fmla="*/ 0 w 17"/>
                <a:gd name="T49" fmla="*/ 67 h 3218"/>
                <a:gd name="T50" fmla="*/ 0 w 17"/>
                <a:gd name="T51" fmla="*/ 67 h 3218"/>
                <a:gd name="T52" fmla="*/ 0 w 17"/>
                <a:gd name="T53" fmla="*/ 64 h 3218"/>
                <a:gd name="T54" fmla="*/ 0 w 17"/>
                <a:gd name="T55" fmla="*/ 63 h 3218"/>
                <a:gd name="T56" fmla="*/ 1 w 17"/>
                <a:gd name="T57" fmla="*/ 60 h 3218"/>
                <a:gd name="T58" fmla="*/ 0 w 17"/>
                <a:gd name="T59" fmla="*/ 58 h 3218"/>
                <a:gd name="T60" fmla="*/ 1 w 17"/>
                <a:gd name="T61" fmla="*/ 57 h 3218"/>
                <a:gd name="T62" fmla="*/ 0 w 17"/>
                <a:gd name="T63" fmla="*/ 55 h 3218"/>
                <a:gd name="T64" fmla="*/ 0 w 17"/>
                <a:gd name="T65" fmla="*/ 54 h 3218"/>
                <a:gd name="T66" fmla="*/ 0 w 17"/>
                <a:gd name="T67" fmla="*/ 51 h 3218"/>
                <a:gd name="T68" fmla="*/ 0 w 17"/>
                <a:gd name="T69" fmla="*/ 50 h 3218"/>
                <a:gd name="T70" fmla="*/ 1 w 17"/>
                <a:gd name="T71" fmla="*/ 47 h 3218"/>
                <a:gd name="T72" fmla="*/ 0 w 17"/>
                <a:gd name="T73" fmla="*/ 45 h 3218"/>
                <a:gd name="T74" fmla="*/ 1 w 17"/>
                <a:gd name="T75" fmla="*/ 44 h 3218"/>
                <a:gd name="T76" fmla="*/ 0 w 17"/>
                <a:gd name="T77" fmla="*/ 42 h 3218"/>
                <a:gd name="T78" fmla="*/ 0 w 17"/>
                <a:gd name="T79" fmla="*/ 41 h 3218"/>
                <a:gd name="T80" fmla="*/ 0 w 17"/>
                <a:gd name="T81" fmla="*/ 38 h 3218"/>
                <a:gd name="T82" fmla="*/ 0 w 17"/>
                <a:gd name="T83" fmla="*/ 37 h 3218"/>
                <a:gd name="T84" fmla="*/ 1 w 17"/>
                <a:gd name="T85" fmla="*/ 34 h 3218"/>
                <a:gd name="T86" fmla="*/ 0 w 17"/>
                <a:gd name="T87" fmla="*/ 32 h 3218"/>
                <a:gd name="T88" fmla="*/ 1 w 17"/>
                <a:gd name="T89" fmla="*/ 31 h 3218"/>
                <a:gd name="T90" fmla="*/ 0 w 17"/>
                <a:gd name="T91" fmla="*/ 29 h 3218"/>
                <a:gd name="T92" fmla="*/ 0 w 17"/>
                <a:gd name="T93" fmla="*/ 28 h 3218"/>
                <a:gd name="T94" fmla="*/ 0 w 17"/>
                <a:gd name="T95" fmla="*/ 25 h 3218"/>
                <a:gd name="T96" fmla="*/ 0 w 17"/>
                <a:gd name="T97" fmla="*/ 24 h 3218"/>
                <a:gd name="T98" fmla="*/ 1 w 17"/>
                <a:gd name="T99" fmla="*/ 21 h 3218"/>
                <a:gd name="T100" fmla="*/ 0 w 17"/>
                <a:gd name="T101" fmla="*/ 19 h 3218"/>
                <a:gd name="T102" fmla="*/ 1 w 17"/>
                <a:gd name="T103" fmla="*/ 18 h 3218"/>
                <a:gd name="T104" fmla="*/ 0 w 17"/>
                <a:gd name="T105" fmla="*/ 16 h 3218"/>
                <a:gd name="T106" fmla="*/ 0 w 17"/>
                <a:gd name="T107" fmla="*/ 15 h 3218"/>
                <a:gd name="T108" fmla="*/ 0 w 17"/>
                <a:gd name="T109" fmla="*/ 12 h 3218"/>
                <a:gd name="T110" fmla="*/ 0 w 17"/>
                <a:gd name="T111" fmla="*/ 11 h 3218"/>
                <a:gd name="T112" fmla="*/ 1 w 17"/>
                <a:gd name="T113" fmla="*/ 8 h 3218"/>
                <a:gd name="T114" fmla="*/ 0 w 17"/>
                <a:gd name="T115" fmla="*/ 6 h 3218"/>
                <a:gd name="T116" fmla="*/ 1 w 17"/>
                <a:gd name="T117" fmla="*/ 5 h 3218"/>
                <a:gd name="T118" fmla="*/ 0 w 17"/>
                <a:gd name="T119" fmla="*/ 3 h 3218"/>
                <a:gd name="T120" fmla="*/ 0 w 17"/>
                <a:gd name="T121" fmla="*/ 2 h 321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7" h="3218">
                  <a:moveTo>
                    <a:pt x="0" y="3210"/>
                  </a:moveTo>
                  <a:lnTo>
                    <a:pt x="0" y="3210"/>
                  </a:lnTo>
                  <a:cubicBezTo>
                    <a:pt x="0" y="3205"/>
                    <a:pt x="4" y="3201"/>
                    <a:pt x="9" y="3201"/>
                  </a:cubicBezTo>
                  <a:cubicBezTo>
                    <a:pt x="13" y="3201"/>
                    <a:pt x="17" y="3205"/>
                    <a:pt x="17" y="3210"/>
                  </a:cubicBezTo>
                  <a:cubicBezTo>
                    <a:pt x="17" y="3214"/>
                    <a:pt x="13" y="3218"/>
                    <a:pt x="9" y="3218"/>
                  </a:cubicBezTo>
                  <a:cubicBezTo>
                    <a:pt x="4" y="3218"/>
                    <a:pt x="0" y="3214"/>
                    <a:pt x="0" y="3210"/>
                  </a:cubicBezTo>
                  <a:close/>
                  <a:moveTo>
                    <a:pt x="0" y="3176"/>
                  </a:moveTo>
                  <a:lnTo>
                    <a:pt x="0" y="3176"/>
                  </a:lnTo>
                  <a:cubicBezTo>
                    <a:pt x="0" y="3172"/>
                    <a:pt x="4" y="3168"/>
                    <a:pt x="9" y="3168"/>
                  </a:cubicBezTo>
                  <a:cubicBezTo>
                    <a:pt x="13" y="3168"/>
                    <a:pt x="17" y="3172"/>
                    <a:pt x="17" y="3176"/>
                  </a:cubicBezTo>
                  <a:cubicBezTo>
                    <a:pt x="17" y="3181"/>
                    <a:pt x="13" y="3185"/>
                    <a:pt x="9" y="3185"/>
                  </a:cubicBezTo>
                  <a:cubicBezTo>
                    <a:pt x="4" y="3185"/>
                    <a:pt x="0" y="3181"/>
                    <a:pt x="0" y="3176"/>
                  </a:cubicBezTo>
                  <a:close/>
                  <a:moveTo>
                    <a:pt x="0" y="3143"/>
                  </a:moveTo>
                  <a:lnTo>
                    <a:pt x="0" y="3143"/>
                  </a:lnTo>
                  <a:cubicBezTo>
                    <a:pt x="0" y="3138"/>
                    <a:pt x="4" y="3135"/>
                    <a:pt x="9" y="3135"/>
                  </a:cubicBezTo>
                  <a:cubicBezTo>
                    <a:pt x="13" y="3135"/>
                    <a:pt x="17" y="3138"/>
                    <a:pt x="17" y="3143"/>
                  </a:cubicBezTo>
                  <a:cubicBezTo>
                    <a:pt x="17" y="3148"/>
                    <a:pt x="13" y="3151"/>
                    <a:pt x="9" y="3151"/>
                  </a:cubicBezTo>
                  <a:cubicBezTo>
                    <a:pt x="4" y="3151"/>
                    <a:pt x="0" y="3148"/>
                    <a:pt x="0" y="3143"/>
                  </a:cubicBezTo>
                  <a:close/>
                  <a:moveTo>
                    <a:pt x="0" y="3110"/>
                  </a:moveTo>
                  <a:lnTo>
                    <a:pt x="0" y="3110"/>
                  </a:lnTo>
                  <a:cubicBezTo>
                    <a:pt x="0" y="3105"/>
                    <a:pt x="4" y="3101"/>
                    <a:pt x="9" y="3101"/>
                  </a:cubicBezTo>
                  <a:cubicBezTo>
                    <a:pt x="13" y="3101"/>
                    <a:pt x="17" y="3105"/>
                    <a:pt x="17" y="3110"/>
                  </a:cubicBezTo>
                  <a:cubicBezTo>
                    <a:pt x="17" y="3114"/>
                    <a:pt x="13" y="3118"/>
                    <a:pt x="9" y="3118"/>
                  </a:cubicBezTo>
                  <a:cubicBezTo>
                    <a:pt x="4" y="3118"/>
                    <a:pt x="0" y="3114"/>
                    <a:pt x="0" y="3110"/>
                  </a:cubicBezTo>
                  <a:close/>
                  <a:moveTo>
                    <a:pt x="0" y="3076"/>
                  </a:moveTo>
                  <a:lnTo>
                    <a:pt x="0" y="3076"/>
                  </a:lnTo>
                  <a:cubicBezTo>
                    <a:pt x="0" y="3072"/>
                    <a:pt x="4" y="3068"/>
                    <a:pt x="9" y="3068"/>
                  </a:cubicBezTo>
                  <a:cubicBezTo>
                    <a:pt x="13" y="3068"/>
                    <a:pt x="17" y="3072"/>
                    <a:pt x="17" y="3076"/>
                  </a:cubicBezTo>
                  <a:cubicBezTo>
                    <a:pt x="17" y="3081"/>
                    <a:pt x="13" y="3085"/>
                    <a:pt x="9" y="3085"/>
                  </a:cubicBezTo>
                  <a:cubicBezTo>
                    <a:pt x="4" y="3085"/>
                    <a:pt x="0" y="3081"/>
                    <a:pt x="0" y="3076"/>
                  </a:cubicBezTo>
                  <a:close/>
                  <a:moveTo>
                    <a:pt x="0" y="3043"/>
                  </a:moveTo>
                  <a:lnTo>
                    <a:pt x="0" y="3043"/>
                  </a:lnTo>
                  <a:cubicBezTo>
                    <a:pt x="0" y="3038"/>
                    <a:pt x="4" y="3035"/>
                    <a:pt x="9" y="3035"/>
                  </a:cubicBezTo>
                  <a:cubicBezTo>
                    <a:pt x="13" y="3035"/>
                    <a:pt x="17" y="3038"/>
                    <a:pt x="17" y="3043"/>
                  </a:cubicBezTo>
                  <a:cubicBezTo>
                    <a:pt x="17" y="3048"/>
                    <a:pt x="13" y="3051"/>
                    <a:pt x="9" y="3051"/>
                  </a:cubicBezTo>
                  <a:cubicBezTo>
                    <a:pt x="4" y="3051"/>
                    <a:pt x="0" y="3048"/>
                    <a:pt x="0" y="3043"/>
                  </a:cubicBezTo>
                  <a:close/>
                  <a:moveTo>
                    <a:pt x="0" y="3010"/>
                  </a:moveTo>
                  <a:lnTo>
                    <a:pt x="0" y="3010"/>
                  </a:lnTo>
                  <a:cubicBezTo>
                    <a:pt x="0" y="3005"/>
                    <a:pt x="4" y="3001"/>
                    <a:pt x="9" y="3001"/>
                  </a:cubicBezTo>
                  <a:cubicBezTo>
                    <a:pt x="13" y="3001"/>
                    <a:pt x="17" y="3005"/>
                    <a:pt x="17" y="3010"/>
                  </a:cubicBezTo>
                  <a:cubicBezTo>
                    <a:pt x="17" y="3014"/>
                    <a:pt x="13" y="3018"/>
                    <a:pt x="9" y="3018"/>
                  </a:cubicBezTo>
                  <a:cubicBezTo>
                    <a:pt x="4" y="3018"/>
                    <a:pt x="0" y="3014"/>
                    <a:pt x="0" y="3010"/>
                  </a:cubicBezTo>
                  <a:close/>
                  <a:moveTo>
                    <a:pt x="0" y="2976"/>
                  </a:moveTo>
                  <a:lnTo>
                    <a:pt x="0" y="2976"/>
                  </a:lnTo>
                  <a:cubicBezTo>
                    <a:pt x="0" y="2972"/>
                    <a:pt x="4" y="2968"/>
                    <a:pt x="9" y="2968"/>
                  </a:cubicBezTo>
                  <a:cubicBezTo>
                    <a:pt x="13" y="2968"/>
                    <a:pt x="17" y="2972"/>
                    <a:pt x="17" y="2976"/>
                  </a:cubicBezTo>
                  <a:cubicBezTo>
                    <a:pt x="17" y="2981"/>
                    <a:pt x="13" y="2985"/>
                    <a:pt x="9" y="2985"/>
                  </a:cubicBezTo>
                  <a:cubicBezTo>
                    <a:pt x="4" y="2985"/>
                    <a:pt x="0" y="2981"/>
                    <a:pt x="0" y="2976"/>
                  </a:cubicBezTo>
                  <a:close/>
                  <a:moveTo>
                    <a:pt x="0" y="2943"/>
                  </a:moveTo>
                  <a:lnTo>
                    <a:pt x="0" y="2943"/>
                  </a:lnTo>
                  <a:cubicBezTo>
                    <a:pt x="0" y="2938"/>
                    <a:pt x="4" y="2935"/>
                    <a:pt x="9" y="2935"/>
                  </a:cubicBezTo>
                  <a:cubicBezTo>
                    <a:pt x="13" y="2935"/>
                    <a:pt x="17" y="2938"/>
                    <a:pt x="17" y="2943"/>
                  </a:cubicBezTo>
                  <a:cubicBezTo>
                    <a:pt x="17" y="2948"/>
                    <a:pt x="13" y="2951"/>
                    <a:pt x="9" y="2951"/>
                  </a:cubicBezTo>
                  <a:cubicBezTo>
                    <a:pt x="4" y="2951"/>
                    <a:pt x="0" y="2948"/>
                    <a:pt x="0" y="2943"/>
                  </a:cubicBezTo>
                  <a:close/>
                  <a:moveTo>
                    <a:pt x="0" y="2910"/>
                  </a:moveTo>
                  <a:lnTo>
                    <a:pt x="0" y="2910"/>
                  </a:lnTo>
                  <a:cubicBezTo>
                    <a:pt x="0" y="2905"/>
                    <a:pt x="4" y="2901"/>
                    <a:pt x="9" y="2901"/>
                  </a:cubicBezTo>
                  <a:cubicBezTo>
                    <a:pt x="13" y="2901"/>
                    <a:pt x="17" y="2905"/>
                    <a:pt x="17" y="2910"/>
                  </a:cubicBezTo>
                  <a:cubicBezTo>
                    <a:pt x="17" y="2914"/>
                    <a:pt x="13" y="2918"/>
                    <a:pt x="9" y="2918"/>
                  </a:cubicBezTo>
                  <a:cubicBezTo>
                    <a:pt x="4" y="2918"/>
                    <a:pt x="0" y="2914"/>
                    <a:pt x="0" y="2910"/>
                  </a:cubicBezTo>
                  <a:close/>
                  <a:moveTo>
                    <a:pt x="0" y="2876"/>
                  </a:moveTo>
                  <a:lnTo>
                    <a:pt x="0" y="2876"/>
                  </a:lnTo>
                  <a:cubicBezTo>
                    <a:pt x="0" y="2872"/>
                    <a:pt x="4" y="2868"/>
                    <a:pt x="9" y="2868"/>
                  </a:cubicBezTo>
                  <a:cubicBezTo>
                    <a:pt x="13" y="2868"/>
                    <a:pt x="17" y="2872"/>
                    <a:pt x="17" y="2876"/>
                  </a:cubicBezTo>
                  <a:cubicBezTo>
                    <a:pt x="17" y="2881"/>
                    <a:pt x="13" y="2885"/>
                    <a:pt x="9" y="2885"/>
                  </a:cubicBezTo>
                  <a:cubicBezTo>
                    <a:pt x="4" y="2885"/>
                    <a:pt x="0" y="2881"/>
                    <a:pt x="0" y="2876"/>
                  </a:cubicBezTo>
                  <a:close/>
                  <a:moveTo>
                    <a:pt x="0" y="2843"/>
                  </a:moveTo>
                  <a:lnTo>
                    <a:pt x="0" y="2843"/>
                  </a:lnTo>
                  <a:cubicBezTo>
                    <a:pt x="0" y="2838"/>
                    <a:pt x="4" y="2835"/>
                    <a:pt x="9" y="2835"/>
                  </a:cubicBezTo>
                  <a:cubicBezTo>
                    <a:pt x="13" y="2835"/>
                    <a:pt x="17" y="2838"/>
                    <a:pt x="17" y="2843"/>
                  </a:cubicBezTo>
                  <a:cubicBezTo>
                    <a:pt x="17" y="2848"/>
                    <a:pt x="13" y="2851"/>
                    <a:pt x="9" y="2851"/>
                  </a:cubicBezTo>
                  <a:cubicBezTo>
                    <a:pt x="4" y="2851"/>
                    <a:pt x="0" y="2848"/>
                    <a:pt x="0" y="2843"/>
                  </a:cubicBezTo>
                  <a:close/>
                  <a:moveTo>
                    <a:pt x="0" y="2810"/>
                  </a:moveTo>
                  <a:lnTo>
                    <a:pt x="0" y="2810"/>
                  </a:lnTo>
                  <a:cubicBezTo>
                    <a:pt x="0" y="2805"/>
                    <a:pt x="4" y="2801"/>
                    <a:pt x="9" y="2801"/>
                  </a:cubicBezTo>
                  <a:cubicBezTo>
                    <a:pt x="13" y="2801"/>
                    <a:pt x="17" y="2805"/>
                    <a:pt x="17" y="2810"/>
                  </a:cubicBezTo>
                  <a:cubicBezTo>
                    <a:pt x="17" y="2814"/>
                    <a:pt x="13" y="2818"/>
                    <a:pt x="9" y="2818"/>
                  </a:cubicBezTo>
                  <a:cubicBezTo>
                    <a:pt x="4" y="2818"/>
                    <a:pt x="0" y="2814"/>
                    <a:pt x="0" y="2810"/>
                  </a:cubicBezTo>
                  <a:close/>
                  <a:moveTo>
                    <a:pt x="0" y="2776"/>
                  </a:moveTo>
                  <a:lnTo>
                    <a:pt x="0" y="2776"/>
                  </a:lnTo>
                  <a:cubicBezTo>
                    <a:pt x="0" y="2772"/>
                    <a:pt x="4" y="2768"/>
                    <a:pt x="9" y="2768"/>
                  </a:cubicBezTo>
                  <a:cubicBezTo>
                    <a:pt x="13" y="2768"/>
                    <a:pt x="17" y="2772"/>
                    <a:pt x="17" y="2776"/>
                  </a:cubicBezTo>
                  <a:cubicBezTo>
                    <a:pt x="17" y="2781"/>
                    <a:pt x="13" y="2785"/>
                    <a:pt x="9" y="2785"/>
                  </a:cubicBezTo>
                  <a:cubicBezTo>
                    <a:pt x="4" y="2785"/>
                    <a:pt x="0" y="2781"/>
                    <a:pt x="0" y="2776"/>
                  </a:cubicBezTo>
                  <a:close/>
                  <a:moveTo>
                    <a:pt x="0" y="2743"/>
                  </a:moveTo>
                  <a:lnTo>
                    <a:pt x="0" y="2743"/>
                  </a:lnTo>
                  <a:cubicBezTo>
                    <a:pt x="0" y="2738"/>
                    <a:pt x="4" y="2735"/>
                    <a:pt x="9" y="2735"/>
                  </a:cubicBezTo>
                  <a:cubicBezTo>
                    <a:pt x="13" y="2735"/>
                    <a:pt x="17" y="2738"/>
                    <a:pt x="17" y="2743"/>
                  </a:cubicBezTo>
                  <a:cubicBezTo>
                    <a:pt x="17" y="2747"/>
                    <a:pt x="13" y="2751"/>
                    <a:pt x="9" y="2751"/>
                  </a:cubicBezTo>
                  <a:cubicBezTo>
                    <a:pt x="4" y="2751"/>
                    <a:pt x="0" y="2747"/>
                    <a:pt x="0" y="2743"/>
                  </a:cubicBezTo>
                  <a:close/>
                  <a:moveTo>
                    <a:pt x="0" y="2710"/>
                  </a:moveTo>
                  <a:lnTo>
                    <a:pt x="0" y="2710"/>
                  </a:lnTo>
                  <a:cubicBezTo>
                    <a:pt x="0" y="2705"/>
                    <a:pt x="4" y="2701"/>
                    <a:pt x="9" y="2701"/>
                  </a:cubicBezTo>
                  <a:cubicBezTo>
                    <a:pt x="13" y="2701"/>
                    <a:pt x="17" y="2705"/>
                    <a:pt x="17" y="2710"/>
                  </a:cubicBezTo>
                  <a:cubicBezTo>
                    <a:pt x="17" y="2714"/>
                    <a:pt x="13" y="2718"/>
                    <a:pt x="9" y="2718"/>
                  </a:cubicBezTo>
                  <a:cubicBezTo>
                    <a:pt x="4" y="2718"/>
                    <a:pt x="0" y="2714"/>
                    <a:pt x="0" y="2710"/>
                  </a:cubicBezTo>
                  <a:close/>
                  <a:moveTo>
                    <a:pt x="0" y="2676"/>
                  </a:moveTo>
                  <a:lnTo>
                    <a:pt x="0" y="2676"/>
                  </a:lnTo>
                  <a:cubicBezTo>
                    <a:pt x="0" y="2672"/>
                    <a:pt x="4" y="2668"/>
                    <a:pt x="9" y="2668"/>
                  </a:cubicBezTo>
                  <a:cubicBezTo>
                    <a:pt x="13" y="2668"/>
                    <a:pt x="17" y="2672"/>
                    <a:pt x="17" y="2676"/>
                  </a:cubicBezTo>
                  <a:cubicBezTo>
                    <a:pt x="17" y="2681"/>
                    <a:pt x="13" y="2685"/>
                    <a:pt x="9" y="2685"/>
                  </a:cubicBezTo>
                  <a:cubicBezTo>
                    <a:pt x="4" y="2685"/>
                    <a:pt x="0" y="2681"/>
                    <a:pt x="0" y="2676"/>
                  </a:cubicBezTo>
                  <a:close/>
                  <a:moveTo>
                    <a:pt x="0" y="2643"/>
                  </a:moveTo>
                  <a:lnTo>
                    <a:pt x="0" y="2643"/>
                  </a:lnTo>
                  <a:cubicBezTo>
                    <a:pt x="0" y="2638"/>
                    <a:pt x="4" y="2634"/>
                    <a:pt x="9" y="2634"/>
                  </a:cubicBezTo>
                  <a:cubicBezTo>
                    <a:pt x="13" y="2634"/>
                    <a:pt x="17" y="2638"/>
                    <a:pt x="17" y="2643"/>
                  </a:cubicBezTo>
                  <a:cubicBezTo>
                    <a:pt x="17" y="2647"/>
                    <a:pt x="13" y="2651"/>
                    <a:pt x="9" y="2651"/>
                  </a:cubicBezTo>
                  <a:cubicBezTo>
                    <a:pt x="4" y="2651"/>
                    <a:pt x="0" y="2647"/>
                    <a:pt x="0" y="2643"/>
                  </a:cubicBezTo>
                  <a:close/>
                  <a:moveTo>
                    <a:pt x="0" y="2609"/>
                  </a:moveTo>
                  <a:lnTo>
                    <a:pt x="0" y="2609"/>
                  </a:lnTo>
                  <a:cubicBezTo>
                    <a:pt x="0" y="2605"/>
                    <a:pt x="4" y="2601"/>
                    <a:pt x="9" y="2601"/>
                  </a:cubicBezTo>
                  <a:cubicBezTo>
                    <a:pt x="13" y="2601"/>
                    <a:pt x="17" y="2605"/>
                    <a:pt x="17" y="2609"/>
                  </a:cubicBezTo>
                  <a:cubicBezTo>
                    <a:pt x="17" y="2614"/>
                    <a:pt x="13" y="2618"/>
                    <a:pt x="9" y="2618"/>
                  </a:cubicBezTo>
                  <a:cubicBezTo>
                    <a:pt x="4" y="2618"/>
                    <a:pt x="0" y="2614"/>
                    <a:pt x="0" y="2609"/>
                  </a:cubicBezTo>
                  <a:close/>
                  <a:moveTo>
                    <a:pt x="0" y="2576"/>
                  </a:moveTo>
                  <a:lnTo>
                    <a:pt x="0" y="2576"/>
                  </a:lnTo>
                  <a:cubicBezTo>
                    <a:pt x="0" y="2572"/>
                    <a:pt x="4" y="2568"/>
                    <a:pt x="9" y="2568"/>
                  </a:cubicBezTo>
                  <a:cubicBezTo>
                    <a:pt x="13" y="2568"/>
                    <a:pt x="17" y="2572"/>
                    <a:pt x="17" y="2576"/>
                  </a:cubicBezTo>
                  <a:cubicBezTo>
                    <a:pt x="17" y="2581"/>
                    <a:pt x="13" y="2584"/>
                    <a:pt x="9" y="2584"/>
                  </a:cubicBezTo>
                  <a:cubicBezTo>
                    <a:pt x="4" y="2584"/>
                    <a:pt x="0" y="2581"/>
                    <a:pt x="0" y="2576"/>
                  </a:cubicBezTo>
                  <a:close/>
                  <a:moveTo>
                    <a:pt x="0" y="2543"/>
                  </a:moveTo>
                  <a:lnTo>
                    <a:pt x="0" y="2543"/>
                  </a:lnTo>
                  <a:cubicBezTo>
                    <a:pt x="0" y="2538"/>
                    <a:pt x="4" y="2534"/>
                    <a:pt x="9" y="2534"/>
                  </a:cubicBezTo>
                  <a:cubicBezTo>
                    <a:pt x="13" y="2534"/>
                    <a:pt x="17" y="2538"/>
                    <a:pt x="17" y="2543"/>
                  </a:cubicBezTo>
                  <a:cubicBezTo>
                    <a:pt x="17" y="2547"/>
                    <a:pt x="13" y="2551"/>
                    <a:pt x="9" y="2551"/>
                  </a:cubicBezTo>
                  <a:cubicBezTo>
                    <a:pt x="4" y="2551"/>
                    <a:pt x="0" y="2547"/>
                    <a:pt x="0" y="2543"/>
                  </a:cubicBezTo>
                  <a:close/>
                  <a:moveTo>
                    <a:pt x="0" y="2509"/>
                  </a:moveTo>
                  <a:lnTo>
                    <a:pt x="0" y="2509"/>
                  </a:lnTo>
                  <a:cubicBezTo>
                    <a:pt x="0" y="2505"/>
                    <a:pt x="4" y="2501"/>
                    <a:pt x="9" y="2501"/>
                  </a:cubicBezTo>
                  <a:cubicBezTo>
                    <a:pt x="13" y="2501"/>
                    <a:pt x="17" y="2505"/>
                    <a:pt x="17" y="2509"/>
                  </a:cubicBezTo>
                  <a:cubicBezTo>
                    <a:pt x="17" y="2514"/>
                    <a:pt x="13" y="2518"/>
                    <a:pt x="9" y="2518"/>
                  </a:cubicBezTo>
                  <a:cubicBezTo>
                    <a:pt x="4" y="2518"/>
                    <a:pt x="0" y="2514"/>
                    <a:pt x="0" y="2509"/>
                  </a:cubicBezTo>
                  <a:close/>
                  <a:moveTo>
                    <a:pt x="0" y="2476"/>
                  </a:moveTo>
                  <a:lnTo>
                    <a:pt x="0" y="2476"/>
                  </a:lnTo>
                  <a:cubicBezTo>
                    <a:pt x="0" y="2471"/>
                    <a:pt x="4" y="2468"/>
                    <a:pt x="9" y="2468"/>
                  </a:cubicBezTo>
                  <a:cubicBezTo>
                    <a:pt x="13" y="2468"/>
                    <a:pt x="17" y="2471"/>
                    <a:pt x="17" y="2476"/>
                  </a:cubicBezTo>
                  <a:cubicBezTo>
                    <a:pt x="17" y="2481"/>
                    <a:pt x="13" y="2484"/>
                    <a:pt x="9" y="2484"/>
                  </a:cubicBezTo>
                  <a:cubicBezTo>
                    <a:pt x="4" y="2484"/>
                    <a:pt x="0" y="2481"/>
                    <a:pt x="0" y="2476"/>
                  </a:cubicBezTo>
                  <a:close/>
                  <a:moveTo>
                    <a:pt x="0" y="2443"/>
                  </a:moveTo>
                  <a:lnTo>
                    <a:pt x="0" y="2443"/>
                  </a:lnTo>
                  <a:cubicBezTo>
                    <a:pt x="0" y="2438"/>
                    <a:pt x="4" y="2434"/>
                    <a:pt x="9" y="2434"/>
                  </a:cubicBezTo>
                  <a:cubicBezTo>
                    <a:pt x="13" y="2434"/>
                    <a:pt x="17" y="2438"/>
                    <a:pt x="17" y="2443"/>
                  </a:cubicBezTo>
                  <a:cubicBezTo>
                    <a:pt x="17" y="2447"/>
                    <a:pt x="13" y="2451"/>
                    <a:pt x="9" y="2451"/>
                  </a:cubicBezTo>
                  <a:cubicBezTo>
                    <a:pt x="4" y="2451"/>
                    <a:pt x="0" y="2447"/>
                    <a:pt x="0" y="2443"/>
                  </a:cubicBezTo>
                  <a:close/>
                  <a:moveTo>
                    <a:pt x="0" y="2409"/>
                  </a:moveTo>
                  <a:lnTo>
                    <a:pt x="0" y="2409"/>
                  </a:lnTo>
                  <a:cubicBezTo>
                    <a:pt x="0" y="2405"/>
                    <a:pt x="4" y="2401"/>
                    <a:pt x="9" y="2401"/>
                  </a:cubicBezTo>
                  <a:cubicBezTo>
                    <a:pt x="13" y="2401"/>
                    <a:pt x="17" y="2405"/>
                    <a:pt x="17" y="2409"/>
                  </a:cubicBezTo>
                  <a:cubicBezTo>
                    <a:pt x="17" y="2414"/>
                    <a:pt x="13" y="2418"/>
                    <a:pt x="9" y="2418"/>
                  </a:cubicBezTo>
                  <a:cubicBezTo>
                    <a:pt x="4" y="2418"/>
                    <a:pt x="0" y="2414"/>
                    <a:pt x="0" y="2409"/>
                  </a:cubicBezTo>
                  <a:close/>
                  <a:moveTo>
                    <a:pt x="0" y="2376"/>
                  </a:moveTo>
                  <a:lnTo>
                    <a:pt x="0" y="2376"/>
                  </a:lnTo>
                  <a:cubicBezTo>
                    <a:pt x="0" y="2371"/>
                    <a:pt x="4" y="2368"/>
                    <a:pt x="9" y="2368"/>
                  </a:cubicBezTo>
                  <a:cubicBezTo>
                    <a:pt x="13" y="2368"/>
                    <a:pt x="17" y="2371"/>
                    <a:pt x="17" y="2376"/>
                  </a:cubicBezTo>
                  <a:cubicBezTo>
                    <a:pt x="17" y="2381"/>
                    <a:pt x="13" y="2384"/>
                    <a:pt x="9" y="2384"/>
                  </a:cubicBezTo>
                  <a:cubicBezTo>
                    <a:pt x="4" y="2384"/>
                    <a:pt x="0" y="2381"/>
                    <a:pt x="0" y="2376"/>
                  </a:cubicBezTo>
                  <a:close/>
                  <a:moveTo>
                    <a:pt x="0" y="2343"/>
                  </a:moveTo>
                  <a:lnTo>
                    <a:pt x="0" y="2343"/>
                  </a:lnTo>
                  <a:cubicBezTo>
                    <a:pt x="0" y="2338"/>
                    <a:pt x="4" y="2334"/>
                    <a:pt x="9" y="2334"/>
                  </a:cubicBezTo>
                  <a:cubicBezTo>
                    <a:pt x="13" y="2334"/>
                    <a:pt x="17" y="2338"/>
                    <a:pt x="17" y="2343"/>
                  </a:cubicBezTo>
                  <a:cubicBezTo>
                    <a:pt x="17" y="2347"/>
                    <a:pt x="13" y="2351"/>
                    <a:pt x="9" y="2351"/>
                  </a:cubicBezTo>
                  <a:cubicBezTo>
                    <a:pt x="4" y="2351"/>
                    <a:pt x="0" y="2347"/>
                    <a:pt x="0" y="2343"/>
                  </a:cubicBezTo>
                  <a:close/>
                  <a:moveTo>
                    <a:pt x="0" y="2309"/>
                  </a:moveTo>
                  <a:lnTo>
                    <a:pt x="0" y="2309"/>
                  </a:lnTo>
                  <a:cubicBezTo>
                    <a:pt x="0" y="2305"/>
                    <a:pt x="4" y="2301"/>
                    <a:pt x="9" y="2301"/>
                  </a:cubicBezTo>
                  <a:cubicBezTo>
                    <a:pt x="13" y="2301"/>
                    <a:pt x="17" y="2305"/>
                    <a:pt x="17" y="2309"/>
                  </a:cubicBezTo>
                  <a:cubicBezTo>
                    <a:pt x="17" y="2314"/>
                    <a:pt x="13" y="2318"/>
                    <a:pt x="9" y="2318"/>
                  </a:cubicBezTo>
                  <a:cubicBezTo>
                    <a:pt x="4" y="2318"/>
                    <a:pt x="0" y="2314"/>
                    <a:pt x="0" y="2309"/>
                  </a:cubicBezTo>
                  <a:close/>
                  <a:moveTo>
                    <a:pt x="0" y="2276"/>
                  </a:moveTo>
                  <a:lnTo>
                    <a:pt x="0" y="2276"/>
                  </a:lnTo>
                  <a:cubicBezTo>
                    <a:pt x="0" y="2271"/>
                    <a:pt x="4" y="2268"/>
                    <a:pt x="9" y="2268"/>
                  </a:cubicBezTo>
                  <a:cubicBezTo>
                    <a:pt x="13" y="2268"/>
                    <a:pt x="17" y="2271"/>
                    <a:pt x="17" y="2276"/>
                  </a:cubicBezTo>
                  <a:cubicBezTo>
                    <a:pt x="17" y="2281"/>
                    <a:pt x="13" y="2284"/>
                    <a:pt x="9" y="2284"/>
                  </a:cubicBezTo>
                  <a:cubicBezTo>
                    <a:pt x="4" y="2284"/>
                    <a:pt x="0" y="2281"/>
                    <a:pt x="0" y="2276"/>
                  </a:cubicBezTo>
                  <a:close/>
                  <a:moveTo>
                    <a:pt x="0" y="2243"/>
                  </a:moveTo>
                  <a:lnTo>
                    <a:pt x="0" y="2243"/>
                  </a:lnTo>
                  <a:cubicBezTo>
                    <a:pt x="0" y="2238"/>
                    <a:pt x="4" y="2234"/>
                    <a:pt x="9" y="2234"/>
                  </a:cubicBezTo>
                  <a:cubicBezTo>
                    <a:pt x="13" y="2234"/>
                    <a:pt x="17" y="2238"/>
                    <a:pt x="17" y="2243"/>
                  </a:cubicBezTo>
                  <a:cubicBezTo>
                    <a:pt x="17" y="2247"/>
                    <a:pt x="13" y="2251"/>
                    <a:pt x="9" y="2251"/>
                  </a:cubicBezTo>
                  <a:cubicBezTo>
                    <a:pt x="4" y="2251"/>
                    <a:pt x="0" y="2247"/>
                    <a:pt x="0" y="2243"/>
                  </a:cubicBezTo>
                  <a:close/>
                  <a:moveTo>
                    <a:pt x="0" y="2209"/>
                  </a:moveTo>
                  <a:lnTo>
                    <a:pt x="0" y="2209"/>
                  </a:lnTo>
                  <a:cubicBezTo>
                    <a:pt x="0" y="2205"/>
                    <a:pt x="4" y="2201"/>
                    <a:pt x="9" y="2201"/>
                  </a:cubicBezTo>
                  <a:cubicBezTo>
                    <a:pt x="13" y="2201"/>
                    <a:pt x="17" y="2205"/>
                    <a:pt x="17" y="2209"/>
                  </a:cubicBezTo>
                  <a:cubicBezTo>
                    <a:pt x="17" y="2214"/>
                    <a:pt x="13" y="2218"/>
                    <a:pt x="9" y="2218"/>
                  </a:cubicBezTo>
                  <a:cubicBezTo>
                    <a:pt x="4" y="2218"/>
                    <a:pt x="0" y="2214"/>
                    <a:pt x="0" y="2209"/>
                  </a:cubicBezTo>
                  <a:close/>
                  <a:moveTo>
                    <a:pt x="0" y="2176"/>
                  </a:moveTo>
                  <a:lnTo>
                    <a:pt x="0" y="2176"/>
                  </a:lnTo>
                  <a:cubicBezTo>
                    <a:pt x="0" y="2171"/>
                    <a:pt x="4" y="2168"/>
                    <a:pt x="9" y="2168"/>
                  </a:cubicBezTo>
                  <a:cubicBezTo>
                    <a:pt x="13" y="2168"/>
                    <a:pt x="17" y="2171"/>
                    <a:pt x="17" y="2176"/>
                  </a:cubicBezTo>
                  <a:cubicBezTo>
                    <a:pt x="17" y="2181"/>
                    <a:pt x="13" y="2184"/>
                    <a:pt x="9" y="2184"/>
                  </a:cubicBezTo>
                  <a:cubicBezTo>
                    <a:pt x="4" y="2184"/>
                    <a:pt x="0" y="2181"/>
                    <a:pt x="0" y="2176"/>
                  </a:cubicBezTo>
                  <a:close/>
                  <a:moveTo>
                    <a:pt x="0" y="2143"/>
                  </a:moveTo>
                  <a:lnTo>
                    <a:pt x="0" y="2143"/>
                  </a:lnTo>
                  <a:cubicBezTo>
                    <a:pt x="0" y="2138"/>
                    <a:pt x="4" y="2134"/>
                    <a:pt x="9" y="2134"/>
                  </a:cubicBezTo>
                  <a:cubicBezTo>
                    <a:pt x="13" y="2134"/>
                    <a:pt x="17" y="2138"/>
                    <a:pt x="17" y="2143"/>
                  </a:cubicBezTo>
                  <a:cubicBezTo>
                    <a:pt x="17" y="2147"/>
                    <a:pt x="13" y="2151"/>
                    <a:pt x="9" y="2151"/>
                  </a:cubicBezTo>
                  <a:cubicBezTo>
                    <a:pt x="4" y="2151"/>
                    <a:pt x="0" y="2147"/>
                    <a:pt x="0" y="2143"/>
                  </a:cubicBezTo>
                  <a:close/>
                  <a:moveTo>
                    <a:pt x="0" y="2109"/>
                  </a:moveTo>
                  <a:lnTo>
                    <a:pt x="0" y="2109"/>
                  </a:lnTo>
                  <a:cubicBezTo>
                    <a:pt x="0" y="2105"/>
                    <a:pt x="4" y="2101"/>
                    <a:pt x="9" y="2101"/>
                  </a:cubicBezTo>
                  <a:cubicBezTo>
                    <a:pt x="13" y="2101"/>
                    <a:pt x="17" y="2105"/>
                    <a:pt x="17" y="2109"/>
                  </a:cubicBezTo>
                  <a:cubicBezTo>
                    <a:pt x="17" y="2114"/>
                    <a:pt x="13" y="2118"/>
                    <a:pt x="9" y="2118"/>
                  </a:cubicBezTo>
                  <a:cubicBezTo>
                    <a:pt x="4" y="2118"/>
                    <a:pt x="0" y="2114"/>
                    <a:pt x="0" y="2109"/>
                  </a:cubicBezTo>
                  <a:close/>
                  <a:moveTo>
                    <a:pt x="0" y="2076"/>
                  </a:moveTo>
                  <a:lnTo>
                    <a:pt x="0" y="2076"/>
                  </a:lnTo>
                  <a:cubicBezTo>
                    <a:pt x="0" y="2071"/>
                    <a:pt x="4" y="2068"/>
                    <a:pt x="9" y="2068"/>
                  </a:cubicBezTo>
                  <a:cubicBezTo>
                    <a:pt x="13" y="2068"/>
                    <a:pt x="17" y="2071"/>
                    <a:pt x="17" y="2076"/>
                  </a:cubicBezTo>
                  <a:cubicBezTo>
                    <a:pt x="17" y="2080"/>
                    <a:pt x="13" y="2084"/>
                    <a:pt x="9" y="2084"/>
                  </a:cubicBezTo>
                  <a:cubicBezTo>
                    <a:pt x="4" y="2084"/>
                    <a:pt x="0" y="2080"/>
                    <a:pt x="0" y="2076"/>
                  </a:cubicBezTo>
                  <a:close/>
                  <a:moveTo>
                    <a:pt x="0" y="2043"/>
                  </a:moveTo>
                  <a:lnTo>
                    <a:pt x="0" y="2042"/>
                  </a:lnTo>
                  <a:cubicBezTo>
                    <a:pt x="0" y="2038"/>
                    <a:pt x="4" y="2034"/>
                    <a:pt x="9" y="2034"/>
                  </a:cubicBezTo>
                  <a:cubicBezTo>
                    <a:pt x="13" y="2034"/>
                    <a:pt x="17" y="2038"/>
                    <a:pt x="17" y="2042"/>
                  </a:cubicBezTo>
                  <a:lnTo>
                    <a:pt x="17" y="2043"/>
                  </a:lnTo>
                  <a:cubicBezTo>
                    <a:pt x="17" y="2047"/>
                    <a:pt x="13" y="2051"/>
                    <a:pt x="9" y="2051"/>
                  </a:cubicBezTo>
                  <a:cubicBezTo>
                    <a:pt x="4" y="2051"/>
                    <a:pt x="0" y="2047"/>
                    <a:pt x="0" y="2043"/>
                  </a:cubicBezTo>
                  <a:close/>
                  <a:moveTo>
                    <a:pt x="0" y="2009"/>
                  </a:moveTo>
                  <a:lnTo>
                    <a:pt x="0" y="2009"/>
                  </a:lnTo>
                  <a:cubicBezTo>
                    <a:pt x="0" y="2005"/>
                    <a:pt x="4" y="2001"/>
                    <a:pt x="9" y="2001"/>
                  </a:cubicBezTo>
                  <a:cubicBezTo>
                    <a:pt x="13" y="2001"/>
                    <a:pt x="17" y="2005"/>
                    <a:pt x="17" y="2009"/>
                  </a:cubicBezTo>
                  <a:cubicBezTo>
                    <a:pt x="17" y="2014"/>
                    <a:pt x="13" y="2017"/>
                    <a:pt x="9" y="2017"/>
                  </a:cubicBezTo>
                  <a:cubicBezTo>
                    <a:pt x="4" y="2017"/>
                    <a:pt x="0" y="2014"/>
                    <a:pt x="0" y="2009"/>
                  </a:cubicBezTo>
                  <a:close/>
                  <a:moveTo>
                    <a:pt x="0" y="1976"/>
                  </a:moveTo>
                  <a:lnTo>
                    <a:pt x="0" y="1976"/>
                  </a:lnTo>
                  <a:cubicBezTo>
                    <a:pt x="0" y="1971"/>
                    <a:pt x="4" y="1967"/>
                    <a:pt x="9" y="1967"/>
                  </a:cubicBezTo>
                  <a:cubicBezTo>
                    <a:pt x="13" y="1967"/>
                    <a:pt x="17" y="1971"/>
                    <a:pt x="17" y="1976"/>
                  </a:cubicBezTo>
                  <a:cubicBezTo>
                    <a:pt x="17" y="1980"/>
                    <a:pt x="13" y="1984"/>
                    <a:pt x="9" y="1984"/>
                  </a:cubicBezTo>
                  <a:cubicBezTo>
                    <a:pt x="4" y="1984"/>
                    <a:pt x="0" y="1980"/>
                    <a:pt x="0" y="1976"/>
                  </a:cubicBezTo>
                  <a:close/>
                  <a:moveTo>
                    <a:pt x="0" y="1942"/>
                  </a:moveTo>
                  <a:lnTo>
                    <a:pt x="0" y="1942"/>
                  </a:lnTo>
                  <a:cubicBezTo>
                    <a:pt x="0" y="1938"/>
                    <a:pt x="4" y="1934"/>
                    <a:pt x="9" y="1934"/>
                  </a:cubicBezTo>
                  <a:cubicBezTo>
                    <a:pt x="13" y="1934"/>
                    <a:pt x="17" y="1938"/>
                    <a:pt x="17" y="1942"/>
                  </a:cubicBezTo>
                  <a:cubicBezTo>
                    <a:pt x="17" y="1947"/>
                    <a:pt x="13" y="1951"/>
                    <a:pt x="9" y="1951"/>
                  </a:cubicBezTo>
                  <a:cubicBezTo>
                    <a:pt x="4" y="1951"/>
                    <a:pt x="0" y="1947"/>
                    <a:pt x="0" y="1942"/>
                  </a:cubicBezTo>
                  <a:close/>
                  <a:moveTo>
                    <a:pt x="0" y="1909"/>
                  </a:moveTo>
                  <a:lnTo>
                    <a:pt x="0" y="1909"/>
                  </a:lnTo>
                  <a:cubicBezTo>
                    <a:pt x="0" y="1904"/>
                    <a:pt x="4" y="1901"/>
                    <a:pt x="9" y="1901"/>
                  </a:cubicBezTo>
                  <a:cubicBezTo>
                    <a:pt x="13" y="1901"/>
                    <a:pt x="17" y="1904"/>
                    <a:pt x="17" y="1909"/>
                  </a:cubicBezTo>
                  <a:cubicBezTo>
                    <a:pt x="17" y="1914"/>
                    <a:pt x="13" y="1917"/>
                    <a:pt x="9" y="1917"/>
                  </a:cubicBezTo>
                  <a:cubicBezTo>
                    <a:pt x="4" y="1917"/>
                    <a:pt x="0" y="1914"/>
                    <a:pt x="0" y="1909"/>
                  </a:cubicBezTo>
                  <a:close/>
                  <a:moveTo>
                    <a:pt x="0" y="1876"/>
                  </a:moveTo>
                  <a:lnTo>
                    <a:pt x="0" y="1876"/>
                  </a:lnTo>
                  <a:cubicBezTo>
                    <a:pt x="0" y="1871"/>
                    <a:pt x="4" y="1867"/>
                    <a:pt x="9" y="1867"/>
                  </a:cubicBezTo>
                  <a:cubicBezTo>
                    <a:pt x="13" y="1867"/>
                    <a:pt x="17" y="1871"/>
                    <a:pt x="17" y="1876"/>
                  </a:cubicBezTo>
                  <a:cubicBezTo>
                    <a:pt x="17" y="1880"/>
                    <a:pt x="13" y="1884"/>
                    <a:pt x="9" y="1884"/>
                  </a:cubicBezTo>
                  <a:cubicBezTo>
                    <a:pt x="4" y="1884"/>
                    <a:pt x="0" y="1880"/>
                    <a:pt x="0" y="1876"/>
                  </a:cubicBezTo>
                  <a:close/>
                  <a:moveTo>
                    <a:pt x="0" y="1842"/>
                  </a:moveTo>
                  <a:lnTo>
                    <a:pt x="0" y="1842"/>
                  </a:lnTo>
                  <a:cubicBezTo>
                    <a:pt x="0" y="1838"/>
                    <a:pt x="4" y="1834"/>
                    <a:pt x="9" y="1834"/>
                  </a:cubicBezTo>
                  <a:cubicBezTo>
                    <a:pt x="13" y="1834"/>
                    <a:pt x="17" y="1838"/>
                    <a:pt x="17" y="1842"/>
                  </a:cubicBezTo>
                  <a:cubicBezTo>
                    <a:pt x="17" y="1847"/>
                    <a:pt x="13" y="1851"/>
                    <a:pt x="9" y="1851"/>
                  </a:cubicBezTo>
                  <a:cubicBezTo>
                    <a:pt x="4" y="1851"/>
                    <a:pt x="0" y="1847"/>
                    <a:pt x="0" y="1842"/>
                  </a:cubicBezTo>
                  <a:close/>
                  <a:moveTo>
                    <a:pt x="0" y="1809"/>
                  </a:moveTo>
                  <a:lnTo>
                    <a:pt x="0" y="1809"/>
                  </a:lnTo>
                  <a:cubicBezTo>
                    <a:pt x="0" y="1804"/>
                    <a:pt x="4" y="1801"/>
                    <a:pt x="9" y="1801"/>
                  </a:cubicBezTo>
                  <a:cubicBezTo>
                    <a:pt x="13" y="1801"/>
                    <a:pt x="17" y="1804"/>
                    <a:pt x="17" y="1809"/>
                  </a:cubicBezTo>
                  <a:cubicBezTo>
                    <a:pt x="17" y="1814"/>
                    <a:pt x="13" y="1817"/>
                    <a:pt x="9" y="1817"/>
                  </a:cubicBezTo>
                  <a:cubicBezTo>
                    <a:pt x="4" y="1817"/>
                    <a:pt x="0" y="1814"/>
                    <a:pt x="0" y="1809"/>
                  </a:cubicBezTo>
                  <a:close/>
                  <a:moveTo>
                    <a:pt x="0" y="1776"/>
                  </a:moveTo>
                  <a:lnTo>
                    <a:pt x="0" y="1776"/>
                  </a:lnTo>
                  <a:cubicBezTo>
                    <a:pt x="0" y="1771"/>
                    <a:pt x="4" y="1767"/>
                    <a:pt x="9" y="1767"/>
                  </a:cubicBezTo>
                  <a:cubicBezTo>
                    <a:pt x="13" y="1767"/>
                    <a:pt x="17" y="1771"/>
                    <a:pt x="17" y="1776"/>
                  </a:cubicBezTo>
                  <a:cubicBezTo>
                    <a:pt x="17" y="1780"/>
                    <a:pt x="13" y="1784"/>
                    <a:pt x="9" y="1784"/>
                  </a:cubicBezTo>
                  <a:cubicBezTo>
                    <a:pt x="4" y="1784"/>
                    <a:pt x="0" y="1780"/>
                    <a:pt x="0" y="1776"/>
                  </a:cubicBezTo>
                  <a:close/>
                  <a:moveTo>
                    <a:pt x="0" y="1742"/>
                  </a:moveTo>
                  <a:lnTo>
                    <a:pt x="0" y="1742"/>
                  </a:lnTo>
                  <a:cubicBezTo>
                    <a:pt x="0" y="1738"/>
                    <a:pt x="4" y="1734"/>
                    <a:pt x="9" y="1734"/>
                  </a:cubicBezTo>
                  <a:cubicBezTo>
                    <a:pt x="13" y="1734"/>
                    <a:pt x="17" y="1738"/>
                    <a:pt x="17" y="1742"/>
                  </a:cubicBezTo>
                  <a:cubicBezTo>
                    <a:pt x="17" y="1747"/>
                    <a:pt x="13" y="1751"/>
                    <a:pt x="9" y="1751"/>
                  </a:cubicBezTo>
                  <a:cubicBezTo>
                    <a:pt x="4" y="1751"/>
                    <a:pt x="0" y="1747"/>
                    <a:pt x="0" y="1742"/>
                  </a:cubicBezTo>
                  <a:close/>
                  <a:moveTo>
                    <a:pt x="0" y="1709"/>
                  </a:moveTo>
                  <a:lnTo>
                    <a:pt x="0" y="1709"/>
                  </a:lnTo>
                  <a:cubicBezTo>
                    <a:pt x="0" y="1704"/>
                    <a:pt x="4" y="1701"/>
                    <a:pt x="9" y="1701"/>
                  </a:cubicBezTo>
                  <a:cubicBezTo>
                    <a:pt x="13" y="1701"/>
                    <a:pt x="17" y="1704"/>
                    <a:pt x="17" y="1709"/>
                  </a:cubicBezTo>
                  <a:cubicBezTo>
                    <a:pt x="17" y="1714"/>
                    <a:pt x="13" y="1717"/>
                    <a:pt x="9" y="1717"/>
                  </a:cubicBezTo>
                  <a:cubicBezTo>
                    <a:pt x="4" y="1717"/>
                    <a:pt x="0" y="1714"/>
                    <a:pt x="0" y="1709"/>
                  </a:cubicBezTo>
                  <a:close/>
                  <a:moveTo>
                    <a:pt x="0" y="1676"/>
                  </a:moveTo>
                  <a:lnTo>
                    <a:pt x="0" y="1676"/>
                  </a:lnTo>
                  <a:cubicBezTo>
                    <a:pt x="0" y="1671"/>
                    <a:pt x="4" y="1667"/>
                    <a:pt x="9" y="1667"/>
                  </a:cubicBezTo>
                  <a:cubicBezTo>
                    <a:pt x="13" y="1667"/>
                    <a:pt x="17" y="1671"/>
                    <a:pt x="17" y="1676"/>
                  </a:cubicBezTo>
                  <a:cubicBezTo>
                    <a:pt x="17" y="1680"/>
                    <a:pt x="13" y="1684"/>
                    <a:pt x="9" y="1684"/>
                  </a:cubicBezTo>
                  <a:cubicBezTo>
                    <a:pt x="4" y="1684"/>
                    <a:pt x="0" y="1680"/>
                    <a:pt x="0" y="1676"/>
                  </a:cubicBezTo>
                  <a:close/>
                  <a:moveTo>
                    <a:pt x="0" y="1642"/>
                  </a:moveTo>
                  <a:lnTo>
                    <a:pt x="0" y="1642"/>
                  </a:lnTo>
                  <a:cubicBezTo>
                    <a:pt x="0" y="1638"/>
                    <a:pt x="4" y="1634"/>
                    <a:pt x="9" y="1634"/>
                  </a:cubicBezTo>
                  <a:cubicBezTo>
                    <a:pt x="13" y="1634"/>
                    <a:pt x="17" y="1638"/>
                    <a:pt x="17" y="1642"/>
                  </a:cubicBezTo>
                  <a:cubicBezTo>
                    <a:pt x="17" y="1647"/>
                    <a:pt x="13" y="1651"/>
                    <a:pt x="9" y="1651"/>
                  </a:cubicBezTo>
                  <a:cubicBezTo>
                    <a:pt x="4" y="1651"/>
                    <a:pt x="0" y="1647"/>
                    <a:pt x="0" y="1642"/>
                  </a:cubicBezTo>
                  <a:close/>
                  <a:moveTo>
                    <a:pt x="0" y="1609"/>
                  </a:moveTo>
                  <a:lnTo>
                    <a:pt x="0" y="1609"/>
                  </a:lnTo>
                  <a:cubicBezTo>
                    <a:pt x="0" y="1604"/>
                    <a:pt x="4" y="1601"/>
                    <a:pt x="9" y="1601"/>
                  </a:cubicBezTo>
                  <a:cubicBezTo>
                    <a:pt x="13" y="1601"/>
                    <a:pt x="17" y="1604"/>
                    <a:pt x="17" y="1609"/>
                  </a:cubicBezTo>
                  <a:cubicBezTo>
                    <a:pt x="17" y="1614"/>
                    <a:pt x="13" y="1617"/>
                    <a:pt x="9" y="1617"/>
                  </a:cubicBezTo>
                  <a:cubicBezTo>
                    <a:pt x="4" y="1617"/>
                    <a:pt x="0" y="1614"/>
                    <a:pt x="0" y="1609"/>
                  </a:cubicBezTo>
                  <a:close/>
                  <a:moveTo>
                    <a:pt x="0" y="1576"/>
                  </a:moveTo>
                  <a:lnTo>
                    <a:pt x="0" y="1576"/>
                  </a:lnTo>
                  <a:cubicBezTo>
                    <a:pt x="0" y="1571"/>
                    <a:pt x="4" y="1567"/>
                    <a:pt x="9" y="1567"/>
                  </a:cubicBezTo>
                  <a:cubicBezTo>
                    <a:pt x="13" y="1567"/>
                    <a:pt x="17" y="1571"/>
                    <a:pt x="17" y="1576"/>
                  </a:cubicBezTo>
                  <a:cubicBezTo>
                    <a:pt x="17" y="1580"/>
                    <a:pt x="13" y="1584"/>
                    <a:pt x="9" y="1584"/>
                  </a:cubicBezTo>
                  <a:cubicBezTo>
                    <a:pt x="4" y="1584"/>
                    <a:pt x="0" y="1580"/>
                    <a:pt x="0" y="1576"/>
                  </a:cubicBezTo>
                  <a:close/>
                  <a:moveTo>
                    <a:pt x="0" y="1542"/>
                  </a:moveTo>
                  <a:lnTo>
                    <a:pt x="0" y="1542"/>
                  </a:lnTo>
                  <a:cubicBezTo>
                    <a:pt x="0" y="1538"/>
                    <a:pt x="4" y="1534"/>
                    <a:pt x="9" y="1534"/>
                  </a:cubicBezTo>
                  <a:cubicBezTo>
                    <a:pt x="13" y="1534"/>
                    <a:pt x="17" y="1538"/>
                    <a:pt x="17" y="1542"/>
                  </a:cubicBezTo>
                  <a:cubicBezTo>
                    <a:pt x="17" y="1547"/>
                    <a:pt x="13" y="1551"/>
                    <a:pt x="9" y="1551"/>
                  </a:cubicBezTo>
                  <a:cubicBezTo>
                    <a:pt x="4" y="1551"/>
                    <a:pt x="0" y="1547"/>
                    <a:pt x="0" y="1542"/>
                  </a:cubicBezTo>
                  <a:close/>
                  <a:moveTo>
                    <a:pt x="0" y="1509"/>
                  </a:moveTo>
                  <a:lnTo>
                    <a:pt x="0" y="1509"/>
                  </a:lnTo>
                  <a:cubicBezTo>
                    <a:pt x="0" y="1504"/>
                    <a:pt x="4" y="1501"/>
                    <a:pt x="9" y="1501"/>
                  </a:cubicBezTo>
                  <a:cubicBezTo>
                    <a:pt x="13" y="1501"/>
                    <a:pt x="17" y="1504"/>
                    <a:pt x="17" y="1509"/>
                  </a:cubicBezTo>
                  <a:cubicBezTo>
                    <a:pt x="17" y="1514"/>
                    <a:pt x="13" y="1517"/>
                    <a:pt x="9" y="1517"/>
                  </a:cubicBezTo>
                  <a:cubicBezTo>
                    <a:pt x="4" y="1517"/>
                    <a:pt x="0" y="1514"/>
                    <a:pt x="0" y="1509"/>
                  </a:cubicBezTo>
                  <a:close/>
                  <a:moveTo>
                    <a:pt x="0" y="1476"/>
                  </a:moveTo>
                  <a:lnTo>
                    <a:pt x="0" y="1476"/>
                  </a:lnTo>
                  <a:cubicBezTo>
                    <a:pt x="0" y="1471"/>
                    <a:pt x="4" y="1467"/>
                    <a:pt x="9" y="1467"/>
                  </a:cubicBezTo>
                  <a:cubicBezTo>
                    <a:pt x="13" y="1467"/>
                    <a:pt x="17" y="1471"/>
                    <a:pt x="17" y="1476"/>
                  </a:cubicBezTo>
                  <a:cubicBezTo>
                    <a:pt x="17" y="1480"/>
                    <a:pt x="13" y="1484"/>
                    <a:pt x="9" y="1484"/>
                  </a:cubicBezTo>
                  <a:cubicBezTo>
                    <a:pt x="4" y="1484"/>
                    <a:pt x="0" y="1480"/>
                    <a:pt x="0" y="1476"/>
                  </a:cubicBezTo>
                  <a:close/>
                  <a:moveTo>
                    <a:pt x="0" y="1442"/>
                  </a:moveTo>
                  <a:lnTo>
                    <a:pt x="0" y="1442"/>
                  </a:lnTo>
                  <a:cubicBezTo>
                    <a:pt x="0" y="1438"/>
                    <a:pt x="4" y="1434"/>
                    <a:pt x="9" y="1434"/>
                  </a:cubicBezTo>
                  <a:cubicBezTo>
                    <a:pt x="13" y="1434"/>
                    <a:pt x="17" y="1438"/>
                    <a:pt x="17" y="1442"/>
                  </a:cubicBezTo>
                  <a:cubicBezTo>
                    <a:pt x="17" y="1447"/>
                    <a:pt x="13" y="1451"/>
                    <a:pt x="9" y="1451"/>
                  </a:cubicBezTo>
                  <a:cubicBezTo>
                    <a:pt x="4" y="1451"/>
                    <a:pt x="0" y="1447"/>
                    <a:pt x="0" y="1442"/>
                  </a:cubicBezTo>
                  <a:close/>
                  <a:moveTo>
                    <a:pt x="0" y="1409"/>
                  </a:moveTo>
                  <a:lnTo>
                    <a:pt x="0" y="1409"/>
                  </a:lnTo>
                  <a:cubicBezTo>
                    <a:pt x="0" y="1404"/>
                    <a:pt x="4" y="1400"/>
                    <a:pt x="9" y="1400"/>
                  </a:cubicBezTo>
                  <a:cubicBezTo>
                    <a:pt x="13" y="1400"/>
                    <a:pt x="17" y="1404"/>
                    <a:pt x="17" y="1409"/>
                  </a:cubicBezTo>
                  <a:cubicBezTo>
                    <a:pt x="17" y="1413"/>
                    <a:pt x="13" y="1417"/>
                    <a:pt x="9" y="1417"/>
                  </a:cubicBezTo>
                  <a:cubicBezTo>
                    <a:pt x="4" y="1417"/>
                    <a:pt x="0" y="1413"/>
                    <a:pt x="0" y="1409"/>
                  </a:cubicBezTo>
                  <a:close/>
                  <a:moveTo>
                    <a:pt x="0" y="1376"/>
                  </a:moveTo>
                  <a:lnTo>
                    <a:pt x="0" y="1375"/>
                  </a:lnTo>
                  <a:cubicBezTo>
                    <a:pt x="0" y="1371"/>
                    <a:pt x="4" y="1367"/>
                    <a:pt x="9" y="1367"/>
                  </a:cubicBezTo>
                  <a:cubicBezTo>
                    <a:pt x="13" y="1367"/>
                    <a:pt x="17" y="1371"/>
                    <a:pt x="17" y="1375"/>
                  </a:cubicBezTo>
                  <a:lnTo>
                    <a:pt x="17" y="1376"/>
                  </a:lnTo>
                  <a:cubicBezTo>
                    <a:pt x="17" y="1380"/>
                    <a:pt x="13" y="1384"/>
                    <a:pt x="9" y="1384"/>
                  </a:cubicBezTo>
                  <a:cubicBezTo>
                    <a:pt x="4" y="1384"/>
                    <a:pt x="0" y="1380"/>
                    <a:pt x="0" y="1376"/>
                  </a:cubicBezTo>
                  <a:close/>
                  <a:moveTo>
                    <a:pt x="0" y="1342"/>
                  </a:moveTo>
                  <a:lnTo>
                    <a:pt x="0" y="1342"/>
                  </a:lnTo>
                  <a:cubicBezTo>
                    <a:pt x="0" y="1338"/>
                    <a:pt x="4" y="1334"/>
                    <a:pt x="9" y="1334"/>
                  </a:cubicBezTo>
                  <a:cubicBezTo>
                    <a:pt x="13" y="1334"/>
                    <a:pt x="17" y="1338"/>
                    <a:pt x="17" y="1342"/>
                  </a:cubicBezTo>
                  <a:cubicBezTo>
                    <a:pt x="17" y="1347"/>
                    <a:pt x="13" y="1350"/>
                    <a:pt x="9" y="1350"/>
                  </a:cubicBezTo>
                  <a:cubicBezTo>
                    <a:pt x="4" y="1350"/>
                    <a:pt x="0" y="1347"/>
                    <a:pt x="0" y="1342"/>
                  </a:cubicBezTo>
                  <a:close/>
                  <a:moveTo>
                    <a:pt x="0" y="1309"/>
                  </a:moveTo>
                  <a:lnTo>
                    <a:pt x="0" y="1309"/>
                  </a:lnTo>
                  <a:cubicBezTo>
                    <a:pt x="0" y="1304"/>
                    <a:pt x="4" y="1300"/>
                    <a:pt x="9" y="1300"/>
                  </a:cubicBezTo>
                  <a:cubicBezTo>
                    <a:pt x="13" y="1300"/>
                    <a:pt x="17" y="1304"/>
                    <a:pt x="17" y="1309"/>
                  </a:cubicBezTo>
                  <a:cubicBezTo>
                    <a:pt x="17" y="1313"/>
                    <a:pt x="13" y="1317"/>
                    <a:pt x="9" y="1317"/>
                  </a:cubicBezTo>
                  <a:cubicBezTo>
                    <a:pt x="4" y="1317"/>
                    <a:pt x="0" y="1313"/>
                    <a:pt x="0" y="1309"/>
                  </a:cubicBezTo>
                  <a:close/>
                  <a:moveTo>
                    <a:pt x="0" y="1275"/>
                  </a:moveTo>
                  <a:lnTo>
                    <a:pt x="0" y="1275"/>
                  </a:lnTo>
                  <a:cubicBezTo>
                    <a:pt x="0" y="1271"/>
                    <a:pt x="4" y="1267"/>
                    <a:pt x="9" y="1267"/>
                  </a:cubicBezTo>
                  <a:cubicBezTo>
                    <a:pt x="13" y="1267"/>
                    <a:pt x="17" y="1271"/>
                    <a:pt x="17" y="1275"/>
                  </a:cubicBezTo>
                  <a:cubicBezTo>
                    <a:pt x="17" y="1280"/>
                    <a:pt x="13" y="1284"/>
                    <a:pt x="9" y="1284"/>
                  </a:cubicBezTo>
                  <a:cubicBezTo>
                    <a:pt x="4" y="1284"/>
                    <a:pt x="0" y="1280"/>
                    <a:pt x="0" y="1275"/>
                  </a:cubicBezTo>
                  <a:close/>
                  <a:moveTo>
                    <a:pt x="0" y="1242"/>
                  </a:moveTo>
                  <a:lnTo>
                    <a:pt x="0" y="1242"/>
                  </a:lnTo>
                  <a:cubicBezTo>
                    <a:pt x="0" y="1237"/>
                    <a:pt x="4" y="1234"/>
                    <a:pt x="9" y="1234"/>
                  </a:cubicBezTo>
                  <a:cubicBezTo>
                    <a:pt x="13" y="1234"/>
                    <a:pt x="17" y="1237"/>
                    <a:pt x="17" y="1242"/>
                  </a:cubicBezTo>
                  <a:cubicBezTo>
                    <a:pt x="17" y="1247"/>
                    <a:pt x="13" y="1250"/>
                    <a:pt x="9" y="1250"/>
                  </a:cubicBezTo>
                  <a:cubicBezTo>
                    <a:pt x="4" y="1250"/>
                    <a:pt x="0" y="1247"/>
                    <a:pt x="0" y="1242"/>
                  </a:cubicBezTo>
                  <a:close/>
                  <a:moveTo>
                    <a:pt x="0" y="1209"/>
                  </a:moveTo>
                  <a:lnTo>
                    <a:pt x="0" y="1209"/>
                  </a:lnTo>
                  <a:cubicBezTo>
                    <a:pt x="0" y="1204"/>
                    <a:pt x="4" y="1200"/>
                    <a:pt x="9" y="1200"/>
                  </a:cubicBezTo>
                  <a:cubicBezTo>
                    <a:pt x="13" y="1200"/>
                    <a:pt x="17" y="1204"/>
                    <a:pt x="17" y="1209"/>
                  </a:cubicBezTo>
                  <a:cubicBezTo>
                    <a:pt x="17" y="1213"/>
                    <a:pt x="13" y="1217"/>
                    <a:pt x="9" y="1217"/>
                  </a:cubicBezTo>
                  <a:cubicBezTo>
                    <a:pt x="4" y="1217"/>
                    <a:pt x="0" y="1213"/>
                    <a:pt x="0" y="1209"/>
                  </a:cubicBezTo>
                  <a:close/>
                  <a:moveTo>
                    <a:pt x="0" y="1175"/>
                  </a:moveTo>
                  <a:lnTo>
                    <a:pt x="0" y="1175"/>
                  </a:lnTo>
                  <a:cubicBezTo>
                    <a:pt x="0" y="1171"/>
                    <a:pt x="4" y="1167"/>
                    <a:pt x="9" y="1167"/>
                  </a:cubicBezTo>
                  <a:cubicBezTo>
                    <a:pt x="13" y="1167"/>
                    <a:pt x="17" y="1171"/>
                    <a:pt x="17" y="1175"/>
                  </a:cubicBezTo>
                  <a:cubicBezTo>
                    <a:pt x="17" y="1180"/>
                    <a:pt x="13" y="1184"/>
                    <a:pt x="9" y="1184"/>
                  </a:cubicBezTo>
                  <a:cubicBezTo>
                    <a:pt x="4" y="1184"/>
                    <a:pt x="0" y="1180"/>
                    <a:pt x="0" y="1175"/>
                  </a:cubicBezTo>
                  <a:close/>
                  <a:moveTo>
                    <a:pt x="0" y="1142"/>
                  </a:moveTo>
                  <a:lnTo>
                    <a:pt x="0" y="1142"/>
                  </a:lnTo>
                  <a:cubicBezTo>
                    <a:pt x="0" y="1137"/>
                    <a:pt x="4" y="1134"/>
                    <a:pt x="9" y="1134"/>
                  </a:cubicBezTo>
                  <a:cubicBezTo>
                    <a:pt x="13" y="1134"/>
                    <a:pt x="17" y="1137"/>
                    <a:pt x="17" y="1142"/>
                  </a:cubicBezTo>
                  <a:cubicBezTo>
                    <a:pt x="17" y="1147"/>
                    <a:pt x="13" y="1150"/>
                    <a:pt x="9" y="1150"/>
                  </a:cubicBezTo>
                  <a:cubicBezTo>
                    <a:pt x="4" y="1150"/>
                    <a:pt x="0" y="1147"/>
                    <a:pt x="0" y="1142"/>
                  </a:cubicBezTo>
                  <a:close/>
                  <a:moveTo>
                    <a:pt x="0" y="1109"/>
                  </a:moveTo>
                  <a:lnTo>
                    <a:pt x="0" y="1109"/>
                  </a:lnTo>
                  <a:cubicBezTo>
                    <a:pt x="0" y="1104"/>
                    <a:pt x="4" y="1100"/>
                    <a:pt x="9" y="1100"/>
                  </a:cubicBezTo>
                  <a:cubicBezTo>
                    <a:pt x="13" y="1100"/>
                    <a:pt x="17" y="1104"/>
                    <a:pt x="17" y="1109"/>
                  </a:cubicBezTo>
                  <a:cubicBezTo>
                    <a:pt x="17" y="1113"/>
                    <a:pt x="13" y="1117"/>
                    <a:pt x="9" y="1117"/>
                  </a:cubicBezTo>
                  <a:cubicBezTo>
                    <a:pt x="4" y="1117"/>
                    <a:pt x="0" y="1113"/>
                    <a:pt x="0" y="1109"/>
                  </a:cubicBezTo>
                  <a:close/>
                  <a:moveTo>
                    <a:pt x="0" y="1075"/>
                  </a:moveTo>
                  <a:lnTo>
                    <a:pt x="0" y="1075"/>
                  </a:lnTo>
                  <a:cubicBezTo>
                    <a:pt x="0" y="1071"/>
                    <a:pt x="4" y="1067"/>
                    <a:pt x="9" y="1067"/>
                  </a:cubicBezTo>
                  <a:cubicBezTo>
                    <a:pt x="13" y="1067"/>
                    <a:pt x="17" y="1071"/>
                    <a:pt x="17" y="1075"/>
                  </a:cubicBezTo>
                  <a:cubicBezTo>
                    <a:pt x="17" y="1080"/>
                    <a:pt x="13" y="1084"/>
                    <a:pt x="9" y="1084"/>
                  </a:cubicBezTo>
                  <a:cubicBezTo>
                    <a:pt x="4" y="1084"/>
                    <a:pt x="0" y="1080"/>
                    <a:pt x="0" y="1075"/>
                  </a:cubicBezTo>
                  <a:close/>
                  <a:moveTo>
                    <a:pt x="0" y="1042"/>
                  </a:moveTo>
                  <a:lnTo>
                    <a:pt x="0" y="1042"/>
                  </a:lnTo>
                  <a:cubicBezTo>
                    <a:pt x="0" y="1037"/>
                    <a:pt x="4" y="1034"/>
                    <a:pt x="9" y="1034"/>
                  </a:cubicBezTo>
                  <a:cubicBezTo>
                    <a:pt x="13" y="1034"/>
                    <a:pt x="17" y="1037"/>
                    <a:pt x="17" y="1042"/>
                  </a:cubicBezTo>
                  <a:cubicBezTo>
                    <a:pt x="17" y="1047"/>
                    <a:pt x="13" y="1050"/>
                    <a:pt x="9" y="1050"/>
                  </a:cubicBezTo>
                  <a:cubicBezTo>
                    <a:pt x="4" y="1050"/>
                    <a:pt x="0" y="1047"/>
                    <a:pt x="0" y="1042"/>
                  </a:cubicBezTo>
                  <a:close/>
                  <a:moveTo>
                    <a:pt x="0" y="1009"/>
                  </a:moveTo>
                  <a:lnTo>
                    <a:pt x="0" y="1009"/>
                  </a:lnTo>
                  <a:cubicBezTo>
                    <a:pt x="0" y="1004"/>
                    <a:pt x="4" y="1000"/>
                    <a:pt x="9" y="1000"/>
                  </a:cubicBezTo>
                  <a:cubicBezTo>
                    <a:pt x="13" y="1000"/>
                    <a:pt x="17" y="1004"/>
                    <a:pt x="17" y="1009"/>
                  </a:cubicBezTo>
                  <a:cubicBezTo>
                    <a:pt x="17" y="1013"/>
                    <a:pt x="13" y="1017"/>
                    <a:pt x="9" y="1017"/>
                  </a:cubicBezTo>
                  <a:cubicBezTo>
                    <a:pt x="4" y="1017"/>
                    <a:pt x="0" y="1013"/>
                    <a:pt x="0" y="1009"/>
                  </a:cubicBezTo>
                  <a:close/>
                  <a:moveTo>
                    <a:pt x="0" y="975"/>
                  </a:moveTo>
                  <a:lnTo>
                    <a:pt x="0" y="975"/>
                  </a:lnTo>
                  <a:cubicBezTo>
                    <a:pt x="0" y="971"/>
                    <a:pt x="4" y="967"/>
                    <a:pt x="9" y="967"/>
                  </a:cubicBezTo>
                  <a:cubicBezTo>
                    <a:pt x="13" y="967"/>
                    <a:pt x="17" y="971"/>
                    <a:pt x="17" y="975"/>
                  </a:cubicBezTo>
                  <a:cubicBezTo>
                    <a:pt x="17" y="980"/>
                    <a:pt x="13" y="984"/>
                    <a:pt x="9" y="984"/>
                  </a:cubicBezTo>
                  <a:cubicBezTo>
                    <a:pt x="4" y="984"/>
                    <a:pt x="0" y="980"/>
                    <a:pt x="0" y="975"/>
                  </a:cubicBezTo>
                  <a:close/>
                  <a:moveTo>
                    <a:pt x="0" y="942"/>
                  </a:moveTo>
                  <a:lnTo>
                    <a:pt x="0" y="942"/>
                  </a:lnTo>
                  <a:cubicBezTo>
                    <a:pt x="0" y="937"/>
                    <a:pt x="4" y="934"/>
                    <a:pt x="9" y="934"/>
                  </a:cubicBezTo>
                  <a:cubicBezTo>
                    <a:pt x="13" y="934"/>
                    <a:pt x="17" y="937"/>
                    <a:pt x="17" y="942"/>
                  </a:cubicBezTo>
                  <a:cubicBezTo>
                    <a:pt x="17" y="947"/>
                    <a:pt x="13" y="950"/>
                    <a:pt x="9" y="950"/>
                  </a:cubicBezTo>
                  <a:cubicBezTo>
                    <a:pt x="4" y="950"/>
                    <a:pt x="0" y="947"/>
                    <a:pt x="0" y="942"/>
                  </a:cubicBezTo>
                  <a:close/>
                  <a:moveTo>
                    <a:pt x="0" y="909"/>
                  </a:moveTo>
                  <a:lnTo>
                    <a:pt x="0" y="909"/>
                  </a:lnTo>
                  <a:cubicBezTo>
                    <a:pt x="0" y="904"/>
                    <a:pt x="4" y="900"/>
                    <a:pt x="9" y="900"/>
                  </a:cubicBezTo>
                  <a:cubicBezTo>
                    <a:pt x="13" y="900"/>
                    <a:pt x="17" y="904"/>
                    <a:pt x="17" y="909"/>
                  </a:cubicBezTo>
                  <a:cubicBezTo>
                    <a:pt x="17" y="913"/>
                    <a:pt x="13" y="917"/>
                    <a:pt x="9" y="917"/>
                  </a:cubicBezTo>
                  <a:cubicBezTo>
                    <a:pt x="4" y="917"/>
                    <a:pt x="0" y="913"/>
                    <a:pt x="0" y="909"/>
                  </a:cubicBezTo>
                  <a:close/>
                  <a:moveTo>
                    <a:pt x="0" y="875"/>
                  </a:moveTo>
                  <a:lnTo>
                    <a:pt x="0" y="875"/>
                  </a:lnTo>
                  <a:cubicBezTo>
                    <a:pt x="0" y="871"/>
                    <a:pt x="4" y="867"/>
                    <a:pt x="9" y="867"/>
                  </a:cubicBezTo>
                  <a:cubicBezTo>
                    <a:pt x="13" y="867"/>
                    <a:pt x="17" y="871"/>
                    <a:pt x="17" y="875"/>
                  </a:cubicBezTo>
                  <a:cubicBezTo>
                    <a:pt x="17" y="880"/>
                    <a:pt x="13" y="884"/>
                    <a:pt x="9" y="884"/>
                  </a:cubicBezTo>
                  <a:cubicBezTo>
                    <a:pt x="4" y="884"/>
                    <a:pt x="0" y="880"/>
                    <a:pt x="0" y="875"/>
                  </a:cubicBezTo>
                  <a:close/>
                  <a:moveTo>
                    <a:pt x="0" y="842"/>
                  </a:moveTo>
                  <a:lnTo>
                    <a:pt x="0" y="842"/>
                  </a:lnTo>
                  <a:cubicBezTo>
                    <a:pt x="0" y="837"/>
                    <a:pt x="4" y="834"/>
                    <a:pt x="9" y="834"/>
                  </a:cubicBezTo>
                  <a:cubicBezTo>
                    <a:pt x="13" y="834"/>
                    <a:pt x="17" y="837"/>
                    <a:pt x="17" y="842"/>
                  </a:cubicBezTo>
                  <a:cubicBezTo>
                    <a:pt x="17" y="846"/>
                    <a:pt x="13" y="850"/>
                    <a:pt x="9" y="850"/>
                  </a:cubicBezTo>
                  <a:cubicBezTo>
                    <a:pt x="4" y="850"/>
                    <a:pt x="0" y="846"/>
                    <a:pt x="0" y="842"/>
                  </a:cubicBezTo>
                  <a:close/>
                  <a:moveTo>
                    <a:pt x="0" y="809"/>
                  </a:moveTo>
                  <a:lnTo>
                    <a:pt x="0" y="809"/>
                  </a:lnTo>
                  <a:cubicBezTo>
                    <a:pt x="0" y="804"/>
                    <a:pt x="4" y="800"/>
                    <a:pt x="9" y="800"/>
                  </a:cubicBezTo>
                  <a:cubicBezTo>
                    <a:pt x="13" y="800"/>
                    <a:pt x="17" y="804"/>
                    <a:pt x="17" y="809"/>
                  </a:cubicBezTo>
                  <a:cubicBezTo>
                    <a:pt x="17" y="813"/>
                    <a:pt x="13" y="817"/>
                    <a:pt x="9" y="817"/>
                  </a:cubicBezTo>
                  <a:cubicBezTo>
                    <a:pt x="4" y="817"/>
                    <a:pt x="0" y="813"/>
                    <a:pt x="0" y="809"/>
                  </a:cubicBezTo>
                  <a:close/>
                  <a:moveTo>
                    <a:pt x="0" y="775"/>
                  </a:moveTo>
                  <a:lnTo>
                    <a:pt x="0" y="775"/>
                  </a:lnTo>
                  <a:cubicBezTo>
                    <a:pt x="0" y="771"/>
                    <a:pt x="4" y="767"/>
                    <a:pt x="9" y="767"/>
                  </a:cubicBezTo>
                  <a:cubicBezTo>
                    <a:pt x="13" y="767"/>
                    <a:pt x="17" y="771"/>
                    <a:pt x="17" y="775"/>
                  </a:cubicBezTo>
                  <a:cubicBezTo>
                    <a:pt x="17" y="780"/>
                    <a:pt x="13" y="784"/>
                    <a:pt x="9" y="784"/>
                  </a:cubicBezTo>
                  <a:cubicBezTo>
                    <a:pt x="4" y="784"/>
                    <a:pt x="0" y="780"/>
                    <a:pt x="0" y="775"/>
                  </a:cubicBezTo>
                  <a:close/>
                  <a:moveTo>
                    <a:pt x="0" y="742"/>
                  </a:moveTo>
                  <a:lnTo>
                    <a:pt x="0" y="742"/>
                  </a:lnTo>
                  <a:cubicBezTo>
                    <a:pt x="0" y="737"/>
                    <a:pt x="4" y="733"/>
                    <a:pt x="9" y="733"/>
                  </a:cubicBezTo>
                  <a:cubicBezTo>
                    <a:pt x="13" y="733"/>
                    <a:pt x="17" y="737"/>
                    <a:pt x="17" y="742"/>
                  </a:cubicBezTo>
                  <a:cubicBezTo>
                    <a:pt x="17" y="746"/>
                    <a:pt x="13" y="750"/>
                    <a:pt x="9" y="750"/>
                  </a:cubicBezTo>
                  <a:cubicBezTo>
                    <a:pt x="4" y="750"/>
                    <a:pt x="0" y="746"/>
                    <a:pt x="0" y="742"/>
                  </a:cubicBezTo>
                  <a:close/>
                  <a:moveTo>
                    <a:pt x="0" y="708"/>
                  </a:moveTo>
                  <a:lnTo>
                    <a:pt x="0" y="708"/>
                  </a:lnTo>
                  <a:cubicBezTo>
                    <a:pt x="0" y="704"/>
                    <a:pt x="4" y="700"/>
                    <a:pt x="9" y="700"/>
                  </a:cubicBezTo>
                  <a:cubicBezTo>
                    <a:pt x="13" y="700"/>
                    <a:pt x="17" y="704"/>
                    <a:pt x="17" y="708"/>
                  </a:cubicBezTo>
                  <a:cubicBezTo>
                    <a:pt x="17" y="713"/>
                    <a:pt x="13" y="717"/>
                    <a:pt x="9" y="717"/>
                  </a:cubicBezTo>
                  <a:cubicBezTo>
                    <a:pt x="4" y="717"/>
                    <a:pt x="0" y="713"/>
                    <a:pt x="0" y="708"/>
                  </a:cubicBezTo>
                  <a:close/>
                  <a:moveTo>
                    <a:pt x="0" y="675"/>
                  </a:moveTo>
                  <a:lnTo>
                    <a:pt x="0" y="675"/>
                  </a:lnTo>
                  <a:cubicBezTo>
                    <a:pt x="0" y="671"/>
                    <a:pt x="4" y="667"/>
                    <a:pt x="9" y="667"/>
                  </a:cubicBezTo>
                  <a:cubicBezTo>
                    <a:pt x="13" y="667"/>
                    <a:pt x="17" y="671"/>
                    <a:pt x="17" y="675"/>
                  </a:cubicBezTo>
                  <a:cubicBezTo>
                    <a:pt x="17" y="680"/>
                    <a:pt x="13" y="683"/>
                    <a:pt x="9" y="683"/>
                  </a:cubicBezTo>
                  <a:cubicBezTo>
                    <a:pt x="4" y="683"/>
                    <a:pt x="0" y="680"/>
                    <a:pt x="0" y="675"/>
                  </a:cubicBezTo>
                  <a:close/>
                  <a:moveTo>
                    <a:pt x="0" y="642"/>
                  </a:moveTo>
                  <a:lnTo>
                    <a:pt x="0" y="642"/>
                  </a:lnTo>
                  <a:cubicBezTo>
                    <a:pt x="0" y="637"/>
                    <a:pt x="4" y="633"/>
                    <a:pt x="9" y="633"/>
                  </a:cubicBezTo>
                  <a:cubicBezTo>
                    <a:pt x="13" y="633"/>
                    <a:pt x="17" y="637"/>
                    <a:pt x="17" y="642"/>
                  </a:cubicBezTo>
                  <a:cubicBezTo>
                    <a:pt x="17" y="646"/>
                    <a:pt x="13" y="650"/>
                    <a:pt x="9" y="650"/>
                  </a:cubicBezTo>
                  <a:cubicBezTo>
                    <a:pt x="4" y="650"/>
                    <a:pt x="0" y="646"/>
                    <a:pt x="0" y="642"/>
                  </a:cubicBezTo>
                  <a:close/>
                  <a:moveTo>
                    <a:pt x="0" y="608"/>
                  </a:moveTo>
                  <a:lnTo>
                    <a:pt x="0" y="608"/>
                  </a:lnTo>
                  <a:cubicBezTo>
                    <a:pt x="0" y="604"/>
                    <a:pt x="4" y="600"/>
                    <a:pt x="9" y="600"/>
                  </a:cubicBezTo>
                  <a:cubicBezTo>
                    <a:pt x="13" y="600"/>
                    <a:pt x="17" y="604"/>
                    <a:pt x="17" y="608"/>
                  </a:cubicBezTo>
                  <a:cubicBezTo>
                    <a:pt x="17" y="613"/>
                    <a:pt x="13" y="617"/>
                    <a:pt x="9" y="617"/>
                  </a:cubicBezTo>
                  <a:cubicBezTo>
                    <a:pt x="4" y="617"/>
                    <a:pt x="0" y="613"/>
                    <a:pt x="0" y="608"/>
                  </a:cubicBezTo>
                  <a:close/>
                  <a:moveTo>
                    <a:pt x="0" y="575"/>
                  </a:moveTo>
                  <a:lnTo>
                    <a:pt x="0" y="575"/>
                  </a:lnTo>
                  <a:cubicBezTo>
                    <a:pt x="0" y="570"/>
                    <a:pt x="4" y="567"/>
                    <a:pt x="9" y="567"/>
                  </a:cubicBezTo>
                  <a:cubicBezTo>
                    <a:pt x="13" y="567"/>
                    <a:pt x="17" y="570"/>
                    <a:pt x="17" y="575"/>
                  </a:cubicBezTo>
                  <a:cubicBezTo>
                    <a:pt x="17" y="580"/>
                    <a:pt x="13" y="583"/>
                    <a:pt x="9" y="583"/>
                  </a:cubicBezTo>
                  <a:cubicBezTo>
                    <a:pt x="4" y="583"/>
                    <a:pt x="0" y="580"/>
                    <a:pt x="0" y="575"/>
                  </a:cubicBezTo>
                  <a:close/>
                  <a:moveTo>
                    <a:pt x="0" y="542"/>
                  </a:moveTo>
                  <a:lnTo>
                    <a:pt x="0" y="542"/>
                  </a:lnTo>
                  <a:cubicBezTo>
                    <a:pt x="0" y="537"/>
                    <a:pt x="4" y="533"/>
                    <a:pt x="9" y="533"/>
                  </a:cubicBezTo>
                  <a:cubicBezTo>
                    <a:pt x="13" y="533"/>
                    <a:pt x="17" y="537"/>
                    <a:pt x="17" y="542"/>
                  </a:cubicBezTo>
                  <a:cubicBezTo>
                    <a:pt x="17" y="546"/>
                    <a:pt x="13" y="550"/>
                    <a:pt x="9" y="550"/>
                  </a:cubicBezTo>
                  <a:cubicBezTo>
                    <a:pt x="4" y="550"/>
                    <a:pt x="0" y="546"/>
                    <a:pt x="0" y="542"/>
                  </a:cubicBezTo>
                  <a:close/>
                  <a:moveTo>
                    <a:pt x="0" y="508"/>
                  </a:moveTo>
                  <a:lnTo>
                    <a:pt x="0" y="508"/>
                  </a:lnTo>
                  <a:cubicBezTo>
                    <a:pt x="0" y="504"/>
                    <a:pt x="4" y="500"/>
                    <a:pt x="9" y="500"/>
                  </a:cubicBezTo>
                  <a:cubicBezTo>
                    <a:pt x="13" y="500"/>
                    <a:pt x="17" y="504"/>
                    <a:pt x="17" y="508"/>
                  </a:cubicBezTo>
                  <a:cubicBezTo>
                    <a:pt x="17" y="513"/>
                    <a:pt x="13" y="517"/>
                    <a:pt x="9" y="517"/>
                  </a:cubicBezTo>
                  <a:cubicBezTo>
                    <a:pt x="4" y="517"/>
                    <a:pt x="0" y="513"/>
                    <a:pt x="0" y="508"/>
                  </a:cubicBezTo>
                  <a:close/>
                  <a:moveTo>
                    <a:pt x="0" y="475"/>
                  </a:moveTo>
                  <a:lnTo>
                    <a:pt x="0" y="475"/>
                  </a:lnTo>
                  <a:cubicBezTo>
                    <a:pt x="0" y="470"/>
                    <a:pt x="4" y="467"/>
                    <a:pt x="9" y="467"/>
                  </a:cubicBezTo>
                  <a:cubicBezTo>
                    <a:pt x="13" y="467"/>
                    <a:pt x="17" y="470"/>
                    <a:pt x="17" y="475"/>
                  </a:cubicBezTo>
                  <a:cubicBezTo>
                    <a:pt x="17" y="480"/>
                    <a:pt x="13" y="483"/>
                    <a:pt x="9" y="483"/>
                  </a:cubicBezTo>
                  <a:cubicBezTo>
                    <a:pt x="4" y="483"/>
                    <a:pt x="0" y="480"/>
                    <a:pt x="0" y="475"/>
                  </a:cubicBezTo>
                  <a:close/>
                  <a:moveTo>
                    <a:pt x="0" y="442"/>
                  </a:moveTo>
                  <a:lnTo>
                    <a:pt x="0" y="442"/>
                  </a:lnTo>
                  <a:cubicBezTo>
                    <a:pt x="0" y="437"/>
                    <a:pt x="4" y="433"/>
                    <a:pt x="9" y="433"/>
                  </a:cubicBezTo>
                  <a:cubicBezTo>
                    <a:pt x="13" y="433"/>
                    <a:pt x="17" y="437"/>
                    <a:pt x="17" y="442"/>
                  </a:cubicBezTo>
                  <a:cubicBezTo>
                    <a:pt x="17" y="446"/>
                    <a:pt x="13" y="450"/>
                    <a:pt x="9" y="450"/>
                  </a:cubicBezTo>
                  <a:cubicBezTo>
                    <a:pt x="4" y="450"/>
                    <a:pt x="0" y="446"/>
                    <a:pt x="0" y="442"/>
                  </a:cubicBezTo>
                  <a:close/>
                  <a:moveTo>
                    <a:pt x="0" y="408"/>
                  </a:moveTo>
                  <a:lnTo>
                    <a:pt x="0" y="408"/>
                  </a:lnTo>
                  <a:cubicBezTo>
                    <a:pt x="0" y="404"/>
                    <a:pt x="4" y="400"/>
                    <a:pt x="9" y="400"/>
                  </a:cubicBezTo>
                  <a:cubicBezTo>
                    <a:pt x="13" y="400"/>
                    <a:pt x="17" y="404"/>
                    <a:pt x="17" y="408"/>
                  </a:cubicBezTo>
                  <a:cubicBezTo>
                    <a:pt x="17" y="413"/>
                    <a:pt x="13" y="417"/>
                    <a:pt x="9" y="417"/>
                  </a:cubicBezTo>
                  <a:cubicBezTo>
                    <a:pt x="4" y="417"/>
                    <a:pt x="0" y="413"/>
                    <a:pt x="0" y="408"/>
                  </a:cubicBezTo>
                  <a:close/>
                  <a:moveTo>
                    <a:pt x="0" y="375"/>
                  </a:moveTo>
                  <a:lnTo>
                    <a:pt x="0" y="375"/>
                  </a:lnTo>
                  <a:cubicBezTo>
                    <a:pt x="0" y="370"/>
                    <a:pt x="4" y="367"/>
                    <a:pt x="9" y="367"/>
                  </a:cubicBezTo>
                  <a:cubicBezTo>
                    <a:pt x="13" y="367"/>
                    <a:pt x="17" y="370"/>
                    <a:pt x="17" y="375"/>
                  </a:cubicBezTo>
                  <a:cubicBezTo>
                    <a:pt x="17" y="380"/>
                    <a:pt x="13" y="383"/>
                    <a:pt x="9" y="383"/>
                  </a:cubicBezTo>
                  <a:cubicBezTo>
                    <a:pt x="4" y="383"/>
                    <a:pt x="0" y="380"/>
                    <a:pt x="0" y="375"/>
                  </a:cubicBezTo>
                  <a:close/>
                  <a:moveTo>
                    <a:pt x="0" y="342"/>
                  </a:moveTo>
                  <a:lnTo>
                    <a:pt x="0" y="342"/>
                  </a:lnTo>
                  <a:cubicBezTo>
                    <a:pt x="0" y="337"/>
                    <a:pt x="4" y="333"/>
                    <a:pt x="9" y="333"/>
                  </a:cubicBezTo>
                  <a:cubicBezTo>
                    <a:pt x="13" y="333"/>
                    <a:pt x="17" y="337"/>
                    <a:pt x="17" y="342"/>
                  </a:cubicBezTo>
                  <a:cubicBezTo>
                    <a:pt x="17" y="346"/>
                    <a:pt x="13" y="350"/>
                    <a:pt x="9" y="350"/>
                  </a:cubicBezTo>
                  <a:cubicBezTo>
                    <a:pt x="4" y="350"/>
                    <a:pt x="0" y="346"/>
                    <a:pt x="0" y="342"/>
                  </a:cubicBezTo>
                  <a:close/>
                  <a:moveTo>
                    <a:pt x="0" y="308"/>
                  </a:moveTo>
                  <a:lnTo>
                    <a:pt x="0" y="308"/>
                  </a:lnTo>
                  <a:cubicBezTo>
                    <a:pt x="0" y="304"/>
                    <a:pt x="4" y="300"/>
                    <a:pt x="9" y="300"/>
                  </a:cubicBezTo>
                  <a:cubicBezTo>
                    <a:pt x="13" y="300"/>
                    <a:pt x="17" y="304"/>
                    <a:pt x="17" y="308"/>
                  </a:cubicBezTo>
                  <a:cubicBezTo>
                    <a:pt x="17" y="313"/>
                    <a:pt x="13" y="317"/>
                    <a:pt x="9" y="317"/>
                  </a:cubicBezTo>
                  <a:cubicBezTo>
                    <a:pt x="4" y="317"/>
                    <a:pt x="0" y="313"/>
                    <a:pt x="0" y="308"/>
                  </a:cubicBezTo>
                  <a:close/>
                  <a:moveTo>
                    <a:pt x="0" y="275"/>
                  </a:moveTo>
                  <a:lnTo>
                    <a:pt x="0" y="275"/>
                  </a:lnTo>
                  <a:cubicBezTo>
                    <a:pt x="0" y="270"/>
                    <a:pt x="4" y="267"/>
                    <a:pt x="9" y="267"/>
                  </a:cubicBezTo>
                  <a:cubicBezTo>
                    <a:pt x="13" y="267"/>
                    <a:pt x="17" y="270"/>
                    <a:pt x="17" y="275"/>
                  </a:cubicBezTo>
                  <a:cubicBezTo>
                    <a:pt x="17" y="280"/>
                    <a:pt x="13" y="283"/>
                    <a:pt x="9" y="283"/>
                  </a:cubicBezTo>
                  <a:cubicBezTo>
                    <a:pt x="4" y="283"/>
                    <a:pt x="0" y="280"/>
                    <a:pt x="0" y="275"/>
                  </a:cubicBezTo>
                  <a:close/>
                  <a:moveTo>
                    <a:pt x="0" y="242"/>
                  </a:moveTo>
                  <a:lnTo>
                    <a:pt x="0" y="242"/>
                  </a:lnTo>
                  <a:cubicBezTo>
                    <a:pt x="0" y="237"/>
                    <a:pt x="4" y="233"/>
                    <a:pt x="9" y="233"/>
                  </a:cubicBezTo>
                  <a:cubicBezTo>
                    <a:pt x="13" y="233"/>
                    <a:pt x="17" y="237"/>
                    <a:pt x="17" y="242"/>
                  </a:cubicBezTo>
                  <a:cubicBezTo>
                    <a:pt x="17" y="246"/>
                    <a:pt x="13" y="250"/>
                    <a:pt x="9" y="250"/>
                  </a:cubicBezTo>
                  <a:cubicBezTo>
                    <a:pt x="4" y="250"/>
                    <a:pt x="0" y="246"/>
                    <a:pt x="0" y="242"/>
                  </a:cubicBezTo>
                  <a:close/>
                  <a:moveTo>
                    <a:pt x="0" y="208"/>
                  </a:moveTo>
                  <a:lnTo>
                    <a:pt x="0" y="208"/>
                  </a:lnTo>
                  <a:cubicBezTo>
                    <a:pt x="0" y="204"/>
                    <a:pt x="4" y="200"/>
                    <a:pt x="9" y="200"/>
                  </a:cubicBezTo>
                  <a:cubicBezTo>
                    <a:pt x="13" y="200"/>
                    <a:pt x="17" y="204"/>
                    <a:pt x="17" y="208"/>
                  </a:cubicBezTo>
                  <a:cubicBezTo>
                    <a:pt x="17" y="213"/>
                    <a:pt x="13" y="217"/>
                    <a:pt x="9" y="217"/>
                  </a:cubicBezTo>
                  <a:cubicBezTo>
                    <a:pt x="4" y="217"/>
                    <a:pt x="0" y="213"/>
                    <a:pt x="0" y="208"/>
                  </a:cubicBezTo>
                  <a:close/>
                  <a:moveTo>
                    <a:pt x="0" y="175"/>
                  </a:moveTo>
                  <a:lnTo>
                    <a:pt x="0" y="175"/>
                  </a:lnTo>
                  <a:cubicBezTo>
                    <a:pt x="0" y="170"/>
                    <a:pt x="4" y="167"/>
                    <a:pt x="9" y="167"/>
                  </a:cubicBezTo>
                  <a:cubicBezTo>
                    <a:pt x="13" y="167"/>
                    <a:pt x="17" y="170"/>
                    <a:pt x="17" y="175"/>
                  </a:cubicBezTo>
                  <a:cubicBezTo>
                    <a:pt x="17" y="180"/>
                    <a:pt x="13" y="183"/>
                    <a:pt x="9" y="183"/>
                  </a:cubicBezTo>
                  <a:cubicBezTo>
                    <a:pt x="4" y="183"/>
                    <a:pt x="0" y="180"/>
                    <a:pt x="0" y="175"/>
                  </a:cubicBezTo>
                  <a:close/>
                  <a:moveTo>
                    <a:pt x="0" y="142"/>
                  </a:moveTo>
                  <a:lnTo>
                    <a:pt x="0" y="142"/>
                  </a:lnTo>
                  <a:cubicBezTo>
                    <a:pt x="0" y="137"/>
                    <a:pt x="4" y="133"/>
                    <a:pt x="9" y="133"/>
                  </a:cubicBezTo>
                  <a:cubicBezTo>
                    <a:pt x="13" y="133"/>
                    <a:pt x="17" y="137"/>
                    <a:pt x="17" y="142"/>
                  </a:cubicBezTo>
                  <a:cubicBezTo>
                    <a:pt x="17" y="146"/>
                    <a:pt x="13" y="150"/>
                    <a:pt x="9" y="150"/>
                  </a:cubicBezTo>
                  <a:cubicBezTo>
                    <a:pt x="4" y="150"/>
                    <a:pt x="0" y="146"/>
                    <a:pt x="0" y="142"/>
                  </a:cubicBezTo>
                  <a:close/>
                  <a:moveTo>
                    <a:pt x="0" y="108"/>
                  </a:moveTo>
                  <a:lnTo>
                    <a:pt x="0" y="108"/>
                  </a:lnTo>
                  <a:cubicBezTo>
                    <a:pt x="0" y="104"/>
                    <a:pt x="4" y="100"/>
                    <a:pt x="9" y="100"/>
                  </a:cubicBezTo>
                  <a:cubicBezTo>
                    <a:pt x="13" y="100"/>
                    <a:pt x="17" y="104"/>
                    <a:pt x="17" y="108"/>
                  </a:cubicBezTo>
                  <a:cubicBezTo>
                    <a:pt x="17" y="113"/>
                    <a:pt x="13" y="117"/>
                    <a:pt x="9" y="117"/>
                  </a:cubicBezTo>
                  <a:cubicBezTo>
                    <a:pt x="4" y="117"/>
                    <a:pt x="0" y="113"/>
                    <a:pt x="0" y="108"/>
                  </a:cubicBezTo>
                  <a:close/>
                  <a:moveTo>
                    <a:pt x="0" y="75"/>
                  </a:moveTo>
                  <a:lnTo>
                    <a:pt x="0" y="75"/>
                  </a:lnTo>
                  <a:cubicBezTo>
                    <a:pt x="0" y="70"/>
                    <a:pt x="4" y="67"/>
                    <a:pt x="9" y="67"/>
                  </a:cubicBezTo>
                  <a:cubicBezTo>
                    <a:pt x="13" y="67"/>
                    <a:pt x="17" y="70"/>
                    <a:pt x="17" y="75"/>
                  </a:cubicBezTo>
                  <a:cubicBezTo>
                    <a:pt x="17" y="79"/>
                    <a:pt x="13" y="83"/>
                    <a:pt x="9" y="83"/>
                  </a:cubicBezTo>
                  <a:cubicBezTo>
                    <a:pt x="4" y="83"/>
                    <a:pt x="0" y="79"/>
                    <a:pt x="0" y="75"/>
                  </a:cubicBezTo>
                  <a:close/>
                  <a:moveTo>
                    <a:pt x="0" y="42"/>
                  </a:moveTo>
                  <a:lnTo>
                    <a:pt x="0" y="42"/>
                  </a:lnTo>
                  <a:cubicBezTo>
                    <a:pt x="0" y="37"/>
                    <a:pt x="4" y="33"/>
                    <a:pt x="9" y="33"/>
                  </a:cubicBezTo>
                  <a:cubicBezTo>
                    <a:pt x="13" y="33"/>
                    <a:pt x="17" y="37"/>
                    <a:pt x="17" y="42"/>
                  </a:cubicBezTo>
                  <a:cubicBezTo>
                    <a:pt x="17" y="46"/>
                    <a:pt x="13" y="50"/>
                    <a:pt x="9" y="50"/>
                  </a:cubicBezTo>
                  <a:cubicBezTo>
                    <a:pt x="4" y="50"/>
                    <a:pt x="0" y="46"/>
                    <a:pt x="0" y="42"/>
                  </a:cubicBezTo>
                  <a:close/>
                  <a:moveTo>
                    <a:pt x="0" y="8"/>
                  </a:moveTo>
                  <a:lnTo>
                    <a:pt x="0" y="8"/>
                  </a:lnTo>
                  <a:cubicBezTo>
                    <a:pt x="0" y="4"/>
                    <a:pt x="4" y="0"/>
                    <a:pt x="9" y="0"/>
                  </a:cubicBezTo>
                  <a:cubicBezTo>
                    <a:pt x="13" y="0"/>
                    <a:pt x="17" y="4"/>
                    <a:pt x="17" y="8"/>
                  </a:cubicBezTo>
                  <a:cubicBezTo>
                    <a:pt x="17" y="13"/>
                    <a:pt x="13" y="17"/>
                    <a:pt x="9" y="17"/>
                  </a:cubicBezTo>
                  <a:cubicBezTo>
                    <a:pt x="4" y="17"/>
                    <a:pt x="0" y="13"/>
                    <a:pt x="0" y="8"/>
                  </a:cubicBezTo>
                  <a:close/>
                </a:path>
              </a:pathLst>
            </a:custGeom>
            <a:solidFill>
              <a:srgbClr val="000000"/>
            </a:solidFill>
            <a:ln w="1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19027" name="Group 1007"/>
            <p:cNvGrpSpPr>
              <a:grpSpLocks/>
            </p:cNvGrpSpPr>
            <p:nvPr/>
          </p:nvGrpSpPr>
          <p:grpSpPr bwMode="auto">
            <a:xfrm>
              <a:off x="4856" y="2405"/>
              <a:ext cx="60" cy="52"/>
              <a:chOff x="4856" y="2405"/>
              <a:chExt cx="60" cy="52"/>
            </a:xfrm>
          </p:grpSpPr>
          <p:sp>
            <p:nvSpPr>
              <p:cNvPr id="19793" name="Oval 1005"/>
              <p:cNvSpPr>
                <a:spLocks noChangeArrowheads="1"/>
              </p:cNvSpPr>
              <p:nvPr/>
            </p:nvSpPr>
            <p:spPr bwMode="auto">
              <a:xfrm>
                <a:off x="4856" y="2405"/>
                <a:ext cx="60" cy="52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CC0000"/>
                  </a:buClr>
                  <a:buSzPct val="120000"/>
                  <a:buFont typeface="Wingdings" panose="05000000000000000000" pitchFamily="2" charset="2"/>
                  <a:buChar char="F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33CC33"/>
                  </a:buClr>
                  <a:buFont typeface="Wingdings" panose="05000000000000000000" pitchFamily="2" charset="2"/>
                  <a:buChar char="Ø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l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3pPr>
                <a:lvl4pPr marL="1600200" indent="-228600">
                  <a:spcBef>
                    <a:spcPct val="20000"/>
                  </a:spcBef>
                  <a:buSzPct val="90000"/>
                  <a:buFont typeface="Wingdings" panose="05000000000000000000" pitchFamily="2" charset="2"/>
                  <a:buChar char="p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spcBef>
                    <a:spcPct val="20000"/>
                  </a:spcBef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en-US" sz="1800">
                  <a:ea typeface="宋体" panose="02010600030101010101" pitchFamily="2" charset="-122"/>
                </a:endParaRPr>
              </a:p>
            </p:txBody>
          </p:sp>
          <p:sp>
            <p:nvSpPr>
              <p:cNvPr id="19794" name="Oval 1006"/>
              <p:cNvSpPr>
                <a:spLocks noChangeArrowheads="1"/>
              </p:cNvSpPr>
              <p:nvPr/>
            </p:nvSpPr>
            <p:spPr bwMode="auto">
              <a:xfrm>
                <a:off x="4856" y="2405"/>
                <a:ext cx="60" cy="52"/>
              </a:xfrm>
              <a:prstGeom prst="ellipse">
                <a:avLst/>
              </a:prstGeom>
              <a:noFill/>
              <a:ln w="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CC0000"/>
                  </a:buClr>
                  <a:buSzPct val="120000"/>
                  <a:buFont typeface="Wingdings" panose="05000000000000000000" pitchFamily="2" charset="2"/>
                  <a:buChar char="F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33CC33"/>
                  </a:buClr>
                  <a:buFont typeface="Wingdings" panose="05000000000000000000" pitchFamily="2" charset="2"/>
                  <a:buChar char="Ø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l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3pPr>
                <a:lvl4pPr marL="1600200" indent="-228600">
                  <a:spcBef>
                    <a:spcPct val="20000"/>
                  </a:spcBef>
                  <a:buSzPct val="90000"/>
                  <a:buFont typeface="Wingdings" panose="05000000000000000000" pitchFamily="2" charset="2"/>
                  <a:buChar char="p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spcBef>
                    <a:spcPct val="20000"/>
                  </a:spcBef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en-US" sz="1800"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19028" name="Rectangle 1008"/>
            <p:cNvSpPr>
              <a:spLocks noChangeArrowheads="1"/>
            </p:cNvSpPr>
            <p:nvPr/>
          </p:nvSpPr>
          <p:spPr bwMode="auto">
            <a:xfrm>
              <a:off x="4869" y="2404"/>
              <a:ext cx="34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CC0000"/>
                </a:buClr>
                <a:buSzPct val="120000"/>
                <a:buFont typeface="Wingdings" panose="05000000000000000000" pitchFamily="2" charset="2"/>
                <a:buChar char="F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3CC33"/>
                </a:buClr>
                <a:buFont typeface="Wingdings" panose="05000000000000000000" pitchFamily="2" charset="2"/>
                <a:buChar char="Ø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spcBef>
                  <a:spcPct val="20000"/>
                </a:spcBef>
                <a:buSzPct val="90000"/>
                <a:buFont typeface="Wingdings" panose="05000000000000000000" pitchFamily="2" charset="2"/>
                <a:buChar char="p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zh-CN" altLang="zh-CN" sz="70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L</a:t>
              </a:r>
              <a:endParaRPr lang="zh-CN" altLang="zh-CN" sz="1800">
                <a:ea typeface="宋体" panose="02010600030101010101" pitchFamily="2" charset="-122"/>
              </a:endParaRPr>
            </a:p>
          </p:txBody>
        </p:sp>
        <p:sp>
          <p:nvSpPr>
            <p:cNvPr id="19029" name="Rectangle 1009"/>
            <p:cNvSpPr>
              <a:spLocks noChangeArrowheads="1"/>
            </p:cNvSpPr>
            <p:nvPr/>
          </p:nvSpPr>
          <p:spPr bwMode="auto">
            <a:xfrm>
              <a:off x="4908" y="2404"/>
              <a:ext cx="14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CC0000"/>
                </a:buClr>
                <a:buSzPct val="120000"/>
                <a:buFont typeface="Wingdings" panose="05000000000000000000" pitchFamily="2" charset="2"/>
                <a:buChar char="F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3CC33"/>
                </a:buClr>
                <a:buFont typeface="Wingdings" panose="05000000000000000000" pitchFamily="2" charset="2"/>
                <a:buChar char="Ø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spcBef>
                  <a:spcPct val="20000"/>
                </a:spcBef>
                <a:buSzPct val="90000"/>
                <a:buFont typeface="Wingdings" panose="05000000000000000000" pitchFamily="2" charset="2"/>
                <a:buChar char="p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zh-CN" altLang="zh-CN" sz="70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 </a:t>
              </a:r>
              <a:endParaRPr lang="zh-CN" altLang="zh-CN" sz="1800">
                <a:ea typeface="宋体" panose="02010600030101010101" pitchFamily="2" charset="-122"/>
              </a:endParaRPr>
            </a:p>
          </p:txBody>
        </p:sp>
        <p:sp>
          <p:nvSpPr>
            <p:cNvPr id="19030" name="Freeform 1010"/>
            <p:cNvSpPr>
              <a:spLocks noEditPoints="1"/>
            </p:cNvSpPr>
            <p:nvPr/>
          </p:nvSpPr>
          <p:spPr bwMode="auto">
            <a:xfrm>
              <a:off x="4785" y="2354"/>
              <a:ext cx="96" cy="3"/>
            </a:xfrm>
            <a:custGeom>
              <a:avLst/>
              <a:gdLst>
                <a:gd name="T0" fmla="*/ 0 w 450"/>
                <a:gd name="T1" fmla="*/ 0 h 17"/>
                <a:gd name="T2" fmla="*/ 0 w 450"/>
                <a:gd name="T3" fmla="*/ 1 h 17"/>
                <a:gd name="T4" fmla="*/ 0 w 450"/>
                <a:gd name="T5" fmla="*/ 0 h 17"/>
                <a:gd name="T6" fmla="*/ 2 w 450"/>
                <a:gd name="T7" fmla="*/ 0 h 17"/>
                <a:gd name="T8" fmla="*/ 2 w 450"/>
                <a:gd name="T9" fmla="*/ 0 h 17"/>
                <a:gd name="T10" fmla="*/ 2 w 450"/>
                <a:gd name="T11" fmla="*/ 1 h 17"/>
                <a:gd name="T12" fmla="*/ 2 w 450"/>
                <a:gd name="T13" fmla="*/ 0 h 17"/>
                <a:gd name="T14" fmla="*/ 3 w 450"/>
                <a:gd name="T15" fmla="*/ 0 h 17"/>
                <a:gd name="T16" fmla="*/ 3 w 450"/>
                <a:gd name="T17" fmla="*/ 1 h 17"/>
                <a:gd name="T18" fmla="*/ 3 w 450"/>
                <a:gd name="T19" fmla="*/ 0 h 17"/>
                <a:gd name="T20" fmla="*/ 5 w 450"/>
                <a:gd name="T21" fmla="*/ 0 h 17"/>
                <a:gd name="T22" fmla="*/ 5 w 450"/>
                <a:gd name="T23" fmla="*/ 0 h 17"/>
                <a:gd name="T24" fmla="*/ 5 w 450"/>
                <a:gd name="T25" fmla="*/ 1 h 17"/>
                <a:gd name="T26" fmla="*/ 5 w 450"/>
                <a:gd name="T27" fmla="*/ 0 h 17"/>
                <a:gd name="T28" fmla="*/ 6 w 450"/>
                <a:gd name="T29" fmla="*/ 0 h 17"/>
                <a:gd name="T30" fmla="*/ 6 w 450"/>
                <a:gd name="T31" fmla="*/ 1 h 17"/>
                <a:gd name="T32" fmla="*/ 6 w 450"/>
                <a:gd name="T33" fmla="*/ 0 h 17"/>
                <a:gd name="T34" fmla="*/ 8 w 450"/>
                <a:gd name="T35" fmla="*/ 0 h 17"/>
                <a:gd name="T36" fmla="*/ 8 w 450"/>
                <a:gd name="T37" fmla="*/ 0 h 17"/>
                <a:gd name="T38" fmla="*/ 8 w 450"/>
                <a:gd name="T39" fmla="*/ 1 h 17"/>
                <a:gd name="T40" fmla="*/ 8 w 450"/>
                <a:gd name="T41" fmla="*/ 0 h 17"/>
                <a:gd name="T42" fmla="*/ 9 w 450"/>
                <a:gd name="T43" fmla="*/ 0 h 17"/>
                <a:gd name="T44" fmla="*/ 9 w 450"/>
                <a:gd name="T45" fmla="*/ 1 h 17"/>
                <a:gd name="T46" fmla="*/ 9 w 450"/>
                <a:gd name="T47" fmla="*/ 0 h 17"/>
                <a:gd name="T48" fmla="*/ 11 w 450"/>
                <a:gd name="T49" fmla="*/ 0 h 17"/>
                <a:gd name="T50" fmla="*/ 11 w 450"/>
                <a:gd name="T51" fmla="*/ 0 h 17"/>
                <a:gd name="T52" fmla="*/ 11 w 450"/>
                <a:gd name="T53" fmla="*/ 1 h 17"/>
                <a:gd name="T54" fmla="*/ 11 w 450"/>
                <a:gd name="T55" fmla="*/ 0 h 17"/>
                <a:gd name="T56" fmla="*/ 13 w 450"/>
                <a:gd name="T57" fmla="*/ 0 h 17"/>
                <a:gd name="T58" fmla="*/ 13 w 450"/>
                <a:gd name="T59" fmla="*/ 1 h 17"/>
                <a:gd name="T60" fmla="*/ 12 w 450"/>
                <a:gd name="T61" fmla="*/ 0 h 17"/>
                <a:gd name="T62" fmla="*/ 14 w 450"/>
                <a:gd name="T63" fmla="*/ 0 h 17"/>
                <a:gd name="T64" fmla="*/ 15 w 450"/>
                <a:gd name="T65" fmla="*/ 0 h 17"/>
                <a:gd name="T66" fmla="*/ 14 w 450"/>
                <a:gd name="T67" fmla="*/ 1 h 17"/>
                <a:gd name="T68" fmla="*/ 14 w 450"/>
                <a:gd name="T69" fmla="*/ 0 h 17"/>
                <a:gd name="T70" fmla="*/ 16 w 450"/>
                <a:gd name="T71" fmla="*/ 0 h 17"/>
                <a:gd name="T72" fmla="*/ 16 w 450"/>
                <a:gd name="T73" fmla="*/ 1 h 17"/>
                <a:gd name="T74" fmla="*/ 15 w 450"/>
                <a:gd name="T75" fmla="*/ 0 h 17"/>
                <a:gd name="T76" fmla="*/ 17 w 450"/>
                <a:gd name="T77" fmla="*/ 0 h 17"/>
                <a:gd name="T78" fmla="*/ 17 w 450"/>
                <a:gd name="T79" fmla="*/ 0 h 17"/>
                <a:gd name="T80" fmla="*/ 17 w 450"/>
                <a:gd name="T81" fmla="*/ 1 h 17"/>
                <a:gd name="T82" fmla="*/ 17 w 450"/>
                <a:gd name="T83" fmla="*/ 0 h 17"/>
                <a:gd name="T84" fmla="*/ 19 w 450"/>
                <a:gd name="T85" fmla="*/ 0 h 17"/>
                <a:gd name="T86" fmla="*/ 19 w 450"/>
                <a:gd name="T87" fmla="*/ 1 h 17"/>
                <a:gd name="T88" fmla="*/ 18 w 450"/>
                <a:gd name="T89" fmla="*/ 0 h 17"/>
                <a:gd name="T90" fmla="*/ 20 w 450"/>
                <a:gd name="T91" fmla="*/ 0 h 17"/>
                <a:gd name="T92" fmla="*/ 20 w 450"/>
                <a:gd name="T93" fmla="*/ 0 h 17"/>
                <a:gd name="T94" fmla="*/ 20 w 450"/>
                <a:gd name="T95" fmla="*/ 1 h 17"/>
                <a:gd name="T96" fmla="*/ 20 w 450"/>
                <a:gd name="T97" fmla="*/ 0 h 1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450" h="17">
                  <a:moveTo>
                    <a:pt x="8" y="0"/>
                  </a:moveTo>
                  <a:lnTo>
                    <a:pt x="8" y="0"/>
                  </a:lnTo>
                  <a:cubicBezTo>
                    <a:pt x="13" y="0"/>
                    <a:pt x="16" y="4"/>
                    <a:pt x="16" y="8"/>
                  </a:cubicBezTo>
                  <a:cubicBezTo>
                    <a:pt x="16" y="13"/>
                    <a:pt x="13" y="17"/>
                    <a:pt x="8" y="17"/>
                  </a:cubicBezTo>
                  <a:cubicBezTo>
                    <a:pt x="4" y="17"/>
                    <a:pt x="0" y="13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lose/>
                  <a:moveTo>
                    <a:pt x="41" y="0"/>
                  </a:moveTo>
                  <a:lnTo>
                    <a:pt x="41" y="0"/>
                  </a:lnTo>
                  <a:cubicBezTo>
                    <a:pt x="46" y="0"/>
                    <a:pt x="50" y="4"/>
                    <a:pt x="50" y="8"/>
                  </a:cubicBezTo>
                  <a:cubicBezTo>
                    <a:pt x="50" y="13"/>
                    <a:pt x="46" y="17"/>
                    <a:pt x="41" y="17"/>
                  </a:cubicBezTo>
                  <a:cubicBezTo>
                    <a:pt x="37" y="17"/>
                    <a:pt x="33" y="13"/>
                    <a:pt x="33" y="8"/>
                  </a:cubicBezTo>
                  <a:cubicBezTo>
                    <a:pt x="33" y="4"/>
                    <a:pt x="37" y="0"/>
                    <a:pt x="41" y="0"/>
                  </a:cubicBezTo>
                  <a:close/>
                  <a:moveTo>
                    <a:pt x="75" y="0"/>
                  </a:moveTo>
                  <a:lnTo>
                    <a:pt x="75" y="0"/>
                  </a:lnTo>
                  <a:cubicBezTo>
                    <a:pt x="79" y="0"/>
                    <a:pt x="83" y="4"/>
                    <a:pt x="83" y="8"/>
                  </a:cubicBezTo>
                  <a:cubicBezTo>
                    <a:pt x="83" y="13"/>
                    <a:pt x="79" y="17"/>
                    <a:pt x="75" y="17"/>
                  </a:cubicBezTo>
                  <a:cubicBezTo>
                    <a:pt x="70" y="17"/>
                    <a:pt x="66" y="13"/>
                    <a:pt x="66" y="8"/>
                  </a:cubicBezTo>
                  <a:cubicBezTo>
                    <a:pt x="66" y="4"/>
                    <a:pt x="70" y="0"/>
                    <a:pt x="75" y="0"/>
                  </a:cubicBezTo>
                  <a:close/>
                  <a:moveTo>
                    <a:pt x="108" y="0"/>
                  </a:moveTo>
                  <a:lnTo>
                    <a:pt x="108" y="0"/>
                  </a:lnTo>
                  <a:cubicBezTo>
                    <a:pt x="113" y="0"/>
                    <a:pt x="117" y="4"/>
                    <a:pt x="117" y="8"/>
                  </a:cubicBezTo>
                  <a:cubicBezTo>
                    <a:pt x="117" y="13"/>
                    <a:pt x="113" y="17"/>
                    <a:pt x="108" y="17"/>
                  </a:cubicBezTo>
                  <a:cubicBezTo>
                    <a:pt x="104" y="17"/>
                    <a:pt x="100" y="13"/>
                    <a:pt x="100" y="8"/>
                  </a:cubicBezTo>
                  <a:cubicBezTo>
                    <a:pt x="100" y="4"/>
                    <a:pt x="104" y="0"/>
                    <a:pt x="108" y="0"/>
                  </a:cubicBezTo>
                  <a:close/>
                  <a:moveTo>
                    <a:pt x="142" y="0"/>
                  </a:moveTo>
                  <a:lnTo>
                    <a:pt x="142" y="0"/>
                  </a:lnTo>
                  <a:cubicBezTo>
                    <a:pt x="146" y="0"/>
                    <a:pt x="150" y="4"/>
                    <a:pt x="150" y="8"/>
                  </a:cubicBezTo>
                  <a:cubicBezTo>
                    <a:pt x="150" y="13"/>
                    <a:pt x="146" y="17"/>
                    <a:pt x="142" y="17"/>
                  </a:cubicBezTo>
                  <a:cubicBezTo>
                    <a:pt x="137" y="17"/>
                    <a:pt x="133" y="13"/>
                    <a:pt x="133" y="8"/>
                  </a:cubicBezTo>
                  <a:cubicBezTo>
                    <a:pt x="133" y="4"/>
                    <a:pt x="137" y="0"/>
                    <a:pt x="142" y="0"/>
                  </a:cubicBezTo>
                  <a:close/>
                  <a:moveTo>
                    <a:pt x="175" y="0"/>
                  </a:moveTo>
                  <a:lnTo>
                    <a:pt x="175" y="0"/>
                  </a:lnTo>
                  <a:cubicBezTo>
                    <a:pt x="179" y="0"/>
                    <a:pt x="183" y="4"/>
                    <a:pt x="183" y="8"/>
                  </a:cubicBezTo>
                  <a:cubicBezTo>
                    <a:pt x="183" y="13"/>
                    <a:pt x="179" y="17"/>
                    <a:pt x="175" y="17"/>
                  </a:cubicBezTo>
                  <a:cubicBezTo>
                    <a:pt x="170" y="17"/>
                    <a:pt x="167" y="13"/>
                    <a:pt x="167" y="8"/>
                  </a:cubicBezTo>
                  <a:cubicBezTo>
                    <a:pt x="167" y="4"/>
                    <a:pt x="170" y="0"/>
                    <a:pt x="175" y="0"/>
                  </a:cubicBezTo>
                  <a:close/>
                  <a:moveTo>
                    <a:pt x="208" y="0"/>
                  </a:moveTo>
                  <a:lnTo>
                    <a:pt x="208" y="0"/>
                  </a:lnTo>
                  <a:cubicBezTo>
                    <a:pt x="213" y="0"/>
                    <a:pt x="217" y="4"/>
                    <a:pt x="217" y="8"/>
                  </a:cubicBezTo>
                  <a:cubicBezTo>
                    <a:pt x="217" y="13"/>
                    <a:pt x="213" y="17"/>
                    <a:pt x="208" y="17"/>
                  </a:cubicBezTo>
                  <a:cubicBezTo>
                    <a:pt x="204" y="17"/>
                    <a:pt x="200" y="13"/>
                    <a:pt x="200" y="8"/>
                  </a:cubicBezTo>
                  <a:cubicBezTo>
                    <a:pt x="200" y="4"/>
                    <a:pt x="204" y="0"/>
                    <a:pt x="208" y="0"/>
                  </a:cubicBezTo>
                  <a:close/>
                  <a:moveTo>
                    <a:pt x="242" y="0"/>
                  </a:moveTo>
                  <a:lnTo>
                    <a:pt x="242" y="0"/>
                  </a:lnTo>
                  <a:cubicBezTo>
                    <a:pt x="246" y="0"/>
                    <a:pt x="250" y="4"/>
                    <a:pt x="250" y="8"/>
                  </a:cubicBezTo>
                  <a:cubicBezTo>
                    <a:pt x="250" y="13"/>
                    <a:pt x="246" y="17"/>
                    <a:pt x="242" y="17"/>
                  </a:cubicBezTo>
                  <a:cubicBezTo>
                    <a:pt x="237" y="17"/>
                    <a:pt x="233" y="13"/>
                    <a:pt x="233" y="8"/>
                  </a:cubicBezTo>
                  <a:cubicBezTo>
                    <a:pt x="233" y="4"/>
                    <a:pt x="237" y="0"/>
                    <a:pt x="242" y="0"/>
                  </a:cubicBezTo>
                  <a:close/>
                  <a:moveTo>
                    <a:pt x="275" y="0"/>
                  </a:moveTo>
                  <a:lnTo>
                    <a:pt x="275" y="0"/>
                  </a:lnTo>
                  <a:cubicBezTo>
                    <a:pt x="280" y="0"/>
                    <a:pt x="283" y="4"/>
                    <a:pt x="283" y="8"/>
                  </a:cubicBezTo>
                  <a:cubicBezTo>
                    <a:pt x="283" y="13"/>
                    <a:pt x="280" y="17"/>
                    <a:pt x="275" y="17"/>
                  </a:cubicBezTo>
                  <a:cubicBezTo>
                    <a:pt x="270" y="17"/>
                    <a:pt x="267" y="13"/>
                    <a:pt x="267" y="8"/>
                  </a:cubicBezTo>
                  <a:cubicBezTo>
                    <a:pt x="267" y="4"/>
                    <a:pt x="270" y="0"/>
                    <a:pt x="275" y="0"/>
                  </a:cubicBezTo>
                  <a:close/>
                  <a:moveTo>
                    <a:pt x="308" y="0"/>
                  </a:moveTo>
                  <a:lnTo>
                    <a:pt x="308" y="0"/>
                  </a:lnTo>
                  <a:cubicBezTo>
                    <a:pt x="313" y="0"/>
                    <a:pt x="317" y="4"/>
                    <a:pt x="317" y="8"/>
                  </a:cubicBezTo>
                  <a:cubicBezTo>
                    <a:pt x="317" y="13"/>
                    <a:pt x="313" y="17"/>
                    <a:pt x="308" y="17"/>
                  </a:cubicBezTo>
                  <a:cubicBezTo>
                    <a:pt x="304" y="17"/>
                    <a:pt x="300" y="13"/>
                    <a:pt x="300" y="8"/>
                  </a:cubicBezTo>
                  <a:cubicBezTo>
                    <a:pt x="300" y="4"/>
                    <a:pt x="304" y="0"/>
                    <a:pt x="308" y="0"/>
                  </a:cubicBezTo>
                  <a:close/>
                  <a:moveTo>
                    <a:pt x="342" y="0"/>
                  </a:moveTo>
                  <a:lnTo>
                    <a:pt x="342" y="0"/>
                  </a:lnTo>
                  <a:cubicBezTo>
                    <a:pt x="346" y="0"/>
                    <a:pt x="350" y="4"/>
                    <a:pt x="350" y="8"/>
                  </a:cubicBezTo>
                  <a:cubicBezTo>
                    <a:pt x="350" y="13"/>
                    <a:pt x="346" y="17"/>
                    <a:pt x="342" y="17"/>
                  </a:cubicBezTo>
                  <a:cubicBezTo>
                    <a:pt x="337" y="17"/>
                    <a:pt x="333" y="13"/>
                    <a:pt x="333" y="8"/>
                  </a:cubicBezTo>
                  <a:cubicBezTo>
                    <a:pt x="333" y="4"/>
                    <a:pt x="337" y="0"/>
                    <a:pt x="342" y="0"/>
                  </a:cubicBezTo>
                  <a:close/>
                  <a:moveTo>
                    <a:pt x="375" y="0"/>
                  </a:moveTo>
                  <a:lnTo>
                    <a:pt x="375" y="0"/>
                  </a:lnTo>
                  <a:cubicBezTo>
                    <a:pt x="380" y="0"/>
                    <a:pt x="383" y="4"/>
                    <a:pt x="383" y="8"/>
                  </a:cubicBezTo>
                  <a:cubicBezTo>
                    <a:pt x="383" y="13"/>
                    <a:pt x="380" y="17"/>
                    <a:pt x="375" y="17"/>
                  </a:cubicBezTo>
                  <a:cubicBezTo>
                    <a:pt x="370" y="17"/>
                    <a:pt x="367" y="13"/>
                    <a:pt x="367" y="8"/>
                  </a:cubicBezTo>
                  <a:cubicBezTo>
                    <a:pt x="367" y="4"/>
                    <a:pt x="370" y="0"/>
                    <a:pt x="375" y="0"/>
                  </a:cubicBezTo>
                  <a:close/>
                  <a:moveTo>
                    <a:pt x="408" y="0"/>
                  </a:moveTo>
                  <a:lnTo>
                    <a:pt x="408" y="0"/>
                  </a:lnTo>
                  <a:cubicBezTo>
                    <a:pt x="413" y="0"/>
                    <a:pt x="417" y="4"/>
                    <a:pt x="417" y="8"/>
                  </a:cubicBezTo>
                  <a:cubicBezTo>
                    <a:pt x="417" y="13"/>
                    <a:pt x="413" y="17"/>
                    <a:pt x="408" y="17"/>
                  </a:cubicBezTo>
                  <a:cubicBezTo>
                    <a:pt x="404" y="17"/>
                    <a:pt x="400" y="13"/>
                    <a:pt x="400" y="8"/>
                  </a:cubicBezTo>
                  <a:cubicBezTo>
                    <a:pt x="400" y="4"/>
                    <a:pt x="404" y="0"/>
                    <a:pt x="408" y="0"/>
                  </a:cubicBezTo>
                  <a:close/>
                  <a:moveTo>
                    <a:pt x="442" y="0"/>
                  </a:moveTo>
                  <a:lnTo>
                    <a:pt x="442" y="0"/>
                  </a:lnTo>
                  <a:cubicBezTo>
                    <a:pt x="446" y="0"/>
                    <a:pt x="450" y="4"/>
                    <a:pt x="450" y="8"/>
                  </a:cubicBezTo>
                  <a:cubicBezTo>
                    <a:pt x="450" y="13"/>
                    <a:pt x="446" y="17"/>
                    <a:pt x="442" y="17"/>
                  </a:cubicBezTo>
                  <a:cubicBezTo>
                    <a:pt x="437" y="17"/>
                    <a:pt x="433" y="13"/>
                    <a:pt x="433" y="8"/>
                  </a:cubicBezTo>
                  <a:cubicBezTo>
                    <a:pt x="433" y="4"/>
                    <a:pt x="437" y="0"/>
                    <a:pt x="442" y="0"/>
                  </a:cubicBezTo>
                  <a:close/>
                </a:path>
              </a:pathLst>
            </a:custGeom>
            <a:solidFill>
              <a:srgbClr val="000000"/>
            </a:solidFill>
            <a:ln w="1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031" name="Freeform 1011"/>
            <p:cNvSpPr>
              <a:spLocks noEditPoints="1"/>
            </p:cNvSpPr>
            <p:nvPr/>
          </p:nvSpPr>
          <p:spPr bwMode="auto">
            <a:xfrm>
              <a:off x="4785" y="2260"/>
              <a:ext cx="3" cy="97"/>
            </a:xfrm>
            <a:custGeom>
              <a:avLst/>
              <a:gdLst>
                <a:gd name="T0" fmla="*/ 0 w 16"/>
                <a:gd name="T1" fmla="*/ 18 h 517"/>
                <a:gd name="T2" fmla="*/ 1 w 16"/>
                <a:gd name="T3" fmla="*/ 18 h 517"/>
                <a:gd name="T4" fmla="*/ 0 w 16"/>
                <a:gd name="T5" fmla="*/ 18 h 517"/>
                <a:gd name="T6" fmla="*/ 0 w 16"/>
                <a:gd name="T7" fmla="*/ 17 h 517"/>
                <a:gd name="T8" fmla="*/ 0 w 16"/>
                <a:gd name="T9" fmla="*/ 17 h 517"/>
                <a:gd name="T10" fmla="*/ 1 w 16"/>
                <a:gd name="T11" fmla="*/ 17 h 517"/>
                <a:gd name="T12" fmla="*/ 0 w 16"/>
                <a:gd name="T13" fmla="*/ 17 h 517"/>
                <a:gd name="T14" fmla="*/ 0 w 16"/>
                <a:gd name="T15" fmla="*/ 16 h 517"/>
                <a:gd name="T16" fmla="*/ 1 w 16"/>
                <a:gd name="T17" fmla="*/ 16 h 517"/>
                <a:gd name="T18" fmla="*/ 0 w 16"/>
                <a:gd name="T19" fmla="*/ 16 h 517"/>
                <a:gd name="T20" fmla="*/ 0 w 16"/>
                <a:gd name="T21" fmla="*/ 14 h 517"/>
                <a:gd name="T22" fmla="*/ 0 w 16"/>
                <a:gd name="T23" fmla="*/ 14 h 517"/>
                <a:gd name="T24" fmla="*/ 1 w 16"/>
                <a:gd name="T25" fmla="*/ 14 h 517"/>
                <a:gd name="T26" fmla="*/ 0 w 16"/>
                <a:gd name="T27" fmla="*/ 14 h 517"/>
                <a:gd name="T28" fmla="*/ 0 w 16"/>
                <a:gd name="T29" fmla="*/ 13 h 517"/>
                <a:gd name="T30" fmla="*/ 1 w 16"/>
                <a:gd name="T31" fmla="*/ 13 h 517"/>
                <a:gd name="T32" fmla="*/ 0 w 16"/>
                <a:gd name="T33" fmla="*/ 14 h 517"/>
                <a:gd name="T34" fmla="*/ 0 w 16"/>
                <a:gd name="T35" fmla="*/ 12 h 517"/>
                <a:gd name="T36" fmla="*/ 0 w 16"/>
                <a:gd name="T37" fmla="*/ 12 h 517"/>
                <a:gd name="T38" fmla="*/ 1 w 16"/>
                <a:gd name="T39" fmla="*/ 12 h 517"/>
                <a:gd name="T40" fmla="*/ 0 w 16"/>
                <a:gd name="T41" fmla="*/ 12 h 517"/>
                <a:gd name="T42" fmla="*/ 0 w 16"/>
                <a:gd name="T43" fmla="*/ 11 h 517"/>
                <a:gd name="T44" fmla="*/ 1 w 16"/>
                <a:gd name="T45" fmla="*/ 11 h 517"/>
                <a:gd name="T46" fmla="*/ 0 w 16"/>
                <a:gd name="T47" fmla="*/ 11 h 517"/>
                <a:gd name="T48" fmla="*/ 0 w 16"/>
                <a:gd name="T49" fmla="*/ 10 h 517"/>
                <a:gd name="T50" fmla="*/ 0 w 16"/>
                <a:gd name="T51" fmla="*/ 9 h 517"/>
                <a:gd name="T52" fmla="*/ 1 w 16"/>
                <a:gd name="T53" fmla="*/ 10 h 517"/>
                <a:gd name="T54" fmla="*/ 0 w 16"/>
                <a:gd name="T55" fmla="*/ 10 h 517"/>
                <a:gd name="T56" fmla="*/ 0 w 16"/>
                <a:gd name="T57" fmla="*/ 8 h 517"/>
                <a:gd name="T58" fmla="*/ 1 w 16"/>
                <a:gd name="T59" fmla="*/ 8 h 517"/>
                <a:gd name="T60" fmla="*/ 0 w 16"/>
                <a:gd name="T61" fmla="*/ 9 h 517"/>
                <a:gd name="T62" fmla="*/ 0 w 16"/>
                <a:gd name="T63" fmla="*/ 7 h 517"/>
                <a:gd name="T64" fmla="*/ 0 w 16"/>
                <a:gd name="T65" fmla="*/ 7 h 517"/>
                <a:gd name="T66" fmla="*/ 1 w 16"/>
                <a:gd name="T67" fmla="*/ 7 h 517"/>
                <a:gd name="T68" fmla="*/ 0 w 16"/>
                <a:gd name="T69" fmla="*/ 7 h 517"/>
                <a:gd name="T70" fmla="*/ 0 w 16"/>
                <a:gd name="T71" fmla="*/ 6 h 517"/>
                <a:gd name="T72" fmla="*/ 1 w 16"/>
                <a:gd name="T73" fmla="*/ 6 h 517"/>
                <a:gd name="T74" fmla="*/ 0 w 16"/>
                <a:gd name="T75" fmla="*/ 6 h 517"/>
                <a:gd name="T76" fmla="*/ 0 w 16"/>
                <a:gd name="T77" fmla="*/ 5 h 517"/>
                <a:gd name="T78" fmla="*/ 0 w 16"/>
                <a:gd name="T79" fmla="*/ 5 h 517"/>
                <a:gd name="T80" fmla="*/ 1 w 16"/>
                <a:gd name="T81" fmla="*/ 5 h 517"/>
                <a:gd name="T82" fmla="*/ 0 w 16"/>
                <a:gd name="T83" fmla="*/ 5 h 517"/>
                <a:gd name="T84" fmla="*/ 0 w 16"/>
                <a:gd name="T85" fmla="*/ 4 h 517"/>
                <a:gd name="T86" fmla="*/ 1 w 16"/>
                <a:gd name="T87" fmla="*/ 4 h 517"/>
                <a:gd name="T88" fmla="*/ 0 w 16"/>
                <a:gd name="T89" fmla="*/ 4 h 517"/>
                <a:gd name="T90" fmla="*/ 0 w 16"/>
                <a:gd name="T91" fmla="*/ 3 h 517"/>
                <a:gd name="T92" fmla="*/ 0 w 16"/>
                <a:gd name="T93" fmla="*/ 2 h 517"/>
                <a:gd name="T94" fmla="*/ 1 w 16"/>
                <a:gd name="T95" fmla="*/ 3 h 517"/>
                <a:gd name="T96" fmla="*/ 0 w 16"/>
                <a:gd name="T97" fmla="*/ 3 h 517"/>
                <a:gd name="T98" fmla="*/ 0 w 16"/>
                <a:gd name="T99" fmla="*/ 2 h 517"/>
                <a:gd name="T100" fmla="*/ 1 w 16"/>
                <a:gd name="T101" fmla="*/ 2 h 517"/>
                <a:gd name="T102" fmla="*/ 0 w 16"/>
                <a:gd name="T103" fmla="*/ 2 h 517"/>
                <a:gd name="T104" fmla="*/ 0 w 16"/>
                <a:gd name="T105" fmla="*/ 0 h 517"/>
                <a:gd name="T106" fmla="*/ 0 w 16"/>
                <a:gd name="T107" fmla="*/ 0 h 517"/>
                <a:gd name="T108" fmla="*/ 1 w 16"/>
                <a:gd name="T109" fmla="*/ 0 h 517"/>
                <a:gd name="T110" fmla="*/ 0 w 16"/>
                <a:gd name="T111" fmla="*/ 0 h 51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16" h="517">
                  <a:moveTo>
                    <a:pt x="0" y="508"/>
                  </a:moveTo>
                  <a:lnTo>
                    <a:pt x="0" y="508"/>
                  </a:lnTo>
                  <a:cubicBezTo>
                    <a:pt x="0" y="504"/>
                    <a:pt x="4" y="500"/>
                    <a:pt x="8" y="500"/>
                  </a:cubicBezTo>
                  <a:cubicBezTo>
                    <a:pt x="13" y="500"/>
                    <a:pt x="16" y="504"/>
                    <a:pt x="16" y="508"/>
                  </a:cubicBezTo>
                  <a:cubicBezTo>
                    <a:pt x="16" y="513"/>
                    <a:pt x="13" y="517"/>
                    <a:pt x="8" y="517"/>
                  </a:cubicBezTo>
                  <a:cubicBezTo>
                    <a:pt x="4" y="517"/>
                    <a:pt x="0" y="513"/>
                    <a:pt x="0" y="508"/>
                  </a:cubicBezTo>
                  <a:close/>
                  <a:moveTo>
                    <a:pt x="0" y="475"/>
                  </a:moveTo>
                  <a:lnTo>
                    <a:pt x="0" y="475"/>
                  </a:lnTo>
                  <a:cubicBezTo>
                    <a:pt x="0" y="470"/>
                    <a:pt x="4" y="467"/>
                    <a:pt x="8" y="467"/>
                  </a:cubicBezTo>
                  <a:cubicBezTo>
                    <a:pt x="13" y="467"/>
                    <a:pt x="16" y="470"/>
                    <a:pt x="16" y="475"/>
                  </a:cubicBezTo>
                  <a:cubicBezTo>
                    <a:pt x="16" y="480"/>
                    <a:pt x="13" y="483"/>
                    <a:pt x="8" y="483"/>
                  </a:cubicBezTo>
                  <a:cubicBezTo>
                    <a:pt x="4" y="483"/>
                    <a:pt x="0" y="480"/>
                    <a:pt x="0" y="475"/>
                  </a:cubicBezTo>
                  <a:close/>
                  <a:moveTo>
                    <a:pt x="0" y="442"/>
                  </a:moveTo>
                  <a:lnTo>
                    <a:pt x="0" y="442"/>
                  </a:lnTo>
                  <a:cubicBezTo>
                    <a:pt x="0" y="437"/>
                    <a:pt x="4" y="433"/>
                    <a:pt x="8" y="433"/>
                  </a:cubicBezTo>
                  <a:cubicBezTo>
                    <a:pt x="13" y="433"/>
                    <a:pt x="16" y="437"/>
                    <a:pt x="16" y="442"/>
                  </a:cubicBezTo>
                  <a:cubicBezTo>
                    <a:pt x="16" y="446"/>
                    <a:pt x="13" y="450"/>
                    <a:pt x="8" y="450"/>
                  </a:cubicBezTo>
                  <a:cubicBezTo>
                    <a:pt x="4" y="450"/>
                    <a:pt x="0" y="446"/>
                    <a:pt x="0" y="442"/>
                  </a:cubicBezTo>
                  <a:close/>
                  <a:moveTo>
                    <a:pt x="0" y="408"/>
                  </a:moveTo>
                  <a:lnTo>
                    <a:pt x="0" y="408"/>
                  </a:lnTo>
                  <a:cubicBezTo>
                    <a:pt x="0" y="404"/>
                    <a:pt x="4" y="400"/>
                    <a:pt x="8" y="400"/>
                  </a:cubicBezTo>
                  <a:cubicBezTo>
                    <a:pt x="13" y="400"/>
                    <a:pt x="16" y="404"/>
                    <a:pt x="16" y="408"/>
                  </a:cubicBezTo>
                  <a:cubicBezTo>
                    <a:pt x="16" y="413"/>
                    <a:pt x="13" y="417"/>
                    <a:pt x="8" y="417"/>
                  </a:cubicBezTo>
                  <a:cubicBezTo>
                    <a:pt x="4" y="417"/>
                    <a:pt x="0" y="413"/>
                    <a:pt x="0" y="408"/>
                  </a:cubicBezTo>
                  <a:close/>
                  <a:moveTo>
                    <a:pt x="0" y="375"/>
                  </a:moveTo>
                  <a:lnTo>
                    <a:pt x="0" y="375"/>
                  </a:lnTo>
                  <a:cubicBezTo>
                    <a:pt x="0" y="370"/>
                    <a:pt x="4" y="367"/>
                    <a:pt x="8" y="367"/>
                  </a:cubicBezTo>
                  <a:cubicBezTo>
                    <a:pt x="13" y="367"/>
                    <a:pt x="16" y="370"/>
                    <a:pt x="16" y="375"/>
                  </a:cubicBezTo>
                  <a:cubicBezTo>
                    <a:pt x="16" y="380"/>
                    <a:pt x="13" y="383"/>
                    <a:pt x="8" y="383"/>
                  </a:cubicBezTo>
                  <a:cubicBezTo>
                    <a:pt x="4" y="383"/>
                    <a:pt x="0" y="380"/>
                    <a:pt x="0" y="375"/>
                  </a:cubicBezTo>
                  <a:close/>
                  <a:moveTo>
                    <a:pt x="0" y="342"/>
                  </a:moveTo>
                  <a:lnTo>
                    <a:pt x="0" y="342"/>
                  </a:lnTo>
                  <a:cubicBezTo>
                    <a:pt x="0" y="337"/>
                    <a:pt x="4" y="333"/>
                    <a:pt x="8" y="333"/>
                  </a:cubicBezTo>
                  <a:cubicBezTo>
                    <a:pt x="13" y="333"/>
                    <a:pt x="16" y="337"/>
                    <a:pt x="16" y="342"/>
                  </a:cubicBezTo>
                  <a:cubicBezTo>
                    <a:pt x="16" y="346"/>
                    <a:pt x="13" y="350"/>
                    <a:pt x="8" y="350"/>
                  </a:cubicBezTo>
                  <a:cubicBezTo>
                    <a:pt x="4" y="350"/>
                    <a:pt x="0" y="346"/>
                    <a:pt x="0" y="342"/>
                  </a:cubicBezTo>
                  <a:close/>
                  <a:moveTo>
                    <a:pt x="0" y="308"/>
                  </a:moveTo>
                  <a:lnTo>
                    <a:pt x="0" y="308"/>
                  </a:lnTo>
                  <a:cubicBezTo>
                    <a:pt x="0" y="304"/>
                    <a:pt x="4" y="300"/>
                    <a:pt x="8" y="300"/>
                  </a:cubicBezTo>
                  <a:cubicBezTo>
                    <a:pt x="13" y="300"/>
                    <a:pt x="16" y="304"/>
                    <a:pt x="16" y="308"/>
                  </a:cubicBezTo>
                  <a:cubicBezTo>
                    <a:pt x="16" y="313"/>
                    <a:pt x="13" y="317"/>
                    <a:pt x="8" y="317"/>
                  </a:cubicBezTo>
                  <a:cubicBezTo>
                    <a:pt x="4" y="317"/>
                    <a:pt x="0" y="313"/>
                    <a:pt x="0" y="308"/>
                  </a:cubicBezTo>
                  <a:close/>
                  <a:moveTo>
                    <a:pt x="0" y="275"/>
                  </a:moveTo>
                  <a:lnTo>
                    <a:pt x="0" y="275"/>
                  </a:lnTo>
                  <a:cubicBezTo>
                    <a:pt x="0" y="270"/>
                    <a:pt x="4" y="267"/>
                    <a:pt x="8" y="267"/>
                  </a:cubicBezTo>
                  <a:cubicBezTo>
                    <a:pt x="13" y="267"/>
                    <a:pt x="16" y="270"/>
                    <a:pt x="16" y="275"/>
                  </a:cubicBezTo>
                  <a:cubicBezTo>
                    <a:pt x="16" y="280"/>
                    <a:pt x="13" y="283"/>
                    <a:pt x="8" y="283"/>
                  </a:cubicBezTo>
                  <a:cubicBezTo>
                    <a:pt x="4" y="283"/>
                    <a:pt x="0" y="280"/>
                    <a:pt x="0" y="275"/>
                  </a:cubicBezTo>
                  <a:close/>
                  <a:moveTo>
                    <a:pt x="0" y="242"/>
                  </a:moveTo>
                  <a:lnTo>
                    <a:pt x="0" y="242"/>
                  </a:lnTo>
                  <a:cubicBezTo>
                    <a:pt x="0" y="237"/>
                    <a:pt x="4" y="233"/>
                    <a:pt x="8" y="233"/>
                  </a:cubicBezTo>
                  <a:cubicBezTo>
                    <a:pt x="13" y="233"/>
                    <a:pt x="16" y="237"/>
                    <a:pt x="16" y="242"/>
                  </a:cubicBezTo>
                  <a:cubicBezTo>
                    <a:pt x="16" y="246"/>
                    <a:pt x="13" y="250"/>
                    <a:pt x="8" y="250"/>
                  </a:cubicBezTo>
                  <a:cubicBezTo>
                    <a:pt x="4" y="250"/>
                    <a:pt x="0" y="246"/>
                    <a:pt x="0" y="242"/>
                  </a:cubicBezTo>
                  <a:close/>
                  <a:moveTo>
                    <a:pt x="0" y="208"/>
                  </a:moveTo>
                  <a:lnTo>
                    <a:pt x="0" y="208"/>
                  </a:lnTo>
                  <a:cubicBezTo>
                    <a:pt x="0" y="204"/>
                    <a:pt x="4" y="200"/>
                    <a:pt x="8" y="200"/>
                  </a:cubicBezTo>
                  <a:cubicBezTo>
                    <a:pt x="13" y="200"/>
                    <a:pt x="16" y="204"/>
                    <a:pt x="16" y="208"/>
                  </a:cubicBezTo>
                  <a:cubicBezTo>
                    <a:pt x="16" y="213"/>
                    <a:pt x="13" y="217"/>
                    <a:pt x="8" y="217"/>
                  </a:cubicBezTo>
                  <a:cubicBezTo>
                    <a:pt x="4" y="217"/>
                    <a:pt x="0" y="213"/>
                    <a:pt x="0" y="208"/>
                  </a:cubicBezTo>
                  <a:close/>
                  <a:moveTo>
                    <a:pt x="0" y="175"/>
                  </a:moveTo>
                  <a:lnTo>
                    <a:pt x="0" y="175"/>
                  </a:lnTo>
                  <a:cubicBezTo>
                    <a:pt x="0" y="170"/>
                    <a:pt x="4" y="167"/>
                    <a:pt x="8" y="167"/>
                  </a:cubicBezTo>
                  <a:cubicBezTo>
                    <a:pt x="13" y="167"/>
                    <a:pt x="16" y="170"/>
                    <a:pt x="16" y="175"/>
                  </a:cubicBezTo>
                  <a:cubicBezTo>
                    <a:pt x="16" y="180"/>
                    <a:pt x="13" y="183"/>
                    <a:pt x="8" y="183"/>
                  </a:cubicBezTo>
                  <a:cubicBezTo>
                    <a:pt x="4" y="183"/>
                    <a:pt x="0" y="180"/>
                    <a:pt x="0" y="175"/>
                  </a:cubicBezTo>
                  <a:close/>
                  <a:moveTo>
                    <a:pt x="0" y="142"/>
                  </a:moveTo>
                  <a:lnTo>
                    <a:pt x="0" y="142"/>
                  </a:lnTo>
                  <a:cubicBezTo>
                    <a:pt x="0" y="137"/>
                    <a:pt x="4" y="133"/>
                    <a:pt x="8" y="133"/>
                  </a:cubicBezTo>
                  <a:cubicBezTo>
                    <a:pt x="13" y="133"/>
                    <a:pt x="16" y="137"/>
                    <a:pt x="16" y="142"/>
                  </a:cubicBezTo>
                  <a:cubicBezTo>
                    <a:pt x="16" y="146"/>
                    <a:pt x="13" y="150"/>
                    <a:pt x="8" y="150"/>
                  </a:cubicBezTo>
                  <a:cubicBezTo>
                    <a:pt x="4" y="150"/>
                    <a:pt x="0" y="146"/>
                    <a:pt x="0" y="142"/>
                  </a:cubicBezTo>
                  <a:close/>
                  <a:moveTo>
                    <a:pt x="0" y="108"/>
                  </a:moveTo>
                  <a:lnTo>
                    <a:pt x="0" y="108"/>
                  </a:lnTo>
                  <a:cubicBezTo>
                    <a:pt x="0" y="104"/>
                    <a:pt x="4" y="100"/>
                    <a:pt x="8" y="100"/>
                  </a:cubicBezTo>
                  <a:cubicBezTo>
                    <a:pt x="13" y="100"/>
                    <a:pt x="16" y="104"/>
                    <a:pt x="16" y="108"/>
                  </a:cubicBezTo>
                  <a:cubicBezTo>
                    <a:pt x="16" y="113"/>
                    <a:pt x="13" y="117"/>
                    <a:pt x="8" y="117"/>
                  </a:cubicBezTo>
                  <a:cubicBezTo>
                    <a:pt x="4" y="117"/>
                    <a:pt x="0" y="113"/>
                    <a:pt x="0" y="108"/>
                  </a:cubicBezTo>
                  <a:close/>
                  <a:moveTo>
                    <a:pt x="0" y="75"/>
                  </a:moveTo>
                  <a:lnTo>
                    <a:pt x="0" y="75"/>
                  </a:lnTo>
                  <a:cubicBezTo>
                    <a:pt x="0" y="70"/>
                    <a:pt x="4" y="67"/>
                    <a:pt x="8" y="67"/>
                  </a:cubicBezTo>
                  <a:cubicBezTo>
                    <a:pt x="13" y="67"/>
                    <a:pt x="16" y="70"/>
                    <a:pt x="16" y="75"/>
                  </a:cubicBezTo>
                  <a:cubicBezTo>
                    <a:pt x="16" y="80"/>
                    <a:pt x="13" y="83"/>
                    <a:pt x="8" y="83"/>
                  </a:cubicBezTo>
                  <a:cubicBezTo>
                    <a:pt x="4" y="83"/>
                    <a:pt x="0" y="80"/>
                    <a:pt x="0" y="75"/>
                  </a:cubicBezTo>
                  <a:close/>
                  <a:moveTo>
                    <a:pt x="0" y="42"/>
                  </a:moveTo>
                  <a:lnTo>
                    <a:pt x="0" y="42"/>
                  </a:lnTo>
                  <a:cubicBezTo>
                    <a:pt x="0" y="37"/>
                    <a:pt x="4" y="33"/>
                    <a:pt x="8" y="33"/>
                  </a:cubicBezTo>
                  <a:cubicBezTo>
                    <a:pt x="13" y="33"/>
                    <a:pt x="16" y="37"/>
                    <a:pt x="16" y="42"/>
                  </a:cubicBezTo>
                  <a:cubicBezTo>
                    <a:pt x="16" y="46"/>
                    <a:pt x="13" y="50"/>
                    <a:pt x="8" y="50"/>
                  </a:cubicBezTo>
                  <a:cubicBezTo>
                    <a:pt x="4" y="50"/>
                    <a:pt x="0" y="46"/>
                    <a:pt x="0" y="42"/>
                  </a:cubicBezTo>
                  <a:close/>
                  <a:moveTo>
                    <a:pt x="0" y="8"/>
                  </a:moveTo>
                  <a:lnTo>
                    <a:pt x="0" y="8"/>
                  </a:lnTo>
                  <a:cubicBezTo>
                    <a:pt x="0" y="4"/>
                    <a:pt x="4" y="0"/>
                    <a:pt x="8" y="0"/>
                  </a:cubicBezTo>
                  <a:cubicBezTo>
                    <a:pt x="13" y="0"/>
                    <a:pt x="16" y="4"/>
                    <a:pt x="16" y="8"/>
                  </a:cubicBezTo>
                  <a:cubicBezTo>
                    <a:pt x="16" y="13"/>
                    <a:pt x="13" y="17"/>
                    <a:pt x="8" y="17"/>
                  </a:cubicBezTo>
                  <a:cubicBezTo>
                    <a:pt x="4" y="17"/>
                    <a:pt x="0" y="13"/>
                    <a:pt x="0" y="8"/>
                  </a:cubicBezTo>
                  <a:close/>
                </a:path>
              </a:pathLst>
            </a:custGeom>
            <a:solidFill>
              <a:srgbClr val="000000"/>
            </a:solidFill>
            <a:ln w="1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032" name="Freeform 1012"/>
            <p:cNvSpPr>
              <a:spLocks noEditPoints="1"/>
            </p:cNvSpPr>
            <p:nvPr/>
          </p:nvSpPr>
          <p:spPr bwMode="auto">
            <a:xfrm>
              <a:off x="4732" y="2255"/>
              <a:ext cx="53" cy="3"/>
            </a:xfrm>
            <a:custGeom>
              <a:avLst/>
              <a:gdLst>
                <a:gd name="T0" fmla="*/ 0 w 250"/>
                <a:gd name="T1" fmla="*/ 0 h 17"/>
                <a:gd name="T2" fmla="*/ 0 w 250"/>
                <a:gd name="T3" fmla="*/ 0 h 17"/>
                <a:gd name="T4" fmla="*/ 1 w 250"/>
                <a:gd name="T5" fmla="*/ 0 h 17"/>
                <a:gd name="T6" fmla="*/ 0 w 250"/>
                <a:gd name="T7" fmla="*/ 1 h 17"/>
                <a:gd name="T8" fmla="*/ 0 w 250"/>
                <a:gd name="T9" fmla="*/ 1 h 17"/>
                <a:gd name="T10" fmla="*/ 0 w 250"/>
                <a:gd name="T11" fmla="*/ 0 h 17"/>
                <a:gd name="T12" fmla="*/ 0 w 250"/>
                <a:gd name="T13" fmla="*/ 0 h 17"/>
                <a:gd name="T14" fmla="*/ 2 w 250"/>
                <a:gd name="T15" fmla="*/ 0 h 17"/>
                <a:gd name="T16" fmla="*/ 2 w 250"/>
                <a:gd name="T17" fmla="*/ 0 h 17"/>
                <a:gd name="T18" fmla="*/ 2 w 250"/>
                <a:gd name="T19" fmla="*/ 0 h 17"/>
                <a:gd name="T20" fmla="*/ 2 w 250"/>
                <a:gd name="T21" fmla="*/ 1 h 17"/>
                <a:gd name="T22" fmla="*/ 2 w 250"/>
                <a:gd name="T23" fmla="*/ 1 h 17"/>
                <a:gd name="T24" fmla="*/ 1 w 250"/>
                <a:gd name="T25" fmla="*/ 0 h 17"/>
                <a:gd name="T26" fmla="*/ 2 w 250"/>
                <a:gd name="T27" fmla="*/ 0 h 17"/>
                <a:gd name="T28" fmla="*/ 3 w 250"/>
                <a:gd name="T29" fmla="*/ 0 h 17"/>
                <a:gd name="T30" fmla="*/ 3 w 250"/>
                <a:gd name="T31" fmla="*/ 0 h 17"/>
                <a:gd name="T32" fmla="*/ 4 w 250"/>
                <a:gd name="T33" fmla="*/ 0 h 17"/>
                <a:gd name="T34" fmla="*/ 3 w 250"/>
                <a:gd name="T35" fmla="*/ 1 h 17"/>
                <a:gd name="T36" fmla="*/ 3 w 250"/>
                <a:gd name="T37" fmla="*/ 1 h 17"/>
                <a:gd name="T38" fmla="*/ 3 w 250"/>
                <a:gd name="T39" fmla="*/ 0 h 17"/>
                <a:gd name="T40" fmla="*/ 3 w 250"/>
                <a:gd name="T41" fmla="*/ 0 h 17"/>
                <a:gd name="T42" fmla="*/ 5 w 250"/>
                <a:gd name="T43" fmla="*/ 0 h 17"/>
                <a:gd name="T44" fmla="*/ 5 w 250"/>
                <a:gd name="T45" fmla="*/ 0 h 17"/>
                <a:gd name="T46" fmla="*/ 5 w 250"/>
                <a:gd name="T47" fmla="*/ 0 h 17"/>
                <a:gd name="T48" fmla="*/ 5 w 250"/>
                <a:gd name="T49" fmla="*/ 1 h 17"/>
                <a:gd name="T50" fmla="*/ 5 w 250"/>
                <a:gd name="T51" fmla="*/ 1 h 17"/>
                <a:gd name="T52" fmla="*/ 4 w 250"/>
                <a:gd name="T53" fmla="*/ 0 h 17"/>
                <a:gd name="T54" fmla="*/ 5 w 250"/>
                <a:gd name="T55" fmla="*/ 0 h 17"/>
                <a:gd name="T56" fmla="*/ 6 w 250"/>
                <a:gd name="T57" fmla="*/ 0 h 17"/>
                <a:gd name="T58" fmla="*/ 6 w 250"/>
                <a:gd name="T59" fmla="*/ 0 h 17"/>
                <a:gd name="T60" fmla="*/ 7 w 250"/>
                <a:gd name="T61" fmla="*/ 0 h 17"/>
                <a:gd name="T62" fmla="*/ 6 w 250"/>
                <a:gd name="T63" fmla="*/ 1 h 17"/>
                <a:gd name="T64" fmla="*/ 6 w 250"/>
                <a:gd name="T65" fmla="*/ 1 h 17"/>
                <a:gd name="T66" fmla="*/ 6 w 250"/>
                <a:gd name="T67" fmla="*/ 0 h 17"/>
                <a:gd name="T68" fmla="*/ 6 w 250"/>
                <a:gd name="T69" fmla="*/ 0 h 17"/>
                <a:gd name="T70" fmla="*/ 8 w 250"/>
                <a:gd name="T71" fmla="*/ 0 h 17"/>
                <a:gd name="T72" fmla="*/ 8 w 250"/>
                <a:gd name="T73" fmla="*/ 0 h 17"/>
                <a:gd name="T74" fmla="*/ 8 w 250"/>
                <a:gd name="T75" fmla="*/ 0 h 17"/>
                <a:gd name="T76" fmla="*/ 8 w 250"/>
                <a:gd name="T77" fmla="*/ 1 h 17"/>
                <a:gd name="T78" fmla="*/ 8 w 250"/>
                <a:gd name="T79" fmla="*/ 1 h 17"/>
                <a:gd name="T80" fmla="*/ 7 w 250"/>
                <a:gd name="T81" fmla="*/ 0 h 17"/>
                <a:gd name="T82" fmla="*/ 8 w 250"/>
                <a:gd name="T83" fmla="*/ 0 h 17"/>
                <a:gd name="T84" fmla="*/ 9 w 250"/>
                <a:gd name="T85" fmla="*/ 0 h 17"/>
                <a:gd name="T86" fmla="*/ 9 w 250"/>
                <a:gd name="T87" fmla="*/ 0 h 17"/>
                <a:gd name="T88" fmla="*/ 10 w 250"/>
                <a:gd name="T89" fmla="*/ 0 h 17"/>
                <a:gd name="T90" fmla="*/ 9 w 250"/>
                <a:gd name="T91" fmla="*/ 1 h 17"/>
                <a:gd name="T92" fmla="*/ 9 w 250"/>
                <a:gd name="T93" fmla="*/ 1 h 17"/>
                <a:gd name="T94" fmla="*/ 9 w 250"/>
                <a:gd name="T95" fmla="*/ 0 h 17"/>
                <a:gd name="T96" fmla="*/ 9 w 250"/>
                <a:gd name="T97" fmla="*/ 0 h 17"/>
                <a:gd name="T98" fmla="*/ 11 w 250"/>
                <a:gd name="T99" fmla="*/ 0 h 17"/>
                <a:gd name="T100" fmla="*/ 11 w 250"/>
                <a:gd name="T101" fmla="*/ 0 h 17"/>
                <a:gd name="T102" fmla="*/ 11 w 250"/>
                <a:gd name="T103" fmla="*/ 0 h 17"/>
                <a:gd name="T104" fmla="*/ 11 w 250"/>
                <a:gd name="T105" fmla="*/ 1 h 17"/>
                <a:gd name="T106" fmla="*/ 11 w 250"/>
                <a:gd name="T107" fmla="*/ 1 h 17"/>
                <a:gd name="T108" fmla="*/ 10 w 250"/>
                <a:gd name="T109" fmla="*/ 0 h 17"/>
                <a:gd name="T110" fmla="*/ 11 w 250"/>
                <a:gd name="T111" fmla="*/ 0 h 1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250" h="17">
                  <a:moveTo>
                    <a:pt x="8" y="0"/>
                  </a:moveTo>
                  <a:lnTo>
                    <a:pt x="8" y="0"/>
                  </a:lnTo>
                  <a:cubicBezTo>
                    <a:pt x="13" y="0"/>
                    <a:pt x="16" y="4"/>
                    <a:pt x="16" y="9"/>
                  </a:cubicBezTo>
                  <a:cubicBezTo>
                    <a:pt x="16" y="13"/>
                    <a:pt x="13" y="17"/>
                    <a:pt x="8" y="17"/>
                  </a:cubicBezTo>
                  <a:cubicBezTo>
                    <a:pt x="4" y="17"/>
                    <a:pt x="0" y="13"/>
                    <a:pt x="0" y="9"/>
                  </a:cubicBezTo>
                  <a:cubicBezTo>
                    <a:pt x="0" y="4"/>
                    <a:pt x="4" y="0"/>
                    <a:pt x="8" y="0"/>
                  </a:cubicBezTo>
                  <a:close/>
                  <a:moveTo>
                    <a:pt x="41" y="0"/>
                  </a:moveTo>
                  <a:lnTo>
                    <a:pt x="41" y="0"/>
                  </a:lnTo>
                  <a:cubicBezTo>
                    <a:pt x="46" y="0"/>
                    <a:pt x="50" y="4"/>
                    <a:pt x="50" y="9"/>
                  </a:cubicBezTo>
                  <a:cubicBezTo>
                    <a:pt x="50" y="13"/>
                    <a:pt x="46" y="17"/>
                    <a:pt x="41" y="17"/>
                  </a:cubicBezTo>
                  <a:cubicBezTo>
                    <a:pt x="37" y="17"/>
                    <a:pt x="33" y="13"/>
                    <a:pt x="33" y="9"/>
                  </a:cubicBezTo>
                  <a:cubicBezTo>
                    <a:pt x="33" y="4"/>
                    <a:pt x="37" y="0"/>
                    <a:pt x="41" y="0"/>
                  </a:cubicBezTo>
                  <a:close/>
                  <a:moveTo>
                    <a:pt x="75" y="0"/>
                  </a:moveTo>
                  <a:lnTo>
                    <a:pt x="75" y="0"/>
                  </a:lnTo>
                  <a:cubicBezTo>
                    <a:pt x="79" y="0"/>
                    <a:pt x="83" y="4"/>
                    <a:pt x="83" y="9"/>
                  </a:cubicBezTo>
                  <a:cubicBezTo>
                    <a:pt x="83" y="13"/>
                    <a:pt x="79" y="17"/>
                    <a:pt x="75" y="17"/>
                  </a:cubicBezTo>
                  <a:cubicBezTo>
                    <a:pt x="70" y="17"/>
                    <a:pt x="66" y="13"/>
                    <a:pt x="66" y="9"/>
                  </a:cubicBezTo>
                  <a:cubicBezTo>
                    <a:pt x="66" y="4"/>
                    <a:pt x="70" y="0"/>
                    <a:pt x="75" y="0"/>
                  </a:cubicBezTo>
                  <a:close/>
                  <a:moveTo>
                    <a:pt x="108" y="0"/>
                  </a:moveTo>
                  <a:lnTo>
                    <a:pt x="108" y="0"/>
                  </a:lnTo>
                  <a:cubicBezTo>
                    <a:pt x="113" y="0"/>
                    <a:pt x="117" y="4"/>
                    <a:pt x="117" y="9"/>
                  </a:cubicBezTo>
                  <a:cubicBezTo>
                    <a:pt x="117" y="13"/>
                    <a:pt x="113" y="17"/>
                    <a:pt x="108" y="17"/>
                  </a:cubicBezTo>
                  <a:cubicBezTo>
                    <a:pt x="104" y="17"/>
                    <a:pt x="100" y="13"/>
                    <a:pt x="100" y="9"/>
                  </a:cubicBezTo>
                  <a:cubicBezTo>
                    <a:pt x="100" y="4"/>
                    <a:pt x="104" y="0"/>
                    <a:pt x="108" y="0"/>
                  </a:cubicBezTo>
                  <a:close/>
                  <a:moveTo>
                    <a:pt x="142" y="0"/>
                  </a:moveTo>
                  <a:lnTo>
                    <a:pt x="142" y="0"/>
                  </a:lnTo>
                  <a:cubicBezTo>
                    <a:pt x="146" y="0"/>
                    <a:pt x="150" y="4"/>
                    <a:pt x="150" y="9"/>
                  </a:cubicBezTo>
                  <a:cubicBezTo>
                    <a:pt x="150" y="13"/>
                    <a:pt x="146" y="17"/>
                    <a:pt x="142" y="17"/>
                  </a:cubicBezTo>
                  <a:cubicBezTo>
                    <a:pt x="137" y="17"/>
                    <a:pt x="133" y="13"/>
                    <a:pt x="133" y="9"/>
                  </a:cubicBezTo>
                  <a:cubicBezTo>
                    <a:pt x="133" y="4"/>
                    <a:pt x="137" y="0"/>
                    <a:pt x="142" y="0"/>
                  </a:cubicBezTo>
                  <a:close/>
                  <a:moveTo>
                    <a:pt x="175" y="0"/>
                  </a:moveTo>
                  <a:lnTo>
                    <a:pt x="175" y="0"/>
                  </a:lnTo>
                  <a:cubicBezTo>
                    <a:pt x="179" y="0"/>
                    <a:pt x="183" y="4"/>
                    <a:pt x="183" y="9"/>
                  </a:cubicBezTo>
                  <a:cubicBezTo>
                    <a:pt x="183" y="13"/>
                    <a:pt x="179" y="17"/>
                    <a:pt x="175" y="17"/>
                  </a:cubicBezTo>
                  <a:cubicBezTo>
                    <a:pt x="170" y="17"/>
                    <a:pt x="167" y="13"/>
                    <a:pt x="167" y="9"/>
                  </a:cubicBezTo>
                  <a:cubicBezTo>
                    <a:pt x="167" y="4"/>
                    <a:pt x="170" y="0"/>
                    <a:pt x="175" y="0"/>
                  </a:cubicBezTo>
                  <a:close/>
                  <a:moveTo>
                    <a:pt x="208" y="0"/>
                  </a:moveTo>
                  <a:lnTo>
                    <a:pt x="208" y="0"/>
                  </a:lnTo>
                  <a:cubicBezTo>
                    <a:pt x="213" y="0"/>
                    <a:pt x="217" y="4"/>
                    <a:pt x="217" y="9"/>
                  </a:cubicBezTo>
                  <a:cubicBezTo>
                    <a:pt x="217" y="13"/>
                    <a:pt x="213" y="17"/>
                    <a:pt x="208" y="17"/>
                  </a:cubicBezTo>
                  <a:cubicBezTo>
                    <a:pt x="204" y="17"/>
                    <a:pt x="200" y="13"/>
                    <a:pt x="200" y="9"/>
                  </a:cubicBezTo>
                  <a:cubicBezTo>
                    <a:pt x="200" y="4"/>
                    <a:pt x="204" y="0"/>
                    <a:pt x="208" y="0"/>
                  </a:cubicBezTo>
                  <a:close/>
                  <a:moveTo>
                    <a:pt x="242" y="0"/>
                  </a:moveTo>
                  <a:lnTo>
                    <a:pt x="242" y="0"/>
                  </a:lnTo>
                  <a:cubicBezTo>
                    <a:pt x="246" y="0"/>
                    <a:pt x="250" y="4"/>
                    <a:pt x="250" y="9"/>
                  </a:cubicBezTo>
                  <a:cubicBezTo>
                    <a:pt x="250" y="13"/>
                    <a:pt x="246" y="17"/>
                    <a:pt x="242" y="17"/>
                  </a:cubicBezTo>
                  <a:cubicBezTo>
                    <a:pt x="237" y="17"/>
                    <a:pt x="233" y="13"/>
                    <a:pt x="233" y="9"/>
                  </a:cubicBezTo>
                  <a:cubicBezTo>
                    <a:pt x="233" y="4"/>
                    <a:pt x="237" y="0"/>
                    <a:pt x="242" y="0"/>
                  </a:cubicBezTo>
                  <a:close/>
                </a:path>
              </a:pathLst>
            </a:custGeom>
            <a:solidFill>
              <a:srgbClr val="000000"/>
            </a:solidFill>
            <a:ln w="1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033" name="Freeform 1013"/>
            <p:cNvSpPr>
              <a:spLocks noEditPoints="1"/>
            </p:cNvSpPr>
            <p:nvPr/>
          </p:nvSpPr>
          <p:spPr bwMode="auto">
            <a:xfrm>
              <a:off x="4875" y="2311"/>
              <a:ext cx="95" cy="3"/>
            </a:xfrm>
            <a:custGeom>
              <a:avLst/>
              <a:gdLst>
                <a:gd name="T0" fmla="*/ 0 w 450"/>
                <a:gd name="T1" fmla="*/ 0 h 16"/>
                <a:gd name="T2" fmla="*/ 0 w 450"/>
                <a:gd name="T3" fmla="*/ 1 h 16"/>
                <a:gd name="T4" fmla="*/ 0 w 450"/>
                <a:gd name="T5" fmla="*/ 0 h 16"/>
                <a:gd name="T6" fmla="*/ 2 w 450"/>
                <a:gd name="T7" fmla="*/ 0 h 16"/>
                <a:gd name="T8" fmla="*/ 2 w 450"/>
                <a:gd name="T9" fmla="*/ 0 h 16"/>
                <a:gd name="T10" fmla="*/ 2 w 450"/>
                <a:gd name="T11" fmla="*/ 1 h 16"/>
                <a:gd name="T12" fmla="*/ 2 w 450"/>
                <a:gd name="T13" fmla="*/ 0 h 16"/>
                <a:gd name="T14" fmla="*/ 3 w 450"/>
                <a:gd name="T15" fmla="*/ 0 h 16"/>
                <a:gd name="T16" fmla="*/ 3 w 450"/>
                <a:gd name="T17" fmla="*/ 1 h 16"/>
                <a:gd name="T18" fmla="*/ 3 w 450"/>
                <a:gd name="T19" fmla="*/ 0 h 16"/>
                <a:gd name="T20" fmla="*/ 5 w 450"/>
                <a:gd name="T21" fmla="*/ 0 h 16"/>
                <a:gd name="T22" fmla="*/ 5 w 450"/>
                <a:gd name="T23" fmla="*/ 0 h 16"/>
                <a:gd name="T24" fmla="*/ 5 w 450"/>
                <a:gd name="T25" fmla="*/ 1 h 16"/>
                <a:gd name="T26" fmla="*/ 5 w 450"/>
                <a:gd name="T27" fmla="*/ 0 h 16"/>
                <a:gd name="T28" fmla="*/ 6 w 450"/>
                <a:gd name="T29" fmla="*/ 0 h 16"/>
                <a:gd name="T30" fmla="*/ 6 w 450"/>
                <a:gd name="T31" fmla="*/ 1 h 16"/>
                <a:gd name="T32" fmla="*/ 6 w 450"/>
                <a:gd name="T33" fmla="*/ 0 h 16"/>
                <a:gd name="T34" fmla="*/ 8 w 450"/>
                <a:gd name="T35" fmla="*/ 0 h 16"/>
                <a:gd name="T36" fmla="*/ 8 w 450"/>
                <a:gd name="T37" fmla="*/ 0 h 16"/>
                <a:gd name="T38" fmla="*/ 8 w 450"/>
                <a:gd name="T39" fmla="*/ 1 h 16"/>
                <a:gd name="T40" fmla="*/ 8 w 450"/>
                <a:gd name="T41" fmla="*/ 0 h 16"/>
                <a:gd name="T42" fmla="*/ 9 w 450"/>
                <a:gd name="T43" fmla="*/ 0 h 16"/>
                <a:gd name="T44" fmla="*/ 9 w 450"/>
                <a:gd name="T45" fmla="*/ 1 h 16"/>
                <a:gd name="T46" fmla="*/ 9 w 450"/>
                <a:gd name="T47" fmla="*/ 0 h 16"/>
                <a:gd name="T48" fmla="*/ 11 w 450"/>
                <a:gd name="T49" fmla="*/ 0 h 16"/>
                <a:gd name="T50" fmla="*/ 11 w 450"/>
                <a:gd name="T51" fmla="*/ 0 h 16"/>
                <a:gd name="T52" fmla="*/ 11 w 450"/>
                <a:gd name="T53" fmla="*/ 1 h 16"/>
                <a:gd name="T54" fmla="*/ 11 w 450"/>
                <a:gd name="T55" fmla="*/ 0 h 16"/>
                <a:gd name="T56" fmla="*/ 12 w 450"/>
                <a:gd name="T57" fmla="*/ 0 h 16"/>
                <a:gd name="T58" fmla="*/ 12 w 450"/>
                <a:gd name="T59" fmla="*/ 1 h 16"/>
                <a:gd name="T60" fmla="*/ 12 w 450"/>
                <a:gd name="T61" fmla="*/ 0 h 16"/>
                <a:gd name="T62" fmla="*/ 14 w 450"/>
                <a:gd name="T63" fmla="*/ 0 h 16"/>
                <a:gd name="T64" fmla="*/ 14 w 450"/>
                <a:gd name="T65" fmla="*/ 0 h 16"/>
                <a:gd name="T66" fmla="*/ 14 w 450"/>
                <a:gd name="T67" fmla="*/ 1 h 16"/>
                <a:gd name="T68" fmla="*/ 14 w 450"/>
                <a:gd name="T69" fmla="*/ 0 h 16"/>
                <a:gd name="T70" fmla="*/ 15 w 450"/>
                <a:gd name="T71" fmla="*/ 0 h 16"/>
                <a:gd name="T72" fmla="*/ 15 w 450"/>
                <a:gd name="T73" fmla="*/ 1 h 16"/>
                <a:gd name="T74" fmla="*/ 15 w 450"/>
                <a:gd name="T75" fmla="*/ 0 h 16"/>
                <a:gd name="T76" fmla="*/ 17 w 450"/>
                <a:gd name="T77" fmla="*/ 0 h 16"/>
                <a:gd name="T78" fmla="*/ 17 w 450"/>
                <a:gd name="T79" fmla="*/ 0 h 16"/>
                <a:gd name="T80" fmla="*/ 17 w 450"/>
                <a:gd name="T81" fmla="*/ 1 h 16"/>
                <a:gd name="T82" fmla="*/ 17 w 450"/>
                <a:gd name="T83" fmla="*/ 0 h 16"/>
                <a:gd name="T84" fmla="*/ 18 w 450"/>
                <a:gd name="T85" fmla="*/ 0 h 16"/>
                <a:gd name="T86" fmla="*/ 18 w 450"/>
                <a:gd name="T87" fmla="*/ 1 h 16"/>
                <a:gd name="T88" fmla="*/ 18 w 450"/>
                <a:gd name="T89" fmla="*/ 0 h 16"/>
                <a:gd name="T90" fmla="*/ 20 w 450"/>
                <a:gd name="T91" fmla="*/ 0 h 16"/>
                <a:gd name="T92" fmla="*/ 20 w 450"/>
                <a:gd name="T93" fmla="*/ 0 h 16"/>
                <a:gd name="T94" fmla="*/ 20 w 450"/>
                <a:gd name="T95" fmla="*/ 1 h 16"/>
                <a:gd name="T96" fmla="*/ 20 w 450"/>
                <a:gd name="T97" fmla="*/ 0 h 1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450" h="16">
                  <a:moveTo>
                    <a:pt x="8" y="0"/>
                  </a:moveTo>
                  <a:lnTo>
                    <a:pt x="8" y="0"/>
                  </a:lnTo>
                  <a:cubicBezTo>
                    <a:pt x="13" y="0"/>
                    <a:pt x="16" y="4"/>
                    <a:pt x="16" y="8"/>
                  </a:cubicBezTo>
                  <a:cubicBezTo>
                    <a:pt x="16" y="13"/>
                    <a:pt x="13" y="16"/>
                    <a:pt x="8" y="16"/>
                  </a:cubicBezTo>
                  <a:cubicBezTo>
                    <a:pt x="4" y="16"/>
                    <a:pt x="0" y="13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lose/>
                  <a:moveTo>
                    <a:pt x="41" y="0"/>
                  </a:moveTo>
                  <a:lnTo>
                    <a:pt x="41" y="0"/>
                  </a:lnTo>
                  <a:cubicBezTo>
                    <a:pt x="46" y="0"/>
                    <a:pt x="50" y="4"/>
                    <a:pt x="50" y="8"/>
                  </a:cubicBezTo>
                  <a:cubicBezTo>
                    <a:pt x="50" y="13"/>
                    <a:pt x="46" y="16"/>
                    <a:pt x="41" y="16"/>
                  </a:cubicBezTo>
                  <a:cubicBezTo>
                    <a:pt x="37" y="16"/>
                    <a:pt x="33" y="13"/>
                    <a:pt x="33" y="8"/>
                  </a:cubicBezTo>
                  <a:cubicBezTo>
                    <a:pt x="33" y="4"/>
                    <a:pt x="37" y="0"/>
                    <a:pt x="41" y="0"/>
                  </a:cubicBezTo>
                  <a:close/>
                  <a:moveTo>
                    <a:pt x="75" y="0"/>
                  </a:moveTo>
                  <a:lnTo>
                    <a:pt x="75" y="0"/>
                  </a:lnTo>
                  <a:cubicBezTo>
                    <a:pt x="79" y="0"/>
                    <a:pt x="83" y="4"/>
                    <a:pt x="83" y="8"/>
                  </a:cubicBezTo>
                  <a:cubicBezTo>
                    <a:pt x="83" y="13"/>
                    <a:pt x="79" y="16"/>
                    <a:pt x="75" y="16"/>
                  </a:cubicBezTo>
                  <a:cubicBezTo>
                    <a:pt x="70" y="16"/>
                    <a:pt x="66" y="13"/>
                    <a:pt x="66" y="8"/>
                  </a:cubicBezTo>
                  <a:cubicBezTo>
                    <a:pt x="66" y="4"/>
                    <a:pt x="70" y="0"/>
                    <a:pt x="75" y="0"/>
                  </a:cubicBezTo>
                  <a:close/>
                  <a:moveTo>
                    <a:pt x="108" y="0"/>
                  </a:moveTo>
                  <a:lnTo>
                    <a:pt x="108" y="0"/>
                  </a:lnTo>
                  <a:cubicBezTo>
                    <a:pt x="113" y="0"/>
                    <a:pt x="117" y="4"/>
                    <a:pt x="117" y="8"/>
                  </a:cubicBezTo>
                  <a:cubicBezTo>
                    <a:pt x="117" y="13"/>
                    <a:pt x="113" y="16"/>
                    <a:pt x="108" y="16"/>
                  </a:cubicBezTo>
                  <a:cubicBezTo>
                    <a:pt x="104" y="16"/>
                    <a:pt x="100" y="13"/>
                    <a:pt x="100" y="8"/>
                  </a:cubicBezTo>
                  <a:cubicBezTo>
                    <a:pt x="100" y="4"/>
                    <a:pt x="104" y="0"/>
                    <a:pt x="108" y="0"/>
                  </a:cubicBezTo>
                  <a:close/>
                  <a:moveTo>
                    <a:pt x="142" y="0"/>
                  </a:moveTo>
                  <a:lnTo>
                    <a:pt x="142" y="0"/>
                  </a:lnTo>
                  <a:cubicBezTo>
                    <a:pt x="146" y="0"/>
                    <a:pt x="150" y="4"/>
                    <a:pt x="150" y="8"/>
                  </a:cubicBezTo>
                  <a:cubicBezTo>
                    <a:pt x="150" y="13"/>
                    <a:pt x="146" y="16"/>
                    <a:pt x="142" y="16"/>
                  </a:cubicBezTo>
                  <a:cubicBezTo>
                    <a:pt x="137" y="16"/>
                    <a:pt x="133" y="13"/>
                    <a:pt x="133" y="8"/>
                  </a:cubicBezTo>
                  <a:cubicBezTo>
                    <a:pt x="133" y="4"/>
                    <a:pt x="137" y="0"/>
                    <a:pt x="142" y="0"/>
                  </a:cubicBezTo>
                  <a:close/>
                  <a:moveTo>
                    <a:pt x="175" y="0"/>
                  </a:moveTo>
                  <a:lnTo>
                    <a:pt x="175" y="0"/>
                  </a:lnTo>
                  <a:cubicBezTo>
                    <a:pt x="179" y="0"/>
                    <a:pt x="183" y="4"/>
                    <a:pt x="183" y="8"/>
                  </a:cubicBezTo>
                  <a:cubicBezTo>
                    <a:pt x="183" y="13"/>
                    <a:pt x="179" y="16"/>
                    <a:pt x="175" y="16"/>
                  </a:cubicBezTo>
                  <a:cubicBezTo>
                    <a:pt x="170" y="16"/>
                    <a:pt x="167" y="13"/>
                    <a:pt x="167" y="8"/>
                  </a:cubicBezTo>
                  <a:cubicBezTo>
                    <a:pt x="167" y="4"/>
                    <a:pt x="170" y="0"/>
                    <a:pt x="175" y="0"/>
                  </a:cubicBezTo>
                  <a:close/>
                  <a:moveTo>
                    <a:pt x="208" y="0"/>
                  </a:moveTo>
                  <a:lnTo>
                    <a:pt x="208" y="0"/>
                  </a:lnTo>
                  <a:cubicBezTo>
                    <a:pt x="213" y="0"/>
                    <a:pt x="217" y="4"/>
                    <a:pt x="217" y="8"/>
                  </a:cubicBezTo>
                  <a:cubicBezTo>
                    <a:pt x="217" y="13"/>
                    <a:pt x="213" y="16"/>
                    <a:pt x="208" y="16"/>
                  </a:cubicBezTo>
                  <a:cubicBezTo>
                    <a:pt x="204" y="16"/>
                    <a:pt x="200" y="13"/>
                    <a:pt x="200" y="8"/>
                  </a:cubicBezTo>
                  <a:cubicBezTo>
                    <a:pt x="200" y="4"/>
                    <a:pt x="204" y="0"/>
                    <a:pt x="208" y="0"/>
                  </a:cubicBezTo>
                  <a:close/>
                  <a:moveTo>
                    <a:pt x="242" y="0"/>
                  </a:moveTo>
                  <a:lnTo>
                    <a:pt x="242" y="0"/>
                  </a:lnTo>
                  <a:cubicBezTo>
                    <a:pt x="246" y="0"/>
                    <a:pt x="250" y="4"/>
                    <a:pt x="250" y="8"/>
                  </a:cubicBezTo>
                  <a:cubicBezTo>
                    <a:pt x="250" y="13"/>
                    <a:pt x="246" y="16"/>
                    <a:pt x="242" y="16"/>
                  </a:cubicBezTo>
                  <a:cubicBezTo>
                    <a:pt x="237" y="16"/>
                    <a:pt x="233" y="13"/>
                    <a:pt x="233" y="8"/>
                  </a:cubicBezTo>
                  <a:cubicBezTo>
                    <a:pt x="233" y="4"/>
                    <a:pt x="237" y="0"/>
                    <a:pt x="242" y="0"/>
                  </a:cubicBezTo>
                  <a:close/>
                  <a:moveTo>
                    <a:pt x="275" y="0"/>
                  </a:moveTo>
                  <a:lnTo>
                    <a:pt x="275" y="0"/>
                  </a:lnTo>
                  <a:cubicBezTo>
                    <a:pt x="280" y="0"/>
                    <a:pt x="283" y="4"/>
                    <a:pt x="283" y="8"/>
                  </a:cubicBezTo>
                  <a:cubicBezTo>
                    <a:pt x="283" y="13"/>
                    <a:pt x="280" y="16"/>
                    <a:pt x="275" y="16"/>
                  </a:cubicBezTo>
                  <a:cubicBezTo>
                    <a:pt x="270" y="16"/>
                    <a:pt x="267" y="13"/>
                    <a:pt x="267" y="8"/>
                  </a:cubicBezTo>
                  <a:cubicBezTo>
                    <a:pt x="267" y="4"/>
                    <a:pt x="270" y="0"/>
                    <a:pt x="275" y="0"/>
                  </a:cubicBezTo>
                  <a:close/>
                  <a:moveTo>
                    <a:pt x="308" y="0"/>
                  </a:moveTo>
                  <a:lnTo>
                    <a:pt x="308" y="0"/>
                  </a:lnTo>
                  <a:cubicBezTo>
                    <a:pt x="313" y="0"/>
                    <a:pt x="317" y="4"/>
                    <a:pt x="317" y="8"/>
                  </a:cubicBezTo>
                  <a:cubicBezTo>
                    <a:pt x="317" y="13"/>
                    <a:pt x="313" y="16"/>
                    <a:pt x="308" y="16"/>
                  </a:cubicBezTo>
                  <a:cubicBezTo>
                    <a:pt x="304" y="16"/>
                    <a:pt x="300" y="13"/>
                    <a:pt x="300" y="8"/>
                  </a:cubicBezTo>
                  <a:cubicBezTo>
                    <a:pt x="300" y="4"/>
                    <a:pt x="304" y="0"/>
                    <a:pt x="308" y="0"/>
                  </a:cubicBezTo>
                  <a:close/>
                  <a:moveTo>
                    <a:pt x="342" y="0"/>
                  </a:moveTo>
                  <a:lnTo>
                    <a:pt x="342" y="0"/>
                  </a:lnTo>
                  <a:cubicBezTo>
                    <a:pt x="346" y="0"/>
                    <a:pt x="350" y="4"/>
                    <a:pt x="350" y="8"/>
                  </a:cubicBezTo>
                  <a:cubicBezTo>
                    <a:pt x="350" y="13"/>
                    <a:pt x="346" y="16"/>
                    <a:pt x="342" y="16"/>
                  </a:cubicBezTo>
                  <a:cubicBezTo>
                    <a:pt x="337" y="16"/>
                    <a:pt x="333" y="13"/>
                    <a:pt x="333" y="8"/>
                  </a:cubicBezTo>
                  <a:cubicBezTo>
                    <a:pt x="333" y="4"/>
                    <a:pt x="337" y="0"/>
                    <a:pt x="342" y="0"/>
                  </a:cubicBezTo>
                  <a:close/>
                  <a:moveTo>
                    <a:pt x="375" y="0"/>
                  </a:moveTo>
                  <a:lnTo>
                    <a:pt x="375" y="0"/>
                  </a:lnTo>
                  <a:cubicBezTo>
                    <a:pt x="380" y="0"/>
                    <a:pt x="383" y="4"/>
                    <a:pt x="383" y="8"/>
                  </a:cubicBezTo>
                  <a:cubicBezTo>
                    <a:pt x="383" y="13"/>
                    <a:pt x="380" y="16"/>
                    <a:pt x="375" y="16"/>
                  </a:cubicBezTo>
                  <a:cubicBezTo>
                    <a:pt x="370" y="16"/>
                    <a:pt x="367" y="13"/>
                    <a:pt x="367" y="8"/>
                  </a:cubicBezTo>
                  <a:cubicBezTo>
                    <a:pt x="367" y="4"/>
                    <a:pt x="370" y="0"/>
                    <a:pt x="375" y="0"/>
                  </a:cubicBezTo>
                  <a:close/>
                  <a:moveTo>
                    <a:pt x="408" y="0"/>
                  </a:moveTo>
                  <a:lnTo>
                    <a:pt x="408" y="0"/>
                  </a:lnTo>
                  <a:cubicBezTo>
                    <a:pt x="413" y="0"/>
                    <a:pt x="417" y="4"/>
                    <a:pt x="417" y="8"/>
                  </a:cubicBezTo>
                  <a:cubicBezTo>
                    <a:pt x="417" y="13"/>
                    <a:pt x="413" y="16"/>
                    <a:pt x="408" y="16"/>
                  </a:cubicBezTo>
                  <a:cubicBezTo>
                    <a:pt x="404" y="16"/>
                    <a:pt x="400" y="13"/>
                    <a:pt x="400" y="8"/>
                  </a:cubicBezTo>
                  <a:cubicBezTo>
                    <a:pt x="400" y="4"/>
                    <a:pt x="404" y="0"/>
                    <a:pt x="408" y="0"/>
                  </a:cubicBezTo>
                  <a:close/>
                  <a:moveTo>
                    <a:pt x="442" y="0"/>
                  </a:moveTo>
                  <a:lnTo>
                    <a:pt x="442" y="0"/>
                  </a:lnTo>
                  <a:cubicBezTo>
                    <a:pt x="446" y="0"/>
                    <a:pt x="450" y="4"/>
                    <a:pt x="450" y="8"/>
                  </a:cubicBezTo>
                  <a:cubicBezTo>
                    <a:pt x="450" y="13"/>
                    <a:pt x="446" y="16"/>
                    <a:pt x="442" y="16"/>
                  </a:cubicBezTo>
                  <a:cubicBezTo>
                    <a:pt x="437" y="16"/>
                    <a:pt x="433" y="13"/>
                    <a:pt x="433" y="8"/>
                  </a:cubicBezTo>
                  <a:cubicBezTo>
                    <a:pt x="433" y="4"/>
                    <a:pt x="437" y="0"/>
                    <a:pt x="442" y="0"/>
                  </a:cubicBezTo>
                  <a:close/>
                </a:path>
              </a:pathLst>
            </a:custGeom>
            <a:solidFill>
              <a:srgbClr val="000000"/>
            </a:solidFill>
            <a:ln w="1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19034" name="Group 1016"/>
            <p:cNvGrpSpPr>
              <a:grpSpLocks/>
            </p:cNvGrpSpPr>
            <p:nvPr/>
          </p:nvGrpSpPr>
          <p:grpSpPr bwMode="auto">
            <a:xfrm>
              <a:off x="4934" y="2287"/>
              <a:ext cx="60" cy="51"/>
              <a:chOff x="4934" y="2287"/>
              <a:chExt cx="60" cy="51"/>
            </a:xfrm>
          </p:grpSpPr>
          <p:sp>
            <p:nvSpPr>
              <p:cNvPr id="19791" name="Oval 1014"/>
              <p:cNvSpPr>
                <a:spLocks noChangeArrowheads="1"/>
              </p:cNvSpPr>
              <p:nvPr/>
            </p:nvSpPr>
            <p:spPr bwMode="auto">
              <a:xfrm>
                <a:off x="4934" y="2287"/>
                <a:ext cx="60" cy="51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CC0000"/>
                  </a:buClr>
                  <a:buSzPct val="120000"/>
                  <a:buFont typeface="Wingdings" panose="05000000000000000000" pitchFamily="2" charset="2"/>
                  <a:buChar char="F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33CC33"/>
                  </a:buClr>
                  <a:buFont typeface="Wingdings" panose="05000000000000000000" pitchFamily="2" charset="2"/>
                  <a:buChar char="Ø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l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3pPr>
                <a:lvl4pPr marL="1600200" indent="-228600">
                  <a:spcBef>
                    <a:spcPct val="20000"/>
                  </a:spcBef>
                  <a:buSzPct val="90000"/>
                  <a:buFont typeface="Wingdings" panose="05000000000000000000" pitchFamily="2" charset="2"/>
                  <a:buChar char="p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spcBef>
                    <a:spcPct val="20000"/>
                  </a:spcBef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en-US" sz="1800">
                  <a:ea typeface="宋体" panose="02010600030101010101" pitchFamily="2" charset="-122"/>
                </a:endParaRPr>
              </a:p>
            </p:txBody>
          </p:sp>
          <p:sp>
            <p:nvSpPr>
              <p:cNvPr id="19792" name="Oval 1015"/>
              <p:cNvSpPr>
                <a:spLocks noChangeArrowheads="1"/>
              </p:cNvSpPr>
              <p:nvPr/>
            </p:nvSpPr>
            <p:spPr bwMode="auto">
              <a:xfrm>
                <a:off x="4934" y="2287"/>
                <a:ext cx="60" cy="51"/>
              </a:xfrm>
              <a:prstGeom prst="ellipse">
                <a:avLst/>
              </a:prstGeom>
              <a:noFill/>
              <a:ln w="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CC0000"/>
                  </a:buClr>
                  <a:buSzPct val="120000"/>
                  <a:buFont typeface="Wingdings" panose="05000000000000000000" pitchFamily="2" charset="2"/>
                  <a:buChar char="F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33CC33"/>
                  </a:buClr>
                  <a:buFont typeface="Wingdings" panose="05000000000000000000" pitchFamily="2" charset="2"/>
                  <a:buChar char="Ø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l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3pPr>
                <a:lvl4pPr marL="1600200" indent="-228600">
                  <a:spcBef>
                    <a:spcPct val="20000"/>
                  </a:spcBef>
                  <a:buSzPct val="90000"/>
                  <a:buFont typeface="Wingdings" panose="05000000000000000000" pitchFamily="2" charset="2"/>
                  <a:buChar char="p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spcBef>
                    <a:spcPct val="20000"/>
                  </a:spcBef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en-US" sz="1800"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19035" name="Rectangle 1017"/>
            <p:cNvSpPr>
              <a:spLocks noChangeArrowheads="1"/>
            </p:cNvSpPr>
            <p:nvPr/>
          </p:nvSpPr>
          <p:spPr bwMode="auto">
            <a:xfrm>
              <a:off x="4947" y="2285"/>
              <a:ext cx="34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CC0000"/>
                </a:buClr>
                <a:buSzPct val="120000"/>
                <a:buFont typeface="Wingdings" panose="05000000000000000000" pitchFamily="2" charset="2"/>
                <a:buChar char="F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3CC33"/>
                </a:buClr>
                <a:buFont typeface="Wingdings" panose="05000000000000000000" pitchFamily="2" charset="2"/>
                <a:buChar char="Ø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spcBef>
                  <a:spcPct val="20000"/>
                </a:spcBef>
                <a:buSzPct val="90000"/>
                <a:buFont typeface="Wingdings" panose="05000000000000000000" pitchFamily="2" charset="2"/>
                <a:buChar char="p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zh-CN" altLang="zh-CN" sz="70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T</a:t>
              </a:r>
              <a:endParaRPr lang="zh-CN" altLang="zh-CN" sz="1800">
                <a:ea typeface="宋体" panose="02010600030101010101" pitchFamily="2" charset="-122"/>
              </a:endParaRPr>
            </a:p>
          </p:txBody>
        </p:sp>
        <p:sp>
          <p:nvSpPr>
            <p:cNvPr id="19036" name="Rectangle 1018"/>
            <p:cNvSpPr>
              <a:spLocks noChangeArrowheads="1"/>
            </p:cNvSpPr>
            <p:nvPr/>
          </p:nvSpPr>
          <p:spPr bwMode="auto">
            <a:xfrm>
              <a:off x="4985" y="2285"/>
              <a:ext cx="14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CC0000"/>
                </a:buClr>
                <a:buSzPct val="120000"/>
                <a:buFont typeface="Wingdings" panose="05000000000000000000" pitchFamily="2" charset="2"/>
                <a:buChar char="F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3CC33"/>
                </a:buClr>
                <a:buFont typeface="Wingdings" panose="05000000000000000000" pitchFamily="2" charset="2"/>
                <a:buChar char="Ø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spcBef>
                  <a:spcPct val="20000"/>
                </a:spcBef>
                <a:buSzPct val="90000"/>
                <a:buFont typeface="Wingdings" panose="05000000000000000000" pitchFamily="2" charset="2"/>
                <a:buChar char="p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zh-CN" altLang="zh-CN" sz="70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 </a:t>
              </a:r>
              <a:endParaRPr lang="zh-CN" altLang="zh-CN" sz="1800">
                <a:ea typeface="宋体" panose="02010600030101010101" pitchFamily="2" charset="-122"/>
              </a:endParaRPr>
            </a:p>
          </p:txBody>
        </p:sp>
        <p:sp>
          <p:nvSpPr>
            <p:cNvPr id="19037" name="Freeform 1019"/>
            <p:cNvSpPr>
              <a:spLocks noEditPoints="1"/>
            </p:cNvSpPr>
            <p:nvPr/>
          </p:nvSpPr>
          <p:spPr bwMode="auto">
            <a:xfrm>
              <a:off x="4962" y="2343"/>
              <a:ext cx="4" cy="167"/>
            </a:xfrm>
            <a:custGeom>
              <a:avLst/>
              <a:gdLst>
                <a:gd name="T0" fmla="*/ 0 w 17"/>
                <a:gd name="T1" fmla="*/ 31 h 884"/>
                <a:gd name="T2" fmla="*/ 0 w 17"/>
                <a:gd name="T3" fmla="*/ 32 h 884"/>
                <a:gd name="T4" fmla="*/ 0 w 17"/>
                <a:gd name="T5" fmla="*/ 30 h 884"/>
                <a:gd name="T6" fmla="*/ 1 w 17"/>
                <a:gd name="T7" fmla="*/ 30 h 884"/>
                <a:gd name="T8" fmla="*/ 0 w 17"/>
                <a:gd name="T9" fmla="*/ 29 h 884"/>
                <a:gd name="T10" fmla="*/ 1 w 17"/>
                <a:gd name="T11" fmla="*/ 29 h 884"/>
                <a:gd name="T12" fmla="*/ 0 w 17"/>
                <a:gd name="T13" fmla="*/ 29 h 884"/>
                <a:gd name="T14" fmla="*/ 0 w 17"/>
                <a:gd name="T15" fmla="*/ 27 h 884"/>
                <a:gd name="T16" fmla="*/ 0 w 17"/>
                <a:gd name="T17" fmla="*/ 28 h 884"/>
                <a:gd name="T18" fmla="*/ 0 w 17"/>
                <a:gd name="T19" fmla="*/ 26 h 884"/>
                <a:gd name="T20" fmla="*/ 1 w 17"/>
                <a:gd name="T21" fmla="*/ 26 h 884"/>
                <a:gd name="T22" fmla="*/ 0 w 17"/>
                <a:gd name="T23" fmla="*/ 25 h 884"/>
                <a:gd name="T24" fmla="*/ 1 w 17"/>
                <a:gd name="T25" fmla="*/ 25 h 884"/>
                <a:gd name="T26" fmla="*/ 0 w 17"/>
                <a:gd name="T27" fmla="*/ 25 h 884"/>
                <a:gd name="T28" fmla="*/ 0 w 17"/>
                <a:gd name="T29" fmla="*/ 24 h 884"/>
                <a:gd name="T30" fmla="*/ 0 w 17"/>
                <a:gd name="T31" fmla="*/ 24 h 884"/>
                <a:gd name="T32" fmla="*/ 0 w 17"/>
                <a:gd name="T33" fmla="*/ 23 h 884"/>
                <a:gd name="T34" fmla="*/ 1 w 17"/>
                <a:gd name="T35" fmla="*/ 23 h 884"/>
                <a:gd name="T36" fmla="*/ 0 w 17"/>
                <a:gd name="T37" fmla="*/ 22 h 884"/>
                <a:gd name="T38" fmla="*/ 1 w 17"/>
                <a:gd name="T39" fmla="*/ 22 h 884"/>
                <a:gd name="T40" fmla="*/ 0 w 17"/>
                <a:gd name="T41" fmla="*/ 22 h 884"/>
                <a:gd name="T42" fmla="*/ 0 w 17"/>
                <a:gd name="T43" fmla="*/ 20 h 884"/>
                <a:gd name="T44" fmla="*/ 0 w 17"/>
                <a:gd name="T45" fmla="*/ 21 h 884"/>
                <a:gd name="T46" fmla="*/ 0 w 17"/>
                <a:gd name="T47" fmla="*/ 19 h 884"/>
                <a:gd name="T48" fmla="*/ 1 w 17"/>
                <a:gd name="T49" fmla="*/ 19 h 884"/>
                <a:gd name="T50" fmla="*/ 0 w 17"/>
                <a:gd name="T51" fmla="*/ 18 h 884"/>
                <a:gd name="T52" fmla="*/ 1 w 17"/>
                <a:gd name="T53" fmla="*/ 18 h 884"/>
                <a:gd name="T54" fmla="*/ 0 w 17"/>
                <a:gd name="T55" fmla="*/ 18 h 884"/>
                <a:gd name="T56" fmla="*/ 0 w 17"/>
                <a:gd name="T57" fmla="*/ 17 h 884"/>
                <a:gd name="T58" fmla="*/ 0 w 17"/>
                <a:gd name="T59" fmla="*/ 17 h 884"/>
                <a:gd name="T60" fmla="*/ 0 w 17"/>
                <a:gd name="T61" fmla="*/ 16 h 884"/>
                <a:gd name="T62" fmla="*/ 1 w 17"/>
                <a:gd name="T63" fmla="*/ 16 h 884"/>
                <a:gd name="T64" fmla="*/ 0 w 17"/>
                <a:gd name="T65" fmla="*/ 15 h 884"/>
                <a:gd name="T66" fmla="*/ 1 w 17"/>
                <a:gd name="T67" fmla="*/ 15 h 884"/>
                <a:gd name="T68" fmla="*/ 0 w 17"/>
                <a:gd name="T69" fmla="*/ 15 h 884"/>
                <a:gd name="T70" fmla="*/ 0 w 17"/>
                <a:gd name="T71" fmla="*/ 13 h 884"/>
                <a:gd name="T72" fmla="*/ 0 w 17"/>
                <a:gd name="T73" fmla="*/ 14 h 884"/>
                <a:gd name="T74" fmla="*/ 0 w 17"/>
                <a:gd name="T75" fmla="*/ 12 h 884"/>
                <a:gd name="T76" fmla="*/ 1 w 17"/>
                <a:gd name="T77" fmla="*/ 12 h 884"/>
                <a:gd name="T78" fmla="*/ 0 w 17"/>
                <a:gd name="T79" fmla="*/ 11 h 884"/>
                <a:gd name="T80" fmla="*/ 1 w 17"/>
                <a:gd name="T81" fmla="*/ 11 h 884"/>
                <a:gd name="T82" fmla="*/ 0 w 17"/>
                <a:gd name="T83" fmla="*/ 11 h 884"/>
                <a:gd name="T84" fmla="*/ 0 w 17"/>
                <a:gd name="T85" fmla="*/ 9 h 884"/>
                <a:gd name="T86" fmla="*/ 0 w 17"/>
                <a:gd name="T87" fmla="*/ 10 h 884"/>
                <a:gd name="T88" fmla="*/ 0 w 17"/>
                <a:gd name="T89" fmla="*/ 9 h 884"/>
                <a:gd name="T90" fmla="*/ 1 w 17"/>
                <a:gd name="T91" fmla="*/ 9 h 884"/>
                <a:gd name="T92" fmla="*/ 0 w 17"/>
                <a:gd name="T93" fmla="*/ 7 h 884"/>
                <a:gd name="T94" fmla="*/ 1 w 17"/>
                <a:gd name="T95" fmla="*/ 7 h 884"/>
                <a:gd name="T96" fmla="*/ 0 w 17"/>
                <a:gd name="T97" fmla="*/ 7 h 884"/>
                <a:gd name="T98" fmla="*/ 0 w 17"/>
                <a:gd name="T99" fmla="*/ 6 h 884"/>
                <a:gd name="T100" fmla="*/ 0 w 17"/>
                <a:gd name="T101" fmla="*/ 7 h 884"/>
                <a:gd name="T102" fmla="*/ 0 w 17"/>
                <a:gd name="T103" fmla="*/ 5 h 884"/>
                <a:gd name="T104" fmla="*/ 1 w 17"/>
                <a:gd name="T105" fmla="*/ 5 h 884"/>
                <a:gd name="T106" fmla="*/ 0 w 17"/>
                <a:gd name="T107" fmla="*/ 4 h 884"/>
                <a:gd name="T108" fmla="*/ 1 w 17"/>
                <a:gd name="T109" fmla="*/ 4 h 884"/>
                <a:gd name="T110" fmla="*/ 0 w 17"/>
                <a:gd name="T111" fmla="*/ 4 h 884"/>
                <a:gd name="T112" fmla="*/ 0 w 17"/>
                <a:gd name="T113" fmla="*/ 2 h 884"/>
                <a:gd name="T114" fmla="*/ 0 w 17"/>
                <a:gd name="T115" fmla="*/ 3 h 884"/>
                <a:gd name="T116" fmla="*/ 0 w 17"/>
                <a:gd name="T117" fmla="*/ 2 h 884"/>
                <a:gd name="T118" fmla="*/ 1 w 17"/>
                <a:gd name="T119" fmla="*/ 2 h 884"/>
                <a:gd name="T120" fmla="*/ 0 w 17"/>
                <a:gd name="T121" fmla="*/ 0 h 884"/>
                <a:gd name="T122" fmla="*/ 1 w 17"/>
                <a:gd name="T123" fmla="*/ 0 h 884"/>
                <a:gd name="T124" fmla="*/ 0 w 17"/>
                <a:gd name="T125" fmla="*/ 0 h 88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7" h="884">
                  <a:moveTo>
                    <a:pt x="0" y="875"/>
                  </a:moveTo>
                  <a:lnTo>
                    <a:pt x="0" y="875"/>
                  </a:lnTo>
                  <a:cubicBezTo>
                    <a:pt x="0" y="871"/>
                    <a:pt x="4" y="867"/>
                    <a:pt x="9" y="867"/>
                  </a:cubicBezTo>
                  <a:cubicBezTo>
                    <a:pt x="13" y="867"/>
                    <a:pt x="17" y="871"/>
                    <a:pt x="17" y="875"/>
                  </a:cubicBezTo>
                  <a:cubicBezTo>
                    <a:pt x="17" y="880"/>
                    <a:pt x="13" y="884"/>
                    <a:pt x="9" y="884"/>
                  </a:cubicBezTo>
                  <a:cubicBezTo>
                    <a:pt x="4" y="884"/>
                    <a:pt x="0" y="880"/>
                    <a:pt x="0" y="875"/>
                  </a:cubicBezTo>
                  <a:close/>
                  <a:moveTo>
                    <a:pt x="0" y="842"/>
                  </a:moveTo>
                  <a:lnTo>
                    <a:pt x="0" y="842"/>
                  </a:lnTo>
                  <a:cubicBezTo>
                    <a:pt x="0" y="837"/>
                    <a:pt x="4" y="834"/>
                    <a:pt x="9" y="834"/>
                  </a:cubicBezTo>
                  <a:cubicBezTo>
                    <a:pt x="13" y="834"/>
                    <a:pt x="17" y="837"/>
                    <a:pt x="17" y="842"/>
                  </a:cubicBezTo>
                  <a:cubicBezTo>
                    <a:pt x="17" y="847"/>
                    <a:pt x="13" y="850"/>
                    <a:pt x="9" y="850"/>
                  </a:cubicBezTo>
                  <a:cubicBezTo>
                    <a:pt x="4" y="850"/>
                    <a:pt x="0" y="847"/>
                    <a:pt x="0" y="842"/>
                  </a:cubicBezTo>
                  <a:close/>
                  <a:moveTo>
                    <a:pt x="0" y="809"/>
                  </a:moveTo>
                  <a:lnTo>
                    <a:pt x="0" y="809"/>
                  </a:lnTo>
                  <a:cubicBezTo>
                    <a:pt x="0" y="804"/>
                    <a:pt x="4" y="800"/>
                    <a:pt x="9" y="800"/>
                  </a:cubicBezTo>
                  <a:cubicBezTo>
                    <a:pt x="13" y="800"/>
                    <a:pt x="17" y="804"/>
                    <a:pt x="17" y="809"/>
                  </a:cubicBezTo>
                  <a:cubicBezTo>
                    <a:pt x="17" y="813"/>
                    <a:pt x="13" y="817"/>
                    <a:pt x="9" y="817"/>
                  </a:cubicBezTo>
                  <a:cubicBezTo>
                    <a:pt x="4" y="817"/>
                    <a:pt x="0" y="813"/>
                    <a:pt x="0" y="809"/>
                  </a:cubicBezTo>
                  <a:close/>
                  <a:moveTo>
                    <a:pt x="0" y="775"/>
                  </a:moveTo>
                  <a:lnTo>
                    <a:pt x="0" y="775"/>
                  </a:lnTo>
                  <a:cubicBezTo>
                    <a:pt x="0" y="771"/>
                    <a:pt x="4" y="767"/>
                    <a:pt x="9" y="767"/>
                  </a:cubicBezTo>
                  <a:cubicBezTo>
                    <a:pt x="13" y="767"/>
                    <a:pt x="17" y="771"/>
                    <a:pt x="17" y="775"/>
                  </a:cubicBezTo>
                  <a:cubicBezTo>
                    <a:pt x="17" y="780"/>
                    <a:pt x="13" y="784"/>
                    <a:pt x="9" y="784"/>
                  </a:cubicBezTo>
                  <a:cubicBezTo>
                    <a:pt x="4" y="784"/>
                    <a:pt x="0" y="780"/>
                    <a:pt x="0" y="775"/>
                  </a:cubicBezTo>
                  <a:close/>
                  <a:moveTo>
                    <a:pt x="0" y="742"/>
                  </a:moveTo>
                  <a:lnTo>
                    <a:pt x="0" y="742"/>
                  </a:lnTo>
                  <a:cubicBezTo>
                    <a:pt x="0" y="737"/>
                    <a:pt x="4" y="734"/>
                    <a:pt x="9" y="734"/>
                  </a:cubicBezTo>
                  <a:cubicBezTo>
                    <a:pt x="13" y="734"/>
                    <a:pt x="17" y="737"/>
                    <a:pt x="17" y="742"/>
                  </a:cubicBezTo>
                  <a:cubicBezTo>
                    <a:pt x="17" y="747"/>
                    <a:pt x="13" y="750"/>
                    <a:pt x="9" y="750"/>
                  </a:cubicBezTo>
                  <a:cubicBezTo>
                    <a:pt x="4" y="750"/>
                    <a:pt x="0" y="747"/>
                    <a:pt x="0" y="742"/>
                  </a:cubicBezTo>
                  <a:close/>
                  <a:moveTo>
                    <a:pt x="0" y="709"/>
                  </a:moveTo>
                  <a:lnTo>
                    <a:pt x="0" y="709"/>
                  </a:lnTo>
                  <a:cubicBezTo>
                    <a:pt x="0" y="704"/>
                    <a:pt x="4" y="700"/>
                    <a:pt x="9" y="700"/>
                  </a:cubicBezTo>
                  <a:cubicBezTo>
                    <a:pt x="13" y="700"/>
                    <a:pt x="17" y="704"/>
                    <a:pt x="17" y="709"/>
                  </a:cubicBezTo>
                  <a:cubicBezTo>
                    <a:pt x="17" y="713"/>
                    <a:pt x="13" y="717"/>
                    <a:pt x="9" y="717"/>
                  </a:cubicBezTo>
                  <a:cubicBezTo>
                    <a:pt x="4" y="717"/>
                    <a:pt x="0" y="713"/>
                    <a:pt x="0" y="709"/>
                  </a:cubicBezTo>
                  <a:close/>
                  <a:moveTo>
                    <a:pt x="0" y="675"/>
                  </a:moveTo>
                  <a:lnTo>
                    <a:pt x="0" y="675"/>
                  </a:lnTo>
                  <a:cubicBezTo>
                    <a:pt x="0" y="671"/>
                    <a:pt x="4" y="667"/>
                    <a:pt x="9" y="667"/>
                  </a:cubicBezTo>
                  <a:cubicBezTo>
                    <a:pt x="13" y="667"/>
                    <a:pt x="17" y="671"/>
                    <a:pt x="17" y="675"/>
                  </a:cubicBezTo>
                  <a:cubicBezTo>
                    <a:pt x="17" y="680"/>
                    <a:pt x="13" y="684"/>
                    <a:pt x="9" y="684"/>
                  </a:cubicBezTo>
                  <a:cubicBezTo>
                    <a:pt x="4" y="684"/>
                    <a:pt x="0" y="680"/>
                    <a:pt x="0" y="675"/>
                  </a:cubicBezTo>
                  <a:close/>
                  <a:moveTo>
                    <a:pt x="0" y="642"/>
                  </a:moveTo>
                  <a:lnTo>
                    <a:pt x="0" y="642"/>
                  </a:lnTo>
                  <a:cubicBezTo>
                    <a:pt x="0" y="637"/>
                    <a:pt x="4" y="634"/>
                    <a:pt x="9" y="634"/>
                  </a:cubicBezTo>
                  <a:cubicBezTo>
                    <a:pt x="13" y="634"/>
                    <a:pt x="17" y="637"/>
                    <a:pt x="17" y="642"/>
                  </a:cubicBezTo>
                  <a:cubicBezTo>
                    <a:pt x="17" y="647"/>
                    <a:pt x="13" y="650"/>
                    <a:pt x="9" y="650"/>
                  </a:cubicBezTo>
                  <a:cubicBezTo>
                    <a:pt x="4" y="650"/>
                    <a:pt x="0" y="647"/>
                    <a:pt x="0" y="642"/>
                  </a:cubicBezTo>
                  <a:close/>
                  <a:moveTo>
                    <a:pt x="0" y="609"/>
                  </a:moveTo>
                  <a:lnTo>
                    <a:pt x="0" y="609"/>
                  </a:lnTo>
                  <a:cubicBezTo>
                    <a:pt x="0" y="604"/>
                    <a:pt x="4" y="600"/>
                    <a:pt x="9" y="600"/>
                  </a:cubicBezTo>
                  <a:cubicBezTo>
                    <a:pt x="13" y="600"/>
                    <a:pt x="17" y="604"/>
                    <a:pt x="17" y="609"/>
                  </a:cubicBezTo>
                  <a:cubicBezTo>
                    <a:pt x="17" y="613"/>
                    <a:pt x="13" y="617"/>
                    <a:pt x="9" y="617"/>
                  </a:cubicBezTo>
                  <a:cubicBezTo>
                    <a:pt x="4" y="617"/>
                    <a:pt x="0" y="613"/>
                    <a:pt x="0" y="609"/>
                  </a:cubicBezTo>
                  <a:close/>
                  <a:moveTo>
                    <a:pt x="0" y="575"/>
                  </a:moveTo>
                  <a:lnTo>
                    <a:pt x="0" y="575"/>
                  </a:lnTo>
                  <a:cubicBezTo>
                    <a:pt x="0" y="571"/>
                    <a:pt x="4" y="567"/>
                    <a:pt x="9" y="567"/>
                  </a:cubicBezTo>
                  <a:cubicBezTo>
                    <a:pt x="13" y="567"/>
                    <a:pt x="17" y="571"/>
                    <a:pt x="17" y="575"/>
                  </a:cubicBezTo>
                  <a:cubicBezTo>
                    <a:pt x="17" y="580"/>
                    <a:pt x="13" y="584"/>
                    <a:pt x="9" y="584"/>
                  </a:cubicBezTo>
                  <a:cubicBezTo>
                    <a:pt x="4" y="584"/>
                    <a:pt x="0" y="580"/>
                    <a:pt x="0" y="575"/>
                  </a:cubicBezTo>
                  <a:close/>
                  <a:moveTo>
                    <a:pt x="0" y="542"/>
                  </a:moveTo>
                  <a:lnTo>
                    <a:pt x="0" y="542"/>
                  </a:lnTo>
                  <a:cubicBezTo>
                    <a:pt x="0" y="537"/>
                    <a:pt x="4" y="534"/>
                    <a:pt x="9" y="534"/>
                  </a:cubicBezTo>
                  <a:cubicBezTo>
                    <a:pt x="13" y="534"/>
                    <a:pt x="17" y="537"/>
                    <a:pt x="17" y="542"/>
                  </a:cubicBezTo>
                  <a:cubicBezTo>
                    <a:pt x="17" y="547"/>
                    <a:pt x="13" y="550"/>
                    <a:pt x="9" y="550"/>
                  </a:cubicBezTo>
                  <a:cubicBezTo>
                    <a:pt x="4" y="550"/>
                    <a:pt x="0" y="547"/>
                    <a:pt x="0" y="542"/>
                  </a:cubicBezTo>
                  <a:close/>
                  <a:moveTo>
                    <a:pt x="0" y="509"/>
                  </a:moveTo>
                  <a:lnTo>
                    <a:pt x="0" y="509"/>
                  </a:lnTo>
                  <a:cubicBezTo>
                    <a:pt x="0" y="504"/>
                    <a:pt x="4" y="500"/>
                    <a:pt x="9" y="500"/>
                  </a:cubicBezTo>
                  <a:cubicBezTo>
                    <a:pt x="13" y="500"/>
                    <a:pt x="17" y="504"/>
                    <a:pt x="17" y="509"/>
                  </a:cubicBezTo>
                  <a:cubicBezTo>
                    <a:pt x="17" y="513"/>
                    <a:pt x="13" y="517"/>
                    <a:pt x="9" y="517"/>
                  </a:cubicBezTo>
                  <a:cubicBezTo>
                    <a:pt x="4" y="517"/>
                    <a:pt x="0" y="513"/>
                    <a:pt x="0" y="509"/>
                  </a:cubicBezTo>
                  <a:close/>
                  <a:moveTo>
                    <a:pt x="0" y="475"/>
                  </a:moveTo>
                  <a:lnTo>
                    <a:pt x="0" y="475"/>
                  </a:lnTo>
                  <a:cubicBezTo>
                    <a:pt x="0" y="471"/>
                    <a:pt x="4" y="467"/>
                    <a:pt x="9" y="467"/>
                  </a:cubicBezTo>
                  <a:cubicBezTo>
                    <a:pt x="13" y="467"/>
                    <a:pt x="17" y="471"/>
                    <a:pt x="17" y="475"/>
                  </a:cubicBezTo>
                  <a:cubicBezTo>
                    <a:pt x="17" y="480"/>
                    <a:pt x="13" y="484"/>
                    <a:pt x="9" y="484"/>
                  </a:cubicBezTo>
                  <a:cubicBezTo>
                    <a:pt x="4" y="484"/>
                    <a:pt x="0" y="480"/>
                    <a:pt x="0" y="475"/>
                  </a:cubicBezTo>
                  <a:close/>
                  <a:moveTo>
                    <a:pt x="0" y="442"/>
                  </a:moveTo>
                  <a:lnTo>
                    <a:pt x="0" y="442"/>
                  </a:lnTo>
                  <a:cubicBezTo>
                    <a:pt x="0" y="437"/>
                    <a:pt x="4" y="434"/>
                    <a:pt x="9" y="434"/>
                  </a:cubicBezTo>
                  <a:cubicBezTo>
                    <a:pt x="13" y="434"/>
                    <a:pt x="17" y="437"/>
                    <a:pt x="17" y="442"/>
                  </a:cubicBezTo>
                  <a:cubicBezTo>
                    <a:pt x="17" y="447"/>
                    <a:pt x="13" y="450"/>
                    <a:pt x="9" y="450"/>
                  </a:cubicBezTo>
                  <a:cubicBezTo>
                    <a:pt x="4" y="450"/>
                    <a:pt x="0" y="447"/>
                    <a:pt x="0" y="442"/>
                  </a:cubicBezTo>
                  <a:close/>
                  <a:moveTo>
                    <a:pt x="0" y="409"/>
                  </a:moveTo>
                  <a:lnTo>
                    <a:pt x="0" y="409"/>
                  </a:lnTo>
                  <a:cubicBezTo>
                    <a:pt x="0" y="404"/>
                    <a:pt x="4" y="400"/>
                    <a:pt x="9" y="400"/>
                  </a:cubicBezTo>
                  <a:cubicBezTo>
                    <a:pt x="13" y="400"/>
                    <a:pt x="17" y="404"/>
                    <a:pt x="17" y="409"/>
                  </a:cubicBezTo>
                  <a:cubicBezTo>
                    <a:pt x="17" y="413"/>
                    <a:pt x="13" y="417"/>
                    <a:pt x="9" y="417"/>
                  </a:cubicBezTo>
                  <a:cubicBezTo>
                    <a:pt x="4" y="417"/>
                    <a:pt x="0" y="413"/>
                    <a:pt x="0" y="409"/>
                  </a:cubicBezTo>
                  <a:close/>
                  <a:moveTo>
                    <a:pt x="0" y="375"/>
                  </a:moveTo>
                  <a:lnTo>
                    <a:pt x="0" y="375"/>
                  </a:lnTo>
                  <a:cubicBezTo>
                    <a:pt x="0" y="371"/>
                    <a:pt x="4" y="367"/>
                    <a:pt x="9" y="367"/>
                  </a:cubicBezTo>
                  <a:cubicBezTo>
                    <a:pt x="13" y="367"/>
                    <a:pt x="17" y="371"/>
                    <a:pt x="17" y="375"/>
                  </a:cubicBezTo>
                  <a:cubicBezTo>
                    <a:pt x="17" y="380"/>
                    <a:pt x="13" y="384"/>
                    <a:pt x="9" y="384"/>
                  </a:cubicBezTo>
                  <a:cubicBezTo>
                    <a:pt x="4" y="384"/>
                    <a:pt x="0" y="380"/>
                    <a:pt x="0" y="375"/>
                  </a:cubicBezTo>
                  <a:close/>
                  <a:moveTo>
                    <a:pt x="0" y="342"/>
                  </a:moveTo>
                  <a:lnTo>
                    <a:pt x="0" y="342"/>
                  </a:lnTo>
                  <a:cubicBezTo>
                    <a:pt x="0" y="337"/>
                    <a:pt x="4" y="334"/>
                    <a:pt x="9" y="334"/>
                  </a:cubicBezTo>
                  <a:cubicBezTo>
                    <a:pt x="13" y="334"/>
                    <a:pt x="17" y="337"/>
                    <a:pt x="17" y="342"/>
                  </a:cubicBezTo>
                  <a:cubicBezTo>
                    <a:pt x="17" y="346"/>
                    <a:pt x="13" y="350"/>
                    <a:pt x="9" y="350"/>
                  </a:cubicBezTo>
                  <a:cubicBezTo>
                    <a:pt x="4" y="350"/>
                    <a:pt x="0" y="346"/>
                    <a:pt x="0" y="342"/>
                  </a:cubicBezTo>
                  <a:close/>
                  <a:moveTo>
                    <a:pt x="0" y="309"/>
                  </a:moveTo>
                  <a:lnTo>
                    <a:pt x="0" y="308"/>
                  </a:lnTo>
                  <a:cubicBezTo>
                    <a:pt x="0" y="304"/>
                    <a:pt x="4" y="300"/>
                    <a:pt x="9" y="300"/>
                  </a:cubicBezTo>
                  <a:cubicBezTo>
                    <a:pt x="13" y="300"/>
                    <a:pt x="17" y="304"/>
                    <a:pt x="17" y="308"/>
                  </a:cubicBezTo>
                  <a:lnTo>
                    <a:pt x="17" y="309"/>
                  </a:lnTo>
                  <a:cubicBezTo>
                    <a:pt x="17" y="313"/>
                    <a:pt x="13" y="317"/>
                    <a:pt x="9" y="317"/>
                  </a:cubicBezTo>
                  <a:cubicBezTo>
                    <a:pt x="4" y="317"/>
                    <a:pt x="0" y="313"/>
                    <a:pt x="0" y="309"/>
                  </a:cubicBezTo>
                  <a:close/>
                  <a:moveTo>
                    <a:pt x="0" y="275"/>
                  </a:moveTo>
                  <a:lnTo>
                    <a:pt x="0" y="275"/>
                  </a:lnTo>
                  <a:cubicBezTo>
                    <a:pt x="0" y="271"/>
                    <a:pt x="4" y="267"/>
                    <a:pt x="9" y="267"/>
                  </a:cubicBezTo>
                  <a:cubicBezTo>
                    <a:pt x="13" y="267"/>
                    <a:pt x="17" y="271"/>
                    <a:pt x="17" y="275"/>
                  </a:cubicBezTo>
                  <a:cubicBezTo>
                    <a:pt x="17" y="280"/>
                    <a:pt x="13" y="283"/>
                    <a:pt x="9" y="283"/>
                  </a:cubicBezTo>
                  <a:cubicBezTo>
                    <a:pt x="4" y="283"/>
                    <a:pt x="0" y="280"/>
                    <a:pt x="0" y="275"/>
                  </a:cubicBezTo>
                  <a:close/>
                  <a:moveTo>
                    <a:pt x="0" y="242"/>
                  </a:moveTo>
                  <a:lnTo>
                    <a:pt x="0" y="242"/>
                  </a:lnTo>
                  <a:cubicBezTo>
                    <a:pt x="0" y="237"/>
                    <a:pt x="4" y="233"/>
                    <a:pt x="9" y="233"/>
                  </a:cubicBezTo>
                  <a:cubicBezTo>
                    <a:pt x="13" y="233"/>
                    <a:pt x="17" y="237"/>
                    <a:pt x="17" y="242"/>
                  </a:cubicBezTo>
                  <a:cubicBezTo>
                    <a:pt x="17" y="246"/>
                    <a:pt x="13" y="250"/>
                    <a:pt x="9" y="250"/>
                  </a:cubicBezTo>
                  <a:cubicBezTo>
                    <a:pt x="4" y="250"/>
                    <a:pt x="0" y="246"/>
                    <a:pt x="0" y="242"/>
                  </a:cubicBezTo>
                  <a:close/>
                  <a:moveTo>
                    <a:pt x="0" y="208"/>
                  </a:moveTo>
                  <a:lnTo>
                    <a:pt x="0" y="208"/>
                  </a:lnTo>
                  <a:cubicBezTo>
                    <a:pt x="0" y="204"/>
                    <a:pt x="4" y="200"/>
                    <a:pt x="9" y="200"/>
                  </a:cubicBezTo>
                  <a:cubicBezTo>
                    <a:pt x="13" y="200"/>
                    <a:pt x="17" y="204"/>
                    <a:pt x="17" y="208"/>
                  </a:cubicBezTo>
                  <a:cubicBezTo>
                    <a:pt x="17" y="213"/>
                    <a:pt x="13" y="217"/>
                    <a:pt x="9" y="217"/>
                  </a:cubicBezTo>
                  <a:cubicBezTo>
                    <a:pt x="4" y="217"/>
                    <a:pt x="0" y="213"/>
                    <a:pt x="0" y="208"/>
                  </a:cubicBezTo>
                  <a:close/>
                  <a:moveTo>
                    <a:pt x="0" y="175"/>
                  </a:moveTo>
                  <a:lnTo>
                    <a:pt x="0" y="175"/>
                  </a:lnTo>
                  <a:cubicBezTo>
                    <a:pt x="0" y="170"/>
                    <a:pt x="4" y="167"/>
                    <a:pt x="9" y="167"/>
                  </a:cubicBezTo>
                  <a:cubicBezTo>
                    <a:pt x="13" y="167"/>
                    <a:pt x="17" y="170"/>
                    <a:pt x="17" y="175"/>
                  </a:cubicBezTo>
                  <a:cubicBezTo>
                    <a:pt x="17" y="180"/>
                    <a:pt x="13" y="183"/>
                    <a:pt x="9" y="183"/>
                  </a:cubicBezTo>
                  <a:cubicBezTo>
                    <a:pt x="4" y="183"/>
                    <a:pt x="0" y="180"/>
                    <a:pt x="0" y="175"/>
                  </a:cubicBezTo>
                  <a:close/>
                  <a:moveTo>
                    <a:pt x="0" y="142"/>
                  </a:moveTo>
                  <a:lnTo>
                    <a:pt x="0" y="142"/>
                  </a:lnTo>
                  <a:cubicBezTo>
                    <a:pt x="0" y="137"/>
                    <a:pt x="4" y="133"/>
                    <a:pt x="9" y="133"/>
                  </a:cubicBezTo>
                  <a:cubicBezTo>
                    <a:pt x="13" y="133"/>
                    <a:pt x="17" y="137"/>
                    <a:pt x="17" y="142"/>
                  </a:cubicBezTo>
                  <a:cubicBezTo>
                    <a:pt x="17" y="146"/>
                    <a:pt x="13" y="150"/>
                    <a:pt x="9" y="150"/>
                  </a:cubicBezTo>
                  <a:cubicBezTo>
                    <a:pt x="4" y="150"/>
                    <a:pt x="0" y="146"/>
                    <a:pt x="0" y="142"/>
                  </a:cubicBezTo>
                  <a:close/>
                  <a:moveTo>
                    <a:pt x="0" y="108"/>
                  </a:moveTo>
                  <a:lnTo>
                    <a:pt x="0" y="108"/>
                  </a:lnTo>
                  <a:cubicBezTo>
                    <a:pt x="0" y="104"/>
                    <a:pt x="4" y="100"/>
                    <a:pt x="9" y="100"/>
                  </a:cubicBezTo>
                  <a:cubicBezTo>
                    <a:pt x="13" y="100"/>
                    <a:pt x="17" y="104"/>
                    <a:pt x="17" y="108"/>
                  </a:cubicBezTo>
                  <a:cubicBezTo>
                    <a:pt x="17" y="113"/>
                    <a:pt x="13" y="117"/>
                    <a:pt x="9" y="117"/>
                  </a:cubicBezTo>
                  <a:cubicBezTo>
                    <a:pt x="4" y="117"/>
                    <a:pt x="0" y="113"/>
                    <a:pt x="0" y="108"/>
                  </a:cubicBezTo>
                  <a:close/>
                  <a:moveTo>
                    <a:pt x="0" y="75"/>
                  </a:moveTo>
                  <a:lnTo>
                    <a:pt x="0" y="75"/>
                  </a:lnTo>
                  <a:cubicBezTo>
                    <a:pt x="0" y="70"/>
                    <a:pt x="4" y="67"/>
                    <a:pt x="9" y="67"/>
                  </a:cubicBezTo>
                  <a:cubicBezTo>
                    <a:pt x="13" y="67"/>
                    <a:pt x="17" y="70"/>
                    <a:pt x="17" y="75"/>
                  </a:cubicBezTo>
                  <a:cubicBezTo>
                    <a:pt x="17" y="80"/>
                    <a:pt x="13" y="83"/>
                    <a:pt x="9" y="83"/>
                  </a:cubicBezTo>
                  <a:cubicBezTo>
                    <a:pt x="4" y="83"/>
                    <a:pt x="0" y="80"/>
                    <a:pt x="0" y="75"/>
                  </a:cubicBezTo>
                  <a:close/>
                  <a:moveTo>
                    <a:pt x="0" y="42"/>
                  </a:moveTo>
                  <a:lnTo>
                    <a:pt x="0" y="42"/>
                  </a:lnTo>
                  <a:cubicBezTo>
                    <a:pt x="0" y="37"/>
                    <a:pt x="4" y="33"/>
                    <a:pt x="9" y="33"/>
                  </a:cubicBezTo>
                  <a:cubicBezTo>
                    <a:pt x="13" y="33"/>
                    <a:pt x="17" y="37"/>
                    <a:pt x="17" y="42"/>
                  </a:cubicBezTo>
                  <a:cubicBezTo>
                    <a:pt x="17" y="46"/>
                    <a:pt x="13" y="50"/>
                    <a:pt x="9" y="50"/>
                  </a:cubicBezTo>
                  <a:cubicBezTo>
                    <a:pt x="4" y="50"/>
                    <a:pt x="0" y="46"/>
                    <a:pt x="0" y="42"/>
                  </a:cubicBezTo>
                  <a:close/>
                  <a:moveTo>
                    <a:pt x="0" y="8"/>
                  </a:moveTo>
                  <a:lnTo>
                    <a:pt x="0" y="8"/>
                  </a:lnTo>
                  <a:cubicBezTo>
                    <a:pt x="0" y="4"/>
                    <a:pt x="4" y="0"/>
                    <a:pt x="9" y="0"/>
                  </a:cubicBezTo>
                  <a:cubicBezTo>
                    <a:pt x="13" y="0"/>
                    <a:pt x="17" y="4"/>
                    <a:pt x="17" y="8"/>
                  </a:cubicBezTo>
                  <a:cubicBezTo>
                    <a:pt x="17" y="13"/>
                    <a:pt x="13" y="17"/>
                    <a:pt x="9" y="17"/>
                  </a:cubicBezTo>
                  <a:cubicBezTo>
                    <a:pt x="4" y="17"/>
                    <a:pt x="0" y="13"/>
                    <a:pt x="0" y="8"/>
                  </a:cubicBezTo>
                  <a:close/>
                </a:path>
              </a:pathLst>
            </a:custGeom>
            <a:solidFill>
              <a:srgbClr val="000000"/>
            </a:solidFill>
            <a:ln w="1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038" name="Line 1020"/>
            <p:cNvSpPr>
              <a:spLocks noChangeShapeType="1"/>
            </p:cNvSpPr>
            <p:nvPr/>
          </p:nvSpPr>
          <p:spPr bwMode="auto">
            <a:xfrm>
              <a:off x="4624" y="2060"/>
              <a:ext cx="1" cy="291"/>
            </a:xfrm>
            <a:prstGeom prst="line">
              <a:avLst/>
            </a:prstGeom>
            <a:noFill/>
            <a:ln w="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19039" name="Group 1027"/>
            <p:cNvGrpSpPr>
              <a:grpSpLocks/>
            </p:cNvGrpSpPr>
            <p:nvPr/>
          </p:nvGrpSpPr>
          <p:grpSpPr bwMode="auto">
            <a:xfrm>
              <a:off x="4608" y="2230"/>
              <a:ext cx="36" cy="54"/>
              <a:chOff x="4608" y="2230"/>
              <a:chExt cx="36" cy="54"/>
            </a:xfrm>
          </p:grpSpPr>
          <p:grpSp>
            <p:nvGrpSpPr>
              <p:cNvPr id="19785" name="Group 1023"/>
              <p:cNvGrpSpPr>
                <a:grpSpLocks/>
              </p:cNvGrpSpPr>
              <p:nvPr/>
            </p:nvGrpSpPr>
            <p:grpSpPr bwMode="auto">
              <a:xfrm>
                <a:off x="4608" y="2230"/>
                <a:ext cx="36" cy="26"/>
                <a:chOff x="4608" y="2230"/>
                <a:chExt cx="36" cy="26"/>
              </a:xfrm>
            </p:grpSpPr>
            <p:sp>
              <p:nvSpPr>
                <p:cNvPr id="19789" name="Freeform 1021"/>
                <p:cNvSpPr>
                  <a:spLocks/>
                </p:cNvSpPr>
                <p:nvPr/>
              </p:nvSpPr>
              <p:spPr bwMode="auto">
                <a:xfrm>
                  <a:off x="4608" y="2230"/>
                  <a:ext cx="36" cy="26"/>
                </a:xfrm>
                <a:custGeom>
                  <a:avLst/>
                  <a:gdLst>
                    <a:gd name="T0" fmla="*/ 18 w 36"/>
                    <a:gd name="T1" fmla="*/ 26 h 26"/>
                    <a:gd name="T2" fmla="*/ 36 w 36"/>
                    <a:gd name="T3" fmla="*/ 0 h 26"/>
                    <a:gd name="T4" fmla="*/ 0 w 36"/>
                    <a:gd name="T5" fmla="*/ 0 h 26"/>
                    <a:gd name="T6" fmla="*/ 18 w 36"/>
                    <a:gd name="T7" fmla="*/ 26 h 26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6" h="26">
                      <a:moveTo>
                        <a:pt x="18" y="26"/>
                      </a:moveTo>
                      <a:lnTo>
                        <a:pt x="36" y="0"/>
                      </a:lnTo>
                      <a:lnTo>
                        <a:pt x="0" y="0"/>
                      </a:lnTo>
                      <a:lnTo>
                        <a:pt x="18" y="2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9790" name="Freeform 1022"/>
                <p:cNvSpPr>
                  <a:spLocks/>
                </p:cNvSpPr>
                <p:nvPr/>
              </p:nvSpPr>
              <p:spPr bwMode="auto">
                <a:xfrm>
                  <a:off x="4608" y="2230"/>
                  <a:ext cx="36" cy="26"/>
                </a:xfrm>
                <a:custGeom>
                  <a:avLst/>
                  <a:gdLst>
                    <a:gd name="T0" fmla="*/ 18 w 36"/>
                    <a:gd name="T1" fmla="*/ 26 h 26"/>
                    <a:gd name="T2" fmla="*/ 36 w 36"/>
                    <a:gd name="T3" fmla="*/ 0 h 26"/>
                    <a:gd name="T4" fmla="*/ 0 w 36"/>
                    <a:gd name="T5" fmla="*/ 0 h 26"/>
                    <a:gd name="T6" fmla="*/ 18 w 36"/>
                    <a:gd name="T7" fmla="*/ 26 h 26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6" h="26">
                      <a:moveTo>
                        <a:pt x="18" y="26"/>
                      </a:moveTo>
                      <a:lnTo>
                        <a:pt x="36" y="0"/>
                      </a:lnTo>
                      <a:lnTo>
                        <a:pt x="0" y="0"/>
                      </a:lnTo>
                      <a:lnTo>
                        <a:pt x="18" y="26"/>
                      </a:lnTo>
                      <a:close/>
                    </a:path>
                  </a:pathLst>
                </a:custGeom>
                <a:noFill/>
                <a:ln w="5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9786" name="Group 1026"/>
              <p:cNvGrpSpPr>
                <a:grpSpLocks/>
              </p:cNvGrpSpPr>
              <p:nvPr/>
            </p:nvGrpSpPr>
            <p:grpSpPr bwMode="auto">
              <a:xfrm>
                <a:off x="4608" y="2257"/>
                <a:ext cx="36" cy="27"/>
                <a:chOff x="4608" y="2257"/>
                <a:chExt cx="36" cy="27"/>
              </a:xfrm>
            </p:grpSpPr>
            <p:sp>
              <p:nvSpPr>
                <p:cNvPr id="19787" name="Freeform 1024"/>
                <p:cNvSpPr>
                  <a:spLocks/>
                </p:cNvSpPr>
                <p:nvPr/>
              </p:nvSpPr>
              <p:spPr bwMode="auto">
                <a:xfrm>
                  <a:off x="4608" y="2257"/>
                  <a:ext cx="36" cy="27"/>
                </a:xfrm>
                <a:custGeom>
                  <a:avLst/>
                  <a:gdLst>
                    <a:gd name="T0" fmla="*/ 18 w 36"/>
                    <a:gd name="T1" fmla="*/ 0 h 27"/>
                    <a:gd name="T2" fmla="*/ 36 w 36"/>
                    <a:gd name="T3" fmla="*/ 27 h 27"/>
                    <a:gd name="T4" fmla="*/ 0 w 36"/>
                    <a:gd name="T5" fmla="*/ 27 h 27"/>
                    <a:gd name="T6" fmla="*/ 18 w 36"/>
                    <a:gd name="T7" fmla="*/ 0 h 27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6" h="27">
                      <a:moveTo>
                        <a:pt x="18" y="0"/>
                      </a:moveTo>
                      <a:lnTo>
                        <a:pt x="36" y="27"/>
                      </a:lnTo>
                      <a:lnTo>
                        <a:pt x="0" y="27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9788" name="Freeform 1025"/>
                <p:cNvSpPr>
                  <a:spLocks/>
                </p:cNvSpPr>
                <p:nvPr/>
              </p:nvSpPr>
              <p:spPr bwMode="auto">
                <a:xfrm>
                  <a:off x="4608" y="2257"/>
                  <a:ext cx="36" cy="27"/>
                </a:xfrm>
                <a:custGeom>
                  <a:avLst/>
                  <a:gdLst>
                    <a:gd name="T0" fmla="*/ 18 w 36"/>
                    <a:gd name="T1" fmla="*/ 0 h 27"/>
                    <a:gd name="T2" fmla="*/ 36 w 36"/>
                    <a:gd name="T3" fmla="*/ 27 h 27"/>
                    <a:gd name="T4" fmla="*/ 0 w 36"/>
                    <a:gd name="T5" fmla="*/ 27 h 27"/>
                    <a:gd name="T6" fmla="*/ 18 w 36"/>
                    <a:gd name="T7" fmla="*/ 0 h 27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6" h="27">
                      <a:moveTo>
                        <a:pt x="18" y="0"/>
                      </a:moveTo>
                      <a:lnTo>
                        <a:pt x="36" y="27"/>
                      </a:lnTo>
                      <a:lnTo>
                        <a:pt x="0" y="27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noFill/>
                <a:ln w="5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  <p:sp>
          <p:nvSpPr>
            <p:cNvPr id="19040" name="Line 1028"/>
            <p:cNvSpPr>
              <a:spLocks noChangeShapeType="1"/>
            </p:cNvSpPr>
            <p:nvPr/>
          </p:nvSpPr>
          <p:spPr bwMode="auto">
            <a:xfrm>
              <a:off x="4624" y="2351"/>
              <a:ext cx="127" cy="1"/>
            </a:xfrm>
            <a:prstGeom prst="line">
              <a:avLst/>
            </a:prstGeom>
            <a:noFill/>
            <a:ln w="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041" name="Rectangle 1029"/>
            <p:cNvSpPr>
              <a:spLocks noChangeArrowheads="1"/>
            </p:cNvSpPr>
            <p:nvPr/>
          </p:nvSpPr>
          <p:spPr bwMode="auto">
            <a:xfrm>
              <a:off x="4670" y="2340"/>
              <a:ext cx="21" cy="1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CC0000"/>
                </a:buClr>
                <a:buSzPct val="120000"/>
                <a:buFont typeface="Wingdings" panose="05000000000000000000" pitchFamily="2" charset="2"/>
                <a:buChar char="F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3CC33"/>
                </a:buClr>
                <a:buFont typeface="Wingdings" panose="05000000000000000000" pitchFamily="2" charset="2"/>
                <a:buChar char="Ø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spcBef>
                  <a:spcPct val="20000"/>
                </a:spcBef>
                <a:buSzPct val="90000"/>
                <a:buFont typeface="Wingdings" panose="05000000000000000000" pitchFamily="2" charset="2"/>
                <a:buChar char="p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1800">
                <a:ea typeface="宋体" panose="02010600030101010101" pitchFamily="2" charset="-122"/>
              </a:endParaRPr>
            </a:p>
          </p:txBody>
        </p:sp>
        <p:sp>
          <p:nvSpPr>
            <p:cNvPr id="19042" name="Line 1030"/>
            <p:cNvSpPr>
              <a:spLocks noChangeShapeType="1"/>
            </p:cNvSpPr>
            <p:nvPr/>
          </p:nvSpPr>
          <p:spPr bwMode="auto">
            <a:xfrm>
              <a:off x="4680" y="2037"/>
              <a:ext cx="1" cy="685"/>
            </a:xfrm>
            <a:prstGeom prst="line">
              <a:avLst/>
            </a:prstGeom>
            <a:noFill/>
            <a:ln w="11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19043" name="Group 1042"/>
            <p:cNvGrpSpPr>
              <a:grpSpLocks/>
            </p:cNvGrpSpPr>
            <p:nvPr/>
          </p:nvGrpSpPr>
          <p:grpSpPr bwMode="auto">
            <a:xfrm>
              <a:off x="4663" y="2230"/>
              <a:ext cx="70" cy="54"/>
              <a:chOff x="4663" y="2230"/>
              <a:chExt cx="70" cy="54"/>
            </a:xfrm>
          </p:grpSpPr>
          <p:grpSp>
            <p:nvGrpSpPr>
              <p:cNvPr id="19774" name="Group 1033"/>
              <p:cNvGrpSpPr>
                <a:grpSpLocks/>
              </p:cNvGrpSpPr>
              <p:nvPr/>
            </p:nvGrpSpPr>
            <p:grpSpPr bwMode="auto">
              <a:xfrm>
                <a:off x="4663" y="2230"/>
                <a:ext cx="35" cy="27"/>
                <a:chOff x="4663" y="2230"/>
                <a:chExt cx="35" cy="27"/>
              </a:xfrm>
            </p:grpSpPr>
            <p:sp>
              <p:nvSpPr>
                <p:cNvPr id="19783" name="Freeform 1031"/>
                <p:cNvSpPr>
                  <a:spLocks/>
                </p:cNvSpPr>
                <p:nvPr/>
              </p:nvSpPr>
              <p:spPr bwMode="auto">
                <a:xfrm>
                  <a:off x="4663" y="2230"/>
                  <a:ext cx="35" cy="27"/>
                </a:xfrm>
                <a:custGeom>
                  <a:avLst/>
                  <a:gdLst>
                    <a:gd name="T0" fmla="*/ 17 w 35"/>
                    <a:gd name="T1" fmla="*/ 27 h 27"/>
                    <a:gd name="T2" fmla="*/ 35 w 35"/>
                    <a:gd name="T3" fmla="*/ 0 h 27"/>
                    <a:gd name="T4" fmla="*/ 0 w 35"/>
                    <a:gd name="T5" fmla="*/ 0 h 27"/>
                    <a:gd name="T6" fmla="*/ 17 w 35"/>
                    <a:gd name="T7" fmla="*/ 27 h 27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5" h="27">
                      <a:moveTo>
                        <a:pt x="17" y="27"/>
                      </a:moveTo>
                      <a:lnTo>
                        <a:pt x="35" y="0"/>
                      </a:lnTo>
                      <a:lnTo>
                        <a:pt x="0" y="0"/>
                      </a:lnTo>
                      <a:lnTo>
                        <a:pt x="17" y="2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9784" name="Freeform 1032"/>
                <p:cNvSpPr>
                  <a:spLocks/>
                </p:cNvSpPr>
                <p:nvPr/>
              </p:nvSpPr>
              <p:spPr bwMode="auto">
                <a:xfrm>
                  <a:off x="4663" y="2230"/>
                  <a:ext cx="35" cy="27"/>
                </a:xfrm>
                <a:custGeom>
                  <a:avLst/>
                  <a:gdLst>
                    <a:gd name="T0" fmla="*/ 17 w 35"/>
                    <a:gd name="T1" fmla="*/ 27 h 27"/>
                    <a:gd name="T2" fmla="*/ 35 w 35"/>
                    <a:gd name="T3" fmla="*/ 0 h 27"/>
                    <a:gd name="T4" fmla="*/ 0 w 35"/>
                    <a:gd name="T5" fmla="*/ 0 h 27"/>
                    <a:gd name="T6" fmla="*/ 17 w 35"/>
                    <a:gd name="T7" fmla="*/ 27 h 27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5" h="27">
                      <a:moveTo>
                        <a:pt x="17" y="27"/>
                      </a:moveTo>
                      <a:lnTo>
                        <a:pt x="35" y="0"/>
                      </a:lnTo>
                      <a:lnTo>
                        <a:pt x="0" y="0"/>
                      </a:lnTo>
                      <a:lnTo>
                        <a:pt x="17" y="27"/>
                      </a:lnTo>
                      <a:close/>
                    </a:path>
                  </a:pathLst>
                </a:custGeom>
                <a:noFill/>
                <a:ln w="5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9775" name="Group 1036"/>
              <p:cNvGrpSpPr>
                <a:grpSpLocks/>
              </p:cNvGrpSpPr>
              <p:nvPr/>
            </p:nvGrpSpPr>
            <p:grpSpPr bwMode="auto">
              <a:xfrm>
                <a:off x="4663" y="2257"/>
                <a:ext cx="35" cy="27"/>
                <a:chOff x="4663" y="2257"/>
                <a:chExt cx="35" cy="27"/>
              </a:xfrm>
            </p:grpSpPr>
            <p:sp>
              <p:nvSpPr>
                <p:cNvPr id="19781" name="Freeform 1034"/>
                <p:cNvSpPr>
                  <a:spLocks/>
                </p:cNvSpPr>
                <p:nvPr/>
              </p:nvSpPr>
              <p:spPr bwMode="auto">
                <a:xfrm>
                  <a:off x="4663" y="2257"/>
                  <a:ext cx="35" cy="27"/>
                </a:xfrm>
                <a:custGeom>
                  <a:avLst/>
                  <a:gdLst>
                    <a:gd name="T0" fmla="*/ 17 w 35"/>
                    <a:gd name="T1" fmla="*/ 0 h 27"/>
                    <a:gd name="T2" fmla="*/ 35 w 35"/>
                    <a:gd name="T3" fmla="*/ 27 h 27"/>
                    <a:gd name="T4" fmla="*/ 0 w 35"/>
                    <a:gd name="T5" fmla="*/ 27 h 27"/>
                    <a:gd name="T6" fmla="*/ 17 w 35"/>
                    <a:gd name="T7" fmla="*/ 0 h 27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5" h="27">
                      <a:moveTo>
                        <a:pt x="17" y="0"/>
                      </a:moveTo>
                      <a:lnTo>
                        <a:pt x="35" y="27"/>
                      </a:lnTo>
                      <a:lnTo>
                        <a:pt x="0" y="27"/>
                      </a:lnTo>
                      <a:lnTo>
                        <a:pt x="17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9782" name="Freeform 1035"/>
                <p:cNvSpPr>
                  <a:spLocks/>
                </p:cNvSpPr>
                <p:nvPr/>
              </p:nvSpPr>
              <p:spPr bwMode="auto">
                <a:xfrm>
                  <a:off x="4663" y="2257"/>
                  <a:ext cx="35" cy="27"/>
                </a:xfrm>
                <a:custGeom>
                  <a:avLst/>
                  <a:gdLst>
                    <a:gd name="T0" fmla="*/ 17 w 35"/>
                    <a:gd name="T1" fmla="*/ 0 h 27"/>
                    <a:gd name="T2" fmla="*/ 35 w 35"/>
                    <a:gd name="T3" fmla="*/ 27 h 27"/>
                    <a:gd name="T4" fmla="*/ 0 w 35"/>
                    <a:gd name="T5" fmla="*/ 27 h 27"/>
                    <a:gd name="T6" fmla="*/ 17 w 35"/>
                    <a:gd name="T7" fmla="*/ 0 h 27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5" h="27">
                      <a:moveTo>
                        <a:pt x="17" y="0"/>
                      </a:moveTo>
                      <a:lnTo>
                        <a:pt x="35" y="27"/>
                      </a:lnTo>
                      <a:lnTo>
                        <a:pt x="0" y="27"/>
                      </a:lnTo>
                      <a:lnTo>
                        <a:pt x="17" y="0"/>
                      </a:lnTo>
                      <a:close/>
                    </a:path>
                  </a:pathLst>
                </a:custGeom>
                <a:noFill/>
                <a:ln w="5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19776" name="Line 1037"/>
              <p:cNvSpPr>
                <a:spLocks noChangeShapeType="1"/>
              </p:cNvSpPr>
              <p:nvPr/>
            </p:nvSpPr>
            <p:spPr bwMode="auto">
              <a:xfrm flipH="1">
                <a:off x="4682" y="2257"/>
                <a:ext cx="33" cy="1"/>
              </a:xfrm>
              <a:prstGeom prst="line">
                <a:avLst/>
              </a:prstGeom>
              <a:noFill/>
              <a:ln w="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777" name="Line 1038"/>
              <p:cNvSpPr>
                <a:spLocks noChangeShapeType="1"/>
              </p:cNvSpPr>
              <p:nvPr/>
            </p:nvSpPr>
            <p:spPr bwMode="auto">
              <a:xfrm>
                <a:off x="4715" y="2245"/>
                <a:ext cx="1" cy="22"/>
              </a:xfrm>
              <a:prstGeom prst="line">
                <a:avLst/>
              </a:prstGeom>
              <a:noFill/>
              <a:ln w="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778" name="Line 1039"/>
              <p:cNvSpPr>
                <a:spLocks noChangeShapeType="1"/>
              </p:cNvSpPr>
              <p:nvPr/>
            </p:nvSpPr>
            <p:spPr bwMode="auto">
              <a:xfrm flipH="1">
                <a:off x="4715" y="2245"/>
                <a:ext cx="11" cy="1"/>
              </a:xfrm>
              <a:prstGeom prst="line">
                <a:avLst/>
              </a:prstGeom>
              <a:noFill/>
              <a:ln w="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779" name="Line 1040"/>
              <p:cNvSpPr>
                <a:spLocks noChangeShapeType="1"/>
              </p:cNvSpPr>
              <p:nvPr/>
            </p:nvSpPr>
            <p:spPr bwMode="auto">
              <a:xfrm flipH="1">
                <a:off x="4715" y="2268"/>
                <a:ext cx="11" cy="1"/>
              </a:xfrm>
              <a:prstGeom prst="line">
                <a:avLst/>
              </a:prstGeom>
              <a:noFill/>
              <a:ln w="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780" name="Freeform 1041"/>
              <p:cNvSpPr>
                <a:spLocks/>
              </p:cNvSpPr>
              <p:nvPr/>
            </p:nvSpPr>
            <p:spPr bwMode="auto">
              <a:xfrm>
                <a:off x="4726" y="2245"/>
                <a:ext cx="7" cy="23"/>
              </a:xfrm>
              <a:custGeom>
                <a:avLst/>
                <a:gdLst>
                  <a:gd name="T0" fmla="*/ 0 w 7"/>
                  <a:gd name="T1" fmla="*/ 0 h 23"/>
                  <a:gd name="T2" fmla="*/ 7 w 7"/>
                  <a:gd name="T3" fmla="*/ 12 h 23"/>
                  <a:gd name="T4" fmla="*/ 0 w 7"/>
                  <a:gd name="T5" fmla="*/ 23 h 2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7" h="23">
                    <a:moveTo>
                      <a:pt x="0" y="0"/>
                    </a:moveTo>
                    <a:cubicBezTo>
                      <a:pt x="4" y="4"/>
                      <a:pt x="7" y="8"/>
                      <a:pt x="7" y="12"/>
                    </a:cubicBezTo>
                    <a:cubicBezTo>
                      <a:pt x="7" y="16"/>
                      <a:pt x="4" y="19"/>
                      <a:pt x="0" y="23"/>
                    </a:cubicBezTo>
                  </a:path>
                </a:pathLst>
              </a:custGeom>
              <a:noFill/>
              <a:ln w="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19044" name="Freeform 1043"/>
            <p:cNvSpPr>
              <a:spLocks noEditPoints="1"/>
            </p:cNvSpPr>
            <p:nvPr/>
          </p:nvSpPr>
          <p:spPr bwMode="auto">
            <a:xfrm>
              <a:off x="4603" y="2108"/>
              <a:ext cx="42" cy="60"/>
            </a:xfrm>
            <a:custGeom>
              <a:avLst/>
              <a:gdLst>
                <a:gd name="T0" fmla="*/ 4 w 200"/>
                <a:gd name="T1" fmla="*/ 11 h 317"/>
                <a:gd name="T2" fmla="*/ 4 w 200"/>
                <a:gd name="T3" fmla="*/ 6 h 317"/>
                <a:gd name="T4" fmla="*/ 4 w 200"/>
                <a:gd name="T5" fmla="*/ 5 h 317"/>
                <a:gd name="T6" fmla="*/ 5 w 200"/>
                <a:gd name="T7" fmla="*/ 6 h 317"/>
                <a:gd name="T8" fmla="*/ 5 w 200"/>
                <a:gd name="T9" fmla="*/ 11 h 317"/>
                <a:gd name="T10" fmla="*/ 4 w 200"/>
                <a:gd name="T11" fmla="*/ 11 h 317"/>
                <a:gd name="T12" fmla="*/ 4 w 200"/>
                <a:gd name="T13" fmla="*/ 11 h 317"/>
                <a:gd name="T14" fmla="*/ 0 w 200"/>
                <a:gd name="T15" fmla="*/ 7 h 317"/>
                <a:gd name="T16" fmla="*/ 4 w 200"/>
                <a:gd name="T17" fmla="*/ 0 h 317"/>
                <a:gd name="T18" fmla="*/ 9 w 200"/>
                <a:gd name="T19" fmla="*/ 7 h 317"/>
                <a:gd name="T20" fmla="*/ 0 w 200"/>
                <a:gd name="T21" fmla="*/ 7 h 31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00" h="317">
                  <a:moveTo>
                    <a:pt x="83" y="300"/>
                  </a:moveTo>
                  <a:lnTo>
                    <a:pt x="83" y="167"/>
                  </a:lnTo>
                  <a:cubicBezTo>
                    <a:pt x="83" y="158"/>
                    <a:pt x="91" y="150"/>
                    <a:pt x="100" y="150"/>
                  </a:cubicBezTo>
                  <a:cubicBezTo>
                    <a:pt x="109" y="150"/>
                    <a:pt x="116" y="158"/>
                    <a:pt x="116" y="167"/>
                  </a:cubicBezTo>
                  <a:lnTo>
                    <a:pt x="116" y="300"/>
                  </a:lnTo>
                  <a:cubicBezTo>
                    <a:pt x="116" y="309"/>
                    <a:pt x="109" y="317"/>
                    <a:pt x="100" y="317"/>
                  </a:cubicBezTo>
                  <a:cubicBezTo>
                    <a:pt x="91" y="317"/>
                    <a:pt x="83" y="309"/>
                    <a:pt x="83" y="300"/>
                  </a:cubicBezTo>
                  <a:close/>
                  <a:moveTo>
                    <a:pt x="0" y="200"/>
                  </a:moveTo>
                  <a:lnTo>
                    <a:pt x="100" y="0"/>
                  </a:lnTo>
                  <a:lnTo>
                    <a:pt x="200" y="200"/>
                  </a:lnTo>
                  <a:lnTo>
                    <a:pt x="0" y="200"/>
                  </a:lnTo>
                  <a:close/>
                </a:path>
              </a:pathLst>
            </a:custGeom>
            <a:solidFill>
              <a:srgbClr val="000000"/>
            </a:solidFill>
            <a:ln w="1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19045" name="Group 1050"/>
            <p:cNvGrpSpPr>
              <a:grpSpLocks/>
            </p:cNvGrpSpPr>
            <p:nvPr/>
          </p:nvGrpSpPr>
          <p:grpSpPr bwMode="auto">
            <a:xfrm>
              <a:off x="5013" y="2309"/>
              <a:ext cx="35" cy="37"/>
              <a:chOff x="5013" y="2309"/>
              <a:chExt cx="35" cy="37"/>
            </a:xfrm>
          </p:grpSpPr>
          <p:grpSp>
            <p:nvGrpSpPr>
              <p:cNvPr id="19768" name="Group 1046"/>
              <p:cNvGrpSpPr>
                <a:grpSpLocks/>
              </p:cNvGrpSpPr>
              <p:nvPr/>
            </p:nvGrpSpPr>
            <p:grpSpPr bwMode="auto">
              <a:xfrm>
                <a:off x="5013" y="2309"/>
                <a:ext cx="35" cy="18"/>
                <a:chOff x="5013" y="2309"/>
                <a:chExt cx="35" cy="18"/>
              </a:xfrm>
            </p:grpSpPr>
            <p:sp>
              <p:nvSpPr>
                <p:cNvPr id="19772" name="Freeform 1044"/>
                <p:cNvSpPr>
                  <a:spLocks/>
                </p:cNvSpPr>
                <p:nvPr/>
              </p:nvSpPr>
              <p:spPr bwMode="auto">
                <a:xfrm>
                  <a:off x="5013" y="2309"/>
                  <a:ext cx="35" cy="18"/>
                </a:xfrm>
                <a:custGeom>
                  <a:avLst/>
                  <a:gdLst>
                    <a:gd name="T0" fmla="*/ 17 w 35"/>
                    <a:gd name="T1" fmla="*/ 18 h 18"/>
                    <a:gd name="T2" fmla="*/ 35 w 35"/>
                    <a:gd name="T3" fmla="*/ 0 h 18"/>
                    <a:gd name="T4" fmla="*/ 0 w 35"/>
                    <a:gd name="T5" fmla="*/ 0 h 18"/>
                    <a:gd name="T6" fmla="*/ 17 w 35"/>
                    <a:gd name="T7" fmla="*/ 18 h 18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5" h="18">
                      <a:moveTo>
                        <a:pt x="17" y="18"/>
                      </a:moveTo>
                      <a:lnTo>
                        <a:pt x="35" y="0"/>
                      </a:lnTo>
                      <a:lnTo>
                        <a:pt x="0" y="0"/>
                      </a:lnTo>
                      <a:lnTo>
                        <a:pt x="17" y="1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9773" name="Freeform 1045"/>
                <p:cNvSpPr>
                  <a:spLocks/>
                </p:cNvSpPr>
                <p:nvPr/>
              </p:nvSpPr>
              <p:spPr bwMode="auto">
                <a:xfrm>
                  <a:off x="5013" y="2309"/>
                  <a:ext cx="35" cy="18"/>
                </a:xfrm>
                <a:custGeom>
                  <a:avLst/>
                  <a:gdLst>
                    <a:gd name="T0" fmla="*/ 17 w 35"/>
                    <a:gd name="T1" fmla="*/ 18 h 18"/>
                    <a:gd name="T2" fmla="*/ 35 w 35"/>
                    <a:gd name="T3" fmla="*/ 0 h 18"/>
                    <a:gd name="T4" fmla="*/ 0 w 35"/>
                    <a:gd name="T5" fmla="*/ 0 h 18"/>
                    <a:gd name="T6" fmla="*/ 17 w 35"/>
                    <a:gd name="T7" fmla="*/ 18 h 18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5" h="18">
                      <a:moveTo>
                        <a:pt x="17" y="18"/>
                      </a:moveTo>
                      <a:lnTo>
                        <a:pt x="35" y="0"/>
                      </a:lnTo>
                      <a:lnTo>
                        <a:pt x="0" y="0"/>
                      </a:lnTo>
                      <a:lnTo>
                        <a:pt x="17" y="18"/>
                      </a:lnTo>
                      <a:close/>
                    </a:path>
                  </a:pathLst>
                </a:custGeom>
                <a:noFill/>
                <a:ln w="5" cap="rnd">
                  <a:solidFill>
                    <a:srgbClr val="80808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9769" name="Group 1049"/>
              <p:cNvGrpSpPr>
                <a:grpSpLocks/>
              </p:cNvGrpSpPr>
              <p:nvPr/>
            </p:nvGrpSpPr>
            <p:grpSpPr bwMode="auto">
              <a:xfrm>
                <a:off x="5013" y="2328"/>
                <a:ext cx="35" cy="18"/>
                <a:chOff x="5013" y="2328"/>
                <a:chExt cx="35" cy="18"/>
              </a:xfrm>
            </p:grpSpPr>
            <p:sp>
              <p:nvSpPr>
                <p:cNvPr id="19770" name="Freeform 1047"/>
                <p:cNvSpPr>
                  <a:spLocks/>
                </p:cNvSpPr>
                <p:nvPr/>
              </p:nvSpPr>
              <p:spPr bwMode="auto">
                <a:xfrm>
                  <a:off x="5013" y="2328"/>
                  <a:ext cx="35" cy="18"/>
                </a:xfrm>
                <a:custGeom>
                  <a:avLst/>
                  <a:gdLst>
                    <a:gd name="T0" fmla="*/ 17 w 35"/>
                    <a:gd name="T1" fmla="*/ 0 h 18"/>
                    <a:gd name="T2" fmla="*/ 35 w 35"/>
                    <a:gd name="T3" fmla="*/ 18 h 18"/>
                    <a:gd name="T4" fmla="*/ 0 w 35"/>
                    <a:gd name="T5" fmla="*/ 18 h 18"/>
                    <a:gd name="T6" fmla="*/ 17 w 35"/>
                    <a:gd name="T7" fmla="*/ 0 h 18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5" h="18">
                      <a:moveTo>
                        <a:pt x="17" y="0"/>
                      </a:moveTo>
                      <a:lnTo>
                        <a:pt x="35" y="18"/>
                      </a:lnTo>
                      <a:lnTo>
                        <a:pt x="0" y="18"/>
                      </a:lnTo>
                      <a:lnTo>
                        <a:pt x="17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9771" name="Freeform 1048"/>
                <p:cNvSpPr>
                  <a:spLocks/>
                </p:cNvSpPr>
                <p:nvPr/>
              </p:nvSpPr>
              <p:spPr bwMode="auto">
                <a:xfrm>
                  <a:off x="5013" y="2328"/>
                  <a:ext cx="35" cy="18"/>
                </a:xfrm>
                <a:custGeom>
                  <a:avLst/>
                  <a:gdLst>
                    <a:gd name="T0" fmla="*/ 17 w 35"/>
                    <a:gd name="T1" fmla="*/ 0 h 18"/>
                    <a:gd name="T2" fmla="*/ 35 w 35"/>
                    <a:gd name="T3" fmla="*/ 18 h 18"/>
                    <a:gd name="T4" fmla="*/ 0 w 35"/>
                    <a:gd name="T5" fmla="*/ 18 h 18"/>
                    <a:gd name="T6" fmla="*/ 17 w 35"/>
                    <a:gd name="T7" fmla="*/ 0 h 18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5" h="18">
                      <a:moveTo>
                        <a:pt x="17" y="0"/>
                      </a:moveTo>
                      <a:lnTo>
                        <a:pt x="35" y="18"/>
                      </a:lnTo>
                      <a:lnTo>
                        <a:pt x="0" y="18"/>
                      </a:lnTo>
                      <a:lnTo>
                        <a:pt x="17" y="0"/>
                      </a:lnTo>
                      <a:close/>
                    </a:path>
                  </a:pathLst>
                </a:custGeom>
                <a:noFill/>
                <a:ln w="5" cap="rnd">
                  <a:solidFill>
                    <a:srgbClr val="80808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  <p:sp>
          <p:nvSpPr>
            <p:cNvPr id="19046" name="Freeform 1051"/>
            <p:cNvSpPr>
              <a:spLocks noEditPoints="1"/>
            </p:cNvSpPr>
            <p:nvPr/>
          </p:nvSpPr>
          <p:spPr bwMode="auto">
            <a:xfrm>
              <a:off x="4908" y="2493"/>
              <a:ext cx="107" cy="3"/>
            </a:xfrm>
            <a:custGeom>
              <a:avLst/>
              <a:gdLst>
                <a:gd name="T0" fmla="*/ 22 w 500"/>
                <a:gd name="T1" fmla="*/ 1 h 17"/>
                <a:gd name="T2" fmla="*/ 17 w 500"/>
                <a:gd name="T3" fmla="*/ 1 h 17"/>
                <a:gd name="T4" fmla="*/ 17 w 500"/>
                <a:gd name="T5" fmla="*/ 0 h 17"/>
                <a:gd name="T6" fmla="*/ 17 w 500"/>
                <a:gd name="T7" fmla="*/ 0 h 17"/>
                <a:gd name="T8" fmla="*/ 22 w 500"/>
                <a:gd name="T9" fmla="*/ 0 h 17"/>
                <a:gd name="T10" fmla="*/ 23 w 500"/>
                <a:gd name="T11" fmla="*/ 0 h 17"/>
                <a:gd name="T12" fmla="*/ 22 w 500"/>
                <a:gd name="T13" fmla="*/ 1 h 17"/>
                <a:gd name="T14" fmla="*/ 14 w 500"/>
                <a:gd name="T15" fmla="*/ 1 h 17"/>
                <a:gd name="T16" fmla="*/ 9 w 500"/>
                <a:gd name="T17" fmla="*/ 1 h 17"/>
                <a:gd name="T18" fmla="*/ 8 w 500"/>
                <a:gd name="T19" fmla="*/ 0 h 17"/>
                <a:gd name="T20" fmla="*/ 9 w 500"/>
                <a:gd name="T21" fmla="*/ 0 h 17"/>
                <a:gd name="T22" fmla="*/ 14 w 500"/>
                <a:gd name="T23" fmla="*/ 0 h 17"/>
                <a:gd name="T24" fmla="*/ 15 w 500"/>
                <a:gd name="T25" fmla="*/ 0 h 17"/>
                <a:gd name="T26" fmla="*/ 14 w 500"/>
                <a:gd name="T27" fmla="*/ 1 h 17"/>
                <a:gd name="T28" fmla="*/ 6 w 500"/>
                <a:gd name="T29" fmla="*/ 1 h 17"/>
                <a:gd name="T30" fmla="*/ 0 w 500"/>
                <a:gd name="T31" fmla="*/ 1 h 17"/>
                <a:gd name="T32" fmla="*/ 0 w 500"/>
                <a:gd name="T33" fmla="*/ 0 h 17"/>
                <a:gd name="T34" fmla="*/ 0 w 500"/>
                <a:gd name="T35" fmla="*/ 0 h 17"/>
                <a:gd name="T36" fmla="*/ 6 w 500"/>
                <a:gd name="T37" fmla="*/ 0 h 17"/>
                <a:gd name="T38" fmla="*/ 6 w 500"/>
                <a:gd name="T39" fmla="*/ 0 h 17"/>
                <a:gd name="T40" fmla="*/ 6 w 500"/>
                <a:gd name="T41" fmla="*/ 1 h 1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500" h="17">
                  <a:moveTo>
                    <a:pt x="492" y="17"/>
                  </a:moveTo>
                  <a:lnTo>
                    <a:pt x="375" y="17"/>
                  </a:lnTo>
                  <a:cubicBezTo>
                    <a:pt x="371" y="17"/>
                    <a:pt x="367" y="13"/>
                    <a:pt x="367" y="9"/>
                  </a:cubicBezTo>
                  <a:cubicBezTo>
                    <a:pt x="367" y="4"/>
                    <a:pt x="371" y="0"/>
                    <a:pt x="375" y="0"/>
                  </a:cubicBezTo>
                  <a:lnTo>
                    <a:pt x="492" y="0"/>
                  </a:lnTo>
                  <a:cubicBezTo>
                    <a:pt x="496" y="0"/>
                    <a:pt x="500" y="4"/>
                    <a:pt x="500" y="9"/>
                  </a:cubicBezTo>
                  <a:cubicBezTo>
                    <a:pt x="500" y="13"/>
                    <a:pt x="496" y="17"/>
                    <a:pt x="492" y="17"/>
                  </a:cubicBezTo>
                  <a:close/>
                  <a:moveTo>
                    <a:pt x="308" y="17"/>
                  </a:moveTo>
                  <a:lnTo>
                    <a:pt x="192" y="17"/>
                  </a:lnTo>
                  <a:cubicBezTo>
                    <a:pt x="187" y="17"/>
                    <a:pt x="183" y="13"/>
                    <a:pt x="183" y="9"/>
                  </a:cubicBezTo>
                  <a:cubicBezTo>
                    <a:pt x="183" y="4"/>
                    <a:pt x="187" y="0"/>
                    <a:pt x="192" y="0"/>
                  </a:cubicBezTo>
                  <a:lnTo>
                    <a:pt x="308" y="0"/>
                  </a:lnTo>
                  <a:cubicBezTo>
                    <a:pt x="313" y="0"/>
                    <a:pt x="317" y="4"/>
                    <a:pt x="317" y="9"/>
                  </a:cubicBezTo>
                  <a:cubicBezTo>
                    <a:pt x="317" y="13"/>
                    <a:pt x="313" y="17"/>
                    <a:pt x="308" y="17"/>
                  </a:cubicBezTo>
                  <a:close/>
                  <a:moveTo>
                    <a:pt x="125" y="17"/>
                  </a:moveTo>
                  <a:lnTo>
                    <a:pt x="8" y="17"/>
                  </a:lnTo>
                  <a:cubicBezTo>
                    <a:pt x="4" y="17"/>
                    <a:pt x="0" y="13"/>
                    <a:pt x="0" y="9"/>
                  </a:cubicBezTo>
                  <a:cubicBezTo>
                    <a:pt x="0" y="4"/>
                    <a:pt x="4" y="0"/>
                    <a:pt x="8" y="0"/>
                  </a:cubicBezTo>
                  <a:lnTo>
                    <a:pt x="125" y="0"/>
                  </a:lnTo>
                  <a:cubicBezTo>
                    <a:pt x="130" y="0"/>
                    <a:pt x="133" y="4"/>
                    <a:pt x="133" y="9"/>
                  </a:cubicBezTo>
                  <a:cubicBezTo>
                    <a:pt x="133" y="13"/>
                    <a:pt x="130" y="17"/>
                    <a:pt x="125" y="17"/>
                  </a:cubicBezTo>
                  <a:close/>
                </a:path>
              </a:pathLst>
            </a:custGeom>
            <a:solidFill>
              <a:srgbClr val="000000"/>
            </a:solidFill>
            <a:ln w="1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047" name="Freeform 1052"/>
            <p:cNvSpPr>
              <a:spLocks noEditPoints="1"/>
            </p:cNvSpPr>
            <p:nvPr/>
          </p:nvSpPr>
          <p:spPr bwMode="auto">
            <a:xfrm>
              <a:off x="4943" y="2521"/>
              <a:ext cx="106" cy="3"/>
            </a:xfrm>
            <a:custGeom>
              <a:avLst/>
              <a:gdLst>
                <a:gd name="T0" fmla="*/ 22 w 500"/>
                <a:gd name="T1" fmla="*/ 1 h 17"/>
                <a:gd name="T2" fmla="*/ 17 w 500"/>
                <a:gd name="T3" fmla="*/ 1 h 17"/>
                <a:gd name="T4" fmla="*/ 17 w 500"/>
                <a:gd name="T5" fmla="*/ 0 h 17"/>
                <a:gd name="T6" fmla="*/ 17 w 500"/>
                <a:gd name="T7" fmla="*/ 0 h 17"/>
                <a:gd name="T8" fmla="*/ 22 w 500"/>
                <a:gd name="T9" fmla="*/ 0 h 17"/>
                <a:gd name="T10" fmla="*/ 22 w 500"/>
                <a:gd name="T11" fmla="*/ 0 h 17"/>
                <a:gd name="T12" fmla="*/ 22 w 500"/>
                <a:gd name="T13" fmla="*/ 1 h 17"/>
                <a:gd name="T14" fmla="*/ 14 w 500"/>
                <a:gd name="T15" fmla="*/ 1 h 17"/>
                <a:gd name="T16" fmla="*/ 9 w 500"/>
                <a:gd name="T17" fmla="*/ 1 h 17"/>
                <a:gd name="T18" fmla="*/ 8 w 500"/>
                <a:gd name="T19" fmla="*/ 0 h 17"/>
                <a:gd name="T20" fmla="*/ 9 w 500"/>
                <a:gd name="T21" fmla="*/ 0 h 17"/>
                <a:gd name="T22" fmla="*/ 14 w 500"/>
                <a:gd name="T23" fmla="*/ 0 h 17"/>
                <a:gd name="T24" fmla="*/ 14 w 500"/>
                <a:gd name="T25" fmla="*/ 0 h 17"/>
                <a:gd name="T26" fmla="*/ 14 w 500"/>
                <a:gd name="T27" fmla="*/ 1 h 17"/>
                <a:gd name="T28" fmla="*/ 6 w 500"/>
                <a:gd name="T29" fmla="*/ 1 h 17"/>
                <a:gd name="T30" fmla="*/ 0 w 500"/>
                <a:gd name="T31" fmla="*/ 1 h 17"/>
                <a:gd name="T32" fmla="*/ 0 w 500"/>
                <a:gd name="T33" fmla="*/ 0 h 17"/>
                <a:gd name="T34" fmla="*/ 0 w 500"/>
                <a:gd name="T35" fmla="*/ 0 h 17"/>
                <a:gd name="T36" fmla="*/ 6 w 500"/>
                <a:gd name="T37" fmla="*/ 0 h 17"/>
                <a:gd name="T38" fmla="*/ 6 w 500"/>
                <a:gd name="T39" fmla="*/ 0 h 17"/>
                <a:gd name="T40" fmla="*/ 6 w 500"/>
                <a:gd name="T41" fmla="*/ 1 h 1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500" h="17">
                  <a:moveTo>
                    <a:pt x="492" y="17"/>
                  </a:moveTo>
                  <a:lnTo>
                    <a:pt x="375" y="17"/>
                  </a:lnTo>
                  <a:cubicBezTo>
                    <a:pt x="371" y="17"/>
                    <a:pt x="367" y="13"/>
                    <a:pt x="367" y="9"/>
                  </a:cubicBezTo>
                  <a:cubicBezTo>
                    <a:pt x="367" y="4"/>
                    <a:pt x="371" y="0"/>
                    <a:pt x="375" y="0"/>
                  </a:cubicBezTo>
                  <a:lnTo>
                    <a:pt x="492" y="0"/>
                  </a:lnTo>
                  <a:cubicBezTo>
                    <a:pt x="497" y="0"/>
                    <a:pt x="500" y="4"/>
                    <a:pt x="500" y="9"/>
                  </a:cubicBezTo>
                  <a:cubicBezTo>
                    <a:pt x="500" y="13"/>
                    <a:pt x="497" y="17"/>
                    <a:pt x="492" y="17"/>
                  </a:cubicBezTo>
                  <a:close/>
                  <a:moveTo>
                    <a:pt x="309" y="17"/>
                  </a:moveTo>
                  <a:lnTo>
                    <a:pt x="192" y="17"/>
                  </a:lnTo>
                  <a:cubicBezTo>
                    <a:pt x="188" y="17"/>
                    <a:pt x="184" y="13"/>
                    <a:pt x="184" y="9"/>
                  </a:cubicBezTo>
                  <a:cubicBezTo>
                    <a:pt x="184" y="4"/>
                    <a:pt x="188" y="0"/>
                    <a:pt x="192" y="0"/>
                  </a:cubicBezTo>
                  <a:lnTo>
                    <a:pt x="309" y="0"/>
                  </a:lnTo>
                  <a:cubicBezTo>
                    <a:pt x="313" y="0"/>
                    <a:pt x="317" y="4"/>
                    <a:pt x="317" y="9"/>
                  </a:cubicBezTo>
                  <a:cubicBezTo>
                    <a:pt x="317" y="13"/>
                    <a:pt x="313" y="17"/>
                    <a:pt x="309" y="17"/>
                  </a:cubicBezTo>
                  <a:close/>
                  <a:moveTo>
                    <a:pt x="125" y="17"/>
                  </a:moveTo>
                  <a:lnTo>
                    <a:pt x="9" y="17"/>
                  </a:lnTo>
                  <a:cubicBezTo>
                    <a:pt x="4" y="17"/>
                    <a:pt x="0" y="13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lnTo>
                    <a:pt x="125" y="0"/>
                  </a:lnTo>
                  <a:cubicBezTo>
                    <a:pt x="130" y="0"/>
                    <a:pt x="134" y="4"/>
                    <a:pt x="134" y="9"/>
                  </a:cubicBezTo>
                  <a:cubicBezTo>
                    <a:pt x="134" y="13"/>
                    <a:pt x="130" y="17"/>
                    <a:pt x="125" y="17"/>
                  </a:cubicBezTo>
                  <a:close/>
                </a:path>
              </a:pathLst>
            </a:custGeom>
            <a:solidFill>
              <a:srgbClr val="000000"/>
            </a:solidFill>
            <a:ln w="1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048" name="Line 1053"/>
            <p:cNvSpPr>
              <a:spLocks noChangeShapeType="1"/>
            </p:cNvSpPr>
            <p:nvPr/>
          </p:nvSpPr>
          <p:spPr bwMode="auto">
            <a:xfrm>
              <a:off x="4924" y="2508"/>
              <a:ext cx="106" cy="1"/>
            </a:xfrm>
            <a:prstGeom prst="line">
              <a:avLst/>
            </a:prstGeom>
            <a:noFill/>
            <a:ln w="5" cap="rnd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19049" name="Group 1058"/>
            <p:cNvGrpSpPr>
              <a:grpSpLocks/>
            </p:cNvGrpSpPr>
            <p:nvPr/>
          </p:nvGrpSpPr>
          <p:grpSpPr bwMode="auto">
            <a:xfrm>
              <a:off x="4978" y="2374"/>
              <a:ext cx="107" cy="101"/>
              <a:chOff x="4978" y="2374"/>
              <a:chExt cx="107" cy="101"/>
            </a:xfrm>
          </p:grpSpPr>
          <p:grpSp>
            <p:nvGrpSpPr>
              <p:cNvPr id="19764" name="Group 1056"/>
              <p:cNvGrpSpPr>
                <a:grpSpLocks/>
              </p:cNvGrpSpPr>
              <p:nvPr/>
            </p:nvGrpSpPr>
            <p:grpSpPr bwMode="auto">
              <a:xfrm>
                <a:off x="5008" y="2374"/>
                <a:ext cx="46" cy="101"/>
                <a:chOff x="5008" y="2374"/>
                <a:chExt cx="46" cy="101"/>
              </a:xfrm>
            </p:grpSpPr>
            <p:sp>
              <p:nvSpPr>
                <p:cNvPr id="19766" name="Rectangle 1054"/>
                <p:cNvSpPr>
                  <a:spLocks noChangeArrowheads="1"/>
                </p:cNvSpPr>
                <p:nvPr/>
              </p:nvSpPr>
              <p:spPr bwMode="auto">
                <a:xfrm>
                  <a:off x="5008" y="2374"/>
                  <a:ext cx="46" cy="101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rgbClr val="CC0000"/>
                    </a:buClr>
                    <a:buSzPct val="120000"/>
                    <a:buFont typeface="Wingdings" panose="05000000000000000000" pitchFamily="2" charset="2"/>
                    <a:buChar char="F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黑体" panose="02010609060101010101" pitchFamily="49" charset="-122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33CC33"/>
                    </a:buClr>
                    <a:buFont typeface="Wingdings" panose="05000000000000000000" pitchFamily="2" charset="2"/>
                    <a:buChar char="Ø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黑体" panose="02010609060101010101" pitchFamily="49" charset="-122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l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黑体" panose="02010609060101010101" pitchFamily="49" charset="-122"/>
                    </a:defRPr>
                  </a:lvl3pPr>
                  <a:lvl4pPr marL="1600200" indent="-228600">
                    <a:spcBef>
                      <a:spcPct val="20000"/>
                    </a:spcBef>
                    <a:buSzPct val="90000"/>
                    <a:buFont typeface="Wingdings" panose="05000000000000000000" pitchFamily="2" charset="2"/>
                    <a:buChar char="p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黑体" panose="02010609060101010101" pitchFamily="49" charset="-122"/>
                    </a:defRPr>
                  </a:lvl4pPr>
                  <a:lvl5pPr marL="2057400" indent="-228600">
                    <a:spcBef>
                      <a:spcPct val="20000"/>
                    </a:spcBef>
                    <a:buSzPct val="80000"/>
                    <a:buFont typeface="Wingdings" panose="05000000000000000000" pitchFamily="2" charset="2"/>
                    <a:buChar char="u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黑体" panose="02010609060101010101" pitchFamily="49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80000"/>
                    <a:buFont typeface="Wingdings" panose="05000000000000000000" pitchFamily="2" charset="2"/>
                    <a:buChar char="u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黑体" panose="02010609060101010101" pitchFamily="49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80000"/>
                    <a:buFont typeface="Wingdings" panose="05000000000000000000" pitchFamily="2" charset="2"/>
                    <a:buChar char="u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黑体" panose="02010609060101010101" pitchFamily="49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80000"/>
                    <a:buFont typeface="Wingdings" panose="05000000000000000000" pitchFamily="2" charset="2"/>
                    <a:buChar char="u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黑体" panose="02010609060101010101" pitchFamily="49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80000"/>
                    <a:buFont typeface="Wingdings" panose="05000000000000000000" pitchFamily="2" charset="2"/>
                    <a:buChar char="u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黑体" panose="02010609060101010101" pitchFamily="49" charset="-122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zh-CN" altLang="en-US" sz="1800"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9767" name="Rectangle 1055"/>
                <p:cNvSpPr>
                  <a:spLocks noChangeArrowheads="1"/>
                </p:cNvSpPr>
                <p:nvPr/>
              </p:nvSpPr>
              <p:spPr bwMode="auto">
                <a:xfrm>
                  <a:off x="5008" y="2374"/>
                  <a:ext cx="46" cy="101"/>
                </a:xfrm>
                <a:prstGeom prst="rect">
                  <a:avLst/>
                </a:prstGeom>
                <a:noFill/>
                <a:ln w="5" cap="rnd">
                  <a:solidFill>
                    <a:srgbClr val="80808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rgbClr val="CC0000"/>
                    </a:buClr>
                    <a:buSzPct val="120000"/>
                    <a:buFont typeface="Wingdings" panose="05000000000000000000" pitchFamily="2" charset="2"/>
                    <a:buChar char="F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黑体" panose="02010609060101010101" pitchFamily="49" charset="-122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33CC33"/>
                    </a:buClr>
                    <a:buFont typeface="Wingdings" panose="05000000000000000000" pitchFamily="2" charset="2"/>
                    <a:buChar char="Ø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黑体" panose="02010609060101010101" pitchFamily="49" charset="-122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l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黑体" panose="02010609060101010101" pitchFamily="49" charset="-122"/>
                    </a:defRPr>
                  </a:lvl3pPr>
                  <a:lvl4pPr marL="1600200" indent="-228600">
                    <a:spcBef>
                      <a:spcPct val="20000"/>
                    </a:spcBef>
                    <a:buSzPct val="90000"/>
                    <a:buFont typeface="Wingdings" panose="05000000000000000000" pitchFamily="2" charset="2"/>
                    <a:buChar char="p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黑体" panose="02010609060101010101" pitchFamily="49" charset="-122"/>
                    </a:defRPr>
                  </a:lvl4pPr>
                  <a:lvl5pPr marL="2057400" indent="-228600">
                    <a:spcBef>
                      <a:spcPct val="20000"/>
                    </a:spcBef>
                    <a:buSzPct val="80000"/>
                    <a:buFont typeface="Wingdings" panose="05000000000000000000" pitchFamily="2" charset="2"/>
                    <a:buChar char="u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黑体" panose="02010609060101010101" pitchFamily="49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80000"/>
                    <a:buFont typeface="Wingdings" panose="05000000000000000000" pitchFamily="2" charset="2"/>
                    <a:buChar char="u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黑体" panose="02010609060101010101" pitchFamily="49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80000"/>
                    <a:buFont typeface="Wingdings" panose="05000000000000000000" pitchFamily="2" charset="2"/>
                    <a:buChar char="u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黑体" panose="02010609060101010101" pitchFamily="49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80000"/>
                    <a:buFont typeface="Wingdings" panose="05000000000000000000" pitchFamily="2" charset="2"/>
                    <a:buChar char="u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黑体" panose="02010609060101010101" pitchFamily="49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80000"/>
                    <a:buFont typeface="Wingdings" panose="05000000000000000000" pitchFamily="2" charset="2"/>
                    <a:buChar char="u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黑体" panose="02010609060101010101" pitchFamily="49" charset="-122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zh-CN" altLang="en-US" sz="1800">
                    <a:ea typeface="宋体" panose="02010600030101010101" pitchFamily="2" charset="-122"/>
                  </a:endParaRPr>
                </a:p>
              </p:txBody>
            </p:sp>
          </p:grpSp>
          <p:sp>
            <p:nvSpPr>
              <p:cNvPr id="19765" name="Freeform 1057"/>
              <p:cNvSpPr>
                <a:spLocks noEditPoints="1"/>
              </p:cNvSpPr>
              <p:nvPr/>
            </p:nvSpPr>
            <p:spPr bwMode="auto">
              <a:xfrm>
                <a:off x="4978" y="2385"/>
                <a:ext cx="107" cy="88"/>
              </a:xfrm>
              <a:custGeom>
                <a:avLst/>
                <a:gdLst>
                  <a:gd name="T0" fmla="*/ 0 w 500"/>
                  <a:gd name="T1" fmla="*/ 15 h 472"/>
                  <a:gd name="T2" fmla="*/ 19 w 500"/>
                  <a:gd name="T3" fmla="*/ 2 h 472"/>
                  <a:gd name="T4" fmla="*/ 20 w 500"/>
                  <a:gd name="T5" fmla="*/ 2 h 472"/>
                  <a:gd name="T6" fmla="*/ 20 w 500"/>
                  <a:gd name="T7" fmla="*/ 3 h 472"/>
                  <a:gd name="T8" fmla="*/ 1 w 500"/>
                  <a:gd name="T9" fmla="*/ 16 h 472"/>
                  <a:gd name="T10" fmla="*/ 0 w 500"/>
                  <a:gd name="T11" fmla="*/ 16 h 472"/>
                  <a:gd name="T12" fmla="*/ 0 w 500"/>
                  <a:gd name="T13" fmla="*/ 15 h 472"/>
                  <a:gd name="T14" fmla="*/ 16 w 500"/>
                  <a:gd name="T15" fmla="*/ 1 h 472"/>
                  <a:gd name="T16" fmla="*/ 23 w 500"/>
                  <a:gd name="T17" fmla="*/ 0 h 472"/>
                  <a:gd name="T18" fmla="*/ 21 w 500"/>
                  <a:gd name="T19" fmla="*/ 5 h 472"/>
                  <a:gd name="T20" fmla="*/ 16 w 500"/>
                  <a:gd name="T21" fmla="*/ 1 h 47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500" h="472">
                    <a:moveTo>
                      <a:pt x="7" y="441"/>
                    </a:moveTo>
                    <a:lnTo>
                      <a:pt x="416" y="56"/>
                    </a:lnTo>
                    <a:cubicBezTo>
                      <a:pt x="423" y="50"/>
                      <a:pt x="433" y="50"/>
                      <a:pt x="440" y="57"/>
                    </a:cubicBezTo>
                    <a:cubicBezTo>
                      <a:pt x="446" y="64"/>
                      <a:pt x="446" y="74"/>
                      <a:pt x="439" y="80"/>
                    </a:cubicBezTo>
                    <a:lnTo>
                      <a:pt x="30" y="465"/>
                    </a:lnTo>
                    <a:cubicBezTo>
                      <a:pt x="24" y="472"/>
                      <a:pt x="13" y="471"/>
                      <a:pt x="7" y="465"/>
                    </a:cubicBezTo>
                    <a:cubicBezTo>
                      <a:pt x="0" y="458"/>
                      <a:pt x="1" y="447"/>
                      <a:pt x="7" y="441"/>
                    </a:cubicBezTo>
                    <a:close/>
                    <a:moveTo>
                      <a:pt x="358" y="43"/>
                    </a:moveTo>
                    <a:lnTo>
                      <a:pt x="500" y="0"/>
                    </a:lnTo>
                    <a:lnTo>
                      <a:pt x="449" y="140"/>
                    </a:lnTo>
                    <a:lnTo>
                      <a:pt x="358" y="43"/>
                    </a:lnTo>
                    <a:close/>
                  </a:path>
                </a:pathLst>
              </a:custGeom>
              <a:solidFill>
                <a:srgbClr val="808080"/>
              </a:solidFill>
              <a:ln w="1" cap="flat">
                <a:solidFill>
                  <a:srgbClr val="808080"/>
                </a:solidFill>
                <a:prstDash val="solid"/>
                <a:bevel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19050" name="Freeform 1059"/>
            <p:cNvSpPr>
              <a:spLocks noEditPoints="1"/>
            </p:cNvSpPr>
            <p:nvPr/>
          </p:nvSpPr>
          <p:spPr bwMode="auto">
            <a:xfrm>
              <a:off x="5046" y="2473"/>
              <a:ext cx="3" cy="51"/>
            </a:xfrm>
            <a:custGeom>
              <a:avLst/>
              <a:gdLst>
                <a:gd name="T0" fmla="*/ 1 w 16"/>
                <a:gd name="T1" fmla="*/ 0 h 270"/>
                <a:gd name="T2" fmla="*/ 1 w 16"/>
                <a:gd name="T3" fmla="*/ 5 h 270"/>
                <a:gd name="T4" fmla="*/ 0 w 16"/>
                <a:gd name="T5" fmla="*/ 5 h 270"/>
                <a:gd name="T6" fmla="*/ 0 w 16"/>
                <a:gd name="T7" fmla="*/ 5 h 270"/>
                <a:gd name="T8" fmla="*/ 0 w 16"/>
                <a:gd name="T9" fmla="*/ 0 h 270"/>
                <a:gd name="T10" fmla="*/ 0 w 16"/>
                <a:gd name="T11" fmla="*/ 0 h 270"/>
                <a:gd name="T12" fmla="*/ 1 w 16"/>
                <a:gd name="T13" fmla="*/ 0 h 270"/>
                <a:gd name="T14" fmla="*/ 1 w 16"/>
                <a:gd name="T15" fmla="*/ 7 h 270"/>
                <a:gd name="T16" fmla="*/ 1 w 16"/>
                <a:gd name="T17" fmla="*/ 9 h 270"/>
                <a:gd name="T18" fmla="*/ 0 w 16"/>
                <a:gd name="T19" fmla="*/ 10 h 270"/>
                <a:gd name="T20" fmla="*/ 0 w 16"/>
                <a:gd name="T21" fmla="*/ 9 h 270"/>
                <a:gd name="T22" fmla="*/ 0 w 16"/>
                <a:gd name="T23" fmla="*/ 7 h 270"/>
                <a:gd name="T24" fmla="*/ 0 w 16"/>
                <a:gd name="T25" fmla="*/ 7 h 270"/>
                <a:gd name="T26" fmla="*/ 1 w 16"/>
                <a:gd name="T27" fmla="*/ 7 h 27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6" h="270">
                  <a:moveTo>
                    <a:pt x="16" y="8"/>
                  </a:moveTo>
                  <a:lnTo>
                    <a:pt x="16" y="125"/>
                  </a:lnTo>
                  <a:cubicBezTo>
                    <a:pt x="16" y="130"/>
                    <a:pt x="13" y="133"/>
                    <a:pt x="8" y="133"/>
                  </a:cubicBezTo>
                  <a:cubicBezTo>
                    <a:pt x="4" y="133"/>
                    <a:pt x="0" y="130"/>
                    <a:pt x="0" y="125"/>
                  </a:cubicBezTo>
                  <a:lnTo>
                    <a:pt x="0" y="8"/>
                  </a:lnTo>
                  <a:cubicBezTo>
                    <a:pt x="0" y="4"/>
                    <a:pt x="4" y="0"/>
                    <a:pt x="8" y="0"/>
                  </a:cubicBezTo>
                  <a:cubicBezTo>
                    <a:pt x="13" y="0"/>
                    <a:pt x="16" y="4"/>
                    <a:pt x="16" y="8"/>
                  </a:cubicBezTo>
                  <a:close/>
                  <a:moveTo>
                    <a:pt x="16" y="192"/>
                  </a:moveTo>
                  <a:lnTo>
                    <a:pt x="16" y="262"/>
                  </a:lnTo>
                  <a:cubicBezTo>
                    <a:pt x="16" y="266"/>
                    <a:pt x="13" y="270"/>
                    <a:pt x="8" y="270"/>
                  </a:cubicBezTo>
                  <a:cubicBezTo>
                    <a:pt x="4" y="270"/>
                    <a:pt x="0" y="266"/>
                    <a:pt x="0" y="262"/>
                  </a:cubicBezTo>
                  <a:lnTo>
                    <a:pt x="0" y="192"/>
                  </a:lnTo>
                  <a:cubicBezTo>
                    <a:pt x="0" y="187"/>
                    <a:pt x="4" y="183"/>
                    <a:pt x="8" y="183"/>
                  </a:cubicBezTo>
                  <a:cubicBezTo>
                    <a:pt x="13" y="183"/>
                    <a:pt x="16" y="187"/>
                    <a:pt x="16" y="192"/>
                  </a:cubicBezTo>
                  <a:close/>
                </a:path>
              </a:pathLst>
            </a:custGeom>
            <a:solidFill>
              <a:srgbClr val="000000"/>
            </a:solidFill>
            <a:ln w="1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051" name="Freeform 1060"/>
            <p:cNvSpPr>
              <a:spLocks/>
            </p:cNvSpPr>
            <p:nvPr/>
          </p:nvSpPr>
          <p:spPr bwMode="auto">
            <a:xfrm>
              <a:off x="5011" y="2476"/>
              <a:ext cx="4" cy="20"/>
            </a:xfrm>
            <a:custGeom>
              <a:avLst/>
              <a:gdLst>
                <a:gd name="T0" fmla="*/ 1 w 17"/>
                <a:gd name="T1" fmla="*/ 0 h 108"/>
                <a:gd name="T2" fmla="*/ 1 w 17"/>
                <a:gd name="T3" fmla="*/ 4 h 108"/>
                <a:gd name="T4" fmla="*/ 0 w 17"/>
                <a:gd name="T5" fmla="*/ 4 h 108"/>
                <a:gd name="T6" fmla="*/ 0 w 17"/>
                <a:gd name="T7" fmla="*/ 4 h 108"/>
                <a:gd name="T8" fmla="*/ 0 w 17"/>
                <a:gd name="T9" fmla="*/ 0 h 108"/>
                <a:gd name="T10" fmla="*/ 0 w 17"/>
                <a:gd name="T11" fmla="*/ 0 h 108"/>
                <a:gd name="T12" fmla="*/ 1 w 17"/>
                <a:gd name="T13" fmla="*/ 0 h 10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" h="108">
                  <a:moveTo>
                    <a:pt x="17" y="8"/>
                  </a:moveTo>
                  <a:lnTo>
                    <a:pt x="17" y="100"/>
                  </a:lnTo>
                  <a:cubicBezTo>
                    <a:pt x="17" y="104"/>
                    <a:pt x="13" y="108"/>
                    <a:pt x="9" y="108"/>
                  </a:cubicBezTo>
                  <a:cubicBezTo>
                    <a:pt x="4" y="108"/>
                    <a:pt x="0" y="104"/>
                    <a:pt x="0" y="100"/>
                  </a:cubicBezTo>
                  <a:lnTo>
                    <a:pt x="0" y="8"/>
                  </a:lnTo>
                  <a:cubicBezTo>
                    <a:pt x="0" y="4"/>
                    <a:pt x="4" y="0"/>
                    <a:pt x="9" y="0"/>
                  </a:cubicBezTo>
                  <a:cubicBezTo>
                    <a:pt x="13" y="0"/>
                    <a:pt x="17" y="4"/>
                    <a:pt x="17" y="8"/>
                  </a:cubicBezTo>
                  <a:close/>
                </a:path>
              </a:pathLst>
            </a:custGeom>
            <a:solidFill>
              <a:srgbClr val="000000"/>
            </a:solidFill>
            <a:ln w="1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052" name="Line 1061"/>
            <p:cNvSpPr>
              <a:spLocks noChangeShapeType="1"/>
            </p:cNvSpPr>
            <p:nvPr/>
          </p:nvSpPr>
          <p:spPr bwMode="auto">
            <a:xfrm flipV="1">
              <a:off x="3547" y="2280"/>
              <a:ext cx="1" cy="228"/>
            </a:xfrm>
            <a:prstGeom prst="line">
              <a:avLst/>
            </a:prstGeom>
            <a:noFill/>
            <a:ln w="5" cap="rnd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053" name="Rectangle 1062"/>
            <p:cNvSpPr>
              <a:spLocks noChangeArrowheads="1"/>
            </p:cNvSpPr>
            <p:nvPr/>
          </p:nvSpPr>
          <p:spPr bwMode="auto">
            <a:xfrm>
              <a:off x="3464" y="2098"/>
              <a:ext cx="115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CC0000"/>
                </a:buClr>
                <a:buSzPct val="120000"/>
                <a:buFont typeface="Wingdings" panose="05000000000000000000" pitchFamily="2" charset="2"/>
                <a:buChar char="F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3CC33"/>
                </a:buClr>
                <a:buFont typeface="Wingdings" panose="05000000000000000000" pitchFamily="2" charset="2"/>
                <a:buChar char="Ø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spcBef>
                  <a:spcPct val="20000"/>
                </a:spcBef>
                <a:buSzPct val="90000"/>
                <a:buFont typeface="Wingdings" panose="05000000000000000000" pitchFamily="2" charset="2"/>
                <a:buChar char="p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zh-CN" altLang="zh-CN" sz="80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Atm</a:t>
              </a:r>
              <a:endParaRPr lang="zh-CN" altLang="zh-CN" sz="1800">
                <a:ea typeface="宋体" panose="02010600030101010101" pitchFamily="2" charset="-122"/>
              </a:endParaRPr>
            </a:p>
          </p:txBody>
        </p:sp>
        <p:sp>
          <p:nvSpPr>
            <p:cNvPr id="19054" name="Rectangle 1063"/>
            <p:cNvSpPr>
              <a:spLocks noChangeArrowheads="1"/>
            </p:cNvSpPr>
            <p:nvPr/>
          </p:nvSpPr>
          <p:spPr bwMode="auto">
            <a:xfrm>
              <a:off x="3596" y="2098"/>
              <a:ext cx="16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CC0000"/>
                </a:buClr>
                <a:buSzPct val="120000"/>
                <a:buFont typeface="Wingdings" panose="05000000000000000000" pitchFamily="2" charset="2"/>
                <a:buChar char="F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3CC33"/>
                </a:buClr>
                <a:buFont typeface="Wingdings" panose="05000000000000000000" pitchFamily="2" charset="2"/>
                <a:buChar char="Ø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spcBef>
                  <a:spcPct val="20000"/>
                </a:spcBef>
                <a:buSzPct val="90000"/>
                <a:buFont typeface="Wingdings" panose="05000000000000000000" pitchFamily="2" charset="2"/>
                <a:buChar char="p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zh-CN" altLang="zh-CN" sz="80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 </a:t>
              </a:r>
              <a:endParaRPr lang="zh-CN" altLang="zh-CN" sz="1800">
                <a:ea typeface="宋体" panose="02010600030101010101" pitchFamily="2" charset="-122"/>
              </a:endParaRPr>
            </a:p>
          </p:txBody>
        </p:sp>
        <p:sp>
          <p:nvSpPr>
            <p:cNvPr id="19055" name="Freeform 1064"/>
            <p:cNvSpPr>
              <a:spLocks noEditPoints="1"/>
            </p:cNvSpPr>
            <p:nvPr/>
          </p:nvSpPr>
          <p:spPr bwMode="auto">
            <a:xfrm>
              <a:off x="3532" y="2170"/>
              <a:ext cx="29" cy="81"/>
            </a:xfrm>
            <a:custGeom>
              <a:avLst/>
              <a:gdLst>
                <a:gd name="T0" fmla="*/ 1 w 267"/>
                <a:gd name="T1" fmla="*/ 7 h 864"/>
                <a:gd name="T2" fmla="*/ 1 w 267"/>
                <a:gd name="T3" fmla="*/ 3 h 864"/>
                <a:gd name="T4" fmla="*/ 2 w 267"/>
                <a:gd name="T5" fmla="*/ 3 h 864"/>
                <a:gd name="T6" fmla="*/ 2 w 267"/>
                <a:gd name="T7" fmla="*/ 3 h 864"/>
                <a:gd name="T8" fmla="*/ 2 w 267"/>
                <a:gd name="T9" fmla="*/ 7 h 864"/>
                <a:gd name="T10" fmla="*/ 2 w 267"/>
                <a:gd name="T11" fmla="*/ 8 h 864"/>
                <a:gd name="T12" fmla="*/ 1 w 267"/>
                <a:gd name="T13" fmla="*/ 7 h 864"/>
                <a:gd name="T14" fmla="*/ 0 w 267"/>
                <a:gd name="T15" fmla="*/ 4 h 864"/>
                <a:gd name="T16" fmla="*/ 2 w 267"/>
                <a:gd name="T17" fmla="*/ 0 h 864"/>
                <a:gd name="T18" fmla="*/ 3 w 267"/>
                <a:gd name="T19" fmla="*/ 4 h 864"/>
                <a:gd name="T20" fmla="*/ 0 w 267"/>
                <a:gd name="T21" fmla="*/ 4 h 86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67" h="864">
                  <a:moveTo>
                    <a:pt x="100" y="830"/>
                  </a:moveTo>
                  <a:lnTo>
                    <a:pt x="100" y="334"/>
                  </a:lnTo>
                  <a:cubicBezTo>
                    <a:pt x="100" y="315"/>
                    <a:pt x="115" y="300"/>
                    <a:pt x="134" y="300"/>
                  </a:cubicBezTo>
                  <a:cubicBezTo>
                    <a:pt x="152" y="300"/>
                    <a:pt x="167" y="315"/>
                    <a:pt x="167" y="334"/>
                  </a:cubicBezTo>
                  <a:lnTo>
                    <a:pt x="167" y="830"/>
                  </a:lnTo>
                  <a:cubicBezTo>
                    <a:pt x="167" y="849"/>
                    <a:pt x="152" y="864"/>
                    <a:pt x="134" y="864"/>
                  </a:cubicBezTo>
                  <a:cubicBezTo>
                    <a:pt x="115" y="864"/>
                    <a:pt x="100" y="849"/>
                    <a:pt x="100" y="830"/>
                  </a:cubicBezTo>
                  <a:close/>
                  <a:moveTo>
                    <a:pt x="0" y="400"/>
                  </a:moveTo>
                  <a:lnTo>
                    <a:pt x="134" y="0"/>
                  </a:lnTo>
                  <a:lnTo>
                    <a:pt x="267" y="400"/>
                  </a:lnTo>
                  <a:lnTo>
                    <a:pt x="0" y="400"/>
                  </a:lnTo>
                  <a:close/>
                </a:path>
              </a:pathLst>
            </a:custGeom>
            <a:solidFill>
              <a:srgbClr val="808080"/>
            </a:solidFill>
            <a:ln w="1" cap="flat">
              <a:solidFill>
                <a:srgbClr val="80808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19056" name="Group 1072"/>
            <p:cNvGrpSpPr>
              <a:grpSpLocks/>
            </p:cNvGrpSpPr>
            <p:nvPr/>
          </p:nvGrpSpPr>
          <p:grpSpPr bwMode="auto">
            <a:xfrm>
              <a:off x="3532" y="2249"/>
              <a:ext cx="28" cy="34"/>
              <a:chOff x="3532" y="2249"/>
              <a:chExt cx="28" cy="34"/>
            </a:xfrm>
          </p:grpSpPr>
          <p:grpSp>
            <p:nvGrpSpPr>
              <p:cNvPr id="19757" name="Group 1068"/>
              <p:cNvGrpSpPr>
                <a:grpSpLocks/>
              </p:cNvGrpSpPr>
              <p:nvPr/>
            </p:nvGrpSpPr>
            <p:grpSpPr bwMode="auto">
              <a:xfrm>
                <a:off x="3535" y="2249"/>
                <a:ext cx="25" cy="33"/>
                <a:chOff x="3535" y="2249"/>
                <a:chExt cx="25" cy="33"/>
              </a:xfrm>
            </p:grpSpPr>
            <p:sp>
              <p:nvSpPr>
                <p:cNvPr id="19761" name="Line 1065"/>
                <p:cNvSpPr>
                  <a:spLocks noChangeShapeType="1"/>
                </p:cNvSpPr>
                <p:nvPr/>
              </p:nvSpPr>
              <p:spPr bwMode="auto">
                <a:xfrm>
                  <a:off x="3535" y="2249"/>
                  <a:ext cx="25" cy="1"/>
                </a:xfrm>
                <a:prstGeom prst="line">
                  <a:avLst/>
                </a:prstGeom>
                <a:noFill/>
                <a:ln w="5" cap="rnd">
                  <a:solidFill>
                    <a:srgbClr val="808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9762" name="Line 1066"/>
                <p:cNvSpPr>
                  <a:spLocks noChangeShapeType="1"/>
                </p:cNvSpPr>
                <p:nvPr/>
              </p:nvSpPr>
              <p:spPr bwMode="auto">
                <a:xfrm flipH="1">
                  <a:off x="3536" y="2249"/>
                  <a:ext cx="24" cy="32"/>
                </a:xfrm>
                <a:prstGeom prst="line">
                  <a:avLst/>
                </a:prstGeom>
                <a:noFill/>
                <a:ln w="5" cap="rnd">
                  <a:solidFill>
                    <a:srgbClr val="808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9763" name="Line 1067"/>
                <p:cNvSpPr>
                  <a:spLocks noChangeShapeType="1"/>
                </p:cNvSpPr>
                <p:nvPr/>
              </p:nvSpPr>
              <p:spPr bwMode="auto">
                <a:xfrm>
                  <a:off x="3535" y="2281"/>
                  <a:ext cx="25" cy="1"/>
                </a:xfrm>
                <a:prstGeom prst="line">
                  <a:avLst/>
                </a:prstGeom>
                <a:noFill/>
                <a:ln w="5" cap="rnd">
                  <a:solidFill>
                    <a:srgbClr val="808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9758" name="Group 1071"/>
              <p:cNvGrpSpPr>
                <a:grpSpLocks/>
              </p:cNvGrpSpPr>
              <p:nvPr/>
            </p:nvGrpSpPr>
            <p:grpSpPr bwMode="auto">
              <a:xfrm>
                <a:off x="3532" y="2278"/>
                <a:ext cx="10" cy="5"/>
                <a:chOff x="3532" y="2278"/>
                <a:chExt cx="10" cy="5"/>
              </a:xfrm>
            </p:grpSpPr>
            <p:sp>
              <p:nvSpPr>
                <p:cNvPr id="19759" name="Oval 1069"/>
                <p:cNvSpPr>
                  <a:spLocks noChangeArrowheads="1"/>
                </p:cNvSpPr>
                <p:nvPr/>
              </p:nvSpPr>
              <p:spPr bwMode="auto">
                <a:xfrm>
                  <a:off x="3532" y="2278"/>
                  <a:ext cx="10" cy="5"/>
                </a:xfrm>
                <a:prstGeom prst="ellipse">
                  <a:avLst/>
                </a:prstGeom>
                <a:solidFill>
                  <a:srgbClr val="80808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rgbClr val="CC0000"/>
                    </a:buClr>
                    <a:buSzPct val="120000"/>
                    <a:buFont typeface="Wingdings" panose="05000000000000000000" pitchFamily="2" charset="2"/>
                    <a:buChar char="F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黑体" panose="02010609060101010101" pitchFamily="49" charset="-122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33CC33"/>
                    </a:buClr>
                    <a:buFont typeface="Wingdings" panose="05000000000000000000" pitchFamily="2" charset="2"/>
                    <a:buChar char="Ø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黑体" panose="02010609060101010101" pitchFamily="49" charset="-122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l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黑体" panose="02010609060101010101" pitchFamily="49" charset="-122"/>
                    </a:defRPr>
                  </a:lvl3pPr>
                  <a:lvl4pPr marL="1600200" indent="-228600">
                    <a:spcBef>
                      <a:spcPct val="20000"/>
                    </a:spcBef>
                    <a:buSzPct val="90000"/>
                    <a:buFont typeface="Wingdings" panose="05000000000000000000" pitchFamily="2" charset="2"/>
                    <a:buChar char="p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黑体" panose="02010609060101010101" pitchFamily="49" charset="-122"/>
                    </a:defRPr>
                  </a:lvl4pPr>
                  <a:lvl5pPr marL="2057400" indent="-228600">
                    <a:spcBef>
                      <a:spcPct val="20000"/>
                    </a:spcBef>
                    <a:buSzPct val="80000"/>
                    <a:buFont typeface="Wingdings" panose="05000000000000000000" pitchFamily="2" charset="2"/>
                    <a:buChar char="u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黑体" panose="02010609060101010101" pitchFamily="49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80000"/>
                    <a:buFont typeface="Wingdings" panose="05000000000000000000" pitchFamily="2" charset="2"/>
                    <a:buChar char="u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黑体" panose="02010609060101010101" pitchFamily="49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80000"/>
                    <a:buFont typeface="Wingdings" panose="05000000000000000000" pitchFamily="2" charset="2"/>
                    <a:buChar char="u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黑体" panose="02010609060101010101" pitchFamily="49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80000"/>
                    <a:buFont typeface="Wingdings" panose="05000000000000000000" pitchFamily="2" charset="2"/>
                    <a:buChar char="u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黑体" panose="02010609060101010101" pitchFamily="49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80000"/>
                    <a:buFont typeface="Wingdings" panose="05000000000000000000" pitchFamily="2" charset="2"/>
                    <a:buChar char="u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黑体" panose="02010609060101010101" pitchFamily="49" charset="-122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zh-CN" altLang="en-US" sz="1800"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9760" name="Oval 1070"/>
                <p:cNvSpPr>
                  <a:spLocks noChangeArrowheads="1"/>
                </p:cNvSpPr>
                <p:nvPr/>
              </p:nvSpPr>
              <p:spPr bwMode="auto">
                <a:xfrm>
                  <a:off x="3532" y="2278"/>
                  <a:ext cx="10" cy="5"/>
                </a:xfrm>
                <a:prstGeom prst="ellipse">
                  <a:avLst/>
                </a:prstGeom>
                <a:noFill/>
                <a:ln w="5" cap="rnd">
                  <a:solidFill>
                    <a:srgbClr val="808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rgbClr val="CC0000"/>
                    </a:buClr>
                    <a:buSzPct val="120000"/>
                    <a:buFont typeface="Wingdings" panose="05000000000000000000" pitchFamily="2" charset="2"/>
                    <a:buChar char="F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黑体" panose="02010609060101010101" pitchFamily="49" charset="-122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33CC33"/>
                    </a:buClr>
                    <a:buFont typeface="Wingdings" panose="05000000000000000000" pitchFamily="2" charset="2"/>
                    <a:buChar char="Ø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黑体" panose="02010609060101010101" pitchFamily="49" charset="-122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l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黑体" panose="02010609060101010101" pitchFamily="49" charset="-122"/>
                    </a:defRPr>
                  </a:lvl3pPr>
                  <a:lvl4pPr marL="1600200" indent="-228600">
                    <a:spcBef>
                      <a:spcPct val="20000"/>
                    </a:spcBef>
                    <a:buSzPct val="90000"/>
                    <a:buFont typeface="Wingdings" panose="05000000000000000000" pitchFamily="2" charset="2"/>
                    <a:buChar char="p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黑体" panose="02010609060101010101" pitchFamily="49" charset="-122"/>
                    </a:defRPr>
                  </a:lvl4pPr>
                  <a:lvl5pPr marL="2057400" indent="-228600">
                    <a:spcBef>
                      <a:spcPct val="20000"/>
                    </a:spcBef>
                    <a:buSzPct val="80000"/>
                    <a:buFont typeface="Wingdings" panose="05000000000000000000" pitchFamily="2" charset="2"/>
                    <a:buChar char="u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黑体" panose="02010609060101010101" pitchFamily="49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80000"/>
                    <a:buFont typeface="Wingdings" panose="05000000000000000000" pitchFamily="2" charset="2"/>
                    <a:buChar char="u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黑体" panose="02010609060101010101" pitchFamily="49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80000"/>
                    <a:buFont typeface="Wingdings" panose="05000000000000000000" pitchFamily="2" charset="2"/>
                    <a:buChar char="u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黑体" panose="02010609060101010101" pitchFamily="49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80000"/>
                    <a:buFont typeface="Wingdings" panose="05000000000000000000" pitchFamily="2" charset="2"/>
                    <a:buChar char="u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黑体" panose="02010609060101010101" pitchFamily="49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80000"/>
                    <a:buFont typeface="Wingdings" panose="05000000000000000000" pitchFamily="2" charset="2"/>
                    <a:buChar char="u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黑体" panose="02010609060101010101" pitchFamily="49" charset="-122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zh-CN" altLang="en-US" sz="1800">
                    <a:ea typeface="宋体" panose="02010600030101010101" pitchFamily="2" charset="-122"/>
                  </a:endParaRPr>
                </a:p>
              </p:txBody>
            </p:sp>
          </p:grpSp>
        </p:grpSp>
        <p:sp>
          <p:nvSpPr>
            <p:cNvPr id="19057" name="Freeform 1073"/>
            <p:cNvSpPr>
              <a:spLocks noEditPoints="1"/>
            </p:cNvSpPr>
            <p:nvPr/>
          </p:nvSpPr>
          <p:spPr bwMode="auto">
            <a:xfrm>
              <a:off x="3162" y="2058"/>
              <a:ext cx="4" cy="110"/>
            </a:xfrm>
            <a:custGeom>
              <a:avLst/>
              <a:gdLst>
                <a:gd name="T0" fmla="*/ 0 w 33"/>
                <a:gd name="T1" fmla="*/ 0 h 1167"/>
                <a:gd name="T2" fmla="*/ 0 w 33"/>
                <a:gd name="T3" fmla="*/ 2 h 1167"/>
                <a:gd name="T4" fmla="*/ 0 w 33"/>
                <a:gd name="T5" fmla="*/ 2 h 1167"/>
                <a:gd name="T6" fmla="*/ 0 w 33"/>
                <a:gd name="T7" fmla="*/ 2 h 1167"/>
                <a:gd name="T8" fmla="*/ 0 w 33"/>
                <a:gd name="T9" fmla="*/ 0 h 1167"/>
                <a:gd name="T10" fmla="*/ 0 w 33"/>
                <a:gd name="T11" fmla="*/ 0 h 1167"/>
                <a:gd name="T12" fmla="*/ 0 w 33"/>
                <a:gd name="T13" fmla="*/ 0 h 1167"/>
                <a:gd name="T14" fmla="*/ 0 w 33"/>
                <a:gd name="T15" fmla="*/ 3 h 1167"/>
                <a:gd name="T16" fmla="*/ 0 w 33"/>
                <a:gd name="T17" fmla="*/ 3 h 1167"/>
                <a:gd name="T18" fmla="*/ 0 w 33"/>
                <a:gd name="T19" fmla="*/ 4 h 1167"/>
                <a:gd name="T20" fmla="*/ 0 w 33"/>
                <a:gd name="T21" fmla="*/ 3 h 1167"/>
                <a:gd name="T22" fmla="*/ 0 w 33"/>
                <a:gd name="T23" fmla="*/ 3 h 1167"/>
                <a:gd name="T24" fmla="*/ 0 w 33"/>
                <a:gd name="T25" fmla="*/ 3 h 1167"/>
                <a:gd name="T26" fmla="*/ 0 w 33"/>
                <a:gd name="T27" fmla="*/ 3 h 1167"/>
                <a:gd name="T28" fmla="*/ 0 w 33"/>
                <a:gd name="T29" fmla="*/ 5 h 1167"/>
                <a:gd name="T30" fmla="*/ 0 w 33"/>
                <a:gd name="T31" fmla="*/ 5 h 1167"/>
                <a:gd name="T32" fmla="*/ 0 w 33"/>
                <a:gd name="T33" fmla="*/ 5 h 1167"/>
                <a:gd name="T34" fmla="*/ 0 w 33"/>
                <a:gd name="T35" fmla="*/ 5 h 1167"/>
                <a:gd name="T36" fmla="*/ 0 w 33"/>
                <a:gd name="T37" fmla="*/ 5 h 1167"/>
                <a:gd name="T38" fmla="*/ 0 w 33"/>
                <a:gd name="T39" fmla="*/ 4 h 1167"/>
                <a:gd name="T40" fmla="*/ 0 w 33"/>
                <a:gd name="T41" fmla="*/ 5 h 1167"/>
                <a:gd name="T42" fmla="*/ 0 w 33"/>
                <a:gd name="T43" fmla="*/ 6 h 1167"/>
                <a:gd name="T44" fmla="*/ 0 w 33"/>
                <a:gd name="T45" fmla="*/ 8 h 1167"/>
                <a:gd name="T46" fmla="*/ 0 w 33"/>
                <a:gd name="T47" fmla="*/ 8 h 1167"/>
                <a:gd name="T48" fmla="*/ 0 w 33"/>
                <a:gd name="T49" fmla="*/ 8 h 1167"/>
                <a:gd name="T50" fmla="*/ 0 w 33"/>
                <a:gd name="T51" fmla="*/ 6 h 1167"/>
                <a:gd name="T52" fmla="*/ 0 w 33"/>
                <a:gd name="T53" fmla="*/ 6 h 1167"/>
                <a:gd name="T54" fmla="*/ 0 w 33"/>
                <a:gd name="T55" fmla="*/ 6 h 1167"/>
                <a:gd name="T56" fmla="*/ 0 w 33"/>
                <a:gd name="T57" fmla="*/ 9 h 1167"/>
                <a:gd name="T58" fmla="*/ 0 w 33"/>
                <a:gd name="T59" fmla="*/ 9 h 1167"/>
                <a:gd name="T60" fmla="*/ 0 w 33"/>
                <a:gd name="T61" fmla="*/ 9 h 1167"/>
                <a:gd name="T62" fmla="*/ 0 w 33"/>
                <a:gd name="T63" fmla="*/ 9 h 1167"/>
                <a:gd name="T64" fmla="*/ 0 w 33"/>
                <a:gd name="T65" fmla="*/ 9 h 1167"/>
                <a:gd name="T66" fmla="*/ 0 w 33"/>
                <a:gd name="T67" fmla="*/ 9 h 1167"/>
                <a:gd name="T68" fmla="*/ 0 w 33"/>
                <a:gd name="T69" fmla="*/ 9 h 1167"/>
                <a:gd name="T70" fmla="*/ 0 w 33"/>
                <a:gd name="T71" fmla="*/ 10 h 1167"/>
                <a:gd name="T72" fmla="*/ 0 w 33"/>
                <a:gd name="T73" fmla="*/ 10 h 1167"/>
                <a:gd name="T74" fmla="*/ 0 w 33"/>
                <a:gd name="T75" fmla="*/ 10 h 1167"/>
                <a:gd name="T76" fmla="*/ 0 w 33"/>
                <a:gd name="T77" fmla="*/ 10 h 1167"/>
                <a:gd name="T78" fmla="*/ 0 w 33"/>
                <a:gd name="T79" fmla="*/ 10 h 1167"/>
                <a:gd name="T80" fmla="*/ 0 w 33"/>
                <a:gd name="T81" fmla="*/ 10 h 1167"/>
                <a:gd name="T82" fmla="*/ 0 w 33"/>
                <a:gd name="T83" fmla="*/ 10 h 116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33" h="1167">
                  <a:moveTo>
                    <a:pt x="33" y="17"/>
                  </a:moveTo>
                  <a:lnTo>
                    <a:pt x="33" y="250"/>
                  </a:lnTo>
                  <a:cubicBezTo>
                    <a:pt x="33" y="259"/>
                    <a:pt x="26" y="267"/>
                    <a:pt x="17" y="267"/>
                  </a:cubicBezTo>
                  <a:cubicBezTo>
                    <a:pt x="8" y="267"/>
                    <a:pt x="0" y="259"/>
                    <a:pt x="0" y="250"/>
                  </a:cubicBezTo>
                  <a:lnTo>
                    <a:pt x="0" y="17"/>
                  </a:ln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lose/>
                  <a:moveTo>
                    <a:pt x="33" y="383"/>
                  </a:moveTo>
                  <a:lnTo>
                    <a:pt x="33" y="384"/>
                  </a:lnTo>
                  <a:cubicBezTo>
                    <a:pt x="33" y="393"/>
                    <a:pt x="26" y="400"/>
                    <a:pt x="17" y="400"/>
                  </a:cubicBezTo>
                  <a:cubicBezTo>
                    <a:pt x="8" y="400"/>
                    <a:pt x="0" y="393"/>
                    <a:pt x="0" y="384"/>
                  </a:cubicBezTo>
                  <a:lnTo>
                    <a:pt x="0" y="383"/>
                  </a:lnTo>
                  <a:cubicBezTo>
                    <a:pt x="0" y="374"/>
                    <a:pt x="8" y="367"/>
                    <a:pt x="17" y="367"/>
                  </a:cubicBezTo>
                  <a:cubicBezTo>
                    <a:pt x="26" y="367"/>
                    <a:pt x="33" y="374"/>
                    <a:pt x="33" y="383"/>
                  </a:cubicBezTo>
                  <a:close/>
                  <a:moveTo>
                    <a:pt x="33" y="517"/>
                  </a:moveTo>
                  <a:lnTo>
                    <a:pt x="33" y="517"/>
                  </a:lnTo>
                  <a:cubicBezTo>
                    <a:pt x="33" y="526"/>
                    <a:pt x="26" y="534"/>
                    <a:pt x="17" y="534"/>
                  </a:cubicBezTo>
                  <a:cubicBezTo>
                    <a:pt x="8" y="534"/>
                    <a:pt x="0" y="526"/>
                    <a:pt x="0" y="517"/>
                  </a:cubicBezTo>
                  <a:cubicBezTo>
                    <a:pt x="0" y="508"/>
                    <a:pt x="8" y="500"/>
                    <a:pt x="17" y="500"/>
                  </a:cubicBezTo>
                  <a:cubicBezTo>
                    <a:pt x="26" y="500"/>
                    <a:pt x="33" y="508"/>
                    <a:pt x="33" y="517"/>
                  </a:cubicBezTo>
                  <a:close/>
                  <a:moveTo>
                    <a:pt x="33" y="650"/>
                  </a:moveTo>
                  <a:lnTo>
                    <a:pt x="33" y="884"/>
                  </a:lnTo>
                  <a:cubicBezTo>
                    <a:pt x="33" y="893"/>
                    <a:pt x="26" y="900"/>
                    <a:pt x="17" y="900"/>
                  </a:cubicBezTo>
                  <a:cubicBezTo>
                    <a:pt x="8" y="900"/>
                    <a:pt x="0" y="893"/>
                    <a:pt x="0" y="884"/>
                  </a:cubicBezTo>
                  <a:lnTo>
                    <a:pt x="0" y="650"/>
                  </a:lnTo>
                  <a:cubicBezTo>
                    <a:pt x="0" y="641"/>
                    <a:pt x="8" y="634"/>
                    <a:pt x="17" y="634"/>
                  </a:cubicBezTo>
                  <a:cubicBezTo>
                    <a:pt x="26" y="634"/>
                    <a:pt x="33" y="641"/>
                    <a:pt x="33" y="650"/>
                  </a:cubicBezTo>
                  <a:close/>
                  <a:moveTo>
                    <a:pt x="33" y="1017"/>
                  </a:moveTo>
                  <a:lnTo>
                    <a:pt x="33" y="1017"/>
                  </a:lnTo>
                  <a:cubicBezTo>
                    <a:pt x="33" y="1026"/>
                    <a:pt x="26" y="1034"/>
                    <a:pt x="17" y="1034"/>
                  </a:cubicBezTo>
                  <a:cubicBezTo>
                    <a:pt x="8" y="1034"/>
                    <a:pt x="0" y="1026"/>
                    <a:pt x="0" y="1017"/>
                  </a:cubicBezTo>
                  <a:cubicBezTo>
                    <a:pt x="0" y="1008"/>
                    <a:pt x="8" y="1000"/>
                    <a:pt x="17" y="1000"/>
                  </a:cubicBezTo>
                  <a:cubicBezTo>
                    <a:pt x="26" y="1000"/>
                    <a:pt x="33" y="1008"/>
                    <a:pt x="33" y="1017"/>
                  </a:cubicBezTo>
                  <a:close/>
                  <a:moveTo>
                    <a:pt x="33" y="1150"/>
                  </a:moveTo>
                  <a:lnTo>
                    <a:pt x="33" y="1150"/>
                  </a:lnTo>
                  <a:cubicBezTo>
                    <a:pt x="33" y="1159"/>
                    <a:pt x="26" y="1167"/>
                    <a:pt x="17" y="1167"/>
                  </a:cubicBezTo>
                  <a:cubicBezTo>
                    <a:pt x="8" y="1167"/>
                    <a:pt x="0" y="1159"/>
                    <a:pt x="0" y="1150"/>
                  </a:cubicBezTo>
                  <a:cubicBezTo>
                    <a:pt x="0" y="1141"/>
                    <a:pt x="8" y="1134"/>
                    <a:pt x="17" y="1134"/>
                  </a:cubicBezTo>
                  <a:cubicBezTo>
                    <a:pt x="26" y="1134"/>
                    <a:pt x="33" y="1141"/>
                    <a:pt x="33" y="1150"/>
                  </a:cubicBezTo>
                  <a:close/>
                </a:path>
              </a:pathLst>
            </a:custGeom>
            <a:solidFill>
              <a:srgbClr val="000000"/>
            </a:solidFill>
            <a:ln w="1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058" name="Freeform 1074"/>
            <p:cNvSpPr>
              <a:spLocks noEditPoints="1"/>
            </p:cNvSpPr>
            <p:nvPr/>
          </p:nvSpPr>
          <p:spPr bwMode="auto">
            <a:xfrm>
              <a:off x="3024" y="2544"/>
              <a:ext cx="110" cy="3"/>
            </a:xfrm>
            <a:custGeom>
              <a:avLst/>
              <a:gdLst>
                <a:gd name="T0" fmla="*/ 0 w 1034"/>
                <a:gd name="T1" fmla="*/ 0 h 36"/>
                <a:gd name="T2" fmla="*/ 0 w 1034"/>
                <a:gd name="T3" fmla="*/ 0 h 36"/>
                <a:gd name="T4" fmla="*/ 0 w 1034"/>
                <a:gd name="T5" fmla="*/ 0 h 36"/>
                <a:gd name="T6" fmla="*/ 1 w 1034"/>
                <a:gd name="T7" fmla="*/ 0 h 36"/>
                <a:gd name="T8" fmla="*/ 1 w 1034"/>
                <a:gd name="T9" fmla="*/ 0 h 36"/>
                <a:gd name="T10" fmla="*/ 1 w 1034"/>
                <a:gd name="T11" fmla="*/ 0 h 36"/>
                <a:gd name="T12" fmla="*/ 1 w 1034"/>
                <a:gd name="T13" fmla="*/ 0 h 36"/>
                <a:gd name="T14" fmla="*/ 2 w 1034"/>
                <a:gd name="T15" fmla="*/ 0 h 36"/>
                <a:gd name="T16" fmla="*/ 2 w 1034"/>
                <a:gd name="T17" fmla="*/ 0 h 36"/>
                <a:gd name="T18" fmla="*/ 1 w 1034"/>
                <a:gd name="T19" fmla="*/ 0 h 36"/>
                <a:gd name="T20" fmla="*/ 2 w 1034"/>
                <a:gd name="T21" fmla="*/ 0 h 36"/>
                <a:gd name="T22" fmla="*/ 3 w 1034"/>
                <a:gd name="T23" fmla="*/ 0 h 36"/>
                <a:gd name="T24" fmla="*/ 2 w 1034"/>
                <a:gd name="T25" fmla="*/ 0 h 36"/>
                <a:gd name="T26" fmla="*/ 2 w 1034"/>
                <a:gd name="T27" fmla="*/ 0 h 36"/>
                <a:gd name="T28" fmla="*/ 3 w 1034"/>
                <a:gd name="T29" fmla="*/ 0 h 36"/>
                <a:gd name="T30" fmla="*/ 3 w 1034"/>
                <a:gd name="T31" fmla="*/ 0 h 36"/>
                <a:gd name="T32" fmla="*/ 3 w 1034"/>
                <a:gd name="T33" fmla="*/ 0 h 36"/>
                <a:gd name="T34" fmla="*/ 4 w 1034"/>
                <a:gd name="T35" fmla="*/ 0 h 36"/>
                <a:gd name="T36" fmla="*/ 4 w 1034"/>
                <a:gd name="T37" fmla="*/ 0 h 36"/>
                <a:gd name="T38" fmla="*/ 4 w 1034"/>
                <a:gd name="T39" fmla="*/ 0 h 36"/>
                <a:gd name="T40" fmla="*/ 4 w 1034"/>
                <a:gd name="T41" fmla="*/ 0 h 36"/>
                <a:gd name="T42" fmla="*/ 5 w 1034"/>
                <a:gd name="T43" fmla="*/ 0 h 36"/>
                <a:gd name="T44" fmla="*/ 5 w 1034"/>
                <a:gd name="T45" fmla="*/ 0 h 36"/>
                <a:gd name="T46" fmla="*/ 5 w 1034"/>
                <a:gd name="T47" fmla="*/ 0 h 36"/>
                <a:gd name="T48" fmla="*/ 5 w 1034"/>
                <a:gd name="T49" fmla="*/ 0 h 36"/>
                <a:gd name="T50" fmla="*/ 6 w 1034"/>
                <a:gd name="T51" fmla="*/ 0 h 36"/>
                <a:gd name="T52" fmla="*/ 5 w 1034"/>
                <a:gd name="T53" fmla="*/ 0 h 36"/>
                <a:gd name="T54" fmla="*/ 5 w 1034"/>
                <a:gd name="T55" fmla="*/ 0 h 36"/>
                <a:gd name="T56" fmla="*/ 6 w 1034"/>
                <a:gd name="T57" fmla="*/ 0 h 36"/>
                <a:gd name="T58" fmla="*/ 6 w 1034"/>
                <a:gd name="T59" fmla="*/ 0 h 36"/>
                <a:gd name="T60" fmla="*/ 6 w 1034"/>
                <a:gd name="T61" fmla="*/ 0 h 36"/>
                <a:gd name="T62" fmla="*/ 7 w 1034"/>
                <a:gd name="T63" fmla="*/ 0 h 36"/>
                <a:gd name="T64" fmla="*/ 7 w 1034"/>
                <a:gd name="T65" fmla="*/ 0 h 36"/>
                <a:gd name="T66" fmla="*/ 7 w 1034"/>
                <a:gd name="T67" fmla="*/ 0 h 36"/>
                <a:gd name="T68" fmla="*/ 7 w 1034"/>
                <a:gd name="T69" fmla="*/ 0 h 36"/>
                <a:gd name="T70" fmla="*/ 8 w 1034"/>
                <a:gd name="T71" fmla="*/ 0 h 36"/>
                <a:gd name="T72" fmla="*/ 8 w 1034"/>
                <a:gd name="T73" fmla="*/ 0 h 36"/>
                <a:gd name="T74" fmla="*/ 8 w 1034"/>
                <a:gd name="T75" fmla="*/ 0 h 36"/>
                <a:gd name="T76" fmla="*/ 9 w 1034"/>
                <a:gd name="T77" fmla="*/ 0 h 36"/>
                <a:gd name="T78" fmla="*/ 9 w 1034"/>
                <a:gd name="T79" fmla="*/ 0 h 36"/>
                <a:gd name="T80" fmla="*/ 9 w 1034"/>
                <a:gd name="T81" fmla="*/ 0 h 36"/>
                <a:gd name="T82" fmla="*/ 9 w 1034"/>
                <a:gd name="T83" fmla="*/ 0 h 36"/>
                <a:gd name="T84" fmla="*/ 9 w 1034"/>
                <a:gd name="T85" fmla="*/ 0 h 36"/>
                <a:gd name="T86" fmla="*/ 9 w 1034"/>
                <a:gd name="T87" fmla="*/ 0 h 36"/>
                <a:gd name="T88" fmla="*/ 9 w 1034"/>
                <a:gd name="T89" fmla="*/ 0 h 36"/>
                <a:gd name="T90" fmla="*/ 10 w 1034"/>
                <a:gd name="T91" fmla="*/ 0 h 36"/>
                <a:gd name="T92" fmla="*/ 10 w 1034"/>
                <a:gd name="T93" fmla="*/ 0 h 36"/>
                <a:gd name="T94" fmla="*/ 10 w 1034"/>
                <a:gd name="T95" fmla="*/ 0 h 36"/>
                <a:gd name="T96" fmla="*/ 10 w 1034"/>
                <a:gd name="T97" fmla="*/ 0 h 36"/>
                <a:gd name="T98" fmla="*/ 11 w 1034"/>
                <a:gd name="T99" fmla="*/ 0 h 36"/>
                <a:gd name="T100" fmla="*/ 11 w 1034"/>
                <a:gd name="T101" fmla="*/ 0 h 36"/>
                <a:gd name="T102" fmla="*/ 11 w 1034"/>
                <a:gd name="T103" fmla="*/ 0 h 36"/>
                <a:gd name="T104" fmla="*/ 11 w 1034"/>
                <a:gd name="T105" fmla="*/ 0 h 36"/>
                <a:gd name="T106" fmla="*/ 12 w 1034"/>
                <a:gd name="T107" fmla="*/ 0 h 36"/>
                <a:gd name="T108" fmla="*/ 11 w 1034"/>
                <a:gd name="T109" fmla="*/ 0 h 36"/>
                <a:gd name="T110" fmla="*/ 11 w 1034"/>
                <a:gd name="T111" fmla="*/ 0 h 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1034" h="36">
                  <a:moveTo>
                    <a:pt x="17" y="0"/>
                  </a:moveTo>
                  <a:lnTo>
                    <a:pt x="17" y="0"/>
                  </a:lnTo>
                  <a:cubicBezTo>
                    <a:pt x="26" y="0"/>
                    <a:pt x="34" y="7"/>
                    <a:pt x="34" y="16"/>
                  </a:cubicBezTo>
                  <a:cubicBezTo>
                    <a:pt x="34" y="26"/>
                    <a:pt x="26" y="33"/>
                    <a:pt x="17" y="33"/>
                  </a:cubicBezTo>
                  <a:cubicBezTo>
                    <a:pt x="8" y="33"/>
                    <a:pt x="0" y="26"/>
                    <a:pt x="0" y="16"/>
                  </a:cubicBezTo>
                  <a:cubicBezTo>
                    <a:pt x="0" y="7"/>
                    <a:pt x="8" y="0"/>
                    <a:pt x="17" y="0"/>
                  </a:cubicBezTo>
                  <a:close/>
                  <a:moveTo>
                    <a:pt x="84" y="0"/>
                  </a:moveTo>
                  <a:lnTo>
                    <a:pt x="84" y="0"/>
                  </a:lnTo>
                  <a:cubicBezTo>
                    <a:pt x="93" y="0"/>
                    <a:pt x="101" y="7"/>
                    <a:pt x="101" y="17"/>
                  </a:cubicBezTo>
                  <a:cubicBezTo>
                    <a:pt x="101" y="26"/>
                    <a:pt x="93" y="33"/>
                    <a:pt x="84" y="33"/>
                  </a:cubicBezTo>
                  <a:cubicBezTo>
                    <a:pt x="75" y="33"/>
                    <a:pt x="67" y="26"/>
                    <a:pt x="67" y="17"/>
                  </a:cubicBezTo>
                  <a:cubicBezTo>
                    <a:pt x="67" y="7"/>
                    <a:pt x="75" y="0"/>
                    <a:pt x="84" y="0"/>
                  </a:cubicBezTo>
                  <a:close/>
                  <a:moveTo>
                    <a:pt x="151" y="0"/>
                  </a:moveTo>
                  <a:lnTo>
                    <a:pt x="151" y="0"/>
                  </a:lnTo>
                  <a:cubicBezTo>
                    <a:pt x="160" y="0"/>
                    <a:pt x="167" y="8"/>
                    <a:pt x="167" y="17"/>
                  </a:cubicBezTo>
                  <a:cubicBezTo>
                    <a:pt x="167" y="26"/>
                    <a:pt x="160" y="34"/>
                    <a:pt x="151" y="34"/>
                  </a:cubicBezTo>
                  <a:cubicBezTo>
                    <a:pt x="141" y="34"/>
                    <a:pt x="134" y="26"/>
                    <a:pt x="134" y="17"/>
                  </a:cubicBezTo>
                  <a:cubicBezTo>
                    <a:pt x="134" y="8"/>
                    <a:pt x="141" y="0"/>
                    <a:pt x="151" y="0"/>
                  </a:cubicBezTo>
                  <a:close/>
                  <a:moveTo>
                    <a:pt x="217" y="0"/>
                  </a:moveTo>
                  <a:lnTo>
                    <a:pt x="217" y="0"/>
                  </a:lnTo>
                  <a:cubicBezTo>
                    <a:pt x="226" y="0"/>
                    <a:pt x="234" y="8"/>
                    <a:pt x="234" y="17"/>
                  </a:cubicBezTo>
                  <a:cubicBezTo>
                    <a:pt x="234" y="26"/>
                    <a:pt x="226" y="34"/>
                    <a:pt x="217" y="34"/>
                  </a:cubicBezTo>
                  <a:cubicBezTo>
                    <a:pt x="208" y="34"/>
                    <a:pt x="201" y="26"/>
                    <a:pt x="201" y="17"/>
                  </a:cubicBezTo>
                  <a:cubicBezTo>
                    <a:pt x="201" y="8"/>
                    <a:pt x="208" y="0"/>
                    <a:pt x="217" y="0"/>
                  </a:cubicBezTo>
                  <a:close/>
                  <a:moveTo>
                    <a:pt x="284" y="1"/>
                  </a:moveTo>
                  <a:lnTo>
                    <a:pt x="284" y="1"/>
                  </a:lnTo>
                  <a:cubicBezTo>
                    <a:pt x="293" y="1"/>
                    <a:pt x="301" y="8"/>
                    <a:pt x="301" y="17"/>
                  </a:cubicBezTo>
                  <a:cubicBezTo>
                    <a:pt x="301" y="27"/>
                    <a:pt x="293" y="34"/>
                    <a:pt x="284" y="34"/>
                  </a:cubicBezTo>
                  <a:cubicBezTo>
                    <a:pt x="275" y="34"/>
                    <a:pt x="267" y="27"/>
                    <a:pt x="267" y="17"/>
                  </a:cubicBezTo>
                  <a:cubicBezTo>
                    <a:pt x="267" y="8"/>
                    <a:pt x="275" y="1"/>
                    <a:pt x="284" y="1"/>
                  </a:cubicBezTo>
                  <a:close/>
                  <a:moveTo>
                    <a:pt x="351" y="1"/>
                  </a:moveTo>
                  <a:lnTo>
                    <a:pt x="351" y="1"/>
                  </a:lnTo>
                  <a:cubicBezTo>
                    <a:pt x="360" y="1"/>
                    <a:pt x="367" y="8"/>
                    <a:pt x="367" y="18"/>
                  </a:cubicBezTo>
                  <a:cubicBezTo>
                    <a:pt x="367" y="27"/>
                    <a:pt x="360" y="34"/>
                    <a:pt x="351" y="34"/>
                  </a:cubicBezTo>
                  <a:cubicBezTo>
                    <a:pt x="341" y="34"/>
                    <a:pt x="334" y="27"/>
                    <a:pt x="334" y="18"/>
                  </a:cubicBezTo>
                  <a:cubicBezTo>
                    <a:pt x="334" y="8"/>
                    <a:pt x="341" y="1"/>
                    <a:pt x="351" y="1"/>
                  </a:cubicBezTo>
                  <a:close/>
                  <a:moveTo>
                    <a:pt x="417" y="1"/>
                  </a:moveTo>
                  <a:lnTo>
                    <a:pt x="417" y="1"/>
                  </a:lnTo>
                  <a:cubicBezTo>
                    <a:pt x="427" y="1"/>
                    <a:pt x="434" y="9"/>
                    <a:pt x="434" y="18"/>
                  </a:cubicBezTo>
                  <a:cubicBezTo>
                    <a:pt x="434" y="27"/>
                    <a:pt x="427" y="34"/>
                    <a:pt x="417" y="34"/>
                  </a:cubicBezTo>
                  <a:cubicBezTo>
                    <a:pt x="408" y="34"/>
                    <a:pt x="401" y="27"/>
                    <a:pt x="401" y="18"/>
                  </a:cubicBezTo>
                  <a:cubicBezTo>
                    <a:pt x="401" y="9"/>
                    <a:pt x="408" y="1"/>
                    <a:pt x="417" y="1"/>
                  </a:cubicBezTo>
                  <a:close/>
                  <a:moveTo>
                    <a:pt x="484" y="1"/>
                  </a:moveTo>
                  <a:lnTo>
                    <a:pt x="484" y="1"/>
                  </a:lnTo>
                  <a:cubicBezTo>
                    <a:pt x="493" y="1"/>
                    <a:pt x="501" y="9"/>
                    <a:pt x="501" y="18"/>
                  </a:cubicBezTo>
                  <a:cubicBezTo>
                    <a:pt x="501" y="27"/>
                    <a:pt x="493" y="35"/>
                    <a:pt x="484" y="35"/>
                  </a:cubicBezTo>
                  <a:cubicBezTo>
                    <a:pt x="475" y="35"/>
                    <a:pt x="467" y="27"/>
                    <a:pt x="467" y="18"/>
                  </a:cubicBezTo>
                  <a:cubicBezTo>
                    <a:pt x="467" y="9"/>
                    <a:pt x="475" y="1"/>
                    <a:pt x="484" y="1"/>
                  </a:cubicBezTo>
                  <a:close/>
                  <a:moveTo>
                    <a:pt x="551" y="2"/>
                  </a:moveTo>
                  <a:lnTo>
                    <a:pt x="551" y="2"/>
                  </a:lnTo>
                  <a:cubicBezTo>
                    <a:pt x="560" y="2"/>
                    <a:pt x="567" y="9"/>
                    <a:pt x="567" y="18"/>
                  </a:cubicBezTo>
                  <a:cubicBezTo>
                    <a:pt x="567" y="27"/>
                    <a:pt x="560" y="35"/>
                    <a:pt x="551" y="35"/>
                  </a:cubicBezTo>
                  <a:cubicBezTo>
                    <a:pt x="542" y="35"/>
                    <a:pt x="534" y="27"/>
                    <a:pt x="534" y="18"/>
                  </a:cubicBezTo>
                  <a:cubicBezTo>
                    <a:pt x="534" y="9"/>
                    <a:pt x="542" y="2"/>
                    <a:pt x="551" y="2"/>
                  </a:cubicBezTo>
                  <a:close/>
                  <a:moveTo>
                    <a:pt x="617" y="2"/>
                  </a:moveTo>
                  <a:lnTo>
                    <a:pt x="617" y="2"/>
                  </a:lnTo>
                  <a:cubicBezTo>
                    <a:pt x="627" y="2"/>
                    <a:pt x="634" y="9"/>
                    <a:pt x="634" y="18"/>
                  </a:cubicBezTo>
                  <a:cubicBezTo>
                    <a:pt x="634" y="28"/>
                    <a:pt x="627" y="35"/>
                    <a:pt x="617" y="35"/>
                  </a:cubicBezTo>
                  <a:cubicBezTo>
                    <a:pt x="608" y="35"/>
                    <a:pt x="601" y="28"/>
                    <a:pt x="601" y="18"/>
                  </a:cubicBezTo>
                  <a:cubicBezTo>
                    <a:pt x="601" y="9"/>
                    <a:pt x="608" y="2"/>
                    <a:pt x="617" y="2"/>
                  </a:cubicBezTo>
                  <a:close/>
                  <a:moveTo>
                    <a:pt x="684" y="2"/>
                  </a:moveTo>
                  <a:lnTo>
                    <a:pt x="684" y="2"/>
                  </a:lnTo>
                  <a:cubicBezTo>
                    <a:pt x="693" y="2"/>
                    <a:pt x="701" y="9"/>
                    <a:pt x="701" y="19"/>
                  </a:cubicBezTo>
                  <a:cubicBezTo>
                    <a:pt x="701" y="28"/>
                    <a:pt x="693" y="35"/>
                    <a:pt x="684" y="35"/>
                  </a:cubicBezTo>
                  <a:cubicBezTo>
                    <a:pt x="675" y="35"/>
                    <a:pt x="667" y="28"/>
                    <a:pt x="667" y="19"/>
                  </a:cubicBezTo>
                  <a:cubicBezTo>
                    <a:pt x="667" y="9"/>
                    <a:pt x="675" y="2"/>
                    <a:pt x="684" y="2"/>
                  </a:cubicBezTo>
                  <a:close/>
                  <a:moveTo>
                    <a:pt x="751" y="2"/>
                  </a:moveTo>
                  <a:lnTo>
                    <a:pt x="751" y="2"/>
                  </a:lnTo>
                  <a:cubicBezTo>
                    <a:pt x="760" y="2"/>
                    <a:pt x="768" y="10"/>
                    <a:pt x="768" y="19"/>
                  </a:cubicBezTo>
                  <a:cubicBezTo>
                    <a:pt x="768" y="28"/>
                    <a:pt x="760" y="36"/>
                    <a:pt x="751" y="36"/>
                  </a:cubicBezTo>
                  <a:cubicBezTo>
                    <a:pt x="742" y="36"/>
                    <a:pt x="734" y="28"/>
                    <a:pt x="734" y="19"/>
                  </a:cubicBezTo>
                  <a:cubicBezTo>
                    <a:pt x="734" y="10"/>
                    <a:pt x="742" y="2"/>
                    <a:pt x="751" y="2"/>
                  </a:cubicBezTo>
                  <a:close/>
                  <a:moveTo>
                    <a:pt x="818" y="2"/>
                  </a:moveTo>
                  <a:lnTo>
                    <a:pt x="818" y="2"/>
                  </a:lnTo>
                  <a:cubicBezTo>
                    <a:pt x="827" y="2"/>
                    <a:pt x="834" y="10"/>
                    <a:pt x="834" y="19"/>
                  </a:cubicBezTo>
                  <a:cubicBezTo>
                    <a:pt x="834" y="28"/>
                    <a:pt x="827" y="36"/>
                    <a:pt x="818" y="36"/>
                  </a:cubicBezTo>
                  <a:cubicBezTo>
                    <a:pt x="808" y="36"/>
                    <a:pt x="801" y="28"/>
                    <a:pt x="801" y="19"/>
                  </a:cubicBezTo>
                  <a:cubicBezTo>
                    <a:pt x="801" y="10"/>
                    <a:pt x="808" y="2"/>
                    <a:pt x="818" y="2"/>
                  </a:cubicBezTo>
                  <a:close/>
                  <a:moveTo>
                    <a:pt x="884" y="3"/>
                  </a:moveTo>
                  <a:lnTo>
                    <a:pt x="884" y="3"/>
                  </a:lnTo>
                  <a:cubicBezTo>
                    <a:pt x="893" y="3"/>
                    <a:pt x="901" y="10"/>
                    <a:pt x="901" y="19"/>
                  </a:cubicBezTo>
                  <a:cubicBezTo>
                    <a:pt x="901" y="29"/>
                    <a:pt x="893" y="36"/>
                    <a:pt x="884" y="36"/>
                  </a:cubicBezTo>
                  <a:cubicBezTo>
                    <a:pt x="875" y="36"/>
                    <a:pt x="868" y="29"/>
                    <a:pt x="868" y="19"/>
                  </a:cubicBezTo>
                  <a:cubicBezTo>
                    <a:pt x="868" y="10"/>
                    <a:pt x="875" y="3"/>
                    <a:pt x="884" y="3"/>
                  </a:cubicBezTo>
                  <a:close/>
                  <a:moveTo>
                    <a:pt x="951" y="3"/>
                  </a:moveTo>
                  <a:lnTo>
                    <a:pt x="951" y="3"/>
                  </a:lnTo>
                  <a:cubicBezTo>
                    <a:pt x="960" y="3"/>
                    <a:pt x="968" y="10"/>
                    <a:pt x="968" y="20"/>
                  </a:cubicBezTo>
                  <a:cubicBezTo>
                    <a:pt x="968" y="29"/>
                    <a:pt x="960" y="36"/>
                    <a:pt x="951" y="36"/>
                  </a:cubicBezTo>
                  <a:cubicBezTo>
                    <a:pt x="942" y="36"/>
                    <a:pt x="934" y="29"/>
                    <a:pt x="934" y="20"/>
                  </a:cubicBezTo>
                  <a:cubicBezTo>
                    <a:pt x="934" y="10"/>
                    <a:pt x="942" y="3"/>
                    <a:pt x="951" y="3"/>
                  </a:cubicBezTo>
                  <a:close/>
                  <a:moveTo>
                    <a:pt x="1018" y="3"/>
                  </a:moveTo>
                  <a:lnTo>
                    <a:pt x="1018" y="3"/>
                  </a:lnTo>
                  <a:cubicBezTo>
                    <a:pt x="1027" y="3"/>
                    <a:pt x="1034" y="11"/>
                    <a:pt x="1034" y="20"/>
                  </a:cubicBezTo>
                  <a:cubicBezTo>
                    <a:pt x="1034" y="29"/>
                    <a:pt x="1027" y="36"/>
                    <a:pt x="1018" y="36"/>
                  </a:cubicBezTo>
                  <a:cubicBezTo>
                    <a:pt x="1008" y="36"/>
                    <a:pt x="1001" y="29"/>
                    <a:pt x="1001" y="20"/>
                  </a:cubicBezTo>
                  <a:cubicBezTo>
                    <a:pt x="1001" y="11"/>
                    <a:pt x="1008" y="3"/>
                    <a:pt x="1018" y="3"/>
                  </a:cubicBezTo>
                  <a:close/>
                </a:path>
              </a:pathLst>
            </a:custGeom>
            <a:solidFill>
              <a:srgbClr val="000000"/>
            </a:solidFill>
            <a:ln w="1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19059" name="Group 1077"/>
            <p:cNvGrpSpPr>
              <a:grpSpLocks/>
            </p:cNvGrpSpPr>
            <p:nvPr/>
          </p:nvGrpSpPr>
          <p:grpSpPr bwMode="auto">
            <a:xfrm>
              <a:off x="2871" y="2637"/>
              <a:ext cx="625" cy="372"/>
              <a:chOff x="2871" y="2637"/>
              <a:chExt cx="625" cy="372"/>
            </a:xfrm>
          </p:grpSpPr>
          <p:sp>
            <p:nvSpPr>
              <p:cNvPr id="19755" name="Rectangle 1075"/>
              <p:cNvSpPr>
                <a:spLocks noChangeArrowheads="1"/>
              </p:cNvSpPr>
              <p:nvPr/>
            </p:nvSpPr>
            <p:spPr bwMode="auto">
              <a:xfrm>
                <a:off x="2871" y="2637"/>
                <a:ext cx="625" cy="372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CC0000"/>
                  </a:buClr>
                  <a:buSzPct val="120000"/>
                  <a:buFont typeface="Wingdings" panose="05000000000000000000" pitchFamily="2" charset="2"/>
                  <a:buChar char="F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33CC33"/>
                  </a:buClr>
                  <a:buFont typeface="Wingdings" panose="05000000000000000000" pitchFamily="2" charset="2"/>
                  <a:buChar char="Ø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l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3pPr>
                <a:lvl4pPr marL="1600200" indent="-228600">
                  <a:spcBef>
                    <a:spcPct val="20000"/>
                  </a:spcBef>
                  <a:buSzPct val="90000"/>
                  <a:buFont typeface="Wingdings" panose="05000000000000000000" pitchFamily="2" charset="2"/>
                  <a:buChar char="p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spcBef>
                    <a:spcPct val="20000"/>
                  </a:spcBef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en-US" sz="1800">
                  <a:ea typeface="宋体" panose="02010600030101010101" pitchFamily="2" charset="-122"/>
                </a:endParaRPr>
              </a:p>
            </p:txBody>
          </p:sp>
          <p:sp>
            <p:nvSpPr>
              <p:cNvPr id="19756" name="Rectangle 1076"/>
              <p:cNvSpPr>
                <a:spLocks noChangeArrowheads="1"/>
              </p:cNvSpPr>
              <p:nvPr/>
            </p:nvSpPr>
            <p:spPr bwMode="auto">
              <a:xfrm>
                <a:off x="2871" y="2637"/>
                <a:ext cx="625" cy="372"/>
              </a:xfrm>
              <a:prstGeom prst="rect">
                <a:avLst/>
              </a:prstGeom>
              <a:noFill/>
              <a:ln w="7" cap="rnd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CC0000"/>
                  </a:buClr>
                  <a:buSzPct val="120000"/>
                  <a:buFont typeface="Wingdings" panose="05000000000000000000" pitchFamily="2" charset="2"/>
                  <a:buChar char="F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33CC33"/>
                  </a:buClr>
                  <a:buFont typeface="Wingdings" panose="05000000000000000000" pitchFamily="2" charset="2"/>
                  <a:buChar char="Ø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l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3pPr>
                <a:lvl4pPr marL="1600200" indent="-228600">
                  <a:spcBef>
                    <a:spcPct val="20000"/>
                  </a:spcBef>
                  <a:buSzPct val="90000"/>
                  <a:buFont typeface="Wingdings" panose="05000000000000000000" pitchFamily="2" charset="2"/>
                  <a:buChar char="p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spcBef>
                    <a:spcPct val="20000"/>
                  </a:spcBef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en-US" sz="1800"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19060" name="Group 1080"/>
            <p:cNvGrpSpPr>
              <a:grpSpLocks/>
            </p:cNvGrpSpPr>
            <p:nvPr/>
          </p:nvGrpSpPr>
          <p:grpSpPr bwMode="auto">
            <a:xfrm>
              <a:off x="2916" y="2691"/>
              <a:ext cx="534" cy="284"/>
              <a:chOff x="2916" y="2691"/>
              <a:chExt cx="534" cy="284"/>
            </a:xfrm>
          </p:grpSpPr>
          <p:sp>
            <p:nvSpPr>
              <p:cNvPr id="19753" name="Rectangle 1078"/>
              <p:cNvSpPr>
                <a:spLocks noChangeArrowheads="1"/>
              </p:cNvSpPr>
              <p:nvPr/>
            </p:nvSpPr>
            <p:spPr bwMode="auto">
              <a:xfrm>
                <a:off x="2916" y="2691"/>
                <a:ext cx="534" cy="284"/>
              </a:xfrm>
              <a:prstGeom prst="rect">
                <a:avLst/>
              </a:pr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CC0000"/>
                  </a:buClr>
                  <a:buSzPct val="120000"/>
                  <a:buFont typeface="Wingdings" panose="05000000000000000000" pitchFamily="2" charset="2"/>
                  <a:buChar char="F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33CC33"/>
                  </a:buClr>
                  <a:buFont typeface="Wingdings" panose="05000000000000000000" pitchFamily="2" charset="2"/>
                  <a:buChar char="Ø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l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3pPr>
                <a:lvl4pPr marL="1600200" indent="-228600">
                  <a:spcBef>
                    <a:spcPct val="20000"/>
                  </a:spcBef>
                  <a:buSzPct val="90000"/>
                  <a:buFont typeface="Wingdings" panose="05000000000000000000" pitchFamily="2" charset="2"/>
                  <a:buChar char="p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spcBef>
                    <a:spcPct val="20000"/>
                  </a:spcBef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en-US" sz="1800">
                  <a:ea typeface="宋体" panose="02010600030101010101" pitchFamily="2" charset="-122"/>
                </a:endParaRPr>
              </a:p>
            </p:txBody>
          </p:sp>
          <p:sp>
            <p:nvSpPr>
              <p:cNvPr id="19754" name="Rectangle 1079"/>
              <p:cNvSpPr>
                <a:spLocks noChangeArrowheads="1"/>
              </p:cNvSpPr>
              <p:nvPr/>
            </p:nvSpPr>
            <p:spPr bwMode="auto">
              <a:xfrm>
                <a:off x="2916" y="2691"/>
                <a:ext cx="534" cy="284"/>
              </a:xfrm>
              <a:prstGeom prst="rect">
                <a:avLst/>
              </a:prstGeom>
              <a:noFill/>
              <a:ln w="7" cap="rnd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CC0000"/>
                  </a:buClr>
                  <a:buSzPct val="120000"/>
                  <a:buFont typeface="Wingdings" panose="05000000000000000000" pitchFamily="2" charset="2"/>
                  <a:buChar char="F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33CC33"/>
                  </a:buClr>
                  <a:buFont typeface="Wingdings" panose="05000000000000000000" pitchFamily="2" charset="2"/>
                  <a:buChar char="Ø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l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3pPr>
                <a:lvl4pPr marL="1600200" indent="-228600">
                  <a:spcBef>
                    <a:spcPct val="20000"/>
                  </a:spcBef>
                  <a:buSzPct val="90000"/>
                  <a:buFont typeface="Wingdings" panose="05000000000000000000" pitchFamily="2" charset="2"/>
                  <a:buChar char="p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spcBef>
                    <a:spcPct val="20000"/>
                  </a:spcBef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en-US" sz="1800"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19061" name="Line 1081"/>
            <p:cNvSpPr>
              <a:spLocks noChangeShapeType="1"/>
            </p:cNvSpPr>
            <p:nvPr/>
          </p:nvSpPr>
          <p:spPr bwMode="auto">
            <a:xfrm>
              <a:off x="2916" y="2745"/>
              <a:ext cx="534" cy="1"/>
            </a:xfrm>
            <a:prstGeom prst="line">
              <a:avLst/>
            </a:prstGeom>
            <a:noFill/>
            <a:ln w="2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062" name="Freeform 1082"/>
            <p:cNvSpPr>
              <a:spLocks noEditPoints="1"/>
            </p:cNvSpPr>
            <p:nvPr/>
          </p:nvSpPr>
          <p:spPr bwMode="auto">
            <a:xfrm>
              <a:off x="2915" y="2765"/>
              <a:ext cx="536" cy="2"/>
            </a:xfrm>
            <a:custGeom>
              <a:avLst/>
              <a:gdLst>
                <a:gd name="T0" fmla="*/ 1 w 5030"/>
                <a:gd name="T1" fmla="*/ 0 h 17"/>
                <a:gd name="T2" fmla="*/ 2 w 5030"/>
                <a:gd name="T3" fmla="*/ 0 h 17"/>
                <a:gd name="T4" fmla="*/ 2 w 5030"/>
                <a:gd name="T5" fmla="*/ 0 h 17"/>
                <a:gd name="T6" fmla="*/ 6 w 5030"/>
                <a:gd name="T7" fmla="*/ 0 h 17"/>
                <a:gd name="T8" fmla="*/ 4 w 5030"/>
                <a:gd name="T9" fmla="*/ 0 h 17"/>
                <a:gd name="T10" fmla="*/ 8 w 5030"/>
                <a:gd name="T11" fmla="*/ 0 h 17"/>
                <a:gd name="T12" fmla="*/ 6 w 5030"/>
                <a:gd name="T13" fmla="*/ 0 h 17"/>
                <a:gd name="T14" fmla="*/ 10 w 5030"/>
                <a:gd name="T15" fmla="*/ 0 h 17"/>
                <a:gd name="T16" fmla="*/ 11 w 5030"/>
                <a:gd name="T17" fmla="*/ 0 h 17"/>
                <a:gd name="T18" fmla="*/ 11 w 5030"/>
                <a:gd name="T19" fmla="*/ 0 h 17"/>
                <a:gd name="T20" fmla="*/ 14 w 5030"/>
                <a:gd name="T21" fmla="*/ 0 h 17"/>
                <a:gd name="T22" fmla="*/ 12 w 5030"/>
                <a:gd name="T23" fmla="*/ 0 h 17"/>
                <a:gd name="T24" fmla="*/ 16 w 5030"/>
                <a:gd name="T25" fmla="*/ 0 h 17"/>
                <a:gd name="T26" fmla="*/ 15 w 5030"/>
                <a:gd name="T27" fmla="*/ 0 h 17"/>
                <a:gd name="T28" fmla="*/ 18 w 5030"/>
                <a:gd name="T29" fmla="*/ 0 h 17"/>
                <a:gd name="T30" fmla="*/ 19 w 5030"/>
                <a:gd name="T31" fmla="*/ 0 h 17"/>
                <a:gd name="T32" fmla="*/ 19 w 5030"/>
                <a:gd name="T33" fmla="*/ 0 h 17"/>
                <a:gd name="T34" fmla="*/ 22 w 5030"/>
                <a:gd name="T35" fmla="*/ 0 h 17"/>
                <a:gd name="T36" fmla="*/ 21 w 5030"/>
                <a:gd name="T37" fmla="*/ 0 h 17"/>
                <a:gd name="T38" fmla="*/ 24 w 5030"/>
                <a:gd name="T39" fmla="*/ 0 h 17"/>
                <a:gd name="T40" fmla="*/ 23 w 5030"/>
                <a:gd name="T41" fmla="*/ 0 h 17"/>
                <a:gd name="T42" fmla="*/ 26 w 5030"/>
                <a:gd name="T43" fmla="*/ 0 h 17"/>
                <a:gd name="T44" fmla="*/ 27 w 5030"/>
                <a:gd name="T45" fmla="*/ 0 h 17"/>
                <a:gd name="T46" fmla="*/ 27 w 5030"/>
                <a:gd name="T47" fmla="*/ 0 h 17"/>
                <a:gd name="T48" fmla="*/ 31 w 5030"/>
                <a:gd name="T49" fmla="*/ 0 h 17"/>
                <a:gd name="T50" fmla="*/ 29 w 5030"/>
                <a:gd name="T51" fmla="*/ 0 h 17"/>
                <a:gd name="T52" fmla="*/ 33 w 5030"/>
                <a:gd name="T53" fmla="*/ 0 h 17"/>
                <a:gd name="T54" fmla="*/ 31 w 5030"/>
                <a:gd name="T55" fmla="*/ 0 h 17"/>
                <a:gd name="T56" fmla="*/ 35 w 5030"/>
                <a:gd name="T57" fmla="*/ 0 h 17"/>
                <a:gd name="T58" fmla="*/ 35 w 5030"/>
                <a:gd name="T59" fmla="*/ 0 h 17"/>
                <a:gd name="T60" fmla="*/ 35 w 5030"/>
                <a:gd name="T61" fmla="*/ 0 h 17"/>
                <a:gd name="T62" fmla="*/ 39 w 5030"/>
                <a:gd name="T63" fmla="*/ 0 h 17"/>
                <a:gd name="T64" fmla="*/ 38 w 5030"/>
                <a:gd name="T65" fmla="*/ 0 h 17"/>
                <a:gd name="T66" fmla="*/ 41 w 5030"/>
                <a:gd name="T67" fmla="*/ 0 h 17"/>
                <a:gd name="T68" fmla="*/ 40 w 5030"/>
                <a:gd name="T69" fmla="*/ 0 h 17"/>
                <a:gd name="T70" fmla="*/ 43 w 5030"/>
                <a:gd name="T71" fmla="*/ 0 h 17"/>
                <a:gd name="T72" fmla="*/ 44 w 5030"/>
                <a:gd name="T73" fmla="*/ 0 h 17"/>
                <a:gd name="T74" fmla="*/ 44 w 5030"/>
                <a:gd name="T75" fmla="*/ 0 h 17"/>
                <a:gd name="T76" fmla="*/ 47 w 5030"/>
                <a:gd name="T77" fmla="*/ 0 h 17"/>
                <a:gd name="T78" fmla="*/ 46 w 5030"/>
                <a:gd name="T79" fmla="*/ 0 h 17"/>
                <a:gd name="T80" fmla="*/ 49 w 5030"/>
                <a:gd name="T81" fmla="*/ 0 h 17"/>
                <a:gd name="T82" fmla="*/ 48 w 5030"/>
                <a:gd name="T83" fmla="*/ 0 h 17"/>
                <a:gd name="T84" fmla="*/ 51 w 5030"/>
                <a:gd name="T85" fmla="*/ 0 h 17"/>
                <a:gd name="T86" fmla="*/ 52 w 5030"/>
                <a:gd name="T87" fmla="*/ 0 h 17"/>
                <a:gd name="T88" fmla="*/ 52 w 5030"/>
                <a:gd name="T89" fmla="*/ 0 h 17"/>
                <a:gd name="T90" fmla="*/ 56 w 5030"/>
                <a:gd name="T91" fmla="*/ 0 h 17"/>
                <a:gd name="T92" fmla="*/ 54 w 5030"/>
                <a:gd name="T93" fmla="*/ 0 h 17"/>
                <a:gd name="T94" fmla="*/ 57 w 5030"/>
                <a:gd name="T95" fmla="*/ 0 h 17"/>
                <a:gd name="T96" fmla="*/ 56 w 5030"/>
                <a:gd name="T97" fmla="*/ 0 h 1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5030" h="17">
                  <a:moveTo>
                    <a:pt x="9" y="0"/>
                  </a:moveTo>
                  <a:lnTo>
                    <a:pt x="125" y="0"/>
                  </a:lnTo>
                  <a:cubicBezTo>
                    <a:pt x="130" y="0"/>
                    <a:pt x="134" y="4"/>
                    <a:pt x="134" y="8"/>
                  </a:cubicBezTo>
                  <a:cubicBezTo>
                    <a:pt x="134" y="13"/>
                    <a:pt x="130" y="17"/>
                    <a:pt x="125" y="17"/>
                  </a:cubicBezTo>
                  <a:lnTo>
                    <a:pt x="9" y="17"/>
                  </a:lnTo>
                  <a:cubicBezTo>
                    <a:pt x="4" y="17"/>
                    <a:pt x="0" y="13"/>
                    <a:pt x="0" y="8"/>
                  </a:cubicBezTo>
                  <a:cubicBezTo>
                    <a:pt x="0" y="4"/>
                    <a:pt x="4" y="0"/>
                    <a:pt x="9" y="0"/>
                  </a:cubicBezTo>
                  <a:close/>
                  <a:moveTo>
                    <a:pt x="192" y="0"/>
                  </a:moveTo>
                  <a:lnTo>
                    <a:pt x="309" y="0"/>
                  </a:lnTo>
                  <a:cubicBezTo>
                    <a:pt x="313" y="0"/>
                    <a:pt x="317" y="4"/>
                    <a:pt x="317" y="8"/>
                  </a:cubicBezTo>
                  <a:cubicBezTo>
                    <a:pt x="317" y="13"/>
                    <a:pt x="313" y="17"/>
                    <a:pt x="309" y="17"/>
                  </a:cubicBezTo>
                  <a:lnTo>
                    <a:pt x="192" y="17"/>
                  </a:lnTo>
                  <a:cubicBezTo>
                    <a:pt x="188" y="17"/>
                    <a:pt x="184" y="13"/>
                    <a:pt x="184" y="8"/>
                  </a:cubicBezTo>
                  <a:cubicBezTo>
                    <a:pt x="184" y="4"/>
                    <a:pt x="188" y="0"/>
                    <a:pt x="192" y="0"/>
                  </a:cubicBezTo>
                  <a:close/>
                  <a:moveTo>
                    <a:pt x="375" y="0"/>
                  </a:moveTo>
                  <a:lnTo>
                    <a:pt x="492" y="0"/>
                  </a:lnTo>
                  <a:cubicBezTo>
                    <a:pt x="497" y="0"/>
                    <a:pt x="500" y="4"/>
                    <a:pt x="500" y="8"/>
                  </a:cubicBezTo>
                  <a:cubicBezTo>
                    <a:pt x="500" y="13"/>
                    <a:pt x="497" y="17"/>
                    <a:pt x="492" y="17"/>
                  </a:cubicBezTo>
                  <a:lnTo>
                    <a:pt x="375" y="17"/>
                  </a:lnTo>
                  <a:cubicBezTo>
                    <a:pt x="371" y="17"/>
                    <a:pt x="367" y="13"/>
                    <a:pt x="367" y="8"/>
                  </a:cubicBezTo>
                  <a:cubicBezTo>
                    <a:pt x="367" y="4"/>
                    <a:pt x="371" y="0"/>
                    <a:pt x="375" y="0"/>
                  </a:cubicBezTo>
                  <a:close/>
                  <a:moveTo>
                    <a:pt x="559" y="0"/>
                  </a:moveTo>
                  <a:lnTo>
                    <a:pt x="675" y="0"/>
                  </a:lnTo>
                  <a:cubicBezTo>
                    <a:pt x="680" y="0"/>
                    <a:pt x="684" y="4"/>
                    <a:pt x="684" y="8"/>
                  </a:cubicBezTo>
                  <a:cubicBezTo>
                    <a:pt x="684" y="13"/>
                    <a:pt x="680" y="17"/>
                    <a:pt x="675" y="17"/>
                  </a:cubicBezTo>
                  <a:lnTo>
                    <a:pt x="559" y="17"/>
                  </a:lnTo>
                  <a:cubicBezTo>
                    <a:pt x="554" y="17"/>
                    <a:pt x="550" y="13"/>
                    <a:pt x="550" y="8"/>
                  </a:cubicBezTo>
                  <a:cubicBezTo>
                    <a:pt x="550" y="4"/>
                    <a:pt x="554" y="0"/>
                    <a:pt x="559" y="0"/>
                  </a:cubicBezTo>
                  <a:close/>
                  <a:moveTo>
                    <a:pt x="742" y="0"/>
                  </a:moveTo>
                  <a:lnTo>
                    <a:pt x="859" y="0"/>
                  </a:lnTo>
                  <a:cubicBezTo>
                    <a:pt x="863" y="0"/>
                    <a:pt x="867" y="4"/>
                    <a:pt x="867" y="8"/>
                  </a:cubicBezTo>
                  <a:cubicBezTo>
                    <a:pt x="867" y="13"/>
                    <a:pt x="863" y="17"/>
                    <a:pt x="859" y="17"/>
                  </a:cubicBezTo>
                  <a:lnTo>
                    <a:pt x="742" y="17"/>
                  </a:lnTo>
                  <a:cubicBezTo>
                    <a:pt x="738" y="17"/>
                    <a:pt x="734" y="13"/>
                    <a:pt x="734" y="8"/>
                  </a:cubicBezTo>
                  <a:cubicBezTo>
                    <a:pt x="734" y="4"/>
                    <a:pt x="738" y="0"/>
                    <a:pt x="742" y="0"/>
                  </a:cubicBezTo>
                  <a:close/>
                  <a:moveTo>
                    <a:pt x="925" y="0"/>
                  </a:moveTo>
                  <a:lnTo>
                    <a:pt x="1042" y="0"/>
                  </a:lnTo>
                  <a:cubicBezTo>
                    <a:pt x="1047" y="0"/>
                    <a:pt x="1050" y="4"/>
                    <a:pt x="1050" y="8"/>
                  </a:cubicBezTo>
                  <a:cubicBezTo>
                    <a:pt x="1050" y="13"/>
                    <a:pt x="1047" y="17"/>
                    <a:pt x="1042" y="17"/>
                  </a:cubicBezTo>
                  <a:lnTo>
                    <a:pt x="925" y="17"/>
                  </a:lnTo>
                  <a:cubicBezTo>
                    <a:pt x="921" y="17"/>
                    <a:pt x="917" y="13"/>
                    <a:pt x="917" y="8"/>
                  </a:cubicBezTo>
                  <a:cubicBezTo>
                    <a:pt x="917" y="4"/>
                    <a:pt x="921" y="0"/>
                    <a:pt x="925" y="0"/>
                  </a:cubicBezTo>
                  <a:close/>
                  <a:moveTo>
                    <a:pt x="1109" y="0"/>
                  </a:moveTo>
                  <a:lnTo>
                    <a:pt x="1225" y="0"/>
                  </a:lnTo>
                  <a:cubicBezTo>
                    <a:pt x="1230" y="0"/>
                    <a:pt x="1234" y="4"/>
                    <a:pt x="1234" y="8"/>
                  </a:cubicBezTo>
                  <a:cubicBezTo>
                    <a:pt x="1234" y="13"/>
                    <a:pt x="1230" y="17"/>
                    <a:pt x="1225" y="17"/>
                  </a:cubicBezTo>
                  <a:lnTo>
                    <a:pt x="1109" y="17"/>
                  </a:lnTo>
                  <a:cubicBezTo>
                    <a:pt x="1104" y="17"/>
                    <a:pt x="1100" y="13"/>
                    <a:pt x="1100" y="8"/>
                  </a:cubicBezTo>
                  <a:cubicBezTo>
                    <a:pt x="1100" y="4"/>
                    <a:pt x="1104" y="0"/>
                    <a:pt x="1109" y="0"/>
                  </a:cubicBezTo>
                  <a:close/>
                  <a:moveTo>
                    <a:pt x="1292" y="0"/>
                  </a:moveTo>
                  <a:lnTo>
                    <a:pt x="1409" y="0"/>
                  </a:lnTo>
                  <a:cubicBezTo>
                    <a:pt x="1413" y="0"/>
                    <a:pt x="1417" y="4"/>
                    <a:pt x="1417" y="8"/>
                  </a:cubicBezTo>
                  <a:cubicBezTo>
                    <a:pt x="1417" y="13"/>
                    <a:pt x="1413" y="17"/>
                    <a:pt x="1409" y="17"/>
                  </a:cubicBezTo>
                  <a:lnTo>
                    <a:pt x="1292" y="17"/>
                  </a:lnTo>
                  <a:cubicBezTo>
                    <a:pt x="1288" y="17"/>
                    <a:pt x="1284" y="13"/>
                    <a:pt x="1284" y="8"/>
                  </a:cubicBezTo>
                  <a:cubicBezTo>
                    <a:pt x="1284" y="4"/>
                    <a:pt x="1288" y="0"/>
                    <a:pt x="1292" y="0"/>
                  </a:cubicBezTo>
                  <a:close/>
                  <a:moveTo>
                    <a:pt x="1475" y="0"/>
                  </a:moveTo>
                  <a:lnTo>
                    <a:pt x="1592" y="0"/>
                  </a:lnTo>
                  <a:cubicBezTo>
                    <a:pt x="1597" y="0"/>
                    <a:pt x="1600" y="4"/>
                    <a:pt x="1600" y="8"/>
                  </a:cubicBezTo>
                  <a:cubicBezTo>
                    <a:pt x="1600" y="13"/>
                    <a:pt x="1597" y="17"/>
                    <a:pt x="1592" y="17"/>
                  </a:cubicBezTo>
                  <a:lnTo>
                    <a:pt x="1475" y="17"/>
                  </a:lnTo>
                  <a:cubicBezTo>
                    <a:pt x="1471" y="17"/>
                    <a:pt x="1467" y="13"/>
                    <a:pt x="1467" y="8"/>
                  </a:cubicBezTo>
                  <a:cubicBezTo>
                    <a:pt x="1467" y="4"/>
                    <a:pt x="1471" y="0"/>
                    <a:pt x="1475" y="0"/>
                  </a:cubicBezTo>
                  <a:close/>
                  <a:moveTo>
                    <a:pt x="1659" y="0"/>
                  </a:moveTo>
                  <a:lnTo>
                    <a:pt x="1775" y="0"/>
                  </a:lnTo>
                  <a:cubicBezTo>
                    <a:pt x="1780" y="0"/>
                    <a:pt x="1784" y="4"/>
                    <a:pt x="1784" y="8"/>
                  </a:cubicBezTo>
                  <a:cubicBezTo>
                    <a:pt x="1784" y="13"/>
                    <a:pt x="1780" y="17"/>
                    <a:pt x="1775" y="17"/>
                  </a:cubicBezTo>
                  <a:lnTo>
                    <a:pt x="1659" y="17"/>
                  </a:lnTo>
                  <a:cubicBezTo>
                    <a:pt x="1654" y="17"/>
                    <a:pt x="1650" y="13"/>
                    <a:pt x="1650" y="8"/>
                  </a:cubicBezTo>
                  <a:cubicBezTo>
                    <a:pt x="1650" y="4"/>
                    <a:pt x="1654" y="0"/>
                    <a:pt x="1659" y="0"/>
                  </a:cubicBezTo>
                  <a:close/>
                  <a:moveTo>
                    <a:pt x="1842" y="0"/>
                  </a:moveTo>
                  <a:lnTo>
                    <a:pt x="1959" y="0"/>
                  </a:lnTo>
                  <a:cubicBezTo>
                    <a:pt x="1963" y="0"/>
                    <a:pt x="1967" y="4"/>
                    <a:pt x="1967" y="8"/>
                  </a:cubicBezTo>
                  <a:cubicBezTo>
                    <a:pt x="1967" y="13"/>
                    <a:pt x="1963" y="17"/>
                    <a:pt x="1959" y="17"/>
                  </a:cubicBezTo>
                  <a:lnTo>
                    <a:pt x="1842" y="17"/>
                  </a:lnTo>
                  <a:cubicBezTo>
                    <a:pt x="1838" y="17"/>
                    <a:pt x="1834" y="13"/>
                    <a:pt x="1834" y="8"/>
                  </a:cubicBezTo>
                  <a:cubicBezTo>
                    <a:pt x="1834" y="4"/>
                    <a:pt x="1838" y="0"/>
                    <a:pt x="1842" y="0"/>
                  </a:cubicBezTo>
                  <a:close/>
                  <a:moveTo>
                    <a:pt x="2025" y="0"/>
                  </a:moveTo>
                  <a:lnTo>
                    <a:pt x="2142" y="0"/>
                  </a:lnTo>
                  <a:cubicBezTo>
                    <a:pt x="2147" y="0"/>
                    <a:pt x="2150" y="4"/>
                    <a:pt x="2150" y="8"/>
                  </a:cubicBezTo>
                  <a:cubicBezTo>
                    <a:pt x="2150" y="13"/>
                    <a:pt x="2147" y="17"/>
                    <a:pt x="2142" y="17"/>
                  </a:cubicBezTo>
                  <a:lnTo>
                    <a:pt x="2025" y="17"/>
                  </a:lnTo>
                  <a:cubicBezTo>
                    <a:pt x="2021" y="17"/>
                    <a:pt x="2017" y="13"/>
                    <a:pt x="2017" y="8"/>
                  </a:cubicBezTo>
                  <a:cubicBezTo>
                    <a:pt x="2017" y="4"/>
                    <a:pt x="2021" y="0"/>
                    <a:pt x="2025" y="0"/>
                  </a:cubicBezTo>
                  <a:close/>
                  <a:moveTo>
                    <a:pt x="2209" y="0"/>
                  </a:moveTo>
                  <a:lnTo>
                    <a:pt x="2325" y="0"/>
                  </a:lnTo>
                  <a:cubicBezTo>
                    <a:pt x="2330" y="0"/>
                    <a:pt x="2334" y="4"/>
                    <a:pt x="2334" y="8"/>
                  </a:cubicBezTo>
                  <a:cubicBezTo>
                    <a:pt x="2334" y="13"/>
                    <a:pt x="2330" y="17"/>
                    <a:pt x="2325" y="17"/>
                  </a:cubicBezTo>
                  <a:lnTo>
                    <a:pt x="2209" y="17"/>
                  </a:lnTo>
                  <a:cubicBezTo>
                    <a:pt x="2204" y="17"/>
                    <a:pt x="2200" y="13"/>
                    <a:pt x="2200" y="8"/>
                  </a:cubicBezTo>
                  <a:cubicBezTo>
                    <a:pt x="2200" y="4"/>
                    <a:pt x="2204" y="0"/>
                    <a:pt x="2209" y="0"/>
                  </a:cubicBezTo>
                  <a:close/>
                  <a:moveTo>
                    <a:pt x="2392" y="0"/>
                  </a:moveTo>
                  <a:lnTo>
                    <a:pt x="2509" y="0"/>
                  </a:lnTo>
                  <a:cubicBezTo>
                    <a:pt x="2513" y="0"/>
                    <a:pt x="2517" y="4"/>
                    <a:pt x="2517" y="8"/>
                  </a:cubicBezTo>
                  <a:cubicBezTo>
                    <a:pt x="2517" y="13"/>
                    <a:pt x="2513" y="17"/>
                    <a:pt x="2509" y="17"/>
                  </a:cubicBezTo>
                  <a:lnTo>
                    <a:pt x="2392" y="17"/>
                  </a:lnTo>
                  <a:cubicBezTo>
                    <a:pt x="2388" y="17"/>
                    <a:pt x="2384" y="13"/>
                    <a:pt x="2384" y="8"/>
                  </a:cubicBezTo>
                  <a:cubicBezTo>
                    <a:pt x="2384" y="4"/>
                    <a:pt x="2388" y="0"/>
                    <a:pt x="2392" y="0"/>
                  </a:cubicBezTo>
                  <a:close/>
                  <a:moveTo>
                    <a:pt x="2575" y="0"/>
                  </a:moveTo>
                  <a:lnTo>
                    <a:pt x="2692" y="0"/>
                  </a:lnTo>
                  <a:cubicBezTo>
                    <a:pt x="2697" y="0"/>
                    <a:pt x="2700" y="4"/>
                    <a:pt x="2700" y="8"/>
                  </a:cubicBezTo>
                  <a:cubicBezTo>
                    <a:pt x="2700" y="13"/>
                    <a:pt x="2697" y="17"/>
                    <a:pt x="2692" y="17"/>
                  </a:cubicBezTo>
                  <a:lnTo>
                    <a:pt x="2575" y="17"/>
                  </a:lnTo>
                  <a:cubicBezTo>
                    <a:pt x="2571" y="17"/>
                    <a:pt x="2567" y="13"/>
                    <a:pt x="2567" y="8"/>
                  </a:cubicBezTo>
                  <a:cubicBezTo>
                    <a:pt x="2567" y="4"/>
                    <a:pt x="2571" y="0"/>
                    <a:pt x="2575" y="0"/>
                  </a:cubicBezTo>
                  <a:close/>
                  <a:moveTo>
                    <a:pt x="2759" y="0"/>
                  </a:moveTo>
                  <a:lnTo>
                    <a:pt x="2875" y="0"/>
                  </a:lnTo>
                  <a:cubicBezTo>
                    <a:pt x="2880" y="0"/>
                    <a:pt x="2884" y="4"/>
                    <a:pt x="2884" y="8"/>
                  </a:cubicBezTo>
                  <a:cubicBezTo>
                    <a:pt x="2884" y="13"/>
                    <a:pt x="2880" y="17"/>
                    <a:pt x="2875" y="17"/>
                  </a:cubicBezTo>
                  <a:lnTo>
                    <a:pt x="2759" y="17"/>
                  </a:lnTo>
                  <a:cubicBezTo>
                    <a:pt x="2754" y="17"/>
                    <a:pt x="2750" y="13"/>
                    <a:pt x="2750" y="8"/>
                  </a:cubicBezTo>
                  <a:cubicBezTo>
                    <a:pt x="2750" y="4"/>
                    <a:pt x="2754" y="0"/>
                    <a:pt x="2759" y="0"/>
                  </a:cubicBezTo>
                  <a:close/>
                  <a:moveTo>
                    <a:pt x="2942" y="0"/>
                  </a:moveTo>
                  <a:lnTo>
                    <a:pt x="3059" y="0"/>
                  </a:lnTo>
                  <a:cubicBezTo>
                    <a:pt x="3063" y="0"/>
                    <a:pt x="3067" y="4"/>
                    <a:pt x="3067" y="8"/>
                  </a:cubicBezTo>
                  <a:cubicBezTo>
                    <a:pt x="3067" y="13"/>
                    <a:pt x="3063" y="17"/>
                    <a:pt x="3059" y="17"/>
                  </a:cubicBezTo>
                  <a:lnTo>
                    <a:pt x="2942" y="17"/>
                  </a:lnTo>
                  <a:cubicBezTo>
                    <a:pt x="2938" y="17"/>
                    <a:pt x="2934" y="13"/>
                    <a:pt x="2934" y="8"/>
                  </a:cubicBezTo>
                  <a:cubicBezTo>
                    <a:pt x="2934" y="4"/>
                    <a:pt x="2938" y="0"/>
                    <a:pt x="2942" y="0"/>
                  </a:cubicBezTo>
                  <a:close/>
                  <a:moveTo>
                    <a:pt x="3125" y="0"/>
                  </a:moveTo>
                  <a:lnTo>
                    <a:pt x="3242" y="0"/>
                  </a:lnTo>
                  <a:cubicBezTo>
                    <a:pt x="3247" y="0"/>
                    <a:pt x="3250" y="4"/>
                    <a:pt x="3250" y="8"/>
                  </a:cubicBezTo>
                  <a:cubicBezTo>
                    <a:pt x="3250" y="13"/>
                    <a:pt x="3247" y="17"/>
                    <a:pt x="3242" y="17"/>
                  </a:cubicBezTo>
                  <a:lnTo>
                    <a:pt x="3125" y="17"/>
                  </a:lnTo>
                  <a:cubicBezTo>
                    <a:pt x="3121" y="17"/>
                    <a:pt x="3117" y="13"/>
                    <a:pt x="3117" y="8"/>
                  </a:cubicBezTo>
                  <a:cubicBezTo>
                    <a:pt x="3117" y="4"/>
                    <a:pt x="3121" y="0"/>
                    <a:pt x="3125" y="0"/>
                  </a:cubicBezTo>
                  <a:close/>
                  <a:moveTo>
                    <a:pt x="3309" y="0"/>
                  </a:moveTo>
                  <a:lnTo>
                    <a:pt x="3425" y="0"/>
                  </a:lnTo>
                  <a:cubicBezTo>
                    <a:pt x="3430" y="0"/>
                    <a:pt x="3434" y="4"/>
                    <a:pt x="3434" y="8"/>
                  </a:cubicBezTo>
                  <a:cubicBezTo>
                    <a:pt x="3434" y="13"/>
                    <a:pt x="3430" y="17"/>
                    <a:pt x="3425" y="17"/>
                  </a:cubicBezTo>
                  <a:lnTo>
                    <a:pt x="3309" y="17"/>
                  </a:lnTo>
                  <a:cubicBezTo>
                    <a:pt x="3304" y="17"/>
                    <a:pt x="3300" y="13"/>
                    <a:pt x="3300" y="8"/>
                  </a:cubicBezTo>
                  <a:cubicBezTo>
                    <a:pt x="3300" y="4"/>
                    <a:pt x="3304" y="0"/>
                    <a:pt x="3309" y="0"/>
                  </a:cubicBezTo>
                  <a:close/>
                  <a:moveTo>
                    <a:pt x="3492" y="0"/>
                  </a:moveTo>
                  <a:lnTo>
                    <a:pt x="3609" y="0"/>
                  </a:lnTo>
                  <a:cubicBezTo>
                    <a:pt x="3613" y="0"/>
                    <a:pt x="3617" y="4"/>
                    <a:pt x="3617" y="8"/>
                  </a:cubicBezTo>
                  <a:cubicBezTo>
                    <a:pt x="3617" y="13"/>
                    <a:pt x="3613" y="17"/>
                    <a:pt x="3609" y="17"/>
                  </a:cubicBezTo>
                  <a:lnTo>
                    <a:pt x="3492" y="17"/>
                  </a:lnTo>
                  <a:cubicBezTo>
                    <a:pt x="3488" y="17"/>
                    <a:pt x="3484" y="13"/>
                    <a:pt x="3484" y="8"/>
                  </a:cubicBezTo>
                  <a:cubicBezTo>
                    <a:pt x="3484" y="4"/>
                    <a:pt x="3488" y="0"/>
                    <a:pt x="3492" y="0"/>
                  </a:cubicBezTo>
                  <a:close/>
                  <a:moveTo>
                    <a:pt x="3675" y="0"/>
                  </a:moveTo>
                  <a:lnTo>
                    <a:pt x="3792" y="0"/>
                  </a:lnTo>
                  <a:cubicBezTo>
                    <a:pt x="3797" y="0"/>
                    <a:pt x="3800" y="4"/>
                    <a:pt x="3800" y="8"/>
                  </a:cubicBezTo>
                  <a:cubicBezTo>
                    <a:pt x="3800" y="13"/>
                    <a:pt x="3797" y="17"/>
                    <a:pt x="3792" y="17"/>
                  </a:cubicBezTo>
                  <a:lnTo>
                    <a:pt x="3675" y="17"/>
                  </a:lnTo>
                  <a:cubicBezTo>
                    <a:pt x="3671" y="17"/>
                    <a:pt x="3667" y="13"/>
                    <a:pt x="3667" y="8"/>
                  </a:cubicBezTo>
                  <a:cubicBezTo>
                    <a:pt x="3667" y="4"/>
                    <a:pt x="3671" y="0"/>
                    <a:pt x="3675" y="0"/>
                  </a:cubicBezTo>
                  <a:close/>
                  <a:moveTo>
                    <a:pt x="3859" y="0"/>
                  </a:moveTo>
                  <a:lnTo>
                    <a:pt x="3975" y="0"/>
                  </a:lnTo>
                  <a:cubicBezTo>
                    <a:pt x="3980" y="0"/>
                    <a:pt x="3984" y="4"/>
                    <a:pt x="3984" y="8"/>
                  </a:cubicBezTo>
                  <a:cubicBezTo>
                    <a:pt x="3984" y="13"/>
                    <a:pt x="3980" y="17"/>
                    <a:pt x="3975" y="17"/>
                  </a:cubicBezTo>
                  <a:lnTo>
                    <a:pt x="3859" y="17"/>
                  </a:lnTo>
                  <a:cubicBezTo>
                    <a:pt x="3854" y="17"/>
                    <a:pt x="3850" y="13"/>
                    <a:pt x="3850" y="8"/>
                  </a:cubicBezTo>
                  <a:cubicBezTo>
                    <a:pt x="3850" y="4"/>
                    <a:pt x="3854" y="0"/>
                    <a:pt x="3859" y="0"/>
                  </a:cubicBezTo>
                  <a:close/>
                  <a:moveTo>
                    <a:pt x="4042" y="0"/>
                  </a:moveTo>
                  <a:lnTo>
                    <a:pt x="4159" y="0"/>
                  </a:lnTo>
                  <a:cubicBezTo>
                    <a:pt x="4163" y="0"/>
                    <a:pt x="4167" y="4"/>
                    <a:pt x="4167" y="8"/>
                  </a:cubicBezTo>
                  <a:cubicBezTo>
                    <a:pt x="4167" y="13"/>
                    <a:pt x="4163" y="17"/>
                    <a:pt x="4159" y="17"/>
                  </a:cubicBezTo>
                  <a:lnTo>
                    <a:pt x="4042" y="17"/>
                  </a:lnTo>
                  <a:cubicBezTo>
                    <a:pt x="4038" y="17"/>
                    <a:pt x="4034" y="13"/>
                    <a:pt x="4034" y="8"/>
                  </a:cubicBezTo>
                  <a:cubicBezTo>
                    <a:pt x="4034" y="4"/>
                    <a:pt x="4038" y="0"/>
                    <a:pt x="4042" y="0"/>
                  </a:cubicBezTo>
                  <a:close/>
                  <a:moveTo>
                    <a:pt x="4225" y="0"/>
                  </a:moveTo>
                  <a:lnTo>
                    <a:pt x="4342" y="0"/>
                  </a:lnTo>
                  <a:cubicBezTo>
                    <a:pt x="4347" y="0"/>
                    <a:pt x="4350" y="4"/>
                    <a:pt x="4350" y="8"/>
                  </a:cubicBezTo>
                  <a:cubicBezTo>
                    <a:pt x="4350" y="13"/>
                    <a:pt x="4347" y="17"/>
                    <a:pt x="4342" y="17"/>
                  </a:cubicBezTo>
                  <a:lnTo>
                    <a:pt x="4225" y="17"/>
                  </a:lnTo>
                  <a:cubicBezTo>
                    <a:pt x="4221" y="17"/>
                    <a:pt x="4217" y="13"/>
                    <a:pt x="4217" y="8"/>
                  </a:cubicBezTo>
                  <a:cubicBezTo>
                    <a:pt x="4217" y="4"/>
                    <a:pt x="4221" y="0"/>
                    <a:pt x="4225" y="0"/>
                  </a:cubicBezTo>
                  <a:close/>
                  <a:moveTo>
                    <a:pt x="4409" y="0"/>
                  </a:moveTo>
                  <a:lnTo>
                    <a:pt x="4525" y="0"/>
                  </a:lnTo>
                  <a:cubicBezTo>
                    <a:pt x="4530" y="0"/>
                    <a:pt x="4534" y="4"/>
                    <a:pt x="4534" y="8"/>
                  </a:cubicBezTo>
                  <a:cubicBezTo>
                    <a:pt x="4534" y="13"/>
                    <a:pt x="4530" y="17"/>
                    <a:pt x="4525" y="17"/>
                  </a:cubicBezTo>
                  <a:lnTo>
                    <a:pt x="4409" y="17"/>
                  </a:lnTo>
                  <a:cubicBezTo>
                    <a:pt x="4404" y="17"/>
                    <a:pt x="4400" y="13"/>
                    <a:pt x="4400" y="8"/>
                  </a:cubicBezTo>
                  <a:cubicBezTo>
                    <a:pt x="4400" y="4"/>
                    <a:pt x="4404" y="0"/>
                    <a:pt x="4409" y="0"/>
                  </a:cubicBezTo>
                  <a:close/>
                  <a:moveTo>
                    <a:pt x="4592" y="0"/>
                  </a:moveTo>
                  <a:lnTo>
                    <a:pt x="4709" y="0"/>
                  </a:lnTo>
                  <a:cubicBezTo>
                    <a:pt x="4713" y="0"/>
                    <a:pt x="4717" y="4"/>
                    <a:pt x="4717" y="8"/>
                  </a:cubicBezTo>
                  <a:cubicBezTo>
                    <a:pt x="4717" y="13"/>
                    <a:pt x="4713" y="17"/>
                    <a:pt x="4709" y="17"/>
                  </a:cubicBezTo>
                  <a:lnTo>
                    <a:pt x="4592" y="17"/>
                  </a:lnTo>
                  <a:cubicBezTo>
                    <a:pt x="4588" y="17"/>
                    <a:pt x="4584" y="13"/>
                    <a:pt x="4584" y="8"/>
                  </a:cubicBezTo>
                  <a:cubicBezTo>
                    <a:pt x="4584" y="4"/>
                    <a:pt x="4588" y="0"/>
                    <a:pt x="4592" y="0"/>
                  </a:cubicBezTo>
                  <a:close/>
                  <a:moveTo>
                    <a:pt x="4775" y="0"/>
                  </a:moveTo>
                  <a:lnTo>
                    <a:pt x="4892" y="0"/>
                  </a:lnTo>
                  <a:cubicBezTo>
                    <a:pt x="4897" y="0"/>
                    <a:pt x="4900" y="4"/>
                    <a:pt x="4900" y="8"/>
                  </a:cubicBezTo>
                  <a:cubicBezTo>
                    <a:pt x="4900" y="13"/>
                    <a:pt x="4897" y="17"/>
                    <a:pt x="4892" y="17"/>
                  </a:cubicBezTo>
                  <a:lnTo>
                    <a:pt x="4775" y="17"/>
                  </a:lnTo>
                  <a:cubicBezTo>
                    <a:pt x="4771" y="17"/>
                    <a:pt x="4767" y="13"/>
                    <a:pt x="4767" y="8"/>
                  </a:cubicBezTo>
                  <a:cubicBezTo>
                    <a:pt x="4767" y="4"/>
                    <a:pt x="4771" y="0"/>
                    <a:pt x="4775" y="0"/>
                  </a:cubicBezTo>
                  <a:close/>
                  <a:moveTo>
                    <a:pt x="4959" y="0"/>
                  </a:moveTo>
                  <a:lnTo>
                    <a:pt x="5022" y="0"/>
                  </a:lnTo>
                  <a:cubicBezTo>
                    <a:pt x="5027" y="0"/>
                    <a:pt x="5030" y="4"/>
                    <a:pt x="5030" y="8"/>
                  </a:cubicBezTo>
                  <a:cubicBezTo>
                    <a:pt x="5030" y="13"/>
                    <a:pt x="5027" y="17"/>
                    <a:pt x="5022" y="17"/>
                  </a:cubicBezTo>
                  <a:lnTo>
                    <a:pt x="4959" y="17"/>
                  </a:lnTo>
                  <a:cubicBezTo>
                    <a:pt x="4954" y="17"/>
                    <a:pt x="4950" y="13"/>
                    <a:pt x="4950" y="8"/>
                  </a:cubicBezTo>
                  <a:cubicBezTo>
                    <a:pt x="4950" y="4"/>
                    <a:pt x="4954" y="0"/>
                    <a:pt x="4959" y="0"/>
                  </a:cubicBezTo>
                  <a:close/>
                </a:path>
              </a:pathLst>
            </a:custGeom>
            <a:solidFill>
              <a:srgbClr val="000000"/>
            </a:solidFill>
            <a:ln w="1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063" name="Freeform 1083"/>
            <p:cNvSpPr>
              <a:spLocks noEditPoints="1"/>
            </p:cNvSpPr>
            <p:nvPr/>
          </p:nvSpPr>
          <p:spPr bwMode="auto">
            <a:xfrm>
              <a:off x="2915" y="2786"/>
              <a:ext cx="536" cy="2"/>
            </a:xfrm>
            <a:custGeom>
              <a:avLst/>
              <a:gdLst>
                <a:gd name="T0" fmla="*/ 1 w 5030"/>
                <a:gd name="T1" fmla="*/ 0 h 17"/>
                <a:gd name="T2" fmla="*/ 2 w 5030"/>
                <a:gd name="T3" fmla="*/ 0 h 17"/>
                <a:gd name="T4" fmla="*/ 2 w 5030"/>
                <a:gd name="T5" fmla="*/ 0 h 17"/>
                <a:gd name="T6" fmla="*/ 6 w 5030"/>
                <a:gd name="T7" fmla="*/ 0 h 17"/>
                <a:gd name="T8" fmla="*/ 4 w 5030"/>
                <a:gd name="T9" fmla="*/ 0 h 17"/>
                <a:gd name="T10" fmla="*/ 8 w 5030"/>
                <a:gd name="T11" fmla="*/ 0 h 17"/>
                <a:gd name="T12" fmla="*/ 6 w 5030"/>
                <a:gd name="T13" fmla="*/ 0 h 17"/>
                <a:gd name="T14" fmla="*/ 10 w 5030"/>
                <a:gd name="T15" fmla="*/ 0 h 17"/>
                <a:gd name="T16" fmla="*/ 11 w 5030"/>
                <a:gd name="T17" fmla="*/ 0 h 17"/>
                <a:gd name="T18" fmla="*/ 11 w 5030"/>
                <a:gd name="T19" fmla="*/ 0 h 17"/>
                <a:gd name="T20" fmla="*/ 14 w 5030"/>
                <a:gd name="T21" fmla="*/ 0 h 17"/>
                <a:gd name="T22" fmla="*/ 12 w 5030"/>
                <a:gd name="T23" fmla="*/ 0 h 17"/>
                <a:gd name="T24" fmla="*/ 16 w 5030"/>
                <a:gd name="T25" fmla="*/ 0 h 17"/>
                <a:gd name="T26" fmla="*/ 15 w 5030"/>
                <a:gd name="T27" fmla="*/ 0 h 17"/>
                <a:gd name="T28" fmla="*/ 18 w 5030"/>
                <a:gd name="T29" fmla="*/ 0 h 17"/>
                <a:gd name="T30" fmla="*/ 19 w 5030"/>
                <a:gd name="T31" fmla="*/ 0 h 17"/>
                <a:gd name="T32" fmla="*/ 19 w 5030"/>
                <a:gd name="T33" fmla="*/ 0 h 17"/>
                <a:gd name="T34" fmla="*/ 22 w 5030"/>
                <a:gd name="T35" fmla="*/ 0 h 17"/>
                <a:gd name="T36" fmla="*/ 21 w 5030"/>
                <a:gd name="T37" fmla="*/ 0 h 17"/>
                <a:gd name="T38" fmla="*/ 24 w 5030"/>
                <a:gd name="T39" fmla="*/ 0 h 17"/>
                <a:gd name="T40" fmla="*/ 23 w 5030"/>
                <a:gd name="T41" fmla="*/ 0 h 17"/>
                <a:gd name="T42" fmla="*/ 26 w 5030"/>
                <a:gd name="T43" fmla="*/ 0 h 17"/>
                <a:gd name="T44" fmla="*/ 27 w 5030"/>
                <a:gd name="T45" fmla="*/ 0 h 17"/>
                <a:gd name="T46" fmla="*/ 27 w 5030"/>
                <a:gd name="T47" fmla="*/ 0 h 17"/>
                <a:gd name="T48" fmla="*/ 31 w 5030"/>
                <a:gd name="T49" fmla="*/ 0 h 17"/>
                <a:gd name="T50" fmla="*/ 29 w 5030"/>
                <a:gd name="T51" fmla="*/ 0 h 17"/>
                <a:gd name="T52" fmla="*/ 33 w 5030"/>
                <a:gd name="T53" fmla="*/ 0 h 17"/>
                <a:gd name="T54" fmla="*/ 31 w 5030"/>
                <a:gd name="T55" fmla="*/ 0 h 17"/>
                <a:gd name="T56" fmla="*/ 35 w 5030"/>
                <a:gd name="T57" fmla="*/ 0 h 17"/>
                <a:gd name="T58" fmla="*/ 35 w 5030"/>
                <a:gd name="T59" fmla="*/ 0 h 17"/>
                <a:gd name="T60" fmla="*/ 35 w 5030"/>
                <a:gd name="T61" fmla="*/ 0 h 17"/>
                <a:gd name="T62" fmla="*/ 39 w 5030"/>
                <a:gd name="T63" fmla="*/ 0 h 17"/>
                <a:gd name="T64" fmla="*/ 38 w 5030"/>
                <a:gd name="T65" fmla="*/ 0 h 17"/>
                <a:gd name="T66" fmla="*/ 41 w 5030"/>
                <a:gd name="T67" fmla="*/ 0 h 17"/>
                <a:gd name="T68" fmla="*/ 40 w 5030"/>
                <a:gd name="T69" fmla="*/ 0 h 17"/>
                <a:gd name="T70" fmla="*/ 43 w 5030"/>
                <a:gd name="T71" fmla="*/ 0 h 17"/>
                <a:gd name="T72" fmla="*/ 44 w 5030"/>
                <a:gd name="T73" fmla="*/ 0 h 17"/>
                <a:gd name="T74" fmla="*/ 44 w 5030"/>
                <a:gd name="T75" fmla="*/ 0 h 17"/>
                <a:gd name="T76" fmla="*/ 47 w 5030"/>
                <a:gd name="T77" fmla="*/ 0 h 17"/>
                <a:gd name="T78" fmla="*/ 46 w 5030"/>
                <a:gd name="T79" fmla="*/ 0 h 17"/>
                <a:gd name="T80" fmla="*/ 49 w 5030"/>
                <a:gd name="T81" fmla="*/ 0 h 17"/>
                <a:gd name="T82" fmla="*/ 48 w 5030"/>
                <a:gd name="T83" fmla="*/ 0 h 17"/>
                <a:gd name="T84" fmla="*/ 51 w 5030"/>
                <a:gd name="T85" fmla="*/ 0 h 17"/>
                <a:gd name="T86" fmla="*/ 52 w 5030"/>
                <a:gd name="T87" fmla="*/ 0 h 17"/>
                <a:gd name="T88" fmla="*/ 52 w 5030"/>
                <a:gd name="T89" fmla="*/ 0 h 17"/>
                <a:gd name="T90" fmla="*/ 56 w 5030"/>
                <a:gd name="T91" fmla="*/ 0 h 17"/>
                <a:gd name="T92" fmla="*/ 54 w 5030"/>
                <a:gd name="T93" fmla="*/ 0 h 17"/>
                <a:gd name="T94" fmla="*/ 57 w 5030"/>
                <a:gd name="T95" fmla="*/ 0 h 17"/>
                <a:gd name="T96" fmla="*/ 56 w 5030"/>
                <a:gd name="T97" fmla="*/ 0 h 1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5030" h="17">
                  <a:moveTo>
                    <a:pt x="9" y="0"/>
                  </a:moveTo>
                  <a:lnTo>
                    <a:pt x="125" y="0"/>
                  </a:lnTo>
                  <a:cubicBezTo>
                    <a:pt x="130" y="0"/>
                    <a:pt x="134" y="4"/>
                    <a:pt x="134" y="8"/>
                  </a:cubicBezTo>
                  <a:cubicBezTo>
                    <a:pt x="134" y="13"/>
                    <a:pt x="130" y="17"/>
                    <a:pt x="125" y="17"/>
                  </a:cubicBezTo>
                  <a:lnTo>
                    <a:pt x="9" y="17"/>
                  </a:lnTo>
                  <a:cubicBezTo>
                    <a:pt x="4" y="17"/>
                    <a:pt x="0" y="13"/>
                    <a:pt x="0" y="8"/>
                  </a:cubicBezTo>
                  <a:cubicBezTo>
                    <a:pt x="0" y="4"/>
                    <a:pt x="4" y="0"/>
                    <a:pt x="9" y="0"/>
                  </a:cubicBezTo>
                  <a:close/>
                  <a:moveTo>
                    <a:pt x="192" y="0"/>
                  </a:moveTo>
                  <a:lnTo>
                    <a:pt x="309" y="0"/>
                  </a:lnTo>
                  <a:cubicBezTo>
                    <a:pt x="313" y="0"/>
                    <a:pt x="317" y="4"/>
                    <a:pt x="317" y="8"/>
                  </a:cubicBezTo>
                  <a:cubicBezTo>
                    <a:pt x="317" y="13"/>
                    <a:pt x="313" y="17"/>
                    <a:pt x="309" y="17"/>
                  </a:cubicBezTo>
                  <a:lnTo>
                    <a:pt x="192" y="17"/>
                  </a:lnTo>
                  <a:cubicBezTo>
                    <a:pt x="188" y="17"/>
                    <a:pt x="184" y="13"/>
                    <a:pt x="184" y="8"/>
                  </a:cubicBezTo>
                  <a:cubicBezTo>
                    <a:pt x="184" y="4"/>
                    <a:pt x="188" y="0"/>
                    <a:pt x="192" y="0"/>
                  </a:cubicBezTo>
                  <a:close/>
                  <a:moveTo>
                    <a:pt x="375" y="0"/>
                  </a:moveTo>
                  <a:lnTo>
                    <a:pt x="492" y="0"/>
                  </a:lnTo>
                  <a:cubicBezTo>
                    <a:pt x="497" y="0"/>
                    <a:pt x="500" y="4"/>
                    <a:pt x="500" y="8"/>
                  </a:cubicBezTo>
                  <a:cubicBezTo>
                    <a:pt x="500" y="13"/>
                    <a:pt x="497" y="17"/>
                    <a:pt x="492" y="17"/>
                  </a:cubicBezTo>
                  <a:lnTo>
                    <a:pt x="375" y="17"/>
                  </a:lnTo>
                  <a:cubicBezTo>
                    <a:pt x="371" y="17"/>
                    <a:pt x="367" y="13"/>
                    <a:pt x="367" y="8"/>
                  </a:cubicBezTo>
                  <a:cubicBezTo>
                    <a:pt x="367" y="4"/>
                    <a:pt x="371" y="0"/>
                    <a:pt x="375" y="0"/>
                  </a:cubicBezTo>
                  <a:close/>
                  <a:moveTo>
                    <a:pt x="559" y="0"/>
                  </a:moveTo>
                  <a:lnTo>
                    <a:pt x="675" y="0"/>
                  </a:lnTo>
                  <a:cubicBezTo>
                    <a:pt x="680" y="0"/>
                    <a:pt x="684" y="4"/>
                    <a:pt x="684" y="8"/>
                  </a:cubicBezTo>
                  <a:cubicBezTo>
                    <a:pt x="684" y="13"/>
                    <a:pt x="680" y="17"/>
                    <a:pt x="675" y="17"/>
                  </a:cubicBezTo>
                  <a:lnTo>
                    <a:pt x="559" y="17"/>
                  </a:lnTo>
                  <a:cubicBezTo>
                    <a:pt x="554" y="17"/>
                    <a:pt x="550" y="13"/>
                    <a:pt x="550" y="8"/>
                  </a:cubicBezTo>
                  <a:cubicBezTo>
                    <a:pt x="550" y="4"/>
                    <a:pt x="554" y="0"/>
                    <a:pt x="559" y="0"/>
                  </a:cubicBezTo>
                  <a:close/>
                  <a:moveTo>
                    <a:pt x="742" y="0"/>
                  </a:moveTo>
                  <a:lnTo>
                    <a:pt x="859" y="0"/>
                  </a:lnTo>
                  <a:cubicBezTo>
                    <a:pt x="863" y="0"/>
                    <a:pt x="867" y="4"/>
                    <a:pt x="867" y="8"/>
                  </a:cubicBezTo>
                  <a:cubicBezTo>
                    <a:pt x="867" y="13"/>
                    <a:pt x="863" y="17"/>
                    <a:pt x="859" y="17"/>
                  </a:cubicBezTo>
                  <a:lnTo>
                    <a:pt x="742" y="17"/>
                  </a:lnTo>
                  <a:cubicBezTo>
                    <a:pt x="738" y="17"/>
                    <a:pt x="734" y="13"/>
                    <a:pt x="734" y="8"/>
                  </a:cubicBezTo>
                  <a:cubicBezTo>
                    <a:pt x="734" y="4"/>
                    <a:pt x="738" y="0"/>
                    <a:pt x="742" y="0"/>
                  </a:cubicBezTo>
                  <a:close/>
                  <a:moveTo>
                    <a:pt x="925" y="0"/>
                  </a:moveTo>
                  <a:lnTo>
                    <a:pt x="1042" y="0"/>
                  </a:lnTo>
                  <a:cubicBezTo>
                    <a:pt x="1047" y="0"/>
                    <a:pt x="1050" y="4"/>
                    <a:pt x="1050" y="8"/>
                  </a:cubicBezTo>
                  <a:cubicBezTo>
                    <a:pt x="1050" y="13"/>
                    <a:pt x="1047" y="17"/>
                    <a:pt x="1042" y="17"/>
                  </a:cubicBezTo>
                  <a:lnTo>
                    <a:pt x="925" y="17"/>
                  </a:lnTo>
                  <a:cubicBezTo>
                    <a:pt x="921" y="17"/>
                    <a:pt x="917" y="13"/>
                    <a:pt x="917" y="8"/>
                  </a:cubicBezTo>
                  <a:cubicBezTo>
                    <a:pt x="917" y="4"/>
                    <a:pt x="921" y="0"/>
                    <a:pt x="925" y="0"/>
                  </a:cubicBezTo>
                  <a:close/>
                  <a:moveTo>
                    <a:pt x="1109" y="0"/>
                  </a:moveTo>
                  <a:lnTo>
                    <a:pt x="1225" y="0"/>
                  </a:lnTo>
                  <a:cubicBezTo>
                    <a:pt x="1230" y="0"/>
                    <a:pt x="1234" y="4"/>
                    <a:pt x="1234" y="8"/>
                  </a:cubicBezTo>
                  <a:cubicBezTo>
                    <a:pt x="1234" y="13"/>
                    <a:pt x="1230" y="17"/>
                    <a:pt x="1225" y="17"/>
                  </a:cubicBezTo>
                  <a:lnTo>
                    <a:pt x="1109" y="17"/>
                  </a:lnTo>
                  <a:cubicBezTo>
                    <a:pt x="1104" y="17"/>
                    <a:pt x="1100" y="13"/>
                    <a:pt x="1100" y="8"/>
                  </a:cubicBezTo>
                  <a:cubicBezTo>
                    <a:pt x="1100" y="4"/>
                    <a:pt x="1104" y="0"/>
                    <a:pt x="1109" y="0"/>
                  </a:cubicBezTo>
                  <a:close/>
                  <a:moveTo>
                    <a:pt x="1292" y="0"/>
                  </a:moveTo>
                  <a:lnTo>
                    <a:pt x="1409" y="0"/>
                  </a:lnTo>
                  <a:cubicBezTo>
                    <a:pt x="1413" y="0"/>
                    <a:pt x="1417" y="4"/>
                    <a:pt x="1417" y="8"/>
                  </a:cubicBezTo>
                  <a:cubicBezTo>
                    <a:pt x="1417" y="13"/>
                    <a:pt x="1413" y="17"/>
                    <a:pt x="1409" y="17"/>
                  </a:cubicBezTo>
                  <a:lnTo>
                    <a:pt x="1292" y="17"/>
                  </a:lnTo>
                  <a:cubicBezTo>
                    <a:pt x="1288" y="17"/>
                    <a:pt x="1284" y="13"/>
                    <a:pt x="1284" y="8"/>
                  </a:cubicBezTo>
                  <a:cubicBezTo>
                    <a:pt x="1284" y="4"/>
                    <a:pt x="1288" y="0"/>
                    <a:pt x="1292" y="0"/>
                  </a:cubicBezTo>
                  <a:close/>
                  <a:moveTo>
                    <a:pt x="1475" y="0"/>
                  </a:moveTo>
                  <a:lnTo>
                    <a:pt x="1592" y="0"/>
                  </a:lnTo>
                  <a:cubicBezTo>
                    <a:pt x="1597" y="0"/>
                    <a:pt x="1600" y="4"/>
                    <a:pt x="1600" y="8"/>
                  </a:cubicBezTo>
                  <a:cubicBezTo>
                    <a:pt x="1600" y="13"/>
                    <a:pt x="1597" y="17"/>
                    <a:pt x="1592" y="17"/>
                  </a:cubicBezTo>
                  <a:lnTo>
                    <a:pt x="1475" y="17"/>
                  </a:lnTo>
                  <a:cubicBezTo>
                    <a:pt x="1471" y="17"/>
                    <a:pt x="1467" y="13"/>
                    <a:pt x="1467" y="8"/>
                  </a:cubicBezTo>
                  <a:cubicBezTo>
                    <a:pt x="1467" y="4"/>
                    <a:pt x="1471" y="0"/>
                    <a:pt x="1475" y="0"/>
                  </a:cubicBezTo>
                  <a:close/>
                  <a:moveTo>
                    <a:pt x="1659" y="0"/>
                  </a:moveTo>
                  <a:lnTo>
                    <a:pt x="1775" y="0"/>
                  </a:lnTo>
                  <a:cubicBezTo>
                    <a:pt x="1780" y="0"/>
                    <a:pt x="1784" y="4"/>
                    <a:pt x="1784" y="8"/>
                  </a:cubicBezTo>
                  <a:cubicBezTo>
                    <a:pt x="1784" y="13"/>
                    <a:pt x="1780" y="17"/>
                    <a:pt x="1775" y="17"/>
                  </a:cubicBezTo>
                  <a:lnTo>
                    <a:pt x="1659" y="17"/>
                  </a:lnTo>
                  <a:cubicBezTo>
                    <a:pt x="1654" y="17"/>
                    <a:pt x="1650" y="13"/>
                    <a:pt x="1650" y="8"/>
                  </a:cubicBezTo>
                  <a:cubicBezTo>
                    <a:pt x="1650" y="4"/>
                    <a:pt x="1654" y="0"/>
                    <a:pt x="1659" y="0"/>
                  </a:cubicBezTo>
                  <a:close/>
                  <a:moveTo>
                    <a:pt x="1842" y="0"/>
                  </a:moveTo>
                  <a:lnTo>
                    <a:pt x="1959" y="0"/>
                  </a:lnTo>
                  <a:cubicBezTo>
                    <a:pt x="1963" y="0"/>
                    <a:pt x="1967" y="4"/>
                    <a:pt x="1967" y="8"/>
                  </a:cubicBezTo>
                  <a:cubicBezTo>
                    <a:pt x="1967" y="13"/>
                    <a:pt x="1963" y="17"/>
                    <a:pt x="1959" y="17"/>
                  </a:cubicBezTo>
                  <a:lnTo>
                    <a:pt x="1842" y="17"/>
                  </a:lnTo>
                  <a:cubicBezTo>
                    <a:pt x="1838" y="17"/>
                    <a:pt x="1834" y="13"/>
                    <a:pt x="1834" y="8"/>
                  </a:cubicBezTo>
                  <a:cubicBezTo>
                    <a:pt x="1834" y="4"/>
                    <a:pt x="1838" y="0"/>
                    <a:pt x="1842" y="0"/>
                  </a:cubicBezTo>
                  <a:close/>
                  <a:moveTo>
                    <a:pt x="2025" y="0"/>
                  </a:moveTo>
                  <a:lnTo>
                    <a:pt x="2142" y="0"/>
                  </a:lnTo>
                  <a:cubicBezTo>
                    <a:pt x="2147" y="0"/>
                    <a:pt x="2150" y="4"/>
                    <a:pt x="2150" y="8"/>
                  </a:cubicBezTo>
                  <a:cubicBezTo>
                    <a:pt x="2150" y="13"/>
                    <a:pt x="2147" y="17"/>
                    <a:pt x="2142" y="17"/>
                  </a:cubicBezTo>
                  <a:lnTo>
                    <a:pt x="2025" y="17"/>
                  </a:lnTo>
                  <a:cubicBezTo>
                    <a:pt x="2021" y="17"/>
                    <a:pt x="2017" y="13"/>
                    <a:pt x="2017" y="8"/>
                  </a:cubicBezTo>
                  <a:cubicBezTo>
                    <a:pt x="2017" y="4"/>
                    <a:pt x="2021" y="0"/>
                    <a:pt x="2025" y="0"/>
                  </a:cubicBezTo>
                  <a:close/>
                  <a:moveTo>
                    <a:pt x="2209" y="0"/>
                  </a:moveTo>
                  <a:lnTo>
                    <a:pt x="2325" y="0"/>
                  </a:lnTo>
                  <a:cubicBezTo>
                    <a:pt x="2330" y="0"/>
                    <a:pt x="2334" y="4"/>
                    <a:pt x="2334" y="8"/>
                  </a:cubicBezTo>
                  <a:cubicBezTo>
                    <a:pt x="2334" y="13"/>
                    <a:pt x="2330" y="17"/>
                    <a:pt x="2325" y="17"/>
                  </a:cubicBezTo>
                  <a:lnTo>
                    <a:pt x="2209" y="17"/>
                  </a:lnTo>
                  <a:cubicBezTo>
                    <a:pt x="2204" y="17"/>
                    <a:pt x="2200" y="13"/>
                    <a:pt x="2200" y="8"/>
                  </a:cubicBezTo>
                  <a:cubicBezTo>
                    <a:pt x="2200" y="4"/>
                    <a:pt x="2204" y="0"/>
                    <a:pt x="2209" y="0"/>
                  </a:cubicBezTo>
                  <a:close/>
                  <a:moveTo>
                    <a:pt x="2392" y="0"/>
                  </a:moveTo>
                  <a:lnTo>
                    <a:pt x="2509" y="0"/>
                  </a:lnTo>
                  <a:cubicBezTo>
                    <a:pt x="2513" y="0"/>
                    <a:pt x="2517" y="4"/>
                    <a:pt x="2517" y="8"/>
                  </a:cubicBezTo>
                  <a:cubicBezTo>
                    <a:pt x="2517" y="13"/>
                    <a:pt x="2513" y="17"/>
                    <a:pt x="2509" y="17"/>
                  </a:cubicBezTo>
                  <a:lnTo>
                    <a:pt x="2392" y="17"/>
                  </a:lnTo>
                  <a:cubicBezTo>
                    <a:pt x="2388" y="17"/>
                    <a:pt x="2384" y="13"/>
                    <a:pt x="2384" y="8"/>
                  </a:cubicBezTo>
                  <a:cubicBezTo>
                    <a:pt x="2384" y="4"/>
                    <a:pt x="2388" y="0"/>
                    <a:pt x="2392" y="0"/>
                  </a:cubicBezTo>
                  <a:close/>
                  <a:moveTo>
                    <a:pt x="2575" y="0"/>
                  </a:moveTo>
                  <a:lnTo>
                    <a:pt x="2692" y="0"/>
                  </a:lnTo>
                  <a:cubicBezTo>
                    <a:pt x="2697" y="0"/>
                    <a:pt x="2700" y="4"/>
                    <a:pt x="2700" y="8"/>
                  </a:cubicBezTo>
                  <a:cubicBezTo>
                    <a:pt x="2700" y="13"/>
                    <a:pt x="2697" y="17"/>
                    <a:pt x="2692" y="17"/>
                  </a:cubicBezTo>
                  <a:lnTo>
                    <a:pt x="2575" y="17"/>
                  </a:lnTo>
                  <a:cubicBezTo>
                    <a:pt x="2571" y="17"/>
                    <a:pt x="2567" y="13"/>
                    <a:pt x="2567" y="8"/>
                  </a:cubicBezTo>
                  <a:cubicBezTo>
                    <a:pt x="2567" y="4"/>
                    <a:pt x="2571" y="0"/>
                    <a:pt x="2575" y="0"/>
                  </a:cubicBezTo>
                  <a:close/>
                  <a:moveTo>
                    <a:pt x="2759" y="0"/>
                  </a:moveTo>
                  <a:lnTo>
                    <a:pt x="2875" y="0"/>
                  </a:lnTo>
                  <a:cubicBezTo>
                    <a:pt x="2880" y="0"/>
                    <a:pt x="2884" y="4"/>
                    <a:pt x="2884" y="8"/>
                  </a:cubicBezTo>
                  <a:cubicBezTo>
                    <a:pt x="2884" y="13"/>
                    <a:pt x="2880" y="17"/>
                    <a:pt x="2875" y="17"/>
                  </a:cubicBezTo>
                  <a:lnTo>
                    <a:pt x="2759" y="17"/>
                  </a:lnTo>
                  <a:cubicBezTo>
                    <a:pt x="2754" y="17"/>
                    <a:pt x="2750" y="13"/>
                    <a:pt x="2750" y="8"/>
                  </a:cubicBezTo>
                  <a:cubicBezTo>
                    <a:pt x="2750" y="4"/>
                    <a:pt x="2754" y="0"/>
                    <a:pt x="2759" y="0"/>
                  </a:cubicBezTo>
                  <a:close/>
                  <a:moveTo>
                    <a:pt x="2942" y="0"/>
                  </a:moveTo>
                  <a:lnTo>
                    <a:pt x="3059" y="0"/>
                  </a:lnTo>
                  <a:cubicBezTo>
                    <a:pt x="3063" y="0"/>
                    <a:pt x="3067" y="4"/>
                    <a:pt x="3067" y="8"/>
                  </a:cubicBezTo>
                  <a:cubicBezTo>
                    <a:pt x="3067" y="13"/>
                    <a:pt x="3063" y="17"/>
                    <a:pt x="3059" y="17"/>
                  </a:cubicBezTo>
                  <a:lnTo>
                    <a:pt x="2942" y="17"/>
                  </a:lnTo>
                  <a:cubicBezTo>
                    <a:pt x="2938" y="17"/>
                    <a:pt x="2934" y="13"/>
                    <a:pt x="2934" y="8"/>
                  </a:cubicBezTo>
                  <a:cubicBezTo>
                    <a:pt x="2934" y="4"/>
                    <a:pt x="2938" y="0"/>
                    <a:pt x="2942" y="0"/>
                  </a:cubicBezTo>
                  <a:close/>
                  <a:moveTo>
                    <a:pt x="3125" y="0"/>
                  </a:moveTo>
                  <a:lnTo>
                    <a:pt x="3242" y="0"/>
                  </a:lnTo>
                  <a:cubicBezTo>
                    <a:pt x="3247" y="0"/>
                    <a:pt x="3250" y="4"/>
                    <a:pt x="3250" y="8"/>
                  </a:cubicBezTo>
                  <a:cubicBezTo>
                    <a:pt x="3250" y="13"/>
                    <a:pt x="3247" y="17"/>
                    <a:pt x="3242" y="17"/>
                  </a:cubicBezTo>
                  <a:lnTo>
                    <a:pt x="3125" y="17"/>
                  </a:lnTo>
                  <a:cubicBezTo>
                    <a:pt x="3121" y="17"/>
                    <a:pt x="3117" y="13"/>
                    <a:pt x="3117" y="8"/>
                  </a:cubicBezTo>
                  <a:cubicBezTo>
                    <a:pt x="3117" y="4"/>
                    <a:pt x="3121" y="0"/>
                    <a:pt x="3125" y="0"/>
                  </a:cubicBezTo>
                  <a:close/>
                  <a:moveTo>
                    <a:pt x="3309" y="0"/>
                  </a:moveTo>
                  <a:lnTo>
                    <a:pt x="3425" y="0"/>
                  </a:lnTo>
                  <a:cubicBezTo>
                    <a:pt x="3430" y="0"/>
                    <a:pt x="3434" y="4"/>
                    <a:pt x="3434" y="8"/>
                  </a:cubicBezTo>
                  <a:cubicBezTo>
                    <a:pt x="3434" y="13"/>
                    <a:pt x="3430" y="17"/>
                    <a:pt x="3425" y="17"/>
                  </a:cubicBezTo>
                  <a:lnTo>
                    <a:pt x="3309" y="17"/>
                  </a:lnTo>
                  <a:cubicBezTo>
                    <a:pt x="3304" y="17"/>
                    <a:pt x="3300" y="13"/>
                    <a:pt x="3300" y="8"/>
                  </a:cubicBezTo>
                  <a:cubicBezTo>
                    <a:pt x="3300" y="4"/>
                    <a:pt x="3304" y="0"/>
                    <a:pt x="3309" y="0"/>
                  </a:cubicBezTo>
                  <a:close/>
                  <a:moveTo>
                    <a:pt x="3492" y="0"/>
                  </a:moveTo>
                  <a:lnTo>
                    <a:pt x="3609" y="0"/>
                  </a:lnTo>
                  <a:cubicBezTo>
                    <a:pt x="3613" y="0"/>
                    <a:pt x="3617" y="4"/>
                    <a:pt x="3617" y="8"/>
                  </a:cubicBezTo>
                  <a:cubicBezTo>
                    <a:pt x="3617" y="13"/>
                    <a:pt x="3613" y="17"/>
                    <a:pt x="3609" y="17"/>
                  </a:cubicBezTo>
                  <a:lnTo>
                    <a:pt x="3492" y="17"/>
                  </a:lnTo>
                  <a:cubicBezTo>
                    <a:pt x="3488" y="17"/>
                    <a:pt x="3484" y="13"/>
                    <a:pt x="3484" y="8"/>
                  </a:cubicBezTo>
                  <a:cubicBezTo>
                    <a:pt x="3484" y="4"/>
                    <a:pt x="3488" y="0"/>
                    <a:pt x="3492" y="0"/>
                  </a:cubicBezTo>
                  <a:close/>
                  <a:moveTo>
                    <a:pt x="3675" y="0"/>
                  </a:moveTo>
                  <a:lnTo>
                    <a:pt x="3792" y="0"/>
                  </a:lnTo>
                  <a:cubicBezTo>
                    <a:pt x="3797" y="0"/>
                    <a:pt x="3800" y="4"/>
                    <a:pt x="3800" y="8"/>
                  </a:cubicBezTo>
                  <a:cubicBezTo>
                    <a:pt x="3800" y="13"/>
                    <a:pt x="3797" y="17"/>
                    <a:pt x="3792" y="17"/>
                  </a:cubicBezTo>
                  <a:lnTo>
                    <a:pt x="3675" y="17"/>
                  </a:lnTo>
                  <a:cubicBezTo>
                    <a:pt x="3671" y="17"/>
                    <a:pt x="3667" y="13"/>
                    <a:pt x="3667" y="8"/>
                  </a:cubicBezTo>
                  <a:cubicBezTo>
                    <a:pt x="3667" y="4"/>
                    <a:pt x="3671" y="0"/>
                    <a:pt x="3675" y="0"/>
                  </a:cubicBezTo>
                  <a:close/>
                  <a:moveTo>
                    <a:pt x="3859" y="0"/>
                  </a:moveTo>
                  <a:lnTo>
                    <a:pt x="3975" y="0"/>
                  </a:lnTo>
                  <a:cubicBezTo>
                    <a:pt x="3980" y="0"/>
                    <a:pt x="3984" y="4"/>
                    <a:pt x="3984" y="8"/>
                  </a:cubicBezTo>
                  <a:cubicBezTo>
                    <a:pt x="3984" y="13"/>
                    <a:pt x="3980" y="17"/>
                    <a:pt x="3975" y="17"/>
                  </a:cubicBezTo>
                  <a:lnTo>
                    <a:pt x="3859" y="17"/>
                  </a:lnTo>
                  <a:cubicBezTo>
                    <a:pt x="3854" y="17"/>
                    <a:pt x="3850" y="13"/>
                    <a:pt x="3850" y="8"/>
                  </a:cubicBezTo>
                  <a:cubicBezTo>
                    <a:pt x="3850" y="4"/>
                    <a:pt x="3854" y="0"/>
                    <a:pt x="3859" y="0"/>
                  </a:cubicBezTo>
                  <a:close/>
                  <a:moveTo>
                    <a:pt x="4042" y="0"/>
                  </a:moveTo>
                  <a:lnTo>
                    <a:pt x="4159" y="0"/>
                  </a:lnTo>
                  <a:cubicBezTo>
                    <a:pt x="4163" y="0"/>
                    <a:pt x="4167" y="4"/>
                    <a:pt x="4167" y="8"/>
                  </a:cubicBezTo>
                  <a:cubicBezTo>
                    <a:pt x="4167" y="13"/>
                    <a:pt x="4163" y="17"/>
                    <a:pt x="4159" y="17"/>
                  </a:cubicBezTo>
                  <a:lnTo>
                    <a:pt x="4042" y="17"/>
                  </a:lnTo>
                  <a:cubicBezTo>
                    <a:pt x="4038" y="17"/>
                    <a:pt x="4034" y="13"/>
                    <a:pt x="4034" y="8"/>
                  </a:cubicBezTo>
                  <a:cubicBezTo>
                    <a:pt x="4034" y="4"/>
                    <a:pt x="4038" y="0"/>
                    <a:pt x="4042" y="0"/>
                  </a:cubicBezTo>
                  <a:close/>
                  <a:moveTo>
                    <a:pt x="4225" y="0"/>
                  </a:moveTo>
                  <a:lnTo>
                    <a:pt x="4342" y="0"/>
                  </a:lnTo>
                  <a:cubicBezTo>
                    <a:pt x="4347" y="0"/>
                    <a:pt x="4350" y="4"/>
                    <a:pt x="4350" y="8"/>
                  </a:cubicBezTo>
                  <a:cubicBezTo>
                    <a:pt x="4350" y="13"/>
                    <a:pt x="4347" y="17"/>
                    <a:pt x="4342" y="17"/>
                  </a:cubicBezTo>
                  <a:lnTo>
                    <a:pt x="4225" y="17"/>
                  </a:lnTo>
                  <a:cubicBezTo>
                    <a:pt x="4221" y="17"/>
                    <a:pt x="4217" y="13"/>
                    <a:pt x="4217" y="8"/>
                  </a:cubicBezTo>
                  <a:cubicBezTo>
                    <a:pt x="4217" y="4"/>
                    <a:pt x="4221" y="0"/>
                    <a:pt x="4225" y="0"/>
                  </a:cubicBezTo>
                  <a:close/>
                  <a:moveTo>
                    <a:pt x="4409" y="0"/>
                  </a:moveTo>
                  <a:lnTo>
                    <a:pt x="4525" y="0"/>
                  </a:lnTo>
                  <a:cubicBezTo>
                    <a:pt x="4530" y="0"/>
                    <a:pt x="4534" y="4"/>
                    <a:pt x="4534" y="8"/>
                  </a:cubicBezTo>
                  <a:cubicBezTo>
                    <a:pt x="4534" y="13"/>
                    <a:pt x="4530" y="17"/>
                    <a:pt x="4525" y="17"/>
                  </a:cubicBezTo>
                  <a:lnTo>
                    <a:pt x="4409" y="17"/>
                  </a:lnTo>
                  <a:cubicBezTo>
                    <a:pt x="4404" y="17"/>
                    <a:pt x="4400" y="13"/>
                    <a:pt x="4400" y="8"/>
                  </a:cubicBezTo>
                  <a:cubicBezTo>
                    <a:pt x="4400" y="4"/>
                    <a:pt x="4404" y="0"/>
                    <a:pt x="4409" y="0"/>
                  </a:cubicBezTo>
                  <a:close/>
                  <a:moveTo>
                    <a:pt x="4592" y="0"/>
                  </a:moveTo>
                  <a:lnTo>
                    <a:pt x="4709" y="0"/>
                  </a:lnTo>
                  <a:cubicBezTo>
                    <a:pt x="4713" y="0"/>
                    <a:pt x="4717" y="4"/>
                    <a:pt x="4717" y="8"/>
                  </a:cubicBezTo>
                  <a:cubicBezTo>
                    <a:pt x="4717" y="13"/>
                    <a:pt x="4713" y="17"/>
                    <a:pt x="4709" y="17"/>
                  </a:cubicBezTo>
                  <a:lnTo>
                    <a:pt x="4592" y="17"/>
                  </a:lnTo>
                  <a:cubicBezTo>
                    <a:pt x="4588" y="17"/>
                    <a:pt x="4584" y="13"/>
                    <a:pt x="4584" y="8"/>
                  </a:cubicBezTo>
                  <a:cubicBezTo>
                    <a:pt x="4584" y="4"/>
                    <a:pt x="4588" y="0"/>
                    <a:pt x="4592" y="0"/>
                  </a:cubicBezTo>
                  <a:close/>
                  <a:moveTo>
                    <a:pt x="4775" y="0"/>
                  </a:moveTo>
                  <a:lnTo>
                    <a:pt x="4892" y="0"/>
                  </a:lnTo>
                  <a:cubicBezTo>
                    <a:pt x="4897" y="0"/>
                    <a:pt x="4900" y="4"/>
                    <a:pt x="4900" y="8"/>
                  </a:cubicBezTo>
                  <a:cubicBezTo>
                    <a:pt x="4900" y="13"/>
                    <a:pt x="4897" y="17"/>
                    <a:pt x="4892" y="17"/>
                  </a:cubicBezTo>
                  <a:lnTo>
                    <a:pt x="4775" y="17"/>
                  </a:lnTo>
                  <a:cubicBezTo>
                    <a:pt x="4771" y="17"/>
                    <a:pt x="4767" y="13"/>
                    <a:pt x="4767" y="8"/>
                  </a:cubicBezTo>
                  <a:cubicBezTo>
                    <a:pt x="4767" y="4"/>
                    <a:pt x="4771" y="0"/>
                    <a:pt x="4775" y="0"/>
                  </a:cubicBezTo>
                  <a:close/>
                  <a:moveTo>
                    <a:pt x="4959" y="0"/>
                  </a:moveTo>
                  <a:lnTo>
                    <a:pt x="5022" y="0"/>
                  </a:lnTo>
                  <a:cubicBezTo>
                    <a:pt x="5027" y="0"/>
                    <a:pt x="5030" y="4"/>
                    <a:pt x="5030" y="8"/>
                  </a:cubicBezTo>
                  <a:cubicBezTo>
                    <a:pt x="5030" y="13"/>
                    <a:pt x="5027" y="17"/>
                    <a:pt x="5022" y="17"/>
                  </a:cubicBezTo>
                  <a:lnTo>
                    <a:pt x="4959" y="17"/>
                  </a:lnTo>
                  <a:cubicBezTo>
                    <a:pt x="4954" y="17"/>
                    <a:pt x="4950" y="13"/>
                    <a:pt x="4950" y="8"/>
                  </a:cubicBezTo>
                  <a:cubicBezTo>
                    <a:pt x="4950" y="4"/>
                    <a:pt x="4954" y="0"/>
                    <a:pt x="4959" y="0"/>
                  </a:cubicBezTo>
                  <a:close/>
                </a:path>
              </a:pathLst>
            </a:custGeom>
            <a:solidFill>
              <a:srgbClr val="000000"/>
            </a:solidFill>
            <a:ln w="1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064" name="Freeform 1084"/>
            <p:cNvSpPr>
              <a:spLocks noEditPoints="1"/>
            </p:cNvSpPr>
            <p:nvPr/>
          </p:nvSpPr>
          <p:spPr bwMode="auto">
            <a:xfrm>
              <a:off x="2915" y="2894"/>
              <a:ext cx="536" cy="2"/>
            </a:xfrm>
            <a:custGeom>
              <a:avLst/>
              <a:gdLst>
                <a:gd name="T0" fmla="*/ 1 w 5030"/>
                <a:gd name="T1" fmla="*/ 0 h 17"/>
                <a:gd name="T2" fmla="*/ 2 w 5030"/>
                <a:gd name="T3" fmla="*/ 0 h 17"/>
                <a:gd name="T4" fmla="*/ 2 w 5030"/>
                <a:gd name="T5" fmla="*/ 0 h 17"/>
                <a:gd name="T6" fmla="*/ 6 w 5030"/>
                <a:gd name="T7" fmla="*/ 0 h 17"/>
                <a:gd name="T8" fmla="*/ 4 w 5030"/>
                <a:gd name="T9" fmla="*/ 0 h 17"/>
                <a:gd name="T10" fmla="*/ 8 w 5030"/>
                <a:gd name="T11" fmla="*/ 0 h 17"/>
                <a:gd name="T12" fmla="*/ 6 w 5030"/>
                <a:gd name="T13" fmla="*/ 0 h 17"/>
                <a:gd name="T14" fmla="*/ 10 w 5030"/>
                <a:gd name="T15" fmla="*/ 0 h 17"/>
                <a:gd name="T16" fmla="*/ 11 w 5030"/>
                <a:gd name="T17" fmla="*/ 0 h 17"/>
                <a:gd name="T18" fmla="*/ 11 w 5030"/>
                <a:gd name="T19" fmla="*/ 0 h 17"/>
                <a:gd name="T20" fmla="*/ 14 w 5030"/>
                <a:gd name="T21" fmla="*/ 0 h 17"/>
                <a:gd name="T22" fmla="*/ 12 w 5030"/>
                <a:gd name="T23" fmla="*/ 0 h 17"/>
                <a:gd name="T24" fmla="*/ 16 w 5030"/>
                <a:gd name="T25" fmla="*/ 0 h 17"/>
                <a:gd name="T26" fmla="*/ 15 w 5030"/>
                <a:gd name="T27" fmla="*/ 0 h 17"/>
                <a:gd name="T28" fmla="*/ 18 w 5030"/>
                <a:gd name="T29" fmla="*/ 0 h 17"/>
                <a:gd name="T30" fmla="*/ 19 w 5030"/>
                <a:gd name="T31" fmla="*/ 0 h 17"/>
                <a:gd name="T32" fmla="*/ 19 w 5030"/>
                <a:gd name="T33" fmla="*/ 0 h 17"/>
                <a:gd name="T34" fmla="*/ 22 w 5030"/>
                <a:gd name="T35" fmla="*/ 0 h 17"/>
                <a:gd name="T36" fmla="*/ 21 w 5030"/>
                <a:gd name="T37" fmla="*/ 0 h 17"/>
                <a:gd name="T38" fmla="*/ 24 w 5030"/>
                <a:gd name="T39" fmla="*/ 0 h 17"/>
                <a:gd name="T40" fmla="*/ 23 w 5030"/>
                <a:gd name="T41" fmla="*/ 0 h 17"/>
                <a:gd name="T42" fmla="*/ 26 w 5030"/>
                <a:gd name="T43" fmla="*/ 0 h 17"/>
                <a:gd name="T44" fmla="*/ 27 w 5030"/>
                <a:gd name="T45" fmla="*/ 0 h 17"/>
                <a:gd name="T46" fmla="*/ 27 w 5030"/>
                <a:gd name="T47" fmla="*/ 0 h 17"/>
                <a:gd name="T48" fmla="*/ 31 w 5030"/>
                <a:gd name="T49" fmla="*/ 0 h 17"/>
                <a:gd name="T50" fmla="*/ 29 w 5030"/>
                <a:gd name="T51" fmla="*/ 0 h 17"/>
                <a:gd name="T52" fmla="*/ 33 w 5030"/>
                <a:gd name="T53" fmla="*/ 0 h 17"/>
                <a:gd name="T54" fmla="*/ 31 w 5030"/>
                <a:gd name="T55" fmla="*/ 0 h 17"/>
                <a:gd name="T56" fmla="*/ 35 w 5030"/>
                <a:gd name="T57" fmla="*/ 0 h 17"/>
                <a:gd name="T58" fmla="*/ 35 w 5030"/>
                <a:gd name="T59" fmla="*/ 0 h 17"/>
                <a:gd name="T60" fmla="*/ 35 w 5030"/>
                <a:gd name="T61" fmla="*/ 0 h 17"/>
                <a:gd name="T62" fmla="*/ 39 w 5030"/>
                <a:gd name="T63" fmla="*/ 0 h 17"/>
                <a:gd name="T64" fmla="*/ 38 w 5030"/>
                <a:gd name="T65" fmla="*/ 0 h 17"/>
                <a:gd name="T66" fmla="*/ 41 w 5030"/>
                <a:gd name="T67" fmla="*/ 0 h 17"/>
                <a:gd name="T68" fmla="*/ 40 w 5030"/>
                <a:gd name="T69" fmla="*/ 0 h 17"/>
                <a:gd name="T70" fmla="*/ 43 w 5030"/>
                <a:gd name="T71" fmla="*/ 0 h 17"/>
                <a:gd name="T72" fmla="*/ 44 w 5030"/>
                <a:gd name="T73" fmla="*/ 0 h 17"/>
                <a:gd name="T74" fmla="*/ 44 w 5030"/>
                <a:gd name="T75" fmla="*/ 0 h 17"/>
                <a:gd name="T76" fmla="*/ 47 w 5030"/>
                <a:gd name="T77" fmla="*/ 0 h 17"/>
                <a:gd name="T78" fmla="*/ 46 w 5030"/>
                <a:gd name="T79" fmla="*/ 0 h 17"/>
                <a:gd name="T80" fmla="*/ 49 w 5030"/>
                <a:gd name="T81" fmla="*/ 0 h 17"/>
                <a:gd name="T82" fmla="*/ 48 w 5030"/>
                <a:gd name="T83" fmla="*/ 0 h 17"/>
                <a:gd name="T84" fmla="*/ 51 w 5030"/>
                <a:gd name="T85" fmla="*/ 0 h 17"/>
                <a:gd name="T86" fmla="*/ 52 w 5030"/>
                <a:gd name="T87" fmla="*/ 0 h 17"/>
                <a:gd name="T88" fmla="*/ 52 w 5030"/>
                <a:gd name="T89" fmla="*/ 0 h 17"/>
                <a:gd name="T90" fmla="*/ 56 w 5030"/>
                <a:gd name="T91" fmla="*/ 0 h 17"/>
                <a:gd name="T92" fmla="*/ 54 w 5030"/>
                <a:gd name="T93" fmla="*/ 0 h 17"/>
                <a:gd name="T94" fmla="*/ 57 w 5030"/>
                <a:gd name="T95" fmla="*/ 0 h 17"/>
                <a:gd name="T96" fmla="*/ 56 w 5030"/>
                <a:gd name="T97" fmla="*/ 0 h 1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5030" h="17">
                  <a:moveTo>
                    <a:pt x="9" y="0"/>
                  </a:moveTo>
                  <a:lnTo>
                    <a:pt x="125" y="0"/>
                  </a:lnTo>
                  <a:cubicBezTo>
                    <a:pt x="130" y="0"/>
                    <a:pt x="134" y="4"/>
                    <a:pt x="134" y="8"/>
                  </a:cubicBezTo>
                  <a:cubicBezTo>
                    <a:pt x="134" y="13"/>
                    <a:pt x="130" y="17"/>
                    <a:pt x="125" y="17"/>
                  </a:cubicBezTo>
                  <a:lnTo>
                    <a:pt x="9" y="17"/>
                  </a:lnTo>
                  <a:cubicBezTo>
                    <a:pt x="4" y="17"/>
                    <a:pt x="0" y="13"/>
                    <a:pt x="0" y="8"/>
                  </a:cubicBezTo>
                  <a:cubicBezTo>
                    <a:pt x="0" y="4"/>
                    <a:pt x="4" y="0"/>
                    <a:pt x="9" y="0"/>
                  </a:cubicBezTo>
                  <a:close/>
                  <a:moveTo>
                    <a:pt x="192" y="0"/>
                  </a:moveTo>
                  <a:lnTo>
                    <a:pt x="309" y="0"/>
                  </a:lnTo>
                  <a:cubicBezTo>
                    <a:pt x="313" y="0"/>
                    <a:pt x="317" y="4"/>
                    <a:pt x="317" y="8"/>
                  </a:cubicBezTo>
                  <a:cubicBezTo>
                    <a:pt x="317" y="13"/>
                    <a:pt x="313" y="17"/>
                    <a:pt x="309" y="17"/>
                  </a:cubicBezTo>
                  <a:lnTo>
                    <a:pt x="192" y="17"/>
                  </a:lnTo>
                  <a:cubicBezTo>
                    <a:pt x="188" y="17"/>
                    <a:pt x="184" y="13"/>
                    <a:pt x="184" y="8"/>
                  </a:cubicBezTo>
                  <a:cubicBezTo>
                    <a:pt x="184" y="4"/>
                    <a:pt x="188" y="0"/>
                    <a:pt x="192" y="0"/>
                  </a:cubicBezTo>
                  <a:close/>
                  <a:moveTo>
                    <a:pt x="375" y="0"/>
                  </a:moveTo>
                  <a:lnTo>
                    <a:pt x="492" y="0"/>
                  </a:lnTo>
                  <a:cubicBezTo>
                    <a:pt x="497" y="0"/>
                    <a:pt x="500" y="4"/>
                    <a:pt x="500" y="8"/>
                  </a:cubicBezTo>
                  <a:cubicBezTo>
                    <a:pt x="500" y="13"/>
                    <a:pt x="497" y="17"/>
                    <a:pt x="492" y="17"/>
                  </a:cubicBezTo>
                  <a:lnTo>
                    <a:pt x="375" y="17"/>
                  </a:lnTo>
                  <a:cubicBezTo>
                    <a:pt x="371" y="17"/>
                    <a:pt x="367" y="13"/>
                    <a:pt x="367" y="8"/>
                  </a:cubicBezTo>
                  <a:cubicBezTo>
                    <a:pt x="367" y="4"/>
                    <a:pt x="371" y="0"/>
                    <a:pt x="375" y="0"/>
                  </a:cubicBezTo>
                  <a:close/>
                  <a:moveTo>
                    <a:pt x="559" y="0"/>
                  </a:moveTo>
                  <a:lnTo>
                    <a:pt x="675" y="0"/>
                  </a:lnTo>
                  <a:cubicBezTo>
                    <a:pt x="680" y="0"/>
                    <a:pt x="684" y="4"/>
                    <a:pt x="684" y="8"/>
                  </a:cubicBezTo>
                  <a:cubicBezTo>
                    <a:pt x="684" y="13"/>
                    <a:pt x="680" y="17"/>
                    <a:pt x="675" y="17"/>
                  </a:cubicBezTo>
                  <a:lnTo>
                    <a:pt x="559" y="17"/>
                  </a:lnTo>
                  <a:cubicBezTo>
                    <a:pt x="554" y="17"/>
                    <a:pt x="550" y="13"/>
                    <a:pt x="550" y="8"/>
                  </a:cubicBezTo>
                  <a:cubicBezTo>
                    <a:pt x="550" y="4"/>
                    <a:pt x="554" y="0"/>
                    <a:pt x="559" y="0"/>
                  </a:cubicBezTo>
                  <a:close/>
                  <a:moveTo>
                    <a:pt x="742" y="0"/>
                  </a:moveTo>
                  <a:lnTo>
                    <a:pt x="859" y="0"/>
                  </a:lnTo>
                  <a:cubicBezTo>
                    <a:pt x="863" y="0"/>
                    <a:pt x="867" y="4"/>
                    <a:pt x="867" y="8"/>
                  </a:cubicBezTo>
                  <a:cubicBezTo>
                    <a:pt x="867" y="13"/>
                    <a:pt x="863" y="17"/>
                    <a:pt x="859" y="17"/>
                  </a:cubicBezTo>
                  <a:lnTo>
                    <a:pt x="742" y="17"/>
                  </a:lnTo>
                  <a:cubicBezTo>
                    <a:pt x="738" y="17"/>
                    <a:pt x="734" y="13"/>
                    <a:pt x="734" y="8"/>
                  </a:cubicBezTo>
                  <a:cubicBezTo>
                    <a:pt x="734" y="4"/>
                    <a:pt x="738" y="0"/>
                    <a:pt x="742" y="0"/>
                  </a:cubicBezTo>
                  <a:close/>
                  <a:moveTo>
                    <a:pt x="925" y="0"/>
                  </a:moveTo>
                  <a:lnTo>
                    <a:pt x="1042" y="0"/>
                  </a:lnTo>
                  <a:cubicBezTo>
                    <a:pt x="1047" y="0"/>
                    <a:pt x="1050" y="4"/>
                    <a:pt x="1050" y="8"/>
                  </a:cubicBezTo>
                  <a:cubicBezTo>
                    <a:pt x="1050" y="13"/>
                    <a:pt x="1047" y="17"/>
                    <a:pt x="1042" y="17"/>
                  </a:cubicBezTo>
                  <a:lnTo>
                    <a:pt x="925" y="17"/>
                  </a:lnTo>
                  <a:cubicBezTo>
                    <a:pt x="921" y="17"/>
                    <a:pt x="917" y="13"/>
                    <a:pt x="917" y="8"/>
                  </a:cubicBezTo>
                  <a:cubicBezTo>
                    <a:pt x="917" y="4"/>
                    <a:pt x="921" y="0"/>
                    <a:pt x="925" y="0"/>
                  </a:cubicBezTo>
                  <a:close/>
                  <a:moveTo>
                    <a:pt x="1109" y="0"/>
                  </a:moveTo>
                  <a:lnTo>
                    <a:pt x="1225" y="0"/>
                  </a:lnTo>
                  <a:cubicBezTo>
                    <a:pt x="1230" y="0"/>
                    <a:pt x="1234" y="4"/>
                    <a:pt x="1234" y="8"/>
                  </a:cubicBezTo>
                  <a:cubicBezTo>
                    <a:pt x="1234" y="13"/>
                    <a:pt x="1230" y="17"/>
                    <a:pt x="1225" y="17"/>
                  </a:cubicBezTo>
                  <a:lnTo>
                    <a:pt x="1109" y="17"/>
                  </a:lnTo>
                  <a:cubicBezTo>
                    <a:pt x="1104" y="17"/>
                    <a:pt x="1100" y="13"/>
                    <a:pt x="1100" y="8"/>
                  </a:cubicBezTo>
                  <a:cubicBezTo>
                    <a:pt x="1100" y="4"/>
                    <a:pt x="1104" y="0"/>
                    <a:pt x="1109" y="0"/>
                  </a:cubicBezTo>
                  <a:close/>
                  <a:moveTo>
                    <a:pt x="1292" y="0"/>
                  </a:moveTo>
                  <a:lnTo>
                    <a:pt x="1409" y="0"/>
                  </a:lnTo>
                  <a:cubicBezTo>
                    <a:pt x="1413" y="0"/>
                    <a:pt x="1417" y="4"/>
                    <a:pt x="1417" y="8"/>
                  </a:cubicBezTo>
                  <a:cubicBezTo>
                    <a:pt x="1417" y="13"/>
                    <a:pt x="1413" y="17"/>
                    <a:pt x="1409" y="17"/>
                  </a:cubicBezTo>
                  <a:lnTo>
                    <a:pt x="1292" y="17"/>
                  </a:lnTo>
                  <a:cubicBezTo>
                    <a:pt x="1288" y="17"/>
                    <a:pt x="1284" y="13"/>
                    <a:pt x="1284" y="8"/>
                  </a:cubicBezTo>
                  <a:cubicBezTo>
                    <a:pt x="1284" y="4"/>
                    <a:pt x="1288" y="0"/>
                    <a:pt x="1292" y="0"/>
                  </a:cubicBezTo>
                  <a:close/>
                  <a:moveTo>
                    <a:pt x="1475" y="0"/>
                  </a:moveTo>
                  <a:lnTo>
                    <a:pt x="1592" y="0"/>
                  </a:lnTo>
                  <a:cubicBezTo>
                    <a:pt x="1597" y="0"/>
                    <a:pt x="1600" y="4"/>
                    <a:pt x="1600" y="8"/>
                  </a:cubicBezTo>
                  <a:cubicBezTo>
                    <a:pt x="1600" y="13"/>
                    <a:pt x="1597" y="17"/>
                    <a:pt x="1592" y="17"/>
                  </a:cubicBezTo>
                  <a:lnTo>
                    <a:pt x="1475" y="17"/>
                  </a:lnTo>
                  <a:cubicBezTo>
                    <a:pt x="1471" y="17"/>
                    <a:pt x="1467" y="13"/>
                    <a:pt x="1467" y="8"/>
                  </a:cubicBezTo>
                  <a:cubicBezTo>
                    <a:pt x="1467" y="4"/>
                    <a:pt x="1471" y="0"/>
                    <a:pt x="1475" y="0"/>
                  </a:cubicBezTo>
                  <a:close/>
                  <a:moveTo>
                    <a:pt x="1659" y="0"/>
                  </a:moveTo>
                  <a:lnTo>
                    <a:pt x="1775" y="0"/>
                  </a:lnTo>
                  <a:cubicBezTo>
                    <a:pt x="1780" y="0"/>
                    <a:pt x="1784" y="4"/>
                    <a:pt x="1784" y="8"/>
                  </a:cubicBezTo>
                  <a:cubicBezTo>
                    <a:pt x="1784" y="13"/>
                    <a:pt x="1780" y="17"/>
                    <a:pt x="1775" y="17"/>
                  </a:cubicBezTo>
                  <a:lnTo>
                    <a:pt x="1659" y="17"/>
                  </a:lnTo>
                  <a:cubicBezTo>
                    <a:pt x="1654" y="17"/>
                    <a:pt x="1650" y="13"/>
                    <a:pt x="1650" y="8"/>
                  </a:cubicBezTo>
                  <a:cubicBezTo>
                    <a:pt x="1650" y="4"/>
                    <a:pt x="1654" y="0"/>
                    <a:pt x="1659" y="0"/>
                  </a:cubicBezTo>
                  <a:close/>
                  <a:moveTo>
                    <a:pt x="1842" y="0"/>
                  </a:moveTo>
                  <a:lnTo>
                    <a:pt x="1959" y="0"/>
                  </a:lnTo>
                  <a:cubicBezTo>
                    <a:pt x="1963" y="0"/>
                    <a:pt x="1967" y="4"/>
                    <a:pt x="1967" y="8"/>
                  </a:cubicBezTo>
                  <a:cubicBezTo>
                    <a:pt x="1967" y="13"/>
                    <a:pt x="1963" y="17"/>
                    <a:pt x="1959" y="17"/>
                  </a:cubicBezTo>
                  <a:lnTo>
                    <a:pt x="1842" y="17"/>
                  </a:lnTo>
                  <a:cubicBezTo>
                    <a:pt x="1838" y="17"/>
                    <a:pt x="1834" y="13"/>
                    <a:pt x="1834" y="8"/>
                  </a:cubicBezTo>
                  <a:cubicBezTo>
                    <a:pt x="1834" y="4"/>
                    <a:pt x="1838" y="0"/>
                    <a:pt x="1842" y="0"/>
                  </a:cubicBezTo>
                  <a:close/>
                  <a:moveTo>
                    <a:pt x="2025" y="0"/>
                  </a:moveTo>
                  <a:lnTo>
                    <a:pt x="2142" y="0"/>
                  </a:lnTo>
                  <a:cubicBezTo>
                    <a:pt x="2147" y="0"/>
                    <a:pt x="2150" y="4"/>
                    <a:pt x="2150" y="8"/>
                  </a:cubicBezTo>
                  <a:cubicBezTo>
                    <a:pt x="2150" y="13"/>
                    <a:pt x="2147" y="17"/>
                    <a:pt x="2142" y="17"/>
                  </a:cubicBezTo>
                  <a:lnTo>
                    <a:pt x="2025" y="17"/>
                  </a:lnTo>
                  <a:cubicBezTo>
                    <a:pt x="2021" y="17"/>
                    <a:pt x="2017" y="13"/>
                    <a:pt x="2017" y="8"/>
                  </a:cubicBezTo>
                  <a:cubicBezTo>
                    <a:pt x="2017" y="4"/>
                    <a:pt x="2021" y="0"/>
                    <a:pt x="2025" y="0"/>
                  </a:cubicBezTo>
                  <a:close/>
                  <a:moveTo>
                    <a:pt x="2209" y="0"/>
                  </a:moveTo>
                  <a:lnTo>
                    <a:pt x="2325" y="0"/>
                  </a:lnTo>
                  <a:cubicBezTo>
                    <a:pt x="2330" y="0"/>
                    <a:pt x="2334" y="4"/>
                    <a:pt x="2334" y="8"/>
                  </a:cubicBezTo>
                  <a:cubicBezTo>
                    <a:pt x="2334" y="13"/>
                    <a:pt x="2330" y="17"/>
                    <a:pt x="2325" y="17"/>
                  </a:cubicBezTo>
                  <a:lnTo>
                    <a:pt x="2209" y="17"/>
                  </a:lnTo>
                  <a:cubicBezTo>
                    <a:pt x="2204" y="17"/>
                    <a:pt x="2200" y="13"/>
                    <a:pt x="2200" y="8"/>
                  </a:cubicBezTo>
                  <a:cubicBezTo>
                    <a:pt x="2200" y="4"/>
                    <a:pt x="2204" y="0"/>
                    <a:pt x="2209" y="0"/>
                  </a:cubicBezTo>
                  <a:close/>
                  <a:moveTo>
                    <a:pt x="2392" y="0"/>
                  </a:moveTo>
                  <a:lnTo>
                    <a:pt x="2509" y="0"/>
                  </a:lnTo>
                  <a:cubicBezTo>
                    <a:pt x="2513" y="0"/>
                    <a:pt x="2517" y="4"/>
                    <a:pt x="2517" y="8"/>
                  </a:cubicBezTo>
                  <a:cubicBezTo>
                    <a:pt x="2517" y="13"/>
                    <a:pt x="2513" y="17"/>
                    <a:pt x="2509" y="17"/>
                  </a:cubicBezTo>
                  <a:lnTo>
                    <a:pt x="2392" y="17"/>
                  </a:lnTo>
                  <a:cubicBezTo>
                    <a:pt x="2388" y="17"/>
                    <a:pt x="2384" y="13"/>
                    <a:pt x="2384" y="8"/>
                  </a:cubicBezTo>
                  <a:cubicBezTo>
                    <a:pt x="2384" y="4"/>
                    <a:pt x="2388" y="0"/>
                    <a:pt x="2392" y="0"/>
                  </a:cubicBezTo>
                  <a:close/>
                  <a:moveTo>
                    <a:pt x="2575" y="0"/>
                  </a:moveTo>
                  <a:lnTo>
                    <a:pt x="2692" y="0"/>
                  </a:lnTo>
                  <a:cubicBezTo>
                    <a:pt x="2697" y="0"/>
                    <a:pt x="2700" y="4"/>
                    <a:pt x="2700" y="8"/>
                  </a:cubicBezTo>
                  <a:cubicBezTo>
                    <a:pt x="2700" y="13"/>
                    <a:pt x="2697" y="17"/>
                    <a:pt x="2692" y="17"/>
                  </a:cubicBezTo>
                  <a:lnTo>
                    <a:pt x="2575" y="17"/>
                  </a:lnTo>
                  <a:cubicBezTo>
                    <a:pt x="2571" y="17"/>
                    <a:pt x="2567" y="13"/>
                    <a:pt x="2567" y="8"/>
                  </a:cubicBezTo>
                  <a:cubicBezTo>
                    <a:pt x="2567" y="4"/>
                    <a:pt x="2571" y="0"/>
                    <a:pt x="2575" y="0"/>
                  </a:cubicBezTo>
                  <a:close/>
                  <a:moveTo>
                    <a:pt x="2759" y="0"/>
                  </a:moveTo>
                  <a:lnTo>
                    <a:pt x="2875" y="0"/>
                  </a:lnTo>
                  <a:cubicBezTo>
                    <a:pt x="2880" y="0"/>
                    <a:pt x="2884" y="4"/>
                    <a:pt x="2884" y="8"/>
                  </a:cubicBezTo>
                  <a:cubicBezTo>
                    <a:pt x="2884" y="13"/>
                    <a:pt x="2880" y="17"/>
                    <a:pt x="2875" y="17"/>
                  </a:cubicBezTo>
                  <a:lnTo>
                    <a:pt x="2759" y="17"/>
                  </a:lnTo>
                  <a:cubicBezTo>
                    <a:pt x="2754" y="17"/>
                    <a:pt x="2750" y="13"/>
                    <a:pt x="2750" y="8"/>
                  </a:cubicBezTo>
                  <a:cubicBezTo>
                    <a:pt x="2750" y="4"/>
                    <a:pt x="2754" y="0"/>
                    <a:pt x="2759" y="0"/>
                  </a:cubicBezTo>
                  <a:close/>
                  <a:moveTo>
                    <a:pt x="2942" y="0"/>
                  </a:moveTo>
                  <a:lnTo>
                    <a:pt x="3059" y="0"/>
                  </a:lnTo>
                  <a:cubicBezTo>
                    <a:pt x="3063" y="0"/>
                    <a:pt x="3067" y="4"/>
                    <a:pt x="3067" y="8"/>
                  </a:cubicBezTo>
                  <a:cubicBezTo>
                    <a:pt x="3067" y="13"/>
                    <a:pt x="3063" y="17"/>
                    <a:pt x="3059" y="17"/>
                  </a:cubicBezTo>
                  <a:lnTo>
                    <a:pt x="2942" y="17"/>
                  </a:lnTo>
                  <a:cubicBezTo>
                    <a:pt x="2938" y="17"/>
                    <a:pt x="2934" y="13"/>
                    <a:pt x="2934" y="8"/>
                  </a:cubicBezTo>
                  <a:cubicBezTo>
                    <a:pt x="2934" y="4"/>
                    <a:pt x="2938" y="0"/>
                    <a:pt x="2942" y="0"/>
                  </a:cubicBezTo>
                  <a:close/>
                  <a:moveTo>
                    <a:pt x="3125" y="0"/>
                  </a:moveTo>
                  <a:lnTo>
                    <a:pt x="3242" y="0"/>
                  </a:lnTo>
                  <a:cubicBezTo>
                    <a:pt x="3247" y="0"/>
                    <a:pt x="3250" y="4"/>
                    <a:pt x="3250" y="8"/>
                  </a:cubicBezTo>
                  <a:cubicBezTo>
                    <a:pt x="3250" y="13"/>
                    <a:pt x="3247" y="17"/>
                    <a:pt x="3242" y="17"/>
                  </a:cubicBezTo>
                  <a:lnTo>
                    <a:pt x="3125" y="17"/>
                  </a:lnTo>
                  <a:cubicBezTo>
                    <a:pt x="3121" y="17"/>
                    <a:pt x="3117" y="13"/>
                    <a:pt x="3117" y="8"/>
                  </a:cubicBezTo>
                  <a:cubicBezTo>
                    <a:pt x="3117" y="4"/>
                    <a:pt x="3121" y="0"/>
                    <a:pt x="3125" y="0"/>
                  </a:cubicBezTo>
                  <a:close/>
                  <a:moveTo>
                    <a:pt x="3309" y="0"/>
                  </a:moveTo>
                  <a:lnTo>
                    <a:pt x="3425" y="0"/>
                  </a:lnTo>
                  <a:cubicBezTo>
                    <a:pt x="3430" y="0"/>
                    <a:pt x="3434" y="4"/>
                    <a:pt x="3434" y="8"/>
                  </a:cubicBezTo>
                  <a:cubicBezTo>
                    <a:pt x="3434" y="13"/>
                    <a:pt x="3430" y="17"/>
                    <a:pt x="3425" y="17"/>
                  </a:cubicBezTo>
                  <a:lnTo>
                    <a:pt x="3309" y="17"/>
                  </a:lnTo>
                  <a:cubicBezTo>
                    <a:pt x="3304" y="17"/>
                    <a:pt x="3300" y="13"/>
                    <a:pt x="3300" y="8"/>
                  </a:cubicBezTo>
                  <a:cubicBezTo>
                    <a:pt x="3300" y="4"/>
                    <a:pt x="3304" y="0"/>
                    <a:pt x="3309" y="0"/>
                  </a:cubicBezTo>
                  <a:close/>
                  <a:moveTo>
                    <a:pt x="3492" y="0"/>
                  </a:moveTo>
                  <a:lnTo>
                    <a:pt x="3609" y="0"/>
                  </a:lnTo>
                  <a:cubicBezTo>
                    <a:pt x="3613" y="0"/>
                    <a:pt x="3617" y="4"/>
                    <a:pt x="3617" y="8"/>
                  </a:cubicBezTo>
                  <a:cubicBezTo>
                    <a:pt x="3617" y="13"/>
                    <a:pt x="3613" y="17"/>
                    <a:pt x="3609" y="17"/>
                  </a:cubicBezTo>
                  <a:lnTo>
                    <a:pt x="3492" y="17"/>
                  </a:lnTo>
                  <a:cubicBezTo>
                    <a:pt x="3488" y="17"/>
                    <a:pt x="3484" y="13"/>
                    <a:pt x="3484" y="8"/>
                  </a:cubicBezTo>
                  <a:cubicBezTo>
                    <a:pt x="3484" y="4"/>
                    <a:pt x="3488" y="0"/>
                    <a:pt x="3492" y="0"/>
                  </a:cubicBezTo>
                  <a:close/>
                  <a:moveTo>
                    <a:pt x="3675" y="0"/>
                  </a:moveTo>
                  <a:lnTo>
                    <a:pt x="3792" y="0"/>
                  </a:lnTo>
                  <a:cubicBezTo>
                    <a:pt x="3797" y="0"/>
                    <a:pt x="3800" y="4"/>
                    <a:pt x="3800" y="8"/>
                  </a:cubicBezTo>
                  <a:cubicBezTo>
                    <a:pt x="3800" y="13"/>
                    <a:pt x="3797" y="17"/>
                    <a:pt x="3792" y="17"/>
                  </a:cubicBezTo>
                  <a:lnTo>
                    <a:pt x="3675" y="17"/>
                  </a:lnTo>
                  <a:cubicBezTo>
                    <a:pt x="3671" y="17"/>
                    <a:pt x="3667" y="13"/>
                    <a:pt x="3667" y="8"/>
                  </a:cubicBezTo>
                  <a:cubicBezTo>
                    <a:pt x="3667" y="4"/>
                    <a:pt x="3671" y="0"/>
                    <a:pt x="3675" y="0"/>
                  </a:cubicBezTo>
                  <a:close/>
                  <a:moveTo>
                    <a:pt x="3859" y="0"/>
                  </a:moveTo>
                  <a:lnTo>
                    <a:pt x="3975" y="0"/>
                  </a:lnTo>
                  <a:cubicBezTo>
                    <a:pt x="3980" y="0"/>
                    <a:pt x="3984" y="4"/>
                    <a:pt x="3984" y="8"/>
                  </a:cubicBezTo>
                  <a:cubicBezTo>
                    <a:pt x="3984" y="13"/>
                    <a:pt x="3980" y="17"/>
                    <a:pt x="3975" y="17"/>
                  </a:cubicBezTo>
                  <a:lnTo>
                    <a:pt x="3859" y="17"/>
                  </a:lnTo>
                  <a:cubicBezTo>
                    <a:pt x="3854" y="17"/>
                    <a:pt x="3850" y="13"/>
                    <a:pt x="3850" y="8"/>
                  </a:cubicBezTo>
                  <a:cubicBezTo>
                    <a:pt x="3850" y="4"/>
                    <a:pt x="3854" y="0"/>
                    <a:pt x="3859" y="0"/>
                  </a:cubicBezTo>
                  <a:close/>
                  <a:moveTo>
                    <a:pt x="4042" y="0"/>
                  </a:moveTo>
                  <a:lnTo>
                    <a:pt x="4159" y="0"/>
                  </a:lnTo>
                  <a:cubicBezTo>
                    <a:pt x="4163" y="0"/>
                    <a:pt x="4167" y="4"/>
                    <a:pt x="4167" y="8"/>
                  </a:cubicBezTo>
                  <a:cubicBezTo>
                    <a:pt x="4167" y="13"/>
                    <a:pt x="4163" y="17"/>
                    <a:pt x="4159" y="17"/>
                  </a:cubicBezTo>
                  <a:lnTo>
                    <a:pt x="4042" y="17"/>
                  </a:lnTo>
                  <a:cubicBezTo>
                    <a:pt x="4038" y="17"/>
                    <a:pt x="4034" y="13"/>
                    <a:pt x="4034" y="8"/>
                  </a:cubicBezTo>
                  <a:cubicBezTo>
                    <a:pt x="4034" y="4"/>
                    <a:pt x="4038" y="0"/>
                    <a:pt x="4042" y="0"/>
                  </a:cubicBezTo>
                  <a:close/>
                  <a:moveTo>
                    <a:pt x="4225" y="0"/>
                  </a:moveTo>
                  <a:lnTo>
                    <a:pt x="4342" y="0"/>
                  </a:lnTo>
                  <a:cubicBezTo>
                    <a:pt x="4347" y="0"/>
                    <a:pt x="4350" y="4"/>
                    <a:pt x="4350" y="8"/>
                  </a:cubicBezTo>
                  <a:cubicBezTo>
                    <a:pt x="4350" y="13"/>
                    <a:pt x="4347" y="17"/>
                    <a:pt x="4342" y="17"/>
                  </a:cubicBezTo>
                  <a:lnTo>
                    <a:pt x="4225" y="17"/>
                  </a:lnTo>
                  <a:cubicBezTo>
                    <a:pt x="4221" y="17"/>
                    <a:pt x="4217" y="13"/>
                    <a:pt x="4217" y="8"/>
                  </a:cubicBezTo>
                  <a:cubicBezTo>
                    <a:pt x="4217" y="4"/>
                    <a:pt x="4221" y="0"/>
                    <a:pt x="4225" y="0"/>
                  </a:cubicBezTo>
                  <a:close/>
                  <a:moveTo>
                    <a:pt x="4409" y="0"/>
                  </a:moveTo>
                  <a:lnTo>
                    <a:pt x="4525" y="0"/>
                  </a:lnTo>
                  <a:cubicBezTo>
                    <a:pt x="4530" y="0"/>
                    <a:pt x="4534" y="4"/>
                    <a:pt x="4534" y="8"/>
                  </a:cubicBezTo>
                  <a:cubicBezTo>
                    <a:pt x="4534" y="13"/>
                    <a:pt x="4530" y="17"/>
                    <a:pt x="4525" y="17"/>
                  </a:cubicBezTo>
                  <a:lnTo>
                    <a:pt x="4409" y="17"/>
                  </a:lnTo>
                  <a:cubicBezTo>
                    <a:pt x="4404" y="17"/>
                    <a:pt x="4400" y="13"/>
                    <a:pt x="4400" y="8"/>
                  </a:cubicBezTo>
                  <a:cubicBezTo>
                    <a:pt x="4400" y="4"/>
                    <a:pt x="4404" y="0"/>
                    <a:pt x="4409" y="0"/>
                  </a:cubicBezTo>
                  <a:close/>
                  <a:moveTo>
                    <a:pt x="4592" y="0"/>
                  </a:moveTo>
                  <a:lnTo>
                    <a:pt x="4709" y="0"/>
                  </a:lnTo>
                  <a:cubicBezTo>
                    <a:pt x="4713" y="0"/>
                    <a:pt x="4717" y="4"/>
                    <a:pt x="4717" y="8"/>
                  </a:cubicBezTo>
                  <a:cubicBezTo>
                    <a:pt x="4717" y="13"/>
                    <a:pt x="4713" y="17"/>
                    <a:pt x="4709" y="17"/>
                  </a:cubicBezTo>
                  <a:lnTo>
                    <a:pt x="4592" y="17"/>
                  </a:lnTo>
                  <a:cubicBezTo>
                    <a:pt x="4588" y="17"/>
                    <a:pt x="4584" y="13"/>
                    <a:pt x="4584" y="8"/>
                  </a:cubicBezTo>
                  <a:cubicBezTo>
                    <a:pt x="4584" y="4"/>
                    <a:pt x="4588" y="0"/>
                    <a:pt x="4592" y="0"/>
                  </a:cubicBezTo>
                  <a:close/>
                  <a:moveTo>
                    <a:pt x="4775" y="0"/>
                  </a:moveTo>
                  <a:lnTo>
                    <a:pt x="4892" y="0"/>
                  </a:lnTo>
                  <a:cubicBezTo>
                    <a:pt x="4897" y="0"/>
                    <a:pt x="4900" y="4"/>
                    <a:pt x="4900" y="8"/>
                  </a:cubicBezTo>
                  <a:cubicBezTo>
                    <a:pt x="4900" y="13"/>
                    <a:pt x="4897" y="17"/>
                    <a:pt x="4892" y="17"/>
                  </a:cubicBezTo>
                  <a:lnTo>
                    <a:pt x="4775" y="17"/>
                  </a:lnTo>
                  <a:cubicBezTo>
                    <a:pt x="4771" y="17"/>
                    <a:pt x="4767" y="13"/>
                    <a:pt x="4767" y="8"/>
                  </a:cubicBezTo>
                  <a:cubicBezTo>
                    <a:pt x="4767" y="4"/>
                    <a:pt x="4771" y="0"/>
                    <a:pt x="4775" y="0"/>
                  </a:cubicBezTo>
                  <a:close/>
                  <a:moveTo>
                    <a:pt x="4959" y="0"/>
                  </a:moveTo>
                  <a:lnTo>
                    <a:pt x="5022" y="0"/>
                  </a:lnTo>
                  <a:cubicBezTo>
                    <a:pt x="5027" y="0"/>
                    <a:pt x="5030" y="4"/>
                    <a:pt x="5030" y="8"/>
                  </a:cubicBezTo>
                  <a:cubicBezTo>
                    <a:pt x="5030" y="13"/>
                    <a:pt x="5027" y="17"/>
                    <a:pt x="5022" y="17"/>
                  </a:cubicBezTo>
                  <a:lnTo>
                    <a:pt x="4959" y="17"/>
                  </a:lnTo>
                  <a:cubicBezTo>
                    <a:pt x="4954" y="17"/>
                    <a:pt x="4950" y="13"/>
                    <a:pt x="4950" y="8"/>
                  </a:cubicBezTo>
                  <a:cubicBezTo>
                    <a:pt x="4950" y="4"/>
                    <a:pt x="4954" y="0"/>
                    <a:pt x="4959" y="0"/>
                  </a:cubicBezTo>
                  <a:close/>
                </a:path>
              </a:pathLst>
            </a:custGeom>
            <a:solidFill>
              <a:srgbClr val="000000"/>
            </a:solidFill>
            <a:ln w="1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065" name="Freeform 1085"/>
            <p:cNvSpPr>
              <a:spLocks noEditPoints="1"/>
            </p:cNvSpPr>
            <p:nvPr/>
          </p:nvSpPr>
          <p:spPr bwMode="auto">
            <a:xfrm>
              <a:off x="2915" y="2916"/>
              <a:ext cx="536" cy="2"/>
            </a:xfrm>
            <a:custGeom>
              <a:avLst/>
              <a:gdLst>
                <a:gd name="T0" fmla="*/ 1 w 5030"/>
                <a:gd name="T1" fmla="*/ 0 h 16"/>
                <a:gd name="T2" fmla="*/ 2 w 5030"/>
                <a:gd name="T3" fmla="*/ 0 h 16"/>
                <a:gd name="T4" fmla="*/ 2 w 5030"/>
                <a:gd name="T5" fmla="*/ 0 h 16"/>
                <a:gd name="T6" fmla="*/ 6 w 5030"/>
                <a:gd name="T7" fmla="*/ 0 h 16"/>
                <a:gd name="T8" fmla="*/ 4 w 5030"/>
                <a:gd name="T9" fmla="*/ 0 h 16"/>
                <a:gd name="T10" fmla="*/ 8 w 5030"/>
                <a:gd name="T11" fmla="*/ 0 h 16"/>
                <a:gd name="T12" fmla="*/ 6 w 5030"/>
                <a:gd name="T13" fmla="*/ 0 h 16"/>
                <a:gd name="T14" fmla="*/ 10 w 5030"/>
                <a:gd name="T15" fmla="*/ 0 h 16"/>
                <a:gd name="T16" fmla="*/ 11 w 5030"/>
                <a:gd name="T17" fmla="*/ 0 h 16"/>
                <a:gd name="T18" fmla="*/ 11 w 5030"/>
                <a:gd name="T19" fmla="*/ 0 h 16"/>
                <a:gd name="T20" fmla="*/ 14 w 5030"/>
                <a:gd name="T21" fmla="*/ 0 h 16"/>
                <a:gd name="T22" fmla="*/ 12 w 5030"/>
                <a:gd name="T23" fmla="*/ 0 h 16"/>
                <a:gd name="T24" fmla="*/ 16 w 5030"/>
                <a:gd name="T25" fmla="*/ 0 h 16"/>
                <a:gd name="T26" fmla="*/ 15 w 5030"/>
                <a:gd name="T27" fmla="*/ 0 h 16"/>
                <a:gd name="T28" fmla="*/ 18 w 5030"/>
                <a:gd name="T29" fmla="*/ 0 h 16"/>
                <a:gd name="T30" fmla="*/ 19 w 5030"/>
                <a:gd name="T31" fmla="*/ 0 h 16"/>
                <a:gd name="T32" fmla="*/ 19 w 5030"/>
                <a:gd name="T33" fmla="*/ 0 h 16"/>
                <a:gd name="T34" fmla="*/ 22 w 5030"/>
                <a:gd name="T35" fmla="*/ 0 h 16"/>
                <a:gd name="T36" fmla="*/ 21 w 5030"/>
                <a:gd name="T37" fmla="*/ 0 h 16"/>
                <a:gd name="T38" fmla="*/ 24 w 5030"/>
                <a:gd name="T39" fmla="*/ 0 h 16"/>
                <a:gd name="T40" fmla="*/ 23 w 5030"/>
                <a:gd name="T41" fmla="*/ 0 h 16"/>
                <a:gd name="T42" fmla="*/ 26 w 5030"/>
                <a:gd name="T43" fmla="*/ 0 h 16"/>
                <a:gd name="T44" fmla="*/ 27 w 5030"/>
                <a:gd name="T45" fmla="*/ 0 h 16"/>
                <a:gd name="T46" fmla="*/ 27 w 5030"/>
                <a:gd name="T47" fmla="*/ 0 h 16"/>
                <a:gd name="T48" fmla="*/ 31 w 5030"/>
                <a:gd name="T49" fmla="*/ 0 h 16"/>
                <a:gd name="T50" fmla="*/ 29 w 5030"/>
                <a:gd name="T51" fmla="*/ 0 h 16"/>
                <a:gd name="T52" fmla="*/ 33 w 5030"/>
                <a:gd name="T53" fmla="*/ 0 h 16"/>
                <a:gd name="T54" fmla="*/ 31 w 5030"/>
                <a:gd name="T55" fmla="*/ 0 h 16"/>
                <a:gd name="T56" fmla="*/ 35 w 5030"/>
                <a:gd name="T57" fmla="*/ 0 h 16"/>
                <a:gd name="T58" fmla="*/ 35 w 5030"/>
                <a:gd name="T59" fmla="*/ 0 h 16"/>
                <a:gd name="T60" fmla="*/ 35 w 5030"/>
                <a:gd name="T61" fmla="*/ 0 h 16"/>
                <a:gd name="T62" fmla="*/ 39 w 5030"/>
                <a:gd name="T63" fmla="*/ 0 h 16"/>
                <a:gd name="T64" fmla="*/ 38 w 5030"/>
                <a:gd name="T65" fmla="*/ 0 h 16"/>
                <a:gd name="T66" fmla="*/ 41 w 5030"/>
                <a:gd name="T67" fmla="*/ 0 h 16"/>
                <a:gd name="T68" fmla="*/ 40 w 5030"/>
                <a:gd name="T69" fmla="*/ 0 h 16"/>
                <a:gd name="T70" fmla="*/ 43 w 5030"/>
                <a:gd name="T71" fmla="*/ 0 h 16"/>
                <a:gd name="T72" fmla="*/ 44 w 5030"/>
                <a:gd name="T73" fmla="*/ 0 h 16"/>
                <a:gd name="T74" fmla="*/ 44 w 5030"/>
                <a:gd name="T75" fmla="*/ 0 h 16"/>
                <a:gd name="T76" fmla="*/ 47 w 5030"/>
                <a:gd name="T77" fmla="*/ 0 h 16"/>
                <a:gd name="T78" fmla="*/ 46 w 5030"/>
                <a:gd name="T79" fmla="*/ 0 h 16"/>
                <a:gd name="T80" fmla="*/ 49 w 5030"/>
                <a:gd name="T81" fmla="*/ 0 h 16"/>
                <a:gd name="T82" fmla="*/ 48 w 5030"/>
                <a:gd name="T83" fmla="*/ 0 h 16"/>
                <a:gd name="T84" fmla="*/ 51 w 5030"/>
                <a:gd name="T85" fmla="*/ 0 h 16"/>
                <a:gd name="T86" fmla="*/ 52 w 5030"/>
                <a:gd name="T87" fmla="*/ 0 h 16"/>
                <a:gd name="T88" fmla="*/ 52 w 5030"/>
                <a:gd name="T89" fmla="*/ 0 h 16"/>
                <a:gd name="T90" fmla="*/ 56 w 5030"/>
                <a:gd name="T91" fmla="*/ 0 h 16"/>
                <a:gd name="T92" fmla="*/ 54 w 5030"/>
                <a:gd name="T93" fmla="*/ 0 h 16"/>
                <a:gd name="T94" fmla="*/ 57 w 5030"/>
                <a:gd name="T95" fmla="*/ 0 h 16"/>
                <a:gd name="T96" fmla="*/ 56 w 5030"/>
                <a:gd name="T97" fmla="*/ 0 h 1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5030" h="16">
                  <a:moveTo>
                    <a:pt x="9" y="0"/>
                  </a:moveTo>
                  <a:lnTo>
                    <a:pt x="125" y="0"/>
                  </a:lnTo>
                  <a:cubicBezTo>
                    <a:pt x="130" y="0"/>
                    <a:pt x="134" y="4"/>
                    <a:pt x="134" y="8"/>
                  </a:cubicBezTo>
                  <a:cubicBezTo>
                    <a:pt x="134" y="13"/>
                    <a:pt x="130" y="16"/>
                    <a:pt x="125" y="16"/>
                  </a:cubicBezTo>
                  <a:lnTo>
                    <a:pt x="9" y="16"/>
                  </a:lnTo>
                  <a:cubicBezTo>
                    <a:pt x="4" y="16"/>
                    <a:pt x="0" y="13"/>
                    <a:pt x="0" y="8"/>
                  </a:cubicBezTo>
                  <a:cubicBezTo>
                    <a:pt x="0" y="4"/>
                    <a:pt x="4" y="0"/>
                    <a:pt x="9" y="0"/>
                  </a:cubicBezTo>
                  <a:close/>
                  <a:moveTo>
                    <a:pt x="192" y="0"/>
                  </a:moveTo>
                  <a:lnTo>
                    <a:pt x="309" y="0"/>
                  </a:lnTo>
                  <a:cubicBezTo>
                    <a:pt x="313" y="0"/>
                    <a:pt x="317" y="4"/>
                    <a:pt x="317" y="8"/>
                  </a:cubicBezTo>
                  <a:cubicBezTo>
                    <a:pt x="317" y="13"/>
                    <a:pt x="313" y="16"/>
                    <a:pt x="309" y="16"/>
                  </a:cubicBezTo>
                  <a:lnTo>
                    <a:pt x="192" y="16"/>
                  </a:lnTo>
                  <a:cubicBezTo>
                    <a:pt x="188" y="16"/>
                    <a:pt x="184" y="13"/>
                    <a:pt x="184" y="8"/>
                  </a:cubicBezTo>
                  <a:cubicBezTo>
                    <a:pt x="184" y="4"/>
                    <a:pt x="188" y="0"/>
                    <a:pt x="192" y="0"/>
                  </a:cubicBezTo>
                  <a:close/>
                  <a:moveTo>
                    <a:pt x="375" y="0"/>
                  </a:moveTo>
                  <a:lnTo>
                    <a:pt x="492" y="0"/>
                  </a:lnTo>
                  <a:cubicBezTo>
                    <a:pt x="497" y="0"/>
                    <a:pt x="500" y="4"/>
                    <a:pt x="500" y="8"/>
                  </a:cubicBezTo>
                  <a:cubicBezTo>
                    <a:pt x="500" y="13"/>
                    <a:pt x="497" y="16"/>
                    <a:pt x="492" y="16"/>
                  </a:cubicBezTo>
                  <a:lnTo>
                    <a:pt x="375" y="16"/>
                  </a:lnTo>
                  <a:cubicBezTo>
                    <a:pt x="371" y="16"/>
                    <a:pt x="367" y="13"/>
                    <a:pt x="367" y="8"/>
                  </a:cubicBezTo>
                  <a:cubicBezTo>
                    <a:pt x="367" y="4"/>
                    <a:pt x="371" y="0"/>
                    <a:pt x="375" y="0"/>
                  </a:cubicBezTo>
                  <a:close/>
                  <a:moveTo>
                    <a:pt x="559" y="0"/>
                  </a:moveTo>
                  <a:lnTo>
                    <a:pt x="675" y="0"/>
                  </a:lnTo>
                  <a:cubicBezTo>
                    <a:pt x="680" y="0"/>
                    <a:pt x="684" y="4"/>
                    <a:pt x="684" y="8"/>
                  </a:cubicBezTo>
                  <a:cubicBezTo>
                    <a:pt x="684" y="13"/>
                    <a:pt x="680" y="16"/>
                    <a:pt x="675" y="16"/>
                  </a:cubicBezTo>
                  <a:lnTo>
                    <a:pt x="559" y="16"/>
                  </a:lnTo>
                  <a:cubicBezTo>
                    <a:pt x="554" y="16"/>
                    <a:pt x="550" y="13"/>
                    <a:pt x="550" y="8"/>
                  </a:cubicBezTo>
                  <a:cubicBezTo>
                    <a:pt x="550" y="4"/>
                    <a:pt x="554" y="0"/>
                    <a:pt x="559" y="0"/>
                  </a:cubicBezTo>
                  <a:close/>
                  <a:moveTo>
                    <a:pt x="742" y="0"/>
                  </a:moveTo>
                  <a:lnTo>
                    <a:pt x="859" y="0"/>
                  </a:lnTo>
                  <a:cubicBezTo>
                    <a:pt x="863" y="0"/>
                    <a:pt x="867" y="4"/>
                    <a:pt x="867" y="8"/>
                  </a:cubicBezTo>
                  <a:cubicBezTo>
                    <a:pt x="867" y="13"/>
                    <a:pt x="863" y="16"/>
                    <a:pt x="859" y="16"/>
                  </a:cubicBezTo>
                  <a:lnTo>
                    <a:pt x="742" y="16"/>
                  </a:lnTo>
                  <a:cubicBezTo>
                    <a:pt x="738" y="16"/>
                    <a:pt x="734" y="13"/>
                    <a:pt x="734" y="8"/>
                  </a:cubicBezTo>
                  <a:cubicBezTo>
                    <a:pt x="734" y="4"/>
                    <a:pt x="738" y="0"/>
                    <a:pt x="742" y="0"/>
                  </a:cubicBezTo>
                  <a:close/>
                  <a:moveTo>
                    <a:pt x="925" y="0"/>
                  </a:moveTo>
                  <a:lnTo>
                    <a:pt x="1042" y="0"/>
                  </a:lnTo>
                  <a:cubicBezTo>
                    <a:pt x="1047" y="0"/>
                    <a:pt x="1050" y="4"/>
                    <a:pt x="1050" y="8"/>
                  </a:cubicBezTo>
                  <a:cubicBezTo>
                    <a:pt x="1050" y="13"/>
                    <a:pt x="1047" y="16"/>
                    <a:pt x="1042" y="16"/>
                  </a:cubicBezTo>
                  <a:lnTo>
                    <a:pt x="925" y="16"/>
                  </a:lnTo>
                  <a:cubicBezTo>
                    <a:pt x="921" y="16"/>
                    <a:pt x="917" y="13"/>
                    <a:pt x="917" y="8"/>
                  </a:cubicBezTo>
                  <a:cubicBezTo>
                    <a:pt x="917" y="4"/>
                    <a:pt x="921" y="0"/>
                    <a:pt x="925" y="0"/>
                  </a:cubicBezTo>
                  <a:close/>
                  <a:moveTo>
                    <a:pt x="1109" y="0"/>
                  </a:moveTo>
                  <a:lnTo>
                    <a:pt x="1225" y="0"/>
                  </a:lnTo>
                  <a:cubicBezTo>
                    <a:pt x="1230" y="0"/>
                    <a:pt x="1234" y="4"/>
                    <a:pt x="1234" y="8"/>
                  </a:cubicBezTo>
                  <a:cubicBezTo>
                    <a:pt x="1234" y="13"/>
                    <a:pt x="1230" y="16"/>
                    <a:pt x="1225" y="16"/>
                  </a:cubicBezTo>
                  <a:lnTo>
                    <a:pt x="1109" y="16"/>
                  </a:lnTo>
                  <a:cubicBezTo>
                    <a:pt x="1104" y="16"/>
                    <a:pt x="1100" y="13"/>
                    <a:pt x="1100" y="8"/>
                  </a:cubicBezTo>
                  <a:cubicBezTo>
                    <a:pt x="1100" y="4"/>
                    <a:pt x="1104" y="0"/>
                    <a:pt x="1109" y="0"/>
                  </a:cubicBezTo>
                  <a:close/>
                  <a:moveTo>
                    <a:pt x="1292" y="0"/>
                  </a:moveTo>
                  <a:lnTo>
                    <a:pt x="1409" y="0"/>
                  </a:lnTo>
                  <a:cubicBezTo>
                    <a:pt x="1413" y="0"/>
                    <a:pt x="1417" y="4"/>
                    <a:pt x="1417" y="8"/>
                  </a:cubicBezTo>
                  <a:cubicBezTo>
                    <a:pt x="1417" y="13"/>
                    <a:pt x="1413" y="16"/>
                    <a:pt x="1409" y="16"/>
                  </a:cubicBezTo>
                  <a:lnTo>
                    <a:pt x="1292" y="16"/>
                  </a:lnTo>
                  <a:cubicBezTo>
                    <a:pt x="1288" y="16"/>
                    <a:pt x="1284" y="13"/>
                    <a:pt x="1284" y="8"/>
                  </a:cubicBezTo>
                  <a:cubicBezTo>
                    <a:pt x="1284" y="4"/>
                    <a:pt x="1288" y="0"/>
                    <a:pt x="1292" y="0"/>
                  </a:cubicBezTo>
                  <a:close/>
                  <a:moveTo>
                    <a:pt x="1475" y="0"/>
                  </a:moveTo>
                  <a:lnTo>
                    <a:pt x="1592" y="0"/>
                  </a:lnTo>
                  <a:cubicBezTo>
                    <a:pt x="1597" y="0"/>
                    <a:pt x="1600" y="4"/>
                    <a:pt x="1600" y="8"/>
                  </a:cubicBezTo>
                  <a:cubicBezTo>
                    <a:pt x="1600" y="13"/>
                    <a:pt x="1597" y="16"/>
                    <a:pt x="1592" y="16"/>
                  </a:cubicBezTo>
                  <a:lnTo>
                    <a:pt x="1475" y="16"/>
                  </a:lnTo>
                  <a:cubicBezTo>
                    <a:pt x="1471" y="16"/>
                    <a:pt x="1467" y="13"/>
                    <a:pt x="1467" y="8"/>
                  </a:cubicBezTo>
                  <a:cubicBezTo>
                    <a:pt x="1467" y="4"/>
                    <a:pt x="1471" y="0"/>
                    <a:pt x="1475" y="0"/>
                  </a:cubicBezTo>
                  <a:close/>
                  <a:moveTo>
                    <a:pt x="1659" y="0"/>
                  </a:moveTo>
                  <a:lnTo>
                    <a:pt x="1775" y="0"/>
                  </a:lnTo>
                  <a:cubicBezTo>
                    <a:pt x="1780" y="0"/>
                    <a:pt x="1784" y="4"/>
                    <a:pt x="1784" y="8"/>
                  </a:cubicBezTo>
                  <a:cubicBezTo>
                    <a:pt x="1784" y="13"/>
                    <a:pt x="1780" y="16"/>
                    <a:pt x="1775" y="16"/>
                  </a:cubicBezTo>
                  <a:lnTo>
                    <a:pt x="1659" y="16"/>
                  </a:lnTo>
                  <a:cubicBezTo>
                    <a:pt x="1654" y="16"/>
                    <a:pt x="1650" y="13"/>
                    <a:pt x="1650" y="8"/>
                  </a:cubicBezTo>
                  <a:cubicBezTo>
                    <a:pt x="1650" y="4"/>
                    <a:pt x="1654" y="0"/>
                    <a:pt x="1659" y="0"/>
                  </a:cubicBezTo>
                  <a:close/>
                  <a:moveTo>
                    <a:pt x="1842" y="0"/>
                  </a:moveTo>
                  <a:lnTo>
                    <a:pt x="1959" y="0"/>
                  </a:lnTo>
                  <a:cubicBezTo>
                    <a:pt x="1963" y="0"/>
                    <a:pt x="1967" y="4"/>
                    <a:pt x="1967" y="8"/>
                  </a:cubicBezTo>
                  <a:cubicBezTo>
                    <a:pt x="1967" y="13"/>
                    <a:pt x="1963" y="16"/>
                    <a:pt x="1959" y="16"/>
                  </a:cubicBezTo>
                  <a:lnTo>
                    <a:pt x="1842" y="16"/>
                  </a:lnTo>
                  <a:cubicBezTo>
                    <a:pt x="1838" y="16"/>
                    <a:pt x="1834" y="13"/>
                    <a:pt x="1834" y="8"/>
                  </a:cubicBezTo>
                  <a:cubicBezTo>
                    <a:pt x="1834" y="4"/>
                    <a:pt x="1838" y="0"/>
                    <a:pt x="1842" y="0"/>
                  </a:cubicBezTo>
                  <a:close/>
                  <a:moveTo>
                    <a:pt x="2025" y="0"/>
                  </a:moveTo>
                  <a:lnTo>
                    <a:pt x="2142" y="0"/>
                  </a:lnTo>
                  <a:cubicBezTo>
                    <a:pt x="2147" y="0"/>
                    <a:pt x="2150" y="4"/>
                    <a:pt x="2150" y="8"/>
                  </a:cubicBezTo>
                  <a:cubicBezTo>
                    <a:pt x="2150" y="13"/>
                    <a:pt x="2147" y="16"/>
                    <a:pt x="2142" y="16"/>
                  </a:cubicBezTo>
                  <a:lnTo>
                    <a:pt x="2025" y="16"/>
                  </a:lnTo>
                  <a:cubicBezTo>
                    <a:pt x="2021" y="16"/>
                    <a:pt x="2017" y="13"/>
                    <a:pt x="2017" y="8"/>
                  </a:cubicBezTo>
                  <a:cubicBezTo>
                    <a:pt x="2017" y="4"/>
                    <a:pt x="2021" y="0"/>
                    <a:pt x="2025" y="0"/>
                  </a:cubicBezTo>
                  <a:close/>
                  <a:moveTo>
                    <a:pt x="2209" y="0"/>
                  </a:moveTo>
                  <a:lnTo>
                    <a:pt x="2325" y="0"/>
                  </a:lnTo>
                  <a:cubicBezTo>
                    <a:pt x="2330" y="0"/>
                    <a:pt x="2334" y="4"/>
                    <a:pt x="2334" y="8"/>
                  </a:cubicBezTo>
                  <a:cubicBezTo>
                    <a:pt x="2334" y="13"/>
                    <a:pt x="2330" y="16"/>
                    <a:pt x="2325" y="16"/>
                  </a:cubicBezTo>
                  <a:lnTo>
                    <a:pt x="2209" y="16"/>
                  </a:lnTo>
                  <a:cubicBezTo>
                    <a:pt x="2204" y="16"/>
                    <a:pt x="2200" y="13"/>
                    <a:pt x="2200" y="8"/>
                  </a:cubicBezTo>
                  <a:cubicBezTo>
                    <a:pt x="2200" y="4"/>
                    <a:pt x="2204" y="0"/>
                    <a:pt x="2209" y="0"/>
                  </a:cubicBezTo>
                  <a:close/>
                  <a:moveTo>
                    <a:pt x="2392" y="0"/>
                  </a:moveTo>
                  <a:lnTo>
                    <a:pt x="2509" y="0"/>
                  </a:lnTo>
                  <a:cubicBezTo>
                    <a:pt x="2513" y="0"/>
                    <a:pt x="2517" y="4"/>
                    <a:pt x="2517" y="8"/>
                  </a:cubicBezTo>
                  <a:cubicBezTo>
                    <a:pt x="2517" y="13"/>
                    <a:pt x="2513" y="16"/>
                    <a:pt x="2509" y="16"/>
                  </a:cubicBezTo>
                  <a:lnTo>
                    <a:pt x="2392" y="16"/>
                  </a:lnTo>
                  <a:cubicBezTo>
                    <a:pt x="2388" y="16"/>
                    <a:pt x="2384" y="13"/>
                    <a:pt x="2384" y="8"/>
                  </a:cubicBezTo>
                  <a:cubicBezTo>
                    <a:pt x="2384" y="4"/>
                    <a:pt x="2388" y="0"/>
                    <a:pt x="2392" y="0"/>
                  </a:cubicBezTo>
                  <a:close/>
                  <a:moveTo>
                    <a:pt x="2575" y="0"/>
                  </a:moveTo>
                  <a:lnTo>
                    <a:pt x="2692" y="0"/>
                  </a:lnTo>
                  <a:cubicBezTo>
                    <a:pt x="2697" y="0"/>
                    <a:pt x="2700" y="4"/>
                    <a:pt x="2700" y="8"/>
                  </a:cubicBezTo>
                  <a:cubicBezTo>
                    <a:pt x="2700" y="13"/>
                    <a:pt x="2697" y="16"/>
                    <a:pt x="2692" y="16"/>
                  </a:cubicBezTo>
                  <a:lnTo>
                    <a:pt x="2575" y="16"/>
                  </a:lnTo>
                  <a:cubicBezTo>
                    <a:pt x="2571" y="16"/>
                    <a:pt x="2567" y="13"/>
                    <a:pt x="2567" y="8"/>
                  </a:cubicBezTo>
                  <a:cubicBezTo>
                    <a:pt x="2567" y="4"/>
                    <a:pt x="2571" y="0"/>
                    <a:pt x="2575" y="0"/>
                  </a:cubicBezTo>
                  <a:close/>
                  <a:moveTo>
                    <a:pt x="2759" y="0"/>
                  </a:moveTo>
                  <a:lnTo>
                    <a:pt x="2875" y="0"/>
                  </a:lnTo>
                  <a:cubicBezTo>
                    <a:pt x="2880" y="0"/>
                    <a:pt x="2884" y="4"/>
                    <a:pt x="2884" y="8"/>
                  </a:cubicBezTo>
                  <a:cubicBezTo>
                    <a:pt x="2884" y="13"/>
                    <a:pt x="2880" y="16"/>
                    <a:pt x="2875" y="16"/>
                  </a:cubicBezTo>
                  <a:lnTo>
                    <a:pt x="2759" y="16"/>
                  </a:lnTo>
                  <a:cubicBezTo>
                    <a:pt x="2754" y="16"/>
                    <a:pt x="2750" y="13"/>
                    <a:pt x="2750" y="8"/>
                  </a:cubicBezTo>
                  <a:cubicBezTo>
                    <a:pt x="2750" y="4"/>
                    <a:pt x="2754" y="0"/>
                    <a:pt x="2759" y="0"/>
                  </a:cubicBezTo>
                  <a:close/>
                  <a:moveTo>
                    <a:pt x="2942" y="0"/>
                  </a:moveTo>
                  <a:lnTo>
                    <a:pt x="3059" y="0"/>
                  </a:lnTo>
                  <a:cubicBezTo>
                    <a:pt x="3063" y="0"/>
                    <a:pt x="3067" y="4"/>
                    <a:pt x="3067" y="8"/>
                  </a:cubicBezTo>
                  <a:cubicBezTo>
                    <a:pt x="3067" y="13"/>
                    <a:pt x="3063" y="16"/>
                    <a:pt x="3059" y="16"/>
                  </a:cubicBezTo>
                  <a:lnTo>
                    <a:pt x="2942" y="16"/>
                  </a:lnTo>
                  <a:cubicBezTo>
                    <a:pt x="2938" y="16"/>
                    <a:pt x="2934" y="13"/>
                    <a:pt x="2934" y="8"/>
                  </a:cubicBezTo>
                  <a:cubicBezTo>
                    <a:pt x="2934" y="4"/>
                    <a:pt x="2938" y="0"/>
                    <a:pt x="2942" y="0"/>
                  </a:cubicBezTo>
                  <a:close/>
                  <a:moveTo>
                    <a:pt x="3125" y="0"/>
                  </a:moveTo>
                  <a:lnTo>
                    <a:pt x="3242" y="0"/>
                  </a:lnTo>
                  <a:cubicBezTo>
                    <a:pt x="3247" y="0"/>
                    <a:pt x="3250" y="4"/>
                    <a:pt x="3250" y="8"/>
                  </a:cubicBezTo>
                  <a:cubicBezTo>
                    <a:pt x="3250" y="13"/>
                    <a:pt x="3247" y="16"/>
                    <a:pt x="3242" y="16"/>
                  </a:cubicBezTo>
                  <a:lnTo>
                    <a:pt x="3125" y="16"/>
                  </a:lnTo>
                  <a:cubicBezTo>
                    <a:pt x="3121" y="16"/>
                    <a:pt x="3117" y="13"/>
                    <a:pt x="3117" y="8"/>
                  </a:cubicBezTo>
                  <a:cubicBezTo>
                    <a:pt x="3117" y="4"/>
                    <a:pt x="3121" y="0"/>
                    <a:pt x="3125" y="0"/>
                  </a:cubicBezTo>
                  <a:close/>
                  <a:moveTo>
                    <a:pt x="3309" y="0"/>
                  </a:moveTo>
                  <a:lnTo>
                    <a:pt x="3425" y="0"/>
                  </a:lnTo>
                  <a:cubicBezTo>
                    <a:pt x="3430" y="0"/>
                    <a:pt x="3434" y="4"/>
                    <a:pt x="3434" y="8"/>
                  </a:cubicBezTo>
                  <a:cubicBezTo>
                    <a:pt x="3434" y="13"/>
                    <a:pt x="3430" y="16"/>
                    <a:pt x="3425" y="16"/>
                  </a:cubicBezTo>
                  <a:lnTo>
                    <a:pt x="3309" y="16"/>
                  </a:lnTo>
                  <a:cubicBezTo>
                    <a:pt x="3304" y="16"/>
                    <a:pt x="3300" y="13"/>
                    <a:pt x="3300" y="8"/>
                  </a:cubicBezTo>
                  <a:cubicBezTo>
                    <a:pt x="3300" y="4"/>
                    <a:pt x="3304" y="0"/>
                    <a:pt x="3309" y="0"/>
                  </a:cubicBezTo>
                  <a:close/>
                  <a:moveTo>
                    <a:pt x="3492" y="0"/>
                  </a:moveTo>
                  <a:lnTo>
                    <a:pt x="3609" y="0"/>
                  </a:lnTo>
                  <a:cubicBezTo>
                    <a:pt x="3613" y="0"/>
                    <a:pt x="3617" y="4"/>
                    <a:pt x="3617" y="8"/>
                  </a:cubicBezTo>
                  <a:cubicBezTo>
                    <a:pt x="3617" y="13"/>
                    <a:pt x="3613" y="16"/>
                    <a:pt x="3609" y="16"/>
                  </a:cubicBezTo>
                  <a:lnTo>
                    <a:pt x="3492" y="16"/>
                  </a:lnTo>
                  <a:cubicBezTo>
                    <a:pt x="3488" y="16"/>
                    <a:pt x="3484" y="13"/>
                    <a:pt x="3484" y="8"/>
                  </a:cubicBezTo>
                  <a:cubicBezTo>
                    <a:pt x="3484" y="4"/>
                    <a:pt x="3488" y="0"/>
                    <a:pt x="3492" y="0"/>
                  </a:cubicBezTo>
                  <a:close/>
                  <a:moveTo>
                    <a:pt x="3675" y="0"/>
                  </a:moveTo>
                  <a:lnTo>
                    <a:pt x="3792" y="0"/>
                  </a:lnTo>
                  <a:cubicBezTo>
                    <a:pt x="3797" y="0"/>
                    <a:pt x="3800" y="4"/>
                    <a:pt x="3800" y="8"/>
                  </a:cubicBezTo>
                  <a:cubicBezTo>
                    <a:pt x="3800" y="13"/>
                    <a:pt x="3797" y="16"/>
                    <a:pt x="3792" y="16"/>
                  </a:cubicBezTo>
                  <a:lnTo>
                    <a:pt x="3675" y="16"/>
                  </a:lnTo>
                  <a:cubicBezTo>
                    <a:pt x="3671" y="16"/>
                    <a:pt x="3667" y="13"/>
                    <a:pt x="3667" y="8"/>
                  </a:cubicBezTo>
                  <a:cubicBezTo>
                    <a:pt x="3667" y="4"/>
                    <a:pt x="3671" y="0"/>
                    <a:pt x="3675" y="0"/>
                  </a:cubicBezTo>
                  <a:close/>
                  <a:moveTo>
                    <a:pt x="3859" y="0"/>
                  </a:moveTo>
                  <a:lnTo>
                    <a:pt x="3975" y="0"/>
                  </a:lnTo>
                  <a:cubicBezTo>
                    <a:pt x="3980" y="0"/>
                    <a:pt x="3984" y="4"/>
                    <a:pt x="3984" y="8"/>
                  </a:cubicBezTo>
                  <a:cubicBezTo>
                    <a:pt x="3984" y="13"/>
                    <a:pt x="3980" y="16"/>
                    <a:pt x="3975" y="16"/>
                  </a:cubicBezTo>
                  <a:lnTo>
                    <a:pt x="3859" y="16"/>
                  </a:lnTo>
                  <a:cubicBezTo>
                    <a:pt x="3854" y="16"/>
                    <a:pt x="3850" y="13"/>
                    <a:pt x="3850" y="8"/>
                  </a:cubicBezTo>
                  <a:cubicBezTo>
                    <a:pt x="3850" y="4"/>
                    <a:pt x="3854" y="0"/>
                    <a:pt x="3859" y="0"/>
                  </a:cubicBezTo>
                  <a:close/>
                  <a:moveTo>
                    <a:pt x="4042" y="0"/>
                  </a:moveTo>
                  <a:lnTo>
                    <a:pt x="4159" y="0"/>
                  </a:lnTo>
                  <a:cubicBezTo>
                    <a:pt x="4163" y="0"/>
                    <a:pt x="4167" y="4"/>
                    <a:pt x="4167" y="8"/>
                  </a:cubicBezTo>
                  <a:cubicBezTo>
                    <a:pt x="4167" y="13"/>
                    <a:pt x="4163" y="16"/>
                    <a:pt x="4159" y="16"/>
                  </a:cubicBezTo>
                  <a:lnTo>
                    <a:pt x="4042" y="16"/>
                  </a:lnTo>
                  <a:cubicBezTo>
                    <a:pt x="4038" y="16"/>
                    <a:pt x="4034" y="13"/>
                    <a:pt x="4034" y="8"/>
                  </a:cubicBezTo>
                  <a:cubicBezTo>
                    <a:pt x="4034" y="4"/>
                    <a:pt x="4038" y="0"/>
                    <a:pt x="4042" y="0"/>
                  </a:cubicBezTo>
                  <a:close/>
                  <a:moveTo>
                    <a:pt x="4225" y="0"/>
                  </a:moveTo>
                  <a:lnTo>
                    <a:pt x="4342" y="0"/>
                  </a:lnTo>
                  <a:cubicBezTo>
                    <a:pt x="4347" y="0"/>
                    <a:pt x="4350" y="4"/>
                    <a:pt x="4350" y="8"/>
                  </a:cubicBezTo>
                  <a:cubicBezTo>
                    <a:pt x="4350" y="13"/>
                    <a:pt x="4347" y="16"/>
                    <a:pt x="4342" y="16"/>
                  </a:cubicBezTo>
                  <a:lnTo>
                    <a:pt x="4225" y="16"/>
                  </a:lnTo>
                  <a:cubicBezTo>
                    <a:pt x="4221" y="16"/>
                    <a:pt x="4217" y="13"/>
                    <a:pt x="4217" y="8"/>
                  </a:cubicBezTo>
                  <a:cubicBezTo>
                    <a:pt x="4217" y="4"/>
                    <a:pt x="4221" y="0"/>
                    <a:pt x="4225" y="0"/>
                  </a:cubicBezTo>
                  <a:close/>
                  <a:moveTo>
                    <a:pt x="4409" y="0"/>
                  </a:moveTo>
                  <a:lnTo>
                    <a:pt x="4525" y="0"/>
                  </a:lnTo>
                  <a:cubicBezTo>
                    <a:pt x="4530" y="0"/>
                    <a:pt x="4534" y="4"/>
                    <a:pt x="4534" y="8"/>
                  </a:cubicBezTo>
                  <a:cubicBezTo>
                    <a:pt x="4534" y="13"/>
                    <a:pt x="4530" y="16"/>
                    <a:pt x="4525" y="16"/>
                  </a:cubicBezTo>
                  <a:lnTo>
                    <a:pt x="4409" y="16"/>
                  </a:lnTo>
                  <a:cubicBezTo>
                    <a:pt x="4404" y="16"/>
                    <a:pt x="4400" y="13"/>
                    <a:pt x="4400" y="8"/>
                  </a:cubicBezTo>
                  <a:cubicBezTo>
                    <a:pt x="4400" y="4"/>
                    <a:pt x="4404" y="0"/>
                    <a:pt x="4409" y="0"/>
                  </a:cubicBezTo>
                  <a:close/>
                  <a:moveTo>
                    <a:pt x="4592" y="0"/>
                  </a:moveTo>
                  <a:lnTo>
                    <a:pt x="4709" y="0"/>
                  </a:lnTo>
                  <a:cubicBezTo>
                    <a:pt x="4713" y="0"/>
                    <a:pt x="4717" y="4"/>
                    <a:pt x="4717" y="8"/>
                  </a:cubicBezTo>
                  <a:cubicBezTo>
                    <a:pt x="4717" y="13"/>
                    <a:pt x="4713" y="16"/>
                    <a:pt x="4709" y="16"/>
                  </a:cubicBezTo>
                  <a:lnTo>
                    <a:pt x="4592" y="16"/>
                  </a:lnTo>
                  <a:cubicBezTo>
                    <a:pt x="4588" y="16"/>
                    <a:pt x="4584" y="13"/>
                    <a:pt x="4584" y="8"/>
                  </a:cubicBezTo>
                  <a:cubicBezTo>
                    <a:pt x="4584" y="4"/>
                    <a:pt x="4588" y="0"/>
                    <a:pt x="4592" y="0"/>
                  </a:cubicBezTo>
                  <a:close/>
                  <a:moveTo>
                    <a:pt x="4775" y="0"/>
                  </a:moveTo>
                  <a:lnTo>
                    <a:pt x="4892" y="0"/>
                  </a:lnTo>
                  <a:cubicBezTo>
                    <a:pt x="4897" y="0"/>
                    <a:pt x="4900" y="4"/>
                    <a:pt x="4900" y="8"/>
                  </a:cubicBezTo>
                  <a:cubicBezTo>
                    <a:pt x="4900" y="13"/>
                    <a:pt x="4897" y="16"/>
                    <a:pt x="4892" y="16"/>
                  </a:cubicBezTo>
                  <a:lnTo>
                    <a:pt x="4775" y="16"/>
                  </a:lnTo>
                  <a:cubicBezTo>
                    <a:pt x="4771" y="16"/>
                    <a:pt x="4767" y="13"/>
                    <a:pt x="4767" y="8"/>
                  </a:cubicBezTo>
                  <a:cubicBezTo>
                    <a:pt x="4767" y="4"/>
                    <a:pt x="4771" y="0"/>
                    <a:pt x="4775" y="0"/>
                  </a:cubicBezTo>
                  <a:close/>
                  <a:moveTo>
                    <a:pt x="4959" y="0"/>
                  </a:moveTo>
                  <a:lnTo>
                    <a:pt x="5022" y="0"/>
                  </a:lnTo>
                  <a:cubicBezTo>
                    <a:pt x="5027" y="0"/>
                    <a:pt x="5030" y="4"/>
                    <a:pt x="5030" y="8"/>
                  </a:cubicBezTo>
                  <a:cubicBezTo>
                    <a:pt x="5030" y="13"/>
                    <a:pt x="5027" y="16"/>
                    <a:pt x="5022" y="16"/>
                  </a:cubicBezTo>
                  <a:lnTo>
                    <a:pt x="4959" y="16"/>
                  </a:lnTo>
                  <a:cubicBezTo>
                    <a:pt x="4954" y="16"/>
                    <a:pt x="4950" y="13"/>
                    <a:pt x="4950" y="8"/>
                  </a:cubicBezTo>
                  <a:cubicBezTo>
                    <a:pt x="4950" y="4"/>
                    <a:pt x="4954" y="0"/>
                    <a:pt x="4959" y="0"/>
                  </a:cubicBezTo>
                  <a:close/>
                </a:path>
              </a:pathLst>
            </a:custGeom>
            <a:solidFill>
              <a:srgbClr val="000000"/>
            </a:solidFill>
            <a:ln w="1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066" name="Freeform 1086"/>
            <p:cNvSpPr>
              <a:spLocks noEditPoints="1"/>
            </p:cNvSpPr>
            <p:nvPr/>
          </p:nvSpPr>
          <p:spPr bwMode="auto">
            <a:xfrm>
              <a:off x="2915" y="2937"/>
              <a:ext cx="536" cy="2"/>
            </a:xfrm>
            <a:custGeom>
              <a:avLst/>
              <a:gdLst>
                <a:gd name="T0" fmla="*/ 1 w 5030"/>
                <a:gd name="T1" fmla="*/ 0 h 16"/>
                <a:gd name="T2" fmla="*/ 2 w 5030"/>
                <a:gd name="T3" fmla="*/ 0 h 16"/>
                <a:gd name="T4" fmla="*/ 2 w 5030"/>
                <a:gd name="T5" fmla="*/ 0 h 16"/>
                <a:gd name="T6" fmla="*/ 6 w 5030"/>
                <a:gd name="T7" fmla="*/ 0 h 16"/>
                <a:gd name="T8" fmla="*/ 4 w 5030"/>
                <a:gd name="T9" fmla="*/ 0 h 16"/>
                <a:gd name="T10" fmla="*/ 8 w 5030"/>
                <a:gd name="T11" fmla="*/ 0 h 16"/>
                <a:gd name="T12" fmla="*/ 6 w 5030"/>
                <a:gd name="T13" fmla="*/ 0 h 16"/>
                <a:gd name="T14" fmla="*/ 10 w 5030"/>
                <a:gd name="T15" fmla="*/ 0 h 16"/>
                <a:gd name="T16" fmla="*/ 11 w 5030"/>
                <a:gd name="T17" fmla="*/ 0 h 16"/>
                <a:gd name="T18" fmla="*/ 11 w 5030"/>
                <a:gd name="T19" fmla="*/ 0 h 16"/>
                <a:gd name="T20" fmla="*/ 14 w 5030"/>
                <a:gd name="T21" fmla="*/ 0 h 16"/>
                <a:gd name="T22" fmla="*/ 12 w 5030"/>
                <a:gd name="T23" fmla="*/ 0 h 16"/>
                <a:gd name="T24" fmla="*/ 16 w 5030"/>
                <a:gd name="T25" fmla="*/ 0 h 16"/>
                <a:gd name="T26" fmla="*/ 15 w 5030"/>
                <a:gd name="T27" fmla="*/ 0 h 16"/>
                <a:gd name="T28" fmla="*/ 18 w 5030"/>
                <a:gd name="T29" fmla="*/ 0 h 16"/>
                <a:gd name="T30" fmla="*/ 19 w 5030"/>
                <a:gd name="T31" fmla="*/ 0 h 16"/>
                <a:gd name="T32" fmla="*/ 19 w 5030"/>
                <a:gd name="T33" fmla="*/ 0 h 16"/>
                <a:gd name="T34" fmla="*/ 22 w 5030"/>
                <a:gd name="T35" fmla="*/ 0 h 16"/>
                <a:gd name="T36" fmla="*/ 21 w 5030"/>
                <a:gd name="T37" fmla="*/ 0 h 16"/>
                <a:gd name="T38" fmla="*/ 24 w 5030"/>
                <a:gd name="T39" fmla="*/ 0 h 16"/>
                <a:gd name="T40" fmla="*/ 23 w 5030"/>
                <a:gd name="T41" fmla="*/ 0 h 16"/>
                <a:gd name="T42" fmla="*/ 26 w 5030"/>
                <a:gd name="T43" fmla="*/ 0 h 16"/>
                <a:gd name="T44" fmla="*/ 27 w 5030"/>
                <a:gd name="T45" fmla="*/ 0 h 16"/>
                <a:gd name="T46" fmla="*/ 27 w 5030"/>
                <a:gd name="T47" fmla="*/ 0 h 16"/>
                <a:gd name="T48" fmla="*/ 31 w 5030"/>
                <a:gd name="T49" fmla="*/ 0 h 16"/>
                <a:gd name="T50" fmla="*/ 29 w 5030"/>
                <a:gd name="T51" fmla="*/ 0 h 16"/>
                <a:gd name="T52" fmla="*/ 33 w 5030"/>
                <a:gd name="T53" fmla="*/ 0 h 16"/>
                <a:gd name="T54" fmla="*/ 31 w 5030"/>
                <a:gd name="T55" fmla="*/ 0 h 16"/>
                <a:gd name="T56" fmla="*/ 35 w 5030"/>
                <a:gd name="T57" fmla="*/ 0 h 16"/>
                <a:gd name="T58" fmla="*/ 35 w 5030"/>
                <a:gd name="T59" fmla="*/ 0 h 16"/>
                <a:gd name="T60" fmla="*/ 35 w 5030"/>
                <a:gd name="T61" fmla="*/ 0 h 16"/>
                <a:gd name="T62" fmla="*/ 39 w 5030"/>
                <a:gd name="T63" fmla="*/ 0 h 16"/>
                <a:gd name="T64" fmla="*/ 38 w 5030"/>
                <a:gd name="T65" fmla="*/ 0 h 16"/>
                <a:gd name="T66" fmla="*/ 41 w 5030"/>
                <a:gd name="T67" fmla="*/ 0 h 16"/>
                <a:gd name="T68" fmla="*/ 40 w 5030"/>
                <a:gd name="T69" fmla="*/ 0 h 16"/>
                <a:gd name="T70" fmla="*/ 43 w 5030"/>
                <a:gd name="T71" fmla="*/ 0 h 16"/>
                <a:gd name="T72" fmla="*/ 44 w 5030"/>
                <a:gd name="T73" fmla="*/ 0 h 16"/>
                <a:gd name="T74" fmla="*/ 44 w 5030"/>
                <a:gd name="T75" fmla="*/ 0 h 16"/>
                <a:gd name="T76" fmla="*/ 47 w 5030"/>
                <a:gd name="T77" fmla="*/ 0 h 16"/>
                <a:gd name="T78" fmla="*/ 46 w 5030"/>
                <a:gd name="T79" fmla="*/ 0 h 16"/>
                <a:gd name="T80" fmla="*/ 49 w 5030"/>
                <a:gd name="T81" fmla="*/ 0 h 16"/>
                <a:gd name="T82" fmla="*/ 48 w 5030"/>
                <a:gd name="T83" fmla="*/ 0 h 16"/>
                <a:gd name="T84" fmla="*/ 51 w 5030"/>
                <a:gd name="T85" fmla="*/ 0 h 16"/>
                <a:gd name="T86" fmla="*/ 52 w 5030"/>
                <a:gd name="T87" fmla="*/ 0 h 16"/>
                <a:gd name="T88" fmla="*/ 52 w 5030"/>
                <a:gd name="T89" fmla="*/ 0 h 16"/>
                <a:gd name="T90" fmla="*/ 56 w 5030"/>
                <a:gd name="T91" fmla="*/ 0 h 16"/>
                <a:gd name="T92" fmla="*/ 54 w 5030"/>
                <a:gd name="T93" fmla="*/ 0 h 16"/>
                <a:gd name="T94" fmla="*/ 57 w 5030"/>
                <a:gd name="T95" fmla="*/ 0 h 16"/>
                <a:gd name="T96" fmla="*/ 56 w 5030"/>
                <a:gd name="T97" fmla="*/ 0 h 1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5030" h="16">
                  <a:moveTo>
                    <a:pt x="9" y="0"/>
                  </a:moveTo>
                  <a:lnTo>
                    <a:pt x="125" y="0"/>
                  </a:lnTo>
                  <a:cubicBezTo>
                    <a:pt x="130" y="0"/>
                    <a:pt x="134" y="4"/>
                    <a:pt x="134" y="8"/>
                  </a:cubicBezTo>
                  <a:cubicBezTo>
                    <a:pt x="134" y="13"/>
                    <a:pt x="130" y="16"/>
                    <a:pt x="125" y="16"/>
                  </a:cubicBezTo>
                  <a:lnTo>
                    <a:pt x="9" y="16"/>
                  </a:lnTo>
                  <a:cubicBezTo>
                    <a:pt x="4" y="16"/>
                    <a:pt x="0" y="13"/>
                    <a:pt x="0" y="8"/>
                  </a:cubicBezTo>
                  <a:cubicBezTo>
                    <a:pt x="0" y="4"/>
                    <a:pt x="4" y="0"/>
                    <a:pt x="9" y="0"/>
                  </a:cubicBezTo>
                  <a:close/>
                  <a:moveTo>
                    <a:pt x="192" y="0"/>
                  </a:moveTo>
                  <a:lnTo>
                    <a:pt x="309" y="0"/>
                  </a:lnTo>
                  <a:cubicBezTo>
                    <a:pt x="313" y="0"/>
                    <a:pt x="317" y="4"/>
                    <a:pt x="317" y="8"/>
                  </a:cubicBezTo>
                  <a:cubicBezTo>
                    <a:pt x="317" y="13"/>
                    <a:pt x="313" y="16"/>
                    <a:pt x="309" y="16"/>
                  </a:cubicBezTo>
                  <a:lnTo>
                    <a:pt x="192" y="16"/>
                  </a:lnTo>
                  <a:cubicBezTo>
                    <a:pt x="188" y="16"/>
                    <a:pt x="184" y="13"/>
                    <a:pt x="184" y="8"/>
                  </a:cubicBezTo>
                  <a:cubicBezTo>
                    <a:pt x="184" y="4"/>
                    <a:pt x="188" y="0"/>
                    <a:pt x="192" y="0"/>
                  </a:cubicBezTo>
                  <a:close/>
                  <a:moveTo>
                    <a:pt x="375" y="0"/>
                  </a:moveTo>
                  <a:lnTo>
                    <a:pt x="492" y="0"/>
                  </a:lnTo>
                  <a:cubicBezTo>
                    <a:pt x="497" y="0"/>
                    <a:pt x="500" y="4"/>
                    <a:pt x="500" y="8"/>
                  </a:cubicBezTo>
                  <a:cubicBezTo>
                    <a:pt x="500" y="13"/>
                    <a:pt x="497" y="16"/>
                    <a:pt x="492" y="16"/>
                  </a:cubicBezTo>
                  <a:lnTo>
                    <a:pt x="375" y="16"/>
                  </a:lnTo>
                  <a:cubicBezTo>
                    <a:pt x="371" y="16"/>
                    <a:pt x="367" y="13"/>
                    <a:pt x="367" y="8"/>
                  </a:cubicBezTo>
                  <a:cubicBezTo>
                    <a:pt x="367" y="4"/>
                    <a:pt x="371" y="0"/>
                    <a:pt x="375" y="0"/>
                  </a:cubicBezTo>
                  <a:close/>
                  <a:moveTo>
                    <a:pt x="559" y="0"/>
                  </a:moveTo>
                  <a:lnTo>
                    <a:pt x="675" y="0"/>
                  </a:lnTo>
                  <a:cubicBezTo>
                    <a:pt x="680" y="0"/>
                    <a:pt x="684" y="4"/>
                    <a:pt x="684" y="8"/>
                  </a:cubicBezTo>
                  <a:cubicBezTo>
                    <a:pt x="684" y="13"/>
                    <a:pt x="680" y="16"/>
                    <a:pt x="675" y="16"/>
                  </a:cubicBezTo>
                  <a:lnTo>
                    <a:pt x="559" y="16"/>
                  </a:lnTo>
                  <a:cubicBezTo>
                    <a:pt x="554" y="16"/>
                    <a:pt x="550" y="13"/>
                    <a:pt x="550" y="8"/>
                  </a:cubicBezTo>
                  <a:cubicBezTo>
                    <a:pt x="550" y="4"/>
                    <a:pt x="554" y="0"/>
                    <a:pt x="559" y="0"/>
                  </a:cubicBezTo>
                  <a:close/>
                  <a:moveTo>
                    <a:pt x="742" y="0"/>
                  </a:moveTo>
                  <a:lnTo>
                    <a:pt x="859" y="0"/>
                  </a:lnTo>
                  <a:cubicBezTo>
                    <a:pt x="863" y="0"/>
                    <a:pt x="867" y="4"/>
                    <a:pt x="867" y="8"/>
                  </a:cubicBezTo>
                  <a:cubicBezTo>
                    <a:pt x="867" y="13"/>
                    <a:pt x="863" y="16"/>
                    <a:pt x="859" y="16"/>
                  </a:cubicBezTo>
                  <a:lnTo>
                    <a:pt x="742" y="16"/>
                  </a:lnTo>
                  <a:cubicBezTo>
                    <a:pt x="738" y="16"/>
                    <a:pt x="734" y="13"/>
                    <a:pt x="734" y="8"/>
                  </a:cubicBezTo>
                  <a:cubicBezTo>
                    <a:pt x="734" y="4"/>
                    <a:pt x="738" y="0"/>
                    <a:pt x="742" y="0"/>
                  </a:cubicBezTo>
                  <a:close/>
                  <a:moveTo>
                    <a:pt x="925" y="0"/>
                  </a:moveTo>
                  <a:lnTo>
                    <a:pt x="1042" y="0"/>
                  </a:lnTo>
                  <a:cubicBezTo>
                    <a:pt x="1047" y="0"/>
                    <a:pt x="1050" y="4"/>
                    <a:pt x="1050" y="8"/>
                  </a:cubicBezTo>
                  <a:cubicBezTo>
                    <a:pt x="1050" y="13"/>
                    <a:pt x="1047" y="16"/>
                    <a:pt x="1042" y="16"/>
                  </a:cubicBezTo>
                  <a:lnTo>
                    <a:pt x="925" y="16"/>
                  </a:lnTo>
                  <a:cubicBezTo>
                    <a:pt x="921" y="16"/>
                    <a:pt x="917" y="13"/>
                    <a:pt x="917" y="8"/>
                  </a:cubicBezTo>
                  <a:cubicBezTo>
                    <a:pt x="917" y="4"/>
                    <a:pt x="921" y="0"/>
                    <a:pt x="925" y="0"/>
                  </a:cubicBezTo>
                  <a:close/>
                  <a:moveTo>
                    <a:pt x="1109" y="0"/>
                  </a:moveTo>
                  <a:lnTo>
                    <a:pt x="1225" y="0"/>
                  </a:lnTo>
                  <a:cubicBezTo>
                    <a:pt x="1230" y="0"/>
                    <a:pt x="1234" y="4"/>
                    <a:pt x="1234" y="8"/>
                  </a:cubicBezTo>
                  <a:cubicBezTo>
                    <a:pt x="1234" y="13"/>
                    <a:pt x="1230" y="16"/>
                    <a:pt x="1225" y="16"/>
                  </a:cubicBezTo>
                  <a:lnTo>
                    <a:pt x="1109" y="16"/>
                  </a:lnTo>
                  <a:cubicBezTo>
                    <a:pt x="1104" y="16"/>
                    <a:pt x="1100" y="13"/>
                    <a:pt x="1100" y="8"/>
                  </a:cubicBezTo>
                  <a:cubicBezTo>
                    <a:pt x="1100" y="4"/>
                    <a:pt x="1104" y="0"/>
                    <a:pt x="1109" y="0"/>
                  </a:cubicBezTo>
                  <a:close/>
                  <a:moveTo>
                    <a:pt x="1292" y="0"/>
                  </a:moveTo>
                  <a:lnTo>
                    <a:pt x="1409" y="0"/>
                  </a:lnTo>
                  <a:cubicBezTo>
                    <a:pt x="1413" y="0"/>
                    <a:pt x="1417" y="4"/>
                    <a:pt x="1417" y="8"/>
                  </a:cubicBezTo>
                  <a:cubicBezTo>
                    <a:pt x="1417" y="13"/>
                    <a:pt x="1413" y="16"/>
                    <a:pt x="1409" y="16"/>
                  </a:cubicBezTo>
                  <a:lnTo>
                    <a:pt x="1292" y="16"/>
                  </a:lnTo>
                  <a:cubicBezTo>
                    <a:pt x="1288" y="16"/>
                    <a:pt x="1284" y="13"/>
                    <a:pt x="1284" y="8"/>
                  </a:cubicBezTo>
                  <a:cubicBezTo>
                    <a:pt x="1284" y="4"/>
                    <a:pt x="1288" y="0"/>
                    <a:pt x="1292" y="0"/>
                  </a:cubicBezTo>
                  <a:close/>
                  <a:moveTo>
                    <a:pt x="1475" y="0"/>
                  </a:moveTo>
                  <a:lnTo>
                    <a:pt x="1592" y="0"/>
                  </a:lnTo>
                  <a:cubicBezTo>
                    <a:pt x="1597" y="0"/>
                    <a:pt x="1600" y="4"/>
                    <a:pt x="1600" y="8"/>
                  </a:cubicBezTo>
                  <a:cubicBezTo>
                    <a:pt x="1600" y="13"/>
                    <a:pt x="1597" y="16"/>
                    <a:pt x="1592" y="16"/>
                  </a:cubicBezTo>
                  <a:lnTo>
                    <a:pt x="1475" y="16"/>
                  </a:lnTo>
                  <a:cubicBezTo>
                    <a:pt x="1471" y="16"/>
                    <a:pt x="1467" y="13"/>
                    <a:pt x="1467" y="8"/>
                  </a:cubicBezTo>
                  <a:cubicBezTo>
                    <a:pt x="1467" y="4"/>
                    <a:pt x="1471" y="0"/>
                    <a:pt x="1475" y="0"/>
                  </a:cubicBezTo>
                  <a:close/>
                  <a:moveTo>
                    <a:pt x="1659" y="0"/>
                  </a:moveTo>
                  <a:lnTo>
                    <a:pt x="1775" y="0"/>
                  </a:lnTo>
                  <a:cubicBezTo>
                    <a:pt x="1780" y="0"/>
                    <a:pt x="1784" y="4"/>
                    <a:pt x="1784" y="8"/>
                  </a:cubicBezTo>
                  <a:cubicBezTo>
                    <a:pt x="1784" y="13"/>
                    <a:pt x="1780" y="16"/>
                    <a:pt x="1775" y="16"/>
                  </a:cubicBezTo>
                  <a:lnTo>
                    <a:pt x="1659" y="16"/>
                  </a:lnTo>
                  <a:cubicBezTo>
                    <a:pt x="1654" y="16"/>
                    <a:pt x="1650" y="13"/>
                    <a:pt x="1650" y="8"/>
                  </a:cubicBezTo>
                  <a:cubicBezTo>
                    <a:pt x="1650" y="4"/>
                    <a:pt x="1654" y="0"/>
                    <a:pt x="1659" y="0"/>
                  </a:cubicBezTo>
                  <a:close/>
                  <a:moveTo>
                    <a:pt x="1842" y="0"/>
                  </a:moveTo>
                  <a:lnTo>
                    <a:pt x="1959" y="0"/>
                  </a:lnTo>
                  <a:cubicBezTo>
                    <a:pt x="1963" y="0"/>
                    <a:pt x="1967" y="4"/>
                    <a:pt x="1967" y="8"/>
                  </a:cubicBezTo>
                  <a:cubicBezTo>
                    <a:pt x="1967" y="13"/>
                    <a:pt x="1963" y="16"/>
                    <a:pt x="1959" y="16"/>
                  </a:cubicBezTo>
                  <a:lnTo>
                    <a:pt x="1842" y="16"/>
                  </a:lnTo>
                  <a:cubicBezTo>
                    <a:pt x="1838" y="16"/>
                    <a:pt x="1834" y="13"/>
                    <a:pt x="1834" y="8"/>
                  </a:cubicBezTo>
                  <a:cubicBezTo>
                    <a:pt x="1834" y="4"/>
                    <a:pt x="1838" y="0"/>
                    <a:pt x="1842" y="0"/>
                  </a:cubicBezTo>
                  <a:close/>
                  <a:moveTo>
                    <a:pt x="2025" y="0"/>
                  </a:moveTo>
                  <a:lnTo>
                    <a:pt x="2142" y="0"/>
                  </a:lnTo>
                  <a:cubicBezTo>
                    <a:pt x="2147" y="0"/>
                    <a:pt x="2150" y="4"/>
                    <a:pt x="2150" y="8"/>
                  </a:cubicBezTo>
                  <a:cubicBezTo>
                    <a:pt x="2150" y="13"/>
                    <a:pt x="2147" y="16"/>
                    <a:pt x="2142" y="16"/>
                  </a:cubicBezTo>
                  <a:lnTo>
                    <a:pt x="2025" y="16"/>
                  </a:lnTo>
                  <a:cubicBezTo>
                    <a:pt x="2021" y="16"/>
                    <a:pt x="2017" y="13"/>
                    <a:pt x="2017" y="8"/>
                  </a:cubicBezTo>
                  <a:cubicBezTo>
                    <a:pt x="2017" y="4"/>
                    <a:pt x="2021" y="0"/>
                    <a:pt x="2025" y="0"/>
                  </a:cubicBezTo>
                  <a:close/>
                  <a:moveTo>
                    <a:pt x="2209" y="0"/>
                  </a:moveTo>
                  <a:lnTo>
                    <a:pt x="2325" y="0"/>
                  </a:lnTo>
                  <a:cubicBezTo>
                    <a:pt x="2330" y="0"/>
                    <a:pt x="2334" y="4"/>
                    <a:pt x="2334" y="8"/>
                  </a:cubicBezTo>
                  <a:cubicBezTo>
                    <a:pt x="2334" y="13"/>
                    <a:pt x="2330" y="16"/>
                    <a:pt x="2325" y="16"/>
                  </a:cubicBezTo>
                  <a:lnTo>
                    <a:pt x="2209" y="16"/>
                  </a:lnTo>
                  <a:cubicBezTo>
                    <a:pt x="2204" y="16"/>
                    <a:pt x="2200" y="13"/>
                    <a:pt x="2200" y="8"/>
                  </a:cubicBezTo>
                  <a:cubicBezTo>
                    <a:pt x="2200" y="4"/>
                    <a:pt x="2204" y="0"/>
                    <a:pt x="2209" y="0"/>
                  </a:cubicBezTo>
                  <a:close/>
                  <a:moveTo>
                    <a:pt x="2392" y="0"/>
                  </a:moveTo>
                  <a:lnTo>
                    <a:pt x="2509" y="0"/>
                  </a:lnTo>
                  <a:cubicBezTo>
                    <a:pt x="2513" y="0"/>
                    <a:pt x="2517" y="4"/>
                    <a:pt x="2517" y="8"/>
                  </a:cubicBezTo>
                  <a:cubicBezTo>
                    <a:pt x="2517" y="13"/>
                    <a:pt x="2513" y="16"/>
                    <a:pt x="2509" y="16"/>
                  </a:cubicBezTo>
                  <a:lnTo>
                    <a:pt x="2392" y="16"/>
                  </a:lnTo>
                  <a:cubicBezTo>
                    <a:pt x="2388" y="16"/>
                    <a:pt x="2384" y="13"/>
                    <a:pt x="2384" y="8"/>
                  </a:cubicBezTo>
                  <a:cubicBezTo>
                    <a:pt x="2384" y="4"/>
                    <a:pt x="2388" y="0"/>
                    <a:pt x="2392" y="0"/>
                  </a:cubicBezTo>
                  <a:close/>
                  <a:moveTo>
                    <a:pt x="2575" y="0"/>
                  </a:moveTo>
                  <a:lnTo>
                    <a:pt x="2692" y="0"/>
                  </a:lnTo>
                  <a:cubicBezTo>
                    <a:pt x="2697" y="0"/>
                    <a:pt x="2700" y="4"/>
                    <a:pt x="2700" y="8"/>
                  </a:cubicBezTo>
                  <a:cubicBezTo>
                    <a:pt x="2700" y="13"/>
                    <a:pt x="2697" y="16"/>
                    <a:pt x="2692" y="16"/>
                  </a:cubicBezTo>
                  <a:lnTo>
                    <a:pt x="2575" y="16"/>
                  </a:lnTo>
                  <a:cubicBezTo>
                    <a:pt x="2571" y="16"/>
                    <a:pt x="2567" y="13"/>
                    <a:pt x="2567" y="8"/>
                  </a:cubicBezTo>
                  <a:cubicBezTo>
                    <a:pt x="2567" y="4"/>
                    <a:pt x="2571" y="0"/>
                    <a:pt x="2575" y="0"/>
                  </a:cubicBezTo>
                  <a:close/>
                  <a:moveTo>
                    <a:pt x="2759" y="0"/>
                  </a:moveTo>
                  <a:lnTo>
                    <a:pt x="2875" y="0"/>
                  </a:lnTo>
                  <a:cubicBezTo>
                    <a:pt x="2880" y="0"/>
                    <a:pt x="2884" y="4"/>
                    <a:pt x="2884" y="8"/>
                  </a:cubicBezTo>
                  <a:cubicBezTo>
                    <a:pt x="2884" y="13"/>
                    <a:pt x="2880" y="16"/>
                    <a:pt x="2875" y="16"/>
                  </a:cubicBezTo>
                  <a:lnTo>
                    <a:pt x="2759" y="16"/>
                  </a:lnTo>
                  <a:cubicBezTo>
                    <a:pt x="2754" y="16"/>
                    <a:pt x="2750" y="13"/>
                    <a:pt x="2750" y="8"/>
                  </a:cubicBezTo>
                  <a:cubicBezTo>
                    <a:pt x="2750" y="4"/>
                    <a:pt x="2754" y="0"/>
                    <a:pt x="2759" y="0"/>
                  </a:cubicBezTo>
                  <a:close/>
                  <a:moveTo>
                    <a:pt x="2942" y="0"/>
                  </a:moveTo>
                  <a:lnTo>
                    <a:pt x="3059" y="0"/>
                  </a:lnTo>
                  <a:cubicBezTo>
                    <a:pt x="3063" y="0"/>
                    <a:pt x="3067" y="4"/>
                    <a:pt x="3067" y="8"/>
                  </a:cubicBezTo>
                  <a:cubicBezTo>
                    <a:pt x="3067" y="13"/>
                    <a:pt x="3063" y="16"/>
                    <a:pt x="3059" y="16"/>
                  </a:cubicBezTo>
                  <a:lnTo>
                    <a:pt x="2942" y="16"/>
                  </a:lnTo>
                  <a:cubicBezTo>
                    <a:pt x="2938" y="16"/>
                    <a:pt x="2934" y="13"/>
                    <a:pt x="2934" y="8"/>
                  </a:cubicBezTo>
                  <a:cubicBezTo>
                    <a:pt x="2934" y="4"/>
                    <a:pt x="2938" y="0"/>
                    <a:pt x="2942" y="0"/>
                  </a:cubicBezTo>
                  <a:close/>
                  <a:moveTo>
                    <a:pt x="3125" y="0"/>
                  </a:moveTo>
                  <a:lnTo>
                    <a:pt x="3242" y="0"/>
                  </a:lnTo>
                  <a:cubicBezTo>
                    <a:pt x="3247" y="0"/>
                    <a:pt x="3250" y="4"/>
                    <a:pt x="3250" y="8"/>
                  </a:cubicBezTo>
                  <a:cubicBezTo>
                    <a:pt x="3250" y="13"/>
                    <a:pt x="3247" y="16"/>
                    <a:pt x="3242" y="16"/>
                  </a:cubicBezTo>
                  <a:lnTo>
                    <a:pt x="3125" y="16"/>
                  </a:lnTo>
                  <a:cubicBezTo>
                    <a:pt x="3121" y="16"/>
                    <a:pt x="3117" y="13"/>
                    <a:pt x="3117" y="8"/>
                  </a:cubicBezTo>
                  <a:cubicBezTo>
                    <a:pt x="3117" y="4"/>
                    <a:pt x="3121" y="0"/>
                    <a:pt x="3125" y="0"/>
                  </a:cubicBezTo>
                  <a:close/>
                  <a:moveTo>
                    <a:pt x="3309" y="0"/>
                  </a:moveTo>
                  <a:lnTo>
                    <a:pt x="3425" y="0"/>
                  </a:lnTo>
                  <a:cubicBezTo>
                    <a:pt x="3430" y="0"/>
                    <a:pt x="3434" y="4"/>
                    <a:pt x="3434" y="8"/>
                  </a:cubicBezTo>
                  <a:cubicBezTo>
                    <a:pt x="3434" y="13"/>
                    <a:pt x="3430" y="16"/>
                    <a:pt x="3425" y="16"/>
                  </a:cubicBezTo>
                  <a:lnTo>
                    <a:pt x="3309" y="16"/>
                  </a:lnTo>
                  <a:cubicBezTo>
                    <a:pt x="3304" y="16"/>
                    <a:pt x="3300" y="13"/>
                    <a:pt x="3300" y="8"/>
                  </a:cubicBezTo>
                  <a:cubicBezTo>
                    <a:pt x="3300" y="4"/>
                    <a:pt x="3304" y="0"/>
                    <a:pt x="3309" y="0"/>
                  </a:cubicBezTo>
                  <a:close/>
                  <a:moveTo>
                    <a:pt x="3492" y="0"/>
                  </a:moveTo>
                  <a:lnTo>
                    <a:pt x="3609" y="0"/>
                  </a:lnTo>
                  <a:cubicBezTo>
                    <a:pt x="3613" y="0"/>
                    <a:pt x="3617" y="4"/>
                    <a:pt x="3617" y="8"/>
                  </a:cubicBezTo>
                  <a:cubicBezTo>
                    <a:pt x="3617" y="13"/>
                    <a:pt x="3613" y="16"/>
                    <a:pt x="3609" y="16"/>
                  </a:cubicBezTo>
                  <a:lnTo>
                    <a:pt x="3492" y="16"/>
                  </a:lnTo>
                  <a:cubicBezTo>
                    <a:pt x="3488" y="16"/>
                    <a:pt x="3484" y="13"/>
                    <a:pt x="3484" y="8"/>
                  </a:cubicBezTo>
                  <a:cubicBezTo>
                    <a:pt x="3484" y="4"/>
                    <a:pt x="3488" y="0"/>
                    <a:pt x="3492" y="0"/>
                  </a:cubicBezTo>
                  <a:close/>
                  <a:moveTo>
                    <a:pt x="3675" y="0"/>
                  </a:moveTo>
                  <a:lnTo>
                    <a:pt x="3792" y="0"/>
                  </a:lnTo>
                  <a:cubicBezTo>
                    <a:pt x="3797" y="0"/>
                    <a:pt x="3800" y="4"/>
                    <a:pt x="3800" y="8"/>
                  </a:cubicBezTo>
                  <a:cubicBezTo>
                    <a:pt x="3800" y="13"/>
                    <a:pt x="3797" y="16"/>
                    <a:pt x="3792" y="16"/>
                  </a:cubicBezTo>
                  <a:lnTo>
                    <a:pt x="3675" y="16"/>
                  </a:lnTo>
                  <a:cubicBezTo>
                    <a:pt x="3671" y="16"/>
                    <a:pt x="3667" y="13"/>
                    <a:pt x="3667" y="8"/>
                  </a:cubicBezTo>
                  <a:cubicBezTo>
                    <a:pt x="3667" y="4"/>
                    <a:pt x="3671" y="0"/>
                    <a:pt x="3675" y="0"/>
                  </a:cubicBezTo>
                  <a:close/>
                  <a:moveTo>
                    <a:pt x="3859" y="0"/>
                  </a:moveTo>
                  <a:lnTo>
                    <a:pt x="3975" y="0"/>
                  </a:lnTo>
                  <a:cubicBezTo>
                    <a:pt x="3980" y="0"/>
                    <a:pt x="3984" y="4"/>
                    <a:pt x="3984" y="8"/>
                  </a:cubicBezTo>
                  <a:cubicBezTo>
                    <a:pt x="3984" y="13"/>
                    <a:pt x="3980" y="16"/>
                    <a:pt x="3975" y="16"/>
                  </a:cubicBezTo>
                  <a:lnTo>
                    <a:pt x="3859" y="16"/>
                  </a:lnTo>
                  <a:cubicBezTo>
                    <a:pt x="3854" y="16"/>
                    <a:pt x="3850" y="13"/>
                    <a:pt x="3850" y="8"/>
                  </a:cubicBezTo>
                  <a:cubicBezTo>
                    <a:pt x="3850" y="4"/>
                    <a:pt x="3854" y="0"/>
                    <a:pt x="3859" y="0"/>
                  </a:cubicBezTo>
                  <a:close/>
                  <a:moveTo>
                    <a:pt x="4042" y="0"/>
                  </a:moveTo>
                  <a:lnTo>
                    <a:pt x="4159" y="0"/>
                  </a:lnTo>
                  <a:cubicBezTo>
                    <a:pt x="4163" y="0"/>
                    <a:pt x="4167" y="4"/>
                    <a:pt x="4167" y="8"/>
                  </a:cubicBezTo>
                  <a:cubicBezTo>
                    <a:pt x="4167" y="13"/>
                    <a:pt x="4163" y="16"/>
                    <a:pt x="4159" y="16"/>
                  </a:cubicBezTo>
                  <a:lnTo>
                    <a:pt x="4042" y="16"/>
                  </a:lnTo>
                  <a:cubicBezTo>
                    <a:pt x="4038" y="16"/>
                    <a:pt x="4034" y="13"/>
                    <a:pt x="4034" y="8"/>
                  </a:cubicBezTo>
                  <a:cubicBezTo>
                    <a:pt x="4034" y="4"/>
                    <a:pt x="4038" y="0"/>
                    <a:pt x="4042" y="0"/>
                  </a:cubicBezTo>
                  <a:close/>
                  <a:moveTo>
                    <a:pt x="4225" y="0"/>
                  </a:moveTo>
                  <a:lnTo>
                    <a:pt x="4342" y="0"/>
                  </a:lnTo>
                  <a:cubicBezTo>
                    <a:pt x="4347" y="0"/>
                    <a:pt x="4350" y="4"/>
                    <a:pt x="4350" y="8"/>
                  </a:cubicBezTo>
                  <a:cubicBezTo>
                    <a:pt x="4350" y="13"/>
                    <a:pt x="4347" y="16"/>
                    <a:pt x="4342" y="16"/>
                  </a:cubicBezTo>
                  <a:lnTo>
                    <a:pt x="4225" y="16"/>
                  </a:lnTo>
                  <a:cubicBezTo>
                    <a:pt x="4221" y="16"/>
                    <a:pt x="4217" y="13"/>
                    <a:pt x="4217" y="8"/>
                  </a:cubicBezTo>
                  <a:cubicBezTo>
                    <a:pt x="4217" y="4"/>
                    <a:pt x="4221" y="0"/>
                    <a:pt x="4225" y="0"/>
                  </a:cubicBezTo>
                  <a:close/>
                  <a:moveTo>
                    <a:pt x="4409" y="0"/>
                  </a:moveTo>
                  <a:lnTo>
                    <a:pt x="4525" y="0"/>
                  </a:lnTo>
                  <a:cubicBezTo>
                    <a:pt x="4530" y="0"/>
                    <a:pt x="4534" y="4"/>
                    <a:pt x="4534" y="8"/>
                  </a:cubicBezTo>
                  <a:cubicBezTo>
                    <a:pt x="4534" y="13"/>
                    <a:pt x="4530" y="16"/>
                    <a:pt x="4525" y="16"/>
                  </a:cubicBezTo>
                  <a:lnTo>
                    <a:pt x="4409" y="16"/>
                  </a:lnTo>
                  <a:cubicBezTo>
                    <a:pt x="4404" y="16"/>
                    <a:pt x="4400" y="13"/>
                    <a:pt x="4400" y="8"/>
                  </a:cubicBezTo>
                  <a:cubicBezTo>
                    <a:pt x="4400" y="4"/>
                    <a:pt x="4404" y="0"/>
                    <a:pt x="4409" y="0"/>
                  </a:cubicBezTo>
                  <a:close/>
                  <a:moveTo>
                    <a:pt x="4592" y="0"/>
                  </a:moveTo>
                  <a:lnTo>
                    <a:pt x="4709" y="0"/>
                  </a:lnTo>
                  <a:cubicBezTo>
                    <a:pt x="4713" y="0"/>
                    <a:pt x="4717" y="4"/>
                    <a:pt x="4717" y="8"/>
                  </a:cubicBezTo>
                  <a:cubicBezTo>
                    <a:pt x="4717" y="13"/>
                    <a:pt x="4713" y="16"/>
                    <a:pt x="4709" y="16"/>
                  </a:cubicBezTo>
                  <a:lnTo>
                    <a:pt x="4592" y="16"/>
                  </a:lnTo>
                  <a:cubicBezTo>
                    <a:pt x="4588" y="16"/>
                    <a:pt x="4584" y="13"/>
                    <a:pt x="4584" y="8"/>
                  </a:cubicBezTo>
                  <a:cubicBezTo>
                    <a:pt x="4584" y="4"/>
                    <a:pt x="4588" y="0"/>
                    <a:pt x="4592" y="0"/>
                  </a:cubicBezTo>
                  <a:close/>
                  <a:moveTo>
                    <a:pt x="4775" y="0"/>
                  </a:moveTo>
                  <a:lnTo>
                    <a:pt x="4892" y="0"/>
                  </a:lnTo>
                  <a:cubicBezTo>
                    <a:pt x="4897" y="0"/>
                    <a:pt x="4900" y="4"/>
                    <a:pt x="4900" y="8"/>
                  </a:cubicBezTo>
                  <a:cubicBezTo>
                    <a:pt x="4900" y="13"/>
                    <a:pt x="4897" y="16"/>
                    <a:pt x="4892" y="16"/>
                  </a:cubicBezTo>
                  <a:lnTo>
                    <a:pt x="4775" y="16"/>
                  </a:lnTo>
                  <a:cubicBezTo>
                    <a:pt x="4771" y="16"/>
                    <a:pt x="4767" y="13"/>
                    <a:pt x="4767" y="8"/>
                  </a:cubicBezTo>
                  <a:cubicBezTo>
                    <a:pt x="4767" y="4"/>
                    <a:pt x="4771" y="0"/>
                    <a:pt x="4775" y="0"/>
                  </a:cubicBezTo>
                  <a:close/>
                  <a:moveTo>
                    <a:pt x="4959" y="0"/>
                  </a:moveTo>
                  <a:lnTo>
                    <a:pt x="5022" y="0"/>
                  </a:lnTo>
                  <a:cubicBezTo>
                    <a:pt x="5027" y="0"/>
                    <a:pt x="5030" y="4"/>
                    <a:pt x="5030" y="8"/>
                  </a:cubicBezTo>
                  <a:cubicBezTo>
                    <a:pt x="5030" y="13"/>
                    <a:pt x="5027" y="16"/>
                    <a:pt x="5022" y="16"/>
                  </a:cubicBezTo>
                  <a:lnTo>
                    <a:pt x="4959" y="16"/>
                  </a:lnTo>
                  <a:cubicBezTo>
                    <a:pt x="4954" y="16"/>
                    <a:pt x="4950" y="13"/>
                    <a:pt x="4950" y="8"/>
                  </a:cubicBezTo>
                  <a:cubicBezTo>
                    <a:pt x="4950" y="4"/>
                    <a:pt x="4954" y="0"/>
                    <a:pt x="4959" y="0"/>
                  </a:cubicBezTo>
                  <a:close/>
                </a:path>
              </a:pathLst>
            </a:custGeom>
            <a:solidFill>
              <a:srgbClr val="000000"/>
            </a:solidFill>
            <a:ln w="1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067" name="Freeform 1087"/>
            <p:cNvSpPr>
              <a:spLocks noEditPoints="1"/>
            </p:cNvSpPr>
            <p:nvPr/>
          </p:nvSpPr>
          <p:spPr bwMode="auto">
            <a:xfrm>
              <a:off x="2915" y="2956"/>
              <a:ext cx="536" cy="2"/>
            </a:xfrm>
            <a:custGeom>
              <a:avLst/>
              <a:gdLst>
                <a:gd name="T0" fmla="*/ 1 w 5030"/>
                <a:gd name="T1" fmla="*/ 0 h 17"/>
                <a:gd name="T2" fmla="*/ 2 w 5030"/>
                <a:gd name="T3" fmla="*/ 0 h 17"/>
                <a:gd name="T4" fmla="*/ 2 w 5030"/>
                <a:gd name="T5" fmla="*/ 0 h 17"/>
                <a:gd name="T6" fmla="*/ 6 w 5030"/>
                <a:gd name="T7" fmla="*/ 0 h 17"/>
                <a:gd name="T8" fmla="*/ 4 w 5030"/>
                <a:gd name="T9" fmla="*/ 0 h 17"/>
                <a:gd name="T10" fmla="*/ 8 w 5030"/>
                <a:gd name="T11" fmla="*/ 0 h 17"/>
                <a:gd name="T12" fmla="*/ 6 w 5030"/>
                <a:gd name="T13" fmla="*/ 0 h 17"/>
                <a:gd name="T14" fmla="*/ 10 w 5030"/>
                <a:gd name="T15" fmla="*/ 0 h 17"/>
                <a:gd name="T16" fmla="*/ 11 w 5030"/>
                <a:gd name="T17" fmla="*/ 0 h 17"/>
                <a:gd name="T18" fmla="*/ 11 w 5030"/>
                <a:gd name="T19" fmla="*/ 0 h 17"/>
                <a:gd name="T20" fmla="*/ 14 w 5030"/>
                <a:gd name="T21" fmla="*/ 0 h 17"/>
                <a:gd name="T22" fmla="*/ 12 w 5030"/>
                <a:gd name="T23" fmla="*/ 0 h 17"/>
                <a:gd name="T24" fmla="*/ 16 w 5030"/>
                <a:gd name="T25" fmla="*/ 0 h 17"/>
                <a:gd name="T26" fmla="*/ 15 w 5030"/>
                <a:gd name="T27" fmla="*/ 0 h 17"/>
                <a:gd name="T28" fmla="*/ 18 w 5030"/>
                <a:gd name="T29" fmla="*/ 0 h 17"/>
                <a:gd name="T30" fmla="*/ 19 w 5030"/>
                <a:gd name="T31" fmla="*/ 0 h 17"/>
                <a:gd name="T32" fmla="*/ 19 w 5030"/>
                <a:gd name="T33" fmla="*/ 0 h 17"/>
                <a:gd name="T34" fmla="*/ 22 w 5030"/>
                <a:gd name="T35" fmla="*/ 0 h 17"/>
                <a:gd name="T36" fmla="*/ 21 w 5030"/>
                <a:gd name="T37" fmla="*/ 0 h 17"/>
                <a:gd name="T38" fmla="*/ 24 w 5030"/>
                <a:gd name="T39" fmla="*/ 0 h 17"/>
                <a:gd name="T40" fmla="*/ 23 w 5030"/>
                <a:gd name="T41" fmla="*/ 0 h 17"/>
                <a:gd name="T42" fmla="*/ 26 w 5030"/>
                <a:gd name="T43" fmla="*/ 0 h 17"/>
                <a:gd name="T44" fmla="*/ 27 w 5030"/>
                <a:gd name="T45" fmla="*/ 0 h 17"/>
                <a:gd name="T46" fmla="*/ 27 w 5030"/>
                <a:gd name="T47" fmla="*/ 0 h 17"/>
                <a:gd name="T48" fmla="*/ 31 w 5030"/>
                <a:gd name="T49" fmla="*/ 0 h 17"/>
                <a:gd name="T50" fmla="*/ 29 w 5030"/>
                <a:gd name="T51" fmla="*/ 0 h 17"/>
                <a:gd name="T52" fmla="*/ 33 w 5030"/>
                <a:gd name="T53" fmla="*/ 0 h 17"/>
                <a:gd name="T54" fmla="*/ 31 w 5030"/>
                <a:gd name="T55" fmla="*/ 0 h 17"/>
                <a:gd name="T56" fmla="*/ 35 w 5030"/>
                <a:gd name="T57" fmla="*/ 0 h 17"/>
                <a:gd name="T58" fmla="*/ 35 w 5030"/>
                <a:gd name="T59" fmla="*/ 0 h 17"/>
                <a:gd name="T60" fmla="*/ 35 w 5030"/>
                <a:gd name="T61" fmla="*/ 0 h 17"/>
                <a:gd name="T62" fmla="*/ 39 w 5030"/>
                <a:gd name="T63" fmla="*/ 0 h 17"/>
                <a:gd name="T64" fmla="*/ 38 w 5030"/>
                <a:gd name="T65" fmla="*/ 0 h 17"/>
                <a:gd name="T66" fmla="*/ 41 w 5030"/>
                <a:gd name="T67" fmla="*/ 0 h 17"/>
                <a:gd name="T68" fmla="*/ 40 w 5030"/>
                <a:gd name="T69" fmla="*/ 0 h 17"/>
                <a:gd name="T70" fmla="*/ 43 w 5030"/>
                <a:gd name="T71" fmla="*/ 0 h 17"/>
                <a:gd name="T72" fmla="*/ 44 w 5030"/>
                <a:gd name="T73" fmla="*/ 0 h 17"/>
                <a:gd name="T74" fmla="*/ 44 w 5030"/>
                <a:gd name="T75" fmla="*/ 0 h 17"/>
                <a:gd name="T76" fmla="*/ 47 w 5030"/>
                <a:gd name="T77" fmla="*/ 0 h 17"/>
                <a:gd name="T78" fmla="*/ 46 w 5030"/>
                <a:gd name="T79" fmla="*/ 0 h 17"/>
                <a:gd name="T80" fmla="*/ 49 w 5030"/>
                <a:gd name="T81" fmla="*/ 0 h 17"/>
                <a:gd name="T82" fmla="*/ 48 w 5030"/>
                <a:gd name="T83" fmla="*/ 0 h 17"/>
                <a:gd name="T84" fmla="*/ 51 w 5030"/>
                <a:gd name="T85" fmla="*/ 0 h 17"/>
                <a:gd name="T86" fmla="*/ 52 w 5030"/>
                <a:gd name="T87" fmla="*/ 0 h 17"/>
                <a:gd name="T88" fmla="*/ 52 w 5030"/>
                <a:gd name="T89" fmla="*/ 0 h 17"/>
                <a:gd name="T90" fmla="*/ 56 w 5030"/>
                <a:gd name="T91" fmla="*/ 0 h 17"/>
                <a:gd name="T92" fmla="*/ 54 w 5030"/>
                <a:gd name="T93" fmla="*/ 0 h 17"/>
                <a:gd name="T94" fmla="*/ 57 w 5030"/>
                <a:gd name="T95" fmla="*/ 0 h 17"/>
                <a:gd name="T96" fmla="*/ 56 w 5030"/>
                <a:gd name="T97" fmla="*/ 0 h 1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5030" h="17">
                  <a:moveTo>
                    <a:pt x="9" y="0"/>
                  </a:moveTo>
                  <a:lnTo>
                    <a:pt x="125" y="0"/>
                  </a:lnTo>
                  <a:cubicBezTo>
                    <a:pt x="130" y="0"/>
                    <a:pt x="134" y="4"/>
                    <a:pt x="134" y="8"/>
                  </a:cubicBezTo>
                  <a:cubicBezTo>
                    <a:pt x="134" y="13"/>
                    <a:pt x="130" y="17"/>
                    <a:pt x="125" y="17"/>
                  </a:cubicBezTo>
                  <a:lnTo>
                    <a:pt x="9" y="17"/>
                  </a:lnTo>
                  <a:cubicBezTo>
                    <a:pt x="4" y="17"/>
                    <a:pt x="0" y="13"/>
                    <a:pt x="0" y="8"/>
                  </a:cubicBezTo>
                  <a:cubicBezTo>
                    <a:pt x="0" y="4"/>
                    <a:pt x="4" y="0"/>
                    <a:pt x="9" y="0"/>
                  </a:cubicBezTo>
                  <a:close/>
                  <a:moveTo>
                    <a:pt x="192" y="0"/>
                  </a:moveTo>
                  <a:lnTo>
                    <a:pt x="309" y="0"/>
                  </a:lnTo>
                  <a:cubicBezTo>
                    <a:pt x="313" y="0"/>
                    <a:pt x="317" y="4"/>
                    <a:pt x="317" y="8"/>
                  </a:cubicBezTo>
                  <a:cubicBezTo>
                    <a:pt x="317" y="13"/>
                    <a:pt x="313" y="17"/>
                    <a:pt x="309" y="17"/>
                  </a:cubicBezTo>
                  <a:lnTo>
                    <a:pt x="192" y="17"/>
                  </a:lnTo>
                  <a:cubicBezTo>
                    <a:pt x="188" y="17"/>
                    <a:pt x="184" y="13"/>
                    <a:pt x="184" y="8"/>
                  </a:cubicBezTo>
                  <a:cubicBezTo>
                    <a:pt x="184" y="4"/>
                    <a:pt x="188" y="0"/>
                    <a:pt x="192" y="0"/>
                  </a:cubicBezTo>
                  <a:close/>
                  <a:moveTo>
                    <a:pt x="375" y="0"/>
                  </a:moveTo>
                  <a:lnTo>
                    <a:pt x="492" y="0"/>
                  </a:lnTo>
                  <a:cubicBezTo>
                    <a:pt x="497" y="0"/>
                    <a:pt x="500" y="4"/>
                    <a:pt x="500" y="8"/>
                  </a:cubicBezTo>
                  <a:cubicBezTo>
                    <a:pt x="500" y="13"/>
                    <a:pt x="497" y="17"/>
                    <a:pt x="492" y="17"/>
                  </a:cubicBezTo>
                  <a:lnTo>
                    <a:pt x="375" y="17"/>
                  </a:lnTo>
                  <a:cubicBezTo>
                    <a:pt x="371" y="17"/>
                    <a:pt x="367" y="13"/>
                    <a:pt x="367" y="8"/>
                  </a:cubicBezTo>
                  <a:cubicBezTo>
                    <a:pt x="367" y="4"/>
                    <a:pt x="371" y="0"/>
                    <a:pt x="375" y="0"/>
                  </a:cubicBezTo>
                  <a:close/>
                  <a:moveTo>
                    <a:pt x="559" y="0"/>
                  </a:moveTo>
                  <a:lnTo>
                    <a:pt x="675" y="0"/>
                  </a:lnTo>
                  <a:cubicBezTo>
                    <a:pt x="680" y="0"/>
                    <a:pt x="684" y="4"/>
                    <a:pt x="684" y="8"/>
                  </a:cubicBezTo>
                  <a:cubicBezTo>
                    <a:pt x="684" y="13"/>
                    <a:pt x="680" y="17"/>
                    <a:pt x="675" y="17"/>
                  </a:cubicBezTo>
                  <a:lnTo>
                    <a:pt x="559" y="17"/>
                  </a:lnTo>
                  <a:cubicBezTo>
                    <a:pt x="554" y="17"/>
                    <a:pt x="550" y="13"/>
                    <a:pt x="550" y="8"/>
                  </a:cubicBezTo>
                  <a:cubicBezTo>
                    <a:pt x="550" y="4"/>
                    <a:pt x="554" y="0"/>
                    <a:pt x="559" y="0"/>
                  </a:cubicBezTo>
                  <a:close/>
                  <a:moveTo>
                    <a:pt x="742" y="0"/>
                  </a:moveTo>
                  <a:lnTo>
                    <a:pt x="859" y="0"/>
                  </a:lnTo>
                  <a:cubicBezTo>
                    <a:pt x="863" y="0"/>
                    <a:pt x="867" y="4"/>
                    <a:pt x="867" y="8"/>
                  </a:cubicBezTo>
                  <a:cubicBezTo>
                    <a:pt x="867" y="13"/>
                    <a:pt x="863" y="17"/>
                    <a:pt x="859" y="17"/>
                  </a:cubicBezTo>
                  <a:lnTo>
                    <a:pt x="742" y="17"/>
                  </a:lnTo>
                  <a:cubicBezTo>
                    <a:pt x="738" y="17"/>
                    <a:pt x="734" y="13"/>
                    <a:pt x="734" y="8"/>
                  </a:cubicBezTo>
                  <a:cubicBezTo>
                    <a:pt x="734" y="4"/>
                    <a:pt x="738" y="0"/>
                    <a:pt x="742" y="0"/>
                  </a:cubicBezTo>
                  <a:close/>
                  <a:moveTo>
                    <a:pt x="925" y="0"/>
                  </a:moveTo>
                  <a:lnTo>
                    <a:pt x="1042" y="0"/>
                  </a:lnTo>
                  <a:cubicBezTo>
                    <a:pt x="1047" y="0"/>
                    <a:pt x="1050" y="4"/>
                    <a:pt x="1050" y="8"/>
                  </a:cubicBezTo>
                  <a:cubicBezTo>
                    <a:pt x="1050" y="13"/>
                    <a:pt x="1047" y="17"/>
                    <a:pt x="1042" y="17"/>
                  </a:cubicBezTo>
                  <a:lnTo>
                    <a:pt x="925" y="17"/>
                  </a:lnTo>
                  <a:cubicBezTo>
                    <a:pt x="921" y="17"/>
                    <a:pt x="917" y="13"/>
                    <a:pt x="917" y="8"/>
                  </a:cubicBezTo>
                  <a:cubicBezTo>
                    <a:pt x="917" y="4"/>
                    <a:pt x="921" y="0"/>
                    <a:pt x="925" y="0"/>
                  </a:cubicBezTo>
                  <a:close/>
                  <a:moveTo>
                    <a:pt x="1109" y="0"/>
                  </a:moveTo>
                  <a:lnTo>
                    <a:pt x="1225" y="0"/>
                  </a:lnTo>
                  <a:cubicBezTo>
                    <a:pt x="1230" y="0"/>
                    <a:pt x="1234" y="4"/>
                    <a:pt x="1234" y="8"/>
                  </a:cubicBezTo>
                  <a:cubicBezTo>
                    <a:pt x="1234" y="13"/>
                    <a:pt x="1230" y="17"/>
                    <a:pt x="1225" y="17"/>
                  </a:cubicBezTo>
                  <a:lnTo>
                    <a:pt x="1109" y="17"/>
                  </a:lnTo>
                  <a:cubicBezTo>
                    <a:pt x="1104" y="17"/>
                    <a:pt x="1100" y="13"/>
                    <a:pt x="1100" y="8"/>
                  </a:cubicBezTo>
                  <a:cubicBezTo>
                    <a:pt x="1100" y="4"/>
                    <a:pt x="1104" y="0"/>
                    <a:pt x="1109" y="0"/>
                  </a:cubicBezTo>
                  <a:close/>
                  <a:moveTo>
                    <a:pt x="1292" y="0"/>
                  </a:moveTo>
                  <a:lnTo>
                    <a:pt x="1409" y="0"/>
                  </a:lnTo>
                  <a:cubicBezTo>
                    <a:pt x="1413" y="0"/>
                    <a:pt x="1417" y="4"/>
                    <a:pt x="1417" y="8"/>
                  </a:cubicBezTo>
                  <a:cubicBezTo>
                    <a:pt x="1417" y="13"/>
                    <a:pt x="1413" y="17"/>
                    <a:pt x="1409" y="17"/>
                  </a:cubicBezTo>
                  <a:lnTo>
                    <a:pt x="1292" y="17"/>
                  </a:lnTo>
                  <a:cubicBezTo>
                    <a:pt x="1288" y="17"/>
                    <a:pt x="1284" y="13"/>
                    <a:pt x="1284" y="8"/>
                  </a:cubicBezTo>
                  <a:cubicBezTo>
                    <a:pt x="1284" y="4"/>
                    <a:pt x="1288" y="0"/>
                    <a:pt x="1292" y="0"/>
                  </a:cubicBezTo>
                  <a:close/>
                  <a:moveTo>
                    <a:pt x="1475" y="0"/>
                  </a:moveTo>
                  <a:lnTo>
                    <a:pt x="1592" y="0"/>
                  </a:lnTo>
                  <a:cubicBezTo>
                    <a:pt x="1597" y="0"/>
                    <a:pt x="1600" y="4"/>
                    <a:pt x="1600" y="8"/>
                  </a:cubicBezTo>
                  <a:cubicBezTo>
                    <a:pt x="1600" y="13"/>
                    <a:pt x="1597" y="17"/>
                    <a:pt x="1592" y="17"/>
                  </a:cubicBezTo>
                  <a:lnTo>
                    <a:pt x="1475" y="17"/>
                  </a:lnTo>
                  <a:cubicBezTo>
                    <a:pt x="1471" y="17"/>
                    <a:pt x="1467" y="13"/>
                    <a:pt x="1467" y="8"/>
                  </a:cubicBezTo>
                  <a:cubicBezTo>
                    <a:pt x="1467" y="4"/>
                    <a:pt x="1471" y="0"/>
                    <a:pt x="1475" y="0"/>
                  </a:cubicBezTo>
                  <a:close/>
                  <a:moveTo>
                    <a:pt x="1659" y="0"/>
                  </a:moveTo>
                  <a:lnTo>
                    <a:pt x="1775" y="0"/>
                  </a:lnTo>
                  <a:cubicBezTo>
                    <a:pt x="1780" y="0"/>
                    <a:pt x="1784" y="4"/>
                    <a:pt x="1784" y="8"/>
                  </a:cubicBezTo>
                  <a:cubicBezTo>
                    <a:pt x="1784" y="13"/>
                    <a:pt x="1780" y="17"/>
                    <a:pt x="1775" y="17"/>
                  </a:cubicBezTo>
                  <a:lnTo>
                    <a:pt x="1659" y="17"/>
                  </a:lnTo>
                  <a:cubicBezTo>
                    <a:pt x="1654" y="17"/>
                    <a:pt x="1650" y="13"/>
                    <a:pt x="1650" y="8"/>
                  </a:cubicBezTo>
                  <a:cubicBezTo>
                    <a:pt x="1650" y="4"/>
                    <a:pt x="1654" y="0"/>
                    <a:pt x="1659" y="0"/>
                  </a:cubicBezTo>
                  <a:close/>
                  <a:moveTo>
                    <a:pt x="1842" y="0"/>
                  </a:moveTo>
                  <a:lnTo>
                    <a:pt x="1959" y="0"/>
                  </a:lnTo>
                  <a:cubicBezTo>
                    <a:pt x="1963" y="0"/>
                    <a:pt x="1967" y="4"/>
                    <a:pt x="1967" y="8"/>
                  </a:cubicBezTo>
                  <a:cubicBezTo>
                    <a:pt x="1967" y="13"/>
                    <a:pt x="1963" y="17"/>
                    <a:pt x="1959" y="17"/>
                  </a:cubicBezTo>
                  <a:lnTo>
                    <a:pt x="1842" y="17"/>
                  </a:lnTo>
                  <a:cubicBezTo>
                    <a:pt x="1838" y="17"/>
                    <a:pt x="1834" y="13"/>
                    <a:pt x="1834" y="8"/>
                  </a:cubicBezTo>
                  <a:cubicBezTo>
                    <a:pt x="1834" y="4"/>
                    <a:pt x="1838" y="0"/>
                    <a:pt x="1842" y="0"/>
                  </a:cubicBezTo>
                  <a:close/>
                  <a:moveTo>
                    <a:pt x="2025" y="0"/>
                  </a:moveTo>
                  <a:lnTo>
                    <a:pt x="2142" y="0"/>
                  </a:lnTo>
                  <a:cubicBezTo>
                    <a:pt x="2147" y="0"/>
                    <a:pt x="2150" y="4"/>
                    <a:pt x="2150" y="8"/>
                  </a:cubicBezTo>
                  <a:cubicBezTo>
                    <a:pt x="2150" y="13"/>
                    <a:pt x="2147" y="17"/>
                    <a:pt x="2142" y="17"/>
                  </a:cubicBezTo>
                  <a:lnTo>
                    <a:pt x="2025" y="17"/>
                  </a:lnTo>
                  <a:cubicBezTo>
                    <a:pt x="2021" y="17"/>
                    <a:pt x="2017" y="13"/>
                    <a:pt x="2017" y="8"/>
                  </a:cubicBezTo>
                  <a:cubicBezTo>
                    <a:pt x="2017" y="4"/>
                    <a:pt x="2021" y="0"/>
                    <a:pt x="2025" y="0"/>
                  </a:cubicBezTo>
                  <a:close/>
                  <a:moveTo>
                    <a:pt x="2209" y="0"/>
                  </a:moveTo>
                  <a:lnTo>
                    <a:pt x="2325" y="0"/>
                  </a:lnTo>
                  <a:cubicBezTo>
                    <a:pt x="2330" y="0"/>
                    <a:pt x="2334" y="4"/>
                    <a:pt x="2334" y="8"/>
                  </a:cubicBezTo>
                  <a:cubicBezTo>
                    <a:pt x="2334" y="13"/>
                    <a:pt x="2330" y="17"/>
                    <a:pt x="2325" y="17"/>
                  </a:cubicBezTo>
                  <a:lnTo>
                    <a:pt x="2209" y="17"/>
                  </a:lnTo>
                  <a:cubicBezTo>
                    <a:pt x="2204" y="17"/>
                    <a:pt x="2200" y="13"/>
                    <a:pt x="2200" y="8"/>
                  </a:cubicBezTo>
                  <a:cubicBezTo>
                    <a:pt x="2200" y="4"/>
                    <a:pt x="2204" y="0"/>
                    <a:pt x="2209" y="0"/>
                  </a:cubicBezTo>
                  <a:close/>
                  <a:moveTo>
                    <a:pt x="2392" y="0"/>
                  </a:moveTo>
                  <a:lnTo>
                    <a:pt x="2509" y="0"/>
                  </a:lnTo>
                  <a:cubicBezTo>
                    <a:pt x="2513" y="0"/>
                    <a:pt x="2517" y="4"/>
                    <a:pt x="2517" y="8"/>
                  </a:cubicBezTo>
                  <a:cubicBezTo>
                    <a:pt x="2517" y="13"/>
                    <a:pt x="2513" y="17"/>
                    <a:pt x="2509" y="17"/>
                  </a:cubicBezTo>
                  <a:lnTo>
                    <a:pt x="2392" y="17"/>
                  </a:lnTo>
                  <a:cubicBezTo>
                    <a:pt x="2388" y="17"/>
                    <a:pt x="2384" y="13"/>
                    <a:pt x="2384" y="8"/>
                  </a:cubicBezTo>
                  <a:cubicBezTo>
                    <a:pt x="2384" y="4"/>
                    <a:pt x="2388" y="0"/>
                    <a:pt x="2392" y="0"/>
                  </a:cubicBezTo>
                  <a:close/>
                  <a:moveTo>
                    <a:pt x="2575" y="0"/>
                  </a:moveTo>
                  <a:lnTo>
                    <a:pt x="2692" y="0"/>
                  </a:lnTo>
                  <a:cubicBezTo>
                    <a:pt x="2697" y="0"/>
                    <a:pt x="2700" y="4"/>
                    <a:pt x="2700" y="8"/>
                  </a:cubicBezTo>
                  <a:cubicBezTo>
                    <a:pt x="2700" y="13"/>
                    <a:pt x="2697" y="17"/>
                    <a:pt x="2692" y="17"/>
                  </a:cubicBezTo>
                  <a:lnTo>
                    <a:pt x="2575" y="17"/>
                  </a:lnTo>
                  <a:cubicBezTo>
                    <a:pt x="2571" y="17"/>
                    <a:pt x="2567" y="13"/>
                    <a:pt x="2567" y="8"/>
                  </a:cubicBezTo>
                  <a:cubicBezTo>
                    <a:pt x="2567" y="4"/>
                    <a:pt x="2571" y="0"/>
                    <a:pt x="2575" y="0"/>
                  </a:cubicBezTo>
                  <a:close/>
                  <a:moveTo>
                    <a:pt x="2759" y="0"/>
                  </a:moveTo>
                  <a:lnTo>
                    <a:pt x="2875" y="0"/>
                  </a:lnTo>
                  <a:cubicBezTo>
                    <a:pt x="2880" y="0"/>
                    <a:pt x="2884" y="4"/>
                    <a:pt x="2884" y="8"/>
                  </a:cubicBezTo>
                  <a:cubicBezTo>
                    <a:pt x="2884" y="13"/>
                    <a:pt x="2880" y="17"/>
                    <a:pt x="2875" y="17"/>
                  </a:cubicBezTo>
                  <a:lnTo>
                    <a:pt x="2759" y="17"/>
                  </a:lnTo>
                  <a:cubicBezTo>
                    <a:pt x="2754" y="17"/>
                    <a:pt x="2750" y="13"/>
                    <a:pt x="2750" y="8"/>
                  </a:cubicBezTo>
                  <a:cubicBezTo>
                    <a:pt x="2750" y="4"/>
                    <a:pt x="2754" y="0"/>
                    <a:pt x="2759" y="0"/>
                  </a:cubicBezTo>
                  <a:close/>
                  <a:moveTo>
                    <a:pt x="2942" y="0"/>
                  </a:moveTo>
                  <a:lnTo>
                    <a:pt x="3059" y="0"/>
                  </a:lnTo>
                  <a:cubicBezTo>
                    <a:pt x="3063" y="0"/>
                    <a:pt x="3067" y="4"/>
                    <a:pt x="3067" y="8"/>
                  </a:cubicBezTo>
                  <a:cubicBezTo>
                    <a:pt x="3067" y="13"/>
                    <a:pt x="3063" y="17"/>
                    <a:pt x="3059" y="17"/>
                  </a:cubicBezTo>
                  <a:lnTo>
                    <a:pt x="2942" y="17"/>
                  </a:lnTo>
                  <a:cubicBezTo>
                    <a:pt x="2938" y="17"/>
                    <a:pt x="2934" y="13"/>
                    <a:pt x="2934" y="8"/>
                  </a:cubicBezTo>
                  <a:cubicBezTo>
                    <a:pt x="2934" y="4"/>
                    <a:pt x="2938" y="0"/>
                    <a:pt x="2942" y="0"/>
                  </a:cubicBezTo>
                  <a:close/>
                  <a:moveTo>
                    <a:pt x="3125" y="0"/>
                  </a:moveTo>
                  <a:lnTo>
                    <a:pt x="3242" y="0"/>
                  </a:lnTo>
                  <a:cubicBezTo>
                    <a:pt x="3247" y="0"/>
                    <a:pt x="3250" y="4"/>
                    <a:pt x="3250" y="8"/>
                  </a:cubicBezTo>
                  <a:cubicBezTo>
                    <a:pt x="3250" y="13"/>
                    <a:pt x="3247" y="17"/>
                    <a:pt x="3242" y="17"/>
                  </a:cubicBezTo>
                  <a:lnTo>
                    <a:pt x="3125" y="17"/>
                  </a:lnTo>
                  <a:cubicBezTo>
                    <a:pt x="3121" y="17"/>
                    <a:pt x="3117" y="13"/>
                    <a:pt x="3117" y="8"/>
                  </a:cubicBezTo>
                  <a:cubicBezTo>
                    <a:pt x="3117" y="4"/>
                    <a:pt x="3121" y="0"/>
                    <a:pt x="3125" y="0"/>
                  </a:cubicBezTo>
                  <a:close/>
                  <a:moveTo>
                    <a:pt x="3309" y="0"/>
                  </a:moveTo>
                  <a:lnTo>
                    <a:pt x="3425" y="0"/>
                  </a:lnTo>
                  <a:cubicBezTo>
                    <a:pt x="3430" y="0"/>
                    <a:pt x="3434" y="4"/>
                    <a:pt x="3434" y="8"/>
                  </a:cubicBezTo>
                  <a:cubicBezTo>
                    <a:pt x="3434" y="13"/>
                    <a:pt x="3430" y="17"/>
                    <a:pt x="3425" y="17"/>
                  </a:cubicBezTo>
                  <a:lnTo>
                    <a:pt x="3309" y="17"/>
                  </a:lnTo>
                  <a:cubicBezTo>
                    <a:pt x="3304" y="17"/>
                    <a:pt x="3300" y="13"/>
                    <a:pt x="3300" y="8"/>
                  </a:cubicBezTo>
                  <a:cubicBezTo>
                    <a:pt x="3300" y="4"/>
                    <a:pt x="3304" y="0"/>
                    <a:pt x="3309" y="0"/>
                  </a:cubicBezTo>
                  <a:close/>
                  <a:moveTo>
                    <a:pt x="3492" y="0"/>
                  </a:moveTo>
                  <a:lnTo>
                    <a:pt x="3609" y="0"/>
                  </a:lnTo>
                  <a:cubicBezTo>
                    <a:pt x="3613" y="0"/>
                    <a:pt x="3617" y="4"/>
                    <a:pt x="3617" y="8"/>
                  </a:cubicBezTo>
                  <a:cubicBezTo>
                    <a:pt x="3617" y="13"/>
                    <a:pt x="3613" y="17"/>
                    <a:pt x="3609" y="17"/>
                  </a:cubicBezTo>
                  <a:lnTo>
                    <a:pt x="3492" y="17"/>
                  </a:lnTo>
                  <a:cubicBezTo>
                    <a:pt x="3488" y="17"/>
                    <a:pt x="3484" y="13"/>
                    <a:pt x="3484" y="8"/>
                  </a:cubicBezTo>
                  <a:cubicBezTo>
                    <a:pt x="3484" y="4"/>
                    <a:pt x="3488" y="0"/>
                    <a:pt x="3492" y="0"/>
                  </a:cubicBezTo>
                  <a:close/>
                  <a:moveTo>
                    <a:pt x="3675" y="0"/>
                  </a:moveTo>
                  <a:lnTo>
                    <a:pt x="3792" y="0"/>
                  </a:lnTo>
                  <a:cubicBezTo>
                    <a:pt x="3797" y="0"/>
                    <a:pt x="3800" y="4"/>
                    <a:pt x="3800" y="8"/>
                  </a:cubicBezTo>
                  <a:cubicBezTo>
                    <a:pt x="3800" y="13"/>
                    <a:pt x="3797" y="17"/>
                    <a:pt x="3792" y="17"/>
                  </a:cubicBezTo>
                  <a:lnTo>
                    <a:pt x="3675" y="17"/>
                  </a:lnTo>
                  <a:cubicBezTo>
                    <a:pt x="3671" y="17"/>
                    <a:pt x="3667" y="13"/>
                    <a:pt x="3667" y="8"/>
                  </a:cubicBezTo>
                  <a:cubicBezTo>
                    <a:pt x="3667" y="4"/>
                    <a:pt x="3671" y="0"/>
                    <a:pt x="3675" y="0"/>
                  </a:cubicBezTo>
                  <a:close/>
                  <a:moveTo>
                    <a:pt x="3859" y="0"/>
                  </a:moveTo>
                  <a:lnTo>
                    <a:pt x="3975" y="0"/>
                  </a:lnTo>
                  <a:cubicBezTo>
                    <a:pt x="3980" y="0"/>
                    <a:pt x="3984" y="4"/>
                    <a:pt x="3984" y="8"/>
                  </a:cubicBezTo>
                  <a:cubicBezTo>
                    <a:pt x="3984" y="13"/>
                    <a:pt x="3980" y="17"/>
                    <a:pt x="3975" y="17"/>
                  </a:cubicBezTo>
                  <a:lnTo>
                    <a:pt x="3859" y="17"/>
                  </a:lnTo>
                  <a:cubicBezTo>
                    <a:pt x="3854" y="17"/>
                    <a:pt x="3850" y="13"/>
                    <a:pt x="3850" y="8"/>
                  </a:cubicBezTo>
                  <a:cubicBezTo>
                    <a:pt x="3850" y="4"/>
                    <a:pt x="3854" y="0"/>
                    <a:pt x="3859" y="0"/>
                  </a:cubicBezTo>
                  <a:close/>
                  <a:moveTo>
                    <a:pt x="4042" y="0"/>
                  </a:moveTo>
                  <a:lnTo>
                    <a:pt x="4159" y="0"/>
                  </a:lnTo>
                  <a:cubicBezTo>
                    <a:pt x="4163" y="0"/>
                    <a:pt x="4167" y="4"/>
                    <a:pt x="4167" y="8"/>
                  </a:cubicBezTo>
                  <a:cubicBezTo>
                    <a:pt x="4167" y="13"/>
                    <a:pt x="4163" y="17"/>
                    <a:pt x="4159" y="17"/>
                  </a:cubicBezTo>
                  <a:lnTo>
                    <a:pt x="4042" y="17"/>
                  </a:lnTo>
                  <a:cubicBezTo>
                    <a:pt x="4038" y="17"/>
                    <a:pt x="4034" y="13"/>
                    <a:pt x="4034" y="8"/>
                  </a:cubicBezTo>
                  <a:cubicBezTo>
                    <a:pt x="4034" y="4"/>
                    <a:pt x="4038" y="0"/>
                    <a:pt x="4042" y="0"/>
                  </a:cubicBezTo>
                  <a:close/>
                  <a:moveTo>
                    <a:pt x="4225" y="0"/>
                  </a:moveTo>
                  <a:lnTo>
                    <a:pt x="4342" y="0"/>
                  </a:lnTo>
                  <a:cubicBezTo>
                    <a:pt x="4347" y="0"/>
                    <a:pt x="4350" y="4"/>
                    <a:pt x="4350" y="8"/>
                  </a:cubicBezTo>
                  <a:cubicBezTo>
                    <a:pt x="4350" y="13"/>
                    <a:pt x="4347" y="17"/>
                    <a:pt x="4342" y="17"/>
                  </a:cubicBezTo>
                  <a:lnTo>
                    <a:pt x="4225" y="17"/>
                  </a:lnTo>
                  <a:cubicBezTo>
                    <a:pt x="4221" y="17"/>
                    <a:pt x="4217" y="13"/>
                    <a:pt x="4217" y="8"/>
                  </a:cubicBezTo>
                  <a:cubicBezTo>
                    <a:pt x="4217" y="4"/>
                    <a:pt x="4221" y="0"/>
                    <a:pt x="4225" y="0"/>
                  </a:cubicBezTo>
                  <a:close/>
                  <a:moveTo>
                    <a:pt x="4409" y="0"/>
                  </a:moveTo>
                  <a:lnTo>
                    <a:pt x="4525" y="0"/>
                  </a:lnTo>
                  <a:cubicBezTo>
                    <a:pt x="4530" y="0"/>
                    <a:pt x="4534" y="4"/>
                    <a:pt x="4534" y="8"/>
                  </a:cubicBezTo>
                  <a:cubicBezTo>
                    <a:pt x="4534" y="13"/>
                    <a:pt x="4530" y="17"/>
                    <a:pt x="4525" y="17"/>
                  </a:cubicBezTo>
                  <a:lnTo>
                    <a:pt x="4409" y="17"/>
                  </a:lnTo>
                  <a:cubicBezTo>
                    <a:pt x="4404" y="17"/>
                    <a:pt x="4400" y="13"/>
                    <a:pt x="4400" y="8"/>
                  </a:cubicBezTo>
                  <a:cubicBezTo>
                    <a:pt x="4400" y="4"/>
                    <a:pt x="4404" y="0"/>
                    <a:pt x="4409" y="0"/>
                  </a:cubicBezTo>
                  <a:close/>
                  <a:moveTo>
                    <a:pt x="4592" y="0"/>
                  </a:moveTo>
                  <a:lnTo>
                    <a:pt x="4709" y="0"/>
                  </a:lnTo>
                  <a:cubicBezTo>
                    <a:pt x="4713" y="0"/>
                    <a:pt x="4717" y="4"/>
                    <a:pt x="4717" y="8"/>
                  </a:cubicBezTo>
                  <a:cubicBezTo>
                    <a:pt x="4717" y="13"/>
                    <a:pt x="4713" y="17"/>
                    <a:pt x="4709" y="17"/>
                  </a:cubicBezTo>
                  <a:lnTo>
                    <a:pt x="4592" y="17"/>
                  </a:lnTo>
                  <a:cubicBezTo>
                    <a:pt x="4588" y="17"/>
                    <a:pt x="4584" y="13"/>
                    <a:pt x="4584" y="8"/>
                  </a:cubicBezTo>
                  <a:cubicBezTo>
                    <a:pt x="4584" y="4"/>
                    <a:pt x="4588" y="0"/>
                    <a:pt x="4592" y="0"/>
                  </a:cubicBezTo>
                  <a:close/>
                  <a:moveTo>
                    <a:pt x="4775" y="0"/>
                  </a:moveTo>
                  <a:lnTo>
                    <a:pt x="4892" y="0"/>
                  </a:lnTo>
                  <a:cubicBezTo>
                    <a:pt x="4897" y="0"/>
                    <a:pt x="4900" y="4"/>
                    <a:pt x="4900" y="8"/>
                  </a:cubicBezTo>
                  <a:cubicBezTo>
                    <a:pt x="4900" y="13"/>
                    <a:pt x="4897" y="17"/>
                    <a:pt x="4892" y="17"/>
                  </a:cubicBezTo>
                  <a:lnTo>
                    <a:pt x="4775" y="17"/>
                  </a:lnTo>
                  <a:cubicBezTo>
                    <a:pt x="4771" y="17"/>
                    <a:pt x="4767" y="13"/>
                    <a:pt x="4767" y="8"/>
                  </a:cubicBezTo>
                  <a:cubicBezTo>
                    <a:pt x="4767" y="4"/>
                    <a:pt x="4771" y="0"/>
                    <a:pt x="4775" y="0"/>
                  </a:cubicBezTo>
                  <a:close/>
                  <a:moveTo>
                    <a:pt x="4959" y="0"/>
                  </a:moveTo>
                  <a:lnTo>
                    <a:pt x="5022" y="0"/>
                  </a:lnTo>
                  <a:cubicBezTo>
                    <a:pt x="5027" y="0"/>
                    <a:pt x="5030" y="4"/>
                    <a:pt x="5030" y="8"/>
                  </a:cubicBezTo>
                  <a:cubicBezTo>
                    <a:pt x="5030" y="13"/>
                    <a:pt x="5027" y="17"/>
                    <a:pt x="5022" y="17"/>
                  </a:cubicBezTo>
                  <a:lnTo>
                    <a:pt x="4959" y="17"/>
                  </a:lnTo>
                  <a:cubicBezTo>
                    <a:pt x="4954" y="17"/>
                    <a:pt x="4950" y="13"/>
                    <a:pt x="4950" y="8"/>
                  </a:cubicBezTo>
                  <a:cubicBezTo>
                    <a:pt x="4950" y="4"/>
                    <a:pt x="4954" y="0"/>
                    <a:pt x="4959" y="0"/>
                  </a:cubicBezTo>
                  <a:close/>
                </a:path>
              </a:pathLst>
            </a:custGeom>
            <a:solidFill>
              <a:srgbClr val="000000"/>
            </a:solidFill>
            <a:ln w="1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19068" name="Group 1090"/>
            <p:cNvGrpSpPr>
              <a:grpSpLocks/>
            </p:cNvGrpSpPr>
            <p:nvPr/>
          </p:nvGrpSpPr>
          <p:grpSpPr bwMode="auto">
            <a:xfrm>
              <a:off x="3130" y="2755"/>
              <a:ext cx="126" cy="168"/>
              <a:chOff x="3130" y="2755"/>
              <a:chExt cx="126" cy="168"/>
            </a:xfrm>
          </p:grpSpPr>
          <p:sp>
            <p:nvSpPr>
              <p:cNvPr id="19751" name="Oval 1088"/>
              <p:cNvSpPr>
                <a:spLocks noChangeArrowheads="1"/>
              </p:cNvSpPr>
              <p:nvPr/>
            </p:nvSpPr>
            <p:spPr bwMode="auto">
              <a:xfrm>
                <a:off x="3130" y="2755"/>
                <a:ext cx="126" cy="168"/>
              </a:xfrm>
              <a:prstGeom prst="ellipse">
                <a:avLst/>
              </a:prstGeom>
              <a:solidFill>
                <a:srgbClr val="FFFF99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CC0000"/>
                  </a:buClr>
                  <a:buSzPct val="120000"/>
                  <a:buFont typeface="Wingdings" panose="05000000000000000000" pitchFamily="2" charset="2"/>
                  <a:buChar char="F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33CC33"/>
                  </a:buClr>
                  <a:buFont typeface="Wingdings" panose="05000000000000000000" pitchFamily="2" charset="2"/>
                  <a:buChar char="Ø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l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3pPr>
                <a:lvl4pPr marL="1600200" indent="-228600">
                  <a:spcBef>
                    <a:spcPct val="20000"/>
                  </a:spcBef>
                  <a:buSzPct val="90000"/>
                  <a:buFont typeface="Wingdings" panose="05000000000000000000" pitchFamily="2" charset="2"/>
                  <a:buChar char="p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spcBef>
                    <a:spcPct val="20000"/>
                  </a:spcBef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en-US" sz="1800">
                  <a:ea typeface="宋体" panose="02010600030101010101" pitchFamily="2" charset="-122"/>
                </a:endParaRPr>
              </a:p>
            </p:txBody>
          </p:sp>
          <p:sp>
            <p:nvSpPr>
              <p:cNvPr id="19752" name="Oval 1089"/>
              <p:cNvSpPr>
                <a:spLocks noChangeArrowheads="1"/>
              </p:cNvSpPr>
              <p:nvPr/>
            </p:nvSpPr>
            <p:spPr bwMode="auto">
              <a:xfrm>
                <a:off x="3130" y="2755"/>
                <a:ext cx="126" cy="168"/>
              </a:xfrm>
              <a:prstGeom prst="ellipse">
                <a:avLst/>
              </a:prstGeom>
              <a:noFill/>
              <a:ln w="7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CC0000"/>
                  </a:buClr>
                  <a:buSzPct val="120000"/>
                  <a:buFont typeface="Wingdings" panose="05000000000000000000" pitchFamily="2" charset="2"/>
                  <a:buChar char="F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33CC33"/>
                  </a:buClr>
                  <a:buFont typeface="Wingdings" panose="05000000000000000000" pitchFamily="2" charset="2"/>
                  <a:buChar char="Ø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l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3pPr>
                <a:lvl4pPr marL="1600200" indent="-228600">
                  <a:spcBef>
                    <a:spcPct val="20000"/>
                  </a:spcBef>
                  <a:buSzPct val="90000"/>
                  <a:buFont typeface="Wingdings" panose="05000000000000000000" pitchFamily="2" charset="2"/>
                  <a:buChar char="p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spcBef>
                    <a:spcPct val="20000"/>
                  </a:spcBef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en-US" sz="1800"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19069" name="Rectangle 1091"/>
            <p:cNvSpPr>
              <a:spLocks noChangeArrowheads="1"/>
            </p:cNvSpPr>
            <p:nvPr/>
          </p:nvSpPr>
          <p:spPr bwMode="auto">
            <a:xfrm>
              <a:off x="2850" y="2802"/>
              <a:ext cx="657" cy="7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CC0000"/>
                </a:buClr>
                <a:buSzPct val="120000"/>
                <a:buFont typeface="Wingdings" panose="05000000000000000000" pitchFamily="2" charset="2"/>
                <a:buChar char="F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3CC33"/>
                </a:buClr>
                <a:buFont typeface="Wingdings" panose="05000000000000000000" pitchFamily="2" charset="2"/>
                <a:buChar char="Ø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spcBef>
                  <a:spcPct val="20000"/>
                </a:spcBef>
                <a:buSzPct val="90000"/>
                <a:buFont typeface="Wingdings" panose="05000000000000000000" pitchFamily="2" charset="2"/>
                <a:buChar char="p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1800">
                <a:ea typeface="宋体" panose="02010600030101010101" pitchFamily="2" charset="-122"/>
              </a:endParaRPr>
            </a:p>
          </p:txBody>
        </p:sp>
        <p:sp>
          <p:nvSpPr>
            <p:cNvPr id="19070" name="Line 1092"/>
            <p:cNvSpPr>
              <a:spLocks noChangeShapeType="1"/>
            </p:cNvSpPr>
            <p:nvPr/>
          </p:nvSpPr>
          <p:spPr bwMode="auto">
            <a:xfrm>
              <a:off x="2850" y="2802"/>
              <a:ext cx="289" cy="1"/>
            </a:xfrm>
            <a:prstGeom prst="line">
              <a:avLst/>
            </a:prstGeom>
            <a:noFill/>
            <a:ln w="7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071" name="Line 1093"/>
            <p:cNvSpPr>
              <a:spLocks noChangeShapeType="1"/>
            </p:cNvSpPr>
            <p:nvPr/>
          </p:nvSpPr>
          <p:spPr bwMode="auto">
            <a:xfrm>
              <a:off x="3246" y="2802"/>
              <a:ext cx="261" cy="1"/>
            </a:xfrm>
            <a:prstGeom prst="line">
              <a:avLst/>
            </a:prstGeom>
            <a:noFill/>
            <a:ln w="7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072" name="Line 1094"/>
            <p:cNvSpPr>
              <a:spLocks noChangeShapeType="1"/>
            </p:cNvSpPr>
            <p:nvPr/>
          </p:nvSpPr>
          <p:spPr bwMode="auto">
            <a:xfrm flipH="1">
              <a:off x="2850" y="2876"/>
              <a:ext cx="289" cy="1"/>
            </a:xfrm>
            <a:prstGeom prst="line">
              <a:avLst/>
            </a:prstGeom>
            <a:noFill/>
            <a:ln w="7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073" name="Line 1095"/>
            <p:cNvSpPr>
              <a:spLocks noChangeShapeType="1"/>
            </p:cNvSpPr>
            <p:nvPr/>
          </p:nvSpPr>
          <p:spPr bwMode="auto">
            <a:xfrm>
              <a:off x="3246" y="2876"/>
              <a:ext cx="261" cy="1"/>
            </a:xfrm>
            <a:prstGeom prst="line">
              <a:avLst/>
            </a:prstGeom>
            <a:noFill/>
            <a:ln w="7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074" name="Rectangle 1096"/>
            <p:cNvSpPr>
              <a:spLocks noChangeArrowheads="1"/>
            </p:cNvSpPr>
            <p:nvPr/>
          </p:nvSpPr>
          <p:spPr bwMode="auto">
            <a:xfrm>
              <a:off x="2979" y="2786"/>
              <a:ext cx="96" cy="3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CC0000"/>
                </a:buClr>
                <a:buSzPct val="120000"/>
                <a:buFont typeface="Wingdings" panose="05000000000000000000" pitchFamily="2" charset="2"/>
                <a:buChar char="F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3CC33"/>
                </a:buClr>
                <a:buFont typeface="Wingdings" panose="05000000000000000000" pitchFamily="2" charset="2"/>
                <a:buChar char="Ø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spcBef>
                  <a:spcPct val="20000"/>
                </a:spcBef>
                <a:buSzPct val="90000"/>
                <a:buFont typeface="Wingdings" panose="05000000000000000000" pitchFamily="2" charset="2"/>
                <a:buChar char="p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1800">
                <a:ea typeface="宋体" panose="02010600030101010101" pitchFamily="2" charset="-122"/>
              </a:endParaRPr>
            </a:p>
          </p:txBody>
        </p:sp>
        <p:grpSp>
          <p:nvGrpSpPr>
            <p:cNvPr id="19075" name="Group 1099"/>
            <p:cNvGrpSpPr>
              <a:grpSpLocks/>
            </p:cNvGrpSpPr>
            <p:nvPr/>
          </p:nvGrpSpPr>
          <p:grpSpPr bwMode="auto">
            <a:xfrm>
              <a:off x="2949" y="2589"/>
              <a:ext cx="157" cy="102"/>
              <a:chOff x="2949" y="2589"/>
              <a:chExt cx="157" cy="102"/>
            </a:xfrm>
          </p:grpSpPr>
          <p:sp>
            <p:nvSpPr>
              <p:cNvPr id="19749" name="Rectangle 1097"/>
              <p:cNvSpPr>
                <a:spLocks noChangeArrowheads="1"/>
              </p:cNvSpPr>
              <p:nvPr/>
            </p:nvSpPr>
            <p:spPr bwMode="auto">
              <a:xfrm>
                <a:off x="2949" y="2589"/>
                <a:ext cx="157" cy="102"/>
              </a:xfrm>
              <a:prstGeom prst="rect">
                <a:avLst/>
              </a:prstGeom>
              <a:solidFill>
                <a:srgbClr val="99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CC0000"/>
                  </a:buClr>
                  <a:buSzPct val="120000"/>
                  <a:buFont typeface="Wingdings" panose="05000000000000000000" pitchFamily="2" charset="2"/>
                  <a:buChar char="F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33CC33"/>
                  </a:buClr>
                  <a:buFont typeface="Wingdings" panose="05000000000000000000" pitchFamily="2" charset="2"/>
                  <a:buChar char="Ø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l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3pPr>
                <a:lvl4pPr marL="1600200" indent="-228600">
                  <a:spcBef>
                    <a:spcPct val="20000"/>
                  </a:spcBef>
                  <a:buSzPct val="90000"/>
                  <a:buFont typeface="Wingdings" panose="05000000000000000000" pitchFamily="2" charset="2"/>
                  <a:buChar char="p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spcBef>
                    <a:spcPct val="20000"/>
                  </a:spcBef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en-US" sz="1800">
                  <a:ea typeface="宋体" panose="02010600030101010101" pitchFamily="2" charset="-122"/>
                </a:endParaRPr>
              </a:p>
            </p:txBody>
          </p:sp>
          <p:sp>
            <p:nvSpPr>
              <p:cNvPr id="19750" name="Rectangle 1098"/>
              <p:cNvSpPr>
                <a:spLocks noChangeArrowheads="1"/>
              </p:cNvSpPr>
              <p:nvPr/>
            </p:nvSpPr>
            <p:spPr bwMode="auto">
              <a:xfrm>
                <a:off x="2949" y="2589"/>
                <a:ext cx="157" cy="102"/>
              </a:xfrm>
              <a:prstGeom prst="rect">
                <a:avLst/>
              </a:prstGeom>
              <a:noFill/>
              <a:ln w="7" cap="rnd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CC0000"/>
                  </a:buClr>
                  <a:buSzPct val="120000"/>
                  <a:buFont typeface="Wingdings" panose="05000000000000000000" pitchFamily="2" charset="2"/>
                  <a:buChar char="F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33CC33"/>
                  </a:buClr>
                  <a:buFont typeface="Wingdings" panose="05000000000000000000" pitchFamily="2" charset="2"/>
                  <a:buChar char="Ø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l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3pPr>
                <a:lvl4pPr marL="1600200" indent="-228600">
                  <a:spcBef>
                    <a:spcPct val="20000"/>
                  </a:spcBef>
                  <a:buSzPct val="90000"/>
                  <a:buFont typeface="Wingdings" panose="05000000000000000000" pitchFamily="2" charset="2"/>
                  <a:buChar char="p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spcBef>
                    <a:spcPct val="20000"/>
                  </a:spcBef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en-US" sz="1800"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19076" name="Rectangle 1100"/>
            <p:cNvSpPr>
              <a:spLocks noChangeArrowheads="1"/>
            </p:cNvSpPr>
            <p:nvPr/>
          </p:nvSpPr>
          <p:spPr bwMode="auto">
            <a:xfrm>
              <a:off x="2949" y="2620"/>
              <a:ext cx="27" cy="27"/>
            </a:xfrm>
            <a:prstGeom prst="rect">
              <a:avLst/>
            </a:prstGeom>
            <a:solidFill>
              <a:srgbClr val="99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CC0000"/>
                </a:buClr>
                <a:buSzPct val="120000"/>
                <a:buFont typeface="Wingdings" panose="05000000000000000000" pitchFamily="2" charset="2"/>
                <a:buChar char="F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3CC33"/>
                </a:buClr>
                <a:buFont typeface="Wingdings" panose="05000000000000000000" pitchFamily="2" charset="2"/>
                <a:buChar char="Ø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spcBef>
                  <a:spcPct val="20000"/>
                </a:spcBef>
                <a:buSzPct val="90000"/>
                <a:buFont typeface="Wingdings" panose="05000000000000000000" pitchFamily="2" charset="2"/>
                <a:buChar char="p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1800">
                <a:ea typeface="宋体" panose="02010600030101010101" pitchFamily="2" charset="-122"/>
              </a:endParaRPr>
            </a:p>
          </p:txBody>
        </p:sp>
        <p:sp>
          <p:nvSpPr>
            <p:cNvPr id="19077" name="Rectangle 1101"/>
            <p:cNvSpPr>
              <a:spLocks noChangeArrowheads="1"/>
            </p:cNvSpPr>
            <p:nvPr/>
          </p:nvSpPr>
          <p:spPr bwMode="auto">
            <a:xfrm>
              <a:off x="3080" y="2618"/>
              <a:ext cx="26" cy="26"/>
            </a:xfrm>
            <a:prstGeom prst="rect">
              <a:avLst/>
            </a:prstGeom>
            <a:solidFill>
              <a:srgbClr val="99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CC0000"/>
                </a:buClr>
                <a:buSzPct val="120000"/>
                <a:buFont typeface="Wingdings" panose="05000000000000000000" pitchFamily="2" charset="2"/>
                <a:buChar char="F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3CC33"/>
                </a:buClr>
                <a:buFont typeface="Wingdings" panose="05000000000000000000" pitchFamily="2" charset="2"/>
                <a:buChar char="Ø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spcBef>
                  <a:spcPct val="20000"/>
                </a:spcBef>
                <a:buSzPct val="90000"/>
                <a:buFont typeface="Wingdings" panose="05000000000000000000" pitchFamily="2" charset="2"/>
                <a:buChar char="p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1800">
                <a:ea typeface="宋体" panose="02010600030101010101" pitchFamily="2" charset="-122"/>
              </a:endParaRPr>
            </a:p>
          </p:txBody>
        </p:sp>
        <p:sp>
          <p:nvSpPr>
            <p:cNvPr id="19078" name="Rectangle 1102"/>
            <p:cNvSpPr>
              <a:spLocks noChangeArrowheads="1"/>
            </p:cNvSpPr>
            <p:nvPr/>
          </p:nvSpPr>
          <p:spPr bwMode="auto">
            <a:xfrm>
              <a:off x="2949" y="2682"/>
              <a:ext cx="157" cy="23"/>
            </a:xfrm>
            <a:prstGeom prst="rect">
              <a:avLst/>
            </a:prstGeom>
            <a:solidFill>
              <a:srgbClr val="99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CC0000"/>
                </a:buClr>
                <a:buSzPct val="120000"/>
                <a:buFont typeface="Wingdings" panose="05000000000000000000" pitchFamily="2" charset="2"/>
                <a:buChar char="F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3CC33"/>
                </a:buClr>
                <a:buFont typeface="Wingdings" panose="05000000000000000000" pitchFamily="2" charset="2"/>
                <a:buChar char="Ø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spcBef>
                  <a:spcPct val="20000"/>
                </a:spcBef>
                <a:buSzPct val="90000"/>
                <a:buFont typeface="Wingdings" panose="05000000000000000000" pitchFamily="2" charset="2"/>
                <a:buChar char="p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1800">
                <a:ea typeface="宋体" panose="02010600030101010101" pitchFamily="2" charset="-122"/>
              </a:endParaRPr>
            </a:p>
          </p:txBody>
        </p:sp>
        <p:sp>
          <p:nvSpPr>
            <p:cNvPr id="19079" name="Line 1103"/>
            <p:cNvSpPr>
              <a:spLocks noChangeShapeType="1"/>
            </p:cNvSpPr>
            <p:nvPr/>
          </p:nvSpPr>
          <p:spPr bwMode="auto">
            <a:xfrm>
              <a:off x="2949" y="2595"/>
              <a:ext cx="1" cy="96"/>
            </a:xfrm>
            <a:prstGeom prst="line">
              <a:avLst/>
            </a:prstGeom>
            <a:noFill/>
            <a:ln w="7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080" name="Line 1104"/>
            <p:cNvSpPr>
              <a:spLocks noChangeShapeType="1"/>
            </p:cNvSpPr>
            <p:nvPr/>
          </p:nvSpPr>
          <p:spPr bwMode="auto">
            <a:xfrm>
              <a:off x="3106" y="2595"/>
              <a:ext cx="1" cy="96"/>
            </a:xfrm>
            <a:prstGeom prst="line">
              <a:avLst/>
            </a:prstGeom>
            <a:noFill/>
            <a:ln w="7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081" name="Line 1105"/>
            <p:cNvSpPr>
              <a:spLocks noChangeShapeType="1"/>
            </p:cNvSpPr>
            <p:nvPr/>
          </p:nvSpPr>
          <p:spPr bwMode="auto">
            <a:xfrm>
              <a:off x="3078" y="2606"/>
              <a:ext cx="1" cy="110"/>
            </a:xfrm>
            <a:prstGeom prst="line">
              <a:avLst/>
            </a:prstGeom>
            <a:noFill/>
            <a:ln w="7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082" name="Line 1106"/>
            <p:cNvSpPr>
              <a:spLocks noChangeShapeType="1"/>
            </p:cNvSpPr>
            <p:nvPr/>
          </p:nvSpPr>
          <p:spPr bwMode="auto">
            <a:xfrm>
              <a:off x="2976" y="2602"/>
              <a:ext cx="1" cy="110"/>
            </a:xfrm>
            <a:prstGeom prst="line">
              <a:avLst/>
            </a:prstGeom>
            <a:noFill/>
            <a:ln w="7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19083" name="Group 1109"/>
            <p:cNvGrpSpPr>
              <a:grpSpLocks/>
            </p:cNvGrpSpPr>
            <p:nvPr/>
          </p:nvGrpSpPr>
          <p:grpSpPr bwMode="auto">
            <a:xfrm>
              <a:off x="3180" y="2608"/>
              <a:ext cx="34" cy="41"/>
              <a:chOff x="3180" y="2608"/>
              <a:chExt cx="34" cy="41"/>
            </a:xfrm>
          </p:grpSpPr>
          <p:sp>
            <p:nvSpPr>
              <p:cNvPr id="19747" name="Rectangle 1107"/>
              <p:cNvSpPr>
                <a:spLocks noChangeArrowheads="1"/>
              </p:cNvSpPr>
              <p:nvPr/>
            </p:nvSpPr>
            <p:spPr bwMode="auto">
              <a:xfrm>
                <a:off x="3180" y="2608"/>
                <a:ext cx="34" cy="4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CC0000"/>
                  </a:buClr>
                  <a:buSzPct val="120000"/>
                  <a:buFont typeface="Wingdings" panose="05000000000000000000" pitchFamily="2" charset="2"/>
                  <a:buChar char="F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33CC33"/>
                  </a:buClr>
                  <a:buFont typeface="Wingdings" panose="05000000000000000000" pitchFamily="2" charset="2"/>
                  <a:buChar char="Ø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l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3pPr>
                <a:lvl4pPr marL="1600200" indent="-228600">
                  <a:spcBef>
                    <a:spcPct val="20000"/>
                  </a:spcBef>
                  <a:buSzPct val="90000"/>
                  <a:buFont typeface="Wingdings" panose="05000000000000000000" pitchFamily="2" charset="2"/>
                  <a:buChar char="p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spcBef>
                    <a:spcPct val="20000"/>
                  </a:spcBef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en-US" sz="1800">
                  <a:ea typeface="宋体" panose="02010600030101010101" pitchFamily="2" charset="-122"/>
                </a:endParaRPr>
              </a:p>
            </p:txBody>
          </p:sp>
          <p:sp>
            <p:nvSpPr>
              <p:cNvPr id="19748" name="Rectangle 1108"/>
              <p:cNvSpPr>
                <a:spLocks noChangeArrowheads="1"/>
              </p:cNvSpPr>
              <p:nvPr/>
            </p:nvSpPr>
            <p:spPr bwMode="auto">
              <a:xfrm>
                <a:off x="3180" y="2608"/>
                <a:ext cx="34" cy="41"/>
              </a:xfrm>
              <a:prstGeom prst="rect">
                <a:avLst/>
              </a:prstGeom>
              <a:noFill/>
              <a:ln w="7" cap="rnd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CC0000"/>
                  </a:buClr>
                  <a:buSzPct val="120000"/>
                  <a:buFont typeface="Wingdings" panose="05000000000000000000" pitchFamily="2" charset="2"/>
                  <a:buChar char="F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33CC33"/>
                  </a:buClr>
                  <a:buFont typeface="Wingdings" panose="05000000000000000000" pitchFamily="2" charset="2"/>
                  <a:buChar char="Ø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l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3pPr>
                <a:lvl4pPr marL="1600200" indent="-228600">
                  <a:spcBef>
                    <a:spcPct val="20000"/>
                  </a:spcBef>
                  <a:buSzPct val="90000"/>
                  <a:buFont typeface="Wingdings" panose="05000000000000000000" pitchFamily="2" charset="2"/>
                  <a:buChar char="p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spcBef>
                    <a:spcPct val="20000"/>
                  </a:spcBef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en-US" sz="1800"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19084" name="Group 1112"/>
            <p:cNvGrpSpPr>
              <a:grpSpLocks/>
            </p:cNvGrpSpPr>
            <p:nvPr/>
          </p:nvGrpSpPr>
          <p:grpSpPr bwMode="auto">
            <a:xfrm>
              <a:off x="3250" y="2607"/>
              <a:ext cx="34" cy="41"/>
              <a:chOff x="3250" y="2607"/>
              <a:chExt cx="34" cy="41"/>
            </a:xfrm>
          </p:grpSpPr>
          <p:sp>
            <p:nvSpPr>
              <p:cNvPr id="19745" name="Rectangle 1110"/>
              <p:cNvSpPr>
                <a:spLocks noChangeArrowheads="1"/>
              </p:cNvSpPr>
              <p:nvPr/>
            </p:nvSpPr>
            <p:spPr bwMode="auto">
              <a:xfrm>
                <a:off x="3250" y="2607"/>
                <a:ext cx="34" cy="4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CC0000"/>
                  </a:buClr>
                  <a:buSzPct val="120000"/>
                  <a:buFont typeface="Wingdings" panose="05000000000000000000" pitchFamily="2" charset="2"/>
                  <a:buChar char="F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33CC33"/>
                  </a:buClr>
                  <a:buFont typeface="Wingdings" panose="05000000000000000000" pitchFamily="2" charset="2"/>
                  <a:buChar char="Ø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l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3pPr>
                <a:lvl4pPr marL="1600200" indent="-228600">
                  <a:spcBef>
                    <a:spcPct val="20000"/>
                  </a:spcBef>
                  <a:buSzPct val="90000"/>
                  <a:buFont typeface="Wingdings" panose="05000000000000000000" pitchFamily="2" charset="2"/>
                  <a:buChar char="p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spcBef>
                    <a:spcPct val="20000"/>
                  </a:spcBef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en-US" sz="1800">
                  <a:ea typeface="宋体" panose="02010600030101010101" pitchFamily="2" charset="-122"/>
                </a:endParaRPr>
              </a:p>
            </p:txBody>
          </p:sp>
          <p:sp>
            <p:nvSpPr>
              <p:cNvPr id="19746" name="Rectangle 1111"/>
              <p:cNvSpPr>
                <a:spLocks noChangeArrowheads="1"/>
              </p:cNvSpPr>
              <p:nvPr/>
            </p:nvSpPr>
            <p:spPr bwMode="auto">
              <a:xfrm>
                <a:off x="3250" y="2607"/>
                <a:ext cx="34" cy="41"/>
              </a:xfrm>
              <a:prstGeom prst="rect">
                <a:avLst/>
              </a:prstGeom>
              <a:noFill/>
              <a:ln w="7" cap="rnd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CC0000"/>
                  </a:buClr>
                  <a:buSzPct val="120000"/>
                  <a:buFont typeface="Wingdings" panose="05000000000000000000" pitchFamily="2" charset="2"/>
                  <a:buChar char="F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33CC33"/>
                  </a:buClr>
                  <a:buFont typeface="Wingdings" panose="05000000000000000000" pitchFamily="2" charset="2"/>
                  <a:buChar char="Ø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l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3pPr>
                <a:lvl4pPr marL="1600200" indent="-228600">
                  <a:spcBef>
                    <a:spcPct val="20000"/>
                  </a:spcBef>
                  <a:buSzPct val="90000"/>
                  <a:buFont typeface="Wingdings" panose="05000000000000000000" pitchFamily="2" charset="2"/>
                  <a:buChar char="p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spcBef>
                    <a:spcPct val="20000"/>
                  </a:spcBef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en-US" sz="1800"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19085" name="Group 1115"/>
            <p:cNvGrpSpPr>
              <a:grpSpLocks/>
            </p:cNvGrpSpPr>
            <p:nvPr/>
          </p:nvGrpSpPr>
          <p:grpSpPr bwMode="auto">
            <a:xfrm>
              <a:off x="3319" y="2606"/>
              <a:ext cx="34" cy="41"/>
              <a:chOff x="3319" y="2606"/>
              <a:chExt cx="34" cy="41"/>
            </a:xfrm>
          </p:grpSpPr>
          <p:sp>
            <p:nvSpPr>
              <p:cNvPr id="19743" name="Rectangle 1113"/>
              <p:cNvSpPr>
                <a:spLocks noChangeArrowheads="1"/>
              </p:cNvSpPr>
              <p:nvPr/>
            </p:nvSpPr>
            <p:spPr bwMode="auto">
              <a:xfrm>
                <a:off x="3319" y="2606"/>
                <a:ext cx="34" cy="4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CC0000"/>
                  </a:buClr>
                  <a:buSzPct val="120000"/>
                  <a:buFont typeface="Wingdings" panose="05000000000000000000" pitchFamily="2" charset="2"/>
                  <a:buChar char="F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33CC33"/>
                  </a:buClr>
                  <a:buFont typeface="Wingdings" panose="05000000000000000000" pitchFamily="2" charset="2"/>
                  <a:buChar char="Ø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l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3pPr>
                <a:lvl4pPr marL="1600200" indent="-228600">
                  <a:spcBef>
                    <a:spcPct val="20000"/>
                  </a:spcBef>
                  <a:buSzPct val="90000"/>
                  <a:buFont typeface="Wingdings" panose="05000000000000000000" pitchFamily="2" charset="2"/>
                  <a:buChar char="p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spcBef>
                    <a:spcPct val="20000"/>
                  </a:spcBef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en-US" sz="1800">
                  <a:ea typeface="宋体" panose="02010600030101010101" pitchFamily="2" charset="-122"/>
                </a:endParaRPr>
              </a:p>
            </p:txBody>
          </p:sp>
          <p:sp>
            <p:nvSpPr>
              <p:cNvPr id="19744" name="Rectangle 1114"/>
              <p:cNvSpPr>
                <a:spLocks noChangeArrowheads="1"/>
              </p:cNvSpPr>
              <p:nvPr/>
            </p:nvSpPr>
            <p:spPr bwMode="auto">
              <a:xfrm>
                <a:off x="3319" y="2606"/>
                <a:ext cx="34" cy="41"/>
              </a:xfrm>
              <a:prstGeom prst="rect">
                <a:avLst/>
              </a:prstGeom>
              <a:noFill/>
              <a:ln w="7" cap="rnd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CC0000"/>
                  </a:buClr>
                  <a:buSzPct val="120000"/>
                  <a:buFont typeface="Wingdings" panose="05000000000000000000" pitchFamily="2" charset="2"/>
                  <a:buChar char="F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33CC33"/>
                  </a:buClr>
                  <a:buFont typeface="Wingdings" panose="05000000000000000000" pitchFamily="2" charset="2"/>
                  <a:buChar char="Ø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l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3pPr>
                <a:lvl4pPr marL="1600200" indent="-228600">
                  <a:spcBef>
                    <a:spcPct val="20000"/>
                  </a:spcBef>
                  <a:buSzPct val="90000"/>
                  <a:buFont typeface="Wingdings" panose="05000000000000000000" pitchFamily="2" charset="2"/>
                  <a:buChar char="p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spcBef>
                    <a:spcPct val="20000"/>
                  </a:spcBef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en-US" sz="1800"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19086" name="Group 1118"/>
            <p:cNvGrpSpPr>
              <a:grpSpLocks/>
            </p:cNvGrpSpPr>
            <p:nvPr/>
          </p:nvGrpSpPr>
          <p:grpSpPr bwMode="auto">
            <a:xfrm>
              <a:off x="3422" y="2606"/>
              <a:ext cx="34" cy="41"/>
              <a:chOff x="3422" y="2606"/>
              <a:chExt cx="34" cy="41"/>
            </a:xfrm>
          </p:grpSpPr>
          <p:sp>
            <p:nvSpPr>
              <p:cNvPr id="19741" name="Rectangle 1116"/>
              <p:cNvSpPr>
                <a:spLocks noChangeArrowheads="1"/>
              </p:cNvSpPr>
              <p:nvPr/>
            </p:nvSpPr>
            <p:spPr bwMode="auto">
              <a:xfrm>
                <a:off x="3422" y="2606"/>
                <a:ext cx="34" cy="4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CC0000"/>
                  </a:buClr>
                  <a:buSzPct val="120000"/>
                  <a:buFont typeface="Wingdings" panose="05000000000000000000" pitchFamily="2" charset="2"/>
                  <a:buChar char="F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33CC33"/>
                  </a:buClr>
                  <a:buFont typeface="Wingdings" panose="05000000000000000000" pitchFamily="2" charset="2"/>
                  <a:buChar char="Ø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l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3pPr>
                <a:lvl4pPr marL="1600200" indent="-228600">
                  <a:spcBef>
                    <a:spcPct val="20000"/>
                  </a:spcBef>
                  <a:buSzPct val="90000"/>
                  <a:buFont typeface="Wingdings" panose="05000000000000000000" pitchFamily="2" charset="2"/>
                  <a:buChar char="p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spcBef>
                    <a:spcPct val="20000"/>
                  </a:spcBef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en-US" sz="1800">
                  <a:ea typeface="宋体" panose="02010600030101010101" pitchFamily="2" charset="-122"/>
                </a:endParaRPr>
              </a:p>
            </p:txBody>
          </p:sp>
          <p:sp>
            <p:nvSpPr>
              <p:cNvPr id="19742" name="Rectangle 1117"/>
              <p:cNvSpPr>
                <a:spLocks noChangeArrowheads="1"/>
              </p:cNvSpPr>
              <p:nvPr/>
            </p:nvSpPr>
            <p:spPr bwMode="auto">
              <a:xfrm>
                <a:off x="3422" y="2606"/>
                <a:ext cx="34" cy="41"/>
              </a:xfrm>
              <a:prstGeom prst="rect">
                <a:avLst/>
              </a:prstGeom>
              <a:noFill/>
              <a:ln w="7" cap="rnd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CC0000"/>
                  </a:buClr>
                  <a:buSzPct val="120000"/>
                  <a:buFont typeface="Wingdings" panose="05000000000000000000" pitchFamily="2" charset="2"/>
                  <a:buChar char="F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33CC33"/>
                  </a:buClr>
                  <a:buFont typeface="Wingdings" panose="05000000000000000000" pitchFamily="2" charset="2"/>
                  <a:buChar char="Ø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l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3pPr>
                <a:lvl4pPr marL="1600200" indent="-228600">
                  <a:spcBef>
                    <a:spcPct val="20000"/>
                  </a:spcBef>
                  <a:buSzPct val="90000"/>
                  <a:buFont typeface="Wingdings" panose="05000000000000000000" pitchFamily="2" charset="2"/>
                  <a:buChar char="p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spcBef>
                    <a:spcPct val="20000"/>
                  </a:spcBef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en-US" sz="1800"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19087" name="Rectangle 1119"/>
            <p:cNvSpPr>
              <a:spLocks noChangeArrowheads="1"/>
            </p:cNvSpPr>
            <p:nvPr/>
          </p:nvSpPr>
          <p:spPr bwMode="auto">
            <a:xfrm>
              <a:off x="3162" y="2598"/>
              <a:ext cx="340" cy="2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CC0000"/>
                </a:buClr>
                <a:buSzPct val="120000"/>
                <a:buFont typeface="Wingdings" panose="05000000000000000000" pitchFamily="2" charset="2"/>
                <a:buChar char="F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3CC33"/>
                </a:buClr>
                <a:buFont typeface="Wingdings" panose="05000000000000000000" pitchFamily="2" charset="2"/>
                <a:buChar char="Ø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spcBef>
                  <a:spcPct val="20000"/>
                </a:spcBef>
                <a:buSzPct val="90000"/>
                <a:buFont typeface="Wingdings" panose="05000000000000000000" pitchFamily="2" charset="2"/>
                <a:buChar char="p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1800">
                <a:ea typeface="宋体" panose="02010600030101010101" pitchFamily="2" charset="-122"/>
              </a:endParaRPr>
            </a:p>
          </p:txBody>
        </p:sp>
        <p:sp>
          <p:nvSpPr>
            <p:cNvPr id="19088" name="Line 1120"/>
            <p:cNvSpPr>
              <a:spLocks noChangeShapeType="1"/>
            </p:cNvSpPr>
            <p:nvPr/>
          </p:nvSpPr>
          <p:spPr bwMode="auto">
            <a:xfrm flipH="1">
              <a:off x="2895" y="2664"/>
              <a:ext cx="53" cy="1"/>
            </a:xfrm>
            <a:prstGeom prst="line">
              <a:avLst/>
            </a:prstGeom>
            <a:noFill/>
            <a:ln w="5" cap="rnd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089" name="Line 1121"/>
            <p:cNvSpPr>
              <a:spLocks noChangeShapeType="1"/>
            </p:cNvSpPr>
            <p:nvPr/>
          </p:nvSpPr>
          <p:spPr bwMode="auto">
            <a:xfrm>
              <a:off x="3106" y="2665"/>
              <a:ext cx="229" cy="1"/>
            </a:xfrm>
            <a:prstGeom prst="line">
              <a:avLst/>
            </a:prstGeom>
            <a:noFill/>
            <a:ln w="5" cap="rnd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090" name="Line 1122"/>
            <p:cNvSpPr>
              <a:spLocks noChangeShapeType="1"/>
            </p:cNvSpPr>
            <p:nvPr/>
          </p:nvSpPr>
          <p:spPr bwMode="auto">
            <a:xfrm>
              <a:off x="2895" y="2664"/>
              <a:ext cx="1" cy="137"/>
            </a:xfrm>
            <a:prstGeom prst="line">
              <a:avLst/>
            </a:prstGeom>
            <a:noFill/>
            <a:ln w="5" cap="rnd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091" name="Line 1123"/>
            <p:cNvSpPr>
              <a:spLocks noChangeShapeType="1"/>
            </p:cNvSpPr>
            <p:nvPr/>
          </p:nvSpPr>
          <p:spPr bwMode="auto">
            <a:xfrm>
              <a:off x="2895" y="2876"/>
              <a:ext cx="1" cy="116"/>
            </a:xfrm>
            <a:prstGeom prst="line">
              <a:avLst/>
            </a:prstGeom>
            <a:noFill/>
            <a:ln w="5" cap="rnd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092" name="Line 1124"/>
            <p:cNvSpPr>
              <a:spLocks noChangeShapeType="1"/>
            </p:cNvSpPr>
            <p:nvPr/>
          </p:nvSpPr>
          <p:spPr bwMode="auto">
            <a:xfrm>
              <a:off x="2895" y="2991"/>
              <a:ext cx="577" cy="1"/>
            </a:xfrm>
            <a:prstGeom prst="line">
              <a:avLst/>
            </a:prstGeom>
            <a:noFill/>
            <a:ln w="5" cap="rnd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093" name="Line 1125"/>
            <p:cNvSpPr>
              <a:spLocks noChangeShapeType="1"/>
            </p:cNvSpPr>
            <p:nvPr/>
          </p:nvSpPr>
          <p:spPr bwMode="auto">
            <a:xfrm flipV="1">
              <a:off x="3472" y="2876"/>
              <a:ext cx="1" cy="115"/>
            </a:xfrm>
            <a:prstGeom prst="line">
              <a:avLst/>
            </a:prstGeom>
            <a:noFill/>
            <a:ln w="5" cap="rnd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094" name="Line 1126"/>
            <p:cNvSpPr>
              <a:spLocks noChangeShapeType="1"/>
            </p:cNvSpPr>
            <p:nvPr/>
          </p:nvSpPr>
          <p:spPr bwMode="auto">
            <a:xfrm flipV="1">
              <a:off x="3472" y="2665"/>
              <a:ext cx="1" cy="137"/>
            </a:xfrm>
            <a:prstGeom prst="line">
              <a:avLst/>
            </a:prstGeom>
            <a:noFill/>
            <a:ln w="5" cap="rnd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095" name="Line 1127"/>
            <p:cNvSpPr>
              <a:spLocks noChangeShapeType="1"/>
            </p:cNvSpPr>
            <p:nvPr/>
          </p:nvSpPr>
          <p:spPr bwMode="auto">
            <a:xfrm>
              <a:off x="3440" y="2666"/>
              <a:ext cx="32" cy="1"/>
            </a:xfrm>
            <a:prstGeom prst="line">
              <a:avLst/>
            </a:prstGeom>
            <a:noFill/>
            <a:ln w="5" cap="rnd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096" name="Line 1128"/>
            <p:cNvSpPr>
              <a:spLocks noChangeShapeType="1"/>
            </p:cNvSpPr>
            <p:nvPr/>
          </p:nvSpPr>
          <p:spPr bwMode="auto">
            <a:xfrm>
              <a:off x="3115" y="2722"/>
              <a:ext cx="307" cy="1"/>
            </a:xfrm>
            <a:prstGeom prst="line">
              <a:avLst/>
            </a:prstGeom>
            <a:noFill/>
            <a:ln w="11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097" name="Freeform 1129"/>
            <p:cNvSpPr>
              <a:spLocks noEditPoints="1"/>
            </p:cNvSpPr>
            <p:nvPr/>
          </p:nvSpPr>
          <p:spPr bwMode="auto">
            <a:xfrm>
              <a:off x="3458" y="2677"/>
              <a:ext cx="28" cy="51"/>
            </a:xfrm>
            <a:custGeom>
              <a:avLst/>
              <a:gdLst>
                <a:gd name="T0" fmla="*/ 1 w 267"/>
                <a:gd name="T1" fmla="*/ 4 h 547"/>
                <a:gd name="T2" fmla="*/ 1 w 267"/>
                <a:gd name="T3" fmla="*/ 2 h 547"/>
                <a:gd name="T4" fmla="*/ 1 w 267"/>
                <a:gd name="T5" fmla="*/ 1 h 547"/>
                <a:gd name="T6" fmla="*/ 2 w 267"/>
                <a:gd name="T7" fmla="*/ 2 h 547"/>
                <a:gd name="T8" fmla="*/ 2 w 267"/>
                <a:gd name="T9" fmla="*/ 4 h 547"/>
                <a:gd name="T10" fmla="*/ 1 w 267"/>
                <a:gd name="T11" fmla="*/ 5 h 547"/>
                <a:gd name="T12" fmla="*/ 1 w 267"/>
                <a:gd name="T13" fmla="*/ 4 h 547"/>
                <a:gd name="T14" fmla="*/ 0 w 267"/>
                <a:gd name="T15" fmla="*/ 2 h 547"/>
                <a:gd name="T16" fmla="*/ 1 w 267"/>
                <a:gd name="T17" fmla="*/ 0 h 547"/>
                <a:gd name="T18" fmla="*/ 3 w 267"/>
                <a:gd name="T19" fmla="*/ 2 h 547"/>
                <a:gd name="T20" fmla="*/ 0 w 267"/>
                <a:gd name="T21" fmla="*/ 2 h 54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67" h="547">
                  <a:moveTo>
                    <a:pt x="101" y="514"/>
                  </a:moveTo>
                  <a:lnTo>
                    <a:pt x="99" y="201"/>
                  </a:lnTo>
                  <a:cubicBezTo>
                    <a:pt x="99" y="182"/>
                    <a:pt x="114" y="167"/>
                    <a:pt x="133" y="167"/>
                  </a:cubicBezTo>
                  <a:cubicBezTo>
                    <a:pt x="151" y="167"/>
                    <a:pt x="166" y="182"/>
                    <a:pt x="166" y="200"/>
                  </a:cubicBezTo>
                  <a:lnTo>
                    <a:pt x="168" y="514"/>
                  </a:lnTo>
                  <a:cubicBezTo>
                    <a:pt x="168" y="532"/>
                    <a:pt x="153" y="547"/>
                    <a:pt x="135" y="547"/>
                  </a:cubicBezTo>
                  <a:cubicBezTo>
                    <a:pt x="117" y="547"/>
                    <a:pt x="102" y="532"/>
                    <a:pt x="101" y="514"/>
                  </a:cubicBezTo>
                  <a:close/>
                  <a:moveTo>
                    <a:pt x="0" y="268"/>
                  </a:moveTo>
                  <a:lnTo>
                    <a:pt x="131" y="0"/>
                  </a:lnTo>
                  <a:lnTo>
                    <a:pt x="267" y="266"/>
                  </a:lnTo>
                  <a:lnTo>
                    <a:pt x="0" y="268"/>
                  </a:lnTo>
                  <a:close/>
                </a:path>
              </a:pathLst>
            </a:custGeom>
            <a:solidFill>
              <a:srgbClr val="808080"/>
            </a:solidFill>
            <a:ln w="1" cap="flat">
              <a:solidFill>
                <a:srgbClr val="80808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098" name="Freeform 1130"/>
            <p:cNvSpPr>
              <a:spLocks noEditPoints="1"/>
            </p:cNvSpPr>
            <p:nvPr/>
          </p:nvSpPr>
          <p:spPr bwMode="auto">
            <a:xfrm>
              <a:off x="3289" y="2652"/>
              <a:ext cx="46" cy="25"/>
            </a:xfrm>
            <a:custGeom>
              <a:avLst/>
              <a:gdLst>
                <a:gd name="T0" fmla="*/ 5 w 436"/>
                <a:gd name="T1" fmla="*/ 2 h 266"/>
                <a:gd name="T2" fmla="*/ 2 w 436"/>
                <a:gd name="T3" fmla="*/ 2 h 266"/>
                <a:gd name="T4" fmla="*/ 2 w 436"/>
                <a:gd name="T5" fmla="*/ 1 h 266"/>
                <a:gd name="T6" fmla="*/ 2 w 436"/>
                <a:gd name="T7" fmla="*/ 1 h 266"/>
                <a:gd name="T8" fmla="*/ 5 w 436"/>
                <a:gd name="T9" fmla="*/ 1 h 266"/>
                <a:gd name="T10" fmla="*/ 5 w 436"/>
                <a:gd name="T11" fmla="*/ 1 h 266"/>
                <a:gd name="T12" fmla="*/ 5 w 436"/>
                <a:gd name="T13" fmla="*/ 2 h 266"/>
                <a:gd name="T14" fmla="*/ 3 w 436"/>
                <a:gd name="T15" fmla="*/ 2 h 266"/>
                <a:gd name="T16" fmla="*/ 0 w 436"/>
                <a:gd name="T17" fmla="*/ 1 h 266"/>
                <a:gd name="T18" fmla="*/ 3 w 436"/>
                <a:gd name="T19" fmla="*/ 0 h 266"/>
                <a:gd name="T20" fmla="*/ 3 w 436"/>
                <a:gd name="T21" fmla="*/ 2 h 26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36" h="266">
                  <a:moveTo>
                    <a:pt x="403" y="166"/>
                  </a:moveTo>
                  <a:lnTo>
                    <a:pt x="200" y="166"/>
                  </a:lnTo>
                  <a:cubicBezTo>
                    <a:pt x="181" y="166"/>
                    <a:pt x="166" y="152"/>
                    <a:pt x="166" y="133"/>
                  </a:cubicBezTo>
                  <a:cubicBezTo>
                    <a:pt x="166" y="115"/>
                    <a:pt x="181" y="100"/>
                    <a:pt x="200" y="100"/>
                  </a:cubicBezTo>
                  <a:lnTo>
                    <a:pt x="403" y="100"/>
                  </a:lnTo>
                  <a:cubicBezTo>
                    <a:pt x="422" y="100"/>
                    <a:pt x="436" y="115"/>
                    <a:pt x="436" y="133"/>
                  </a:cubicBezTo>
                  <a:cubicBezTo>
                    <a:pt x="436" y="152"/>
                    <a:pt x="422" y="166"/>
                    <a:pt x="403" y="166"/>
                  </a:cubicBezTo>
                  <a:close/>
                  <a:moveTo>
                    <a:pt x="266" y="266"/>
                  </a:moveTo>
                  <a:lnTo>
                    <a:pt x="0" y="133"/>
                  </a:lnTo>
                  <a:lnTo>
                    <a:pt x="266" y="0"/>
                  </a:lnTo>
                  <a:lnTo>
                    <a:pt x="266" y="266"/>
                  </a:lnTo>
                  <a:close/>
                </a:path>
              </a:pathLst>
            </a:custGeom>
            <a:solidFill>
              <a:srgbClr val="808080"/>
            </a:solidFill>
            <a:ln w="1" cap="flat">
              <a:solidFill>
                <a:srgbClr val="80808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099" name="Freeform 1131"/>
            <p:cNvSpPr>
              <a:spLocks/>
            </p:cNvSpPr>
            <p:nvPr/>
          </p:nvSpPr>
          <p:spPr bwMode="auto">
            <a:xfrm>
              <a:off x="3183" y="2505"/>
              <a:ext cx="28" cy="25"/>
            </a:xfrm>
            <a:custGeom>
              <a:avLst/>
              <a:gdLst>
                <a:gd name="T0" fmla="*/ 28 w 28"/>
                <a:gd name="T1" fmla="*/ 0 h 25"/>
                <a:gd name="T2" fmla="*/ 14 w 28"/>
                <a:gd name="T3" fmla="*/ 25 h 25"/>
                <a:gd name="T4" fmla="*/ 0 w 28"/>
                <a:gd name="T5" fmla="*/ 0 h 25"/>
                <a:gd name="T6" fmla="*/ 28 w 28"/>
                <a:gd name="T7" fmla="*/ 0 h 2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" h="25">
                  <a:moveTo>
                    <a:pt x="28" y="0"/>
                  </a:moveTo>
                  <a:lnTo>
                    <a:pt x="14" y="25"/>
                  </a:lnTo>
                  <a:lnTo>
                    <a:pt x="0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000000"/>
            </a:solidFill>
            <a:ln w="1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100" name="Freeform 1132"/>
            <p:cNvSpPr>
              <a:spLocks noEditPoints="1"/>
            </p:cNvSpPr>
            <p:nvPr/>
          </p:nvSpPr>
          <p:spPr bwMode="auto">
            <a:xfrm>
              <a:off x="3246" y="2453"/>
              <a:ext cx="43" cy="69"/>
            </a:xfrm>
            <a:custGeom>
              <a:avLst/>
              <a:gdLst>
                <a:gd name="T0" fmla="*/ 2 w 400"/>
                <a:gd name="T1" fmla="*/ 6 h 733"/>
                <a:gd name="T2" fmla="*/ 2 w 400"/>
                <a:gd name="T3" fmla="*/ 3 h 733"/>
                <a:gd name="T4" fmla="*/ 2 w 400"/>
                <a:gd name="T5" fmla="*/ 3 h 733"/>
                <a:gd name="T6" fmla="*/ 3 w 400"/>
                <a:gd name="T7" fmla="*/ 3 h 733"/>
                <a:gd name="T8" fmla="*/ 3 w 400"/>
                <a:gd name="T9" fmla="*/ 6 h 733"/>
                <a:gd name="T10" fmla="*/ 2 w 400"/>
                <a:gd name="T11" fmla="*/ 6 h 733"/>
                <a:gd name="T12" fmla="*/ 2 w 400"/>
                <a:gd name="T13" fmla="*/ 6 h 733"/>
                <a:gd name="T14" fmla="*/ 0 w 400"/>
                <a:gd name="T15" fmla="*/ 4 h 733"/>
                <a:gd name="T16" fmla="*/ 2 w 400"/>
                <a:gd name="T17" fmla="*/ 0 h 733"/>
                <a:gd name="T18" fmla="*/ 5 w 400"/>
                <a:gd name="T19" fmla="*/ 4 h 733"/>
                <a:gd name="T20" fmla="*/ 0 w 400"/>
                <a:gd name="T21" fmla="*/ 4 h 73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00" h="733">
                  <a:moveTo>
                    <a:pt x="167" y="700"/>
                  </a:moveTo>
                  <a:lnTo>
                    <a:pt x="167" y="333"/>
                  </a:lnTo>
                  <a:cubicBezTo>
                    <a:pt x="167" y="315"/>
                    <a:pt x="182" y="300"/>
                    <a:pt x="200" y="300"/>
                  </a:cubicBezTo>
                  <a:cubicBezTo>
                    <a:pt x="219" y="300"/>
                    <a:pt x="233" y="315"/>
                    <a:pt x="233" y="333"/>
                  </a:cubicBezTo>
                  <a:lnTo>
                    <a:pt x="233" y="700"/>
                  </a:lnTo>
                  <a:cubicBezTo>
                    <a:pt x="233" y="718"/>
                    <a:pt x="219" y="733"/>
                    <a:pt x="200" y="733"/>
                  </a:cubicBezTo>
                  <a:cubicBezTo>
                    <a:pt x="182" y="733"/>
                    <a:pt x="167" y="718"/>
                    <a:pt x="167" y="700"/>
                  </a:cubicBezTo>
                  <a:close/>
                  <a:moveTo>
                    <a:pt x="0" y="400"/>
                  </a:moveTo>
                  <a:lnTo>
                    <a:pt x="200" y="0"/>
                  </a:lnTo>
                  <a:lnTo>
                    <a:pt x="400" y="400"/>
                  </a:lnTo>
                  <a:lnTo>
                    <a:pt x="0" y="400"/>
                  </a:lnTo>
                  <a:close/>
                </a:path>
              </a:pathLst>
            </a:custGeom>
            <a:solidFill>
              <a:srgbClr val="000000"/>
            </a:solidFill>
            <a:ln w="1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101" name="Rectangle 1133"/>
            <p:cNvSpPr>
              <a:spLocks noChangeArrowheads="1"/>
            </p:cNvSpPr>
            <p:nvPr/>
          </p:nvSpPr>
          <p:spPr bwMode="auto">
            <a:xfrm>
              <a:off x="3174" y="2269"/>
              <a:ext cx="44" cy="38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CC0000"/>
                </a:buClr>
                <a:buSzPct val="120000"/>
                <a:buFont typeface="Wingdings" panose="05000000000000000000" pitchFamily="2" charset="2"/>
                <a:buChar char="F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3CC33"/>
                </a:buClr>
                <a:buFont typeface="Wingdings" panose="05000000000000000000" pitchFamily="2" charset="2"/>
                <a:buChar char="Ø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spcBef>
                  <a:spcPct val="20000"/>
                </a:spcBef>
                <a:buSzPct val="90000"/>
                <a:buFont typeface="Wingdings" panose="05000000000000000000" pitchFamily="2" charset="2"/>
                <a:buChar char="p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1800">
                <a:ea typeface="宋体" panose="02010600030101010101" pitchFamily="2" charset="-122"/>
              </a:endParaRPr>
            </a:p>
          </p:txBody>
        </p:sp>
        <p:sp>
          <p:nvSpPr>
            <p:cNvPr id="19102" name="Line 1134"/>
            <p:cNvSpPr>
              <a:spLocks noChangeShapeType="1"/>
            </p:cNvSpPr>
            <p:nvPr/>
          </p:nvSpPr>
          <p:spPr bwMode="auto">
            <a:xfrm flipV="1">
              <a:off x="2958" y="2058"/>
              <a:ext cx="1" cy="531"/>
            </a:xfrm>
            <a:prstGeom prst="line">
              <a:avLst/>
            </a:prstGeom>
            <a:noFill/>
            <a:ln w="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103" name="Freeform 1135"/>
            <p:cNvSpPr>
              <a:spLocks noEditPoints="1"/>
            </p:cNvSpPr>
            <p:nvPr/>
          </p:nvSpPr>
          <p:spPr bwMode="auto">
            <a:xfrm>
              <a:off x="2936" y="2260"/>
              <a:ext cx="43" cy="60"/>
            </a:xfrm>
            <a:custGeom>
              <a:avLst/>
              <a:gdLst>
                <a:gd name="T0" fmla="*/ 2 w 400"/>
                <a:gd name="T1" fmla="*/ 5 h 640"/>
                <a:gd name="T2" fmla="*/ 2 w 400"/>
                <a:gd name="T3" fmla="*/ 3 h 640"/>
                <a:gd name="T4" fmla="*/ 2 w 400"/>
                <a:gd name="T5" fmla="*/ 3 h 640"/>
                <a:gd name="T6" fmla="*/ 3 w 400"/>
                <a:gd name="T7" fmla="*/ 3 h 640"/>
                <a:gd name="T8" fmla="*/ 3 w 400"/>
                <a:gd name="T9" fmla="*/ 5 h 640"/>
                <a:gd name="T10" fmla="*/ 2 w 400"/>
                <a:gd name="T11" fmla="*/ 6 h 640"/>
                <a:gd name="T12" fmla="*/ 2 w 400"/>
                <a:gd name="T13" fmla="*/ 5 h 640"/>
                <a:gd name="T14" fmla="*/ 0 w 400"/>
                <a:gd name="T15" fmla="*/ 4 h 640"/>
                <a:gd name="T16" fmla="*/ 2 w 400"/>
                <a:gd name="T17" fmla="*/ 0 h 640"/>
                <a:gd name="T18" fmla="*/ 5 w 400"/>
                <a:gd name="T19" fmla="*/ 4 h 640"/>
                <a:gd name="T20" fmla="*/ 0 w 400"/>
                <a:gd name="T21" fmla="*/ 4 h 64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00" h="640">
                  <a:moveTo>
                    <a:pt x="166" y="607"/>
                  </a:moveTo>
                  <a:lnTo>
                    <a:pt x="166" y="333"/>
                  </a:lnTo>
                  <a:cubicBezTo>
                    <a:pt x="166" y="315"/>
                    <a:pt x="181" y="300"/>
                    <a:pt x="200" y="300"/>
                  </a:cubicBezTo>
                  <a:cubicBezTo>
                    <a:pt x="218" y="300"/>
                    <a:pt x="233" y="315"/>
                    <a:pt x="233" y="333"/>
                  </a:cubicBezTo>
                  <a:lnTo>
                    <a:pt x="233" y="607"/>
                  </a:lnTo>
                  <a:cubicBezTo>
                    <a:pt x="233" y="625"/>
                    <a:pt x="218" y="640"/>
                    <a:pt x="200" y="640"/>
                  </a:cubicBezTo>
                  <a:cubicBezTo>
                    <a:pt x="181" y="640"/>
                    <a:pt x="166" y="625"/>
                    <a:pt x="166" y="607"/>
                  </a:cubicBezTo>
                  <a:close/>
                  <a:moveTo>
                    <a:pt x="0" y="400"/>
                  </a:moveTo>
                  <a:lnTo>
                    <a:pt x="200" y="0"/>
                  </a:lnTo>
                  <a:lnTo>
                    <a:pt x="400" y="400"/>
                  </a:lnTo>
                  <a:lnTo>
                    <a:pt x="0" y="400"/>
                  </a:lnTo>
                  <a:close/>
                </a:path>
              </a:pathLst>
            </a:custGeom>
            <a:solidFill>
              <a:srgbClr val="000000"/>
            </a:solidFill>
            <a:ln w="1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104" name="Freeform 1136"/>
            <p:cNvSpPr>
              <a:spLocks noEditPoints="1"/>
            </p:cNvSpPr>
            <p:nvPr/>
          </p:nvSpPr>
          <p:spPr bwMode="auto">
            <a:xfrm>
              <a:off x="3028" y="2259"/>
              <a:ext cx="43" cy="60"/>
            </a:xfrm>
            <a:custGeom>
              <a:avLst/>
              <a:gdLst>
                <a:gd name="T0" fmla="*/ 2 w 400"/>
                <a:gd name="T1" fmla="*/ 5 h 640"/>
                <a:gd name="T2" fmla="*/ 2 w 400"/>
                <a:gd name="T3" fmla="*/ 3 h 640"/>
                <a:gd name="T4" fmla="*/ 2 w 400"/>
                <a:gd name="T5" fmla="*/ 3 h 640"/>
                <a:gd name="T6" fmla="*/ 3 w 400"/>
                <a:gd name="T7" fmla="*/ 3 h 640"/>
                <a:gd name="T8" fmla="*/ 3 w 400"/>
                <a:gd name="T9" fmla="*/ 5 h 640"/>
                <a:gd name="T10" fmla="*/ 2 w 400"/>
                <a:gd name="T11" fmla="*/ 6 h 640"/>
                <a:gd name="T12" fmla="*/ 2 w 400"/>
                <a:gd name="T13" fmla="*/ 5 h 640"/>
                <a:gd name="T14" fmla="*/ 0 w 400"/>
                <a:gd name="T15" fmla="*/ 4 h 640"/>
                <a:gd name="T16" fmla="*/ 2 w 400"/>
                <a:gd name="T17" fmla="*/ 0 h 640"/>
                <a:gd name="T18" fmla="*/ 5 w 400"/>
                <a:gd name="T19" fmla="*/ 4 h 640"/>
                <a:gd name="T20" fmla="*/ 0 w 400"/>
                <a:gd name="T21" fmla="*/ 4 h 64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00" h="640">
                  <a:moveTo>
                    <a:pt x="167" y="607"/>
                  </a:moveTo>
                  <a:lnTo>
                    <a:pt x="167" y="334"/>
                  </a:lnTo>
                  <a:cubicBezTo>
                    <a:pt x="167" y="315"/>
                    <a:pt x="182" y="300"/>
                    <a:pt x="200" y="300"/>
                  </a:cubicBezTo>
                  <a:cubicBezTo>
                    <a:pt x="219" y="300"/>
                    <a:pt x="233" y="315"/>
                    <a:pt x="233" y="334"/>
                  </a:cubicBezTo>
                  <a:lnTo>
                    <a:pt x="233" y="607"/>
                  </a:lnTo>
                  <a:cubicBezTo>
                    <a:pt x="233" y="626"/>
                    <a:pt x="219" y="640"/>
                    <a:pt x="200" y="640"/>
                  </a:cubicBezTo>
                  <a:cubicBezTo>
                    <a:pt x="182" y="640"/>
                    <a:pt x="167" y="626"/>
                    <a:pt x="167" y="607"/>
                  </a:cubicBezTo>
                  <a:close/>
                  <a:moveTo>
                    <a:pt x="0" y="400"/>
                  </a:moveTo>
                  <a:lnTo>
                    <a:pt x="200" y="0"/>
                  </a:lnTo>
                  <a:lnTo>
                    <a:pt x="400" y="400"/>
                  </a:lnTo>
                  <a:lnTo>
                    <a:pt x="0" y="400"/>
                  </a:lnTo>
                  <a:close/>
                </a:path>
              </a:pathLst>
            </a:custGeom>
            <a:solidFill>
              <a:srgbClr val="000000"/>
            </a:solidFill>
            <a:ln w="1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105" name="Line 1137"/>
            <p:cNvSpPr>
              <a:spLocks noChangeShapeType="1"/>
            </p:cNvSpPr>
            <p:nvPr/>
          </p:nvSpPr>
          <p:spPr bwMode="auto">
            <a:xfrm flipV="1">
              <a:off x="3049" y="2058"/>
              <a:ext cx="1" cy="423"/>
            </a:xfrm>
            <a:prstGeom prst="line">
              <a:avLst/>
            </a:prstGeom>
            <a:noFill/>
            <a:ln w="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106" name="Freeform 1138"/>
            <p:cNvSpPr>
              <a:spLocks noEditPoints="1"/>
            </p:cNvSpPr>
            <p:nvPr/>
          </p:nvSpPr>
          <p:spPr bwMode="auto">
            <a:xfrm>
              <a:off x="3315" y="2459"/>
              <a:ext cx="43" cy="71"/>
            </a:xfrm>
            <a:custGeom>
              <a:avLst/>
              <a:gdLst>
                <a:gd name="T0" fmla="*/ 3 w 400"/>
                <a:gd name="T1" fmla="*/ 0 h 753"/>
                <a:gd name="T2" fmla="*/ 3 w 400"/>
                <a:gd name="T3" fmla="*/ 4 h 753"/>
                <a:gd name="T4" fmla="*/ 2 w 400"/>
                <a:gd name="T5" fmla="*/ 4 h 753"/>
                <a:gd name="T6" fmla="*/ 2 w 400"/>
                <a:gd name="T7" fmla="*/ 4 h 753"/>
                <a:gd name="T8" fmla="*/ 2 w 400"/>
                <a:gd name="T9" fmla="*/ 0 h 753"/>
                <a:gd name="T10" fmla="*/ 2 w 400"/>
                <a:gd name="T11" fmla="*/ 0 h 753"/>
                <a:gd name="T12" fmla="*/ 3 w 400"/>
                <a:gd name="T13" fmla="*/ 0 h 753"/>
                <a:gd name="T14" fmla="*/ 5 w 400"/>
                <a:gd name="T15" fmla="*/ 3 h 753"/>
                <a:gd name="T16" fmla="*/ 2 w 400"/>
                <a:gd name="T17" fmla="*/ 7 h 753"/>
                <a:gd name="T18" fmla="*/ 0 w 400"/>
                <a:gd name="T19" fmla="*/ 3 h 753"/>
                <a:gd name="T20" fmla="*/ 5 w 400"/>
                <a:gd name="T21" fmla="*/ 3 h 7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00" h="753">
                  <a:moveTo>
                    <a:pt x="237" y="34"/>
                  </a:moveTo>
                  <a:lnTo>
                    <a:pt x="232" y="420"/>
                  </a:lnTo>
                  <a:cubicBezTo>
                    <a:pt x="232" y="439"/>
                    <a:pt x="217" y="453"/>
                    <a:pt x="198" y="453"/>
                  </a:cubicBezTo>
                  <a:cubicBezTo>
                    <a:pt x="180" y="453"/>
                    <a:pt x="165" y="438"/>
                    <a:pt x="165" y="419"/>
                  </a:cubicBezTo>
                  <a:lnTo>
                    <a:pt x="171" y="33"/>
                  </a:lnTo>
                  <a:cubicBezTo>
                    <a:pt x="171" y="14"/>
                    <a:pt x="186" y="0"/>
                    <a:pt x="205" y="0"/>
                  </a:cubicBezTo>
                  <a:cubicBezTo>
                    <a:pt x="223" y="0"/>
                    <a:pt x="238" y="15"/>
                    <a:pt x="237" y="34"/>
                  </a:cubicBezTo>
                  <a:close/>
                  <a:moveTo>
                    <a:pt x="400" y="356"/>
                  </a:moveTo>
                  <a:lnTo>
                    <a:pt x="194" y="753"/>
                  </a:lnTo>
                  <a:lnTo>
                    <a:pt x="0" y="350"/>
                  </a:lnTo>
                  <a:lnTo>
                    <a:pt x="400" y="356"/>
                  </a:lnTo>
                  <a:close/>
                </a:path>
              </a:pathLst>
            </a:custGeom>
            <a:solidFill>
              <a:srgbClr val="808080"/>
            </a:solidFill>
            <a:ln w="1" cap="flat">
              <a:solidFill>
                <a:srgbClr val="80808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107" name="Rectangle 1139"/>
            <p:cNvSpPr>
              <a:spLocks noChangeArrowheads="1"/>
            </p:cNvSpPr>
            <p:nvPr/>
          </p:nvSpPr>
          <p:spPr bwMode="auto">
            <a:xfrm>
              <a:off x="3185" y="2656"/>
              <a:ext cx="23" cy="1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CC0000"/>
                </a:buClr>
                <a:buSzPct val="120000"/>
                <a:buFont typeface="Wingdings" panose="05000000000000000000" pitchFamily="2" charset="2"/>
                <a:buChar char="F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3CC33"/>
                </a:buClr>
                <a:buFont typeface="Wingdings" panose="05000000000000000000" pitchFamily="2" charset="2"/>
                <a:buChar char="Ø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spcBef>
                  <a:spcPct val="20000"/>
                </a:spcBef>
                <a:buSzPct val="90000"/>
                <a:buFont typeface="Wingdings" panose="05000000000000000000" pitchFamily="2" charset="2"/>
                <a:buChar char="p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1800">
                <a:ea typeface="宋体" panose="02010600030101010101" pitchFamily="2" charset="-122"/>
              </a:endParaRPr>
            </a:p>
          </p:txBody>
        </p:sp>
        <p:sp>
          <p:nvSpPr>
            <p:cNvPr id="19108" name="Rectangle 1140"/>
            <p:cNvSpPr>
              <a:spLocks noChangeArrowheads="1"/>
            </p:cNvSpPr>
            <p:nvPr/>
          </p:nvSpPr>
          <p:spPr bwMode="auto">
            <a:xfrm>
              <a:off x="3256" y="2656"/>
              <a:ext cx="23" cy="1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CC0000"/>
                </a:buClr>
                <a:buSzPct val="120000"/>
                <a:buFont typeface="Wingdings" panose="05000000000000000000" pitchFamily="2" charset="2"/>
                <a:buChar char="F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3CC33"/>
                </a:buClr>
                <a:buFont typeface="Wingdings" panose="05000000000000000000" pitchFamily="2" charset="2"/>
                <a:buChar char="Ø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spcBef>
                  <a:spcPct val="20000"/>
                </a:spcBef>
                <a:buSzPct val="90000"/>
                <a:buFont typeface="Wingdings" panose="05000000000000000000" pitchFamily="2" charset="2"/>
                <a:buChar char="p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1800">
                <a:ea typeface="宋体" panose="02010600030101010101" pitchFamily="2" charset="-122"/>
              </a:endParaRPr>
            </a:p>
          </p:txBody>
        </p:sp>
        <p:sp>
          <p:nvSpPr>
            <p:cNvPr id="19109" name="Freeform 1141"/>
            <p:cNvSpPr>
              <a:spLocks noEditPoints="1"/>
            </p:cNvSpPr>
            <p:nvPr/>
          </p:nvSpPr>
          <p:spPr bwMode="auto">
            <a:xfrm>
              <a:off x="3419" y="2550"/>
              <a:ext cx="43" cy="73"/>
            </a:xfrm>
            <a:custGeom>
              <a:avLst/>
              <a:gdLst>
                <a:gd name="T0" fmla="*/ 2 w 400"/>
                <a:gd name="T1" fmla="*/ 7 h 780"/>
                <a:gd name="T2" fmla="*/ 2 w 400"/>
                <a:gd name="T3" fmla="*/ 3 h 780"/>
                <a:gd name="T4" fmla="*/ 2 w 400"/>
                <a:gd name="T5" fmla="*/ 3 h 780"/>
                <a:gd name="T6" fmla="*/ 3 w 400"/>
                <a:gd name="T7" fmla="*/ 3 h 780"/>
                <a:gd name="T8" fmla="*/ 3 w 400"/>
                <a:gd name="T9" fmla="*/ 7 h 780"/>
                <a:gd name="T10" fmla="*/ 2 w 400"/>
                <a:gd name="T11" fmla="*/ 7 h 780"/>
                <a:gd name="T12" fmla="*/ 2 w 400"/>
                <a:gd name="T13" fmla="*/ 7 h 780"/>
                <a:gd name="T14" fmla="*/ 0 w 400"/>
                <a:gd name="T15" fmla="*/ 3 h 780"/>
                <a:gd name="T16" fmla="*/ 2 w 400"/>
                <a:gd name="T17" fmla="*/ 0 h 780"/>
                <a:gd name="T18" fmla="*/ 5 w 400"/>
                <a:gd name="T19" fmla="*/ 3 h 780"/>
                <a:gd name="T20" fmla="*/ 0 w 400"/>
                <a:gd name="T21" fmla="*/ 3 h 78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00" h="780">
                  <a:moveTo>
                    <a:pt x="167" y="746"/>
                  </a:moveTo>
                  <a:lnTo>
                    <a:pt x="167" y="333"/>
                  </a:lnTo>
                  <a:cubicBezTo>
                    <a:pt x="167" y="315"/>
                    <a:pt x="182" y="300"/>
                    <a:pt x="200" y="300"/>
                  </a:cubicBezTo>
                  <a:cubicBezTo>
                    <a:pt x="219" y="300"/>
                    <a:pt x="233" y="315"/>
                    <a:pt x="233" y="333"/>
                  </a:cubicBezTo>
                  <a:lnTo>
                    <a:pt x="233" y="746"/>
                  </a:lnTo>
                  <a:cubicBezTo>
                    <a:pt x="233" y="765"/>
                    <a:pt x="219" y="780"/>
                    <a:pt x="200" y="780"/>
                  </a:cubicBezTo>
                  <a:cubicBezTo>
                    <a:pt x="182" y="780"/>
                    <a:pt x="167" y="765"/>
                    <a:pt x="167" y="746"/>
                  </a:cubicBezTo>
                  <a:close/>
                  <a:moveTo>
                    <a:pt x="0" y="400"/>
                  </a:moveTo>
                  <a:lnTo>
                    <a:pt x="200" y="0"/>
                  </a:lnTo>
                  <a:lnTo>
                    <a:pt x="400" y="400"/>
                  </a:lnTo>
                  <a:lnTo>
                    <a:pt x="0" y="400"/>
                  </a:lnTo>
                  <a:close/>
                </a:path>
              </a:pathLst>
            </a:custGeom>
            <a:solidFill>
              <a:srgbClr val="808080"/>
            </a:solidFill>
            <a:ln w="1" cap="flat">
              <a:solidFill>
                <a:srgbClr val="80808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19110" name="Group 1153"/>
            <p:cNvGrpSpPr>
              <a:grpSpLocks/>
            </p:cNvGrpSpPr>
            <p:nvPr/>
          </p:nvGrpSpPr>
          <p:grpSpPr bwMode="auto">
            <a:xfrm>
              <a:off x="2904" y="2398"/>
              <a:ext cx="72" cy="54"/>
              <a:chOff x="2904" y="2398"/>
              <a:chExt cx="72" cy="54"/>
            </a:xfrm>
          </p:grpSpPr>
          <p:grpSp>
            <p:nvGrpSpPr>
              <p:cNvPr id="19730" name="Group 1144"/>
              <p:cNvGrpSpPr>
                <a:grpSpLocks/>
              </p:cNvGrpSpPr>
              <p:nvPr/>
            </p:nvGrpSpPr>
            <p:grpSpPr bwMode="auto">
              <a:xfrm>
                <a:off x="2940" y="2398"/>
                <a:ext cx="36" cy="27"/>
                <a:chOff x="2940" y="2398"/>
                <a:chExt cx="36" cy="27"/>
              </a:xfrm>
            </p:grpSpPr>
            <p:sp>
              <p:nvSpPr>
                <p:cNvPr id="19739" name="Freeform 1142"/>
                <p:cNvSpPr>
                  <a:spLocks/>
                </p:cNvSpPr>
                <p:nvPr/>
              </p:nvSpPr>
              <p:spPr bwMode="auto">
                <a:xfrm>
                  <a:off x="2940" y="2398"/>
                  <a:ext cx="36" cy="27"/>
                </a:xfrm>
                <a:custGeom>
                  <a:avLst/>
                  <a:gdLst>
                    <a:gd name="T0" fmla="*/ 18 w 36"/>
                    <a:gd name="T1" fmla="*/ 27 h 27"/>
                    <a:gd name="T2" fmla="*/ 0 w 36"/>
                    <a:gd name="T3" fmla="*/ 0 h 27"/>
                    <a:gd name="T4" fmla="*/ 36 w 36"/>
                    <a:gd name="T5" fmla="*/ 0 h 27"/>
                    <a:gd name="T6" fmla="*/ 18 w 36"/>
                    <a:gd name="T7" fmla="*/ 27 h 27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6" h="27">
                      <a:moveTo>
                        <a:pt x="18" y="27"/>
                      </a:moveTo>
                      <a:lnTo>
                        <a:pt x="0" y="0"/>
                      </a:lnTo>
                      <a:lnTo>
                        <a:pt x="36" y="0"/>
                      </a:lnTo>
                      <a:lnTo>
                        <a:pt x="18" y="2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9740" name="Freeform 1143"/>
                <p:cNvSpPr>
                  <a:spLocks/>
                </p:cNvSpPr>
                <p:nvPr/>
              </p:nvSpPr>
              <p:spPr bwMode="auto">
                <a:xfrm>
                  <a:off x="2940" y="2398"/>
                  <a:ext cx="36" cy="27"/>
                </a:xfrm>
                <a:custGeom>
                  <a:avLst/>
                  <a:gdLst>
                    <a:gd name="T0" fmla="*/ 18 w 36"/>
                    <a:gd name="T1" fmla="*/ 27 h 27"/>
                    <a:gd name="T2" fmla="*/ 0 w 36"/>
                    <a:gd name="T3" fmla="*/ 0 h 27"/>
                    <a:gd name="T4" fmla="*/ 36 w 36"/>
                    <a:gd name="T5" fmla="*/ 0 h 27"/>
                    <a:gd name="T6" fmla="*/ 18 w 36"/>
                    <a:gd name="T7" fmla="*/ 27 h 27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6" h="27">
                      <a:moveTo>
                        <a:pt x="18" y="27"/>
                      </a:moveTo>
                      <a:lnTo>
                        <a:pt x="0" y="0"/>
                      </a:lnTo>
                      <a:lnTo>
                        <a:pt x="36" y="0"/>
                      </a:lnTo>
                      <a:lnTo>
                        <a:pt x="18" y="27"/>
                      </a:lnTo>
                      <a:close/>
                    </a:path>
                  </a:pathLst>
                </a:custGeom>
                <a:noFill/>
                <a:ln w="5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9731" name="Group 1147"/>
              <p:cNvGrpSpPr>
                <a:grpSpLocks/>
              </p:cNvGrpSpPr>
              <p:nvPr/>
            </p:nvGrpSpPr>
            <p:grpSpPr bwMode="auto">
              <a:xfrm>
                <a:off x="2940" y="2426"/>
                <a:ext cx="36" cy="26"/>
                <a:chOff x="2940" y="2426"/>
                <a:chExt cx="36" cy="26"/>
              </a:xfrm>
            </p:grpSpPr>
            <p:sp>
              <p:nvSpPr>
                <p:cNvPr id="19737" name="Freeform 1145"/>
                <p:cNvSpPr>
                  <a:spLocks/>
                </p:cNvSpPr>
                <p:nvPr/>
              </p:nvSpPr>
              <p:spPr bwMode="auto">
                <a:xfrm>
                  <a:off x="2940" y="2426"/>
                  <a:ext cx="36" cy="26"/>
                </a:xfrm>
                <a:custGeom>
                  <a:avLst/>
                  <a:gdLst>
                    <a:gd name="T0" fmla="*/ 18 w 36"/>
                    <a:gd name="T1" fmla="*/ 0 h 26"/>
                    <a:gd name="T2" fmla="*/ 0 w 36"/>
                    <a:gd name="T3" fmla="*/ 26 h 26"/>
                    <a:gd name="T4" fmla="*/ 36 w 36"/>
                    <a:gd name="T5" fmla="*/ 26 h 26"/>
                    <a:gd name="T6" fmla="*/ 18 w 36"/>
                    <a:gd name="T7" fmla="*/ 0 h 26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6" h="26">
                      <a:moveTo>
                        <a:pt x="18" y="0"/>
                      </a:moveTo>
                      <a:lnTo>
                        <a:pt x="0" y="26"/>
                      </a:lnTo>
                      <a:lnTo>
                        <a:pt x="36" y="26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9738" name="Freeform 1146"/>
                <p:cNvSpPr>
                  <a:spLocks/>
                </p:cNvSpPr>
                <p:nvPr/>
              </p:nvSpPr>
              <p:spPr bwMode="auto">
                <a:xfrm>
                  <a:off x="2940" y="2426"/>
                  <a:ext cx="36" cy="26"/>
                </a:xfrm>
                <a:custGeom>
                  <a:avLst/>
                  <a:gdLst>
                    <a:gd name="T0" fmla="*/ 18 w 36"/>
                    <a:gd name="T1" fmla="*/ 0 h 26"/>
                    <a:gd name="T2" fmla="*/ 0 w 36"/>
                    <a:gd name="T3" fmla="*/ 26 h 26"/>
                    <a:gd name="T4" fmla="*/ 36 w 36"/>
                    <a:gd name="T5" fmla="*/ 26 h 26"/>
                    <a:gd name="T6" fmla="*/ 18 w 36"/>
                    <a:gd name="T7" fmla="*/ 0 h 26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6" h="26">
                      <a:moveTo>
                        <a:pt x="18" y="0"/>
                      </a:moveTo>
                      <a:lnTo>
                        <a:pt x="0" y="26"/>
                      </a:lnTo>
                      <a:lnTo>
                        <a:pt x="36" y="26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noFill/>
                <a:ln w="5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19732" name="Line 1148"/>
              <p:cNvSpPr>
                <a:spLocks noChangeShapeType="1"/>
              </p:cNvSpPr>
              <p:nvPr/>
            </p:nvSpPr>
            <p:spPr bwMode="auto">
              <a:xfrm>
                <a:off x="2923" y="2425"/>
                <a:ext cx="33" cy="1"/>
              </a:xfrm>
              <a:prstGeom prst="line">
                <a:avLst/>
              </a:prstGeom>
              <a:noFill/>
              <a:ln w="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733" name="Line 1149"/>
              <p:cNvSpPr>
                <a:spLocks noChangeShapeType="1"/>
              </p:cNvSpPr>
              <p:nvPr/>
            </p:nvSpPr>
            <p:spPr bwMode="auto">
              <a:xfrm>
                <a:off x="2923" y="2414"/>
                <a:ext cx="1" cy="22"/>
              </a:xfrm>
              <a:prstGeom prst="line">
                <a:avLst/>
              </a:prstGeom>
              <a:noFill/>
              <a:ln w="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734" name="Line 1150"/>
              <p:cNvSpPr>
                <a:spLocks noChangeShapeType="1"/>
              </p:cNvSpPr>
              <p:nvPr/>
            </p:nvSpPr>
            <p:spPr bwMode="auto">
              <a:xfrm>
                <a:off x="2912" y="2413"/>
                <a:ext cx="11" cy="1"/>
              </a:xfrm>
              <a:prstGeom prst="line">
                <a:avLst/>
              </a:prstGeom>
              <a:noFill/>
              <a:ln w="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735" name="Line 1151"/>
              <p:cNvSpPr>
                <a:spLocks noChangeShapeType="1"/>
              </p:cNvSpPr>
              <p:nvPr/>
            </p:nvSpPr>
            <p:spPr bwMode="auto">
              <a:xfrm>
                <a:off x="2912" y="2436"/>
                <a:ext cx="11" cy="1"/>
              </a:xfrm>
              <a:prstGeom prst="line">
                <a:avLst/>
              </a:prstGeom>
              <a:noFill/>
              <a:ln w="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736" name="Freeform 1152"/>
              <p:cNvSpPr>
                <a:spLocks/>
              </p:cNvSpPr>
              <p:nvPr/>
            </p:nvSpPr>
            <p:spPr bwMode="auto">
              <a:xfrm>
                <a:off x="2904" y="2413"/>
                <a:ext cx="8" cy="23"/>
              </a:xfrm>
              <a:custGeom>
                <a:avLst/>
                <a:gdLst>
                  <a:gd name="T0" fmla="*/ 8 w 8"/>
                  <a:gd name="T1" fmla="*/ 0 h 23"/>
                  <a:gd name="T2" fmla="*/ 0 w 8"/>
                  <a:gd name="T3" fmla="*/ 12 h 23"/>
                  <a:gd name="T4" fmla="*/ 8 w 8"/>
                  <a:gd name="T5" fmla="*/ 23 h 2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8" h="23">
                    <a:moveTo>
                      <a:pt x="8" y="0"/>
                    </a:moveTo>
                    <a:cubicBezTo>
                      <a:pt x="4" y="4"/>
                      <a:pt x="0" y="9"/>
                      <a:pt x="0" y="12"/>
                    </a:cubicBezTo>
                    <a:cubicBezTo>
                      <a:pt x="0" y="16"/>
                      <a:pt x="4" y="20"/>
                      <a:pt x="8" y="23"/>
                    </a:cubicBezTo>
                  </a:path>
                </a:pathLst>
              </a:custGeom>
              <a:noFill/>
              <a:ln w="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19111" name="Rectangle 1154"/>
            <p:cNvSpPr>
              <a:spLocks noChangeArrowheads="1"/>
            </p:cNvSpPr>
            <p:nvPr/>
          </p:nvSpPr>
          <p:spPr bwMode="auto">
            <a:xfrm rot="-5400000">
              <a:off x="3120" y="2366"/>
              <a:ext cx="86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CC0000"/>
                </a:buClr>
                <a:buSzPct val="120000"/>
                <a:buFont typeface="Wingdings" panose="05000000000000000000" pitchFamily="2" charset="2"/>
                <a:buChar char="F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3CC33"/>
                </a:buClr>
                <a:buFont typeface="Wingdings" panose="05000000000000000000" pitchFamily="2" charset="2"/>
                <a:buChar char="Ø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spcBef>
                  <a:spcPct val="20000"/>
                </a:spcBef>
                <a:buSzPct val="90000"/>
                <a:buFont typeface="Wingdings" panose="05000000000000000000" pitchFamily="2" charset="2"/>
                <a:buChar char="p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zh-CN" altLang="zh-CN" sz="80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HT</a:t>
              </a:r>
              <a:endParaRPr lang="zh-CN" altLang="zh-CN" sz="1800">
                <a:ea typeface="宋体" panose="02010600030101010101" pitchFamily="2" charset="-122"/>
              </a:endParaRPr>
            </a:p>
          </p:txBody>
        </p:sp>
        <p:sp>
          <p:nvSpPr>
            <p:cNvPr id="19112" name="Rectangle 1155"/>
            <p:cNvSpPr>
              <a:spLocks noChangeArrowheads="1"/>
            </p:cNvSpPr>
            <p:nvPr/>
          </p:nvSpPr>
          <p:spPr bwMode="auto">
            <a:xfrm rot="-5400000">
              <a:off x="3155" y="2322"/>
              <a:ext cx="16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CC0000"/>
                </a:buClr>
                <a:buSzPct val="120000"/>
                <a:buFont typeface="Wingdings" panose="05000000000000000000" pitchFamily="2" charset="2"/>
                <a:buChar char="F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3CC33"/>
                </a:buClr>
                <a:buFont typeface="Wingdings" panose="05000000000000000000" pitchFamily="2" charset="2"/>
                <a:buChar char="Ø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spcBef>
                  <a:spcPct val="20000"/>
                </a:spcBef>
                <a:buSzPct val="90000"/>
                <a:buFont typeface="Wingdings" panose="05000000000000000000" pitchFamily="2" charset="2"/>
                <a:buChar char="p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zh-CN" altLang="zh-CN" sz="80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 </a:t>
              </a:r>
              <a:endParaRPr lang="zh-CN" altLang="zh-CN" sz="1800">
                <a:ea typeface="宋体" panose="02010600030101010101" pitchFamily="2" charset="-122"/>
              </a:endParaRPr>
            </a:p>
          </p:txBody>
        </p:sp>
        <p:sp>
          <p:nvSpPr>
            <p:cNvPr id="19113" name="Line 1156"/>
            <p:cNvSpPr>
              <a:spLocks noChangeShapeType="1"/>
            </p:cNvSpPr>
            <p:nvPr/>
          </p:nvSpPr>
          <p:spPr bwMode="auto">
            <a:xfrm>
              <a:off x="3049" y="2481"/>
              <a:ext cx="84" cy="1"/>
            </a:xfrm>
            <a:prstGeom prst="line">
              <a:avLst/>
            </a:prstGeom>
            <a:noFill/>
            <a:ln w="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114" name="Line 1157"/>
            <p:cNvSpPr>
              <a:spLocks noChangeShapeType="1"/>
            </p:cNvSpPr>
            <p:nvPr/>
          </p:nvSpPr>
          <p:spPr bwMode="auto">
            <a:xfrm>
              <a:off x="3133" y="2481"/>
              <a:ext cx="1" cy="226"/>
            </a:xfrm>
            <a:prstGeom prst="line">
              <a:avLst/>
            </a:prstGeom>
            <a:noFill/>
            <a:ln w="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19115" name="Group 1164"/>
            <p:cNvGrpSpPr>
              <a:grpSpLocks/>
            </p:cNvGrpSpPr>
            <p:nvPr/>
          </p:nvGrpSpPr>
          <p:grpSpPr bwMode="auto">
            <a:xfrm>
              <a:off x="3031" y="2329"/>
              <a:ext cx="35" cy="54"/>
              <a:chOff x="3031" y="2329"/>
              <a:chExt cx="35" cy="54"/>
            </a:xfrm>
          </p:grpSpPr>
          <p:grpSp>
            <p:nvGrpSpPr>
              <p:cNvPr id="19724" name="Group 1160"/>
              <p:cNvGrpSpPr>
                <a:grpSpLocks/>
              </p:cNvGrpSpPr>
              <p:nvPr/>
            </p:nvGrpSpPr>
            <p:grpSpPr bwMode="auto">
              <a:xfrm>
                <a:off x="3031" y="2329"/>
                <a:ext cx="35" cy="27"/>
                <a:chOff x="3031" y="2329"/>
                <a:chExt cx="35" cy="27"/>
              </a:xfrm>
            </p:grpSpPr>
            <p:sp>
              <p:nvSpPr>
                <p:cNvPr id="19728" name="Freeform 1158"/>
                <p:cNvSpPr>
                  <a:spLocks/>
                </p:cNvSpPr>
                <p:nvPr/>
              </p:nvSpPr>
              <p:spPr bwMode="auto">
                <a:xfrm>
                  <a:off x="3031" y="2329"/>
                  <a:ext cx="35" cy="27"/>
                </a:xfrm>
                <a:custGeom>
                  <a:avLst/>
                  <a:gdLst>
                    <a:gd name="T0" fmla="*/ 17 w 35"/>
                    <a:gd name="T1" fmla="*/ 27 h 27"/>
                    <a:gd name="T2" fmla="*/ 35 w 35"/>
                    <a:gd name="T3" fmla="*/ 0 h 27"/>
                    <a:gd name="T4" fmla="*/ 0 w 35"/>
                    <a:gd name="T5" fmla="*/ 0 h 27"/>
                    <a:gd name="T6" fmla="*/ 17 w 35"/>
                    <a:gd name="T7" fmla="*/ 27 h 27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5" h="27">
                      <a:moveTo>
                        <a:pt x="17" y="27"/>
                      </a:moveTo>
                      <a:lnTo>
                        <a:pt x="35" y="0"/>
                      </a:lnTo>
                      <a:lnTo>
                        <a:pt x="0" y="0"/>
                      </a:lnTo>
                      <a:lnTo>
                        <a:pt x="17" y="2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9729" name="Freeform 1159"/>
                <p:cNvSpPr>
                  <a:spLocks/>
                </p:cNvSpPr>
                <p:nvPr/>
              </p:nvSpPr>
              <p:spPr bwMode="auto">
                <a:xfrm>
                  <a:off x="3031" y="2329"/>
                  <a:ext cx="35" cy="27"/>
                </a:xfrm>
                <a:custGeom>
                  <a:avLst/>
                  <a:gdLst>
                    <a:gd name="T0" fmla="*/ 17 w 35"/>
                    <a:gd name="T1" fmla="*/ 27 h 27"/>
                    <a:gd name="T2" fmla="*/ 35 w 35"/>
                    <a:gd name="T3" fmla="*/ 0 h 27"/>
                    <a:gd name="T4" fmla="*/ 0 w 35"/>
                    <a:gd name="T5" fmla="*/ 0 h 27"/>
                    <a:gd name="T6" fmla="*/ 17 w 35"/>
                    <a:gd name="T7" fmla="*/ 27 h 27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5" h="27">
                      <a:moveTo>
                        <a:pt x="17" y="27"/>
                      </a:moveTo>
                      <a:lnTo>
                        <a:pt x="35" y="0"/>
                      </a:lnTo>
                      <a:lnTo>
                        <a:pt x="0" y="0"/>
                      </a:lnTo>
                      <a:lnTo>
                        <a:pt x="17" y="27"/>
                      </a:lnTo>
                      <a:close/>
                    </a:path>
                  </a:pathLst>
                </a:custGeom>
                <a:noFill/>
                <a:ln w="5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9725" name="Group 1163"/>
              <p:cNvGrpSpPr>
                <a:grpSpLocks/>
              </p:cNvGrpSpPr>
              <p:nvPr/>
            </p:nvGrpSpPr>
            <p:grpSpPr bwMode="auto">
              <a:xfrm>
                <a:off x="3031" y="2356"/>
                <a:ext cx="35" cy="27"/>
                <a:chOff x="3031" y="2356"/>
                <a:chExt cx="35" cy="27"/>
              </a:xfrm>
            </p:grpSpPr>
            <p:sp>
              <p:nvSpPr>
                <p:cNvPr id="19726" name="Freeform 1161"/>
                <p:cNvSpPr>
                  <a:spLocks/>
                </p:cNvSpPr>
                <p:nvPr/>
              </p:nvSpPr>
              <p:spPr bwMode="auto">
                <a:xfrm>
                  <a:off x="3031" y="2356"/>
                  <a:ext cx="35" cy="27"/>
                </a:xfrm>
                <a:custGeom>
                  <a:avLst/>
                  <a:gdLst>
                    <a:gd name="T0" fmla="*/ 17 w 35"/>
                    <a:gd name="T1" fmla="*/ 0 h 27"/>
                    <a:gd name="T2" fmla="*/ 35 w 35"/>
                    <a:gd name="T3" fmla="*/ 27 h 27"/>
                    <a:gd name="T4" fmla="*/ 0 w 35"/>
                    <a:gd name="T5" fmla="*/ 27 h 27"/>
                    <a:gd name="T6" fmla="*/ 17 w 35"/>
                    <a:gd name="T7" fmla="*/ 0 h 27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5" h="27">
                      <a:moveTo>
                        <a:pt x="17" y="0"/>
                      </a:moveTo>
                      <a:lnTo>
                        <a:pt x="35" y="27"/>
                      </a:lnTo>
                      <a:lnTo>
                        <a:pt x="0" y="27"/>
                      </a:lnTo>
                      <a:lnTo>
                        <a:pt x="17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9727" name="Freeform 1162"/>
                <p:cNvSpPr>
                  <a:spLocks/>
                </p:cNvSpPr>
                <p:nvPr/>
              </p:nvSpPr>
              <p:spPr bwMode="auto">
                <a:xfrm>
                  <a:off x="3031" y="2356"/>
                  <a:ext cx="35" cy="27"/>
                </a:xfrm>
                <a:custGeom>
                  <a:avLst/>
                  <a:gdLst>
                    <a:gd name="T0" fmla="*/ 17 w 35"/>
                    <a:gd name="T1" fmla="*/ 0 h 27"/>
                    <a:gd name="T2" fmla="*/ 35 w 35"/>
                    <a:gd name="T3" fmla="*/ 27 h 27"/>
                    <a:gd name="T4" fmla="*/ 0 w 35"/>
                    <a:gd name="T5" fmla="*/ 27 h 27"/>
                    <a:gd name="T6" fmla="*/ 17 w 35"/>
                    <a:gd name="T7" fmla="*/ 0 h 27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5" h="27">
                      <a:moveTo>
                        <a:pt x="17" y="0"/>
                      </a:moveTo>
                      <a:lnTo>
                        <a:pt x="35" y="27"/>
                      </a:lnTo>
                      <a:lnTo>
                        <a:pt x="0" y="27"/>
                      </a:lnTo>
                      <a:lnTo>
                        <a:pt x="17" y="0"/>
                      </a:lnTo>
                      <a:close/>
                    </a:path>
                  </a:pathLst>
                </a:custGeom>
                <a:noFill/>
                <a:ln w="5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  <p:sp>
          <p:nvSpPr>
            <p:cNvPr id="19116" name="Rectangle 1165"/>
            <p:cNvSpPr>
              <a:spLocks noChangeArrowheads="1"/>
            </p:cNvSpPr>
            <p:nvPr/>
          </p:nvSpPr>
          <p:spPr bwMode="auto">
            <a:xfrm>
              <a:off x="3257" y="2023"/>
              <a:ext cx="22" cy="3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CC0000"/>
                </a:buClr>
                <a:buSzPct val="120000"/>
                <a:buFont typeface="Wingdings" panose="05000000000000000000" pitchFamily="2" charset="2"/>
                <a:buChar char="F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3CC33"/>
                </a:buClr>
                <a:buFont typeface="Wingdings" panose="05000000000000000000" pitchFamily="2" charset="2"/>
                <a:buChar char="Ø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spcBef>
                  <a:spcPct val="20000"/>
                </a:spcBef>
                <a:buSzPct val="90000"/>
                <a:buFont typeface="Wingdings" panose="05000000000000000000" pitchFamily="2" charset="2"/>
                <a:buChar char="p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1800">
                <a:ea typeface="宋体" panose="02010600030101010101" pitchFamily="2" charset="-122"/>
              </a:endParaRPr>
            </a:p>
          </p:txBody>
        </p:sp>
        <p:sp>
          <p:nvSpPr>
            <p:cNvPr id="19117" name="Rectangle 1166"/>
            <p:cNvSpPr>
              <a:spLocks noChangeArrowheads="1"/>
            </p:cNvSpPr>
            <p:nvPr/>
          </p:nvSpPr>
          <p:spPr bwMode="auto">
            <a:xfrm>
              <a:off x="3326" y="1997"/>
              <a:ext cx="24" cy="58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CC0000"/>
                </a:buClr>
                <a:buSzPct val="120000"/>
                <a:buFont typeface="Wingdings" panose="05000000000000000000" pitchFamily="2" charset="2"/>
                <a:buChar char="F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3CC33"/>
                </a:buClr>
                <a:buFont typeface="Wingdings" panose="05000000000000000000" pitchFamily="2" charset="2"/>
                <a:buChar char="Ø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spcBef>
                  <a:spcPct val="20000"/>
                </a:spcBef>
                <a:buSzPct val="90000"/>
                <a:buFont typeface="Wingdings" panose="05000000000000000000" pitchFamily="2" charset="2"/>
                <a:buChar char="p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1800">
                <a:ea typeface="宋体" panose="02010600030101010101" pitchFamily="2" charset="-122"/>
              </a:endParaRPr>
            </a:p>
          </p:txBody>
        </p:sp>
        <p:sp>
          <p:nvSpPr>
            <p:cNvPr id="19118" name="Rectangle 1167"/>
            <p:cNvSpPr>
              <a:spLocks noChangeArrowheads="1"/>
            </p:cNvSpPr>
            <p:nvPr/>
          </p:nvSpPr>
          <p:spPr bwMode="auto">
            <a:xfrm rot="-5400000">
              <a:off x="3429" y="2151"/>
              <a:ext cx="90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CC0000"/>
                </a:buClr>
                <a:buSzPct val="120000"/>
                <a:buFont typeface="Wingdings" panose="05000000000000000000" pitchFamily="2" charset="2"/>
                <a:buChar char="F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3CC33"/>
                </a:buClr>
                <a:buFont typeface="Wingdings" panose="05000000000000000000" pitchFamily="2" charset="2"/>
                <a:buChar char="Ø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spcBef>
                  <a:spcPct val="20000"/>
                </a:spcBef>
                <a:buSzPct val="90000"/>
                <a:buFont typeface="Wingdings" panose="05000000000000000000" pitchFamily="2" charset="2"/>
                <a:buChar char="p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zh-CN" altLang="zh-CN" sz="80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VB</a:t>
              </a:r>
              <a:endParaRPr lang="zh-CN" altLang="zh-CN" sz="1800">
                <a:ea typeface="宋体" panose="02010600030101010101" pitchFamily="2" charset="-122"/>
              </a:endParaRPr>
            </a:p>
          </p:txBody>
        </p:sp>
        <p:sp>
          <p:nvSpPr>
            <p:cNvPr id="19119" name="Rectangle 1168"/>
            <p:cNvSpPr>
              <a:spLocks noChangeArrowheads="1"/>
            </p:cNvSpPr>
            <p:nvPr/>
          </p:nvSpPr>
          <p:spPr bwMode="auto">
            <a:xfrm rot="-5400000">
              <a:off x="3466" y="2105"/>
              <a:ext cx="16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CC0000"/>
                </a:buClr>
                <a:buSzPct val="120000"/>
                <a:buFont typeface="Wingdings" panose="05000000000000000000" pitchFamily="2" charset="2"/>
                <a:buChar char="F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3CC33"/>
                </a:buClr>
                <a:buFont typeface="Wingdings" panose="05000000000000000000" pitchFamily="2" charset="2"/>
                <a:buChar char="Ø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spcBef>
                  <a:spcPct val="20000"/>
                </a:spcBef>
                <a:buSzPct val="90000"/>
                <a:buFont typeface="Wingdings" panose="05000000000000000000" pitchFamily="2" charset="2"/>
                <a:buChar char="p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zh-CN" altLang="zh-CN" sz="80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 </a:t>
              </a:r>
              <a:endParaRPr lang="zh-CN" altLang="zh-CN" sz="1800">
                <a:ea typeface="宋体" panose="02010600030101010101" pitchFamily="2" charset="-122"/>
              </a:endParaRPr>
            </a:p>
          </p:txBody>
        </p:sp>
        <p:sp>
          <p:nvSpPr>
            <p:cNvPr id="19120" name="Freeform 1169"/>
            <p:cNvSpPr>
              <a:spLocks noEditPoints="1"/>
            </p:cNvSpPr>
            <p:nvPr/>
          </p:nvSpPr>
          <p:spPr bwMode="auto">
            <a:xfrm>
              <a:off x="3106" y="2177"/>
              <a:ext cx="318" cy="213"/>
            </a:xfrm>
            <a:custGeom>
              <a:avLst/>
              <a:gdLst>
                <a:gd name="T0" fmla="*/ 316 w 318"/>
                <a:gd name="T1" fmla="*/ 0 h 213"/>
                <a:gd name="T2" fmla="*/ 273 w 318"/>
                <a:gd name="T3" fmla="*/ 0 h 213"/>
                <a:gd name="T4" fmla="*/ 259 w 318"/>
                <a:gd name="T5" fmla="*/ 3 h 213"/>
                <a:gd name="T6" fmla="*/ 248 w 318"/>
                <a:gd name="T7" fmla="*/ 3 h 213"/>
                <a:gd name="T8" fmla="*/ 248 w 318"/>
                <a:gd name="T9" fmla="*/ 3 h 213"/>
                <a:gd name="T10" fmla="*/ 209 w 318"/>
                <a:gd name="T11" fmla="*/ 0 h 213"/>
                <a:gd name="T12" fmla="*/ 192 w 318"/>
                <a:gd name="T13" fmla="*/ 0 h 213"/>
                <a:gd name="T14" fmla="*/ 152 w 318"/>
                <a:gd name="T15" fmla="*/ 3 h 213"/>
                <a:gd name="T16" fmla="*/ 142 w 318"/>
                <a:gd name="T17" fmla="*/ 3 h 213"/>
                <a:gd name="T18" fmla="*/ 142 w 318"/>
                <a:gd name="T19" fmla="*/ 3 h 213"/>
                <a:gd name="T20" fmla="*/ 128 w 318"/>
                <a:gd name="T21" fmla="*/ 0 h 213"/>
                <a:gd name="T22" fmla="*/ 85 w 318"/>
                <a:gd name="T23" fmla="*/ 0 h 213"/>
                <a:gd name="T24" fmla="*/ 71 w 318"/>
                <a:gd name="T25" fmla="*/ 3 h 213"/>
                <a:gd name="T26" fmla="*/ 60 w 318"/>
                <a:gd name="T27" fmla="*/ 3 h 213"/>
                <a:gd name="T28" fmla="*/ 60 w 318"/>
                <a:gd name="T29" fmla="*/ 3 h 213"/>
                <a:gd name="T30" fmla="*/ 46 w 318"/>
                <a:gd name="T31" fmla="*/ 0 h 213"/>
                <a:gd name="T32" fmla="*/ 3 w 318"/>
                <a:gd name="T33" fmla="*/ 0 h 213"/>
                <a:gd name="T34" fmla="*/ 4 w 318"/>
                <a:gd name="T35" fmla="*/ 12 h 213"/>
                <a:gd name="T36" fmla="*/ 4 w 318"/>
                <a:gd name="T37" fmla="*/ 22 h 213"/>
                <a:gd name="T38" fmla="*/ 4 w 318"/>
                <a:gd name="T39" fmla="*/ 22 h 213"/>
                <a:gd name="T40" fmla="*/ 0 w 318"/>
                <a:gd name="T41" fmla="*/ 56 h 213"/>
                <a:gd name="T42" fmla="*/ 0 w 318"/>
                <a:gd name="T43" fmla="*/ 72 h 213"/>
                <a:gd name="T44" fmla="*/ 4 w 318"/>
                <a:gd name="T45" fmla="*/ 106 h 213"/>
                <a:gd name="T46" fmla="*/ 4 w 318"/>
                <a:gd name="T47" fmla="*/ 116 h 213"/>
                <a:gd name="T48" fmla="*/ 4 w 318"/>
                <a:gd name="T49" fmla="*/ 116 h 213"/>
                <a:gd name="T50" fmla="*/ 0 w 318"/>
                <a:gd name="T51" fmla="*/ 128 h 213"/>
                <a:gd name="T52" fmla="*/ 0 w 318"/>
                <a:gd name="T53" fmla="*/ 166 h 213"/>
                <a:gd name="T54" fmla="*/ 4 w 318"/>
                <a:gd name="T55" fmla="*/ 178 h 213"/>
                <a:gd name="T56" fmla="*/ 4 w 318"/>
                <a:gd name="T57" fmla="*/ 188 h 213"/>
                <a:gd name="T58" fmla="*/ 4 w 318"/>
                <a:gd name="T59" fmla="*/ 188 h 213"/>
                <a:gd name="T60" fmla="*/ 17 w 318"/>
                <a:gd name="T61" fmla="*/ 210 h 213"/>
                <a:gd name="T62" fmla="*/ 4 w 318"/>
                <a:gd name="T63" fmla="*/ 200 h 213"/>
                <a:gd name="T64" fmla="*/ 28 w 318"/>
                <a:gd name="T65" fmla="*/ 213 h 213"/>
                <a:gd name="T66" fmla="*/ 46 w 318"/>
                <a:gd name="T67" fmla="*/ 213 h 213"/>
                <a:gd name="T68" fmla="*/ 85 w 318"/>
                <a:gd name="T69" fmla="*/ 210 h 213"/>
                <a:gd name="T70" fmla="*/ 95 w 318"/>
                <a:gd name="T71" fmla="*/ 210 h 213"/>
                <a:gd name="T72" fmla="*/ 95 w 318"/>
                <a:gd name="T73" fmla="*/ 210 h 213"/>
                <a:gd name="T74" fmla="*/ 110 w 318"/>
                <a:gd name="T75" fmla="*/ 213 h 213"/>
                <a:gd name="T76" fmla="*/ 152 w 318"/>
                <a:gd name="T77" fmla="*/ 213 h 213"/>
                <a:gd name="T78" fmla="*/ 166 w 318"/>
                <a:gd name="T79" fmla="*/ 210 h 213"/>
                <a:gd name="T80" fmla="*/ 177 w 318"/>
                <a:gd name="T81" fmla="*/ 210 h 213"/>
                <a:gd name="T82" fmla="*/ 177 w 318"/>
                <a:gd name="T83" fmla="*/ 210 h 213"/>
                <a:gd name="T84" fmla="*/ 191 w 318"/>
                <a:gd name="T85" fmla="*/ 213 h 213"/>
                <a:gd name="T86" fmla="*/ 234 w 318"/>
                <a:gd name="T87" fmla="*/ 213 h 213"/>
                <a:gd name="T88" fmla="*/ 248 w 318"/>
                <a:gd name="T89" fmla="*/ 210 h 213"/>
                <a:gd name="T90" fmla="*/ 259 w 318"/>
                <a:gd name="T91" fmla="*/ 210 h 213"/>
                <a:gd name="T92" fmla="*/ 259 w 318"/>
                <a:gd name="T93" fmla="*/ 210 h 213"/>
                <a:gd name="T94" fmla="*/ 298 w 318"/>
                <a:gd name="T95" fmla="*/ 213 h 213"/>
                <a:gd name="T96" fmla="*/ 316 w 318"/>
                <a:gd name="T97" fmla="*/ 213 h 213"/>
                <a:gd name="T98" fmla="*/ 314 w 318"/>
                <a:gd name="T99" fmla="*/ 178 h 213"/>
                <a:gd name="T100" fmla="*/ 314 w 318"/>
                <a:gd name="T101" fmla="*/ 168 h 213"/>
                <a:gd name="T102" fmla="*/ 314 w 318"/>
                <a:gd name="T103" fmla="*/ 168 h 213"/>
                <a:gd name="T104" fmla="*/ 318 w 318"/>
                <a:gd name="T105" fmla="*/ 156 h 213"/>
                <a:gd name="T106" fmla="*/ 318 w 318"/>
                <a:gd name="T107" fmla="*/ 118 h 213"/>
                <a:gd name="T108" fmla="*/ 314 w 318"/>
                <a:gd name="T109" fmla="*/ 106 h 213"/>
                <a:gd name="T110" fmla="*/ 314 w 318"/>
                <a:gd name="T111" fmla="*/ 96 h 213"/>
                <a:gd name="T112" fmla="*/ 314 w 318"/>
                <a:gd name="T113" fmla="*/ 96 h 213"/>
                <a:gd name="T114" fmla="*/ 318 w 318"/>
                <a:gd name="T115" fmla="*/ 84 h 213"/>
                <a:gd name="T116" fmla="*/ 318 w 318"/>
                <a:gd name="T117" fmla="*/ 46 h 213"/>
                <a:gd name="T118" fmla="*/ 314 w 318"/>
                <a:gd name="T119" fmla="*/ 34 h 213"/>
                <a:gd name="T120" fmla="*/ 314 w 318"/>
                <a:gd name="T121" fmla="*/ 24 h 213"/>
                <a:gd name="T122" fmla="*/ 314 w 318"/>
                <a:gd name="T123" fmla="*/ 24 h 213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318" h="213">
                  <a:moveTo>
                    <a:pt x="316" y="3"/>
                  </a:moveTo>
                  <a:lnTo>
                    <a:pt x="287" y="3"/>
                  </a:lnTo>
                  <a:lnTo>
                    <a:pt x="287" y="0"/>
                  </a:lnTo>
                  <a:lnTo>
                    <a:pt x="316" y="0"/>
                  </a:lnTo>
                  <a:lnTo>
                    <a:pt x="316" y="3"/>
                  </a:lnTo>
                  <a:close/>
                  <a:moveTo>
                    <a:pt x="277" y="3"/>
                  </a:moveTo>
                  <a:lnTo>
                    <a:pt x="273" y="3"/>
                  </a:lnTo>
                  <a:lnTo>
                    <a:pt x="273" y="0"/>
                  </a:lnTo>
                  <a:lnTo>
                    <a:pt x="277" y="0"/>
                  </a:lnTo>
                  <a:lnTo>
                    <a:pt x="277" y="3"/>
                  </a:lnTo>
                  <a:close/>
                  <a:moveTo>
                    <a:pt x="263" y="3"/>
                  </a:moveTo>
                  <a:lnTo>
                    <a:pt x="259" y="3"/>
                  </a:lnTo>
                  <a:lnTo>
                    <a:pt x="259" y="0"/>
                  </a:lnTo>
                  <a:lnTo>
                    <a:pt x="263" y="0"/>
                  </a:lnTo>
                  <a:lnTo>
                    <a:pt x="263" y="3"/>
                  </a:lnTo>
                  <a:close/>
                  <a:moveTo>
                    <a:pt x="248" y="3"/>
                  </a:moveTo>
                  <a:lnTo>
                    <a:pt x="220" y="3"/>
                  </a:lnTo>
                  <a:lnTo>
                    <a:pt x="220" y="0"/>
                  </a:lnTo>
                  <a:lnTo>
                    <a:pt x="248" y="0"/>
                  </a:lnTo>
                  <a:lnTo>
                    <a:pt x="248" y="3"/>
                  </a:lnTo>
                  <a:close/>
                  <a:moveTo>
                    <a:pt x="209" y="3"/>
                  </a:moveTo>
                  <a:lnTo>
                    <a:pt x="206" y="3"/>
                  </a:lnTo>
                  <a:lnTo>
                    <a:pt x="206" y="0"/>
                  </a:lnTo>
                  <a:lnTo>
                    <a:pt x="209" y="0"/>
                  </a:lnTo>
                  <a:lnTo>
                    <a:pt x="209" y="3"/>
                  </a:lnTo>
                  <a:close/>
                  <a:moveTo>
                    <a:pt x="195" y="3"/>
                  </a:moveTo>
                  <a:lnTo>
                    <a:pt x="192" y="3"/>
                  </a:lnTo>
                  <a:lnTo>
                    <a:pt x="192" y="0"/>
                  </a:lnTo>
                  <a:lnTo>
                    <a:pt x="195" y="0"/>
                  </a:lnTo>
                  <a:lnTo>
                    <a:pt x="195" y="3"/>
                  </a:lnTo>
                  <a:close/>
                  <a:moveTo>
                    <a:pt x="181" y="3"/>
                  </a:moveTo>
                  <a:lnTo>
                    <a:pt x="152" y="3"/>
                  </a:lnTo>
                  <a:lnTo>
                    <a:pt x="152" y="0"/>
                  </a:lnTo>
                  <a:lnTo>
                    <a:pt x="181" y="0"/>
                  </a:lnTo>
                  <a:lnTo>
                    <a:pt x="181" y="3"/>
                  </a:lnTo>
                  <a:close/>
                  <a:moveTo>
                    <a:pt x="142" y="3"/>
                  </a:moveTo>
                  <a:lnTo>
                    <a:pt x="138" y="3"/>
                  </a:lnTo>
                  <a:lnTo>
                    <a:pt x="138" y="0"/>
                  </a:lnTo>
                  <a:lnTo>
                    <a:pt x="142" y="0"/>
                  </a:lnTo>
                  <a:lnTo>
                    <a:pt x="142" y="3"/>
                  </a:lnTo>
                  <a:close/>
                  <a:moveTo>
                    <a:pt x="128" y="3"/>
                  </a:moveTo>
                  <a:lnTo>
                    <a:pt x="124" y="3"/>
                  </a:lnTo>
                  <a:lnTo>
                    <a:pt x="124" y="0"/>
                  </a:lnTo>
                  <a:lnTo>
                    <a:pt x="128" y="0"/>
                  </a:lnTo>
                  <a:lnTo>
                    <a:pt x="128" y="3"/>
                  </a:lnTo>
                  <a:close/>
                  <a:moveTo>
                    <a:pt x="113" y="3"/>
                  </a:moveTo>
                  <a:lnTo>
                    <a:pt x="85" y="3"/>
                  </a:lnTo>
                  <a:lnTo>
                    <a:pt x="85" y="0"/>
                  </a:lnTo>
                  <a:lnTo>
                    <a:pt x="113" y="0"/>
                  </a:lnTo>
                  <a:lnTo>
                    <a:pt x="113" y="3"/>
                  </a:lnTo>
                  <a:close/>
                  <a:moveTo>
                    <a:pt x="74" y="3"/>
                  </a:moveTo>
                  <a:lnTo>
                    <a:pt x="71" y="3"/>
                  </a:lnTo>
                  <a:lnTo>
                    <a:pt x="71" y="0"/>
                  </a:lnTo>
                  <a:lnTo>
                    <a:pt x="74" y="0"/>
                  </a:lnTo>
                  <a:lnTo>
                    <a:pt x="74" y="3"/>
                  </a:lnTo>
                  <a:close/>
                  <a:moveTo>
                    <a:pt x="60" y="3"/>
                  </a:moveTo>
                  <a:lnTo>
                    <a:pt x="57" y="3"/>
                  </a:lnTo>
                  <a:lnTo>
                    <a:pt x="57" y="0"/>
                  </a:lnTo>
                  <a:lnTo>
                    <a:pt x="60" y="0"/>
                  </a:lnTo>
                  <a:lnTo>
                    <a:pt x="60" y="3"/>
                  </a:lnTo>
                  <a:close/>
                  <a:moveTo>
                    <a:pt x="46" y="3"/>
                  </a:moveTo>
                  <a:lnTo>
                    <a:pt x="18" y="3"/>
                  </a:lnTo>
                  <a:lnTo>
                    <a:pt x="18" y="0"/>
                  </a:lnTo>
                  <a:lnTo>
                    <a:pt x="46" y="0"/>
                  </a:lnTo>
                  <a:lnTo>
                    <a:pt x="46" y="3"/>
                  </a:lnTo>
                  <a:close/>
                  <a:moveTo>
                    <a:pt x="7" y="3"/>
                  </a:moveTo>
                  <a:lnTo>
                    <a:pt x="3" y="3"/>
                  </a:lnTo>
                  <a:lnTo>
                    <a:pt x="3" y="0"/>
                  </a:lnTo>
                  <a:lnTo>
                    <a:pt x="7" y="0"/>
                  </a:lnTo>
                  <a:lnTo>
                    <a:pt x="7" y="3"/>
                  </a:lnTo>
                  <a:close/>
                  <a:moveTo>
                    <a:pt x="4" y="9"/>
                  </a:moveTo>
                  <a:lnTo>
                    <a:pt x="4" y="12"/>
                  </a:lnTo>
                  <a:lnTo>
                    <a:pt x="0" y="12"/>
                  </a:lnTo>
                  <a:lnTo>
                    <a:pt x="0" y="9"/>
                  </a:lnTo>
                  <a:lnTo>
                    <a:pt x="4" y="9"/>
                  </a:lnTo>
                  <a:close/>
                  <a:moveTo>
                    <a:pt x="4" y="22"/>
                  </a:moveTo>
                  <a:lnTo>
                    <a:pt x="4" y="47"/>
                  </a:lnTo>
                  <a:lnTo>
                    <a:pt x="0" y="47"/>
                  </a:lnTo>
                  <a:lnTo>
                    <a:pt x="0" y="22"/>
                  </a:lnTo>
                  <a:lnTo>
                    <a:pt x="4" y="22"/>
                  </a:lnTo>
                  <a:close/>
                  <a:moveTo>
                    <a:pt x="4" y="56"/>
                  </a:moveTo>
                  <a:lnTo>
                    <a:pt x="4" y="59"/>
                  </a:lnTo>
                  <a:lnTo>
                    <a:pt x="0" y="59"/>
                  </a:lnTo>
                  <a:lnTo>
                    <a:pt x="0" y="56"/>
                  </a:lnTo>
                  <a:lnTo>
                    <a:pt x="4" y="56"/>
                  </a:lnTo>
                  <a:close/>
                  <a:moveTo>
                    <a:pt x="4" y="69"/>
                  </a:moveTo>
                  <a:lnTo>
                    <a:pt x="4" y="72"/>
                  </a:lnTo>
                  <a:lnTo>
                    <a:pt x="0" y="72"/>
                  </a:lnTo>
                  <a:lnTo>
                    <a:pt x="0" y="69"/>
                  </a:lnTo>
                  <a:lnTo>
                    <a:pt x="4" y="69"/>
                  </a:lnTo>
                  <a:close/>
                  <a:moveTo>
                    <a:pt x="4" y="81"/>
                  </a:moveTo>
                  <a:lnTo>
                    <a:pt x="4" y="106"/>
                  </a:lnTo>
                  <a:lnTo>
                    <a:pt x="0" y="106"/>
                  </a:lnTo>
                  <a:lnTo>
                    <a:pt x="0" y="81"/>
                  </a:lnTo>
                  <a:lnTo>
                    <a:pt x="4" y="81"/>
                  </a:lnTo>
                  <a:close/>
                  <a:moveTo>
                    <a:pt x="4" y="116"/>
                  </a:moveTo>
                  <a:lnTo>
                    <a:pt x="4" y="119"/>
                  </a:lnTo>
                  <a:lnTo>
                    <a:pt x="0" y="119"/>
                  </a:lnTo>
                  <a:lnTo>
                    <a:pt x="0" y="116"/>
                  </a:lnTo>
                  <a:lnTo>
                    <a:pt x="4" y="116"/>
                  </a:lnTo>
                  <a:close/>
                  <a:moveTo>
                    <a:pt x="4" y="128"/>
                  </a:moveTo>
                  <a:lnTo>
                    <a:pt x="4" y="131"/>
                  </a:lnTo>
                  <a:lnTo>
                    <a:pt x="0" y="131"/>
                  </a:lnTo>
                  <a:lnTo>
                    <a:pt x="0" y="128"/>
                  </a:lnTo>
                  <a:lnTo>
                    <a:pt x="4" y="128"/>
                  </a:lnTo>
                  <a:close/>
                  <a:moveTo>
                    <a:pt x="4" y="141"/>
                  </a:moveTo>
                  <a:lnTo>
                    <a:pt x="4" y="166"/>
                  </a:lnTo>
                  <a:lnTo>
                    <a:pt x="0" y="166"/>
                  </a:lnTo>
                  <a:lnTo>
                    <a:pt x="0" y="141"/>
                  </a:lnTo>
                  <a:lnTo>
                    <a:pt x="4" y="141"/>
                  </a:lnTo>
                  <a:close/>
                  <a:moveTo>
                    <a:pt x="4" y="175"/>
                  </a:moveTo>
                  <a:lnTo>
                    <a:pt x="4" y="178"/>
                  </a:lnTo>
                  <a:lnTo>
                    <a:pt x="0" y="178"/>
                  </a:lnTo>
                  <a:lnTo>
                    <a:pt x="0" y="175"/>
                  </a:lnTo>
                  <a:lnTo>
                    <a:pt x="4" y="175"/>
                  </a:lnTo>
                  <a:close/>
                  <a:moveTo>
                    <a:pt x="4" y="188"/>
                  </a:moveTo>
                  <a:lnTo>
                    <a:pt x="4" y="191"/>
                  </a:lnTo>
                  <a:lnTo>
                    <a:pt x="0" y="191"/>
                  </a:lnTo>
                  <a:lnTo>
                    <a:pt x="0" y="188"/>
                  </a:lnTo>
                  <a:lnTo>
                    <a:pt x="4" y="188"/>
                  </a:lnTo>
                  <a:close/>
                  <a:moveTo>
                    <a:pt x="4" y="200"/>
                  </a:moveTo>
                  <a:lnTo>
                    <a:pt x="4" y="212"/>
                  </a:lnTo>
                  <a:lnTo>
                    <a:pt x="2" y="210"/>
                  </a:lnTo>
                  <a:lnTo>
                    <a:pt x="17" y="210"/>
                  </a:lnTo>
                  <a:lnTo>
                    <a:pt x="17" y="213"/>
                  </a:lnTo>
                  <a:lnTo>
                    <a:pt x="0" y="213"/>
                  </a:lnTo>
                  <a:lnTo>
                    <a:pt x="0" y="200"/>
                  </a:lnTo>
                  <a:lnTo>
                    <a:pt x="4" y="200"/>
                  </a:lnTo>
                  <a:close/>
                  <a:moveTo>
                    <a:pt x="28" y="210"/>
                  </a:moveTo>
                  <a:lnTo>
                    <a:pt x="31" y="210"/>
                  </a:lnTo>
                  <a:lnTo>
                    <a:pt x="31" y="213"/>
                  </a:lnTo>
                  <a:lnTo>
                    <a:pt x="28" y="213"/>
                  </a:lnTo>
                  <a:lnTo>
                    <a:pt x="28" y="210"/>
                  </a:lnTo>
                  <a:close/>
                  <a:moveTo>
                    <a:pt x="42" y="210"/>
                  </a:moveTo>
                  <a:lnTo>
                    <a:pt x="46" y="210"/>
                  </a:lnTo>
                  <a:lnTo>
                    <a:pt x="46" y="213"/>
                  </a:lnTo>
                  <a:lnTo>
                    <a:pt x="42" y="213"/>
                  </a:lnTo>
                  <a:lnTo>
                    <a:pt x="42" y="210"/>
                  </a:lnTo>
                  <a:close/>
                  <a:moveTo>
                    <a:pt x="56" y="210"/>
                  </a:moveTo>
                  <a:lnTo>
                    <a:pt x="85" y="210"/>
                  </a:lnTo>
                  <a:lnTo>
                    <a:pt x="85" y="213"/>
                  </a:lnTo>
                  <a:lnTo>
                    <a:pt x="56" y="213"/>
                  </a:lnTo>
                  <a:lnTo>
                    <a:pt x="56" y="210"/>
                  </a:lnTo>
                  <a:close/>
                  <a:moveTo>
                    <a:pt x="95" y="210"/>
                  </a:moveTo>
                  <a:lnTo>
                    <a:pt x="99" y="210"/>
                  </a:lnTo>
                  <a:lnTo>
                    <a:pt x="99" y="213"/>
                  </a:lnTo>
                  <a:lnTo>
                    <a:pt x="95" y="213"/>
                  </a:lnTo>
                  <a:lnTo>
                    <a:pt x="95" y="210"/>
                  </a:lnTo>
                  <a:close/>
                  <a:moveTo>
                    <a:pt x="110" y="210"/>
                  </a:moveTo>
                  <a:lnTo>
                    <a:pt x="113" y="210"/>
                  </a:lnTo>
                  <a:lnTo>
                    <a:pt x="113" y="213"/>
                  </a:lnTo>
                  <a:lnTo>
                    <a:pt x="110" y="213"/>
                  </a:lnTo>
                  <a:lnTo>
                    <a:pt x="110" y="210"/>
                  </a:lnTo>
                  <a:close/>
                  <a:moveTo>
                    <a:pt x="124" y="210"/>
                  </a:moveTo>
                  <a:lnTo>
                    <a:pt x="152" y="210"/>
                  </a:lnTo>
                  <a:lnTo>
                    <a:pt x="152" y="213"/>
                  </a:lnTo>
                  <a:lnTo>
                    <a:pt x="124" y="213"/>
                  </a:lnTo>
                  <a:lnTo>
                    <a:pt x="124" y="210"/>
                  </a:lnTo>
                  <a:close/>
                  <a:moveTo>
                    <a:pt x="163" y="210"/>
                  </a:moveTo>
                  <a:lnTo>
                    <a:pt x="166" y="210"/>
                  </a:lnTo>
                  <a:lnTo>
                    <a:pt x="166" y="213"/>
                  </a:lnTo>
                  <a:lnTo>
                    <a:pt x="163" y="213"/>
                  </a:lnTo>
                  <a:lnTo>
                    <a:pt x="163" y="210"/>
                  </a:lnTo>
                  <a:close/>
                  <a:moveTo>
                    <a:pt x="177" y="210"/>
                  </a:moveTo>
                  <a:lnTo>
                    <a:pt x="181" y="210"/>
                  </a:lnTo>
                  <a:lnTo>
                    <a:pt x="181" y="213"/>
                  </a:lnTo>
                  <a:lnTo>
                    <a:pt x="177" y="213"/>
                  </a:lnTo>
                  <a:lnTo>
                    <a:pt x="177" y="210"/>
                  </a:lnTo>
                  <a:close/>
                  <a:moveTo>
                    <a:pt x="191" y="210"/>
                  </a:moveTo>
                  <a:lnTo>
                    <a:pt x="220" y="210"/>
                  </a:lnTo>
                  <a:lnTo>
                    <a:pt x="220" y="213"/>
                  </a:lnTo>
                  <a:lnTo>
                    <a:pt x="191" y="213"/>
                  </a:lnTo>
                  <a:lnTo>
                    <a:pt x="191" y="210"/>
                  </a:lnTo>
                  <a:close/>
                  <a:moveTo>
                    <a:pt x="230" y="210"/>
                  </a:moveTo>
                  <a:lnTo>
                    <a:pt x="234" y="210"/>
                  </a:lnTo>
                  <a:lnTo>
                    <a:pt x="234" y="213"/>
                  </a:lnTo>
                  <a:lnTo>
                    <a:pt x="230" y="213"/>
                  </a:lnTo>
                  <a:lnTo>
                    <a:pt x="230" y="210"/>
                  </a:lnTo>
                  <a:close/>
                  <a:moveTo>
                    <a:pt x="245" y="210"/>
                  </a:moveTo>
                  <a:lnTo>
                    <a:pt x="248" y="210"/>
                  </a:lnTo>
                  <a:lnTo>
                    <a:pt x="248" y="213"/>
                  </a:lnTo>
                  <a:lnTo>
                    <a:pt x="245" y="213"/>
                  </a:lnTo>
                  <a:lnTo>
                    <a:pt x="245" y="210"/>
                  </a:lnTo>
                  <a:close/>
                  <a:moveTo>
                    <a:pt x="259" y="210"/>
                  </a:moveTo>
                  <a:lnTo>
                    <a:pt x="287" y="210"/>
                  </a:lnTo>
                  <a:lnTo>
                    <a:pt x="287" y="213"/>
                  </a:lnTo>
                  <a:lnTo>
                    <a:pt x="259" y="213"/>
                  </a:lnTo>
                  <a:lnTo>
                    <a:pt x="259" y="210"/>
                  </a:lnTo>
                  <a:close/>
                  <a:moveTo>
                    <a:pt x="298" y="210"/>
                  </a:moveTo>
                  <a:lnTo>
                    <a:pt x="301" y="210"/>
                  </a:lnTo>
                  <a:lnTo>
                    <a:pt x="301" y="213"/>
                  </a:lnTo>
                  <a:lnTo>
                    <a:pt x="298" y="213"/>
                  </a:lnTo>
                  <a:lnTo>
                    <a:pt x="298" y="210"/>
                  </a:lnTo>
                  <a:close/>
                  <a:moveTo>
                    <a:pt x="312" y="210"/>
                  </a:moveTo>
                  <a:lnTo>
                    <a:pt x="316" y="210"/>
                  </a:lnTo>
                  <a:lnTo>
                    <a:pt x="316" y="213"/>
                  </a:lnTo>
                  <a:lnTo>
                    <a:pt x="312" y="213"/>
                  </a:lnTo>
                  <a:lnTo>
                    <a:pt x="312" y="210"/>
                  </a:lnTo>
                  <a:close/>
                  <a:moveTo>
                    <a:pt x="314" y="203"/>
                  </a:moveTo>
                  <a:lnTo>
                    <a:pt x="314" y="178"/>
                  </a:lnTo>
                  <a:lnTo>
                    <a:pt x="318" y="178"/>
                  </a:lnTo>
                  <a:lnTo>
                    <a:pt x="318" y="203"/>
                  </a:lnTo>
                  <a:lnTo>
                    <a:pt x="314" y="203"/>
                  </a:lnTo>
                  <a:close/>
                  <a:moveTo>
                    <a:pt x="314" y="168"/>
                  </a:moveTo>
                  <a:lnTo>
                    <a:pt x="314" y="165"/>
                  </a:lnTo>
                  <a:lnTo>
                    <a:pt x="318" y="165"/>
                  </a:lnTo>
                  <a:lnTo>
                    <a:pt x="318" y="168"/>
                  </a:lnTo>
                  <a:lnTo>
                    <a:pt x="314" y="168"/>
                  </a:lnTo>
                  <a:close/>
                  <a:moveTo>
                    <a:pt x="314" y="156"/>
                  </a:moveTo>
                  <a:lnTo>
                    <a:pt x="314" y="153"/>
                  </a:lnTo>
                  <a:lnTo>
                    <a:pt x="318" y="153"/>
                  </a:lnTo>
                  <a:lnTo>
                    <a:pt x="318" y="156"/>
                  </a:lnTo>
                  <a:lnTo>
                    <a:pt x="314" y="156"/>
                  </a:lnTo>
                  <a:close/>
                  <a:moveTo>
                    <a:pt x="314" y="143"/>
                  </a:moveTo>
                  <a:lnTo>
                    <a:pt x="314" y="118"/>
                  </a:lnTo>
                  <a:lnTo>
                    <a:pt x="318" y="118"/>
                  </a:lnTo>
                  <a:lnTo>
                    <a:pt x="318" y="143"/>
                  </a:lnTo>
                  <a:lnTo>
                    <a:pt x="314" y="143"/>
                  </a:lnTo>
                  <a:close/>
                  <a:moveTo>
                    <a:pt x="314" y="109"/>
                  </a:moveTo>
                  <a:lnTo>
                    <a:pt x="314" y="106"/>
                  </a:lnTo>
                  <a:lnTo>
                    <a:pt x="318" y="106"/>
                  </a:lnTo>
                  <a:lnTo>
                    <a:pt x="318" y="109"/>
                  </a:lnTo>
                  <a:lnTo>
                    <a:pt x="314" y="109"/>
                  </a:lnTo>
                  <a:close/>
                  <a:moveTo>
                    <a:pt x="314" y="96"/>
                  </a:moveTo>
                  <a:lnTo>
                    <a:pt x="314" y="93"/>
                  </a:lnTo>
                  <a:lnTo>
                    <a:pt x="318" y="93"/>
                  </a:lnTo>
                  <a:lnTo>
                    <a:pt x="318" y="96"/>
                  </a:lnTo>
                  <a:lnTo>
                    <a:pt x="314" y="96"/>
                  </a:lnTo>
                  <a:close/>
                  <a:moveTo>
                    <a:pt x="314" y="84"/>
                  </a:moveTo>
                  <a:lnTo>
                    <a:pt x="314" y="59"/>
                  </a:lnTo>
                  <a:lnTo>
                    <a:pt x="318" y="59"/>
                  </a:lnTo>
                  <a:lnTo>
                    <a:pt x="318" y="84"/>
                  </a:lnTo>
                  <a:lnTo>
                    <a:pt x="314" y="84"/>
                  </a:lnTo>
                  <a:close/>
                  <a:moveTo>
                    <a:pt x="314" y="49"/>
                  </a:moveTo>
                  <a:lnTo>
                    <a:pt x="314" y="46"/>
                  </a:lnTo>
                  <a:lnTo>
                    <a:pt x="318" y="46"/>
                  </a:lnTo>
                  <a:lnTo>
                    <a:pt x="318" y="49"/>
                  </a:lnTo>
                  <a:lnTo>
                    <a:pt x="314" y="49"/>
                  </a:lnTo>
                  <a:close/>
                  <a:moveTo>
                    <a:pt x="314" y="37"/>
                  </a:moveTo>
                  <a:lnTo>
                    <a:pt x="314" y="34"/>
                  </a:lnTo>
                  <a:lnTo>
                    <a:pt x="318" y="34"/>
                  </a:lnTo>
                  <a:lnTo>
                    <a:pt x="318" y="37"/>
                  </a:lnTo>
                  <a:lnTo>
                    <a:pt x="314" y="37"/>
                  </a:lnTo>
                  <a:close/>
                  <a:moveTo>
                    <a:pt x="314" y="24"/>
                  </a:moveTo>
                  <a:lnTo>
                    <a:pt x="314" y="1"/>
                  </a:lnTo>
                  <a:lnTo>
                    <a:pt x="318" y="1"/>
                  </a:lnTo>
                  <a:lnTo>
                    <a:pt x="318" y="24"/>
                  </a:lnTo>
                  <a:lnTo>
                    <a:pt x="314" y="24"/>
                  </a:lnTo>
                  <a:close/>
                </a:path>
              </a:pathLst>
            </a:custGeom>
            <a:solidFill>
              <a:srgbClr val="000000"/>
            </a:solidFill>
            <a:ln w="1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19121" name="Group 1172"/>
            <p:cNvGrpSpPr>
              <a:grpSpLocks/>
            </p:cNvGrpSpPr>
            <p:nvPr/>
          </p:nvGrpSpPr>
          <p:grpSpPr bwMode="auto">
            <a:xfrm>
              <a:off x="3180" y="2372"/>
              <a:ext cx="34" cy="41"/>
              <a:chOff x="3180" y="2372"/>
              <a:chExt cx="34" cy="41"/>
            </a:xfrm>
          </p:grpSpPr>
          <p:sp>
            <p:nvSpPr>
              <p:cNvPr id="19722" name="Rectangle 1170"/>
              <p:cNvSpPr>
                <a:spLocks noChangeArrowheads="1"/>
              </p:cNvSpPr>
              <p:nvPr/>
            </p:nvSpPr>
            <p:spPr bwMode="auto">
              <a:xfrm>
                <a:off x="3180" y="2372"/>
                <a:ext cx="34" cy="4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CC0000"/>
                  </a:buClr>
                  <a:buSzPct val="120000"/>
                  <a:buFont typeface="Wingdings" panose="05000000000000000000" pitchFamily="2" charset="2"/>
                  <a:buChar char="F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33CC33"/>
                  </a:buClr>
                  <a:buFont typeface="Wingdings" panose="05000000000000000000" pitchFamily="2" charset="2"/>
                  <a:buChar char="Ø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l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3pPr>
                <a:lvl4pPr marL="1600200" indent="-228600">
                  <a:spcBef>
                    <a:spcPct val="20000"/>
                  </a:spcBef>
                  <a:buSzPct val="90000"/>
                  <a:buFont typeface="Wingdings" panose="05000000000000000000" pitchFamily="2" charset="2"/>
                  <a:buChar char="p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spcBef>
                    <a:spcPct val="20000"/>
                  </a:spcBef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en-US" sz="1800">
                  <a:ea typeface="宋体" panose="02010600030101010101" pitchFamily="2" charset="-122"/>
                </a:endParaRPr>
              </a:p>
            </p:txBody>
          </p:sp>
          <p:sp>
            <p:nvSpPr>
              <p:cNvPr id="19723" name="Rectangle 1171"/>
              <p:cNvSpPr>
                <a:spLocks noChangeArrowheads="1"/>
              </p:cNvSpPr>
              <p:nvPr/>
            </p:nvSpPr>
            <p:spPr bwMode="auto">
              <a:xfrm>
                <a:off x="3180" y="2372"/>
                <a:ext cx="34" cy="41"/>
              </a:xfrm>
              <a:prstGeom prst="rect">
                <a:avLst/>
              </a:prstGeom>
              <a:noFill/>
              <a:ln w="7" cap="rnd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CC0000"/>
                  </a:buClr>
                  <a:buSzPct val="120000"/>
                  <a:buFont typeface="Wingdings" panose="05000000000000000000" pitchFamily="2" charset="2"/>
                  <a:buChar char="F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33CC33"/>
                  </a:buClr>
                  <a:buFont typeface="Wingdings" panose="05000000000000000000" pitchFamily="2" charset="2"/>
                  <a:buChar char="Ø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l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3pPr>
                <a:lvl4pPr marL="1600200" indent="-228600">
                  <a:spcBef>
                    <a:spcPct val="20000"/>
                  </a:spcBef>
                  <a:buSzPct val="90000"/>
                  <a:buFont typeface="Wingdings" panose="05000000000000000000" pitchFamily="2" charset="2"/>
                  <a:buChar char="p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spcBef>
                    <a:spcPct val="20000"/>
                  </a:spcBef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en-US" sz="1800"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19122" name="Group 1175"/>
            <p:cNvGrpSpPr>
              <a:grpSpLocks/>
            </p:cNvGrpSpPr>
            <p:nvPr/>
          </p:nvGrpSpPr>
          <p:grpSpPr bwMode="auto">
            <a:xfrm>
              <a:off x="3249" y="2372"/>
              <a:ext cx="34" cy="41"/>
              <a:chOff x="3249" y="2372"/>
              <a:chExt cx="34" cy="41"/>
            </a:xfrm>
          </p:grpSpPr>
          <p:sp>
            <p:nvSpPr>
              <p:cNvPr id="19720" name="Rectangle 1173"/>
              <p:cNvSpPr>
                <a:spLocks noChangeArrowheads="1"/>
              </p:cNvSpPr>
              <p:nvPr/>
            </p:nvSpPr>
            <p:spPr bwMode="auto">
              <a:xfrm>
                <a:off x="3249" y="2372"/>
                <a:ext cx="34" cy="4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CC0000"/>
                  </a:buClr>
                  <a:buSzPct val="120000"/>
                  <a:buFont typeface="Wingdings" panose="05000000000000000000" pitchFamily="2" charset="2"/>
                  <a:buChar char="F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33CC33"/>
                  </a:buClr>
                  <a:buFont typeface="Wingdings" panose="05000000000000000000" pitchFamily="2" charset="2"/>
                  <a:buChar char="Ø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l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3pPr>
                <a:lvl4pPr marL="1600200" indent="-228600">
                  <a:spcBef>
                    <a:spcPct val="20000"/>
                  </a:spcBef>
                  <a:buSzPct val="90000"/>
                  <a:buFont typeface="Wingdings" panose="05000000000000000000" pitchFamily="2" charset="2"/>
                  <a:buChar char="p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spcBef>
                    <a:spcPct val="20000"/>
                  </a:spcBef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en-US" sz="1800">
                  <a:ea typeface="宋体" panose="02010600030101010101" pitchFamily="2" charset="-122"/>
                </a:endParaRPr>
              </a:p>
            </p:txBody>
          </p:sp>
          <p:sp>
            <p:nvSpPr>
              <p:cNvPr id="19721" name="Rectangle 1174"/>
              <p:cNvSpPr>
                <a:spLocks noChangeArrowheads="1"/>
              </p:cNvSpPr>
              <p:nvPr/>
            </p:nvSpPr>
            <p:spPr bwMode="auto">
              <a:xfrm>
                <a:off x="3249" y="2372"/>
                <a:ext cx="34" cy="41"/>
              </a:xfrm>
              <a:prstGeom prst="rect">
                <a:avLst/>
              </a:prstGeom>
              <a:noFill/>
              <a:ln w="7" cap="rnd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CC0000"/>
                  </a:buClr>
                  <a:buSzPct val="120000"/>
                  <a:buFont typeface="Wingdings" panose="05000000000000000000" pitchFamily="2" charset="2"/>
                  <a:buChar char="F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33CC33"/>
                  </a:buClr>
                  <a:buFont typeface="Wingdings" panose="05000000000000000000" pitchFamily="2" charset="2"/>
                  <a:buChar char="Ø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l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3pPr>
                <a:lvl4pPr marL="1600200" indent="-228600">
                  <a:spcBef>
                    <a:spcPct val="20000"/>
                  </a:spcBef>
                  <a:buSzPct val="90000"/>
                  <a:buFont typeface="Wingdings" panose="05000000000000000000" pitchFamily="2" charset="2"/>
                  <a:buChar char="p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spcBef>
                    <a:spcPct val="20000"/>
                  </a:spcBef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en-US" sz="1800"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19123" name="Group 1178"/>
            <p:cNvGrpSpPr>
              <a:grpSpLocks/>
            </p:cNvGrpSpPr>
            <p:nvPr/>
          </p:nvGrpSpPr>
          <p:grpSpPr bwMode="auto">
            <a:xfrm>
              <a:off x="3318" y="2371"/>
              <a:ext cx="35" cy="41"/>
              <a:chOff x="3318" y="2371"/>
              <a:chExt cx="35" cy="41"/>
            </a:xfrm>
          </p:grpSpPr>
          <p:sp>
            <p:nvSpPr>
              <p:cNvPr id="19718" name="Rectangle 1176"/>
              <p:cNvSpPr>
                <a:spLocks noChangeArrowheads="1"/>
              </p:cNvSpPr>
              <p:nvPr/>
            </p:nvSpPr>
            <p:spPr bwMode="auto">
              <a:xfrm>
                <a:off x="3318" y="2371"/>
                <a:ext cx="35" cy="4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CC0000"/>
                  </a:buClr>
                  <a:buSzPct val="120000"/>
                  <a:buFont typeface="Wingdings" panose="05000000000000000000" pitchFamily="2" charset="2"/>
                  <a:buChar char="F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33CC33"/>
                  </a:buClr>
                  <a:buFont typeface="Wingdings" panose="05000000000000000000" pitchFamily="2" charset="2"/>
                  <a:buChar char="Ø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l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3pPr>
                <a:lvl4pPr marL="1600200" indent="-228600">
                  <a:spcBef>
                    <a:spcPct val="20000"/>
                  </a:spcBef>
                  <a:buSzPct val="90000"/>
                  <a:buFont typeface="Wingdings" panose="05000000000000000000" pitchFamily="2" charset="2"/>
                  <a:buChar char="p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spcBef>
                    <a:spcPct val="20000"/>
                  </a:spcBef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en-US" sz="1800">
                  <a:ea typeface="宋体" panose="02010600030101010101" pitchFamily="2" charset="-122"/>
                </a:endParaRPr>
              </a:p>
            </p:txBody>
          </p:sp>
          <p:sp>
            <p:nvSpPr>
              <p:cNvPr id="19719" name="Rectangle 1177"/>
              <p:cNvSpPr>
                <a:spLocks noChangeArrowheads="1"/>
              </p:cNvSpPr>
              <p:nvPr/>
            </p:nvSpPr>
            <p:spPr bwMode="auto">
              <a:xfrm>
                <a:off x="3318" y="2371"/>
                <a:ext cx="35" cy="41"/>
              </a:xfrm>
              <a:prstGeom prst="rect">
                <a:avLst/>
              </a:prstGeom>
              <a:noFill/>
              <a:ln w="7" cap="rnd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CC0000"/>
                  </a:buClr>
                  <a:buSzPct val="120000"/>
                  <a:buFont typeface="Wingdings" panose="05000000000000000000" pitchFamily="2" charset="2"/>
                  <a:buChar char="F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33CC33"/>
                  </a:buClr>
                  <a:buFont typeface="Wingdings" panose="05000000000000000000" pitchFamily="2" charset="2"/>
                  <a:buChar char="Ø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l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3pPr>
                <a:lvl4pPr marL="1600200" indent="-228600">
                  <a:spcBef>
                    <a:spcPct val="20000"/>
                  </a:spcBef>
                  <a:buSzPct val="90000"/>
                  <a:buFont typeface="Wingdings" panose="05000000000000000000" pitchFamily="2" charset="2"/>
                  <a:buChar char="p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spcBef>
                    <a:spcPct val="20000"/>
                  </a:spcBef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en-US" sz="1800"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19124" name="Rectangle 1179"/>
            <p:cNvSpPr>
              <a:spLocks noChangeArrowheads="1"/>
            </p:cNvSpPr>
            <p:nvPr/>
          </p:nvSpPr>
          <p:spPr bwMode="auto">
            <a:xfrm>
              <a:off x="3169" y="2399"/>
              <a:ext cx="198" cy="1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CC0000"/>
                </a:buClr>
                <a:buSzPct val="120000"/>
                <a:buFont typeface="Wingdings" panose="05000000000000000000" pitchFamily="2" charset="2"/>
                <a:buChar char="F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3CC33"/>
                </a:buClr>
                <a:buFont typeface="Wingdings" panose="05000000000000000000" pitchFamily="2" charset="2"/>
                <a:buChar char="Ø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spcBef>
                  <a:spcPct val="20000"/>
                </a:spcBef>
                <a:buSzPct val="90000"/>
                <a:buFont typeface="Wingdings" panose="05000000000000000000" pitchFamily="2" charset="2"/>
                <a:buChar char="p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1800">
                <a:ea typeface="宋体" panose="02010600030101010101" pitchFamily="2" charset="-122"/>
              </a:endParaRPr>
            </a:p>
          </p:txBody>
        </p:sp>
        <p:sp>
          <p:nvSpPr>
            <p:cNvPr id="19125" name="Line 1180"/>
            <p:cNvSpPr>
              <a:spLocks noChangeShapeType="1"/>
            </p:cNvSpPr>
            <p:nvPr/>
          </p:nvSpPr>
          <p:spPr bwMode="auto">
            <a:xfrm>
              <a:off x="3440" y="2508"/>
              <a:ext cx="1" cy="156"/>
            </a:xfrm>
            <a:prstGeom prst="line">
              <a:avLst/>
            </a:prstGeom>
            <a:noFill/>
            <a:ln w="5" cap="rnd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126" name="Line 1181"/>
            <p:cNvSpPr>
              <a:spLocks noChangeShapeType="1"/>
            </p:cNvSpPr>
            <p:nvPr/>
          </p:nvSpPr>
          <p:spPr bwMode="auto">
            <a:xfrm>
              <a:off x="3337" y="1986"/>
              <a:ext cx="1" cy="678"/>
            </a:xfrm>
            <a:prstGeom prst="line">
              <a:avLst/>
            </a:prstGeom>
            <a:noFill/>
            <a:ln w="5" cap="rnd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19127" name="Group 1193"/>
            <p:cNvGrpSpPr>
              <a:grpSpLocks/>
            </p:cNvGrpSpPr>
            <p:nvPr/>
          </p:nvGrpSpPr>
          <p:grpSpPr bwMode="auto">
            <a:xfrm>
              <a:off x="3320" y="2286"/>
              <a:ext cx="71" cy="54"/>
              <a:chOff x="3320" y="2286"/>
              <a:chExt cx="71" cy="54"/>
            </a:xfrm>
          </p:grpSpPr>
          <p:grpSp>
            <p:nvGrpSpPr>
              <p:cNvPr id="19707" name="Group 1184"/>
              <p:cNvGrpSpPr>
                <a:grpSpLocks/>
              </p:cNvGrpSpPr>
              <p:nvPr/>
            </p:nvGrpSpPr>
            <p:grpSpPr bwMode="auto">
              <a:xfrm>
                <a:off x="3320" y="2286"/>
                <a:ext cx="35" cy="27"/>
                <a:chOff x="3320" y="2286"/>
                <a:chExt cx="35" cy="27"/>
              </a:xfrm>
            </p:grpSpPr>
            <p:sp>
              <p:nvSpPr>
                <p:cNvPr id="19716" name="Freeform 1182"/>
                <p:cNvSpPr>
                  <a:spLocks/>
                </p:cNvSpPr>
                <p:nvPr/>
              </p:nvSpPr>
              <p:spPr bwMode="auto">
                <a:xfrm>
                  <a:off x="3320" y="2286"/>
                  <a:ext cx="35" cy="27"/>
                </a:xfrm>
                <a:custGeom>
                  <a:avLst/>
                  <a:gdLst>
                    <a:gd name="T0" fmla="*/ 18 w 35"/>
                    <a:gd name="T1" fmla="*/ 27 h 27"/>
                    <a:gd name="T2" fmla="*/ 35 w 35"/>
                    <a:gd name="T3" fmla="*/ 0 h 27"/>
                    <a:gd name="T4" fmla="*/ 0 w 35"/>
                    <a:gd name="T5" fmla="*/ 0 h 27"/>
                    <a:gd name="T6" fmla="*/ 18 w 35"/>
                    <a:gd name="T7" fmla="*/ 27 h 27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5" h="27">
                      <a:moveTo>
                        <a:pt x="18" y="27"/>
                      </a:moveTo>
                      <a:lnTo>
                        <a:pt x="35" y="0"/>
                      </a:lnTo>
                      <a:lnTo>
                        <a:pt x="0" y="0"/>
                      </a:lnTo>
                      <a:lnTo>
                        <a:pt x="18" y="2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9717" name="Freeform 1183"/>
                <p:cNvSpPr>
                  <a:spLocks/>
                </p:cNvSpPr>
                <p:nvPr/>
              </p:nvSpPr>
              <p:spPr bwMode="auto">
                <a:xfrm>
                  <a:off x="3320" y="2286"/>
                  <a:ext cx="35" cy="27"/>
                </a:xfrm>
                <a:custGeom>
                  <a:avLst/>
                  <a:gdLst>
                    <a:gd name="T0" fmla="*/ 18 w 35"/>
                    <a:gd name="T1" fmla="*/ 27 h 27"/>
                    <a:gd name="T2" fmla="*/ 35 w 35"/>
                    <a:gd name="T3" fmla="*/ 0 h 27"/>
                    <a:gd name="T4" fmla="*/ 0 w 35"/>
                    <a:gd name="T5" fmla="*/ 0 h 27"/>
                    <a:gd name="T6" fmla="*/ 18 w 35"/>
                    <a:gd name="T7" fmla="*/ 27 h 27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5" h="27">
                      <a:moveTo>
                        <a:pt x="18" y="27"/>
                      </a:moveTo>
                      <a:lnTo>
                        <a:pt x="35" y="0"/>
                      </a:lnTo>
                      <a:lnTo>
                        <a:pt x="0" y="0"/>
                      </a:lnTo>
                      <a:lnTo>
                        <a:pt x="18" y="27"/>
                      </a:lnTo>
                      <a:close/>
                    </a:path>
                  </a:pathLst>
                </a:custGeom>
                <a:noFill/>
                <a:ln w="5" cap="rnd">
                  <a:solidFill>
                    <a:srgbClr val="80808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9708" name="Group 1187"/>
              <p:cNvGrpSpPr>
                <a:grpSpLocks/>
              </p:cNvGrpSpPr>
              <p:nvPr/>
            </p:nvGrpSpPr>
            <p:grpSpPr bwMode="auto">
              <a:xfrm>
                <a:off x="3320" y="2313"/>
                <a:ext cx="35" cy="27"/>
                <a:chOff x="3320" y="2313"/>
                <a:chExt cx="35" cy="27"/>
              </a:xfrm>
            </p:grpSpPr>
            <p:sp>
              <p:nvSpPr>
                <p:cNvPr id="19714" name="Freeform 1185"/>
                <p:cNvSpPr>
                  <a:spLocks/>
                </p:cNvSpPr>
                <p:nvPr/>
              </p:nvSpPr>
              <p:spPr bwMode="auto">
                <a:xfrm>
                  <a:off x="3320" y="2313"/>
                  <a:ext cx="35" cy="27"/>
                </a:xfrm>
                <a:custGeom>
                  <a:avLst/>
                  <a:gdLst>
                    <a:gd name="T0" fmla="*/ 18 w 35"/>
                    <a:gd name="T1" fmla="*/ 0 h 27"/>
                    <a:gd name="T2" fmla="*/ 35 w 35"/>
                    <a:gd name="T3" fmla="*/ 27 h 27"/>
                    <a:gd name="T4" fmla="*/ 0 w 35"/>
                    <a:gd name="T5" fmla="*/ 27 h 27"/>
                    <a:gd name="T6" fmla="*/ 18 w 35"/>
                    <a:gd name="T7" fmla="*/ 0 h 27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5" h="27">
                      <a:moveTo>
                        <a:pt x="18" y="0"/>
                      </a:moveTo>
                      <a:lnTo>
                        <a:pt x="35" y="27"/>
                      </a:lnTo>
                      <a:lnTo>
                        <a:pt x="0" y="27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9715" name="Freeform 1186"/>
                <p:cNvSpPr>
                  <a:spLocks/>
                </p:cNvSpPr>
                <p:nvPr/>
              </p:nvSpPr>
              <p:spPr bwMode="auto">
                <a:xfrm>
                  <a:off x="3320" y="2313"/>
                  <a:ext cx="35" cy="27"/>
                </a:xfrm>
                <a:custGeom>
                  <a:avLst/>
                  <a:gdLst>
                    <a:gd name="T0" fmla="*/ 18 w 35"/>
                    <a:gd name="T1" fmla="*/ 0 h 27"/>
                    <a:gd name="T2" fmla="*/ 35 w 35"/>
                    <a:gd name="T3" fmla="*/ 27 h 27"/>
                    <a:gd name="T4" fmla="*/ 0 w 35"/>
                    <a:gd name="T5" fmla="*/ 27 h 27"/>
                    <a:gd name="T6" fmla="*/ 18 w 35"/>
                    <a:gd name="T7" fmla="*/ 0 h 27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5" h="27">
                      <a:moveTo>
                        <a:pt x="18" y="0"/>
                      </a:moveTo>
                      <a:lnTo>
                        <a:pt x="35" y="27"/>
                      </a:lnTo>
                      <a:lnTo>
                        <a:pt x="0" y="27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noFill/>
                <a:ln w="5" cap="rnd">
                  <a:solidFill>
                    <a:srgbClr val="80808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19709" name="Line 1188"/>
              <p:cNvSpPr>
                <a:spLocks noChangeShapeType="1"/>
              </p:cNvSpPr>
              <p:nvPr/>
            </p:nvSpPr>
            <p:spPr bwMode="auto">
              <a:xfrm flipH="1">
                <a:off x="3339" y="2313"/>
                <a:ext cx="34" cy="1"/>
              </a:xfrm>
              <a:prstGeom prst="line">
                <a:avLst/>
              </a:prstGeom>
              <a:noFill/>
              <a:ln w="5" cap="rnd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710" name="Line 1189"/>
              <p:cNvSpPr>
                <a:spLocks noChangeShapeType="1"/>
              </p:cNvSpPr>
              <p:nvPr/>
            </p:nvSpPr>
            <p:spPr bwMode="auto">
              <a:xfrm>
                <a:off x="3373" y="2301"/>
                <a:ext cx="1" cy="22"/>
              </a:xfrm>
              <a:prstGeom prst="line">
                <a:avLst/>
              </a:prstGeom>
              <a:noFill/>
              <a:ln w="5" cap="rnd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711" name="Line 1190"/>
              <p:cNvSpPr>
                <a:spLocks noChangeShapeType="1"/>
              </p:cNvSpPr>
              <p:nvPr/>
            </p:nvSpPr>
            <p:spPr bwMode="auto">
              <a:xfrm flipH="1">
                <a:off x="3372" y="2301"/>
                <a:ext cx="12" cy="1"/>
              </a:xfrm>
              <a:prstGeom prst="line">
                <a:avLst/>
              </a:prstGeom>
              <a:noFill/>
              <a:ln w="5" cap="rnd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712" name="Line 1191"/>
              <p:cNvSpPr>
                <a:spLocks noChangeShapeType="1"/>
              </p:cNvSpPr>
              <p:nvPr/>
            </p:nvSpPr>
            <p:spPr bwMode="auto">
              <a:xfrm flipH="1">
                <a:off x="3372" y="2324"/>
                <a:ext cx="12" cy="1"/>
              </a:xfrm>
              <a:prstGeom prst="line">
                <a:avLst/>
              </a:prstGeom>
              <a:noFill/>
              <a:ln w="5" cap="rnd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713" name="Freeform 1192"/>
              <p:cNvSpPr>
                <a:spLocks/>
              </p:cNvSpPr>
              <p:nvPr/>
            </p:nvSpPr>
            <p:spPr bwMode="auto">
              <a:xfrm>
                <a:off x="3384" y="2301"/>
                <a:ext cx="7" cy="23"/>
              </a:xfrm>
              <a:custGeom>
                <a:avLst/>
                <a:gdLst>
                  <a:gd name="T0" fmla="*/ 0 w 7"/>
                  <a:gd name="T1" fmla="*/ 0 h 23"/>
                  <a:gd name="T2" fmla="*/ 7 w 7"/>
                  <a:gd name="T3" fmla="*/ 12 h 23"/>
                  <a:gd name="T4" fmla="*/ 0 w 7"/>
                  <a:gd name="T5" fmla="*/ 23 h 2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7" h="23">
                    <a:moveTo>
                      <a:pt x="0" y="0"/>
                    </a:moveTo>
                    <a:cubicBezTo>
                      <a:pt x="3" y="4"/>
                      <a:pt x="7" y="8"/>
                      <a:pt x="7" y="12"/>
                    </a:cubicBezTo>
                    <a:cubicBezTo>
                      <a:pt x="7" y="16"/>
                      <a:pt x="3" y="19"/>
                      <a:pt x="0" y="23"/>
                    </a:cubicBezTo>
                  </a:path>
                </a:pathLst>
              </a:custGeom>
              <a:noFill/>
              <a:ln w="5" cap="rnd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19128" name="Line 1194"/>
            <p:cNvSpPr>
              <a:spLocks noChangeShapeType="1"/>
            </p:cNvSpPr>
            <p:nvPr/>
          </p:nvSpPr>
          <p:spPr bwMode="auto">
            <a:xfrm>
              <a:off x="3268" y="2013"/>
              <a:ext cx="1" cy="692"/>
            </a:xfrm>
            <a:prstGeom prst="line">
              <a:avLst/>
            </a:prstGeom>
            <a:noFill/>
            <a:ln w="11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19129" name="Group 1201"/>
            <p:cNvGrpSpPr>
              <a:grpSpLocks/>
            </p:cNvGrpSpPr>
            <p:nvPr/>
          </p:nvGrpSpPr>
          <p:grpSpPr bwMode="auto">
            <a:xfrm>
              <a:off x="3250" y="2284"/>
              <a:ext cx="35" cy="54"/>
              <a:chOff x="3250" y="2284"/>
              <a:chExt cx="35" cy="54"/>
            </a:xfrm>
          </p:grpSpPr>
          <p:grpSp>
            <p:nvGrpSpPr>
              <p:cNvPr id="19701" name="Group 1197"/>
              <p:cNvGrpSpPr>
                <a:grpSpLocks/>
              </p:cNvGrpSpPr>
              <p:nvPr/>
            </p:nvGrpSpPr>
            <p:grpSpPr bwMode="auto">
              <a:xfrm>
                <a:off x="3250" y="2284"/>
                <a:ext cx="35" cy="27"/>
                <a:chOff x="3250" y="2284"/>
                <a:chExt cx="35" cy="27"/>
              </a:xfrm>
            </p:grpSpPr>
            <p:sp>
              <p:nvSpPr>
                <p:cNvPr id="19705" name="Freeform 1195"/>
                <p:cNvSpPr>
                  <a:spLocks/>
                </p:cNvSpPr>
                <p:nvPr/>
              </p:nvSpPr>
              <p:spPr bwMode="auto">
                <a:xfrm>
                  <a:off x="3250" y="2284"/>
                  <a:ext cx="35" cy="27"/>
                </a:xfrm>
                <a:custGeom>
                  <a:avLst/>
                  <a:gdLst>
                    <a:gd name="T0" fmla="*/ 17 w 35"/>
                    <a:gd name="T1" fmla="*/ 27 h 27"/>
                    <a:gd name="T2" fmla="*/ 35 w 35"/>
                    <a:gd name="T3" fmla="*/ 0 h 27"/>
                    <a:gd name="T4" fmla="*/ 0 w 35"/>
                    <a:gd name="T5" fmla="*/ 0 h 27"/>
                    <a:gd name="T6" fmla="*/ 17 w 35"/>
                    <a:gd name="T7" fmla="*/ 27 h 27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5" h="27">
                      <a:moveTo>
                        <a:pt x="17" y="27"/>
                      </a:moveTo>
                      <a:lnTo>
                        <a:pt x="35" y="0"/>
                      </a:lnTo>
                      <a:lnTo>
                        <a:pt x="0" y="0"/>
                      </a:lnTo>
                      <a:lnTo>
                        <a:pt x="17" y="2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9706" name="Freeform 1196"/>
                <p:cNvSpPr>
                  <a:spLocks/>
                </p:cNvSpPr>
                <p:nvPr/>
              </p:nvSpPr>
              <p:spPr bwMode="auto">
                <a:xfrm>
                  <a:off x="3250" y="2284"/>
                  <a:ext cx="35" cy="27"/>
                </a:xfrm>
                <a:custGeom>
                  <a:avLst/>
                  <a:gdLst>
                    <a:gd name="T0" fmla="*/ 17 w 35"/>
                    <a:gd name="T1" fmla="*/ 27 h 27"/>
                    <a:gd name="T2" fmla="*/ 35 w 35"/>
                    <a:gd name="T3" fmla="*/ 0 h 27"/>
                    <a:gd name="T4" fmla="*/ 0 w 35"/>
                    <a:gd name="T5" fmla="*/ 0 h 27"/>
                    <a:gd name="T6" fmla="*/ 17 w 35"/>
                    <a:gd name="T7" fmla="*/ 27 h 27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5" h="27">
                      <a:moveTo>
                        <a:pt x="17" y="27"/>
                      </a:moveTo>
                      <a:lnTo>
                        <a:pt x="35" y="0"/>
                      </a:lnTo>
                      <a:lnTo>
                        <a:pt x="0" y="0"/>
                      </a:lnTo>
                      <a:lnTo>
                        <a:pt x="17" y="27"/>
                      </a:lnTo>
                      <a:close/>
                    </a:path>
                  </a:pathLst>
                </a:custGeom>
                <a:noFill/>
                <a:ln w="5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9702" name="Group 1200"/>
              <p:cNvGrpSpPr>
                <a:grpSpLocks/>
              </p:cNvGrpSpPr>
              <p:nvPr/>
            </p:nvGrpSpPr>
            <p:grpSpPr bwMode="auto">
              <a:xfrm>
                <a:off x="3250" y="2311"/>
                <a:ext cx="35" cy="27"/>
                <a:chOff x="3250" y="2311"/>
                <a:chExt cx="35" cy="27"/>
              </a:xfrm>
            </p:grpSpPr>
            <p:sp>
              <p:nvSpPr>
                <p:cNvPr id="19703" name="Freeform 1198"/>
                <p:cNvSpPr>
                  <a:spLocks/>
                </p:cNvSpPr>
                <p:nvPr/>
              </p:nvSpPr>
              <p:spPr bwMode="auto">
                <a:xfrm>
                  <a:off x="3250" y="2311"/>
                  <a:ext cx="35" cy="27"/>
                </a:xfrm>
                <a:custGeom>
                  <a:avLst/>
                  <a:gdLst>
                    <a:gd name="T0" fmla="*/ 17 w 35"/>
                    <a:gd name="T1" fmla="*/ 0 h 27"/>
                    <a:gd name="T2" fmla="*/ 35 w 35"/>
                    <a:gd name="T3" fmla="*/ 27 h 27"/>
                    <a:gd name="T4" fmla="*/ 0 w 35"/>
                    <a:gd name="T5" fmla="*/ 27 h 27"/>
                    <a:gd name="T6" fmla="*/ 17 w 35"/>
                    <a:gd name="T7" fmla="*/ 0 h 27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5" h="27">
                      <a:moveTo>
                        <a:pt x="17" y="0"/>
                      </a:moveTo>
                      <a:lnTo>
                        <a:pt x="35" y="27"/>
                      </a:lnTo>
                      <a:lnTo>
                        <a:pt x="0" y="27"/>
                      </a:lnTo>
                      <a:lnTo>
                        <a:pt x="17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9704" name="Freeform 1199"/>
                <p:cNvSpPr>
                  <a:spLocks/>
                </p:cNvSpPr>
                <p:nvPr/>
              </p:nvSpPr>
              <p:spPr bwMode="auto">
                <a:xfrm>
                  <a:off x="3250" y="2311"/>
                  <a:ext cx="35" cy="27"/>
                </a:xfrm>
                <a:custGeom>
                  <a:avLst/>
                  <a:gdLst>
                    <a:gd name="T0" fmla="*/ 17 w 35"/>
                    <a:gd name="T1" fmla="*/ 0 h 27"/>
                    <a:gd name="T2" fmla="*/ 35 w 35"/>
                    <a:gd name="T3" fmla="*/ 27 h 27"/>
                    <a:gd name="T4" fmla="*/ 0 w 35"/>
                    <a:gd name="T5" fmla="*/ 27 h 27"/>
                    <a:gd name="T6" fmla="*/ 17 w 35"/>
                    <a:gd name="T7" fmla="*/ 0 h 27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5" h="27">
                      <a:moveTo>
                        <a:pt x="17" y="0"/>
                      </a:moveTo>
                      <a:lnTo>
                        <a:pt x="35" y="27"/>
                      </a:lnTo>
                      <a:lnTo>
                        <a:pt x="0" y="27"/>
                      </a:lnTo>
                      <a:lnTo>
                        <a:pt x="17" y="0"/>
                      </a:lnTo>
                      <a:close/>
                    </a:path>
                  </a:pathLst>
                </a:custGeom>
                <a:noFill/>
                <a:ln w="5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  <p:sp>
          <p:nvSpPr>
            <p:cNvPr id="19130" name="Freeform 1202"/>
            <p:cNvSpPr>
              <a:spLocks noEditPoints="1"/>
            </p:cNvSpPr>
            <p:nvPr/>
          </p:nvSpPr>
          <p:spPr bwMode="auto">
            <a:xfrm>
              <a:off x="3178" y="2388"/>
              <a:ext cx="3" cy="230"/>
            </a:xfrm>
            <a:custGeom>
              <a:avLst/>
              <a:gdLst>
                <a:gd name="T0" fmla="*/ 0 w 33"/>
                <a:gd name="T1" fmla="*/ 0 h 2447"/>
                <a:gd name="T2" fmla="*/ 0 w 33"/>
                <a:gd name="T3" fmla="*/ 2 h 2447"/>
                <a:gd name="T4" fmla="*/ 0 w 33"/>
                <a:gd name="T5" fmla="*/ 2 h 2447"/>
                <a:gd name="T6" fmla="*/ 0 w 33"/>
                <a:gd name="T7" fmla="*/ 2 h 2447"/>
                <a:gd name="T8" fmla="*/ 0 w 33"/>
                <a:gd name="T9" fmla="*/ 0 h 2447"/>
                <a:gd name="T10" fmla="*/ 0 w 33"/>
                <a:gd name="T11" fmla="*/ 0 h 2447"/>
                <a:gd name="T12" fmla="*/ 0 w 33"/>
                <a:gd name="T13" fmla="*/ 0 h 2447"/>
                <a:gd name="T14" fmla="*/ 0 w 33"/>
                <a:gd name="T15" fmla="*/ 3 h 2447"/>
                <a:gd name="T16" fmla="*/ 0 w 33"/>
                <a:gd name="T17" fmla="*/ 5 h 2447"/>
                <a:gd name="T18" fmla="*/ 0 w 33"/>
                <a:gd name="T19" fmla="*/ 6 h 2447"/>
                <a:gd name="T20" fmla="*/ 0 w 33"/>
                <a:gd name="T21" fmla="*/ 5 h 2447"/>
                <a:gd name="T22" fmla="*/ 0 w 33"/>
                <a:gd name="T23" fmla="*/ 3 h 2447"/>
                <a:gd name="T24" fmla="*/ 0 w 33"/>
                <a:gd name="T25" fmla="*/ 3 h 2447"/>
                <a:gd name="T26" fmla="*/ 0 w 33"/>
                <a:gd name="T27" fmla="*/ 3 h 2447"/>
                <a:gd name="T28" fmla="*/ 0 w 33"/>
                <a:gd name="T29" fmla="*/ 7 h 2447"/>
                <a:gd name="T30" fmla="*/ 0 w 33"/>
                <a:gd name="T31" fmla="*/ 9 h 2447"/>
                <a:gd name="T32" fmla="*/ 0 w 33"/>
                <a:gd name="T33" fmla="*/ 9 h 2447"/>
                <a:gd name="T34" fmla="*/ 0 w 33"/>
                <a:gd name="T35" fmla="*/ 9 h 2447"/>
                <a:gd name="T36" fmla="*/ 0 w 33"/>
                <a:gd name="T37" fmla="*/ 7 h 2447"/>
                <a:gd name="T38" fmla="*/ 0 w 33"/>
                <a:gd name="T39" fmla="*/ 6 h 2447"/>
                <a:gd name="T40" fmla="*/ 0 w 33"/>
                <a:gd name="T41" fmla="*/ 7 h 2447"/>
                <a:gd name="T42" fmla="*/ 0 w 33"/>
                <a:gd name="T43" fmla="*/ 10 h 2447"/>
                <a:gd name="T44" fmla="*/ 0 w 33"/>
                <a:gd name="T45" fmla="*/ 12 h 2447"/>
                <a:gd name="T46" fmla="*/ 0 w 33"/>
                <a:gd name="T47" fmla="*/ 12 h 2447"/>
                <a:gd name="T48" fmla="*/ 0 w 33"/>
                <a:gd name="T49" fmla="*/ 12 h 2447"/>
                <a:gd name="T50" fmla="*/ 0 w 33"/>
                <a:gd name="T51" fmla="*/ 10 h 2447"/>
                <a:gd name="T52" fmla="*/ 0 w 33"/>
                <a:gd name="T53" fmla="*/ 10 h 2447"/>
                <a:gd name="T54" fmla="*/ 0 w 33"/>
                <a:gd name="T55" fmla="*/ 10 h 2447"/>
                <a:gd name="T56" fmla="*/ 0 w 33"/>
                <a:gd name="T57" fmla="*/ 13 h 2447"/>
                <a:gd name="T58" fmla="*/ 0 w 33"/>
                <a:gd name="T59" fmla="*/ 15 h 2447"/>
                <a:gd name="T60" fmla="*/ 0 w 33"/>
                <a:gd name="T61" fmla="*/ 15 h 2447"/>
                <a:gd name="T62" fmla="*/ 0 w 33"/>
                <a:gd name="T63" fmla="*/ 15 h 2447"/>
                <a:gd name="T64" fmla="*/ 0 w 33"/>
                <a:gd name="T65" fmla="*/ 13 h 2447"/>
                <a:gd name="T66" fmla="*/ 0 w 33"/>
                <a:gd name="T67" fmla="*/ 13 h 2447"/>
                <a:gd name="T68" fmla="*/ 0 w 33"/>
                <a:gd name="T69" fmla="*/ 13 h 2447"/>
                <a:gd name="T70" fmla="*/ 0 w 33"/>
                <a:gd name="T71" fmla="*/ 16 h 2447"/>
                <a:gd name="T72" fmla="*/ 0 w 33"/>
                <a:gd name="T73" fmla="*/ 18 h 2447"/>
                <a:gd name="T74" fmla="*/ 0 w 33"/>
                <a:gd name="T75" fmla="*/ 19 h 2447"/>
                <a:gd name="T76" fmla="*/ 0 w 33"/>
                <a:gd name="T77" fmla="*/ 18 h 2447"/>
                <a:gd name="T78" fmla="*/ 0 w 33"/>
                <a:gd name="T79" fmla="*/ 16 h 2447"/>
                <a:gd name="T80" fmla="*/ 0 w 33"/>
                <a:gd name="T81" fmla="*/ 16 h 2447"/>
                <a:gd name="T82" fmla="*/ 0 w 33"/>
                <a:gd name="T83" fmla="*/ 16 h 2447"/>
                <a:gd name="T84" fmla="*/ 0 w 33"/>
                <a:gd name="T85" fmla="*/ 20 h 2447"/>
                <a:gd name="T86" fmla="*/ 0 w 33"/>
                <a:gd name="T87" fmla="*/ 21 h 2447"/>
                <a:gd name="T88" fmla="*/ 0 w 33"/>
                <a:gd name="T89" fmla="*/ 22 h 2447"/>
                <a:gd name="T90" fmla="*/ 0 w 33"/>
                <a:gd name="T91" fmla="*/ 21 h 2447"/>
                <a:gd name="T92" fmla="*/ 0 w 33"/>
                <a:gd name="T93" fmla="*/ 20 h 2447"/>
                <a:gd name="T94" fmla="*/ 0 w 33"/>
                <a:gd name="T95" fmla="*/ 19 h 2447"/>
                <a:gd name="T96" fmla="*/ 0 w 33"/>
                <a:gd name="T97" fmla="*/ 20 h 244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33" h="2447">
                  <a:moveTo>
                    <a:pt x="33" y="17"/>
                  </a:moveTo>
                  <a:lnTo>
                    <a:pt x="33" y="250"/>
                  </a:lnTo>
                  <a:cubicBezTo>
                    <a:pt x="33" y="259"/>
                    <a:pt x="26" y="267"/>
                    <a:pt x="16" y="267"/>
                  </a:cubicBezTo>
                  <a:cubicBezTo>
                    <a:pt x="7" y="267"/>
                    <a:pt x="0" y="259"/>
                    <a:pt x="0" y="250"/>
                  </a:cubicBezTo>
                  <a:lnTo>
                    <a:pt x="0" y="17"/>
                  </a:lnTo>
                  <a:cubicBezTo>
                    <a:pt x="0" y="8"/>
                    <a:pt x="7" y="0"/>
                    <a:pt x="16" y="0"/>
                  </a:cubicBezTo>
                  <a:cubicBezTo>
                    <a:pt x="26" y="0"/>
                    <a:pt x="33" y="8"/>
                    <a:pt x="33" y="17"/>
                  </a:cubicBezTo>
                  <a:close/>
                  <a:moveTo>
                    <a:pt x="33" y="383"/>
                  </a:moveTo>
                  <a:lnTo>
                    <a:pt x="33" y="617"/>
                  </a:lnTo>
                  <a:cubicBezTo>
                    <a:pt x="33" y="626"/>
                    <a:pt x="26" y="633"/>
                    <a:pt x="16" y="633"/>
                  </a:cubicBezTo>
                  <a:cubicBezTo>
                    <a:pt x="7" y="633"/>
                    <a:pt x="0" y="626"/>
                    <a:pt x="0" y="617"/>
                  </a:cubicBezTo>
                  <a:lnTo>
                    <a:pt x="0" y="383"/>
                  </a:lnTo>
                  <a:cubicBezTo>
                    <a:pt x="0" y="374"/>
                    <a:pt x="7" y="367"/>
                    <a:pt x="16" y="367"/>
                  </a:cubicBezTo>
                  <a:cubicBezTo>
                    <a:pt x="26" y="367"/>
                    <a:pt x="33" y="374"/>
                    <a:pt x="33" y="383"/>
                  </a:cubicBezTo>
                  <a:close/>
                  <a:moveTo>
                    <a:pt x="33" y="750"/>
                  </a:moveTo>
                  <a:lnTo>
                    <a:pt x="33" y="983"/>
                  </a:lnTo>
                  <a:cubicBezTo>
                    <a:pt x="33" y="993"/>
                    <a:pt x="26" y="1000"/>
                    <a:pt x="16" y="1000"/>
                  </a:cubicBezTo>
                  <a:cubicBezTo>
                    <a:pt x="7" y="1000"/>
                    <a:pt x="0" y="993"/>
                    <a:pt x="0" y="983"/>
                  </a:cubicBezTo>
                  <a:lnTo>
                    <a:pt x="0" y="750"/>
                  </a:lnTo>
                  <a:cubicBezTo>
                    <a:pt x="0" y="741"/>
                    <a:pt x="7" y="733"/>
                    <a:pt x="16" y="733"/>
                  </a:cubicBezTo>
                  <a:cubicBezTo>
                    <a:pt x="26" y="733"/>
                    <a:pt x="33" y="741"/>
                    <a:pt x="33" y="750"/>
                  </a:cubicBezTo>
                  <a:close/>
                  <a:moveTo>
                    <a:pt x="33" y="1117"/>
                  </a:moveTo>
                  <a:lnTo>
                    <a:pt x="33" y="1350"/>
                  </a:lnTo>
                  <a:cubicBezTo>
                    <a:pt x="33" y="1359"/>
                    <a:pt x="26" y="1367"/>
                    <a:pt x="16" y="1367"/>
                  </a:cubicBezTo>
                  <a:cubicBezTo>
                    <a:pt x="7" y="1367"/>
                    <a:pt x="0" y="1359"/>
                    <a:pt x="0" y="1350"/>
                  </a:cubicBezTo>
                  <a:lnTo>
                    <a:pt x="0" y="1117"/>
                  </a:lnTo>
                  <a:cubicBezTo>
                    <a:pt x="0" y="1108"/>
                    <a:pt x="7" y="1100"/>
                    <a:pt x="16" y="1100"/>
                  </a:cubicBezTo>
                  <a:cubicBezTo>
                    <a:pt x="26" y="1100"/>
                    <a:pt x="33" y="1108"/>
                    <a:pt x="33" y="1117"/>
                  </a:cubicBezTo>
                  <a:close/>
                  <a:moveTo>
                    <a:pt x="33" y="1483"/>
                  </a:moveTo>
                  <a:lnTo>
                    <a:pt x="33" y="1717"/>
                  </a:lnTo>
                  <a:cubicBezTo>
                    <a:pt x="33" y="1726"/>
                    <a:pt x="26" y="1733"/>
                    <a:pt x="16" y="1733"/>
                  </a:cubicBezTo>
                  <a:cubicBezTo>
                    <a:pt x="7" y="1733"/>
                    <a:pt x="0" y="1726"/>
                    <a:pt x="0" y="1717"/>
                  </a:cubicBezTo>
                  <a:lnTo>
                    <a:pt x="0" y="1483"/>
                  </a:lnTo>
                  <a:cubicBezTo>
                    <a:pt x="0" y="1474"/>
                    <a:pt x="7" y="1467"/>
                    <a:pt x="16" y="1467"/>
                  </a:cubicBezTo>
                  <a:cubicBezTo>
                    <a:pt x="26" y="1467"/>
                    <a:pt x="33" y="1474"/>
                    <a:pt x="33" y="1483"/>
                  </a:cubicBezTo>
                  <a:close/>
                  <a:moveTo>
                    <a:pt x="33" y="1850"/>
                  </a:moveTo>
                  <a:lnTo>
                    <a:pt x="33" y="2083"/>
                  </a:lnTo>
                  <a:cubicBezTo>
                    <a:pt x="33" y="2093"/>
                    <a:pt x="26" y="2100"/>
                    <a:pt x="16" y="2100"/>
                  </a:cubicBezTo>
                  <a:cubicBezTo>
                    <a:pt x="7" y="2100"/>
                    <a:pt x="0" y="2093"/>
                    <a:pt x="0" y="2083"/>
                  </a:cubicBezTo>
                  <a:lnTo>
                    <a:pt x="0" y="1850"/>
                  </a:lnTo>
                  <a:cubicBezTo>
                    <a:pt x="0" y="1841"/>
                    <a:pt x="7" y="1833"/>
                    <a:pt x="16" y="1833"/>
                  </a:cubicBezTo>
                  <a:cubicBezTo>
                    <a:pt x="26" y="1833"/>
                    <a:pt x="33" y="1841"/>
                    <a:pt x="33" y="1850"/>
                  </a:cubicBezTo>
                  <a:close/>
                  <a:moveTo>
                    <a:pt x="33" y="2217"/>
                  </a:moveTo>
                  <a:lnTo>
                    <a:pt x="33" y="2430"/>
                  </a:lnTo>
                  <a:cubicBezTo>
                    <a:pt x="33" y="2439"/>
                    <a:pt x="26" y="2447"/>
                    <a:pt x="16" y="2447"/>
                  </a:cubicBezTo>
                  <a:cubicBezTo>
                    <a:pt x="7" y="2447"/>
                    <a:pt x="0" y="2439"/>
                    <a:pt x="0" y="2430"/>
                  </a:cubicBezTo>
                  <a:lnTo>
                    <a:pt x="0" y="2217"/>
                  </a:lnTo>
                  <a:cubicBezTo>
                    <a:pt x="0" y="2208"/>
                    <a:pt x="7" y="2200"/>
                    <a:pt x="16" y="2200"/>
                  </a:cubicBezTo>
                  <a:cubicBezTo>
                    <a:pt x="26" y="2200"/>
                    <a:pt x="33" y="2208"/>
                    <a:pt x="33" y="2217"/>
                  </a:cubicBezTo>
                  <a:close/>
                </a:path>
              </a:pathLst>
            </a:custGeom>
            <a:solidFill>
              <a:srgbClr val="000000"/>
            </a:solidFill>
            <a:ln w="1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131" name="Freeform 1203"/>
            <p:cNvSpPr>
              <a:spLocks noEditPoints="1"/>
            </p:cNvSpPr>
            <p:nvPr/>
          </p:nvSpPr>
          <p:spPr bwMode="auto">
            <a:xfrm>
              <a:off x="3212" y="2388"/>
              <a:ext cx="4" cy="231"/>
            </a:xfrm>
            <a:custGeom>
              <a:avLst/>
              <a:gdLst>
                <a:gd name="T0" fmla="*/ 0 w 33"/>
                <a:gd name="T1" fmla="*/ 0 h 2453"/>
                <a:gd name="T2" fmla="*/ 0 w 33"/>
                <a:gd name="T3" fmla="*/ 2 h 2453"/>
                <a:gd name="T4" fmla="*/ 0 w 33"/>
                <a:gd name="T5" fmla="*/ 2 h 2453"/>
                <a:gd name="T6" fmla="*/ 0 w 33"/>
                <a:gd name="T7" fmla="*/ 2 h 2453"/>
                <a:gd name="T8" fmla="*/ 0 w 33"/>
                <a:gd name="T9" fmla="*/ 0 h 2453"/>
                <a:gd name="T10" fmla="*/ 0 w 33"/>
                <a:gd name="T11" fmla="*/ 0 h 2453"/>
                <a:gd name="T12" fmla="*/ 0 w 33"/>
                <a:gd name="T13" fmla="*/ 0 h 2453"/>
                <a:gd name="T14" fmla="*/ 0 w 33"/>
                <a:gd name="T15" fmla="*/ 3 h 2453"/>
                <a:gd name="T16" fmla="*/ 0 w 33"/>
                <a:gd name="T17" fmla="*/ 5 h 2453"/>
                <a:gd name="T18" fmla="*/ 0 w 33"/>
                <a:gd name="T19" fmla="*/ 6 h 2453"/>
                <a:gd name="T20" fmla="*/ 0 w 33"/>
                <a:gd name="T21" fmla="*/ 5 h 2453"/>
                <a:gd name="T22" fmla="*/ 0 w 33"/>
                <a:gd name="T23" fmla="*/ 3 h 2453"/>
                <a:gd name="T24" fmla="*/ 0 w 33"/>
                <a:gd name="T25" fmla="*/ 3 h 2453"/>
                <a:gd name="T26" fmla="*/ 0 w 33"/>
                <a:gd name="T27" fmla="*/ 3 h 2453"/>
                <a:gd name="T28" fmla="*/ 0 w 33"/>
                <a:gd name="T29" fmla="*/ 7 h 2453"/>
                <a:gd name="T30" fmla="*/ 0 w 33"/>
                <a:gd name="T31" fmla="*/ 9 h 2453"/>
                <a:gd name="T32" fmla="*/ 0 w 33"/>
                <a:gd name="T33" fmla="*/ 9 h 2453"/>
                <a:gd name="T34" fmla="*/ 0 w 33"/>
                <a:gd name="T35" fmla="*/ 9 h 2453"/>
                <a:gd name="T36" fmla="*/ 0 w 33"/>
                <a:gd name="T37" fmla="*/ 7 h 2453"/>
                <a:gd name="T38" fmla="*/ 0 w 33"/>
                <a:gd name="T39" fmla="*/ 6 h 2453"/>
                <a:gd name="T40" fmla="*/ 0 w 33"/>
                <a:gd name="T41" fmla="*/ 7 h 2453"/>
                <a:gd name="T42" fmla="*/ 0 w 33"/>
                <a:gd name="T43" fmla="*/ 10 h 2453"/>
                <a:gd name="T44" fmla="*/ 0 w 33"/>
                <a:gd name="T45" fmla="*/ 12 h 2453"/>
                <a:gd name="T46" fmla="*/ 0 w 33"/>
                <a:gd name="T47" fmla="*/ 12 h 2453"/>
                <a:gd name="T48" fmla="*/ 0 w 33"/>
                <a:gd name="T49" fmla="*/ 12 h 2453"/>
                <a:gd name="T50" fmla="*/ 0 w 33"/>
                <a:gd name="T51" fmla="*/ 10 h 2453"/>
                <a:gd name="T52" fmla="*/ 0 w 33"/>
                <a:gd name="T53" fmla="*/ 10 h 2453"/>
                <a:gd name="T54" fmla="*/ 0 w 33"/>
                <a:gd name="T55" fmla="*/ 10 h 2453"/>
                <a:gd name="T56" fmla="*/ 0 w 33"/>
                <a:gd name="T57" fmla="*/ 13 h 2453"/>
                <a:gd name="T58" fmla="*/ 0 w 33"/>
                <a:gd name="T59" fmla="*/ 15 h 2453"/>
                <a:gd name="T60" fmla="*/ 0 w 33"/>
                <a:gd name="T61" fmla="*/ 15 h 2453"/>
                <a:gd name="T62" fmla="*/ 0 w 33"/>
                <a:gd name="T63" fmla="*/ 15 h 2453"/>
                <a:gd name="T64" fmla="*/ 0 w 33"/>
                <a:gd name="T65" fmla="*/ 13 h 2453"/>
                <a:gd name="T66" fmla="*/ 0 w 33"/>
                <a:gd name="T67" fmla="*/ 13 h 2453"/>
                <a:gd name="T68" fmla="*/ 0 w 33"/>
                <a:gd name="T69" fmla="*/ 13 h 2453"/>
                <a:gd name="T70" fmla="*/ 0 w 33"/>
                <a:gd name="T71" fmla="*/ 16 h 2453"/>
                <a:gd name="T72" fmla="*/ 0 w 33"/>
                <a:gd name="T73" fmla="*/ 18 h 2453"/>
                <a:gd name="T74" fmla="*/ 0 w 33"/>
                <a:gd name="T75" fmla="*/ 19 h 2453"/>
                <a:gd name="T76" fmla="*/ 0 w 33"/>
                <a:gd name="T77" fmla="*/ 18 h 2453"/>
                <a:gd name="T78" fmla="*/ 0 w 33"/>
                <a:gd name="T79" fmla="*/ 16 h 2453"/>
                <a:gd name="T80" fmla="*/ 0 w 33"/>
                <a:gd name="T81" fmla="*/ 16 h 2453"/>
                <a:gd name="T82" fmla="*/ 0 w 33"/>
                <a:gd name="T83" fmla="*/ 16 h 2453"/>
                <a:gd name="T84" fmla="*/ 0 w 33"/>
                <a:gd name="T85" fmla="*/ 20 h 2453"/>
                <a:gd name="T86" fmla="*/ 0 w 33"/>
                <a:gd name="T87" fmla="*/ 22 h 2453"/>
                <a:gd name="T88" fmla="*/ 0 w 33"/>
                <a:gd name="T89" fmla="*/ 22 h 2453"/>
                <a:gd name="T90" fmla="*/ 0 w 33"/>
                <a:gd name="T91" fmla="*/ 22 h 2453"/>
                <a:gd name="T92" fmla="*/ 0 w 33"/>
                <a:gd name="T93" fmla="*/ 20 h 2453"/>
                <a:gd name="T94" fmla="*/ 0 w 33"/>
                <a:gd name="T95" fmla="*/ 19 h 2453"/>
                <a:gd name="T96" fmla="*/ 0 w 33"/>
                <a:gd name="T97" fmla="*/ 20 h 245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33" h="2453">
                  <a:moveTo>
                    <a:pt x="33" y="17"/>
                  </a:moveTo>
                  <a:lnTo>
                    <a:pt x="33" y="250"/>
                  </a:lnTo>
                  <a:cubicBezTo>
                    <a:pt x="33" y="259"/>
                    <a:pt x="26" y="267"/>
                    <a:pt x="16" y="267"/>
                  </a:cubicBezTo>
                  <a:cubicBezTo>
                    <a:pt x="7" y="267"/>
                    <a:pt x="0" y="259"/>
                    <a:pt x="0" y="250"/>
                  </a:cubicBezTo>
                  <a:lnTo>
                    <a:pt x="0" y="17"/>
                  </a:lnTo>
                  <a:cubicBezTo>
                    <a:pt x="0" y="8"/>
                    <a:pt x="7" y="0"/>
                    <a:pt x="16" y="0"/>
                  </a:cubicBezTo>
                  <a:cubicBezTo>
                    <a:pt x="26" y="0"/>
                    <a:pt x="33" y="8"/>
                    <a:pt x="33" y="17"/>
                  </a:cubicBezTo>
                  <a:close/>
                  <a:moveTo>
                    <a:pt x="33" y="383"/>
                  </a:moveTo>
                  <a:lnTo>
                    <a:pt x="33" y="617"/>
                  </a:lnTo>
                  <a:cubicBezTo>
                    <a:pt x="33" y="626"/>
                    <a:pt x="26" y="633"/>
                    <a:pt x="16" y="633"/>
                  </a:cubicBezTo>
                  <a:cubicBezTo>
                    <a:pt x="7" y="633"/>
                    <a:pt x="0" y="626"/>
                    <a:pt x="0" y="617"/>
                  </a:cubicBezTo>
                  <a:lnTo>
                    <a:pt x="0" y="383"/>
                  </a:lnTo>
                  <a:cubicBezTo>
                    <a:pt x="0" y="374"/>
                    <a:pt x="7" y="367"/>
                    <a:pt x="16" y="367"/>
                  </a:cubicBezTo>
                  <a:cubicBezTo>
                    <a:pt x="26" y="367"/>
                    <a:pt x="33" y="374"/>
                    <a:pt x="33" y="383"/>
                  </a:cubicBezTo>
                  <a:close/>
                  <a:moveTo>
                    <a:pt x="33" y="750"/>
                  </a:moveTo>
                  <a:lnTo>
                    <a:pt x="33" y="983"/>
                  </a:lnTo>
                  <a:cubicBezTo>
                    <a:pt x="33" y="993"/>
                    <a:pt x="26" y="1000"/>
                    <a:pt x="16" y="1000"/>
                  </a:cubicBezTo>
                  <a:cubicBezTo>
                    <a:pt x="7" y="1000"/>
                    <a:pt x="0" y="993"/>
                    <a:pt x="0" y="983"/>
                  </a:cubicBezTo>
                  <a:lnTo>
                    <a:pt x="0" y="750"/>
                  </a:lnTo>
                  <a:cubicBezTo>
                    <a:pt x="0" y="741"/>
                    <a:pt x="7" y="733"/>
                    <a:pt x="16" y="733"/>
                  </a:cubicBezTo>
                  <a:cubicBezTo>
                    <a:pt x="26" y="733"/>
                    <a:pt x="33" y="741"/>
                    <a:pt x="33" y="750"/>
                  </a:cubicBezTo>
                  <a:close/>
                  <a:moveTo>
                    <a:pt x="33" y="1117"/>
                  </a:moveTo>
                  <a:lnTo>
                    <a:pt x="33" y="1350"/>
                  </a:lnTo>
                  <a:cubicBezTo>
                    <a:pt x="33" y="1359"/>
                    <a:pt x="26" y="1367"/>
                    <a:pt x="16" y="1367"/>
                  </a:cubicBezTo>
                  <a:cubicBezTo>
                    <a:pt x="7" y="1367"/>
                    <a:pt x="0" y="1359"/>
                    <a:pt x="0" y="1350"/>
                  </a:cubicBezTo>
                  <a:lnTo>
                    <a:pt x="0" y="1117"/>
                  </a:lnTo>
                  <a:cubicBezTo>
                    <a:pt x="0" y="1108"/>
                    <a:pt x="7" y="1100"/>
                    <a:pt x="16" y="1100"/>
                  </a:cubicBezTo>
                  <a:cubicBezTo>
                    <a:pt x="26" y="1100"/>
                    <a:pt x="33" y="1108"/>
                    <a:pt x="33" y="1117"/>
                  </a:cubicBezTo>
                  <a:close/>
                  <a:moveTo>
                    <a:pt x="33" y="1483"/>
                  </a:moveTo>
                  <a:lnTo>
                    <a:pt x="33" y="1717"/>
                  </a:lnTo>
                  <a:cubicBezTo>
                    <a:pt x="33" y="1726"/>
                    <a:pt x="26" y="1733"/>
                    <a:pt x="16" y="1733"/>
                  </a:cubicBezTo>
                  <a:cubicBezTo>
                    <a:pt x="7" y="1733"/>
                    <a:pt x="0" y="1726"/>
                    <a:pt x="0" y="1717"/>
                  </a:cubicBezTo>
                  <a:lnTo>
                    <a:pt x="0" y="1483"/>
                  </a:lnTo>
                  <a:cubicBezTo>
                    <a:pt x="0" y="1474"/>
                    <a:pt x="7" y="1467"/>
                    <a:pt x="16" y="1467"/>
                  </a:cubicBezTo>
                  <a:cubicBezTo>
                    <a:pt x="26" y="1467"/>
                    <a:pt x="33" y="1474"/>
                    <a:pt x="33" y="1483"/>
                  </a:cubicBezTo>
                  <a:close/>
                  <a:moveTo>
                    <a:pt x="33" y="1850"/>
                  </a:moveTo>
                  <a:lnTo>
                    <a:pt x="33" y="2083"/>
                  </a:lnTo>
                  <a:cubicBezTo>
                    <a:pt x="33" y="2093"/>
                    <a:pt x="26" y="2100"/>
                    <a:pt x="16" y="2100"/>
                  </a:cubicBezTo>
                  <a:cubicBezTo>
                    <a:pt x="7" y="2100"/>
                    <a:pt x="0" y="2093"/>
                    <a:pt x="0" y="2083"/>
                  </a:cubicBezTo>
                  <a:lnTo>
                    <a:pt x="0" y="1850"/>
                  </a:lnTo>
                  <a:cubicBezTo>
                    <a:pt x="0" y="1841"/>
                    <a:pt x="7" y="1833"/>
                    <a:pt x="16" y="1833"/>
                  </a:cubicBezTo>
                  <a:cubicBezTo>
                    <a:pt x="26" y="1833"/>
                    <a:pt x="33" y="1841"/>
                    <a:pt x="33" y="1850"/>
                  </a:cubicBezTo>
                  <a:close/>
                  <a:moveTo>
                    <a:pt x="33" y="2217"/>
                  </a:moveTo>
                  <a:lnTo>
                    <a:pt x="33" y="2437"/>
                  </a:lnTo>
                  <a:cubicBezTo>
                    <a:pt x="33" y="2446"/>
                    <a:pt x="26" y="2453"/>
                    <a:pt x="16" y="2453"/>
                  </a:cubicBezTo>
                  <a:cubicBezTo>
                    <a:pt x="7" y="2453"/>
                    <a:pt x="0" y="2446"/>
                    <a:pt x="0" y="2437"/>
                  </a:cubicBezTo>
                  <a:lnTo>
                    <a:pt x="0" y="2217"/>
                  </a:lnTo>
                  <a:cubicBezTo>
                    <a:pt x="0" y="2208"/>
                    <a:pt x="7" y="2200"/>
                    <a:pt x="16" y="2200"/>
                  </a:cubicBezTo>
                  <a:cubicBezTo>
                    <a:pt x="26" y="2200"/>
                    <a:pt x="33" y="2208"/>
                    <a:pt x="33" y="2217"/>
                  </a:cubicBezTo>
                  <a:close/>
                </a:path>
              </a:pathLst>
            </a:custGeom>
            <a:solidFill>
              <a:srgbClr val="000000"/>
            </a:solidFill>
            <a:ln w="1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132" name="Freeform 1204"/>
            <p:cNvSpPr>
              <a:spLocks noEditPoints="1"/>
            </p:cNvSpPr>
            <p:nvPr/>
          </p:nvSpPr>
          <p:spPr bwMode="auto">
            <a:xfrm>
              <a:off x="3247" y="2388"/>
              <a:ext cx="3" cy="230"/>
            </a:xfrm>
            <a:custGeom>
              <a:avLst/>
              <a:gdLst>
                <a:gd name="T0" fmla="*/ 0 w 34"/>
                <a:gd name="T1" fmla="*/ 0 h 2447"/>
                <a:gd name="T2" fmla="*/ 0 w 34"/>
                <a:gd name="T3" fmla="*/ 2 h 2447"/>
                <a:gd name="T4" fmla="*/ 0 w 34"/>
                <a:gd name="T5" fmla="*/ 2 h 2447"/>
                <a:gd name="T6" fmla="*/ 0 w 34"/>
                <a:gd name="T7" fmla="*/ 2 h 2447"/>
                <a:gd name="T8" fmla="*/ 0 w 34"/>
                <a:gd name="T9" fmla="*/ 0 h 2447"/>
                <a:gd name="T10" fmla="*/ 0 w 34"/>
                <a:gd name="T11" fmla="*/ 0 h 2447"/>
                <a:gd name="T12" fmla="*/ 0 w 34"/>
                <a:gd name="T13" fmla="*/ 0 h 2447"/>
                <a:gd name="T14" fmla="*/ 0 w 34"/>
                <a:gd name="T15" fmla="*/ 3 h 2447"/>
                <a:gd name="T16" fmla="*/ 0 w 34"/>
                <a:gd name="T17" fmla="*/ 5 h 2447"/>
                <a:gd name="T18" fmla="*/ 0 w 34"/>
                <a:gd name="T19" fmla="*/ 6 h 2447"/>
                <a:gd name="T20" fmla="*/ 0 w 34"/>
                <a:gd name="T21" fmla="*/ 5 h 2447"/>
                <a:gd name="T22" fmla="*/ 0 w 34"/>
                <a:gd name="T23" fmla="*/ 3 h 2447"/>
                <a:gd name="T24" fmla="*/ 0 w 34"/>
                <a:gd name="T25" fmla="*/ 3 h 2447"/>
                <a:gd name="T26" fmla="*/ 0 w 34"/>
                <a:gd name="T27" fmla="*/ 3 h 2447"/>
                <a:gd name="T28" fmla="*/ 0 w 34"/>
                <a:gd name="T29" fmla="*/ 7 h 2447"/>
                <a:gd name="T30" fmla="*/ 0 w 34"/>
                <a:gd name="T31" fmla="*/ 9 h 2447"/>
                <a:gd name="T32" fmla="*/ 0 w 34"/>
                <a:gd name="T33" fmla="*/ 9 h 2447"/>
                <a:gd name="T34" fmla="*/ 0 w 34"/>
                <a:gd name="T35" fmla="*/ 9 h 2447"/>
                <a:gd name="T36" fmla="*/ 0 w 34"/>
                <a:gd name="T37" fmla="*/ 7 h 2447"/>
                <a:gd name="T38" fmla="*/ 0 w 34"/>
                <a:gd name="T39" fmla="*/ 6 h 2447"/>
                <a:gd name="T40" fmla="*/ 0 w 34"/>
                <a:gd name="T41" fmla="*/ 7 h 2447"/>
                <a:gd name="T42" fmla="*/ 0 w 34"/>
                <a:gd name="T43" fmla="*/ 10 h 2447"/>
                <a:gd name="T44" fmla="*/ 0 w 34"/>
                <a:gd name="T45" fmla="*/ 12 h 2447"/>
                <a:gd name="T46" fmla="*/ 0 w 34"/>
                <a:gd name="T47" fmla="*/ 12 h 2447"/>
                <a:gd name="T48" fmla="*/ 0 w 34"/>
                <a:gd name="T49" fmla="*/ 12 h 2447"/>
                <a:gd name="T50" fmla="*/ 0 w 34"/>
                <a:gd name="T51" fmla="*/ 10 h 2447"/>
                <a:gd name="T52" fmla="*/ 0 w 34"/>
                <a:gd name="T53" fmla="*/ 10 h 2447"/>
                <a:gd name="T54" fmla="*/ 0 w 34"/>
                <a:gd name="T55" fmla="*/ 10 h 2447"/>
                <a:gd name="T56" fmla="*/ 0 w 34"/>
                <a:gd name="T57" fmla="*/ 13 h 2447"/>
                <a:gd name="T58" fmla="*/ 0 w 34"/>
                <a:gd name="T59" fmla="*/ 15 h 2447"/>
                <a:gd name="T60" fmla="*/ 0 w 34"/>
                <a:gd name="T61" fmla="*/ 15 h 2447"/>
                <a:gd name="T62" fmla="*/ 0 w 34"/>
                <a:gd name="T63" fmla="*/ 15 h 2447"/>
                <a:gd name="T64" fmla="*/ 0 w 34"/>
                <a:gd name="T65" fmla="*/ 13 h 2447"/>
                <a:gd name="T66" fmla="*/ 0 w 34"/>
                <a:gd name="T67" fmla="*/ 13 h 2447"/>
                <a:gd name="T68" fmla="*/ 0 w 34"/>
                <a:gd name="T69" fmla="*/ 13 h 2447"/>
                <a:gd name="T70" fmla="*/ 0 w 34"/>
                <a:gd name="T71" fmla="*/ 16 h 2447"/>
                <a:gd name="T72" fmla="*/ 0 w 34"/>
                <a:gd name="T73" fmla="*/ 18 h 2447"/>
                <a:gd name="T74" fmla="*/ 0 w 34"/>
                <a:gd name="T75" fmla="*/ 19 h 2447"/>
                <a:gd name="T76" fmla="*/ 0 w 34"/>
                <a:gd name="T77" fmla="*/ 18 h 2447"/>
                <a:gd name="T78" fmla="*/ 0 w 34"/>
                <a:gd name="T79" fmla="*/ 16 h 2447"/>
                <a:gd name="T80" fmla="*/ 0 w 34"/>
                <a:gd name="T81" fmla="*/ 16 h 2447"/>
                <a:gd name="T82" fmla="*/ 0 w 34"/>
                <a:gd name="T83" fmla="*/ 16 h 2447"/>
                <a:gd name="T84" fmla="*/ 0 w 34"/>
                <a:gd name="T85" fmla="*/ 20 h 2447"/>
                <a:gd name="T86" fmla="*/ 0 w 34"/>
                <a:gd name="T87" fmla="*/ 21 h 2447"/>
                <a:gd name="T88" fmla="*/ 0 w 34"/>
                <a:gd name="T89" fmla="*/ 22 h 2447"/>
                <a:gd name="T90" fmla="*/ 0 w 34"/>
                <a:gd name="T91" fmla="*/ 21 h 2447"/>
                <a:gd name="T92" fmla="*/ 0 w 34"/>
                <a:gd name="T93" fmla="*/ 20 h 2447"/>
                <a:gd name="T94" fmla="*/ 0 w 34"/>
                <a:gd name="T95" fmla="*/ 19 h 2447"/>
                <a:gd name="T96" fmla="*/ 0 w 34"/>
                <a:gd name="T97" fmla="*/ 20 h 244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34" h="2447">
                  <a:moveTo>
                    <a:pt x="34" y="17"/>
                  </a:moveTo>
                  <a:lnTo>
                    <a:pt x="34" y="250"/>
                  </a:lnTo>
                  <a:cubicBezTo>
                    <a:pt x="34" y="259"/>
                    <a:pt x="26" y="267"/>
                    <a:pt x="17" y="267"/>
                  </a:cubicBezTo>
                  <a:cubicBezTo>
                    <a:pt x="8" y="267"/>
                    <a:pt x="0" y="259"/>
                    <a:pt x="0" y="250"/>
                  </a:cubicBezTo>
                  <a:lnTo>
                    <a:pt x="0" y="17"/>
                  </a:ln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4" y="8"/>
                    <a:pt x="34" y="17"/>
                  </a:cubicBezTo>
                  <a:close/>
                  <a:moveTo>
                    <a:pt x="34" y="383"/>
                  </a:moveTo>
                  <a:lnTo>
                    <a:pt x="34" y="617"/>
                  </a:lnTo>
                  <a:cubicBezTo>
                    <a:pt x="34" y="626"/>
                    <a:pt x="26" y="633"/>
                    <a:pt x="17" y="633"/>
                  </a:cubicBezTo>
                  <a:cubicBezTo>
                    <a:pt x="8" y="633"/>
                    <a:pt x="0" y="626"/>
                    <a:pt x="0" y="617"/>
                  </a:cubicBezTo>
                  <a:lnTo>
                    <a:pt x="0" y="383"/>
                  </a:lnTo>
                  <a:cubicBezTo>
                    <a:pt x="0" y="374"/>
                    <a:pt x="8" y="367"/>
                    <a:pt x="17" y="367"/>
                  </a:cubicBezTo>
                  <a:cubicBezTo>
                    <a:pt x="26" y="367"/>
                    <a:pt x="34" y="374"/>
                    <a:pt x="34" y="383"/>
                  </a:cubicBezTo>
                  <a:close/>
                  <a:moveTo>
                    <a:pt x="34" y="750"/>
                  </a:moveTo>
                  <a:lnTo>
                    <a:pt x="34" y="983"/>
                  </a:lnTo>
                  <a:cubicBezTo>
                    <a:pt x="34" y="993"/>
                    <a:pt x="26" y="1000"/>
                    <a:pt x="17" y="1000"/>
                  </a:cubicBezTo>
                  <a:cubicBezTo>
                    <a:pt x="8" y="1000"/>
                    <a:pt x="0" y="993"/>
                    <a:pt x="0" y="983"/>
                  </a:cubicBezTo>
                  <a:lnTo>
                    <a:pt x="0" y="750"/>
                  </a:lnTo>
                  <a:cubicBezTo>
                    <a:pt x="0" y="741"/>
                    <a:pt x="8" y="733"/>
                    <a:pt x="17" y="733"/>
                  </a:cubicBezTo>
                  <a:cubicBezTo>
                    <a:pt x="26" y="733"/>
                    <a:pt x="34" y="741"/>
                    <a:pt x="34" y="750"/>
                  </a:cubicBezTo>
                  <a:close/>
                  <a:moveTo>
                    <a:pt x="34" y="1117"/>
                  </a:moveTo>
                  <a:lnTo>
                    <a:pt x="34" y="1350"/>
                  </a:lnTo>
                  <a:cubicBezTo>
                    <a:pt x="34" y="1359"/>
                    <a:pt x="26" y="1367"/>
                    <a:pt x="17" y="1367"/>
                  </a:cubicBezTo>
                  <a:cubicBezTo>
                    <a:pt x="8" y="1367"/>
                    <a:pt x="0" y="1359"/>
                    <a:pt x="0" y="1350"/>
                  </a:cubicBezTo>
                  <a:lnTo>
                    <a:pt x="0" y="1117"/>
                  </a:lnTo>
                  <a:cubicBezTo>
                    <a:pt x="0" y="1108"/>
                    <a:pt x="8" y="1100"/>
                    <a:pt x="17" y="1100"/>
                  </a:cubicBezTo>
                  <a:cubicBezTo>
                    <a:pt x="26" y="1100"/>
                    <a:pt x="34" y="1108"/>
                    <a:pt x="34" y="1117"/>
                  </a:cubicBezTo>
                  <a:close/>
                  <a:moveTo>
                    <a:pt x="34" y="1483"/>
                  </a:moveTo>
                  <a:lnTo>
                    <a:pt x="34" y="1717"/>
                  </a:lnTo>
                  <a:cubicBezTo>
                    <a:pt x="34" y="1726"/>
                    <a:pt x="26" y="1733"/>
                    <a:pt x="17" y="1733"/>
                  </a:cubicBezTo>
                  <a:cubicBezTo>
                    <a:pt x="8" y="1733"/>
                    <a:pt x="0" y="1726"/>
                    <a:pt x="0" y="1717"/>
                  </a:cubicBezTo>
                  <a:lnTo>
                    <a:pt x="0" y="1483"/>
                  </a:lnTo>
                  <a:cubicBezTo>
                    <a:pt x="0" y="1474"/>
                    <a:pt x="8" y="1467"/>
                    <a:pt x="17" y="1467"/>
                  </a:cubicBezTo>
                  <a:cubicBezTo>
                    <a:pt x="26" y="1467"/>
                    <a:pt x="34" y="1474"/>
                    <a:pt x="34" y="1483"/>
                  </a:cubicBezTo>
                  <a:close/>
                  <a:moveTo>
                    <a:pt x="34" y="1850"/>
                  </a:moveTo>
                  <a:lnTo>
                    <a:pt x="34" y="2083"/>
                  </a:lnTo>
                  <a:cubicBezTo>
                    <a:pt x="34" y="2093"/>
                    <a:pt x="26" y="2100"/>
                    <a:pt x="17" y="2100"/>
                  </a:cubicBezTo>
                  <a:cubicBezTo>
                    <a:pt x="8" y="2100"/>
                    <a:pt x="0" y="2093"/>
                    <a:pt x="0" y="2083"/>
                  </a:cubicBezTo>
                  <a:lnTo>
                    <a:pt x="0" y="1850"/>
                  </a:lnTo>
                  <a:cubicBezTo>
                    <a:pt x="0" y="1841"/>
                    <a:pt x="8" y="1833"/>
                    <a:pt x="17" y="1833"/>
                  </a:cubicBezTo>
                  <a:cubicBezTo>
                    <a:pt x="26" y="1833"/>
                    <a:pt x="34" y="1841"/>
                    <a:pt x="34" y="1850"/>
                  </a:cubicBezTo>
                  <a:close/>
                  <a:moveTo>
                    <a:pt x="34" y="2217"/>
                  </a:moveTo>
                  <a:lnTo>
                    <a:pt x="34" y="2430"/>
                  </a:lnTo>
                  <a:cubicBezTo>
                    <a:pt x="34" y="2439"/>
                    <a:pt x="26" y="2447"/>
                    <a:pt x="17" y="2447"/>
                  </a:cubicBezTo>
                  <a:cubicBezTo>
                    <a:pt x="8" y="2447"/>
                    <a:pt x="0" y="2439"/>
                    <a:pt x="0" y="2430"/>
                  </a:cubicBezTo>
                  <a:lnTo>
                    <a:pt x="0" y="2217"/>
                  </a:lnTo>
                  <a:cubicBezTo>
                    <a:pt x="0" y="2208"/>
                    <a:pt x="8" y="2200"/>
                    <a:pt x="17" y="2200"/>
                  </a:cubicBezTo>
                  <a:cubicBezTo>
                    <a:pt x="26" y="2200"/>
                    <a:pt x="34" y="2208"/>
                    <a:pt x="34" y="2217"/>
                  </a:cubicBezTo>
                  <a:close/>
                </a:path>
              </a:pathLst>
            </a:custGeom>
            <a:solidFill>
              <a:srgbClr val="000000"/>
            </a:solidFill>
            <a:ln w="1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133" name="Freeform 1205"/>
            <p:cNvSpPr>
              <a:spLocks noEditPoints="1"/>
            </p:cNvSpPr>
            <p:nvPr/>
          </p:nvSpPr>
          <p:spPr bwMode="auto">
            <a:xfrm>
              <a:off x="3282" y="2388"/>
              <a:ext cx="4" cy="230"/>
            </a:xfrm>
            <a:custGeom>
              <a:avLst/>
              <a:gdLst>
                <a:gd name="T0" fmla="*/ 0 w 34"/>
                <a:gd name="T1" fmla="*/ 0 h 2450"/>
                <a:gd name="T2" fmla="*/ 0 w 34"/>
                <a:gd name="T3" fmla="*/ 2 h 2450"/>
                <a:gd name="T4" fmla="*/ 0 w 34"/>
                <a:gd name="T5" fmla="*/ 2 h 2450"/>
                <a:gd name="T6" fmla="*/ 0 w 34"/>
                <a:gd name="T7" fmla="*/ 2 h 2450"/>
                <a:gd name="T8" fmla="*/ 0 w 34"/>
                <a:gd name="T9" fmla="*/ 0 h 2450"/>
                <a:gd name="T10" fmla="*/ 0 w 34"/>
                <a:gd name="T11" fmla="*/ 0 h 2450"/>
                <a:gd name="T12" fmla="*/ 0 w 34"/>
                <a:gd name="T13" fmla="*/ 0 h 2450"/>
                <a:gd name="T14" fmla="*/ 0 w 34"/>
                <a:gd name="T15" fmla="*/ 3 h 2450"/>
                <a:gd name="T16" fmla="*/ 0 w 34"/>
                <a:gd name="T17" fmla="*/ 5 h 2450"/>
                <a:gd name="T18" fmla="*/ 0 w 34"/>
                <a:gd name="T19" fmla="*/ 6 h 2450"/>
                <a:gd name="T20" fmla="*/ 0 w 34"/>
                <a:gd name="T21" fmla="*/ 5 h 2450"/>
                <a:gd name="T22" fmla="*/ 0 w 34"/>
                <a:gd name="T23" fmla="*/ 3 h 2450"/>
                <a:gd name="T24" fmla="*/ 0 w 34"/>
                <a:gd name="T25" fmla="*/ 3 h 2450"/>
                <a:gd name="T26" fmla="*/ 0 w 34"/>
                <a:gd name="T27" fmla="*/ 3 h 2450"/>
                <a:gd name="T28" fmla="*/ 0 w 34"/>
                <a:gd name="T29" fmla="*/ 7 h 2450"/>
                <a:gd name="T30" fmla="*/ 0 w 34"/>
                <a:gd name="T31" fmla="*/ 9 h 2450"/>
                <a:gd name="T32" fmla="*/ 0 w 34"/>
                <a:gd name="T33" fmla="*/ 9 h 2450"/>
                <a:gd name="T34" fmla="*/ 0 w 34"/>
                <a:gd name="T35" fmla="*/ 9 h 2450"/>
                <a:gd name="T36" fmla="*/ 0 w 34"/>
                <a:gd name="T37" fmla="*/ 7 h 2450"/>
                <a:gd name="T38" fmla="*/ 0 w 34"/>
                <a:gd name="T39" fmla="*/ 6 h 2450"/>
                <a:gd name="T40" fmla="*/ 0 w 34"/>
                <a:gd name="T41" fmla="*/ 7 h 2450"/>
                <a:gd name="T42" fmla="*/ 0 w 34"/>
                <a:gd name="T43" fmla="*/ 10 h 2450"/>
                <a:gd name="T44" fmla="*/ 0 w 34"/>
                <a:gd name="T45" fmla="*/ 12 h 2450"/>
                <a:gd name="T46" fmla="*/ 0 w 34"/>
                <a:gd name="T47" fmla="*/ 12 h 2450"/>
                <a:gd name="T48" fmla="*/ 0 w 34"/>
                <a:gd name="T49" fmla="*/ 12 h 2450"/>
                <a:gd name="T50" fmla="*/ 0 w 34"/>
                <a:gd name="T51" fmla="*/ 10 h 2450"/>
                <a:gd name="T52" fmla="*/ 0 w 34"/>
                <a:gd name="T53" fmla="*/ 10 h 2450"/>
                <a:gd name="T54" fmla="*/ 0 w 34"/>
                <a:gd name="T55" fmla="*/ 10 h 2450"/>
                <a:gd name="T56" fmla="*/ 0 w 34"/>
                <a:gd name="T57" fmla="*/ 13 h 2450"/>
                <a:gd name="T58" fmla="*/ 0 w 34"/>
                <a:gd name="T59" fmla="*/ 15 h 2450"/>
                <a:gd name="T60" fmla="*/ 0 w 34"/>
                <a:gd name="T61" fmla="*/ 15 h 2450"/>
                <a:gd name="T62" fmla="*/ 0 w 34"/>
                <a:gd name="T63" fmla="*/ 15 h 2450"/>
                <a:gd name="T64" fmla="*/ 0 w 34"/>
                <a:gd name="T65" fmla="*/ 13 h 2450"/>
                <a:gd name="T66" fmla="*/ 0 w 34"/>
                <a:gd name="T67" fmla="*/ 13 h 2450"/>
                <a:gd name="T68" fmla="*/ 0 w 34"/>
                <a:gd name="T69" fmla="*/ 13 h 2450"/>
                <a:gd name="T70" fmla="*/ 0 w 34"/>
                <a:gd name="T71" fmla="*/ 16 h 2450"/>
                <a:gd name="T72" fmla="*/ 0 w 34"/>
                <a:gd name="T73" fmla="*/ 18 h 2450"/>
                <a:gd name="T74" fmla="*/ 0 w 34"/>
                <a:gd name="T75" fmla="*/ 18 h 2450"/>
                <a:gd name="T76" fmla="*/ 0 w 34"/>
                <a:gd name="T77" fmla="*/ 18 h 2450"/>
                <a:gd name="T78" fmla="*/ 0 w 34"/>
                <a:gd name="T79" fmla="*/ 16 h 2450"/>
                <a:gd name="T80" fmla="*/ 0 w 34"/>
                <a:gd name="T81" fmla="*/ 16 h 2450"/>
                <a:gd name="T82" fmla="*/ 0 w 34"/>
                <a:gd name="T83" fmla="*/ 16 h 2450"/>
                <a:gd name="T84" fmla="*/ 0 w 34"/>
                <a:gd name="T85" fmla="*/ 20 h 2450"/>
                <a:gd name="T86" fmla="*/ 0 w 34"/>
                <a:gd name="T87" fmla="*/ 21 h 2450"/>
                <a:gd name="T88" fmla="*/ 0 w 34"/>
                <a:gd name="T89" fmla="*/ 22 h 2450"/>
                <a:gd name="T90" fmla="*/ 0 w 34"/>
                <a:gd name="T91" fmla="*/ 21 h 2450"/>
                <a:gd name="T92" fmla="*/ 0 w 34"/>
                <a:gd name="T93" fmla="*/ 20 h 2450"/>
                <a:gd name="T94" fmla="*/ 0 w 34"/>
                <a:gd name="T95" fmla="*/ 19 h 2450"/>
                <a:gd name="T96" fmla="*/ 0 w 34"/>
                <a:gd name="T97" fmla="*/ 20 h 245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34" h="2450">
                  <a:moveTo>
                    <a:pt x="34" y="16"/>
                  </a:moveTo>
                  <a:lnTo>
                    <a:pt x="34" y="250"/>
                  </a:lnTo>
                  <a:cubicBezTo>
                    <a:pt x="34" y="259"/>
                    <a:pt x="26" y="266"/>
                    <a:pt x="17" y="266"/>
                  </a:cubicBezTo>
                  <a:cubicBezTo>
                    <a:pt x="8" y="266"/>
                    <a:pt x="0" y="259"/>
                    <a:pt x="0" y="250"/>
                  </a:cubicBezTo>
                  <a:lnTo>
                    <a:pt x="0" y="16"/>
                  </a:lnTo>
                  <a:cubicBezTo>
                    <a:pt x="0" y="7"/>
                    <a:pt x="8" y="0"/>
                    <a:pt x="17" y="0"/>
                  </a:cubicBezTo>
                  <a:cubicBezTo>
                    <a:pt x="26" y="0"/>
                    <a:pt x="34" y="7"/>
                    <a:pt x="34" y="16"/>
                  </a:cubicBezTo>
                  <a:close/>
                  <a:moveTo>
                    <a:pt x="34" y="383"/>
                  </a:moveTo>
                  <a:lnTo>
                    <a:pt x="34" y="616"/>
                  </a:lnTo>
                  <a:cubicBezTo>
                    <a:pt x="34" y="626"/>
                    <a:pt x="26" y="633"/>
                    <a:pt x="17" y="633"/>
                  </a:cubicBezTo>
                  <a:cubicBezTo>
                    <a:pt x="8" y="633"/>
                    <a:pt x="0" y="626"/>
                    <a:pt x="0" y="616"/>
                  </a:cubicBezTo>
                  <a:lnTo>
                    <a:pt x="0" y="383"/>
                  </a:lnTo>
                  <a:cubicBezTo>
                    <a:pt x="0" y="374"/>
                    <a:pt x="8" y="366"/>
                    <a:pt x="17" y="366"/>
                  </a:cubicBezTo>
                  <a:cubicBezTo>
                    <a:pt x="26" y="366"/>
                    <a:pt x="34" y="374"/>
                    <a:pt x="34" y="383"/>
                  </a:cubicBezTo>
                  <a:close/>
                  <a:moveTo>
                    <a:pt x="34" y="750"/>
                  </a:moveTo>
                  <a:lnTo>
                    <a:pt x="34" y="983"/>
                  </a:lnTo>
                  <a:cubicBezTo>
                    <a:pt x="34" y="992"/>
                    <a:pt x="26" y="1000"/>
                    <a:pt x="17" y="1000"/>
                  </a:cubicBezTo>
                  <a:cubicBezTo>
                    <a:pt x="8" y="1000"/>
                    <a:pt x="0" y="992"/>
                    <a:pt x="0" y="983"/>
                  </a:cubicBezTo>
                  <a:lnTo>
                    <a:pt x="0" y="750"/>
                  </a:lnTo>
                  <a:cubicBezTo>
                    <a:pt x="0" y="741"/>
                    <a:pt x="8" y="733"/>
                    <a:pt x="17" y="733"/>
                  </a:cubicBezTo>
                  <a:cubicBezTo>
                    <a:pt x="26" y="733"/>
                    <a:pt x="34" y="741"/>
                    <a:pt x="34" y="750"/>
                  </a:cubicBezTo>
                  <a:close/>
                  <a:moveTo>
                    <a:pt x="34" y="1116"/>
                  </a:moveTo>
                  <a:lnTo>
                    <a:pt x="34" y="1350"/>
                  </a:lnTo>
                  <a:cubicBezTo>
                    <a:pt x="34" y="1359"/>
                    <a:pt x="26" y="1366"/>
                    <a:pt x="17" y="1366"/>
                  </a:cubicBezTo>
                  <a:cubicBezTo>
                    <a:pt x="8" y="1366"/>
                    <a:pt x="0" y="1359"/>
                    <a:pt x="0" y="1350"/>
                  </a:cubicBezTo>
                  <a:lnTo>
                    <a:pt x="0" y="1116"/>
                  </a:lnTo>
                  <a:cubicBezTo>
                    <a:pt x="0" y="1107"/>
                    <a:pt x="8" y="1100"/>
                    <a:pt x="17" y="1100"/>
                  </a:cubicBezTo>
                  <a:cubicBezTo>
                    <a:pt x="26" y="1100"/>
                    <a:pt x="34" y="1107"/>
                    <a:pt x="34" y="1116"/>
                  </a:cubicBezTo>
                  <a:close/>
                  <a:moveTo>
                    <a:pt x="34" y="1483"/>
                  </a:moveTo>
                  <a:lnTo>
                    <a:pt x="34" y="1716"/>
                  </a:lnTo>
                  <a:cubicBezTo>
                    <a:pt x="34" y="1726"/>
                    <a:pt x="26" y="1733"/>
                    <a:pt x="17" y="1733"/>
                  </a:cubicBezTo>
                  <a:cubicBezTo>
                    <a:pt x="8" y="1733"/>
                    <a:pt x="0" y="1726"/>
                    <a:pt x="0" y="1716"/>
                  </a:cubicBezTo>
                  <a:lnTo>
                    <a:pt x="0" y="1483"/>
                  </a:lnTo>
                  <a:cubicBezTo>
                    <a:pt x="0" y="1474"/>
                    <a:pt x="8" y="1466"/>
                    <a:pt x="17" y="1466"/>
                  </a:cubicBezTo>
                  <a:cubicBezTo>
                    <a:pt x="26" y="1466"/>
                    <a:pt x="34" y="1474"/>
                    <a:pt x="34" y="1483"/>
                  </a:cubicBezTo>
                  <a:close/>
                  <a:moveTo>
                    <a:pt x="34" y="1850"/>
                  </a:moveTo>
                  <a:lnTo>
                    <a:pt x="34" y="2083"/>
                  </a:lnTo>
                  <a:cubicBezTo>
                    <a:pt x="34" y="2092"/>
                    <a:pt x="26" y="2100"/>
                    <a:pt x="17" y="2100"/>
                  </a:cubicBezTo>
                  <a:cubicBezTo>
                    <a:pt x="8" y="2100"/>
                    <a:pt x="0" y="2092"/>
                    <a:pt x="0" y="2083"/>
                  </a:cubicBezTo>
                  <a:lnTo>
                    <a:pt x="0" y="1850"/>
                  </a:lnTo>
                  <a:cubicBezTo>
                    <a:pt x="0" y="1841"/>
                    <a:pt x="8" y="1833"/>
                    <a:pt x="17" y="1833"/>
                  </a:cubicBezTo>
                  <a:cubicBezTo>
                    <a:pt x="26" y="1833"/>
                    <a:pt x="34" y="1841"/>
                    <a:pt x="34" y="1850"/>
                  </a:cubicBezTo>
                  <a:close/>
                  <a:moveTo>
                    <a:pt x="34" y="2216"/>
                  </a:moveTo>
                  <a:lnTo>
                    <a:pt x="34" y="2433"/>
                  </a:lnTo>
                  <a:cubicBezTo>
                    <a:pt x="34" y="2442"/>
                    <a:pt x="26" y="2450"/>
                    <a:pt x="17" y="2450"/>
                  </a:cubicBezTo>
                  <a:cubicBezTo>
                    <a:pt x="8" y="2450"/>
                    <a:pt x="0" y="2442"/>
                    <a:pt x="0" y="2433"/>
                  </a:cubicBezTo>
                  <a:lnTo>
                    <a:pt x="0" y="2216"/>
                  </a:lnTo>
                  <a:cubicBezTo>
                    <a:pt x="0" y="2207"/>
                    <a:pt x="8" y="2200"/>
                    <a:pt x="17" y="2200"/>
                  </a:cubicBezTo>
                  <a:cubicBezTo>
                    <a:pt x="26" y="2200"/>
                    <a:pt x="34" y="2207"/>
                    <a:pt x="34" y="2216"/>
                  </a:cubicBezTo>
                  <a:close/>
                </a:path>
              </a:pathLst>
            </a:custGeom>
            <a:solidFill>
              <a:srgbClr val="000000"/>
            </a:solidFill>
            <a:ln w="1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134" name="Freeform 1206"/>
            <p:cNvSpPr>
              <a:spLocks noEditPoints="1"/>
            </p:cNvSpPr>
            <p:nvPr/>
          </p:nvSpPr>
          <p:spPr bwMode="auto">
            <a:xfrm>
              <a:off x="3316" y="2388"/>
              <a:ext cx="4" cy="231"/>
            </a:xfrm>
            <a:custGeom>
              <a:avLst/>
              <a:gdLst>
                <a:gd name="T0" fmla="*/ 0 w 34"/>
                <a:gd name="T1" fmla="*/ 0 h 2453"/>
                <a:gd name="T2" fmla="*/ 0 w 34"/>
                <a:gd name="T3" fmla="*/ 2 h 2453"/>
                <a:gd name="T4" fmla="*/ 0 w 34"/>
                <a:gd name="T5" fmla="*/ 2 h 2453"/>
                <a:gd name="T6" fmla="*/ 0 w 34"/>
                <a:gd name="T7" fmla="*/ 2 h 2453"/>
                <a:gd name="T8" fmla="*/ 0 w 34"/>
                <a:gd name="T9" fmla="*/ 0 h 2453"/>
                <a:gd name="T10" fmla="*/ 0 w 34"/>
                <a:gd name="T11" fmla="*/ 0 h 2453"/>
                <a:gd name="T12" fmla="*/ 0 w 34"/>
                <a:gd name="T13" fmla="*/ 0 h 2453"/>
                <a:gd name="T14" fmla="*/ 0 w 34"/>
                <a:gd name="T15" fmla="*/ 3 h 2453"/>
                <a:gd name="T16" fmla="*/ 0 w 34"/>
                <a:gd name="T17" fmla="*/ 5 h 2453"/>
                <a:gd name="T18" fmla="*/ 0 w 34"/>
                <a:gd name="T19" fmla="*/ 6 h 2453"/>
                <a:gd name="T20" fmla="*/ 0 w 34"/>
                <a:gd name="T21" fmla="*/ 5 h 2453"/>
                <a:gd name="T22" fmla="*/ 0 w 34"/>
                <a:gd name="T23" fmla="*/ 3 h 2453"/>
                <a:gd name="T24" fmla="*/ 0 w 34"/>
                <a:gd name="T25" fmla="*/ 3 h 2453"/>
                <a:gd name="T26" fmla="*/ 0 w 34"/>
                <a:gd name="T27" fmla="*/ 3 h 2453"/>
                <a:gd name="T28" fmla="*/ 0 w 34"/>
                <a:gd name="T29" fmla="*/ 7 h 2453"/>
                <a:gd name="T30" fmla="*/ 0 w 34"/>
                <a:gd name="T31" fmla="*/ 9 h 2453"/>
                <a:gd name="T32" fmla="*/ 0 w 34"/>
                <a:gd name="T33" fmla="*/ 9 h 2453"/>
                <a:gd name="T34" fmla="*/ 0 w 34"/>
                <a:gd name="T35" fmla="*/ 9 h 2453"/>
                <a:gd name="T36" fmla="*/ 0 w 34"/>
                <a:gd name="T37" fmla="*/ 7 h 2453"/>
                <a:gd name="T38" fmla="*/ 0 w 34"/>
                <a:gd name="T39" fmla="*/ 6 h 2453"/>
                <a:gd name="T40" fmla="*/ 0 w 34"/>
                <a:gd name="T41" fmla="*/ 7 h 2453"/>
                <a:gd name="T42" fmla="*/ 0 w 34"/>
                <a:gd name="T43" fmla="*/ 10 h 2453"/>
                <a:gd name="T44" fmla="*/ 0 w 34"/>
                <a:gd name="T45" fmla="*/ 12 h 2453"/>
                <a:gd name="T46" fmla="*/ 0 w 34"/>
                <a:gd name="T47" fmla="*/ 12 h 2453"/>
                <a:gd name="T48" fmla="*/ 0 w 34"/>
                <a:gd name="T49" fmla="*/ 12 h 2453"/>
                <a:gd name="T50" fmla="*/ 0 w 34"/>
                <a:gd name="T51" fmla="*/ 10 h 2453"/>
                <a:gd name="T52" fmla="*/ 0 w 34"/>
                <a:gd name="T53" fmla="*/ 10 h 2453"/>
                <a:gd name="T54" fmla="*/ 0 w 34"/>
                <a:gd name="T55" fmla="*/ 10 h 2453"/>
                <a:gd name="T56" fmla="*/ 0 w 34"/>
                <a:gd name="T57" fmla="*/ 13 h 2453"/>
                <a:gd name="T58" fmla="*/ 0 w 34"/>
                <a:gd name="T59" fmla="*/ 15 h 2453"/>
                <a:gd name="T60" fmla="*/ 0 w 34"/>
                <a:gd name="T61" fmla="*/ 15 h 2453"/>
                <a:gd name="T62" fmla="*/ 0 w 34"/>
                <a:gd name="T63" fmla="*/ 15 h 2453"/>
                <a:gd name="T64" fmla="*/ 0 w 34"/>
                <a:gd name="T65" fmla="*/ 13 h 2453"/>
                <a:gd name="T66" fmla="*/ 0 w 34"/>
                <a:gd name="T67" fmla="*/ 13 h 2453"/>
                <a:gd name="T68" fmla="*/ 0 w 34"/>
                <a:gd name="T69" fmla="*/ 13 h 2453"/>
                <a:gd name="T70" fmla="*/ 0 w 34"/>
                <a:gd name="T71" fmla="*/ 16 h 2453"/>
                <a:gd name="T72" fmla="*/ 0 w 34"/>
                <a:gd name="T73" fmla="*/ 18 h 2453"/>
                <a:gd name="T74" fmla="*/ 0 w 34"/>
                <a:gd name="T75" fmla="*/ 19 h 2453"/>
                <a:gd name="T76" fmla="*/ 0 w 34"/>
                <a:gd name="T77" fmla="*/ 18 h 2453"/>
                <a:gd name="T78" fmla="*/ 0 w 34"/>
                <a:gd name="T79" fmla="*/ 16 h 2453"/>
                <a:gd name="T80" fmla="*/ 0 w 34"/>
                <a:gd name="T81" fmla="*/ 16 h 2453"/>
                <a:gd name="T82" fmla="*/ 0 w 34"/>
                <a:gd name="T83" fmla="*/ 16 h 2453"/>
                <a:gd name="T84" fmla="*/ 0 w 34"/>
                <a:gd name="T85" fmla="*/ 20 h 2453"/>
                <a:gd name="T86" fmla="*/ 0 w 34"/>
                <a:gd name="T87" fmla="*/ 22 h 2453"/>
                <a:gd name="T88" fmla="*/ 0 w 34"/>
                <a:gd name="T89" fmla="*/ 22 h 2453"/>
                <a:gd name="T90" fmla="*/ 0 w 34"/>
                <a:gd name="T91" fmla="*/ 22 h 2453"/>
                <a:gd name="T92" fmla="*/ 0 w 34"/>
                <a:gd name="T93" fmla="*/ 20 h 2453"/>
                <a:gd name="T94" fmla="*/ 0 w 34"/>
                <a:gd name="T95" fmla="*/ 19 h 2453"/>
                <a:gd name="T96" fmla="*/ 0 w 34"/>
                <a:gd name="T97" fmla="*/ 20 h 245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34" h="2453">
                  <a:moveTo>
                    <a:pt x="34" y="17"/>
                  </a:moveTo>
                  <a:lnTo>
                    <a:pt x="34" y="250"/>
                  </a:lnTo>
                  <a:cubicBezTo>
                    <a:pt x="34" y="259"/>
                    <a:pt x="26" y="267"/>
                    <a:pt x="17" y="267"/>
                  </a:cubicBezTo>
                  <a:cubicBezTo>
                    <a:pt x="8" y="267"/>
                    <a:pt x="0" y="259"/>
                    <a:pt x="0" y="250"/>
                  </a:cubicBezTo>
                  <a:lnTo>
                    <a:pt x="0" y="17"/>
                  </a:ln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4" y="8"/>
                    <a:pt x="34" y="17"/>
                  </a:cubicBezTo>
                  <a:close/>
                  <a:moveTo>
                    <a:pt x="34" y="383"/>
                  </a:moveTo>
                  <a:lnTo>
                    <a:pt x="34" y="617"/>
                  </a:lnTo>
                  <a:cubicBezTo>
                    <a:pt x="34" y="626"/>
                    <a:pt x="26" y="633"/>
                    <a:pt x="17" y="633"/>
                  </a:cubicBezTo>
                  <a:cubicBezTo>
                    <a:pt x="8" y="633"/>
                    <a:pt x="0" y="626"/>
                    <a:pt x="0" y="617"/>
                  </a:cubicBezTo>
                  <a:lnTo>
                    <a:pt x="0" y="383"/>
                  </a:lnTo>
                  <a:cubicBezTo>
                    <a:pt x="0" y="374"/>
                    <a:pt x="8" y="367"/>
                    <a:pt x="17" y="367"/>
                  </a:cubicBezTo>
                  <a:cubicBezTo>
                    <a:pt x="26" y="367"/>
                    <a:pt x="34" y="374"/>
                    <a:pt x="34" y="383"/>
                  </a:cubicBezTo>
                  <a:close/>
                  <a:moveTo>
                    <a:pt x="34" y="750"/>
                  </a:moveTo>
                  <a:lnTo>
                    <a:pt x="34" y="983"/>
                  </a:lnTo>
                  <a:cubicBezTo>
                    <a:pt x="34" y="993"/>
                    <a:pt x="26" y="1000"/>
                    <a:pt x="17" y="1000"/>
                  </a:cubicBezTo>
                  <a:cubicBezTo>
                    <a:pt x="8" y="1000"/>
                    <a:pt x="0" y="993"/>
                    <a:pt x="0" y="983"/>
                  </a:cubicBezTo>
                  <a:lnTo>
                    <a:pt x="0" y="750"/>
                  </a:lnTo>
                  <a:cubicBezTo>
                    <a:pt x="0" y="741"/>
                    <a:pt x="8" y="733"/>
                    <a:pt x="17" y="733"/>
                  </a:cubicBezTo>
                  <a:cubicBezTo>
                    <a:pt x="26" y="733"/>
                    <a:pt x="34" y="741"/>
                    <a:pt x="34" y="750"/>
                  </a:cubicBezTo>
                  <a:close/>
                  <a:moveTo>
                    <a:pt x="34" y="1117"/>
                  </a:moveTo>
                  <a:lnTo>
                    <a:pt x="34" y="1350"/>
                  </a:lnTo>
                  <a:cubicBezTo>
                    <a:pt x="34" y="1359"/>
                    <a:pt x="26" y="1367"/>
                    <a:pt x="17" y="1367"/>
                  </a:cubicBezTo>
                  <a:cubicBezTo>
                    <a:pt x="8" y="1367"/>
                    <a:pt x="0" y="1359"/>
                    <a:pt x="0" y="1350"/>
                  </a:cubicBezTo>
                  <a:lnTo>
                    <a:pt x="0" y="1117"/>
                  </a:lnTo>
                  <a:cubicBezTo>
                    <a:pt x="0" y="1108"/>
                    <a:pt x="8" y="1100"/>
                    <a:pt x="17" y="1100"/>
                  </a:cubicBezTo>
                  <a:cubicBezTo>
                    <a:pt x="26" y="1100"/>
                    <a:pt x="34" y="1108"/>
                    <a:pt x="34" y="1117"/>
                  </a:cubicBezTo>
                  <a:close/>
                  <a:moveTo>
                    <a:pt x="34" y="1483"/>
                  </a:moveTo>
                  <a:lnTo>
                    <a:pt x="34" y="1717"/>
                  </a:lnTo>
                  <a:cubicBezTo>
                    <a:pt x="34" y="1726"/>
                    <a:pt x="26" y="1733"/>
                    <a:pt x="17" y="1733"/>
                  </a:cubicBezTo>
                  <a:cubicBezTo>
                    <a:pt x="8" y="1733"/>
                    <a:pt x="0" y="1726"/>
                    <a:pt x="0" y="1717"/>
                  </a:cubicBezTo>
                  <a:lnTo>
                    <a:pt x="0" y="1483"/>
                  </a:lnTo>
                  <a:cubicBezTo>
                    <a:pt x="0" y="1474"/>
                    <a:pt x="8" y="1467"/>
                    <a:pt x="17" y="1467"/>
                  </a:cubicBezTo>
                  <a:cubicBezTo>
                    <a:pt x="26" y="1467"/>
                    <a:pt x="34" y="1474"/>
                    <a:pt x="34" y="1483"/>
                  </a:cubicBezTo>
                  <a:close/>
                  <a:moveTo>
                    <a:pt x="34" y="1850"/>
                  </a:moveTo>
                  <a:lnTo>
                    <a:pt x="34" y="2083"/>
                  </a:lnTo>
                  <a:cubicBezTo>
                    <a:pt x="34" y="2093"/>
                    <a:pt x="26" y="2100"/>
                    <a:pt x="17" y="2100"/>
                  </a:cubicBezTo>
                  <a:cubicBezTo>
                    <a:pt x="8" y="2100"/>
                    <a:pt x="0" y="2093"/>
                    <a:pt x="0" y="2083"/>
                  </a:cubicBezTo>
                  <a:lnTo>
                    <a:pt x="0" y="1850"/>
                  </a:lnTo>
                  <a:cubicBezTo>
                    <a:pt x="0" y="1841"/>
                    <a:pt x="8" y="1833"/>
                    <a:pt x="17" y="1833"/>
                  </a:cubicBezTo>
                  <a:cubicBezTo>
                    <a:pt x="26" y="1833"/>
                    <a:pt x="34" y="1841"/>
                    <a:pt x="34" y="1850"/>
                  </a:cubicBezTo>
                  <a:close/>
                  <a:moveTo>
                    <a:pt x="34" y="2217"/>
                  </a:moveTo>
                  <a:lnTo>
                    <a:pt x="34" y="2437"/>
                  </a:lnTo>
                  <a:cubicBezTo>
                    <a:pt x="34" y="2446"/>
                    <a:pt x="26" y="2453"/>
                    <a:pt x="17" y="2453"/>
                  </a:cubicBezTo>
                  <a:cubicBezTo>
                    <a:pt x="8" y="2453"/>
                    <a:pt x="0" y="2446"/>
                    <a:pt x="0" y="2437"/>
                  </a:cubicBezTo>
                  <a:lnTo>
                    <a:pt x="0" y="2217"/>
                  </a:lnTo>
                  <a:cubicBezTo>
                    <a:pt x="0" y="2208"/>
                    <a:pt x="8" y="2200"/>
                    <a:pt x="17" y="2200"/>
                  </a:cubicBezTo>
                  <a:cubicBezTo>
                    <a:pt x="26" y="2200"/>
                    <a:pt x="34" y="2208"/>
                    <a:pt x="34" y="2217"/>
                  </a:cubicBezTo>
                  <a:close/>
                </a:path>
              </a:pathLst>
            </a:custGeom>
            <a:solidFill>
              <a:srgbClr val="000000"/>
            </a:solidFill>
            <a:ln w="1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135" name="Freeform 1207"/>
            <p:cNvSpPr>
              <a:spLocks noEditPoints="1"/>
            </p:cNvSpPr>
            <p:nvPr/>
          </p:nvSpPr>
          <p:spPr bwMode="auto">
            <a:xfrm>
              <a:off x="3351" y="2395"/>
              <a:ext cx="3" cy="223"/>
            </a:xfrm>
            <a:custGeom>
              <a:avLst/>
              <a:gdLst>
                <a:gd name="T0" fmla="*/ 0 w 33"/>
                <a:gd name="T1" fmla="*/ 0 h 2377"/>
                <a:gd name="T2" fmla="*/ 0 w 33"/>
                <a:gd name="T3" fmla="*/ 2 h 2377"/>
                <a:gd name="T4" fmla="*/ 0 w 33"/>
                <a:gd name="T5" fmla="*/ 2 h 2377"/>
                <a:gd name="T6" fmla="*/ 0 w 33"/>
                <a:gd name="T7" fmla="*/ 2 h 2377"/>
                <a:gd name="T8" fmla="*/ 0 w 33"/>
                <a:gd name="T9" fmla="*/ 0 h 2377"/>
                <a:gd name="T10" fmla="*/ 0 w 33"/>
                <a:gd name="T11" fmla="*/ 0 h 2377"/>
                <a:gd name="T12" fmla="*/ 0 w 33"/>
                <a:gd name="T13" fmla="*/ 0 h 2377"/>
                <a:gd name="T14" fmla="*/ 0 w 33"/>
                <a:gd name="T15" fmla="*/ 3 h 2377"/>
                <a:gd name="T16" fmla="*/ 0 w 33"/>
                <a:gd name="T17" fmla="*/ 5 h 2377"/>
                <a:gd name="T18" fmla="*/ 0 w 33"/>
                <a:gd name="T19" fmla="*/ 6 h 2377"/>
                <a:gd name="T20" fmla="*/ 0 w 33"/>
                <a:gd name="T21" fmla="*/ 5 h 2377"/>
                <a:gd name="T22" fmla="*/ 0 w 33"/>
                <a:gd name="T23" fmla="*/ 3 h 2377"/>
                <a:gd name="T24" fmla="*/ 0 w 33"/>
                <a:gd name="T25" fmla="*/ 3 h 2377"/>
                <a:gd name="T26" fmla="*/ 0 w 33"/>
                <a:gd name="T27" fmla="*/ 3 h 2377"/>
                <a:gd name="T28" fmla="*/ 0 w 33"/>
                <a:gd name="T29" fmla="*/ 7 h 2377"/>
                <a:gd name="T30" fmla="*/ 0 w 33"/>
                <a:gd name="T31" fmla="*/ 9 h 2377"/>
                <a:gd name="T32" fmla="*/ 0 w 33"/>
                <a:gd name="T33" fmla="*/ 9 h 2377"/>
                <a:gd name="T34" fmla="*/ 0 w 33"/>
                <a:gd name="T35" fmla="*/ 9 h 2377"/>
                <a:gd name="T36" fmla="*/ 0 w 33"/>
                <a:gd name="T37" fmla="*/ 7 h 2377"/>
                <a:gd name="T38" fmla="*/ 0 w 33"/>
                <a:gd name="T39" fmla="*/ 6 h 2377"/>
                <a:gd name="T40" fmla="*/ 0 w 33"/>
                <a:gd name="T41" fmla="*/ 7 h 2377"/>
                <a:gd name="T42" fmla="*/ 0 w 33"/>
                <a:gd name="T43" fmla="*/ 10 h 2377"/>
                <a:gd name="T44" fmla="*/ 0 w 33"/>
                <a:gd name="T45" fmla="*/ 12 h 2377"/>
                <a:gd name="T46" fmla="*/ 0 w 33"/>
                <a:gd name="T47" fmla="*/ 12 h 2377"/>
                <a:gd name="T48" fmla="*/ 0 w 33"/>
                <a:gd name="T49" fmla="*/ 12 h 2377"/>
                <a:gd name="T50" fmla="*/ 0 w 33"/>
                <a:gd name="T51" fmla="*/ 10 h 2377"/>
                <a:gd name="T52" fmla="*/ 0 w 33"/>
                <a:gd name="T53" fmla="*/ 10 h 2377"/>
                <a:gd name="T54" fmla="*/ 0 w 33"/>
                <a:gd name="T55" fmla="*/ 10 h 2377"/>
                <a:gd name="T56" fmla="*/ 0 w 33"/>
                <a:gd name="T57" fmla="*/ 13 h 2377"/>
                <a:gd name="T58" fmla="*/ 0 w 33"/>
                <a:gd name="T59" fmla="*/ 15 h 2377"/>
                <a:gd name="T60" fmla="*/ 0 w 33"/>
                <a:gd name="T61" fmla="*/ 15 h 2377"/>
                <a:gd name="T62" fmla="*/ 0 w 33"/>
                <a:gd name="T63" fmla="*/ 15 h 2377"/>
                <a:gd name="T64" fmla="*/ 0 w 33"/>
                <a:gd name="T65" fmla="*/ 13 h 2377"/>
                <a:gd name="T66" fmla="*/ 0 w 33"/>
                <a:gd name="T67" fmla="*/ 13 h 2377"/>
                <a:gd name="T68" fmla="*/ 0 w 33"/>
                <a:gd name="T69" fmla="*/ 13 h 2377"/>
                <a:gd name="T70" fmla="*/ 0 w 33"/>
                <a:gd name="T71" fmla="*/ 16 h 2377"/>
                <a:gd name="T72" fmla="*/ 0 w 33"/>
                <a:gd name="T73" fmla="*/ 18 h 2377"/>
                <a:gd name="T74" fmla="*/ 0 w 33"/>
                <a:gd name="T75" fmla="*/ 18 h 2377"/>
                <a:gd name="T76" fmla="*/ 0 w 33"/>
                <a:gd name="T77" fmla="*/ 18 h 2377"/>
                <a:gd name="T78" fmla="*/ 0 w 33"/>
                <a:gd name="T79" fmla="*/ 16 h 2377"/>
                <a:gd name="T80" fmla="*/ 0 w 33"/>
                <a:gd name="T81" fmla="*/ 16 h 2377"/>
                <a:gd name="T82" fmla="*/ 0 w 33"/>
                <a:gd name="T83" fmla="*/ 16 h 2377"/>
                <a:gd name="T84" fmla="*/ 0 w 33"/>
                <a:gd name="T85" fmla="*/ 20 h 2377"/>
                <a:gd name="T86" fmla="*/ 0 w 33"/>
                <a:gd name="T87" fmla="*/ 21 h 2377"/>
                <a:gd name="T88" fmla="*/ 0 w 33"/>
                <a:gd name="T89" fmla="*/ 21 h 2377"/>
                <a:gd name="T90" fmla="*/ 0 w 33"/>
                <a:gd name="T91" fmla="*/ 21 h 2377"/>
                <a:gd name="T92" fmla="*/ 0 w 33"/>
                <a:gd name="T93" fmla="*/ 20 h 2377"/>
                <a:gd name="T94" fmla="*/ 0 w 33"/>
                <a:gd name="T95" fmla="*/ 19 h 2377"/>
                <a:gd name="T96" fmla="*/ 0 w 33"/>
                <a:gd name="T97" fmla="*/ 20 h 237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33" h="2377">
                  <a:moveTo>
                    <a:pt x="33" y="17"/>
                  </a:moveTo>
                  <a:lnTo>
                    <a:pt x="33" y="250"/>
                  </a:lnTo>
                  <a:cubicBezTo>
                    <a:pt x="33" y="259"/>
                    <a:pt x="26" y="267"/>
                    <a:pt x="16" y="267"/>
                  </a:cubicBezTo>
                  <a:cubicBezTo>
                    <a:pt x="7" y="267"/>
                    <a:pt x="0" y="259"/>
                    <a:pt x="0" y="250"/>
                  </a:cubicBezTo>
                  <a:lnTo>
                    <a:pt x="0" y="17"/>
                  </a:lnTo>
                  <a:cubicBezTo>
                    <a:pt x="0" y="8"/>
                    <a:pt x="7" y="0"/>
                    <a:pt x="16" y="0"/>
                  </a:cubicBezTo>
                  <a:cubicBezTo>
                    <a:pt x="26" y="0"/>
                    <a:pt x="33" y="8"/>
                    <a:pt x="33" y="17"/>
                  </a:cubicBezTo>
                  <a:close/>
                  <a:moveTo>
                    <a:pt x="33" y="383"/>
                  </a:moveTo>
                  <a:lnTo>
                    <a:pt x="33" y="617"/>
                  </a:lnTo>
                  <a:cubicBezTo>
                    <a:pt x="33" y="626"/>
                    <a:pt x="26" y="633"/>
                    <a:pt x="16" y="633"/>
                  </a:cubicBezTo>
                  <a:cubicBezTo>
                    <a:pt x="7" y="633"/>
                    <a:pt x="0" y="626"/>
                    <a:pt x="0" y="617"/>
                  </a:cubicBezTo>
                  <a:lnTo>
                    <a:pt x="0" y="383"/>
                  </a:lnTo>
                  <a:cubicBezTo>
                    <a:pt x="0" y="374"/>
                    <a:pt x="7" y="367"/>
                    <a:pt x="16" y="367"/>
                  </a:cubicBezTo>
                  <a:cubicBezTo>
                    <a:pt x="26" y="367"/>
                    <a:pt x="33" y="374"/>
                    <a:pt x="33" y="383"/>
                  </a:cubicBezTo>
                  <a:close/>
                  <a:moveTo>
                    <a:pt x="33" y="750"/>
                  </a:moveTo>
                  <a:lnTo>
                    <a:pt x="33" y="983"/>
                  </a:lnTo>
                  <a:cubicBezTo>
                    <a:pt x="33" y="993"/>
                    <a:pt x="26" y="1000"/>
                    <a:pt x="16" y="1000"/>
                  </a:cubicBezTo>
                  <a:cubicBezTo>
                    <a:pt x="7" y="1000"/>
                    <a:pt x="0" y="993"/>
                    <a:pt x="0" y="983"/>
                  </a:cubicBezTo>
                  <a:lnTo>
                    <a:pt x="0" y="750"/>
                  </a:lnTo>
                  <a:cubicBezTo>
                    <a:pt x="0" y="741"/>
                    <a:pt x="7" y="733"/>
                    <a:pt x="16" y="733"/>
                  </a:cubicBezTo>
                  <a:cubicBezTo>
                    <a:pt x="26" y="733"/>
                    <a:pt x="33" y="741"/>
                    <a:pt x="33" y="750"/>
                  </a:cubicBezTo>
                  <a:close/>
                  <a:moveTo>
                    <a:pt x="33" y="1117"/>
                  </a:moveTo>
                  <a:lnTo>
                    <a:pt x="33" y="1350"/>
                  </a:lnTo>
                  <a:cubicBezTo>
                    <a:pt x="33" y="1359"/>
                    <a:pt x="26" y="1367"/>
                    <a:pt x="16" y="1367"/>
                  </a:cubicBezTo>
                  <a:cubicBezTo>
                    <a:pt x="7" y="1367"/>
                    <a:pt x="0" y="1359"/>
                    <a:pt x="0" y="1350"/>
                  </a:cubicBezTo>
                  <a:lnTo>
                    <a:pt x="0" y="1117"/>
                  </a:lnTo>
                  <a:cubicBezTo>
                    <a:pt x="0" y="1108"/>
                    <a:pt x="7" y="1100"/>
                    <a:pt x="16" y="1100"/>
                  </a:cubicBezTo>
                  <a:cubicBezTo>
                    <a:pt x="26" y="1100"/>
                    <a:pt x="33" y="1108"/>
                    <a:pt x="33" y="1117"/>
                  </a:cubicBezTo>
                  <a:close/>
                  <a:moveTo>
                    <a:pt x="33" y="1483"/>
                  </a:moveTo>
                  <a:lnTo>
                    <a:pt x="33" y="1717"/>
                  </a:lnTo>
                  <a:cubicBezTo>
                    <a:pt x="33" y="1726"/>
                    <a:pt x="26" y="1733"/>
                    <a:pt x="16" y="1733"/>
                  </a:cubicBezTo>
                  <a:cubicBezTo>
                    <a:pt x="7" y="1733"/>
                    <a:pt x="0" y="1726"/>
                    <a:pt x="0" y="1717"/>
                  </a:cubicBezTo>
                  <a:lnTo>
                    <a:pt x="0" y="1483"/>
                  </a:lnTo>
                  <a:cubicBezTo>
                    <a:pt x="0" y="1474"/>
                    <a:pt x="7" y="1467"/>
                    <a:pt x="16" y="1467"/>
                  </a:cubicBezTo>
                  <a:cubicBezTo>
                    <a:pt x="26" y="1467"/>
                    <a:pt x="33" y="1474"/>
                    <a:pt x="33" y="1483"/>
                  </a:cubicBezTo>
                  <a:close/>
                  <a:moveTo>
                    <a:pt x="33" y="1850"/>
                  </a:moveTo>
                  <a:lnTo>
                    <a:pt x="33" y="2083"/>
                  </a:lnTo>
                  <a:cubicBezTo>
                    <a:pt x="33" y="2093"/>
                    <a:pt x="26" y="2100"/>
                    <a:pt x="16" y="2100"/>
                  </a:cubicBezTo>
                  <a:cubicBezTo>
                    <a:pt x="7" y="2100"/>
                    <a:pt x="0" y="2093"/>
                    <a:pt x="0" y="2083"/>
                  </a:cubicBezTo>
                  <a:lnTo>
                    <a:pt x="0" y="1850"/>
                  </a:lnTo>
                  <a:cubicBezTo>
                    <a:pt x="0" y="1841"/>
                    <a:pt x="7" y="1833"/>
                    <a:pt x="16" y="1833"/>
                  </a:cubicBezTo>
                  <a:cubicBezTo>
                    <a:pt x="26" y="1833"/>
                    <a:pt x="33" y="1841"/>
                    <a:pt x="33" y="1850"/>
                  </a:cubicBezTo>
                  <a:close/>
                  <a:moveTo>
                    <a:pt x="33" y="2217"/>
                  </a:moveTo>
                  <a:lnTo>
                    <a:pt x="33" y="2360"/>
                  </a:lnTo>
                  <a:cubicBezTo>
                    <a:pt x="33" y="2369"/>
                    <a:pt x="26" y="2377"/>
                    <a:pt x="16" y="2377"/>
                  </a:cubicBezTo>
                  <a:cubicBezTo>
                    <a:pt x="7" y="2377"/>
                    <a:pt x="0" y="2369"/>
                    <a:pt x="0" y="2360"/>
                  </a:cubicBezTo>
                  <a:lnTo>
                    <a:pt x="0" y="2217"/>
                  </a:lnTo>
                  <a:cubicBezTo>
                    <a:pt x="0" y="2208"/>
                    <a:pt x="7" y="2200"/>
                    <a:pt x="16" y="2200"/>
                  </a:cubicBezTo>
                  <a:cubicBezTo>
                    <a:pt x="26" y="2200"/>
                    <a:pt x="33" y="2208"/>
                    <a:pt x="33" y="2217"/>
                  </a:cubicBezTo>
                  <a:close/>
                </a:path>
              </a:pathLst>
            </a:custGeom>
            <a:solidFill>
              <a:srgbClr val="000000"/>
            </a:solidFill>
            <a:ln w="1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136" name="Freeform 1208"/>
            <p:cNvSpPr>
              <a:spLocks noEditPoints="1"/>
            </p:cNvSpPr>
            <p:nvPr/>
          </p:nvSpPr>
          <p:spPr bwMode="auto">
            <a:xfrm>
              <a:off x="3420" y="2493"/>
              <a:ext cx="4" cy="125"/>
            </a:xfrm>
            <a:custGeom>
              <a:avLst/>
              <a:gdLst>
                <a:gd name="T0" fmla="*/ 0 w 34"/>
                <a:gd name="T1" fmla="*/ 0 h 1334"/>
                <a:gd name="T2" fmla="*/ 0 w 34"/>
                <a:gd name="T3" fmla="*/ 2 h 1334"/>
                <a:gd name="T4" fmla="*/ 0 w 34"/>
                <a:gd name="T5" fmla="*/ 2 h 1334"/>
                <a:gd name="T6" fmla="*/ 0 w 34"/>
                <a:gd name="T7" fmla="*/ 2 h 1334"/>
                <a:gd name="T8" fmla="*/ 0 w 34"/>
                <a:gd name="T9" fmla="*/ 0 h 1334"/>
                <a:gd name="T10" fmla="*/ 0 w 34"/>
                <a:gd name="T11" fmla="*/ 0 h 1334"/>
                <a:gd name="T12" fmla="*/ 0 w 34"/>
                <a:gd name="T13" fmla="*/ 0 h 1334"/>
                <a:gd name="T14" fmla="*/ 0 w 34"/>
                <a:gd name="T15" fmla="*/ 3 h 1334"/>
                <a:gd name="T16" fmla="*/ 0 w 34"/>
                <a:gd name="T17" fmla="*/ 5 h 1334"/>
                <a:gd name="T18" fmla="*/ 0 w 34"/>
                <a:gd name="T19" fmla="*/ 6 h 1334"/>
                <a:gd name="T20" fmla="*/ 0 w 34"/>
                <a:gd name="T21" fmla="*/ 5 h 1334"/>
                <a:gd name="T22" fmla="*/ 0 w 34"/>
                <a:gd name="T23" fmla="*/ 3 h 1334"/>
                <a:gd name="T24" fmla="*/ 0 w 34"/>
                <a:gd name="T25" fmla="*/ 3 h 1334"/>
                <a:gd name="T26" fmla="*/ 0 w 34"/>
                <a:gd name="T27" fmla="*/ 3 h 1334"/>
                <a:gd name="T28" fmla="*/ 0 w 34"/>
                <a:gd name="T29" fmla="*/ 7 h 1334"/>
                <a:gd name="T30" fmla="*/ 0 w 34"/>
                <a:gd name="T31" fmla="*/ 9 h 1334"/>
                <a:gd name="T32" fmla="*/ 0 w 34"/>
                <a:gd name="T33" fmla="*/ 9 h 1334"/>
                <a:gd name="T34" fmla="*/ 0 w 34"/>
                <a:gd name="T35" fmla="*/ 9 h 1334"/>
                <a:gd name="T36" fmla="*/ 0 w 34"/>
                <a:gd name="T37" fmla="*/ 7 h 1334"/>
                <a:gd name="T38" fmla="*/ 0 w 34"/>
                <a:gd name="T39" fmla="*/ 6 h 1334"/>
                <a:gd name="T40" fmla="*/ 0 w 34"/>
                <a:gd name="T41" fmla="*/ 7 h 1334"/>
                <a:gd name="T42" fmla="*/ 0 w 34"/>
                <a:gd name="T43" fmla="*/ 10 h 1334"/>
                <a:gd name="T44" fmla="*/ 0 w 34"/>
                <a:gd name="T45" fmla="*/ 12 h 1334"/>
                <a:gd name="T46" fmla="*/ 0 w 34"/>
                <a:gd name="T47" fmla="*/ 12 h 1334"/>
                <a:gd name="T48" fmla="*/ 0 w 34"/>
                <a:gd name="T49" fmla="*/ 12 h 1334"/>
                <a:gd name="T50" fmla="*/ 0 w 34"/>
                <a:gd name="T51" fmla="*/ 10 h 1334"/>
                <a:gd name="T52" fmla="*/ 0 w 34"/>
                <a:gd name="T53" fmla="*/ 10 h 1334"/>
                <a:gd name="T54" fmla="*/ 0 w 34"/>
                <a:gd name="T55" fmla="*/ 10 h 1334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34" h="1334">
                  <a:moveTo>
                    <a:pt x="34" y="17"/>
                  </a:moveTo>
                  <a:lnTo>
                    <a:pt x="34" y="250"/>
                  </a:lnTo>
                  <a:cubicBezTo>
                    <a:pt x="34" y="260"/>
                    <a:pt x="26" y="267"/>
                    <a:pt x="17" y="267"/>
                  </a:cubicBezTo>
                  <a:cubicBezTo>
                    <a:pt x="8" y="267"/>
                    <a:pt x="0" y="260"/>
                    <a:pt x="0" y="250"/>
                  </a:cubicBezTo>
                  <a:lnTo>
                    <a:pt x="0" y="17"/>
                  </a:ln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4" y="8"/>
                    <a:pt x="34" y="17"/>
                  </a:cubicBezTo>
                  <a:close/>
                  <a:moveTo>
                    <a:pt x="34" y="384"/>
                  </a:moveTo>
                  <a:lnTo>
                    <a:pt x="34" y="617"/>
                  </a:lnTo>
                  <a:cubicBezTo>
                    <a:pt x="34" y="626"/>
                    <a:pt x="26" y="634"/>
                    <a:pt x="17" y="634"/>
                  </a:cubicBezTo>
                  <a:cubicBezTo>
                    <a:pt x="8" y="634"/>
                    <a:pt x="0" y="626"/>
                    <a:pt x="0" y="617"/>
                  </a:cubicBezTo>
                  <a:lnTo>
                    <a:pt x="0" y="384"/>
                  </a:lnTo>
                  <a:cubicBezTo>
                    <a:pt x="0" y="375"/>
                    <a:pt x="8" y="367"/>
                    <a:pt x="17" y="367"/>
                  </a:cubicBezTo>
                  <a:cubicBezTo>
                    <a:pt x="26" y="367"/>
                    <a:pt x="34" y="375"/>
                    <a:pt x="34" y="384"/>
                  </a:cubicBezTo>
                  <a:close/>
                  <a:moveTo>
                    <a:pt x="34" y="750"/>
                  </a:moveTo>
                  <a:lnTo>
                    <a:pt x="34" y="984"/>
                  </a:lnTo>
                  <a:cubicBezTo>
                    <a:pt x="34" y="993"/>
                    <a:pt x="26" y="1000"/>
                    <a:pt x="17" y="1000"/>
                  </a:cubicBezTo>
                  <a:cubicBezTo>
                    <a:pt x="8" y="1000"/>
                    <a:pt x="0" y="993"/>
                    <a:pt x="0" y="984"/>
                  </a:cubicBezTo>
                  <a:lnTo>
                    <a:pt x="0" y="750"/>
                  </a:lnTo>
                  <a:cubicBezTo>
                    <a:pt x="0" y="741"/>
                    <a:pt x="8" y="734"/>
                    <a:pt x="17" y="734"/>
                  </a:cubicBezTo>
                  <a:cubicBezTo>
                    <a:pt x="26" y="734"/>
                    <a:pt x="34" y="741"/>
                    <a:pt x="34" y="750"/>
                  </a:cubicBezTo>
                  <a:close/>
                  <a:moveTo>
                    <a:pt x="34" y="1117"/>
                  </a:moveTo>
                  <a:lnTo>
                    <a:pt x="34" y="1317"/>
                  </a:lnTo>
                  <a:cubicBezTo>
                    <a:pt x="34" y="1326"/>
                    <a:pt x="26" y="1334"/>
                    <a:pt x="17" y="1334"/>
                  </a:cubicBezTo>
                  <a:cubicBezTo>
                    <a:pt x="8" y="1334"/>
                    <a:pt x="0" y="1326"/>
                    <a:pt x="0" y="1317"/>
                  </a:cubicBezTo>
                  <a:lnTo>
                    <a:pt x="0" y="1117"/>
                  </a:lnTo>
                  <a:cubicBezTo>
                    <a:pt x="0" y="1108"/>
                    <a:pt x="8" y="1100"/>
                    <a:pt x="17" y="1100"/>
                  </a:cubicBezTo>
                  <a:cubicBezTo>
                    <a:pt x="26" y="1100"/>
                    <a:pt x="34" y="1108"/>
                    <a:pt x="34" y="1117"/>
                  </a:cubicBezTo>
                  <a:close/>
                </a:path>
              </a:pathLst>
            </a:custGeom>
            <a:solidFill>
              <a:srgbClr val="000000"/>
            </a:solidFill>
            <a:ln w="1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137" name="Freeform 1209"/>
            <p:cNvSpPr>
              <a:spLocks noEditPoints="1"/>
            </p:cNvSpPr>
            <p:nvPr/>
          </p:nvSpPr>
          <p:spPr bwMode="auto">
            <a:xfrm>
              <a:off x="3455" y="2521"/>
              <a:ext cx="3" cy="94"/>
            </a:xfrm>
            <a:custGeom>
              <a:avLst/>
              <a:gdLst>
                <a:gd name="T0" fmla="*/ 0 w 34"/>
                <a:gd name="T1" fmla="*/ 0 h 1000"/>
                <a:gd name="T2" fmla="*/ 0 w 34"/>
                <a:gd name="T3" fmla="*/ 2 h 1000"/>
                <a:gd name="T4" fmla="*/ 0 w 34"/>
                <a:gd name="T5" fmla="*/ 2 h 1000"/>
                <a:gd name="T6" fmla="*/ 0 w 34"/>
                <a:gd name="T7" fmla="*/ 2 h 1000"/>
                <a:gd name="T8" fmla="*/ 0 w 34"/>
                <a:gd name="T9" fmla="*/ 0 h 1000"/>
                <a:gd name="T10" fmla="*/ 0 w 34"/>
                <a:gd name="T11" fmla="*/ 0 h 1000"/>
                <a:gd name="T12" fmla="*/ 0 w 34"/>
                <a:gd name="T13" fmla="*/ 0 h 1000"/>
                <a:gd name="T14" fmla="*/ 0 w 34"/>
                <a:gd name="T15" fmla="*/ 3 h 1000"/>
                <a:gd name="T16" fmla="*/ 0 w 34"/>
                <a:gd name="T17" fmla="*/ 5 h 1000"/>
                <a:gd name="T18" fmla="*/ 0 w 34"/>
                <a:gd name="T19" fmla="*/ 6 h 1000"/>
                <a:gd name="T20" fmla="*/ 0 w 34"/>
                <a:gd name="T21" fmla="*/ 5 h 1000"/>
                <a:gd name="T22" fmla="*/ 0 w 34"/>
                <a:gd name="T23" fmla="*/ 3 h 1000"/>
                <a:gd name="T24" fmla="*/ 0 w 34"/>
                <a:gd name="T25" fmla="*/ 3 h 1000"/>
                <a:gd name="T26" fmla="*/ 0 w 34"/>
                <a:gd name="T27" fmla="*/ 3 h 1000"/>
                <a:gd name="T28" fmla="*/ 0 w 34"/>
                <a:gd name="T29" fmla="*/ 7 h 1000"/>
                <a:gd name="T30" fmla="*/ 0 w 34"/>
                <a:gd name="T31" fmla="*/ 9 h 1000"/>
                <a:gd name="T32" fmla="*/ 0 w 34"/>
                <a:gd name="T33" fmla="*/ 9 h 1000"/>
                <a:gd name="T34" fmla="*/ 0 w 34"/>
                <a:gd name="T35" fmla="*/ 9 h 1000"/>
                <a:gd name="T36" fmla="*/ 0 w 34"/>
                <a:gd name="T37" fmla="*/ 7 h 1000"/>
                <a:gd name="T38" fmla="*/ 0 w 34"/>
                <a:gd name="T39" fmla="*/ 6 h 1000"/>
                <a:gd name="T40" fmla="*/ 0 w 34"/>
                <a:gd name="T41" fmla="*/ 7 h 100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34" h="1000">
                  <a:moveTo>
                    <a:pt x="34" y="17"/>
                  </a:moveTo>
                  <a:lnTo>
                    <a:pt x="34" y="250"/>
                  </a:lnTo>
                  <a:cubicBezTo>
                    <a:pt x="34" y="260"/>
                    <a:pt x="26" y="267"/>
                    <a:pt x="17" y="267"/>
                  </a:cubicBezTo>
                  <a:cubicBezTo>
                    <a:pt x="8" y="267"/>
                    <a:pt x="0" y="260"/>
                    <a:pt x="0" y="250"/>
                  </a:cubicBezTo>
                  <a:lnTo>
                    <a:pt x="0" y="17"/>
                  </a:ln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4" y="8"/>
                    <a:pt x="34" y="17"/>
                  </a:cubicBezTo>
                  <a:close/>
                  <a:moveTo>
                    <a:pt x="34" y="384"/>
                  </a:moveTo>
                  <a:lnTo>
                    <a:pt x="34" y="617"/>
                  </a:lnTo>
                  <a:cubicBezTo>
                    <a:pt x="34" y="626"/>
                    <a:pt x="26" y="634"/>
                    <a:pt x="17" y="634"/>
                  </a:cubicBezTo>
                  <a:cubicBezTo>
                    <a:pt x="8" y="634"/>
                    <a:pt x="0" y="626"/>
                    <a:pt x="0" y="617"/>
                  </a:cubicBezTo>
                  <a:lnTo>
                    <a:pt x="0" y="384"/>
                  </a:lnTo>
                  <a:cubicBezTo>
                    <a:pt x="0" y="375"/>
                    <a:pt x="8" y="367"/>
                    <a:pt x="17" y="367"/>
                  </a:cubicBezTo>
                  <a:cubicBezTo>
                    <a:pt x="26" y="367"/>
                    <a:pt x="34" y="375"/>
                    <a:pt x="34" y="384"/>
                  </a:cubicBezTo>
                  <a:close/>
                  <a:moveTo>
                    <a:pt x="34" y="750"/>
                  </a:moveTo>
                  <a:lnTo>
                    <a:pt x="34" y="984"/>
                  </a:lnTo>
                  <a:cubicBezTo>
                    <a:pt x="34" y="993"/>
                    <a:pt x="26" y="1000"/>
                    <a:pt x="17" y="1000"/>
                  </a:cubicBezTo>
                  <a:cubicBezTo>
                    <a:pt x="8" y="1000"/>
                    <a:pt x="0" y="993"/>
                    <a:pt x="0" y="984"/>
                  </a:cubicBezTo>
                  <a:lnTo>
                    <a:pt x="0" y="750"/>
                  </a:lnTo>
                  <a:cubicBezTo>
                    <a:pt x="0" y="741"/>
                    <a:pt x="8" y="734"/>
                    <a:pt x="17" y="734"/>
                  </a:cubicBezTo>
                  <a:cubicBezTo>
                    <a:pt x="26" y="734"/>
                    <a:pt x="34" y="741"/>
                    <a:pt x="34" y="750"/>
                  </a:cubicBezTo>
                  <a:close/>
                </a:path>
              </a:pathLst>
            </a:custGeom>
            <a:solidFill>
              <a:srgbClr val="000000"/>
            </a:solidFill>
            <a:ln w="1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19138" name="Group 1212"/>
            <p:cNvGrpSpPr>
              <a:grpSpLocks/>
            </p:cNvGrpSpPr>
            <p:nvPr/>
          </p:nvGrpSpPr>
          <p:grpSpPr bwMode="auto">
            <a:xfrm>
              <a:off x="2856" y="2502"/>
              <a:ext cx="60" cy="51"/>
              <a:chOff x="2856" y="2502"/>
              <a:chExt cx="60" cy="51"/>
            </a:xfrm>
          </p:grpSpPr>
          <p:sp>
            <p:nvSpPr>
              <p:cNvPr id="19699" name="Oval 1210"/>
              <p:cNvSpPr>
                <a:spLocks noChangeArrowheads="1"/>
              </p:cNvSpPr>
              <p:nvPr/>
            </p:nvSpPr>
            <p:spPr bwMode="auto">
              <a:xfrm>
                <a:off x="2856" y="2502"/>
                <a:ext cx="60" cy="51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CC0000"/>
                  </a:buClr>
                  <a:buSzPct val="120000"/>
                  <a:buFont typeface="Wingdings" panose="05000000000000000000" pitchFamily="2" charset="2"/>
                  <a:buChar char="F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33CC33"/>
                  </a:buClr>
                  <a:buFont typeface="Wingdings" panose="05000000000000000000" pitchFamily="2" charset="2"/>
                  <a:buChar char="Ø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l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3pPr>
                <a:lvl4pPr marL="1600200" indent="-228600">
                  <a:spcBef>
                    <a:spcPct val="20000"/>
                  </a:spcBef>
                  <a:buSzPct val="90000"/>
                  <a:buFont typeface="Wingdings" panose="05000000000000000000" pitchFamily="2" charset="2"/>
                  <a:buChar char="p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spcBef>
                    <a:spcPct val="20000"/>
                  </a:spcBef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en-US" sz="1800">
                  <a:ea typeface="宋体" panose="02010600030101010101" pitchFamily="2" charset="-122"/>
                </a:endParaRPr>
              </a:p>
            </p:txBody>
          </p:sp>
          <p:sp>
            <p:nvSpPr>
              <p:cNvPr id="19700" name="Oval 1211"/>
              <p:cNvSpPr>
                <a:spLocks noChangeArrowheads="1"/>
              </p:cNvSpPr>
              <p:nvPr/>
            </p:nvSpPr>
            <p:spPr bwMode="auto">
              <a:xfrm>
                <a:off x="2856" y="2502"/>
                <a:ext cx="60" cy="51"/>
              </a:xfrm>
              <a:prstGeom prst="ellipse">
                <a:avLst/>
              </a:prstGeom>
              <a:noFill/>
              <a:ln w="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CC0000"/>
                  </a:buClr>
                  <a:buSzPct val="120000"/>
                  <a:buFont typeface="Wingdings" panose="05000000000000000000" pitchFamily="2" charset="2"/>
                  <a:buChar char="F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33CC33"/>
                  </a:buClr>
                  <a:buFont typeface="Wingdings" panose="05000000000000000000" pitchFamily="2" charset="2"/>
                  <a:buChar char="Ø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l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3pPr>
                <a:lvl4pPr marL="1600200" indent="-228600">
                  <a:spcBef>
                    <a:spcPct val="20000"/>
                  </a:spcBef>
                  <a:buSzPct val="90000"/>
                  <a:buFont typeface="Wingdings" panose="05000000000000000000" pitchFamily="2" charset="2"/>
                  <a:buChar char="p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spcBef>
                    <a:spcPct val="20000"/>
                  </a:spcBef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en-US" sz="1800"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19139" name="Rectangle 1213"/>
            <p:cNvSpPr>
              <a:spLocks noChangeArrowheads="1"/>
            </p:cNvSpPr>
            <p:nvPr/>
          </p:nvSpPr>
          <p:spPr bwMode="auto">
            <a:xfrm>
              <a:off x="2873" y="2501"/>
              <a:ext cx="34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CC0000"/>
                </a:buClr>
                <a:buSzPct val="120000"/>
                <a:buFont typeface="Wingdings" panose="05000000000000000000" pitchFamily="2" charset="2"/>
                <a:buChar char="F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3CC33"/>
                </a:buClr>
                <a:buFont typeface="Wingdings" panose="05000000000000000000" pitchFamily="2" charset="2"/>
                <a:buChar char="Ø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spcBef>
                  <a:spcPct val="20000"/>
                </a:spcBef>
                <a:buSzPct val="90000"/>
                <a:buFont typeface="Wingdings" panose="05000000000000000000" pitchFamily="2" charset="2"/>
                <a:buChar char="p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zh-CN" altLang="zh-CN" sz="70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T</a:t>
              </a:r>
              <a:endParaRPr lang="zh-CN" altLang="zh-CN" sz="1800">
                <a:ea typeface="宋体" panose="02010600030101010101" pitchFamily="2" charset="-122"/>
              </a:endParaRPr>
            </a:p>
          </p:txBody>
        </p:sp>
        <p:sp>
          <p:nvSpPr>
            <p:cNvPr id="19140" name="Rectangle 1214"/>
            <p:cNvSpPr>
              <a:spLocks noChangeArrowheads="1"/>
            </p:cNvSpPr>
            <p:nvPr/>
          </p:nvSpPr>
          <p:spPr bwMode="auto">
            <a:xfrm>
              <a:off x="2911" y="2501"/>
              <a:ext cx="14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CC0000"/>
                </a:buClr>
                <a:buSzPct val="120000"/>
                <a:buFont typeface="Wingdings" panose="05000000000000000000" pitchFamily="2" charset="2"/>
                <a:buChar char="F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3CC33"/>
                </a:buClr>
                <a:buFont typeface="Wingdings" panose="05000000000000000000" pitchFamily="2" charset="2"/>
                <a:buChar char="Ø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spcBef>
                  <a:spcPct val="20000"/>
                </a:spcBef>
                <a:buSzPct val="90000"/>
                <a:buFont typeface="Wingdings" panose="05000000000000000000" pitchFamily="2" charset="2"/>
                <a:buChar char="p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zh-CN" altLang="zh-CN" sz="70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 </a:t>
              </a:r>
              <a:endParaRPr lang="zh-CN" altLang="zh-CN" sz="1800">
                <a:ea typeface="宋体" panose="02010600030101010101" pitchFamily="2" charset="-122"/>
              </a:endParaRPr>
            </a:p>
          </p:txBody>
        </p:sp>
        <p:sp>
          <p:nvSpPr>
            <p:cNvPr id="19141" name="Freeform 1215"/>
            <p:cNvSpPr>
              <a:spLocks noEditPoints="1"/>
            </p:cNvSpPr>
            <p:nvPr/>
          </p:nvSpPr>
          <p:spPr bwMode="auto">
            <a:xfrm>
              <a:off x="2910" y="2527"/>
              <a:ext cx="46" cy="3"/>
            </a:xfrm>
            <a:custGeom>
              <a:avLst/>
              <a:gdLst>
                <a:gd name="T0" fmla="*/ 0 w 434"/>
                <a:gd name="T1" fmla="*/ 0 h 33"/>
                <a:gd name="T2" fmla="*/ 0 w 434"/>
                <a:gd name="T3" fmla="*/ 0 h 33"/>
                <a:gd name="T4" fmla="*/ 0 w 434"/>
                <a:gd name="T5" fmla="*/ 0 h 33"/>
                <a:gd name="T6" fmla="*/ 0 w 434"/>
                <a:gd name="T7" fmla="*/ 0 h 33"/>
                <a:gd name="T8" fmla="*/ 0 w 434"/>
                <a:gd name="T9" fmla="*/ 0 h 33"/>
                <a:gd name="T10" fmla="*/ 0 w 434"/>
                <a:gd name="T11" fmla="*/ 0 h 33"/>
                <a:gd name="T12" fmla="*/ 0 w 434"/>
                <a:gd name="T13" fmla="*/ 0 h 33"/>
                <a:gd name="T14" fmla="*/ 1 w 434"/>
                <a:gd name="T15" fmla="*/ 0 h 33"/>
                <a:gd name="T16" fmla="*/ 1 w 434"/>
                <a:gd name="T17" fmla="*/ 0 h 33"/>
                <a:gd name="T18" fmla="*/ 1 w 434"/>
                <a:gd name="T19" fmla="*/ 0 h 33"/>
                <a:gd name="T20" fmla="*/ 1 w 434"/>
                <a:gd name="T21" fmla="*/ 0 h 33"/>
                <a:gd name="T22" fmla="*/ 1 w 434"/>
                <a:gd name="T23" fmla="*/ 0 h 33"/>
                <a:gd name="T24" fmla="*/ 1 w 434"/>
                <a:gd name="T25" fmla="*/ 0 h 33"/>
                <a:gd name="T26" fmla="*/ 1 w 434"/>
                <a:gd name="T27" fmla="*/ 0 h 33"/>
                <a:gd name="T28" fmla="*/ 2 w 434"/>
                <a:gd name="T29" fmla="*/ 0 h 33"/>
                <a:gd name="T30" fmla="*/ 2 w 434"/>
                <a:gd name="T31" fmla="*/ 0 h 33"/>
                <a:gd name="T32" fmla="*/ 2 w 434"/>
                <a:gd name="T33" fmla="*/ 0 h 33"/>
                <a:gd name="T34" fmla="*/ 2 w 434"/>
                <a:gd name="T35" fmla="*/ 0 h 33"/>
                <a:gd name="T36" fmla="*/ 2 w 434"/>
                <a:gd name="T37" fmla="*/ 0 h 33"/>
                <a:gd name="T38" fmla="*/ 1 w 434"/>
                <a:gd name="T39" fmla="*/ 0 h 33"/>
                <a:gd name="T40" fmla="*/ 2 w 434"/>
                <a:gd name="T41" fmla="*/ 0 h 33"/>
                <a:gd name="T42" fmla="*/ 2 w 434"/>
                <a:gd name="T43" fmla="*/ 0 h 33"/>
                <a:gd name="T44" fmla="*/ 2 w 434"/>
                <a:gd name="T45" fmla="*/ 0 h 33"/>
                <a:gd name="T46" fmla="*/ 3 w 434"/>
                <a:gd name="T47" fmla="*/ 0 h 33"/>
                <a:gd name="T48" fmla="*/ 2 w 434"/>
                <a:gd name="T49" fmla="*/ 0 h 33"/>
                <a:gd name="T50" fmla="*/ 2 w 434"/>
                <a:gd name="T51" fmla="*/ 0 h 33"/>
                <a:gd name="T52" fmla="*/ 2 w 434"/>
                <a:gd name="T53" fmla="*/ 0 h 33"/>
                <a:gd name="T54" fmla="*/ 2 w 434"/>
                <a:gd name="T55" fmla="*/ 0 h 33"/>
                <a:gd name="T56" fmla="*/ 3 w 434"/>
                <a:gd name="T57" fmla="*/ 0 h 33"/>
                <a:gd name="T58" fmla="*/ 3 w 434"/>
                <a:gd name="T59" fmla="*/ 0 h 33"/>
                <a:gd name="T60" fmla="*/ 3 w 434"/>
                <a:gd name="T61" fmla="*/ 0 h 33"/>
                <a:gd name="T62" fmla="*/ 3 w 434"/>
                <a:gd name="T63" fmla="*/ 0 h 33"/>
                <a:gd name="T64" fmla="*/ 3 w 434"/>
                <a:gd name="T65" fmla="*/ 0 h 33"/>
                <a:gd name="T66" fmla="*/ 3 w 434"/>
                <a:gd name="T67" fmla="*/ 0 h 33"/>
                <a:gd name="T68" fmla="*/ 3 w 434"/>
                <a:gd name="T69" fmla="*/ 0 h 33"/>
                <a:gd name="T70" fmla="*/ 4 w 434"/>
                <a:gd name="T71" fmla="*/ 0 h 33"/>
                <a:gd name="T72" fmla="*/ 4 w 434"/>
                <a:gd name="T73" fmla="*/ 0 h 33"/>
                <a:gd name="T74" fmla="*/ 4 w 434"/>
                <a:gd name="T75" fmla="*/ 0 h 33"/>
                <a:gd name="T76" fmla="*/ 4 w 434"/>
                <a:gd name="T77" fmla="*/ 0 h 33"/>
                <a:gd name="T78" fmla="*/ 4 w 434"/>
                <a:gd name="T79" fmla="*/ 0 h 33"/>
                <a:gd name="T80" fmla="*/ 4 w 434"/>
                <a:gd name="T81" fmla="*/ 0 h 33"/>
                <a:gd name="T82" fmla="*/ 4 w 434"/>
                <a:gd name="T83" fmla="*/ 0 h 33"/>
                <a:gd name="T84" fmla="*/ 5 w 434"/>
                <a:gd name="T85" fmla="*/ 0 h 33"/>
                <a:gd name="T86" fmla="*/ 5 w 434"/>
                <a:gd name="T87" fmla="*/ 0 h 33"/>
                <a:gd name="T88" fmla="*/ 5 w 434"/>
                <a:gd name="T89" fmla="*/ 0 h 33"/>
                <a:gd name="T90" fmla="*/ 5 w 434"/>
                <a:gd name="T91" fmla="*/ 0 h 33"/>
                <a:gd name="T92" fmla="*/ 5 w 434"/>
                <a:gd name="T93" fmla="*/ 0 h 33"/>
                <a:gd name="T94" fmla="*/ 4 w 434"/>
                <a:gd name="T95" fmla="*/ 0 h 33"/>
                <a:gd name="T96" fmla="*/ 5 w 434"/>
                <a:gd name="T97" fmla="*/ 0 h 3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434" h="33">
                  <a:moveTo>
                    <a:pt x="17" y="0"/>
                  </a:moveTo>
                  <a:lnTo>
                    <a:pt x="17" y="0"/>
                  </a:lnTo>
                  <a:cubicBezTo>
                    <a:pt x="26" y="0"/>
                    <a:pt x="34" y="7"/>
                    <a:pt x="34" y="16"/>
                  </a:cubicBezTo>
                  <a:cubicBezTo>
                    <a:pt x="34" y="26"/>
                    <a:pt x="26" y="33"/>
                    <a:pt x="17" y="33"/>
                  </a:cubicBezTo>
                  <a:cubicBezTo>
                    <a:pt x="8" y="33"/>
                    <a:pt x="0" y="26"/>
                    <a:pt x="0" y="16"/>
                  </a:cubicBezTo>
                  <a:cubicBezTo>
                    <a:pt x="0" y="7"/>
                    <a:pt x="8" y="0"/>
                    <a:pt x="17" y="0"/>
                  </a:cubicBezTo>
                  <a:close/>
                  <a:moveTo>
                    <a:pt x="84" y="0"/>
                  </a:moveTo>
                  <a:lnTo>
                    <a:pt x="84" y="0"/>
                  </a:lnTo>
                  <a:cubicBezTo>
                    <a:pt x="93" y="0"/>
                    <a:pt x="100" y="7"/>
                    <a:pt x="100" y="16"/>
                  </a:cubicBezTo>
                  <a:cubicBezTo>
                    <a:pt x="100" y="26"/>
                    <a:pt x="93" y="33"/>
                    <a:pt x="84" y="33"/>
                  </a:cubicBezTo>
                  <a:cubicBezTo>
                    <a:pt x="74" y="33"/>
                    <a:pt x="67" y="26"/>
                    <a:pt x="67" y="16"/>
                  </a:cubicBezTo>
                  <a:cubicBezTo>
                    <a:pt x="67" y="7"/>
                    <a:pt x="74" y="0"/>
                    <a:pt x="84" y="0"/>
                  </a:cubicBezTo>
                  <a:close/>
                  <a:moveTo>
                    <a:pt x="150" y="0"/>
                  </a:moveTo>
                  <a:lnTo>
                    <a:pt x="150" y="0"/>
                  </a:lnTo>
                  <a:cubicBezTo>
                    <a:pt x="159" y="0"/>
                    <a:pt x="167" y="7"/>
                    <a:pt x="167" y="16"/>
                  </a:cubicBezTo>
                  <a:cubicBezTo>
                    <a:pt x="167" y="26"/>
                    <a:pt x="159" y="33"/>
                    <a:pt x="150" y="33"/>
                  </a:cubicBezTo>
                  <a:cubicBezTo>
                    <a:pt x="141" y="33"/>
                    <a:pt x="134" y="26"/>
                    <a:pt x="134" y="16"/>
                  </a:cubicBezTo>
                  <a:cubicBezTo>
                    <a:pt x="134" y="7"/>
                    <a:pt x="141" y="0"/>
                    <a:pt x="150" y="0"/>
                  </a:cubicBezTo>
                  <a:close/>
                  <a:moveTo>
                    <a:pt x="217" y="0"/>
                  </a:moveTo>
                  <a:lnTo>
                    <a:pt x="217" y="0"/>
                  </a:lnTo>
                  <a:cubicBezTo>
                    <a:pt x="226" y="0"/>
                    <a:pt x="234" y="7"/>
                    <a:pt x="234" y="16"/>
                  </a:cubicBezTo>
                  <a:cubicBezTo>
                    <a:pt x="234" y="26"/>
                    <a:pt x="226" y="33"/>
                    <a:pt x="217" y="33"/>
                  </a:cubicBezTo>
                  <a:cubicBezTo>
                    <a:pt x="208" y="33"/>
                    <a:pt x="200" y="26"/>
                    <a:pt x="200" y="16"/>
                  </a:cubicBezTo>
                  <a:cubicBezTo>
                    <a:pt x="200" y="7"/>
                    <a:pt x="208" y="0"/>
                    <a:pt x="217" y="0"/>
                  </a:cubicBezTo>
                  <a:close/>
                  <a:moveTo>
                    <a:pt x="284" y="0"/>
                  </a:moveTo>
                  <a:lnTo>
                    <a:pt x="284" y="0"/>
                  </a:lnTo>
                  <a:cubicBezTo>
                    <a:pt x="293" y="0"/>
                    <a:pt x="300" y="7"/>
                    <a:pt x="300" y="16"/>
                  </a:cubicBezTo>
                  <a:cubicBezTo>
                    <a:pt x="300" y="26"/>
                    <a:pt x="293" y="33"/>
                    <a:pt x="284" y="33"/>
                  </a:cubicBezTo>
                  <a:cubicBezTo>
                    <a:pt x="274" y="33"/>
                    <a:pt x="267" y="26"/>
                    <a:pt x="267" y="16"/>
                  </a:cubicBezTo>
                  <a:cubicBezTo>
                    <a:pt x="267" y="7"/>
                    <a:pt x="274" y="0"/>
                    <a:pt x="284" y="0"/>
                  </a:cubicBezTo>
                  <a:close/>
                  <a:moveTo>
                    <a:pt x="350" y="0"/>
                  </a:moveTo>
                  <a:lnTo>
                    <a:pt x="350" y="0"/>
                  </a:lnTo>
                  <a:cubicBezTo>
                    <a:pt x="360" y="0"/>
                    <a:pt x="367" y="7"/>
                    <a:pt x="367" y="16"/>
                  </a:cubicBezTo>
                  <a:cubicBezTo>
                    <a:pt x="367" y="26"/>
                    <a:pt x="360" y="33"/>
                    <a:pt x="350" y="33"/>
                  </a:cubicBezTo>
                  <a:cubicBezTo>
                    <a:pt x="341" y="33"/>
                    <a:pt x="334" y="26"/>
                    <a:pt x="334" y="16"/>
                  </a:cubicBezTo>
                  <a:cubicBezTo>
                    <a:pt x="334" y="7"/>
                    <a:pt x="341" y="0"/>
                    <a:pt x="350" y="0"/>
                  </a:cubicBezTo>
                  <a:close/>
                  <a:moveTo>
                    <a:pt x="417" y="0"/>
                  </a:moveTo>
                  <a:lnTo>
                    <a:pt x="417" y="0"/>
                  </a:lnTo>
                  <a:cubicBezTo>
                    <a:pt x="426" y="0"/>
                    <a:pt x="434" y="7"/>
                    <a:pt x="434" y="16"/>
                  </a:cubicBezTo>
                  <a:cubicBezTo>
                    <a:pt x="434" y="26"/>
                    <a:pt x="426" y="33"/>
                    <a:pt x="417" y="33"/>
                  </a:cubicBezTo>
                  <a:cubicBezTo>
                    <a:pt x="408" y="33"/>
                    <a:pt x="400" y="26"/>
                    <a:pt x="400" y="16"/>
                  </a:cubicBezTo>
                  <a:cubicBezTo>
                    <a:pt x="400" y="7"/>
                    <a:pt x="408" y="0"/>
                    <a:pt x="417" y="0"/>
                  </a:cubicBezTo>
                  <a:close/>
                </a:path>
              </a:pathLst>
            </a:custGeom>
            <a:solidFill>
              <a:srgbClr val="000000"/>
            </a:solidFill>
            <a:ln w="1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142" name="Freeform 1216"/>
            <p:cNvSpPr>
              <a:spLocks noEditPoints="1"/>
            </p:cNvSpPr>
            <p:nvPr/>
          </p:nvSpPr>
          <p:spPr bwMode="auto">
            <a:xfrm>
              <a:off x="2883" y="2425"/>
              <a:ext cx="4" cy="78"/>
            </a:xfrm>
            <a:custGeom>
              <a:avLst/>
              <a:gdLst>
                <a:gd name="T0" fmla="*/ 0 w 34"/>
                <a:gd name="T1" fmla="*/ 7 h 833"/>
                <a:gd name="T2" fmla="*/ 0 w 34"/>
                <a:gd name="T3" fmla="*/ 7 h 833"/>
                <a:gd name="T4" fmla="*/ 0 w 34"/>
                <a:gd name="T5" fmla="*/ 7 h 833"/>
                <a:gd name="T6" fmla="*/ 0 w 34"/>
                <a:gd name="T7" fmla="*/ 7 h 833"/>
                <a:gd name="T8" fmla="*/ 0 w 34"/>
                <a:gd name="T9" fmla="*/ 6 h 833"/>
                <a:gd name="T10" fmla="*/ 0 w 34"/>
                <a:gd name="T11" fmla="*/ 7 h 833"/>
                <a:gd name="T12" fmla="*/ 0 w 34"/>
                <a:gd name="T13" fmla="*/ 7 h 833"/>
                <a:gd name="T14" fmla="*/ 0 w 34"/>
                <a:gd name="T15" fmla="*/ 6 h 833"/>
                <a:gd name="T16" fmla="*/ 0 w 34"/>
                <a:gd name="T17" fmla="*/ 6 h 833"/>
                <a:gd name="T18" fmla="*/ 0 w 34"/>
                <a:gd name="T19" fmla="*/ 6 h 833"/>
                <a:gd name="T20" fmla="*/ 0 w 34"/>
                <a:gd name="T21" fmla="*/ 5 h 833"/>
                <a:gd name="T22" fmla="*/ 0 w 34"/>
                <a:gd name="T23" fmla="*/ 5 h 833"/>
                <a:gd name="T24" fmla="*/ 0 w 34"/>
                <a:gd name="T25" fmla="*/ 5 h 833"/>
                <a:gd name="T26" fmla="*/ 0 w 34"/>
                <a:gd name="T27" fmla="*/ 5 h 833"/>
                <a:gd name="T28" fmla="*/ 0 w 34"/>
                <a:gd name="T29" fmla="*/ 5 h 833"/>
                <a:gd name="T30" fmla="*/ 0 w 34"/>
                <a:gd name="T31" fmla="*/ 5 h 833"/>
                <a:gd name="T32" fmla="*/ 0 w 34"/>
                <a:gd name="T33" fmla="*/ 5 h 833"/>
                <a:gd name="T34" fmla="*/ 0 w 34"/>
                <a:gd name="T35" fmla="*/ 4 h 833"/>
                <a:gd name="T36" fmla="*/ 0 w 34"/>
                <a:gd name="T37" fmla="*/ 4 h 833"/>
                <a:gd name="T38" fmla="*/ 0 w 34"/>
                <a:gd name="T39" fmla="*/ 4 h 833"/>
                <a:gd name="T40" fmla="*/ 0 w 34"/>
                <a:gd name="T41" fmla="*/ 4 h 833"/>
                <a:gd name="T42" fmla="*/ 0 w 34"/>
                <a:gd name="T43" fmla="*/ 4 h 833"/>
                <a:gd name="T44" fmla="*/ 0 w 34"/>
                <a:gd name="T45" fmla="*/ 4 h 833"/>
                <a:gd name="T46" fmla="*/ 0 w 34"/>
                <a:gd name="T47" fmla="*/ 4 h 833"/>
                <a:gd name="T48" fmla="*/ 0 w 34"/>
                <a:gd name="T49" fmla="*/ 3 h 833"/>
                <a:gd name="T50" fmla="*/ 0 w 34"/>
                <a:gd name="T51" fmla="*/ 3 h 833"/>
                <a:gd name="T52" fmla="*/ 0 w 34"/>
                <a:gd name="T53" fmla="*/ 3 h 833"/>
                <a:gd name="T54" fmla="*/ 0 w 34"/>
                <a:gd name="T55" fmla="*/ 3 h 833"/>
                <a:gd name="T56" fmla="*/ 0 w 34"/>
                <a:gd name="T57" fmla="*/ 2 h 833"/>
                <a:gd name="T58" fmla="*/ 0 w 34"/>
                <a:gd name="T59" fmla="*/ 2 h 833"/>
                <a:gd name="T60" fmla="*/ 0 w 34"/>
                <a:gd name="T61" fmla="*/ 3 h 833"/>
                <a:gd name="T62" fmla="*/ 0 w 34"/>
                <a:gd name="T63" fmla="*/ 2 h 833"/>
                <a:gd name="T64" fmla="*/ 0 w 34"/>
                <a:gd name="T65" fmla="*/ 2 h 833"/>
                <a:gd name="T66" fmla="*/ 0 w 34"/>
                <a:gd name="T67" fmla="*/ 2 h 833"/>
                <a:gd name="T68" fmla="*/ 0 w 34"/>
                <a:gd name="T69" fmla="*/ 2 h 833"/>
                <a:gd name="T70" fmla="*/ 0 w 34"/>
                <a:gd name="T71" fmla="*/ 1 h 833"/>
                <a:gd name="T72" fmla="*/ 0 w 34"/>
                <a:gd name="T73" fmla="*/ 1 h 833"/>
                <a:gd name="T74" fmla="*/ 0 w 34"/>
                <a:gd name="T75" fmla="*/ 1 h 833"/>
                <a:gd name="T76" fmla="*/ 0 w 34"/>
                <a:gd name="T77" fmla="*/ 1 h 833"/>
                <a:gd name="T78" fmla="*/ 0 w 34"/>
                <a:gd name="T79" fmla="*/ 1 h 833"/>
                <a:gd name="T80" fmla="*/ 0 w 34"/>
                <a:gd name="T81" fmla="*/ 1 h 833"/>
                <a:gd name="T82" fmla="*/ 0 w 34"/>
                <a:gd name="T83" fmla="*/ 1 h 833"/>
                <a:gd name="T84" fmla="*/ 0 w 34"/>
                <a:gd name="T85" fmla="*/ 0 h 833"/>
                <a:gd name="T86" fmla="*/ 0 w 34"/>
                <a:gd name="T87" fmla="*/ 0 h 833"/>
                <a:gd name="T88" fmla="*/ 0 w 34"/>
                <a:gd name="T89" fmla="*/ 0 h 83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34" h="833">
                  <a:moveTo>
                    <a:pt x="0" y="817"/>
                  </a:moveTo>
                  <a:lnTo>
                    <a:pt x="0" y="817"/>
                  </a:lnTo>
                  <a:cubicBezTo>
                    <a:pt x="0" y="808"/>
                    <a:pt x="8" y="800"/>
                    <a:pt x="17" y="800"/>
                  </a:cubicBezTo>
                  <a:cubicBezTo>
                    <a:pt x="26" y="800"/>
                    <a:pt x="34" y="808"/>
                    <a:pt x="34" y="817"/>
                  </a:cubicBezTo>
                  <a:cubicBezTo>
                    <a:pt x="34" y="826"/>
                    <a:pt x="26" y="833"/>
                    <a:pt x="17" y="833"/>
                  </a:cubicBezTo>
                  <a:cubicBezTo>
                    <a:pt x="8" y="833"/>
                    <a:pt x="0" y="826"/>
                    <a:pt x="0" y="817"/>
                  </a:cubicBezTo>
                  <a:close/>
                  <a:moveTo>
                    <a:pt x="0" y="750"/>
                  </a:moveTo>
                  <a:lnTo>
                    <a:pt x="0" y="750"/>
                  </a:lnTo>
                  <a:cubicBezTo>
                    <a:pt x="0" y="741"/>
                    <a:pt x="8" y="733"/>
                    <a:pt x="17" y="733"/>
                  </a:cubicBezTo>
                  <a:cubicBezTo>
                    <a:pt x="26" y="733"/>
                    <a:pt x="34" y="741"/>
                    <a:pt x="34" y="750"/>
                  </a:cubicBezTo>
                  <a:cubicBezTo>
                    <a:pt x="34" y="759"/>
                    <a:pt x="26" y="767"/>
                    <a:pt x="17" y="767"/>
                  </a:cubicBezTo>
                  <a:cubicBezTo>
                    <a:pt x="8" y="767"/>
                    <a:pt x="0" y="759"/>
                    <a:pt x="0" y="750"/>
                  </a:cubicBezTo>
                  <a:close/>
                  <a:moveTo>
                    <a:pt x="0" y="683"/>
                  </a:moveTo>
                  <a:lnTo>
                    <a:pt x="0" y="683"/>
                  </a:lnTo>
                  <a:cubicBezTo>
                    <a:pt x="0" y="674"/>
                    <a:pt x="8" y="667"/>
                    <a:pt x="17" y="667"/>
                  </a:cubicBezTo>
                  <a:cubicBezTo>
                    <a:pt x="26" y="667"/>
                    <a:pt x="34" y="674"/>
                    <a:pt x="34" y="683"/>
                  </a:cubicBezTo>
                  <a:cubicBezTo>
                    <a:pt x="34" y="693"/>
                    <a:pt x="26" y="700"/>
                    <a:pt x="17" y="700"/>
                  </a:cubicBezTo>
                  <a:cubicBezTo>
                    <a:pt x="8" y="700"/>
                    <a:pt x="0" y="693"/>
                    <a:pt x="0" y="683"/>
                  </a:cubicBezTo>
                  <a:close/>
                  <a:moveTo>
                    <a:pt x="0" y="617"/>
                  </a:moveTo>
                  <a:lnTo>
                    <a:pt x="0" y="617"/>
                  </a:lnTo>
                  <a:cubicBezTo>
                    <a:pt x="0" y="607"/>
                    <a:pt x="8" y="600"/>
                    <a:pt x="17" y="600"/>
                  </a:cubicBezTo>
                  <a:cubicBezTo>
                    <a:pt x="26" y="600"/>
                    <a:pt x="34" y="607"/>
                    <a:pt x="34" y="617"/>
                  </a:cubicBezTo>
                  <a:cubicBezTo>
                    <a:pt x="34" y="626"/>
                    <a:pt x="26" y="633"/>
                    <a:pt x="17" y="633"/>
                  </a:cubicBezTo>
                  <a:cubicBezTo>
                    <a:pt x="8" y="633"/>
                    <a:pt x="0" y="626"/>
                    <a:pt x="0" y="617"/>
                  </a:cubicBezTo>
                  <a:close/>
                  <a:moveTo>
                    <a:pt x="0" y="550"/>
                  </a:moveTo>
                  <a:lnTo>
                    <a:pt x="0" y="550"/>
                  </a:lnTo>
                  <a:cubicBezTo>
                    <a:pt x="0" y="541"/>
                    <a:pt x="8" y="533"/>
                    <a:pt x="17" y="533"/>
                  </a:cubicBezTo>
                  <a:cubicBezTo>
                    <a:pt x="26" y="533"/>
                    <a:pt x="34" y="541"/>
                    <a:pt x="34" y="550"/>
                  </a:cubicBezTo>
                  <a:cubicBezTo>
                    <a:pt x="34" y="559"/>
                    <a:pt x="26" y="567"/>
                    <a:pt x="17" y="567"/>
                  </a:cubicBezTo>
                  <a:cubicBezTo>
                    <a:pt x="8" y="567"/>
                    <a:pt x="0" y="559"/>
                    <a:pt x="0" y="550"/>
                  </a:cubicBezTo>
                  <a:close/>
                  <a:moveTo>
                    <a:pt x="0" y="483"/>
                  </a:moveTo>
                  <a:lnTo>
                    <a:pt x="0" y="483"/>
                  </a:lnTo>
                  <a:cubicBezTo>
                    <a:pt x="0" y="474"/>
                    <a:pt x="8" y="467"/>
                    <a:pt x="17" y="467"/>
                  </a:cubicBezTo>
                  <a:cubicBezTo>
                    <a:pt x="26" y="467"/>
                    <a:pt x="34" y="474"/>
                    <a:pt x="34" y="483"/>
                  </a:cubicBezTo>
                  <a:cubicBezTo>
                    <a:pt x="34" y="492"/>
                    <a:pt x="26" y="500"/>
                    <a:pt x="17" y="500"/>
                  </a:cubicBezTo>
                  <a:cubicBezTo>
                    <a:pt x="8" y="500"/>
                    <a:pt x="0" y="492"/>
                    <a:pt x="0" y="483"/>
                  </a:cubicBezTo>
                  <a:close/>
                  <a:moveTo>
                    <a:pt x="0" y="417"/>
                  </a:moveTo>
                  <a:lnTo>
                    <a:pt x="0" y="417"/>
                  </a:lnTo>
                  <a:cubicBezTo>
                    <a:pt x="0" y="407"/>
                    <a:pt x="8" y="400"/>
                    <a:pt x="17" y="400"/>
                  </a:cubicBezTo>
                  <a:cubicBezTo>
                    <a:pt x="26" y="400"/>
                    <a:pt x="34" y="407"/>
                    <a:pt x="34" y="417"/>
                  </a:cubicBezTo>
                  <a:cubicBezTo>
                    <a:pt x="34" y="426"/>
                    <a:pt x="26" y="433"/>
                    <a:pt x="17" y="433"/>
                  </a:cubicBezTo>
                  <a:cubicBezTo>
                    <a:pt x="8" y="433"/>
                    <a:pt x="0" y="426"/>
                    <a:pt x="0" y="417"/>
                  </a:cubicBezTo>
                  <a:close/>
                  <a:moveTo>
                    <a:pt x="0" y="350"/>
                  </a:moveTo>
                  <a:lnTo>
                    <a:pt x="0" y="350"/>
                  </a:lnTo>
                  <a:cubicBezTo>
                    <a:pt x="0" y="341"/>
                    <a:pt x="8" y="333"/>
                    <a:pt x="17" y="333"/>
                  </a:cubicBezTo>
                  <a:cubicBezTo>
                    <a:pt x="26" y="333"/>
                    <a:pt x="34" y="341"/>
                    <a:pt x="34" y="350"/>
                  </a:cubicBezTo>
                  <a:cubicBezTo>
                    <a:pt x="34" y="359"/>
                    <a:pt x="26" y="367"/>
                    <a:pt x="17" y="367"/>
                  </a:cubicBezTo>
                  <a:cubicBezTo>
                    <a:pt x="8" y="367"/>
                    <a:pt x="0" y="359"/>
                    <a:pt x="0" y="350"/>
                  </a:cubicBezTo>
                  <a:close/>
                  <a:moveTo>
                    <a:pt x="0" y="283"/>
                  </a:moveTo>
                  <a:lnTo>
                    <a:pt x="0" y="283"/>
                  </a:lnTo>
                  <a:cubicBezTo>
                    <a:pt x="0" y="274"/>
                    <a:pt x="8" y="266"/>
                    <a:pt x="17" y="266"/>
                  </a:cubicBezTo>
                  <a:cubicBezTo>
                    <a:pt x="26" y="266"/>
                    <a:pt x="34" y="274"/>
                    <a:pt x="34" y="283"/>
                  </a:cubicBezTo>
                  <a:cubicBezTo>
                    <a:pt x="34" y="292"/>
                    <a:pt x="26" y="300"/>
                    <a:pt x="17" y="300"/>
                  </a:cubicBezTo>
                  <a:cubicBezTo>
                    <a:pt x="8" y="300"/>
                    <a:pt x="0" y="292"/>
                    <a:pt x="0" y="283"/>
                  </a:cubicBezTo>
                  <a:close/>
                  <a:moveTo>
                    <a:pt x="0" y="216"/>
                  </a:moveTo>
                  <a:lnTo>
                    <a:pt x="0" y="216"/>
                  </a:lnTo>
                  <a:cubicBezTo>
                    <a:pt x="0" y="207"/>
                    <a:pt x="8" y="200"/>
                    <a:pt x="17" y="200"/>
                  </a:cubicBezTo>
                  <a:cubicBezTo>
                    <a:pt x="26" y="200"/>
                    <a:pt x="34" y="207"/>
                    <a:pt x="34" y="216"/>
                  </a:cubicBezTo>
                  <a:cubicBezTo>
                    <a:pt x="34" y="226"/>
                    <a:pt x="26" y="233"/>
                    <a:pt x="17" y="233"/>
                  </a:cubicBezTo>
                  <a:cubicBezTo>
                    <a:pt x="8" y="233"/>
                    <a:pt x="0" y="226"/>
                    <a:pt x="0" y="216"/>
                  </a:cubicBezTo>
                  <a:close/>
                  <a:moveTo>
                    <a:pt x="0" y="150"/>
                  </a:moveTo>
                  <a:lnTo>
                    <a:pt x="0" y="150"/>
                  </a:lnTo>
                  <a:cubicBezTo>
                    <a:pt x="0" y="141"/>
                    <a:pt x="8" y="133"/>
                    <a:pt x="17" y="133"/>
                  </a:cubicBezTo>
                  <a:cubicBezTo>
                    <a:pt x="26" y="133"/>
                    <a:pt x="34" y="141"/>
                    <a:pt x="34" y="150"/>
                  </a:cubicBezTo>
                  <a:cubicBezTo>
                    <a:pt x="34" y="159"/>
                    <a:pt x="26" y="166"/>
                    <a:pt x="17" y="166"/>
                  </a:cubicBezTo>
                  <a:cubicBezTo>
                    <a:pt x="8" y="166"/>
                    <a:pt x="0" y="159"/>
                    <a:pt x="0" y="150"/>
                  </a:cubicBezTo>
                  <a:close/>
                  <a:moveTo>
                    <a:pt x="0" y="83"/>
                  </a:moveTo>
                  <a:lnTo>
                    <a:pt x="0" y="83"/>
                  </a:lnTo>
                  <a:cubicBezTo>
                    <a:pt x="0" y="74"/>
                    <a:pt x="8" y="66"/>
                    <a:pt x="17" y="66"/>
                  </a:cubicBezTo>
                  <a:cubicBezTo>
                    <a:pt x="26" y="66"/>
                    <a:pt x="34" y="74"/>
                    <a:pt x="34" y="83"/>
                  </a:cubicBezTo>
                  <a:cubicBezTo>
                    <a:pt x="34" y="92"/>
                    <a:pt x="26" y="100"/>
                    <a:pt x="17" y="100"/>
                  </a:cubicBezTo>
                  <a:cubicBezTo>
                    <a:pt x="8" y="100"/>
                    <a:pt x="0" y="92"/>
                    <a:pt x="0" y="83"/>
                  </a:cubicBezTo>
                  <a:close/>
                  <a:moveTo>
                    <a:pt x="0" y="16"/>
                  </a:moveTo>
                  <a:lnTo>
                    <a:pt x="0" y="16"/>
                  </a:lnTo>
                  <a:cubicBezTo>
                    <a:pt x="0" y="7"/>
                    <a:pt x="8" y="0"/>
                    <a:pt x="17" y="0"/>
                  </a:cubicBezTo>
                  <a:cubicBezTo>
                    <a:pt x="26" y="0"/>
                    <a:pt x="34" y="7"/>
                    <a:pt x="34" y="16"/>
                  </a:cubicBezTo>
                  <a:cubicBezTo>
                    <a:pt x="34" y="26"/>
                    <a:pt x="26" y="33"/>
                    <a:pt x="17" y="33"/>
                  </a:cubicBezTo>
                  <a:cubicBezTo>
                    <a:pt x="8" y="33"/>
                    <a:pt x="0" y="26"/>
                    <a:pt x="0" y="16"/>
                  </a:cubicBezTo>
                  <a:close/>
                </a:path>
              </a:pathLst>
            </a:custGeom>
            <a:solidFill>
              <a:srgbClr val="000000"/>
            </a:solidFill>
            <a:ln w="1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143" name="Freeform 1217"/>
            <p:cNvSpPr>
              <a:spLocks noEditPoints="1"/>
            </p:cNvSpPr>
            <p:nvPr/>
          </p:nvSpPr>
          <p:spPr bwMode="auto">
            <a:xfrm>
              <a:off x="2883" y="2422"/>
              <a:ext cx="18" cy="4"/>
            </a:xfrm>
            <a:custGeom>
              <a:avLst/>
              <a:gdLst>
                <a:gd name="T0" fmla="*/ 0 w 167"/>
                <a:gd name="T1" fmla="*/ 0 h 34"/>
                <a:gd name="T2" fmla="*/ 0 w 167"/>
                <a:gd name="T3" fmla="*/ 0 h 34"/>
                <a:gd name="T4" fmla="*/ 0 w 167"/>
                <a:gd name="T5" fmla="*/ 0 h 34"/>
                <a:gd name="T6" fmla="*/ 0 w 167"/>
                <a:gd name="T7" fmla="*/ 0 h 34"/>
                <a:gd name="T8" fmla="*/ 0 w 167"/>
                <a:gd name="T9" fmla="*/ 0 h 34"/>
                <a:gd name="T10" fmla="*/ 0 w 167"/>
                <a:gd name="T11" fmla="*/ 0 h 34"/>
                <a:gd name="T12" fmla="*/ 0 w 167"/>
                <a:gd name="T13" fmla="*/ 0 h 34"/>
                <a:gd name="T14" fmla="*/ 1 w 167"/>
                <a:gd name="T15" fmla="*/ 0 h 34"/>
                <a:gd name="T16" fmla="*/ 1 w 167"/>
                <a:gd name="T17" fmla="*/ 0 h 34"/>
                <a:gd name="T18" fmla="*/ 1 w 167"/>
                <a:gd name="T19" fmla="*/ 0 h 34"/>
                <a:gd name="T20" fmla="*/ 1 w 167"/>
                <a:gd name="T21" fmla="*/ 0 h 34"/>
                <a:gd name="T22" fmla="*/ 1 w 167"/>
                <a:gd name="T23" fmla="*/ 0 h 34"/>
                <a:gd name="T24" fmla="*/ 1 w 167"/>
                <a:gd name="T25" fmla="*/ 0 h 34"/>
                <a:gd name="T26" fmla="*/ 1 w 167"/>
                <a:gd name="T27" fmla="*/ 0 h 34"/>
                <a:gd name="T28" fmla="*/ 2 w 167"/>
                <a:gd name="T29" fmla="*/ 0 h 34"/>
                <a:gd name="T30" fmla="*/ 2 w 167"/>
                <a:gd name="T31" fmla="*/ 0 h 34"/>
                <a:gd name="T32" fmla="*/ 2 w 167"/>
                <a:gd name="T33" fmla="*/ 0 h 34"/>
                <a:gd name="T34" fmla="*/ 2 w 167"/>
                <a:gd name="T35" fmla="*/ 0 h 34"/>
                <a:gd name="T36" fmla="*/ 2 w 167"/>
                <a:gd name="T37" fmla="*/ 0 h 34"/>
                <a:gd name="T38" fmla="*/ 2 w 167"/>
                <a:gd name="T39" fmla="*/ 0 h 34"/>
                <a:gd name="T40" fmla="*/ 2 w 167"/>
                <a:gd name="T41" fmla="*/ 0 h 3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67" h="34">
                  <a:moveTo>
                    <a:pt x="17" y="0"/>
                  </a:moveTo>
                  <a:lnTo>
                    <a:pt x="17" y="0"/>
                  </a:lnTo>
                  <a:cubicBezTo>
                    <a:pt x="26" y="0"/>
                    <a:pt x="34" y="8"/>
                    <a:pt x="34" y="17"/>
                  </a:cubicBezTo>
                  <a:cubicBezTo>
                    <a:pt x="34" y="26"/>
                    <a:pt x="26" y="34"/>
                    <a:pt x="17" y="34"/>
                  </a:cubicBezTo>
                  <a:cubicBezTo>
                    <a:pt x="8" y="34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lose/>
                  <a:moveTo>
                    <a:pt x="84" y="0"/>
                  </a:moveTo>
                  <a:lnTo>
                    <a:pt x="84" y="0"/>
                  </a:lnTo>
                  <a:cubicBezTo>
                    <a:pt x="93" y="0"/>
                    <a:pt x="101" y="8"/>
                    <a:pt x="101" y="17"/>
                  </a:cubicBezTo>
                  <a:cubicBezTo>
                    <a:pt x="101" y="26"/>
                    <a:pt x="93" y="34"/>
                    <a:pt x="84" y="34"/>
                  </a:cubicBezTo>
                  <a:cubicBezTo>
                    <a:pt x="75" y="34"/>
                    <a:pt x="67" y="26"/>
                    <a:pt x="67" y="17"/>
                  </a:cubicBezTo>
                  <a:cubicBezTo>
                    <a:pt x="67" y="8"/>
                    <a:pt x="75" y="0"/>
                    <a:pt x="84" y="0"/>
                  </a:cubicBezTo>
                  <a:close/>
                  <a:moveTo>
                    <a:pt x="151" y="0"/>
                  </a:moveTo>
                  <a:lnTo>
                    <a:pt x="151" y="0"/>
                  </a:lnTo>
                  <a:cubicBezTo>
                    <a:pt x="160" y="0"/>
                    <a:pt x="167" y="8"/>
                    <a:pt x="167" y="17"/>
                  </a:cubicBezTo>
                  <a:cubicBezTo>
                    <a:pt x="167" y="26"/>
                    <a:pt x="160" y="34"/>
                    <a:pt x="151" y="34"/>
                  </a:cubicBezTo>
                  <a:cubicBezTo>
                    <a:pt x="141" y="34"/>
                    <a:pt x="134" y="26"/>
                    <a:pt x="134" y="17"/>
                  </a:cubicBezTo>
                  <a:cubicBezTo>
                    <a:pt x="134" y="8"/>
                    <a:pt x="141" y="0"/>
                    <a:pt x="151" y="0"/>
                  </a:cubicBezTo>
                  <a:close/>
                </a:path>
              </a:pathLst>
            </a:custGeom>
            <a:solidFill>
              <a:srgbClr val="000000"/>
            </a:solidFill>
            <a:ln w="1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144" name="Freeform 1218"/>
            <p:cNvSpPr>
              <a:spLocks noEditPoints="1"/>
            </p:cNvSpPr>
            <p:nvPr/>
          </p:nvSpPr>
          <p:spPr bwMode="auto">
            <a:xfrm>
              <a:off x="3011" y="2356"/>
              <a:ext cx="4" cy="166"/>
            </a:xfrm>
            <a:custGeom>
              <a:avLst/>
              <a:gdLst>
                <a:gd name="T0" fmla="*/ 0 w 33"/>
                <a:gd name="T1" fmla="*/ 15 h 1767"/>
                <a:gd name="T2" fmla="*/ 0 w 33"/>
                <a:gd name="T3" fmla="*/ 16 h 1767"/>
                <a:gd name="T4" fmla="*/ 0 w 33"/>
                <a:gd name="T5" fmla="*/ 15 h 1767"/>
                <a:gd name="T6" fmla="*/ 0 w 33"/>
                <a:gd name="T7" fmla="*/ 15 h 1767"/>
                <a:gd name="T8" fmla="*/ 0 w 33"/>
                <a:gd name="T9" fmla="*/ 14 h 1767"/>
                <a:gd name="T10" fmla="*/ 0 w 33"/>
                <a:gd name="T11" fmla="*/ 14 h 1767"/>
                <a:gd name="T12" fmla="*/ 0 w 33"/>
                <a:gd name="T13" fmla="*/ 14 h 1767"/>
                <a:gd name="T14" fmla="*/ 0 w 33"/>
                <a:gd name="T15" fmla="*/ 14 h 1767"/>
                <a:gd name="T16" fmla="*/ 0 w 33"/>
                <a:gd name="T17" fmla="*/ 14 h 1767"/>
                <a:gd name="T18" fmla="*/ 0 w 33"/>
                <a:gd name="T19" fmla="*/ 13 h 1767"/>
                <a:gd name="T20" fmla="*/ 0 w 33"/>
                <a:gd name="T21" fmla="*/ 13 h 1767"/>
                <a:gd name="T22" fmla="*/ 0 w 33"/>
                <a:gd name="T23" fmla="*/ 12 h 1767"/>
                <a:gd name="T24" fmla="*/ 0 w 33"/>
                <a:gd name="T25" fmla="*/ 12 h 1767"/>
                <a:gd name="T26" fmla="*/ 0 w 33"/>
                <a:gd name="T27" fmla="*/ 12 h 1767"/>
                <a:gd name="T28" fmla="*/ 0 w 33"/>
                <a:gd name="T29" fmla="*/ 12 h 1767"/>
                <a:gd name="T30" fmla="*/ 0 w 33"/>
                <a:gd name="T31" fmla="*/ 12 h 1767"/>
                <a:gd name="T32" fmla="*/ 0 w 33"/>
                <a:gd name="T33" fmla="*/ 11 h 1767"/>
                <a:gd name="T34" fmla="*/ 0 w 33"/>
                <a:gd name="T35" fmla="*/ 11 h 1767"/>
                <a:gd name="T36" fmla="*/ 0 w 33"/>
                <a:gd name="T37" fmla="*/ 11 h 1767"/>
                <a:gd name="T38" fmla="*/ 0 w 33"/>
                <a:gd name="T39" fmla="*/ 11 h 1767"/>
                <a:gd name="T40" fmla="*/ 0 w 33"/>
                <a:gd name="T41" fmla="*/ 11 h 1767"/>
                <a:gd name="T42" fmla="*/ 0 w 33"/>
                <a:gd name="T43" fmla="*/ 10 h 1767"/>
                <a:gd name="T44" fmla="*/ 0 w 33"/>
                <a:gd name="T45" fmla="*/ 10 h 1767"/>
                <a:gd name="T46" fmla="*/ 0 w 33"/>
                <a:gd name="T47" fmla="*/ 10 h 1767"/>
                <a:gd name="T48" fmla="*/ 0 w 33"/>
                <a:gd name="T49" fmla="*/ 10 h 1767"/>
                <a:gd name="T50" fmla="*/ 0 w 33"/>
                <a:gd name="T51" fmla="*/ 9 h 1767"/>
                <a:gd name="T52" fmla="*/ 0 w 33"/>
                <a:gd name="T53" fmla="*/ 9 h 1767"/>
                <a:gd name="T54" fmla="*/ 0 w 33"/>
                <a:gd name="T55" fmla="*/ 9 h 1767"/>
                <a:gd name="T56" fmla="*/ 0 w 33"/>
                <a:gd name="T57" fmla="*/ 8 h 1767"/>
                <a:gd name="T58" fmla="*/ 0 w 33"/>
                <a:gd name="T59" fmla="*/ 9 h 1767"/>
                <a:gd name="T60" fmla="*/ 0 w 33"/>
                <a:gd name="T61" fmla="*/ 8 h 1767"/>
                <a:gd name="T62" fmla="*/ 0 w 33"/>
                <a:gd name="T63" fmla="*/ 8 h 1767"/>
                <a:gd name="T64" fmla="*/ 0 w 33"/>
                <a:gd name="T65" fmla="*/ 7 h 1767"/>
                <a:gd name="T66" fmla="*/ 0 w 33"/>
                <a:gd name="T67" fmla="*/ 7 h 1767"/>
                <a:gd name="T68" fmla="*/ 0 w 33"/>
                <a:gd name="T69" fmla="*/ 7 h 1767"/>
                <a:gd name="T70" fmla="*/ 0 w 33"/>
                <a:gd name="T71" fmla="*/ 6 h 1767"/>
                <a:gd name="T72" fmla="*/ 0 w 33"/>
                <a:gd name="T73" fmla="*/ 7 h 1767"/>
                <a:gd name="T74" fmla="*/ 0 w 33"/>
                <a:gd name="T75" fmla="*/ 6 h 1767"/>
                <a:gd name="T76" fmla="*/ 0 w 33"/>
                <a:gd name="T77" fmla="*/ 6 h 1767"/>
                <a:gd name="T78" fmla="*/ 0 w 33"/>
                <a:gd name="T79" fmla="*/ 5 h 1767"/>
                <a:gd name="T80" fmla="*/ 0 w 33"/>
                <a:gd name="T81" fmla="*/ 5 h 1767"/>
                <a:gd name="T82" fmla="*/ 0 w 33"/>
                <a:gd name="T83" fmla="*/ 5 h 1767"/>
                <a:gd name="T84" fmla="*/ 0 w 33"/>
                <a:gd name="T85" fmla="*/ 5 h 1767"/>
                <a:gd name="T86" fmla="*/ 0 w 33"/>
                <a:gd name="T87" fmla="*/ 5 h 1767"/>
                <a:gd name="T88" fmla="*/ 0 w 33"/>
                <a:gd name="T89" fmla="*/ 4 h 1767"/>
                <a:gd name="T90" fmla="*/ 0 w 33"/>
                <a:gd name="T91" fmla="*/ 4 h 1767"/>
                <a:gd name="T92" fmla="*/ 0 w 33"/>
                <a:gd name="T93" fmla="*/ 4 h 1767"/>
                <a:gd name="T94" fmla="*/ 0 w 33"/>
                <a:gd name="T95" fmla="*/ 4 h 1767"/>
                <a:gd name="T96" fmla="*/ 0 w 33"/>
                <a:gd name="T97" fmla="*/ 4 h 1767"/>
                <a:gd name="T98" fmla="*/ 0 w 33"/>
                <a:gd name="T99" fmla="*/ 3 h 1767"/>
                <a:gd name="T100" fmla="*/ 0 w 33"/>
                <a:gd name="T101" fmla="*/ 3 h 1767"/>
                <a:gd name="T102" fmla="*/ 0 w 33"/>
                <a:gd name="T103" fmla="*/ 3 h 1767"/>
                <a:gd name="T104" fmla="*/ 0 w 33"/>
                <a:gd name="T105" fmla="*/ 3 h 1767"/>
                <a:gd name="T106" fmla="*/ 0 w 33"/>
                <a:gd name="T107" fmla="*/ 2 h 1767"/>
                <a:gd name="T108" fmla="*/ 0 w 33"/>
                <a:gd name="T109" fmla="*/ 2 h 1767"/>
                <a:gd name="T110" fmla="*/ 0 w 33"/>
                <a:gd name="T111" fmla="*/ 2 h 1767"/>
                <a:gd name="T112" fmla="*/ 0 w 33"/>
                <a:gd name="T113" fmla="*/ 1 h 1767"/>
                <a:gd name="T114" fmla="*/ 0 w 33"/>
                <a:gd name="T115" fmla="*/ 2 h 1767"/>
                <a:gd name="T116" fmla="*/ 0 w 33"/>
                <a:gd name="T117" fmla="*/ 1 h 1767"/>
                <a:gd name="T118" fmla="*/ 0 w 33"/>
                <a:gd name="T119" fmla="*/ 1 h 1767"/>
                <a:gd name="T120" fmla="*/ 0 w 33"/>
                <a:gd name="T121" fmla="*/ 0 h 1767"/>
                <a:gd name="T122" fmla="*/ 0 w 33"/>
                <a:gd name="T123" fmla="*/ 0 h 1767"/>
                <a:gd name="T124" fmla="*/ 0 w 33"/>
                <a:gd name="T125" fmla="*/ 0 h 176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33" h="1767">
                  <a:moveTo>
                    <a:pt x="0" y="1751"/>
                  </a:moveTo>
                  <a:lnTo>
                    <a:pt x="0" y="1751"/>
                  </a:lnTo>
                  <a:cubicBezTo>
                    <a:pt x="0" y="1742"/>
                    <a:pt x="8" y="1734"/>
                    <a:pt x="17" y="1734"/>
                  </a:cubicBezTo>
                  <a:cubicBezTo>
                    <a:pt x="26" y="1734"/>
                    <a:pt x="33" y="1742"/>
                    <a:pt x="33" y="1751"/>
                  </a:cubicBezTo>
                  <a:cubicBezTo>
                    <a:pt x="33" y="1760"/>
                    <a:pt x="26" y="1767"/>
                    <a:pt x="17" y="1767"/>
                  </a:cubicBezTo>
                  <a:cubicBezTo>
                    <a:pt x="8" y="1767"/>
                    <a:pt x="0" y="1760"/>
                    <a:pt x="0" y="1751"/>
                  </a:cubicBezTo>
                  <a:close/>
                  <a:moveTo>
                    <a:pt x="0" y="1684"/>
                  </a:moveTo>
                  <a:lnTo>
                    <a:pt x="0" y="1684"/>
                  </a:lnTo>
                  <a:cubicBezTo>
                    <a:pt x="0" y="1675"/>
                    <a:pt x="8" y="1667"/>
                    <a:pt x="17" y="1667"/>
                  </a:cubicBezTo>
                  <a:cubicBezTo>
                    <a:pt x="26" y="1667"/>
                    <a:pt x="33" y="1675"/>
                    <a:pt x="33" y="1684"/>
                  </a:cubicBezTo>
                  <a:cubicBezTo>
                    <a:pt x="33" y="1693"/>
                    <a:pt x="26" y="1701"/>
                    <a:pt x="17" y="1701"/>
                  </a:cubicBezTo>
                  <a:cubicBezTo>
                    <a:pt x="8" y="1701"/>
                    <a:pt x="0" y="1693"/>
                    <a:pt x="0" y="1684"/>
                  </a:cubicBezTo>
                  <a:close/>
                  <a:moveTo>
                    <a:pt x="0" y="1617"/>
                  </a:moveTo>
                  <a:lnTo>
                    <a:pt x="0" y="1617"/>
                  </a:lnTo>
                  <a:cubicBezTo>
                    <a:pt x="0" y="1608"/>
                    <a:pt x="8" y="1601"/>
                    <a:pt x="17" y="1601"/>
                  </a:cubicBezTo>
                  <a:cubicBezTo>
                    <a:pt x="26" y="1601"/>
                    <a:pt x="33" y="1608"/>
                    <a:pt x="33" y="1617"/>
                  </a:cubicBezTo>
                  <a:cubicBezTo>
                    <a:pt x="33" y="1627"/>
                    <a:pt x="26" y="1634"/>
                    <a:pt x="17" y="1634"/>
                  </a:cubicBezTo>
                  <a:cubicBezTo>
                    <a:pt x="8" y="1634"/>
                    <a:pt x="0" y="1627"/>
                    <a:pt x="0" y="1617"/>
                  </a:cubicBezTo>
                  <a:close/>
                  <a:moveTo>
                    <a:pt x="0" y="1551"/>
                  </a:moveTo>
                  <a:lnTo>
                    <a:pt x="0" y="1551"/>
                  </a:lnTo>
                  <a:cubicBezTo>
                    <a:pt x="0" y="1541"/>
                    <a:pt x="8" y="1534"/>
                    <a:pt x="17" y="1534"/>
                  </a:cubicBezTo>
                  <a:cubicBezTo>
                    <a:pt x="26" y="1534"/>
                    <a:pt x="33" y="1541"/>
                    <a:pt x="33" y="1551"/>
                  </a:cubicBezTo>
                  <a:cubicBezTo>
                    <a:pt x="33" y="1560"/>
                    <a:pt x="26" y="1567"/>
                    <a:pt x="17" y="1567"/>
                  </a:cubicBezTo>
                  <a:cubicBezTo>
                    <a:pt x="8" y="1567"/>
                    <a:pt x="0" y="1560"/>
                    <a:pt x="0" y="1551"/>
                  </a:cubicBezTo>
                  <a:close/>
                  <a:moveTo>
                    <a:pt x="0" y="1484"/>
                  </a:moveTo>
                  <a:lnTo>
                    <a:pt x="0" y="1484"/>
                  </a:lnTo>
                  <a:cubicBezTo>
                    <a:pt x="0" y="1475"/>
                    <a:pt x="8" y="1467"/>
                    <a:pt x="17" y="1467"/>
                  </a:cubicBezTo>
                  <a:cubicBezTo>
                    <a:pt x="26" y="1467"/>
                    <a:pt x="33" y="1475"/>
                    <a:pt x="33" y="1484"/>
                  </a:cubicBezTo>
                  <a:cubicBezTo>
                    <a:pt x="33" y="1493"/>
                    <a:pt x="26" y="1501"/>
                    <a:pt x="17" y="1501"/>
                  </a:cubicBezTo>
                  <a:cubicBezTo>
                    <a:pt x="8" y="1501"/>
                    <a:pt x="0" y="1493"/>
                    <a:pt x="0" y="1484"/>
                  </a:cubicBezTo>
                  <a:close/>
                  <a:moveTo>
                    <a:pt x="0" y="1417"/>
                  </a:moveTo>
                  <a:lnTo>
                    <a:pt x="0" y="1417"/>
                  </a:lnTo>
                  <a:cubicBezTo>
                    <a:pt x="0" y="1408"/>
                    <a:pt x="8" y="1401"/>
                    <a:pt x="17" y="1401"/>
                  </a:cubicBezTo>
                  <a:cubicBezTo>
                    <a:pt x="26" y="1401"/>
                    <a:pt x="33" y="1408"/>
                    <a:pt x="33" y="1417"/>
                  </a:cubicBezTo>
                  <a:cubicBezTo>
                    <a:pt x="33" y="1426"/>
                    <a:pt x="26" y="1434"/>
                    <a:pt x="17" y="1434"/>
                  </a:cubicBezTo>
                  <a:cubicBezTo>
                    <a:pt x="8" y="1434"/>
                    <a:pt x="0" y="1426"/>
                    <a:pt x="0" y="1417"/>
                  </a:cubicBezTo>
                  <a:close/>
                  <a:moveTo>
                    <a:pt x="0" y="1351"/>
                  </a:moveTo>
                  <a:lnTo>
                    <a:pt x="0" y="1351"/>
                  </a:lnTo>
                  <a:cubicBezTo>
                    <a:pt x="0" y="1341"/>
                    <a:pt x="8" y="1334"/>
                    <a:pt x="17" y="1334"/>
                  </a:cubicBezTo>
                  <a:cubicBezTo>
                    <a:pt x="26" y="1334"/>
                    <a:pt x="33" y="1341"/>
                    <a:pt x="33" y="1351"/>
                  </a:cubicBezTo>
                  <a:cubicBezTo>
                    <a:pt x="33" y="1360"/>
                    <a:pt x="26" y="1367"/>
                    <a:pt x="17" y="1367"/>
                  </a:cubicBezTo>
                  <a:cubicBezTo>
                    <a:pt x="8" y="1367"/>
                    <a:pt x="0" y="1360"/>
                    <a:pt x="0" y="1351"/>
                  </a:cubicBezTo>
                  <a:close/>
                  <a:moveTo>
                    <a:pt x="0" y="1284"/>
                  </a:moveTo>
                  <a:lnTo>
                    <a:pt x="0" y="1284"/>
                  </a:lnTo>
                  <a:cubicBezTo>
                    <a:pt x="0" y="1275"/>
                    <a:pt x="8" y="1267"/>
                    <a:pt x="17" y="1267"/>
                  </a:cubicBezTo>
                  <a:cubicBezTo>
                    <a:pt x="26" y="1267"/>
                    <a:pt x="33" y="1275"/>
                    <a:pt x="33" y="1284"/>
                  </a:cubicBezTo>
                  <a:cubicBezTo>
                    <a:pt x="33" y="1293"/>
                    <a:pt x="26" y="1301"/>
                    <a:pt x="17" y="1301"/>
                  </a:cubicBezTo>
                  <a:cubicBezTo>
                    <a:pt x="8" y="1301"/>
                    <a:pt x="0" y="1293"/>
                    <a:pt x="0" y="1284"/>
                  </a:cubicBezTo>
                  <a:close/>
                  <a:moveTo>
                    <a:pt x="0" y="1217"/>
                  </a:moveTo>
                  <a:lnTo>
                    <a:pt x="0" y="1217"/>
                  </a:lnTo>
                  <a:cubicBezTo>
                    <a:pt x="0" y="1208"/>
                    <a:pt x="8" y="1200"/>
                    <a:pt x="17" y="1200"/>
                  </a:cubicBezTo>
                  <a:cubicBezTo>
                    <a:pt x="26" y="1200"/>
                    <a:pt x="33" y="1208"/>
                    <a:pt x="33" y="1217"/>
                  </a:cubicBezTo>
                  <a:cubicBezTo>
                    <a:pt x="33" y="1226"/>
                    <a:pt x="26" y="1234"/>
                    <a:pt x="17" y="1234"/>
                  </a:cubicBezTo>
                  <a:cubicBezTo>
                    <a:pt x="8" y="1234"/>
                    <a:pt x="0" y="1226"/>
                    <a:pt x="0" y="1217"/>
                  </a:cubicBezTo>
                  <a:close/>
                  <a:moveTo>
                    <a:pt x="0" y="1150"/>
                  </a:moveTo>
                  <a:lnTo>
                    <a:pt x="0" y="1150"/>
                  </a:lnTo>
                  <a:cubicBezTo>
                    <a:pt x="0" y="1141"/>
                    <a:pt x="8" y="1134"/>
                    <a:pt x="17" y="1134"/>
                  </a:cubicBezTo>
                  <a:cubicBezTo>
                    <a:pt x="26" y="1134"/>
                    <a:pt x="33" y="1141"/>
                    <a:pt x="33" y="1150"/>
                  </a:cubicBezTo>
                  <a:cubicBezTo>
                    <a:pt x="33" y="1160"/>
                    <a:pt x="26" y="1167"/>
                    <a:pt x="17" y="1167"/>
                  </a:cubicBezTo>
                  <a:cubicBezTo>
                    <a:pt x="8" y="1167"/>
                    <a:pt x="0" y="1160"/>
                    <a:pt x="0" y="1150"/>
                  </a:cubicBezTo>
                  <a:close/>
                  <a:moveTo>
                    <a:pt x="0" y="1084"/>
                  </a:moveTo>
                  <a:lnTo>
                    <a:pt x="0" y="1084"/>
                  </a:lnTo>
                  <a:cubicBezTo>
                    <a:pt x="0" y="1075"/>
                    <a:pt x="8" y="1067"/>
                    <a:pt x="17" y="1067"/>
                  </a:cubicBezTo>
                  <a:cubicBezTo>
                    <a:pt x="26" y="1067"/>
                    <a:pt x="33" y="1075"/>
                    <a:pt x="33" y="1084"/>
                  </a:cubicBezTo>
                  <a:cubicBezTo>
                    <a:pt x="33" y="1093"/>
                    <a:pt x="26" y="1100"/>
                    <a:pt x="17" y="1100"/>
                  </a:cubicBezTo>
                  <a:cubicBezTo>
                    <a:pt x="8" y="1100"/>
                    <a:pt x="0" y="1093"/>
                    <a:pt x="0" y="1084"/>
                  </a:cubicBezTo>
                  <a:close/>
                  <a:moveTo>
                    <a:pt x="0" y="1017"/>
                  </a:moveTo>
                  <a:lnTo>
                    <a:pt x="0" y="1017"/>
                  </a:lnTo>
                  <a:cubicBezTo>
                    <a:pt x="0" y="1008"/>
                    <a:pt x="8" y="1000"/>
                    <a:pt x="17" y="1000"/>
                  </a:cubicBezTo>
                  <a:cubicBezTo>
                    <a:pt x="26" y="1000"/>
                    <a:pt x="33" y="1008"/>
                    <a:pt x="33" y="1017"/>
                  </a:cubicBezTo>
                  <a:cubicBezTo>
                    <a:pt x="33" y="1026"/>
                    <a:pt x="26" y="1034"/>
                    <a:pt x="17" y="1034"/>
                  </a:cubicBezTo>
                  <a:cubicBezTo>
                    <a:pt x="8" y="1034"/>
                    <a:pt x="0" y="1026"/>
                    <a:pt x="0" y="1017"/>
                  </a:cubicBezTo>
                  <a:close/>
                  <a:moveTo>
                    <a:pt x="0" y="950"/>
                  </a:moveTo>
                  <a:lnTo>
                    <a:pt x="0" y="950"/>
                  </a:lnTo>
                  <a:cubicBezTo>
                    <a:pt x="0" y="941"/>
                    <a:pt x="8" y="934"/>
                    <a:pt x="17" y="934"/>
                  </a:cubicBezTo>
                  <a:cubicBezTo>
                    <a:pt x="26" y="934"/>
                    <a:pt x="33" y="941"/>
                    <a:pt x="33" y="950"/>
                  </a:cubicBezTo>
                  <a:cubicBezTo>
                    <a:pt x="33" y="960"/>
                    <a:pt x="26" y="967"/>
                    <a:pt x="17" y="967"/>
                  </a:cubicBezTo>
                  <a:cubicBezTo>
                    <a:pt x="8" y="967"/>
                    <a:pt x="0" y="960"/>
                    <a:pt x="0" y="950"/>
                  </a:cubicBezTo>
                  <a:close/>
                  <a:moveTo>
                    <a:pt x="0" y="884"/>
                  </a:moveTo>
                  <a:lnTo>
                    <a:pt x="0" y="884"/>
                  </a:lnTo>
                  <a:cubicBezTo>
                    <a:pt x="0" y="874"/>
                    <a:pt x="8" y="867"/>
                    <a:pt x="17" y="867"/>
                  </a:cubicBezTo>
                  <a:cubicBezTo>
                    <a:pt x="26" y="867"/>
                    <a:pt x="33" y="874"/>
                    <a:pt x="33" y="884"/>
                  </a:cubicBezTo>
                  <a:cubicBezTo>
                    <a:pt x="33" y="893"/>
                    <a:pt x="26" y="900"/>
                    <a:pt x="17" y="900"/>
                  </a:cubicBezTo>
                  <a:cubicBezTo>
                    <a:pt x="8" y="900"/>
                    <a:pt x="0" y="893"/>
                    <a:pt x="0" y="884"/>
                  </a:cubicBezTo>
                  <a:close/>
                  <a:moveTo>
                    <a:pt x="0" y="817"/>
                  </a:moveTo>
                  <a:lnTo>
                    <a:pt x="0" y="817"/>
                  </a:lnTo>
                  <a:cubicBezTo>
                    <a:pt x="0" y="808"/>
                    <a:pt x="8" y="800"/>
                    <a:pt x="17" y="800"/>
                  </a:cubicBezTo>
                  <a:cubicBezTo>
                    <a:pt x="26" y="800"/>
                    <a:pt x="33" y="808"/>
                    <a:pt x="33" y="817"/>
                  </a:cubicBezTo>
                  <a:cubicBezTo>
                    <a:pt x="33" y="826"/>
                    <a:pt x="26" y="834"/>
                    <a:pt x="17" y="834"/>
                  </a:cubicBezTo>
                  <a:cubicBezTo>
                    <a:pt x="8" y="834"/>
                    <a:pt x="0" y="826"/>
                    <a:pt x="0" y="817"/>
                  </a:cubicBezTo>
                  <a:close/>
                  <a:moveTo>
                    <a:pt x="0" y="750"/>
                  </a:moveTo>
                  <a:lnTo>
                    <a:pt x="0" y="750"/>
                  </a:lnTo>
                  <a:cubicBezTo>
                    <a:pt x="0" y="741"/>
                    <a:pt x="8" y="734"/>
                    <a:pt x="17" y="734"/>
                  </a:cubicBezTo>
                  <a:cubicBezTo>
                    <a:pt x="26" y="734"/>
                    <a:pt x="33" y="741"/>
                    <a:pt x="33" y="750"/>
                  </a:cubicBezTo>
                  <a:cubicBezTo>
                    <a:pt x="33" y="759"/>
                    <a:pt x="26" y="767"/>
                    <a:pt x="17" y="767"/>
                  </a:cubicBezTo>
                  <a:cubicBezTo>
                    <a:pt x="8" y="767"/>
                    <a:pt x="0" y="759"/>
                    <a:pt x="0" y="750"/>
                  </a:cubicBezTo>
                  <a:close/>
                  <a:moveTo>
                    <a:pt x="0" y="684"/>
                  </a:moveTo>
                  <a:lnTo>
                    <a:pt x="0" y="684"/>
                  </a:lnTo>
                  <a:cubicBezTo>
                    <a:pt x="0" y="674"/>
                    <a:pt x="8" y="667"/>
                    <a:pt x="17" y="667"/>
                  </a:cubicBezTo>
                  <a:cubicBezTo>
                    <a:pt x="26" y="667"/>
                    <a:pt x="33" y="674"/>
                    <a:pt x="33" y="684"/>
                  </a:cubicBezTo>
                  <a:cubicBezTo>
                    <a:pt x="33" y="693"/>
                    <a:pt x="26" y="700"/>
                    <a:pt x="17" y="700"/>
                  </a:cubicBezTo>
                  <a:cubicBezTo>
                    <a:pt x="8" y="700"/>
                    <a:pt x="0" y="693"/>
                    <a:pt x="0" y="684"/>
                  </a:cubicBezTo>
                  <a:close/>
                  <a:moveTo>
                    <a:pt x="0" y="617"/>
                  </a:moveTo>
                  <a:lnTo>
                    <a:pt x="0" y="617"/>
                  </a:lnTo>
                  <a:cubicBezTo>
                    <a:pt x="0" y="608"/>
                    <a:pt x="8" y="600"/>
                    <a:pt x="17" y="600"/>
                  </a:cubicBezTo>
                  <a:cubicBezTo>
                    <a:pt x="26" y="600"/>
                    <a:pt x="33" y="608"/>
                    <a:pt x="33" y="617"/>
                  </a:cubicBezTo>
                  <a:cubicBezTo>
                    <a:pt x="33" y="626"/>
                    <a:pt x="26" y="634"/>
                    <a:pt x="17" y="634"/>
                  </a:cubicBezTo>
                  <a:cubicBezTo>
                    <a:pt x="8" y="634"/>
                    <a:pt x="0" y="626"/>
                    <a:pt x="0" y="617"/>
                  </a:cubicBezTo>
                  <a:close/>
                  <a:moveTo>
                    <a:pt x="0" y="550"/>
                  </a:moveTo>
                  <a:lnTo>
                    <a:pt x="0" y="550"/>
                  </a:lnTo>
                  <a:cubicBezTo>
                    <a:pt x="0" y="541"/>
                    <a:pt x="8" y="533"/>
                    <a:pt x="17" y="533"/>
                  </a:cubicBezTo>
                  <a:cubicBezTo>
                    <a:pt x="26" y="533"/>
                    <a:pt x="33" y="541"/>
                    <a:pt x="33" y="550"/>
                  </a:cubicBezTo>
                  <a:cubicBezTo>
                    <a:pt x="33" y="559"/>
                    <a:pt x="26" y="567"/>
                    <a:pt x="17" y="567"/>
                  </a:cubicBezTo>
                  <a:cubicBezTo>
                    <a:pt x="8" y="567"/>
                    <a:pt x="0" y="559"/>
                    <a:pt x="0" y="550"/>
                  </a:cubicBezTo>
                  <a:close/>
                  <a:moveTo>
                    <a:pt x="0" y="483"/>
                  </a:moveTo>
                  <a:lnTo>
                    <a:pt x="0" y="483"/>
                  </a:lnTo>
                  <a:cubicBezTo>
                    <a:pt x="0" y="474"/>
                    <a:pt x="8" y="467"/>
                    <a:pt x="17" y="467"/>
                  </a:cubicBezTo>
                  <a:cubicBezTo>
                    <a:pt x="26" y="467"/>
                    <a:pt x="33" y="474"/>
                    <a:pt x="33" y="483"/>
                  </a:cubicBezTo>
                  <a:cubicBezTo>
                    <a:pt x="33" y="493"/>
                    <a:pt x="26" y="500"/>
                    <a:pt x="17" y="500"/>
                  </a:cubicBezTo>
                  <a:cubicBezTo>
                    <a:pt x="8" y="500"/>
                    <a:pt x="0" y="493"/>
                    <a:pt x="0" y="483"/>
                  </a:cubicBezTo>
                  <a:close/>
                  <a:moveTo>
                    <a:pt x="0" y="417"/>
                  </a:moveTo>
                  <a:lnTo>
                    <a:pt x="0" y="417"/>
                  </a:lnTo>
                  <a:cubicBezTo>
                    <a:pt x="0" y="408"/>
                    <a:pt x="8" y="400"/>
                    <a:pt x="17" y="400"/>
                  </a:cubicBezTo>
                  <a:cubicBezTo>
                    <a:pt x="26" y="400"/>
                    <a:pt x="33" y="408"/>
                    <a:pt x="33" y="417"/>
                  </a:cubicBezTo>
                  <a:cubicBezTo>
                    <a:pt x="33" y="426"/>
                    <a:pt x="26" y="433"/>
                    <a:pt x="17" y="433"/>
                  </a:cubicBezTo>
                  <a:cubicBezTo>
                    <a:pt x="8" y="433"/>
                    <a:pt x="0" y="426"/>
                    <a:pt x="0" y="417"/>
                  </a:cubicBezTo>
                  <a:close/>
                  <a:moveTo>
                    <a:pt x="0" y="350"/>
                  </a:moveTo>
                  <a:lnTo>
                    <a:pt x="0" y="350"/>
                  </a:lnTo>
                  <a:cubicBezTo>
                    <a:pt x="0" y="341"/>
                    <a:pt x="8" y="333"/>
                    <a:pt x="17" y="333"/>
                  </a:cubicBezTo>
                  <a:cubicBezTo>
                    <a:pt x="26" y="333"/>
                    <a:pt x="33" y="341"/>
                    <a:pt x="33" y="350"/>
                  </a:cubicBezTo>
                  <a:cubicBezTo>
                    <a:pt x="33" y="359"/>
                    <a:pt x="26" y="367"/>
                    <a:pt x="17" y="367"/>
                  </a:cubicBezTo>
                  <a:cubicBezTo>
                    <a:pt x="8" y="367"/>
                    <a:pt x="0" y="359"/>
                    <a:pt x="0" y="350"/>
                  </a:cubicBezTo>
                  <a:close/>
                  <a:moveTo>
                    <a:pt x="0" y="283"/>
                  </a:moveTo>
                  <a:lnTo>
                    <a:pt x="0" y="283"/>
                  </a:lnTo>
                  <a:cubicBezTo>
                    <a:pt x="0" y="274"/>
                    <a:pt x="8" y="267"/>
                    <a:pt x="17" y="267"/>
                  </a:cubicBezTo>
                  <a:cubicBezTo>
                    <a:pt x="26" y="267"/>
                    <a:pt x="33" y="274"/>
                    <a:pt x="33" y="283"/>
                  </a:cubicBezTo>
                  <a:cubicBezTo>
                    <a:pt x="33" y="293"/>
                    <a:pt x="26" y="300"/>
                    <a:pt x="17" y="300"/>
                  </a:cubicBezTo>
                  <a:cubicBezTo>
                    <a:pt x="8" y="300"/>
                    <a:pt x="0" y="293"/>
                    <a:pt x="0" y="283"/>
                  </a:cubicBezTo>
                  <a:close/>
                  <a:moveTo>
                    <a:pt x="0" y="217"/>
                  </a:moveTo>
                  <a:lnTo>
                    <a:pt x="0" y="217"/>
                  </a:lnTo>
                  <a:cubicBezTo>
                    <a:pt x="0" y="207"/>
                    <a:pt x="8" y="200"/>
                    <a:pt x="17" y="200"/>
                  </a:cubicBezTo>
                  <a:cubicBezTo>
                    <a:pt x="26" y="200"/>
                    <a:pt x="33" y="207"/>
                    <a:pt x="33" y="217"/>
                  </a:cubicBezTo>
                  <a:cubicBezTo>
                    <a:pt x="33" y="226"/>
                    <a:pt x="26" y="233"/>
                    <a:pt x="17" y="233"/>
                  </a:cubicBezTo>
                  <a:cubicBezTo>
                    <a:pt x="8" y="233"/>
                    <a:pt x="0" y="226"/>
                    <a:pt x="0" y="217"/>
                  </a:cubicBezTo>
                  <a:close/>
                  <a:moveTo>
                    <a:pt x="0" y="150"/>
                  </a:moveTo>
                  <a:lnTo>
                    <a:pt x="0" y="150"/>
                  </a:lnTo>
                  <a:cubicBezTo>
                    <a:pt x="0" y="141"/>
                    <a:pt x="8" y="133"/>
                    <a:pt x="17" y="133"/>
                  </a:cubicBezTo>
                  <a:cubicBezTo>
                    <a:pt x="26" y="133"/>
                    <a:pt x="33" y="141"/>
                    <a:pt x="33" y="150"/>
                  </a:cubicBezTo>
                  <a:cubicBezTo>
                    <a:pt x="33" y="159"/>
                    <a:pt x="26" y="167"/>
                    <a:pt x="17" y="167"/>
                  </a:cubicBezTo>
                  <a:cubicBezTo>
                    <a:pt x="8" y="167"/>
                    <a:pt x="0" y="159"/>
                    <a:pt x="0" y="150"/>
                  </a:cubicBezTo>
                  <a:close/>
                  <a:moveTo>
                    <a:pt x="0" y="83"/>
                  </a:moveTo>
                  <a:lnTo>
                    <a:pt x="0" y="83"/>
                  </a:lnTo>
                  <a:cubicBezTo>
                    <a:pt x="0" y="74"/>
                    <a:pt x="8" y="67"/>
                    <a:pt x="17" y="67"/>
                  </a:cubicBezTo>
                  <a:cubicBezTo>
                    <a:pt x="26" y="67"/>
                    <a:pt x="33" y="74"/>
                    <a:pt x="33" y="83"/>
                  </a:cubicBezTo>
                  <a:cubicBezTo>
                    <a:pt x="33" y="92"/>
                    <a:pt x="26" y="100"/>
                    <a:pt x="17" y="100"/>
                  </a:cubicBezTo>
                  <a:cubicBezTo>
                    <a:pt x="8" y="100"/>
                    <a:pt x="0" y="92"/>
                    <a:pt x="0" y="83"/>
                  </a:cubicBezTo>
                  <a:close/>
                  <a:moveTo>
                    <a:pt x="0" y="17"/>
                  </a:moveTo>
                  <a:lnTo>
                    <a:pt x="0" y="17"/>
                  </a:lnTo>
                  <a:cubicBezTo>
                    <a:pt x="0" y="7"/>
                    <a:pt x="8" y="0"/>
                    <a:pt x="17" y="0"/>
                  </a:cubicBezTo>
                  <a:cubicBezTo>
                    <a:pt x="26" y="0"/>
                    <a:pt x="33" y="7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ubicBezTo>
                    <a:pt x="8" y="33"/>
                    <a:pt x="0" y="26"/>
                    <a:pt x="0" y="17"/>
                  </a:cubicBezTo>
                  <a:close/>
                </a:path>
              </a:pathLst>
            </a:custGeom>
            <a:solidFill>
              <a:srgbClr val="000000"/>
            </a:solidFill>
            <a:ln w="1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145" name="Freeform 1219"/>
            <p:cNvSpPr>
              <a:spLocks noEditPoints="1"/>
            </p:cNvSpPr>
            <p:nvPr/>
          </p:nvSpPr>
          <p:spPr bwMode="auto">
            <a:xfrm>
              <a:off x="3010" y="2354"/>
              <a:ext cx="39" cy="3"/>
            </a:xfrm>
            <a:custGeom>
              <a:avLst/>
              <a:gdLst>
                <a:gd name="T0" fmla="*/ 0 w 367"/>
                <a:gd name="T1" fmla="*/ 0 h 33"/>
                <a:gd name="T2" fmla="*/ 0 w 367"/>
                <a:gd name="T3" fmla="*/ 0 h 33"/>
                <a:gd name="T4" fmla="*/ 0 w 367"/>
                <a:gd name="T5" fmla="*/ 0 h 33"/>
                <a:gd name="T6" fmla="*/ 0 w 367"/>
                <a:gd name="T7" fmla="*/ 0 h 33"/>
                <a:gd name="T8" fmla="*/ 0 w 367"/>
                <a:gd name="T9" fmla="*/ 0 h 33"/>
                <a:gd name="T10" fmla="*/ 0 w 367"/>
                <a:gd name="T11" fmla="*/ 0 h 33"/>
                <a:gd name="T12" fmla="*/ 0 w 367"/>
                <a:gd name="T13" fmla="*/ 0 h 33"/>
                <a:gd name="T14" fmla="*/ 1 w 367"/>
                <a:gd name="T15" fmla="*/ 0 h 33"/>
                <a:gd name="T16" fmla="*/ 1 w 367"/>
                <a:gd name="T17" fmla="*/ 0 h 33"/>
                <a:gd name="T18" fmla="*/ 1 w 367"/>
                <a:gd name="T19" fmla="*/ 0 h 33"/>
                <a:gd name="T20" fmla="*/ 1 w 367"/>
                <a:gd name="T21" fmla="*/ 0 h 33"/>
                <a:gd name="T22" fmla="*/ 1 w 367"/>
                <a:gd name="T23" fmla="*/ 0 h 33"/>
                <a:gd name="T24" fmla="*/ 1 w 367"/>
                <a:gd name="T25" fmla="*/ 0 h 33"/>
                <a:gd name="T26" fmla="*/ 1 w 367"/>
                <a:gd name="T27" fmla="*/ 0 h 33"/>
                <a:gd name="T28" fmla="*/ 2 w 367"/>
                <a:gd name="T29" fmla="*/ 0 h 33"/>
                <a:gd name="T30" fmla="*/ 2 w 367"/>
                <a:gd name="T31" fmla="*/ 0 h 33"/>
                <a:gd name="T32" fmla="*/ 2 w 367"/>
                <a:gd name="T33" fmla="*/ 0 h 33"/>
                <a:gd name="T34" fmla="*/ 2 w 367"/>
                <a:gd name="T35" fmla="*/ 0 h 33"/>
                <a:gd name="T36" fmla="*/ 2 w 367"/>
                <a:gd name="T37" fmla="*/ 0 h 33"/>
                <a:gd name="T38" fmla="*/ 1 w 367"/>
                <a:gd name="T39" fmla="*/ 0 h 33"/>
                <a:gd name="T40" fmla="*/ 2 w 367"/>
                <a:gd name="T41" fmla="*/ 0 h 33"/>
                <a:gd name="T42" fmla="*/ 2 w 367"/>
                <a:gd name="T43" fmla="*/ 0 h 33"/>
                <a:gd name="T44" fmla="*/ 2 w 367"/>
                <a:gd name="T45" fmla="*/ 0 h 33"/>
                <a:gd name="T46" fmla="*/ 3 w 367"/>
                <a:gd name="T47" fmla="*/ 0 h 33"/>
                <a:gd name="T48" fmla="*/ 2 w 367"/>
                <a:gd name="T49" fmla="*/ 0 h 33"/>
                <a:gd name="T50" fmla="*/ 2 w 367"/>
                <a:gd name="T51" fmla="*/ 0 h 33"/>
                <a:gd name="T52" fmla="*/ 2 w 367"/>
                <a:gd name="T53" fmla="*/ 0 h 33"/>
                <a:gd name="T54" fmla="*/ 2 w 367"/>
                <a:gd name="T55" fmla="*/ 0 h 33"/>
                <a:gd name="T56" fmla="*/ 3 w 367"/>
                <a:gd name="T57" fmla="*/ 0 h 33"/>
                <a:gd name="T58" fmla="*/ 3 w 367"/>
                <a:gd name="T59" fmla="*/ 0 h 33"/>
                <a:gd name="T60" fmla="*/ 3 w 367"/>
                <a:gd name="T61" fmla="*/ 0 h 33"/>
                <a:gd name="T62" fmla="*/ 3 w 367"/>
                <a:gd name="T63" fmla="*/ 0 h 33"/>
                <a:gd name="T64" fmla="*/ 3 w 367"/>
                <a:gd name="T65" fmla="*/ 0 h 33"/>
                <a:gd name="T66" fmla="*/ 3 w 367"/>
                <a:gd name="T67" fmla="*/ 0 h 33"/>
                <a:gd name="T68" fmla="*/ 3 w 367"/>
                <a:gd name="T69" fmla="*/ 0 h 33"/>
                <a:gd name="T70" fmla="*/ 4 w 367"/>
                <a:gd name="T71" fmla="*/ 0 h 33"/>
                <a:gd name="T72" fmla="*/ 4 w 367"/>
                <a:gd name="T73" fmla="*/ 0 h 33"/>
                <a:gd name="T74" fmla="*/ 4 w 367"/>
                <a:gd name="T75" fmla="*/ 0 h 33"/>
                <a:gd name="T76" fmla="*/ 4 w 367"/>
                <a:gd name="T77" fmla="*/ 0 h 33"/>
                <a:gd name="T78" fmla="*/ 4 w 367"/>
                <a:gd name="T79" fmla="*/ 0 h 33"/>
                <a:gd name="T80" fmla="*/ 4 w 367"/>
                <a:gd name="T81" fmla="*/ 0 h 33"/>
                <a:gd name="T82" fmla="*/ 4 w 367"/>
                <a:gd name="T83" fmla="*/ 0 h 33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367" h="33">
                  <a:moveTo>
                    <a:pt x="17" y="0"/>
                  </a:moveTo>
                  <a:lnTo>
                    <a:pt x="17" y="0"/>
                  </a:lnTo>
                  <a:cubicBezTo>
                    <a:pt x="26" y="0"/>
                    <a:pt x="34" y="7"/>
                    <a:pt x="34" y="16"/>
                  </a:cubicBezTo>
                  <a:cubicBezTo>
                    <a:pt x="34" y="26"/>
                    <a:pt x="26" y="33"/>
                    <a:pt x="17" y="33"/>
                  </a:cubicBezTo>
                  <a:cubicBezTo>
                    <a:pt x="8" y="33"/>
                    <a:pt x="0" y="26"/>
                    <a:pt x="0" y="16"/>
                  </a:cubicBezTo>
                  <a:cubicBezTo>
                    <a:pt x="0" y="7"/>
                    <a:pt x="8" y="0"/>
                    <a:pt x="17" y="0"/>
                  </a:cubicBezTo>
                  <a:close/>
                  <a:moveTo>
                    <a:pt x="84" y="0"/>
                  </a:moveTo>
                  <a:lnTo>
                    <a:pt x="84" y="0"/>
                  </a:lnTo>
                  <a:cubicBezTo>
                    <a:pt x="93" y="0"/>
                    <a:pt x="100" y="7"/>
                    <a:pt x="100" y="16"/>
                  </a:cubicBezTo>
                  <a:cubicBezTo>
                    <a:pt x="100" y="26"/>
                    <a:pt x="93" y="33"/>
                    <a:pt x="84" y="33"/>
                  </a:cubicBezTo>
                  <a:cubicBezTo>
                    <a:pt x="74" y="33"/>
                    <a:pt x="67" y="26"/>
                    <a:pt x="67" y="16"/>
                  </a:cubicBezTo>
                  <a:cubicBezTo>
                    <a:pt x="67" y="7"/>
                    <a:pt x="74" y="0"/>
                    <a:pt x="84" y="0"/>
                  </a:cubicBezTo>
                  <a:close/>
                  <a:moveTo>
                    <a:pt x="150" y="0"/>
                  </a:moveTo>
                  <a:lnTo>
                    <a:pt x="150" y="0"/>
                  </a:lnTo>
                  <a:cubicBezTo>
                    <a:pt x="159" y="0"/>
                    <a:pt x="167" y="7"/>
                    <a:pt x="167" y="16"/>
                  </a:cubicBezTo>
                  <a:cubicBezTo>
                    <a:pt x="167" y="26"/>
                    <a:pt x="159" y="33"/>
                    <a:pt x="150" y="33"/>
                  </a:cubicBezTo>
                  <a:cubicBezTo>
                    <a:pt x="141" y="33"/>
                    <a:pt x="134" y="26"/>
                    <a:pt x="134" y="16"/>
                  </a:cubicBezTo>
                  <a:cubicBezTo>
                    <a:pt x="134" y="7"/>
                    <a:pt x="141" y="0"/>
                    <a:pt x="150" y="0"/>
                  </a:cubicBezTo>
                  <a:close/>
                  <a:moveTo>
                    <a:pt x="217" y="0"/>
                  </a:moveTo>
                  <a:lnTo>
                    <a:pt x="217" y="0"/>
                  </a:lnTo>
                  <a:cubicBezTo>
                    <a:pt x="226" y="0"/>
                    <a:pt x="234" y="7"/>
                    <a:pt x="234" y="16"/>
                  </a:cubicBezTo>
                  <a:cubicBezTo>
                    <a:pt x="234" y="26"/>
                    <a:pt x="226" y="33"/>
                    <a:pt x="217" y="33"/>
                  </a:cubicBezTo>
                  <a:cubicBezTo>
                    <a:pt x="208" y="33"/>
                    <a:pt x="200" y="26"/>
                    <a:pt x="200" y="16"/>
                  </a:cubicBezTo>
                  <a:cubicBezTo>
                    <a:pt x="200" y="7"/>
                    <a:pt x="208" y="0"/>
                    <a:pt x="217" y="0"/>
                  </a:cubicBezTo>
                  <a:close/>
                  <a:moveTo>
                    <a:pt x="284" y="0"/>
                  </a:moveTo>
                  <a:lnTo>
                    <a:pt x="284" y="0"/>
                  </a:lnTo>
                  <a:cubicBezTo>
                    <a:pt x="293" y="0"/>
                    <a:pt x="300" y="7"/>
                    <a:pt x="300" y="16"/>
                  </a:cubicBezTo>
                  <a:cubicBezTo>
                    <a:pt x="300" y="26"/>
                    <a:pt x="293" y="33"/>
                    <a:pt x="284" y="33"/>
                  </a:cubicBezTo>
                  <a:cubicBezTo>
                    <a:pt x="274" y="33"/>
                    <a:pt x="267" y="26"/>
                    <a:pt x="267" y="16"/>
                  </a:cubicBezTo>
                  <a:cubicBezTo>
                    <a:pt x="267" y="7"/>
                    <a:pt x="274" y="0"/>
                    <a:pt x="284" y="0"/>
                  </a:cubicBezTo>
                  <a:close/>
                  <a:moveTo>
                    <a:pt x="350" y="0"/>
                  </a:moveTo>
                  <a:lnTo>
                    <a:pt x="350" y="0"/>
                  </a:lnTo>
                  <a:cubicBezTo>
                    <a:pt x="360" y="0"/>
                    <a:pt x="367" y="7"/>
                    <a:pt x="367" y="16"/>
                  </a:cubicBezTo>
                  <a:cubicBezTo>
                    <a:pt x="367" y="26"/>
                    <a:pt x="360" y="33"/>
                    <a:pt x="350" y="33"/>
                  </a:cubicBezTo>
                  <a:cubicBezTo>
                    <a:pt x="341" y="33"/>
                    <a:pt x="334" y="26"/>
                    <a:pt x="334" y="16"/>
                  </a:cubicBezTo>
                  <a:cubicBezTo>
                    <a:pt x="334" y="7"/>
                    <a:pt x="341" y="0"/>
                    <a:pt x="350" y="0"/>
                  </a:cubicBezTo>
                  <a:close/>
                </a:path>
              </a:pathLst>
            </a:custGeom>
            <a:solidFill>
              <a:srgbClr val="000000"/>
            </a:solidFill>
            <a:ln w="1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19146" name="Group 1222"/>
            <p:cNvGrpSpPr>
              <a:grpSpLocks/>
            </p:cNvGrpSpPr>
            <p:nvPr/>
          </p:nvGrpSpPr>
          <p:grpSpPr bwMode="auto">
            <a:xfrm>
              <a:off x="2985" y="2519"/>
              <a:ext cx="59" cy="51"/>
              <a:chOff x="2985" y="2519"/>
              <a:chExt cx="59" cy="51"/>
            </a:xfrm>
          </p:grpSpPr>
          <p:sp>
            <p:nvSpPr>
              <p:cNvPr id="19697" name="Oval 1220"/>
              <p:cNvSpPr>
                <a:spLocks noChangeArrowheads="1"/>
              </p:cNvSpPr>
              <p:nvPr/>
            </p:nvSpPr>
            <p:spPr bwMode="auto">
              <a:xfrm>
                <a:off x="2985" y="2519"/>
                <a:ext cx="59" cy="51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CC0000"/>
                  </a:buClr>
                  <a:buSzPct val="120000"/>
                  <a:buFont typeface="Wingdings" panose="05000000000000000000" pitchFamily="2" charset="2"/>
                  <a:buChar char="F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33CC33"/>
                  </a:buClr>
                  <a:buFont typeface="Wingdings" panose="05000000000000000000" pitchFamily="2" charset="2"/>
                  <a:buChar char="Ø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l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3pPr>
                <a:lvl4pPr marL="1600200" indent="-228600">
                  <a:spcBef>
                    <a:spcPct val="20000"/>
                  </a:spcBef>
                  <a:buSzPct val="90000"/>
                  <a:buFont typeface="Wingdings" panose="05000000000000000000" pitchFamily="2" charset="2"/>
                  <a:buChar char="p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spcBef>
                    <a:spcPct val="20000"/>
                  </a:spcBef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en-US" sz="1800">
                  <a:ea typeface="宋体" panose="02010600030101010101" pitchFamily="2" charset="-122"/>
                </a:endParaRPr>
              </a:p>
            </p:txBody>
          </p:sp>
          <p:sp>
            <p:nvSpPr>
              <p:cNvPr id="19698" name="Oval 1221"/>
              <p:cNvSpPr>
                <a:spLocks noChangeArrowheads="1"/>
              </p:cNvSpPr>
              <p:nvPr/>
            </p:nvSpPr>
            <p:spPr bwMode="auto">
              <a:xfrm>
                <a:off x="2985" y="2519"/>
                <a:ext cx="59" cy="51"/>
              </a:xfrm>
              <a:prstGeom prst="ellipse">
                <a:avLst/>
              </a:prstGeom>
              <a:noFill/>
              <a:ln w="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CC0000"/>
                  </a:buClr>
                  <a:buSzPct val="120000"/>
                  <a:buFont typeface="Wingdings" panose="05000000000000000000" pitchFamily="2" charset="2"/>
                  <a:buChar char="F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33CC33"/>
                  </a:buClr>
                  <a:buFont typeface="Wingdings" panose="05000000000000000000" pitchFamily="2" charset="2"/>
                  <a:buChar char="Ø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l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3pPr>
                <a:lvl4pPr marL="1600200" indent="-228600">
                  <a:spcBef>
                    <a:spcPct val="20000"/>
                  </a:spcBef>
                  <a:buSzPct val="90000"/>
                  <a:buFont typeface="Wingdings" panose="05000000000000000000" pitchFamily="2" charset="2"/>
                  <a:buChar char="p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spcBef>
                    <a:spcPct val="20000"/>
                  </a:spcBef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en-US" sz="1800"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19147" name="Rectangle 1223"/>
            <p:cNvSpPr>
              <a:spLocks noChangeArrowheads="1"/>
            </p:cNvSpPr>
            <p:nvPr/>
          </p:nvSpPr>
          <p:spPr bwMode="auto">
            <a:xfrm>
              <a:off x="3003" y="2517"/>
              <a:ext cx="31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CC0000"/>
                </a:buClr>
                <a:buSzPct val="120000"/>
                <a:buFont typeface="Wingdings" panose="05000000000000000000" pitchFamily="2" charset="2"/>
                <a:buChar char="F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3CC33"/>
                </a:buClr>
                <a:buFont typeface="Wingdings" panose="05000000000000000000" pitchFamily="2" charset="2"/>
                <a:buChar char="Ø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spcBef>
                  <a:spcPct val="20000"/>
                </a:spcBef>
                <a:buSzPct val="90000"/>
                <a:buFont typeface="Wingdings" panose="05000000000000000000" pitchFamily="2" charset="2"/>
                <a:buChar char="p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zh-CN" altLang="zh-CN" sz="70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P</a:t>
              </a:r>
              <a:endParaRPr lang="zh-CN" altLang="zh-CN" sz="1800">
                <a:ea typeface="宋体" panose="02010600030101010101" pitchFamily="2" charset="-122"/>
              </a:endParaRPr>
            </a:p>
          </p:txBody>
        </p:sp>
        <p:sp>
          <p:nvSpPr>
            <p:cNvPr id="19148" name="Rectangle 1224"/>
            <p:cNvSpPr>
              <a:spLocks noChangeArrowheads="1"/>
            </p:cNvSpPr>
            <p:nvPr/>
          </p:nvSpPr>
          <p:spPr bwMode="auto">
            <a:xfrm>
              <a:off x="3040" y="2517"/>
              <a:ext cx="14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CC0000"/>
                </a:buClr>
                <a:buSzPct val="120000"/>
                <a:buFont typeface="Wingdings" panose="05000000000000000000" pitchFamily="2" charset="2"/>
                <a:buChar char="F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3CC33"/>
                </a:buClr>
                <a:buFont typeface="Wingdings" panose="05000000000000000000" pitchFamily="2" charset="2"/>
                <a:buChar char="Ø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spcBef>
                  <a:spcPct val="20000"/>
                </a:spcBef>
                <a:buSzPct val="90000"/>
                <a:buFont typeface="Wingdings" panose="05000000000000000000" pitchFamily="2" charset="2"/>
                <a:buChar char="p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zh-CN" altLang="zh-CN" sz="70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 </a:t>
              </a:r>
              <a:endParaRPr lang="zh-CN" altLang="zh-CN" sz="1800">
                <a:ea typeface="宋体" panose="02010600030101010101" pitchFamily="2" charset="-122"/>
              </a:endParaRPr>
            </a:p>
          </p:txBody>
        </p:sp>
        <p:grpSp>
          <p:nvGrpSpPr>
            <p:cNvPr id="19149" name="Group 1233"/>
            <p:cNvGrpSpPr>
              <a:grpSpLocks/>
            </p:cNvGrpSpPr>
            <p:nvPr/>
          </p:nvGrpSpPr>
          <p:grpSpPr bwMode="auto">
            <a:xfrm>
              <a:off x="3237" y="2929"/>
              <a:ext cx="152" cy="34"/>
              <a:chOff x="3237" y="2929"/>
              <a:chExt cx="152" cy="34"/>
            </a:xfrm>
          </p:grpSpPr>
          <p:sp>
            <p:nvSpPr>
              <p:cNvPr id="19689" name="Line 1225"/>
              <p:cNvSpPr>
                <a:spLocks noChangeShapeType="1"/>
              </p:cNvSpPr>
              <p:nvPr/>
            </p:nvSpPr>
            <p:spPr bwMode="auto">
              <a:xfrm flipV="1">
                <a:off x="3237" y="2929"/>
                <a:ext cx="14" cy="22"/>
              </a:xfrm>
              <a:prstGeom prst="line">
                <a:avLst/>
              </a:prstGeom>
              <a:noFill/>
              <a:ln w="7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690" name="Line 1226"/>
              <p:cNvSpPr>
                <a:spLocks noChangeShapeType="1"/>
              </p:cNvSpPr>
              <p:nvPr/>
            </p:nvSpPr>
            <p:spPr bwMode="auto">
              <a:xfrm flipH="1" flipV="1">
                <a:off x="3251" y="2929"/>
                <a:ext cx="21" cy="34"/>
              </a:xfrm>
              <a:prstGeom prst="line">
                <a:avLst/>
              </a:prstGeom>
              <a:noFill/>
              <a:ln w="7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691" name="Line 1227"/>
              <p:cNvSpPr>
                <a:spLocks noChangeShapeType="1"/>
              </p:cNvSpPr>
              <p:nvPr/>
            </p:nvSpPr>
            <p:spPr bwMode="auto">
              <a:xfrm flipV="1">
                <a:off x="3272" y="2929"/>
                <a:ext cx="21" cy="34"/>
              </a:xfrm>
              <a:prstGeom prst="line">
                <a:avLst/>
              </a:prstGeom>
              <a:noFill/>
              <a:ln w="7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692" name="Line 1228"/>
              <p:cNvSpPr>
                <a:spLocks noChangeShapeType="1"/>
              </p:cNvSpPr>
              <p:nvPr/>
            </p:nvSpPr>
            <p:spPr bwMode="auto">
              <a:xfrm flipH="1" flipV="1">
                <a:off x="3293" y="2929"/>
                <a:ext cx="21" cy="34"/>
              </a:xfrm>
              <a:prstGeom prst="line">
                <a:avLst/>
              </a:prstGeom>
              <a:noFill/>
              <a:ln w="7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693" name="Line 1229"/>
              <p:cNvSpPr>
                <a:spLocks noChangeShapeType="1"/>
              </p:cNvSpPr>
              <p:nvPr/>
            </p:nvSpPr>
            <p:spPr bwMode="auto">
              <a:xfrm flipV="1">
                <a:off x="3313" y="2929"/>
                <a:ext cx="21" cy="34"/>
              </a:xfrm>
              <a:prstGeom prst="line">
                <a:avLst/>
              </a:prstGeom>
              <a:noFill/>
              <a:ln w="7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694" name="Line 1230"/>
              <p:cNvSpPr>
                <a:spLocks noChangeShapeType="1"/>
              </p:cNvSpPr>
              <p:nvPr/>
            </p:nvSpPr>
            <p:spPr bwMode="auto">
              <a:xfrm flipH="1" flipV="1">
                <a:off x="3334" y="2929"/>
                <a:ext cx="21" cy="34"/>
              </a:xfrm>
              <a:prstGeom prst="line">
                <a:avLst/>
              </a:prstGeom>
              <a:noFill/>
              <a:ln w="7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695" name="Line 1231"/>
              <p:cNvSpPr>
                <a:spLocks noChangeShapeType="1"/>
              </p:cNvSpPr>
              <p:nvPr/>
            </p:nvSpPr>
            <p:spPr bwMode="auto">
              <a:xfrm flipV="1">
                <a:off x="3354" y="2929"/>
                <a:ext cx="21" cy="34"/>
              </a:xfrm>
              <a:prstGeom prst="line">
                <a:avLst/>
              </a:prstGeom>
              <a:noFill/>
              <a:ln w="7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696" name="Line 1232"/>
              <p:cNvSpPr>
                <a:spLocks noChangeShapeType="1"/>
              </p:cNvSpPr>
              <p:nvPr/>
            </p:nvSpPr>
            <p:spPr bwMode="auto">
              <a:xfrm flipH="1" flipV="1">
                <a:off x="3375" y="2929"/>
                <a:ext cx="14" cy="22"/>
              </a:xfrm>
              <a:prstGeom prst="line">
                <a:avLst/>
              </a:prstGeom>
              <a:noFill/>
              <a:ln w="7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19150" name="Line 1234"/>
            <p:cNvSpPr>
              <a:spLocks noChangeShapeType="1"/>
            </p:cNvSpPr>
            <p:nvPr/>
          </p:nvSpPr>
          <p:spPr bwMode="auto">
            <a:xfrm>
              <a:off x="3237" y="2951"/>
              <a:ext cx="1" cy="97"/>
            </a:xfrm>
            <a:prstGeom prst="line">
              <a:avLst/>
            </a:prstGeom>
            <a:noFill/>
            <a:ln w="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151" name="Line 1235"/>
            <p:cNvSpPr>
              <a:spLocks noChangeShapeType="1"/>
            </p:cNvSpPr>
            <p:nvPr/>
          </p:nvSpPr>
          <p:spPr bwMode="auto">
            <a:xfrm>
              <a:off x="3389" y="2951"/>
              <a:ext cx="1" cy="97"/>
            </a:xfrm>
            <a:prstGeom prst="line">
              <a:avLst/>
            </a:prstGeom>
            <a:noFill/>
            <a:ln w="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152" name="Line 1236"/>
            <p:cNvSpPr>
              <a:spLocks noChangeShapeType="1"/>
            </p:cNvSpPr>
            <p:nvPr/>
          </p:nvSpPr>
          <p:spPr bwMode="auto">
            <a:xfrm>
              <a:off x="3238" y="3048"/>
              <a:ext cx="151" cy="1"/>
            </a:xfrm>
            <a:prstGeom prst="line">
              <a:avLst/>
            </a:prstGeom>
            <a:noFill/>
            <a:ln w="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153" name="Freeform 1237"/>
            <p:cNvSpPr>
              <a:spLocks noEditPoints="1"/>
            </p:cNvSpPr>
            <p:nvPr/>
          </p:nvSpPr>
          <p:spPr bwMode="auto">
            <a:xfrm>
              <a:off x="2939" y="2851"/>
              <a:ext cx="3" cy="241"/>
            </a:xfrm>
            <a:custGeom>
              <a:avLst/>
              <a:gdLst>
                <a:gd name="T0" fmla="*/ 0 w 33"/>
                <a:gd name="T1" fmla="*/ 0 h 2568"/>
                <a:gd name="T2" fmla="*/ 0 w 33"/>
                <a:gd name="T3" fmla="*/ 1 h 2568"/>
                <a:gd name="T4" fmla="*/ 0 w 33"/>
                <a:gd name="T5" fmla="*/ 1 h 2568"/>
                <a:gd name="T6" fmla="*/ 0 w 33"/>
                <a:gd name="T7" fmla="*/ 1 h 2568"/>
                <a:gd name="T8" fmla="*/ 0 w 33"/>
                <a:gd name="T9" fmla="*/ 2 h 2568"/>
                <a:gd name="T10" fmla="*/ 0 w 33"/>
                <a:gd name="T11" fmla="*/ 3 h 2568"/>
                <a:gd name="T12" fmla="*/ 0 w 33"/>
                <a:gd name="T13" fmla="*/ 3 h 2568"/>
                <a:gd name="T14" fmla="*/ 0 w 33"/>
                <a:gd name="T15" fmla="*/ 3 h 2568"/>
                <a:gd name="T16" fmla="*/ 0 w 33"/>
                <a:gd name="T17" fmla="*/ 4 h 2568"/>
                <a:gd name="T18" fmla="*/ 0 w 33"/>
                <a:gd name="T19" fmla="*/ 4 h 2568"/>
                <a:gd name="T20" fmla="*/ 0 w 33"/>
                <a:gd name="T21" fmla="*/ 4 h 2568"/>
                <a:gd name="T22" fmla="*/ 0 w 33"/>
                <a:gd name="T23" fmla="*/ 5 h 2568"/>
                <a:gd name="T24" fmla="*/ 0 w 33"/>
                <a:gd name="T25" fmla="*/ 5 h 2568"/>
                <a:gd name="T26" fmla="*/ 0 w 33"/>
                <a:gd name="T27" fmla="*/ 5 h 2568"/>
                <a:gd name="T28" fmla="*/ 0 w 33"/>
                <a:gd name="T29" fmla="*/ 6 h 2568"/>
                <a:gd name="T30" fmla="*/ 0 w 33"/>
                <a:gd name="T31" fmla="*/ 7 h 2568"/>
                <a:gd name="T32" fmla="*/ 0 w 33"/>
                <a:gd name="T33" fmla="*/ 7 h 2568"/>
                <a:gd name="T34" fmla="*/ 0 w 33"/>
                <a:gd name="T35" fmla="*/ 7 h 2568"/>
                <a:gd name="T36" fmla="*/ 0 w 33"/>
                <a:gd name="T37" fmla="*/ 8 h 2568"/>
                <a:gd name="T38" fmla="*/ 0 w 33"/>
                <a:gd name="T39" fmla="*/ 8 h 2568"/>
                <a:gd name="T40" fmla="*/ 0 w 33"/>
                <a:gd name="T41" fmla="*/ 8 h 2568"/>
                <a:gd name="T42" fmla="*/ 0 w 33"/>
                <a:gd name="T43" fmla="*/ 9 h 2568"/>
                <a:gd name="T44" fmla="*/ 0 w 33"/>
                <a:gd name="T45" fmla="*/ 10 h 2568"/>
                <a:gd name="T46" fmla="*/ 0 w 33"/>
                <a:gd name="T47" fmla="*/ 10 h 2568"/>
                <a:gd name="T48" fmla="*/ 0 w 33"/>
                <a:gd name="T49" fmla="*/ 10 h 2568"/>
                <a:gd name="T50" fmla="*/ 0 w 33"/>
                <a:gd name="T51" fmla="*/ 11 h 2568"/>
                <a:gd name="T52" fmla="*/ 0 w 33"/>
                <a:gd name="T53" fmla="*/ 11 h 2568"/>
                <a:gd name="T54" fmla="*/ 0 w 33"/>
                <a:gd name="T55" fmla="*/ 11 h 2568"/>
                <a:gd name="T56" fmla="*/ 0 w 33"/>
                <a:gd name="T57" fmla="*/ 12 h 2568"/>
                <a:gd name="T58" fmla="*/ 0 w 33"/>
                <a:gd name="T59" fmla="*/ 13 h 2568"/>
                <a:gd name="T60" fmla="*/ 0 w 33"/>
                <a:gd name="T61" fmla="*/ 13 h 2568"/>
                <a:gd name="T62" fmla="*/ 0 w 33"/>
                <a:gd name="T63" fmla="*/ 13 h 2568"/>
                <a:gd name="T64" fmla="*/ 0 w 33"/>
                <a:gd name="T65" fmla="*/ 14 h 2568"/>
                <a:gd name="T66" fmla="*/ 0 w 33"/>
                <a:gd name="T67" fmla="*/ 14 h 2568"/>
                <a:gd name="T68" fmla="*/ 0 w 33"/>
                <a:gd name="T69" fmla="*/ 14 h 2568"/>
                <a:gd name="T70" fmla="*/ 0 w 33"/>
                <a:gd name="T71" fmla="*/ 15 h 2568"/>
                <a:gd name="T72" fmla="*/ 0 w 33"/>
                <a:gd name="T73" fmla="*/ 16 h 2568"/>
                <a:gd name="T74" fmla="*/ 0 w 33"/>
                <a:gd name="T75" fmla="*/ 16 h 2568"/>
                <a:gd name="T76" fmla="*/ 0 w 33"/>
                <a:gd name="T77" fmla="*/ 16 h 2568"/>
                <a:gd name="T78" fmla="*/ 0 w 33"/>
                <a:gd name="T79" fmla="*/ 17 h 2568"/>
                <a:gd name="T80" fmla="*/ 0 w 33"/>
                <a:gd name="T81" fmla="*/ 17 h 2568"/>
                <a:gd name="T82" fmla="*/ 0 w 33"/>
                <a:gd name="T83" fmla="*/ 17 h 2568"/>
                <a:gd name="T84" fmla="*/ 0 w 33"/>
                <a:gd name="T85" fmla="*/ 18 h 2568"/>
                <a:gd name="T86" fmla="*/ 0 w 33"/>
                <a:gd name="T87" fmla="*/ 18 h 2568"/>
                <a:gd name="T88" fmla="*/ 0 w 33"/>
                <a:gd name="T89" fmla="*/ 19 h 2568"/>
                <a:gd name="T90" fmla="*/ 0 w 33"/>
                <a:gd name="T91" fmla="*/ 19 h 2568"/>
                <a:gd name="T92" fmla="*/ 0 w 33"/>
                <a:gd name="T93" fmla="*/ 20 h 2568"/>
                <a:gd name="T94" fmla="*/ 0 w 33"/>
                <a:gd name="T95" fmla="*/ 20 h 2568"/>
                <a:gd name="T96" fmla="*/ 0 w 33"/>
                <a:gd name="T97" fmla="*/ 20 h 2568"/>
                <a:gd name="T98" fmla="*/ 0 w 33"/>
                <a:gd name="T99" fmla="*/ 21 h 2568"/>
                <a:gd name="T100" fmla="*/ 0 w 33"/>
                <a:gd name="T101" fmla="*/ 21 h 2568"/>
                <a:gd name="T102" fmla="*/ 0 w 33"/>
                <a:gd name="T103" fmla="*/ 22 h 2568"/>
                <a:gd name="T104" fmla="*/ 0 w 33"/>
                <a:gd name="T105" fmla="*/ 22 h 2568"/>
                <a:gd name="T106" fmla="*/ 0 w 33"/>
                <a:gd name="T107" fmla="*/ 22 h 256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33" h="2568">
                  <a:moveTo>
                    <a:pt x="33" y="17"/>
                  </a:moveTo>
                  <a:lnTo>
                    <a:pt x="33" y="17"/>
                  </a:lnTo>
                  <a:cubicBezTo>
                    <a:pt x="33" y="26"/>
                    <a:pt x="26" y="34"/>
                    <a:pt x="17" y="34"/>
                  </a:cubicBezTo>
                  <a:cubicBezTo>
                    <a:pt x="8" y="34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lose/>
                  <a:moveTo>
                    <a:pt x="33" y="84"/>
                  </a:moveTo>
                  <a:lnTo>
                    <a:pt x="33" y="84"/>
                  </a:lnTo>
                  <a:cubicBezTo>
                    <a:pt x="33" y="93"/>
                    <a:pt x="26" y="101"/>
                    <a:pt x="17" y="101"/>
                  </a:cubicBezTo>
                  <a:cubicBezTo>
                    <a:pt x="8" y="101"/>
                    <a:pt x="0" y="93"/>
                    <a:pt x="0" y="84"/>
                  </a:cubicBezTo>
                  <a:cubicBezTo>
                    <a:pt x="0" y="75"/>
                    <a:pt x="8" y="67"/>
                    <a:pt x="17" y="67"/>
                  </a:cubicBezTo>
                  <a:cubicBezTo>
                    <a:pt x="26" y="67"/>
                    <a:pt x="33" y="75"/>
                    <a:pt x="33" y="84"/>
                  </a:cubicBezTo>
                  <a:close/>
                  <a:moveTo>
                    <a:pt x="33" y="151"/>
                  </a:moveTo>
                  <a:lnTo>
                    <a:pt x="33" y="151"/>
                  </a:lnTo>
                  <a:cubicBezTo>
                    <a:pt x="33" y="160"/>
                    <a:pt x="26" y="167"/>
                    <a:pt x="17" y="167"/>
                  </a:cubicBezTo>
                  <a:cubicBezTo>
                    <a:pt x="8" y="167"/>
                    <a:pt x="0" y="160"/>
                    <a:pt x="0" y="151"/>
                  </a:cubicBezTo>
                  <a:cubicBezTo>
                    <a:pt x="0" y="141"/>
                    <a:pt x="8" y="134"/>
                    <a:pt x="17" y="134"/>
                  </a:cubicBezTo>
                  <a:cubicBezTo>
                    <a:pt x="26" y="134"/>
                    <a:pt x="33" y="141"/>
                    <a:pt x="33" y="151"/>
                  </a:cubicBezTo>
                  <a:close/>
                  <a:moveTo>
                    <a:pt x="33" y="217"/>
                  </a:moveTo>
                  <a:lnTo>
                    <a:pt x="33" y="217"/>
                  </a:lnTo>
                  <a:cubicBezTo>
                    <a:pt x="33" y="226"/>
                    <a:pt x="26" y="234"/>
                    <a:pt x="17" y="234"/>
                  </a:cubicBezTo>
                  <a:cubicBezTo>
                    <a:pt x="8" y="234"/>
                    <a:pt x="0" y="226"/>
                    <a:pt x="0" y="217"/>
                  </a:cubicBezTo>
                  <a:cubicBezTo>
                    <a:pt x="0" y="208"/>
                    <a:pt x="8" y="201"/>
                    <a:pt x="17" y="201"/>
                  </a:cubicBezTo>
                  <a:cubicBezTo>
                    <a:pt x="26" y="201"/>
                    <a:pt x="33" y="208"/>
                    <a:pt x="33" y="217"/>
                  </a:cubicBezTo>
                  <a:close/>
                  <a:moveTo>
                    <a:pt x="33" y="284"/>
                  </a:moveTo>
                  <a:lnTo>
                    <a:pt x="33" y="284"/>
                  </a:lnTo>
                  <a:cubicBezTo>
                    <a:pt x="33" y="293"/>
                    <a:pt x="26" y="301"/>
                    <a:pt x="17" y="301"/>
                  </a:cubicBezTo>
                  <a:cubicBezTo>
                    <a:pt x="8" y="301"/>
                    <a:pt x="0" y="293"/>
                    <a:pt x="0" y="284"/>
                  </a:cubicBezTo>
                  <a:cubicBezTo>
                    <a:pt x="0" y="275"/>
                    <a:pt x="8" y="267"/>
                    <a:pt x="17" y="267"/>
                  </a:cubicBezTo>
                  <a:cubicBezTo>
                    <a:pt x="26" y="267"/>
                    <a:pt x="33" y="275"/>
                    <a:pt x="33" y="284"/>
                  </a:cubicBezTo>
                  <a:close/>
                  <a:moveTo>
                    <a:pt x="33" y="351"/>
                  </a:moveTo>
                  <a:lnTo>
                    <a:pt x="33" y="351"/>
                  </a:lnTo>
                  <a:cubicBezTo>
                    <a:pt x="33" y="360"/>
                    <a:pt x="26" y="367"/>
                    <a:pt x="17" y="367"/>
                  </a:cubicBezTo>
                  <a:cubicBezTo>
                    <a:pt x="8" y="367"/>
                    <a:pt x="0" y="360"/>
                    <a:pt x="0" y="351"/>
                  </a:cubicBezTo>
                  <a:cubicBezTo>
                    <a:pt x="0" y="341"/>
                    <a:pt x="8" y="334"/>
                    <a:pt x="17" y="334"/>
                  </a:cubicBezTo>
                  <a:cubicBezTo>
                    <a:pt x="26" y="334"/>
                    <a:pt x="33" y="341"/>
                    <a:pt x="33" y="351"/>
                  </a:cubicBezTo>
                  <a:close/>
                  <a:moveTo>
                    <a:pt x="33" y="417"/>
                  </a:moveTo>
                  <a:lnTo>
                    <a:pt x="33" y="417"/>
                  </a:lnTo>
                  <a:cubicBezTo>
                    <a:pt x="33" y="427"/>
                    <a:pt x="26" y="434"/>
                    <a:pt x="17" y="434"/>
                  </a:cubicBezTo>
                  <a:cubicBezTo>
                    <a:pt x="8" y="434"/>
                    <a:pt x="0" y="427"/>
                    <a:pt x="0" y="417"/>
                  </a:cubicBezTo>
                  <a:cubicBezTo>
                    <a:pt x="0" y="408"/>
                    <a:pt x="8" y="401"/>
                    <a:pt x="17" y="401"/>
                  </a:cubicBezTo>
                  <a:cubicBezTo>
                    <a:pt x="26" y="401"/>
                    <a:pt x="33" y="408"/>
                    <a:pt x="33" y="417"/>
                  </a:cubicBezTo>
                  <a:close/>
                  <a:moveTo>
                    <a:pt x="33" y="484"/>
                  </a:moveTo>
                  <a:lnTo>
                    <a:pt x="33" y="484"/>
                  </a:lnTo>
                  <a:cubicBezTo>
                    <a:pt x="33" y="493"/>
                    <a:pt x="26" y="501"/>
                    <a:pt x="17" y="501"/>
                  </a:cubicBezTo>
                  <a:cubicBezTo>
                    <a:pt x="8" y="501"/>
                    <a:pt x="0" y="493"/>
                    <a:pt x="0" y="484"/>
                  </a:cubicBezTo>
                  <a:cubicBezTo>
                    <a:pt x="0" y="475"/>
                    <a:pt x="8" y="467"/>
                    <a:pt x="17" y="467"/>
                  </a:cubicBezTo>
                  <a:cubicBezTo>
                    <a:pt x="26" y="467"/>
                    <a:pt x="33" y="475"/>
                    <a:pt x="33" y="484"/>
                  </a:cubicBezTo>
                  <a:close/>
                  <a:moveTo>
                    <a:pt x="33" y="551"/>
                  </a:moveTo>
                  <a:lnTo>
                    <a:pt x="33" y="551"/>
                  </a:lnTo>
                  <a:cubicBezTo>
                    <a:pt x="33" y="560"/>
                    <a:pt x="26" y="567"/>
                    <a:pt x="17" y="567"/>
                  </a:cubicBezTo>
                  <a:cubicBezTo>
                    <a:pt x="8" y="567"/>
                    <a:pt x="0" y="560"/>
                    <a:pt x="0" y="551"/>
                  </a:cubicBezTo>
                  <a:cubicBezTo>
                    <a:pt x="0" y="542"/>
                    <a:pt x="8" y="534"/>
                    <a:pt x="17" y="534"/>
                  </a:cubicBezTo>
                  <a:cubicBezTo>
                    <a:pt x="26" y="534"/>
                    <a:pt x="33" y="542"/>
                    <a:pt x="33" y="551"/>
                  </a:cubicBezTo>
                  <a:close/>
                  <a:moveTo>
                    <a:pt x="33" y="617"/>
                  </a:moveTo>
                  <a:lnTo>
                    <a:pt x="33" y="617"/>
                  </a:lnTo>
                  <a:cubicBezTo>
                    <a:pt x="33" y="627"/>
                    <a:pt x="26" y="634"/>
                    <a:pt x="17" y="634"/>
                  </a:cubicBezTo>
                  <a:cubicBezTo>
                    <a:pt x="8" y="634"/>
                    <a:pt x="0" y="627"/>
                    <a:pt x="0" y="617"/>
                  </a:cubicBezTo>
                  <a:cubicBezTo>
                    <a:pt x="0" y="608"/>
                    <a:pt x="8" y="601"/>
                    <a:pt x="17" y="601"/>
                  </a:cubicBezTo>
                  <a:cubicBezTo>
                    <a:pt x="26" y="601"/>
                    <a:pt x="33" y="608"/>
                    <a:pt x="33" y="617"/>
                  </a:cubicBezTo>
                  <a:close/>
                  <a:moveTo>
                    <a:pt x="33" y="684"/>
                  </a:moveTo>
                  <a:lnTo>
                    <a:pt x="33" y="684"/>
                  </a:lnTo>
                  <a:cubicBezTo>
                    <a:pt x="33" y="693"/>
                    <a:pt x="26" y="701"/>
                    <a:pt x="17" y="701"/>
                  </a:cubicBezTo>
                  <a:cubicBezTo>
                    <a:pt x="8" y="701"/>
                    <a:pt x="0" y="693"/>
                    <a:pt x="0" y="684"/>
                  </a:cubicBezTo>
                  <a:cubicBezTo>
                    <a:pt x="0" y="675"/>
                    <a:pt x="8" y="667"/>
                    <a:pt x="17" y="667"/>
                  </a:cubicBezTo>
                  <a:cubicBezTo>
                    <a:pt x="26" y="667"/>
                    <a:pt x="33" y="675"/>
                    <a:pt x="33" y="684"/>
                  </a:cubicBezTo>
                  <a:close/>
                  <a:moveTo>
                    <a:pt x="33" y="751"/>
                  </a:moveTo>
                  <a:lnTo>
                    <a:pt x="33" y="751"/>
                  </a:lnTo>
                  <a:cubicBezTo>
                    <a:pt x="33" y="760"/>
                    <a:pt x="26" y="768"/>
                    <a:pt x="17" y="768"/>
                  </a:cubicBezTo>
                  <a:cubicBezTo>
                    <a:pt x="8" y="768"/>
                    <a:pt x="0" y="760"/>
                    <a:pt x="0" y="751"/>
                  </a:cubicBezTo>
                  <a:cubicBezTo>
                    <a:pt x="0" y="742"/>
                    <a:pt x="8" y="734"/>
                    <a:pt x="17" y="734"/>
                  </a:cubicBezTo>
                  <a:cubicBezTo>
                    <a:pt x="26" y="734"/>
                    <a:pt x="33" y="742"/>
                    <a:pt x="33" y="751"/>
                  </a:cubicBezTo>
                  <a:close/>
                  <a:moveTo>
                    <a:pt x="33" y="818"/>
                  </a:moveTo>
                  <a:lnTo>
                    <a:pt x="33" y="818"/>
                  </a:lnTo>
                  <a:cubicBezTo>
                    <a:pt x="33" y="827"/>
                    <a:pt x="26" y="834"/>
                    <a:pt x="17" y="834"/>
                  </a:cubicBezTo>
                  <a:cubicBezTo>
                    <a:pt x="8" y="834"/>
                    <a:pt x="0" y="827"/>
                    <a:pt x="0" y="818"/>
                  </a:cubicBezTo>
                  <a:cubicBezTo>
                    <a:pt x="0" y="808"/>
                    <a:pt x="8" y="801"/>
                    <a:pt x="17" y="801"/>
                  </a:cubicBezTo>
                  <a:cubicBezTo>
                    <a:pt x="26" y="801"/>
                    <a:pt x="33" y="808"/>
                    <a:pt x="33" y="818"/>
                  </a:cubicBezTo>
                  <a:close/>
                  <a:moveTo>
                    <a:pt x="33" y="884"/>
                  </a:moveTo>
                  <a:lnTo>
                    <a:pt x="33" y="884"/>
                  </a:lnTo>
                  <a:cubicBezTo>
                    <a:pt x="33" y="893"/>
                    <a:pt x="26" y="901"/>
                    <a:pt x="17" y="901"/>
                  </a:cubicBezTo>
                  <a:cubicBezTo>
                    <a:pt x="8" y="901"/>
                    <a:pt x="0" y="893"/>
                    <a:pt x="0" y="884"/>
                  </a:cubicBezTo>
                  <a:cubicBezTo>
                    <a:pt x="0" y="875"/>
                    <a:pt x="8" y="868"/>
                    <a:pt x="17" y="868"/>
                  </a:cubicBezTo>
                  <a:cubicBezTo>
                    <a:pt x="26" y="868"/>
                    <a:pt x="33" y="875"/>
                    <a:pt x="33" y="884"/>
                  </a:cubicBezTo>
                  <a:close/>
                  <a:moveTo>
                    <a:pt x="33" y="951"/>
                  </a:moveTo>
                  <a:lnTo>
                    <a:pt x="33" y="951"/>
                  </a:lnTo>
                  <a:cubicBezTo>
                    <a:pt x="33" y="960"/>
                    <a:pt x="26" y="968"/>
                    <a:pt x="17" y="968"/>
                  </a:cubicBezTo>
                  <a:cubicBezTo>
                    <a:pt x="8" y="968"/>
                    <a:pt x="0" y="960"/>
                    <a:pt x="0" y="951"/>
                  </a:cubicBezTo>
                  <a:cubicBezTo>
                    <a:pt x="0" y="942"/>
                    <a:pt x="8" y="934"/>
                    <a:pt x="17" y="934"/>
                  </a:cubicBezTo>
                  <a:cubicBezTo>
                    <a:pt x="26" y="934"/>
                    <a:pt x="33" y="942"/>
                    <a:pt x="33" y="951"/>
                  </a:cubicBezTo>
                  <a:close/>
                  <a:moveTo>
                    <a:pt x="33" y="1018"/>
                  </a:moveTo>
                  <a:lnTo>
                    <a:pt x="33" y="1018"/>
                  </a:lnTo>
                  <a:cubicBezTo>
                    <a:pt x="33" y="1027"/>
                    <a:pt x="26" y="1034"/>
                    <a:pt x="17" y="1034"/>
                  </a:cubicBezTo>
                  <a:cubicBezTo>
                    <a:pt x="8" y="1034"/>
                    <a:pt x="0" y="1027"/>
                    <a:pt x="0" y="1018"/>
                  </a:cubicBezTo>
                  <a:cubicBezTo>
                    <a:pt x="0" y="1008"/>
                    <a:pt x="8" y="1001"/>
                    <a:pt x="17" y="1001"/>
                  </a:cubicBezTo>
                  <a:cubicBezTo>
                    <a:pt x="26" y="1001"/>
                    <a:pt x="33" y="1008"/>
                    <a:pt x="33" y="1018"/>
                  </a:cubicBezTo>
                  <a:close/>
                  <a:moveTo>
                    <a:pt x="33" y="1084"/>
                  </a:moveTo>
                  <a:lnTo>
                    <a:pt x="33" y="1084"/>
                  </a:lnTo>
                  <a:cubicBezTo>
                    <a:pt x="33" y="1094"/>
                    <a:pt x="26" y="1101"/>
                    <a:pt x="17" y="1101"/>
                  </a:cubicBezTo>
                  <a:cubicBezTo>
                    <a:pt x="8" y="1101"/>
                    <a:pt x="0" y="1094"/>
                    <a:pt x="0" y="1084"/>
                  </a:cubicBezTo>
                  <a:cubicBezTo>
                    <a:pt x="0" y="1075"/>
                    <a:pt x="8" y="1068"/>
                    <a:pt x="17" y="1068"/>
                  </a:cubicBezTo>
                  <a:cubicBezTo>
                    <a:pt x="26" y="1068"/>
                    <a:pt x="33" y="1075"/>
                    <a:pt x="33" y="1084"/>
                  </a:cubicBezTo>
                  <a:close/>
                  <a:moveTo>
                    <a:pt x="33" y="1151"/>
                  </a:moveTo>
                  <a:lnTo>
                    <a:pt x="33" y="1151"/>
                  </a:lnTo>
                  <a:cubicBezTo>
                    <a:pt x="33" y="1160"/>
                    <a:pt x="26" y="1168"/>
                    <a:pt x="17" y="1168"/>
                  </a:cubicBezTo>
                  <a:cubicBezTo>
                    <a:pt x="8" y="1168"/>
                    <a:pt x="0" y="1160"/>
                    <a:pt x="0" y="1151"/>
                  </a:cubicBezTo>
                  <a:cubicBezTo>
                    <a:pt x="0" y="1142"/>
                    <a:pt x="8" y="1134"/>
                    <a:pt x="17" y="1134"/>
                  </a:cubicBezTo>
                  <a:cubicBezTo>
                    <a:pt x="26" y="1134"/>
                    <a:pt x="33" y="1142"/>
                    <a:pt x="33" y="1151"/>
                  </a:cubicBezTo>
                  <a:close/>
                  <a:moveTo>
                    <a:pt x="33" y="1218"/>
                  </a:moveTo>
                  <a:lnTo>
                    <a:pt x="33" y="1218"/>
                  </a:lnTo>
                  <a:cubicBezTo>
                    <a:pt x="33" y="1227"/>
                    <a:pt x="26" y="1234"/>
                    <a:pt x="17" y="1234"/>
                  </a:cubicBezTo>
                  <a:cubicBezTo>
                    <a:pt x="8" y="1234"/>
                    <a:pt x="0" y="1227"/>
                    <a:pt x="0" y="1218"/>
                  </a:cubicBezTo>
                  <a:cubicBezTo>
                    <a:pt x="0" y="1209"/>
                    <a:pt x="8" y="1201"/>
                    <a:pt x="17" y="1201"/>
                  </a:cubicBezTo>
                  <a:cubicBezTo>
                    <a:pt x="26" y="1201"/>
                    <a:pt x="33" y="1209"/>
                    <a:pt x="33" y="1218"/>
                  </a:cubicBezTo>
                  <a:close/>
                  <a:moveTo>
                    <a:pt x="33" y="1284"/>
                  </a:moveTo>
                  <a:lnTo>
                    <a:pt x="33" y="1284"/>
                  </a:lnTo>
                  <a:cubicBezTo>
                    <a:pt x="33" y="1294"/>
                    <a:pt x="26" y="1301"/>
                    <a:pt x="17" y="1301"/>
                  </a:cubicBezTo>
                  <a:cubicBezTo>
                    <a:pt x="8" y="1301"/>
                    <a:pt x="0" y="1294"/>
                    <a:pt x="0" y="1284"/>
                  </a:cubicBezTo>
                  <a:cubicBezTo>
                    <a:pt x="0" y="1275"/>
                    <a:pt x="8" y="1268"/>
                    <a:pt x="17" y="1268"/>
                  </a:cubicBezTo>
                  <a:cubicBezTo>
                    <a:pt x="26" y="1268"/>
                    <a:pt x="33" y="1275"/>
                    <a:pt x="33" y="1284"/>
                  </a:cubicBezTo>
                  <a:close/>
                  <a:moveTo>
                    <a:pt x="33" y="1351"/>
                  </a:moveTo>
                  <a:lnTo>
                    <a:pt x="33" y="1351"/>
                  </a:lnTo>
                  <a:cubicBezTo>
                    <a:pt x="33" y="1360"/>
                    <a:pt x="26" y="1368"/>
                    <a:pt x="17" y="1368"/>
                  </a:cubicBezTo>
                  <a:cubicBezTo>
                    <a:pt x="8" y="1368"/>
                    <a:pt x="0" y="1360"/>
                    <a:pt x="0" y="1351"/>
                  </a:cubicBezTo>
                  <a:cubicBezTo>
                    <a:pt x="0" y="1342"/>
                    <a:pt x="8" y="1334"/>
                    <a:pt x="17" y="1334"/>
                  </a:cubicBezTo>
                  <a:cubicBezTo>
                    <a:pt x="26" y="1334"/>
                    <a:pt x="33" y="1342"/>
                    <a:pt x="33" y="1351"/>
                  </a:cubicBezTo>
                  <a:close/>
                  <a:moveTo>
                    <a:pt x="33" y="1418"/>
                  </a:moveTo>
                  <a:lnTo>
                    <a:pt x="33" y="1418"/>
                  </a:lnTo>
                  <a:cubicBezTo>
                    <a:pt x="33" y="1427"/>
                    <a:pt x="26" y="1435"/>
                    <a:pt x="17" y="1435"/>
                  </a:cubicBezTo>
                  <a:cubicBezTo>
                    <a:pt x="8" y="1435"/>
                    <a:pt x="0" y="1427"/>
                    <a:pt x="0" y="1418"/>
                  </a:cubicBezTo>
                  <a:cubicBezTo>
                    <a:pt x="0" y="1409"/>
                    <a:pt x="8" y="1401"/>
                    <a:pt x="17" y="1401"/>
                  </a:cubicBezTo>
                  <a:cubicBezTo>
                    <a:pt x="26" y="1401"/>
                    <a:pt x="33" y="1409"/>
                    <a:pt x="33" y="1418"/>
                  </a:cubicBezTo>
                  <a:close/>
                  <a:moveTo>
                    <a:pt x="33" y="1485"/>
                  </a:moveTo>
                  <a:lnTo>
                    <a:pt x="33" y="1485"/>
                  </a:lnTo>
                  <a:cubicBezTo>
                    <a:pt x="33" y="1494"/>
                    <a:pt x="26" y="1501"/>
                    <a:pt x="17" y="1501"/>
                  </a:cubicBezTo>
                  <a:cubicBezTo>
                    <a:pt x="8" y="1501"/>
                    <a:pt x="0" y="1494"/>
                    <a:pt x="0" y="1485"/>
                  </a:cubicBezTo>
                  <a:cubicBezTo>
                    <a:pt x="0" y="1475"/>
                    <a:pt x="8" y="1468"/>
                    <a:pt x="17" y="1468"/>
                  </a:cubicBezTo>
                  <a:cubicBezTo>
                    <a:pt x="26" y="1468"/>
                    <a:pt x="33" y="1475"/>
                    <a:pt x="33" y="1485"/>
                  </a:cubicBezTo>
                  <a:close/>
                  <a:moveTo>
                    <a:pt x="33" y="1551"/>
                  </a:moveTo>
                  <a:lnTo>
                    <a:pt x="33" y="1551"/>
                  </a:lnTo>
                  <a:cubicBezTo>
                    <a:pt x="33" y="1560"/>
                    <a:pt x="26" y="1568"/>
                    <a:pt x="17" y="1568"/>
                  </a:cubicBezTo>
                  <a:cubicBezTo>
                    <a:pt x="8" y="1568"/>
                    <a:pt x="0" y="1560"/>
                    <a:pt x="0" y="1551"/>
                  </a:cubicBezTo>
                  <a:cubicBezTo>
                    <a:pt x="0" y="1542"/>
                    <a:pt x="8" y="1535"/>
                    <a:pt x="17" y="1535"/>
                  </a:cubicBezTo>
                  <a:cubicBezTo>
                    <a:pt x="26" y="1535"/>
                    <a:pt x="33" y="1542"/>
                    <a:pt x="33" y="1551"/>
                  </a:cubicBezTo>
                  <a:close/>
                  <a:moveTo>
                    <a:pt x="33" y="1618"/>
                  </a:moveTo>
                  <a:lnTo>
                    <a:pt x="33" y="1618"/>
                  </a:lnTo>
                  <a:cubicBezTo>
                    <a:pt x="33" y="1627"/>
                    <a:pt x="26" y="1635"/>
                    <a:pt x="17" y="1635"/>
                  </a:cubicBezTo>
                  <a:cubicBezTo>
                    <a:pt x="8" y="1635"/>
                    <a:pt x="0" y="1627"/>
                    <a:pt x="0" y="1618"/>
                  </a:cubicBezTo>
                  <a:cubicBezTo>
                    <a:pt x="0" y="1609"/>
                    <a:pt x="8" y="1601"/>
                    <a:pt x="17" y="1601"/>
                  </a:cubicBezTo>
                  <a:cubicBezTo>
                    <a:pt x="26" y="1601"/>
                    <a:pt x="33" y="1609"/>
                    <a:pt x="33" y="1618"/>
                  </a:cubicBezTo>
                  <a:close/>
                  <a:moveTo>
                    <a:pt x="33" y="1685"/>
                  </a:moveTo>
                  <a:lnTo>
                    <a:pt x="33" y="1685"/>
                  </a:lnTo>
                  <a:cubicBezTo>
                    <a:pt x="33" y="1694"/>
                    <a:pt x="26" y="1701"/>
                    <a:pt x="17" y="1701"/>
                  </a:cubicBezTo>
                  <a:cubicBezTo>
                    <a:pt x="8" y="1701"/>
                    <a:pt x="0" y="1694"/>
                    <a:pt x="0" y="1685"/>
                  </a:cubicBezTo>
                  <a:cubicBezTo>
                    <a:pt x="0" y="1675"/>
                    <a:pt x="8" y="1668"/>
                    <a:pt x="17" y="1668"/>
                  </a:cubicBezTo>
                  <a:cubicBezTo>
                    <a:pt x="26" y="1668"/>
                    <a:pt x="33" y="1675"/>
                    <a:pt x="33" y="1685"/>
                  </a:cubicBezTo>
                  <a:close/>
                  <a:moveTo>
                    <a:pt x="33" y="1751"/>
                  </a:moveTo>
                  <a:lnTo>
                    <a:pt x="33" y="1751"/>
                  </a:lnTo>
                  <a:cubicBezTo>
                    <a:pt x="33" y="1761"/>
                    <a:pt x="26" y="1768"/>
                    <a:pt x="17" y="1768"/>
                  </a:cubicBezTo>
                  <a:cubicBezTo>
                    <a:pt x="8" y="1768"/>
                    <a:pt x="0" y="1761"/>
                    <a:pt x="0" y="1751"/>
                  </a:cubicBezTo>
                  <a:cubicBezTo>
                    <a:pt x="0" y="1742"/>
                    <a:pt x="8" y="1735"/>
                    <a:pt x="17" y="1735"/>
                  </a:cubicBezTo>
                  <a:cubicBezTo>
                    <a:pt x="26" y="1735"/>
                    <a:pt x="33" y="1742"/>
                    <a:pt x="33" y="1751"/>
                  </a:cubicBezTo>
                  <a:close/>
                  <a:moveTo>
                    <a:pt x="33" y="1818"/>
                  </a:moveTo>
                  <a:lnTo>
                    <a:pt x="33" y="1818"/>
                  </a:lnTo>
                  <a:cubicBezTo>
                    <a:pt x="33" y="1827"/>
                    <a:pt x="26" y="1835"/>
                    <a:pt x="17" y="1835"/>
                  </a:cubicBezTo>
                  <a:cubicBezTo>
                    <a:pt x="8" y="1835"/>
                    <a:pt x="0" y="1827"/>
                    <a:pt x="0" y="1818"/>
                  </a:cubicBezTo>
                  <a:cubicBezTo>
                    <a:pt x="0" y="1809"/>
                    <a:pt x="8" y="1801"/>
                    <a:pt x="17" y="1801"/>
                  </a:cubicBezTo>
                  <a:cubicBezTo>
                    <a:pt x="26" y="1801"/>
                    <a:pt x="33" y="1809"/>
                    <a:pt x="33" y="1818"/>
                  </a:cubicBezTo>
                  <a:close/>
                  <a:moveTo>
                    <a:pt x="33" y="1885"/>
                  </a:moveTo>
                  <a:lnTo>
                    <a:pt x="33" y="1885"/>
                  </a:lnTo>
                  <a:cubicBezTo>
                    <a:pt x="33" y="1894"/>
                    <a:pt x="26" y="1901"/>
                    <a:pt x="17" y="1901"/>
                  </a:cubicBezTo>
                  <a:cubicBezTo>
                    <a:pt x="8" y="1901"/>
                    <a:pt x="0" y="1894"/>
                    <a:pt x="0" y="1885"/>
                  </a:cubicBezTo>
                  <a:cubicBezTo>
                    <a:pt x="0" y="1876"/>
                    <a:pt x="8" y="1868"/>
                    <a:pt x="17" y="1868"/>
                  </a:cubicBezTo>
                  <a:cubicBezTo>
                    <a:pt x="26" y="1868"/>
                    <a:pt x="33" y="1876"/>
                    <a:pt x="33" y="1885"/>
                  </a:cubicBezTo>
                  <a:close/>
                  <a:moveTo>
                    <a:pt x="33" y="1951"/>
                  </a:moveTo>
                  <a:lnTo>
                    <a:pt x="33" y="1951"/>
                  </a:lnTo>
                  <a:cubicBezTo>
                    <a:pt x="33" y="1961"/>
                    <a:pt x="26" y="1968"/>
                    <a:pt x="17" y="1968"/>
                  </a:cubicBezTo>
                  <a:cubicBezTo>
                    <a:pt x="8" y="1968"/>
                    <a:pt x="0" y="1961"/>
                    <a:pt x="0" y="1951"/>
                  </a:cubicBezTo>
                  <a:cubicBezTo>
                    <a:pt x="0" y="1942"/>
                    <a:pt x="8" y="1935"/>
                    <a:pt x="17" y="1935"/>
                  </a:cubicBezTo>
                  <a:cubicBezTo>
                    <a:pt x="26" y="1935"/>
                    <a:pt x="33" y="1942"/>
                    <a:pt x="33" y="1951"/>
                  </a:cubicBezTo>
                  <a:close/>
                  <a:moveTo>
                    <a:pt x="33" y="2018"/>
                  </a:moveTo>
                  <a:lnTo>
                    <a:pt x="33" y="2018"/>
                  </a:lnTo>
                  <a:cubicBezTo>
                    <a:pt x="33" y="2027"/>
                    <a:pt x="26" y="2035"/>
                    <a:pt x="17" y="2035"/>
                  </a:cubicBezTo>
                  <a:cubicBezTo>
                    <a:pt x="8" y="2035"/>
                    <a:pt x="0" y="2027"/>
                    <a:pt x="0" y="2018"/>
                  </a:cubicBezTo>
                  <a:cubicBezTo>
                    <a:pt x="0" y="2009"/>
                    <a:pt x="8" y="2001"/>
                    <a:pt x="17" y="2001"/>
                  </a:cubicBezTo>
                  <a:cubicBezTo>
                    <a:pt x="26" y="2001"/>
                    <a:pt x="33" y="2009"/>
                    <a:pt x="33" y="2018"/>
                  </a:cubicBezTo>
                  <a:close/>
                  <a:moveTo>
                    <a:pt x="33" y="2085"/>
                  </a:moveTo>
                  <a:lnTo>
                    <a:pt x="33" y="2085"/>
                  </a:lnTo>
                  <a:cubicBezTo>
                    <a:pt x="33" y="2094"/>
                    <a:pt x="26" y="2102"/>
                    <a:pt x="17" y="2102"/>
                  </a:cubicBezTo>
                  <a:cubicBezTo>
                    <a:pt x="8" y="2102"/>
                    <a:pt x="0" y="2094"/>
                    <a:pt x="0" y="2085"/>
                  </a:cubicBezTo>
                  <a:cubicBezTo>
                    <a:pt x="0" y="2076"/>
                    <a:pt x="8" y="2068"/>
                    <a:pt x="17" y="2068"/>
                  </a:cubicBezTo>
                  <a:cubicBezTo>
                    <a:pt x="26" y="2068"/>
                    <a:pt x="33" y="2076"/>
                    <a:pt x="33" y="2085"/>
                  </a:cubicBezTo>
                  <a:close/>
                  <a:moveTo>
                    <a:pt x="33" y="2152"/>
                  </a:moveTo>
                  <a:lnTo>
                    <a:pt x="33" y="2152"/>
                  </a:lnTo>
                  <a:cubicBezTo>
                    <a:pt x="33" y="2161"/>
                    <a:pt x="26" y="2168"/>
                    <a:pt x="17" y="2168"/>
                  </a:cubicBezTo>
                  <a:cubicBezTo>
                    <a:pt x="8" y="2168"/>
                    <a:pt x="0" y="2161"/>
                    <a:pt x="0" y="2152"/>
                  </a:cubicBezTo>
                  <a:cubicBezTo>
                    <a:pt x="0" y="2142"/>
                    <a:pt x="8" y="2135"/>
                    <a:pt x="17" y="2135"/>
                  </a:cubicBezTo>
                  <a:cubicBezTo>
                    <a:pt x="26" y="2135"/>
                    <a:pt x="33" y="2142"/>
                    <a:pt x="33" y="2152"/>
                  </a:cubicBezTo>
                  <a:close/>
                  <a:moveTo>
                    <a:pt x="33" y="2218"/>
                  </a:moveTo>
                  <a:lnTo>
                    <a:pt x="33" y="2218"/>
                  </a:lnTo>
                  <a:cubicBezTo>
                    <a:pt x="33" y="2227"/>
                    <a:pt x="26" y="2235"/>
                    <a:pt x="17" y="2235"/>
                  </a:cubicBezTo>
                  <a:cubicBezTo>
                    <a:pt x="8" y="2235"/>
                    <a:pt x="0" y="2227"/>
                    <a:pt x="0" y="2218"/>
                  </a:cubicBezTo>
                  <a:cubicBezTo>
                    <a:pt x="0" y="2209"/>
                    <a:pt x="8" y="2202"/>
                    <a:pt x="17" y="2202"/>
                  </a:cubicBezTo>
                  <a:cubicBezTo>
                    <a:pt x="26" y="2202"/>
                    <a:pt x="33" y="2209"/>
                    <a:pt x="33" y="2218"/>
                  </a:cubicBezTo>
                  <a:close/>
                  <a:moveTo>
                    <a:pt x="33" y="2285"/>
                  </a:moveTo>
                  <a:lnTo>
                    <a:pt x="33" y="2285"/>
                  </a:lnTo>
                  <a:cubicBezTo>
                    <a:pt x="33" y="2294"/>
                    <a:pt x="26" y="2302"/>
                    <a:pt x="17" y="2302"/>
                  </a:cubicBezTo>
                  <a:cubicBezTo>
                    <a:pt x="8" y="2302"/>
                    <a:pt x="0" y="2294"/>
                    <a:pt x="0" y="2285"/>
                  </a:cubicBezTo>
                  <a:cubicBezTo>
                    <a:pt x="0" y="2276"/>
                    <a:pt x="8" y="2268"/>
                    <a:pt x="17" y="2268"/>
                  </a:cubicBezTo>
                  <a:cubicBezTo>
                    <a:pt x="26" y="2268"/>
                    <a:pt x="33" y="2276"/>
                    <a:pt x="33" y="2285"/>
                  </a:cubicBezTo>
                  <a:close/>
                  <a:moveTo>
                    <a:pt x="33" y="2352"/>
                  </a:moveTo>
                  <a:lnTo>
                    <a:pt x="33" y="2352"/>
                  </a:lnTo>
                  <a:cubicBezTo>
                    <a:pt x="33" y="2361"/>
                    <a:pt x="26" y="2368"/>
                    <a:pt x="17" y="2368"/>
                  </a:cubicBezTo>
                  <a:cubicBezTo>
                    <a:pt x="8" y="2368"/>
                    <a:pt x="0" y="2361"/>
                    <a:pt x="0" y="2352"/>
                  </a:cubicBezTo>
                  <a:cubicBezTo>
                    <a:pt x="0" y="2342"/>
                    <a:pt x="8" y="2335"/>
                    <a:pt x="17" y="2335"/>
                  </a:cubicBezTo>
                  <a:cubicBezTo>
                    <a:pt x="26" y="2335"/>
                    <a:pt x="33" y="2342"/>
                    <a:pt x="33" y="2352"/>
                  </a:cubicBezTo>
                  <a:close/>
                  <a:moveTo>
                    <a:pt x="33" y="2418"/>
                  </a:moveTo>
                  <a:lnTo>
                    <a:pt x="33" y="2418"/>
                  </a:lnTo>
                  <a:cubicBezTo>
                    <a:pt x="33" y="2428"/>
                    <a:pt x="26" y="2435"/>
                    <a:pt x="17" y="2435"/>
                  </a:cubicBezTo>
                  <a:cubicBezTo>
                    <a:pt x="8" y="2435"/>
                    <a:pt x="0" y="2428"/>
                    <a:pt x="0" y="2418"/>
                  </a:cubicBezTo>
                  <a:cubicBezTo>
                    <a:pt x="0" y="2409"/>
                    <a:pt x="8" y="2402"/>
                    <a:pt x="17" y="2402"/>
                  </a:cubicBezTo>
                  <a:cubicBezTo>
                    <a:pt x="26" y="2402"/>
                    <a:pt x="33" y="2409"/>
                    <a:pt x="33" y="2418"/>
                  </a:cubicBezTo>
                  <a:close/>
                  <a:moveTo>
                    <a:pt x="33" y="2485"/>
                  </a:moveTo>
                  <a:lnTo>
                    <a:pt x="33" y="2485"/>
                  </a:lnTo>
                  <a:cubicBezTo>
                    <a:pt x="33" y="2494"/>
                    <a:pt x="26" y="2502"/>
                    <a:pt x="17" y="2502"/>
                  </a:cubicBezTo>
                  <a:cubicBezTo>
                    <a:pt x="8" y="2502"/>
                    <a:pt x="0" y="2494"/>
                    <a:pt x="0" y="2485"/>
                  </a:cubicBezTo>
                  <a:cubicBezTo>
                    <a:pt x="0" y="2476"/>
                    <a:pt x="8" y="2468"/>
                    <a:pt x="17" y="2468"/>
                  </a:cubicBezTo>
                  <a:cubicBezTo>
                    <a:pt x="26" y="2468"/>
                    <a:pt x="33" y="2476"/>
                    <a:pt x="33" y="2485"/>
                  </a:cubicBezTo>
                  <a:close/>
                  <a:moveTo>
                    <a:pt x="33" y="2552"/>
                  </a:moveTo>
                  <a:lnTo>
                    <a:pt x="33" y="2552"/>
                  </a:lnTo>
                  <a:cubicBezTo>
                    <a:pt x="33" y="2561"/>
                    <a:pt x="26" y="2568"/>
                    <a:pt x="17" y="2568"/>
                  </a:cubicBezTo>
                  <a:cubicBezTo>
                    <a:pt x="8" y="2568"/>
                    <a:pt x="0" y="2561"/>
                    <a:pt x="0" y="2552"/>
                  </a:cubicBezTo>
                  <a:cubicBezTo>
                    <a:pt x="0" y="2543"/>
                    <a:pt x="8" y="2535"/>
                    <a:pt x="17" y="2535"/>
                  </a:cubicBezTo>
                  <a:cubicBezTo>
                    <a:pt x="26" y="2535"/>
                    <a:pt x="33" y="2543"/>
                    <a:pt x="33" y="2552"/>
                  </a:cubicBezTo>
                  <a:close/>
                </a:path>
              </a:pathLst>
            </a:custGeom>
            <a:solidFill>
              <a:srgbClr val="000000"/>
            </a:solidFill>
            <a:ln w="1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154" name="Freeform 1238"/>
            <p:cNvSpPr>
              <a:spLocks noEditPoints="1"/>
            </p:cNvSpPr>
            <p:nvPr/>
          </p:nvSpPr>
          <p:spPr bwMode="auto">
            <a:xfrm>
              <a:off x="2939" y="3092"/>
              <a:ext cx="373" cy="3"/>
            </a:xfrm>
            <a:custGeom>
              <a:avLst/>
              <a:gdLst>
                <a:gd name="T0" fmla="*/ 0 w 3502"/>
                <a:gd name="T1" fmla="*/ 0 h 34"/>
                <a:gd name="T2" fmla="*/ 1 w 3502"/>
                <a:gd name="T3" fmla="*/ 0 h 34"/>
                <a:gd name="T4" fmla="*/ 2 w 3502"/>
                <a:gd name="T5" fmla="*/ 0 h 34"/>
                <a:gd name="T6" fmla="*/ 3 w 3502"/>
                <a:gd name="T7" fmla="*/ 0 h 34"/>
                <a:gd name="T8" fmla="*/ 3 w 3502"/>
                <a:gd name="T9" fmla="*/ 0 h 34"/>
                <a:gd name="T10" fmla="*/ 4 w 3502"/>
                <a:gd name="T11" fmla="*/ 0 h 34"/>
                <a:gd name="T12" fmla="*/ 4 w 3502"/>
                <a:gd name="T13" fmla="*/ 0 h 34"/>
                <a:gd name="T14" fmla="*/ 5 w 3502"/>
                <a:gd name="T15" fmla="*/ 0 h 34"/>
                <a:gd name="T16" fmla="*/ 6 w 3502"/>
                <a:gd name="T17" fmla="*/ 0 h 34"/>
                <a:gd name="T18" fmla="*/ 6 w 3502"/>
                <a:gd name="T19" fmla="*/ 0 h 34"/>
                <a:gd name="T20" fmla="*/ 7 w 3502"/>
                <a:gd name="T21" fmla="*/ 0 h 34"/>
                <a:gd name="T22" fmla="*/ 8 w 3502"/>
                <a:gd name="T23" fmla="*/ 0 h 34"/>
                <a:gd name="T24" fmla="*/ 9 w 3502"/>
                <a:gd name="T25" fmla="*/ 0 h 34"/>
                <a:gd name="T26" fmla="*/ 9 w 3502"/>
                <a:gd name="T27" fmla="*/ 0 h 34"/>
                <a:gd name="T28" fmla="*/ 9 w 3502"/>
                <a:gd name="T29" fmla="*/ 0 h 34"/>
                <a:gd name="T30" fmla="*/ 10 w 3502"/>
                <a:gd name="T31" fmla="*/ 0 h 34"/>
                <a:gd name="T32" fmla="*/ 11 w 3502"/>
                <a:gd name="T33" fmla="*/ 0 h 34"/>
                <a:gd name="T34" fmla="*/ 12 w 3502"/>
                <a:gd name="T35" fmla="*/ 0 h 34"/>
                <a:gd name="T36" fmla="*/ 12 w 3502"/>
                <a:gd name="T37" fmla="*/ 0 h 34"/>
                <a:gd name="T38" fmla="*/ 13 w 3502"/>
                <a:gd name="T39" fmla="*/ 0 h 34"/>
                <a:gd name="T40" fmla="*/ 13 w 3502"/>
                <a:gd name="T41" fmla="*/ 0 h 34"/>
                <a:gd name="T42" fmla="*/ 14 w 3502"/>
                <a:gd name="T43" fmla="*/ 0 h 34"/>
                <a:gd name="T44" fmla="*/ 15 w 3502"/>
                <a:gd name="T45" fmla="*/ 0 h 34"/>
                <a:gd name="T46" fmla="*/ 15 w 3502"/>
                <a:gd name="T47" fmla="*/ 0 h 34"/>
                <a:gd name="T48" fmla="*/ 16 w 3502"/>
                <a:gd name="T49" fmla="*/ 0 h 34"/>
                <a:gd name="T50" fmla="*/ 17 w 3502"/>
                <a:gd name="T51" fmla="*/ 0 h 34"/>
                <a:gd name="T52" fmla="*/ 18 w 3502"/>
                <a:gd name="T53" fmla="*/ 0 h 34"/>
                <a:gd name="T54" fmla="*/ 18 w 3502"/>
                <a:gd name="T55" fmla="*/ 0 h 34"/>
                <a:gd name="T56" fmla="*/ 18 w 3502"/>
                <a:gd name="T57" fmla="*/ 0 h 34"/>
                <a:gd name="T58" fmla="*/ 19 w 3502"/>
                <a:gd name="T59" fmla="*/ 0 h 34"/>
                <a:gd name="T60" fmla="*/ 20 w 3502"/>
                <a:gd name="T61" fmla="*/ 0 h 34"/>
                <a:gd name="T62" fmla="*/ 21 w 3502"/>
                <a:gd name="T63" fmla="*/ 0 h 34"/>
                <a:gd name="T64" fmla="*/ 21 w 3502"/>
                <a:gd name="T65" fmla="*/ 0 h 34"/>
                <a:gd name="T66" fmla="*/ 22 w 3502"/>
                <a:gd name="T67" fmla="*/ 0 h 34"/>
                <a:gd name="T68" fmla="*/ 22 w 3502"/>
                <a:gd name="T69" fmla="*/ 0 h 34"/>
                <a:gd name="T70" fmla="*/ 23 w 3502"/>
                <a:gd name="T71" fmla="*/ 0 h 34"/>
                <a:gd name="T72" fmla="*/ 24 w 3502"/>
                <a:gd name="T73" fmla="*/ 0 h 34"/>
                <a:gd name="T74" fmla="*/ 24 w 3502"/>
                <a:gd name="T75" fmla="*/ 0 h 34"/>
                <a:gd name="T76" fmla="*/ 25 w 3502"/>
                <a:gd name="T77" fmla="*/ 0 h 34"/>
                <a:gd name="T78" fmla="*/ 26 w 3502"/>
                <a:gd name="T79" fmla="*/ 0 h 34"/>
                <a:gd name="T80" fmla="*/ 27 w 3502"/>
                <a:gd name="T81" fmla="*/ 0 h 34"/>
                <a:gd name="T82" fmla="*/ 27 w 3502"/>
                <a:gd name="T83" fmla="*/ 0 h 34"/>
                <a:gd name="T84" fmla="*/ 27 w 3502"/>
                <a:gd name="T85" fmla="*/ 0 h 34"/>
                <a:gd name="T86" fmla="*/ 28 w 3502"/>
                <a:gd name="T87" fmla="*/ 0 h 34"/>
                <a:gd name="T88" fmla="*/ 29 w 3502"/>
                <a:gd name="T89" fmla="*/ 0 h 34"/>
                <a:gd name="T90" fmla="*/ 30 w 3502"/>
                <a:gd name="T91" fmla="*/ 0 h 34"/>
                <a:gd name="T92" fmla="*/ 30 w 3502"/>
                <a:gd name="T93" fmla="*/ 0 h 34"/>
                <a:gd name="T94" fmla="*/ 31 w 3502"/>
                <a:gd name="T95" fmla="*/ 0 h 34"/>
                <a:gd name="T96" fmla="*/ 31 w 3502"/>
                <a:gd name="T97" fmla="*/ 0 h 34"/>
                <a:gd name="T98" fmla="*/ 32 w 3502"/>
                <a:gd name="T99" fmla="*/ 0 h 34"/>
                <a:gd name="T100" fmla="*/ 33 w 3502"/>
                <a:gd name="T101" fmla="*/ 0 h 34"/>
                <a:gd name="T102" fmla="*/ 33 w 3502"/>
                <a:gd name="T103" fmla="*/ 0 h 34"/>
                <a:gd name="T104" fmla="*/ 34 w 3502"/>
                <a:gd name="T105" fmla="*/ 0 h 34"/>
                <a:gd name="T106" fmla="*/ 35 w 3502"/>
                <a:gd name="T107" fmla="*/ 0 h 34"/>
                <a:gd name="T108" fmla="*/ 36 w 3502"/>
                <a:gd name="T109" fmla="*/ 0 h 34"/>
                <a:gd name="T110" fmla="*/ 36 w 3502"/>
                <a:gd name="T111" fmla="*/ 0 h 34"/>
                <a:gd name="T112" fmla="*/ 36 w 3502"/>
                <a:gd name="T113" fmla="*/ 0 h 34"/>
                <a:gd name="T114" fmla="*/ 37 w 3502"/>
                <a:gd name="T115" fmla="*/ 0 h 34"/>
                <a:gd name="T116" fmla="*/ 38 w 3502"/>
                <a:gd name="T117" fmla="*/ 0 h 34"/>
                <a:gd name="T118" fmla="*/ 39 w 3502"/>
                <a:gd name="T119" fmla="*/ 0 h 34"/>
                <a:gd name="T120" fmla="*/ 40 w 3502"/>
                <a:gd name="T121" fmla="*/ 0 h 3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3502" h="34">
                  <a:moveTo>
                    <a:pt x="17" y="0"/>
                  </a:moveTo>
                  <a:lnTo>
                    <a:pt x="17" y="0"/>
                  </a:lnTo>
                  <a:cubicBezTo>
                    <a:pt x="26" y="0"/>
                    <a:pt x="34" y="8"/>
                    <a:pt x="34" y="17"/>
                  </a:cubicBezTo>
                  <a:cubicBezTo>
                    <a:pt x="34" y="26"/>
                    <a:pt x="26" y="34"/>
                    <a:pt x="17" y="34"/>
                  </a:cubicBezTo>
                  <a:cubicBezTo>
                    <a:pt x="8" y="34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lose/>
                  <a:moveTo>
                    <a:pt x="84" y="0"/>
                  </a:moveTo>
                  <a:lnTo>
                    <a:pt x="84" y="0"/>
                  </a:lnTo>
                  <a:cubicBezTo>
                    <a:pt x="93" y="0"/>
                    <a:pt x="100" y="8"/>
                    <a:pt x="100" y="17"/>
                  </a:cubicBezTo>
                  <a:cubicBezTo>
                    <a:pt x="100" y="26"/>
                    <a:pt x="93" y="34"/>
                    <a:pt x="84" y="34"/>
                  </a:cubicBezTo>
                  <a:cubicBezTo>
                    <a:pt x="74" y="34"/>
                    <a:pt x="67" y="26"/>
                    <a:pt x="67" y="17"/>
                  </a:cubicBezTo>
                  <a:cubicBezTo>
                    <a:pt x="67" y="8"/>
                    <a:pt x="74" y="0"/>
                    <a:pt x="84" y="0"/>
                  </a:cubicBezTo>
                  <a:close/>
                  <a:moveTo>
                    <a:pt x="150" y="0"/>
                  </a:moveTo>
                  <a:lnTo>
                    <a:pt x="150" y="0"/>
                  </a:lnTo>
                  <a:cubicBezTo>
                    <a:pt x="159" y="0"/>
                    <a:pt x="167" y="8"/>
                    <a:pt x="167" y="17"/>
                  </a:cubicBezTo>
                  <a:cubicBezTo>
                    <a:pt x="167" y="26"/>
                    <a:pt x="159" y="34"/>
                    <a:pt x="150" y="34"/>
                  </a:cubicBezTo>
                  <a:cubicBezTo>
                    <a:pt x="141" y="34"/>
                    <a:pt x="134" y="26"/>
                    <a:pt x="134" y="17"/>
                  </a:cubicBezTo>
                  <a:cubicBezTo>
                    <a:pt x="134" y="8"/>
                    <a:pt x="141" y="0"/>
                    <a:pt x="150" y="0"/>
                  </a:cubicBezTo>
                  <a:close/>
                  <a:moveTo>
                    <a:pt x="217" y="0"/>
                  </a:moveTo>
                  <a:lnTo>
                    <a:pt x="217" y="0"/>
                  </a:lnTo>
                  <a:cubicBezTo>
                    <a:pt x="226" y="0"/>
                    <a:pt x="234" y="8"/>
                    <a:pt x="234" y="17"/>
                  </a:cubicBezTo>
                  <a:cubicBezTo>
                    <a:pt x="234" y="26"/>
                    <a:pt x="226" y="34"/>
                    <a:pt x="217" y="34"/>
                  </a:cubicBezTo>
                  <a:cubicBezTo>
                    <a:pt x="208" y="34"/>
                    <a:pt x="200" y="26"/>
                    <a:pt x="200" y="17"/>
                  </a:cubicBezTo>
                  <a:cubicBezTo>
                    <a:pt x="200" y="8"/>
                    <a:pt x="208" y="0"/>
                    <a:pt x="217" y="0"/>
                  </a:cubicBezTo>
                  <a:close/>
                  <a:moveTo>
                    <a:pt x="284" y="0"/>
                  </a:moveTo>
                  <a:lnTo>
                    <a:pt x="284" y="0"/>
                  </a:lnTo>
                  <a:cubicBezTo>
                    <a:pt x="293" y="0"/>
                    <a:pt x="300" y="8"/>
                    <a:pt x="300" y="17"/>
                  </a:cubicBezTo>
                  <a:cubicBezTo>
                    <a:pt x="300" y="26"/>
                    <a:pt x="293" y="34"/>
                    <a:pt x="284" y="34"/>
                  </a:cubicBezTo>
                  <a:cubicBezTo>
                    <a:pt x="274" y="34"/>
                    <a:pt x="267" y="26"/>
                    <a:pt x="267" y="17"/>
                  </a:cubicBezTo>
                  <a:cubicBezTo>
                    <a:pt x="267" y="8"/>
                    <a:pt x="274" y="0"/>
                    <a:pt x="284" y="0"/>
                  </a:cubicBezTo>
                  <a:close/>
                  <a:moveTo>
                    <a:pt x="350" y="0"/>
                  </a:moveTo>
                  <a:lnTo>
                    <a:pt x="350" y="0"/>
                  </a:lnTo>
                  <a:cubicBezTo>
                    <a:pt x="360" y="0"/>
                    <a:pt x="367" y="8"/>
                    <a:pt x="367" y="17"/>
                  </a:cubicBezTo>
                  <a:cubicBezTo>
                    <a:pt x="367" y="26"/>
                    <a:pt x="360" y="34"/>
                    <a:pt x="350" y="34"/>
                  </a:cubicBezTo>
                  <a:cubicBezTo>
                    <a:pt x="341" y="34"/>
                    <a:pt x="334" y="26"/>
                    <a:pt x="334" y="17"/>
                  </a:cubicBezTo>
                  <a:cubicBezTo>
                    <a:pt x="334" y="8"/>
                    <a:pt x="341" y="0"/>
                    <a:pt x="350" y="0"/>
                  </a:cubicBezTo>
                  <a:close/>
                  <a:moveTo>
                    <a:pt x="417" y="0"/>
                  </a:moveTo>
                  <a:lnTo>
                    <a:pt x="417" y="0"/>
                  </a:lnTo>
                  <a:cubicBezTo>
                    <a:pt x="426" y="0"/>
                    <a:pt x="434" y="8"/>
                    <a:pt x="434" y="17"/>
                  </a:cubicBezTo>
                  <a:cubicBezTo>
                    <a:pt x="434" y="26"/>
                    <a:pt x="426" y="34"/>
                    <a:pt x="417" y="34"/>
                  </a:cubicBezTo>
                  <a:cubicBezTo>
                    <a:pt x="408" y="34"/>
                    <a:pt x="400" y="26"/>
                    <a:pt x="400" y="17"/>
                  </a:cubicBezTo>
                  <a:cubicBezTo>
                    <a:pt x="400" y="8"/>
                    <a:pt x="408" y="0"/>
                    <a:pt x="417" y="0"/>
                  </a:cubicBezTo>
                  <a:close/>
                  <a:moveTo>
                    <a:pt x="484" y="0"/>
                  </a:moveTo>
                  <a:lnTo>
                    <a:pt x="484" y="0"/>
                  </a:lnTo>
                  <a:cubicBezTo>
                    <a:pt x="493" y="0"/>
                    <a:pt x="500" y="8"/>
                    <a:pt x="500" y="17"/>
                  </a:cubicBezTo>
                  <a:cubicBezTo>
                    <a:pt x="500" y="26"/>
                    <a:pt x="493" y="34"/>
                    <a:pt x="484" y="34"/>
                  </a:cubicBezTo>
                  <a:cubicBezTo>
                    <a:pt x="474" y="34"/>
                    <a:pt x="467" y="26"/>
                    <a:pt x="467" y="17"/>
                  </a:cubicBezTo>
                  <a:cubicBezTo>
                    <a:pt x="467" y="8"/>
                    <a:pt x="474" y="0"/>
                    <a:pt x="484" y="0"/>
                  </a:cubicBezTo>
                  <a:close/>
                  <a:moveTo>
                    <a:pt x="550" y="0"/>
                  </a:moveTo>
                  <a:lnTo>
                    <a:pt x="550" y="0"/>
                  </a:lnTo>
                  <a:cubicBezTo>
                    <a:pt x="560" y="0"/>
                    <a:pt x="567" y="8"/>
                    <a:pt x="567" y="17"/>
                  </a:cubicBezTo>
                  <a:cubicBezTo>
                    <a:pt x="567" y="26"/>
                    <a:pt x="560" y="34"/>
                    <a:pt x="550" y="34"/>
                  </a:cubicBezTo>
                  <a:cubicBezTo>
                    <a:pt x="541" y="34"/>
                    <a:pt x="534" y="26"/>
                    <a:pt x="534" y="17"/>
                  </a:cubicBezTo>
                  <a:cubicBezTo>
                    <a:pt x="534" y="8"/>
                    <a:pt x="541" y="0"/>
                    <a:pt x="550" y="0"/>
                  </a:cubicBezTo>
                  <a:close/>
                  <a:moveTo>
                    <a:pt x="617" y="0"/>
                  </a:moveTo>
                  <a:lnTo>
                    <a:pt x="617" y="0"/>
                  </a:lnTo>
                  <a:cubicBezTo>
                    <a:pt x="626" y="0"/>
                    <a:pt x="634" y="8"/>
                    <a:pt x="634" y="17"/>
                  </a:cubicBezTo>
                  <a:cubicBezTo>
                    <a:pt x="634" y="26"/>
                    <a:pt x="626" y="34"/>
                    <a:pt x="617" y="34"/>
                  </a:cubicBezTo>
                  <a:cubicBezTo>
                    <a:pt x="608" y="34"/>
                    <a:pt x="600" y="26"/>
                    <a:pt x="600" y="17"/>
                  </a:cubicBezTo>
                  <a:cubicBezTo>
                    <a:pt x="600" y="8"/>
                    <a:pt x="608" y="0"/>
                    <a:pt x="617" y="0"/>
                  </a:cubicBezTo>
                  <a:close/>
                  <a:moveTo>
                    <a:pt x="684" y="0"/>
                  </a:moveTo>
                  <a:lnTo>
                    <a:pt x="684" y="0"/>
                  </a:lnTo>
                  <a:cubicBezTo>
                    <a:pt x="693" y="0"/>
                    <a:pt x="700" y="8"/>
                    <a:pt x="700" y="17"/>
                  </a:cubicBezTo>
                  <a:cubicBezTo>
                    <a:pt x="700" y="26"/>
                    <a:pt x="693" y="34"/>
                    <a:pt x="684" y="34"/>
                  </a:cubicBezTo>
                  <a:cubicBezTo>
                    <a:pt x="675" y="34"/>
                    <a:pt x="667" y="26"/>
                    <a:pt x="667" y="17"/>
                  </a:cubicBezTo>
                  <a:cubicBezTo>
                    <a:pt x="667" y="8"/>
                    <a:pt x="675" y="0"/>
                    <a:pt x="684" y="0"/>
                  </a:cubicBezTo>
                  <a:close/>
                  <a:moveTo>
                    <a:pt x="750" y="0"/>
                  </a:moveTo>
                  <a:lnTo>
                    <a:pt x="751" y="0"/>
                  </a:lnTo>
                  <a:cubicBezTo>
                    <a:pt x="760" y="0"/>
                    <a:pt x="767" y="8"/>
                    <a:pt x="767" y="17"/>
                  </a:cubicBezTo>
                  <a:cubicBezTo>
                    <a:pt x="767" y="26"/>
                    <a:pt x="760" y="34"/>
                    <a:pt x="751" y="34"/>
                  </a:cubicBezTo>
                  <a:lnTo>
                    <a:pt x="750" y="34"/>
                  </a:lnTo>
                  <a:cubicBezTo>
                    <a:pt x="741" y="34"/>
                    <a:pt x="734" y="26"/>
                    <a:pt x="734" y="17"/>
                  </a:cubicBezTo>
                  <a:cubicBezTo>
                    <a:pt x="734" y="8"/>
                    <a:pt x="741" y="0"/>
                    <a:pt x="750" y="0"/>
                  </a:cubicBezTo>
                  <a:close/>
                  <a:moveTo>
                    <a:pt x="817" y="0"/>
                  </a:moveTo>
                  <a:lnTo>
                    <a:pt x="817" y="0"/>
                  </a:lnTo>
                  <a:cubicBezTo>
                    <a:pt x="826" y="0"/>
                    <a:pt x="834" y="8"/>
                    <a:pt x="834" y="17"/>
                  </a:cubicBezTo>
                  <a:cubicBezTo>
                    <a:pt x="834" y="26"/>
                    <a:pt x="826" y="34"/>
                    <a:pt x="817" y="34"/>
                  </a:cubicBezTo>
                  <a:cubicBezTo>
                    <a:pt x="808" y="34"/>
                    <a:pt x="801" y="26"/>
                    <a:pt x="801" y="17"/>
                  </a:cubicBezTo>
                  <a:cubicBezTo>
                    <a:pt x="801" y="8"/>
                    <a:pt x="808" y="0"/>
                    <a:pt x="817" y="0"/>
                  </a:cubicBezTo>
                  <a:close/>
                  <a:moveTo>
                    <a:pt x="884" y="0"/>
                  </a:moveTo>
                  <a:lnTo>
                    <a:pt x="884" y="0"/>
                  </a:lnTo>
                  <a:cubicBezTo>
                    <a:pt x="893" y="0"/>
                    <a:pt x="901" y="8"/>
                    <a:pt x="901" y="17"/>
                  </a:cubicBezTo>
                  <a:cubicBezTo>
                    <a:pt x="901" y="26"/>
                    <a:pt x="893" y="34"/>
                    <a:pt x="884" y="34"/>
                  </a:cubicBezTo>
                  <a:cubicBezTo>
                    <a:pt x="875" y="34"/>
                    <a:pt x="867" y="26"/>
                    <a:pt x="867" y="17"/>
                  </a:cubicBezTo>
                  <a:cubicBezTo>
                    <a:pt x="867" y="8"/>
                    <a:pt x="875" y="0"/>
                    <a:pt x="884" y="0"/>
                  </a:cubicBezTo>
                  <a:close/>
                  <a:moveTo>
                    <a:pt x="951" y="0"/>
                  </a:moveTo>
                  <a:lnTo>
                    <a:pt x="951" y="0"/>
                  </a:lnTo>
                  <a:cubicBezTo>
                    <a:pt x="960" y="0"/>
                    <a:pt x="967" y="8"/>
                    <a:pt x="967" y="17"/>
                  </a:cubicBezTo>
                  <a:cubicBezTo>
                    <a:pt x="967" y="26"/>
                    <a:pt x="960" y="34"/>
                    <a:pt x="951" y="34"/>
                  </a:cubicBezTo>
                  <a:cubicBezTo>
                    <a:pt x="941" y="34"/>
                    <a:pt x="934" y="26"/>
                    <a:pt x="934" y="17"/>
                  </a:cubicBezTo>
                  <a:cubicBezTo>
                    <a:pt x="934" y="8"/>
                    <a:pt x="941" y="0"/>
                    <a:pt x="951" y="0"/>
                  </a:cubicBezTo>
                  <a:close/>
                  <a:moveTo>
                    <a:pt x="1017" y="0"/>
                  </a:moveTo>
                  <a:lnTo>
                    <a:pt x="1017" y="0"/>
                  </a:lnTo>
                  <a:cubicBezTo>
                    <a:pt x="1027" y="0"/>
                    <a:pt x="1034" y="8"/>
                    <a:pt x="1034" y="17"/>
                  </a:cubicBezTo>
                  <a:cubicBezTo>
                    <a:pt x="1034" y="26"/>
                    <a:pt x="1027" y="34"/>
                    <a:pt x="1017" y="34"/>
                  </a:cubicBezTo>
                  <a:cubicBezTo>
                    <a:pt x="1008" y="34"/>
                    <a:pt x="1001" y="26"/>
                    <a:pt x="1001" y="17"/>
                  </a:cubicBezTo>
                  <a:cubicBezTo>
                    <a:pt x="1001" y="8"/>
                    <a:pt x="1008" y="0"/>
                    <a:pt x="1017" y="0"/>
                  </a:cubicBezTo>
                  <a:close/>
                  <a:moveTo>
                    <a:pt x="1084" y="0"/>
                  </a:moveTo>
                  <a:lnTo>
                    <a:pt x="1084" y="0"/>
                  </a:lnTo>
                  <a:cubicBezTo>
                    <a:pt x="1093" y="0"/>
                    <a:pt x="1101" y="8"/>
                    <a:pt x="1101" y="17"/>
                  </a:cubicBezTo>
                  <a:cubicBezTo>
                    <a:pt x="1101" y="26"/>
                    <a:pt x="1093" y="34"/>
                    <a:pt x="1084" y="34"/>
                  </a:cubicBezTo>
                  <a:cubicBezTo>
                    <a:pt x="1075" y="34"/>
                    <a:pt x="1067" y="26"/>
                    <a:pt x="1067" y="17"/>
                  </a:cubicBezTo>
                  <a:cubicBezTo>
                    <a:pt x="1067" y="8"/>
                    <a:pt x="1075" y="0"/>
                    <a:pt x="1084" y="0"/>
                  </a:cubicBezTo>
                  <a:close/>
                  <a:moveTo>
                    <a:pt x="1151" y="0"/>
                  </a:moveTo>
                  <a:lnTo>
                    <a:pt x="1151" y="0"/>
                  </a:lnTo>
                  <a:cubicBezTo>
                    <a:pt x="1160" y="0"/>
                    <a:pt x="1167" y="8"/>
                    <a:pt x="1167" y="17"/>
                  </a:cubicBezTo>
                  <a:cubicBezTo>
                    <a:pt x="1167" y="26"/>
                    <a:pt x="1160" y="34"/>
                    <a:pt x="1151" y="34"/>
                  </a:cubicBezTo>
                  <a:cubicBezTo>
                    <a:pt x="1141" y="34"/>
                    <a:pt x="1134" y="26"/>
                    <a:pt x="1134" y="17"/>
                  </a:cubicBezTo>
                  <a:cubicBezTo>
                    <a:pt x="1134" y="8"/>
                    <a:pt x="1141" y="0"/>
                    <a:pt x="1151" y="0"/>
                  </a:cubicBezTo>
                  <a:close/>
                  <a:moveTo>
                    <a:pt x="1217" y="0"/>
                  </a:moveTo>
                  <a:lnTo>
                    <a:pt x="1217" y="0"/>
                  </a:lnTo>
                  <a:cubicBezTo>
                    <a:pt x="1227" y="0"/>
                    <a:pt x="1234" y="8"/>
                    <a:pt x="1234" y="17"/>
                  </a:cubicBezTo>
                  <a:cubicBezTo>
                    <a:pt x="1234" y="26"/>
                    <a:pt x="1227" y="34"/>
                    <a:pt x="1217" y="34"/>
                  </a:cubicBezTo>
                  <a:cubicBezTo>
                    <a:pt x="1208" y="34"/>
                    <a:pt x="1201" y="26"/>
                    <a:pt x="1201" y="17"/>
                  </a:cubicBezTo>
                  <a:cubicBezTo>
                    <a:pt x="1201" y="8"/>
                    <a:pt x="1208" y="0"/>
                    <a:pt x="1217" y="0"/>
                  </a:cubicBezTo>
                  <a:close/>
                  <a:moveTo>
                    <a:pt x="1284" y="0"/>
                  </a:moveTo>
                  <a:lnTo>
                    <a:pt x="1284" y="0"/>
                  </a:lnTo>
                  <a:cubicBezTo>
                    <a:pt x="1293" y="0"/>
                    <a:pt x="1301" y="8"/>
                    <a:pt x="1301" y="17"/>
                  </a:cubicBezTo>
                  <a:cubicBezTo>
                    <a:pt x="1301" y="26"/>
                    <a:pt x="1293" y="34"/>
                    <a:pt x="1284" y="34"/>
                  </a:cubicBezTo>
                  <a:cubicBezTo>
                    <a:pt x="1275" y="34"/>
                    <a:pt x="1267" y="26"/>
                    <a:pt x="1267" y="17"/>
                  </a:cubicBezTo>
                  <a:cubicBezTo>
                    <a:pt x="1267" y="8"/>
                    <a:pt x="1275" y="0"/>
                    <a:pt x="1284" y="0"/>
                  </a:cubicBezTo>
                  <a:close/>
                  <a:moveTo>
                    <a:pt x="1351" y="0"/>
                  </a:moveTo>
                  <a:lnTo>
                    <a:pt x="1351" y="0"/>
                  </a:lnTo>
                  <a:cubicBezTo>
                    <a:pt x="1360" y="0"/>
                    <a:pt x="1367" y="8"/>
                    <a:pt x="1367" y="17"/>
                  </a:cubicBezTo>
                  <a:cubicBezTo>
                    <a:pt x="1367" y="26"/>
                    <a:pt x="1360" y="34"/>
                    <a:pt x="1351" y="34"/>
                  </a:cubicBezTo>
                  <a:cubicBezTo>
                    <a:pt x="1342" y="34"/>
                    <a:pt x="1334" y="26"/>
                    <a:pt x="1334" y="17"/>
                  </a:cubicBezTo>
                  <a:cubicBezTo>
                    <a:pt x="1334" y="8"/>
                    <a:pt x="1342" y="0"/>
                    <a:pt x="1351" y="0"/>
                  </a:cubicBezTo>
                  <a:close/>
                  <a:moveTo>
                    <a:pt x="1417" y="0"/>
                  </a:moveTo>
                  <a:lnTo>
                    <a:pt x="1418" y="0"/>
                  </a:lnTo>
                  <a:cubicBezTo>
                    <a:pt x="1427" y="0"/>
                    <a:pt x="1434" y="8"/>
                    <a:pt x="1434" y="17"/>
                  </a:cubicBezTo>
                  <a:cubicBezTo>
                    <a:pt x="1434" y="26"/>
                    <a:pt x="1427" y="34"/>
                    <a:pt x="1418" y="34"/>
                  </a:cubicBezTo>
                  <a:lnTo>
                    <a:pt x="1417" y="34"/>
                  </a:lnTo>
                  <a:cubicBezTo>
                    <a:pt x="1408" y="34"/>
                    <a:pt x="1401" y="26"/>
                    <a:pt x="1401" y="17"/>
                  </a:cubicBezTo>
                  <a:cubicBezTo>
                    <a:pt x="1401" y="8"/>
                    <a:pt x="1408" y="0"/>
                    <a:pt x="1417" y="0"/>
                  </a:cubicBezTo>
                  <a:close/>
                  <a:moveTo>
                    <a:pt x="1484" y="0"/>
                  </a:moveTo>
                  <a:lnTo>
                    <a:pt x="1484" y="0"/>
                  </a:lnTo>
                  <a:cubicBezTo>
                    <a:pt x="1493" y="0"/>
                    <a:pt x="1501" y="8"/>
                    <a:pt x="1501" y="17"/>
                  </a:cubicBezTo>
                  <a:cubicBezTo>
                    <a:pt x="1501" y="26"/>
                    <a:pt x="1493" y="34"/>
                    <a:pt x="1484" y="34"/>
                  </a:cubicBezTo>
                  <a:cubicBezTo>
                    <a:pt x="1475" y="34"/>
                    <a:pt x="1468" y="26"/>
                    <a:pt x="1468" y="17"/>
                  </a:cubicBezTo>
                  <a:cubicBezTo>
                    <a:pt x="1468" y="8"/>
                    <a:pt x="1475" y="0"/>
                    <a:pt x="1484" y="0"/>
                  </a:cubicBezTo>
                  <a:close/>
                  <a:moveTo>
                    <a:pt x="1551" y="0"/>
                  </a:moveTo>
                  <a:lnTo>
                    <a:pt x="1551" y="0"/>
                  </a:lnTo>
                  <a:cubicBezTo>
                    <a:pt x="1560" y="0"/>
                    <a:pt x="1568" y="8"/>
                    <a:pt x="1568" y="17"/>
                  </a:cubicBezTo>
                  <a:cubicBezTo>
                    <a:pt x="1568" y="26"/>
                    <a:pt x="1560" y="34"/>
                    <a:pt x="1551" y="34"/>
                  </a:cubicBezTo>
                  <a:cubicBezTo>
                    <a:pt x="1542" y="34"/>
                    <a:pt x="1534" y="26"/>
                    <a:pt x="1534" y="17"/>
                  </a:cubicBezTo>
                  <a:cubicBezTo>
                    <a:pt x="1534" y="8"/>
                    <a:pt x="1542" y="0"/>
                    <a:pt x="1551" y="0"/>
                  </a:cubicBezTo>
                  <a:close/>
                  <a:moveTo>
                    <a:pt x="1618" y="0"/>
                  </a:moveTo>
                  <a:lnTo>
                    <a:pt x="1618" y="0"/>
                  </a:lnTo>
                  <a:cubicBezTo>
                    <a:pt x="1627" y="0"/>
                    <a:pt x="1634" y="8"/>
                    <a:pt x="1634" y="17"/>
                  </a:cubicBezTo>
                  <a:cubicBezTo>
                    <a:pt x="1634" y="26"/>
                    <a:pt x="1627" y="34"/>
                    <a:pt x="1618" y="34"/>
                  </a:cubicBezTo>
                  <a:cubicBezTo>
                    <a:pt x="1608" y="34"/>
                    <a:pt x="1601" y="26"/>
                    <a:pt x="1601" y="17"/>
                  </a:cubicBezTo>
                  <a:cubicBezTo>
                    <a:pt x="1601" y="8"/>
                    <a:pt x="1608" y="0"/>
                    <a:pt x="1618" y="0"/>
                  </a:cubicBezTo>
                  <a:close/>
                  <a:moveTo>
                    <a:pt x="1684" y="0"/>
                  </a:moveTo>
                  <a:lnTo>
                    <a:pt x="1684" y="0"/>
                  </a:lnTo>
                  <a:cubicBezTo>
                    <a:pt x="1694" y="0"/>
                    <a:pt x="1701" y="8"/>
                    <a:pt x="1701" y="17"/>
                  </a:cubicBezTo>
                  <a:cubicBezTo>
                    <a:pt x="1701" y="26"/>
                    <a:pt x="1694" y="34"/>
                    <a:pt x="1684" y="34"/>
                  </a:cubicBezTo>
                  <a:cubicBezTo>
                    <a:pt x="1675" y="34"/>
                    <a:pt x="1668" y="26"/>
                    <a:pt x="1668" y="17"/>
                  </a:cubicBezTo>
                  <a:cubicBezTo>
                    <a:pt x="1668" y="8"/>
                    <a:pt x="1675" y="0"/>
                    <a:pt x="1684" y="0"/>
                  </a:cubicBezTo>
                  <a:close/>
                  <a:moveTo>
                    <a:pt x="1751" y="0"/>
                  </a:moveTo>
                  <a:lnTo>
                    <a:pt x="1751" y="0"/>
                  </a:lnTo>
                  <a:cubicBezTo>
                    <a:pt x="1760" y="0"/>
                    <a:pt x="1768" y="8"/>
                    <a:pt x="1768" y="17"/>
                  </a:cubicBezTo>
                  <a:cubicBezTo>
                    <a:pt x="1768" y="26"/>
                    <a:pt x="1760" y="34"/>
                    <a:pt x="1751" y="34"/>
                  </a:cubicBezTo>
                  <a:cubicBezTo>
                    <a:pt x="1742" y="34"/>
                    <a:pt x="1734" y="26"/>
                    <a:pt x="1734" y="17"/>
                  </a:cubicBezTo>
                  <a:cubicBezTo>
                    <a:pt x="1734" y="8"/>
                    <a:pt x="1742" y="0"/>
                    <a:pt x="1751" y="0"/>
                  </a:cubicBezTo>
                  <a:close/>
                  <a:moveTo>
                    <a:pt x="1818" y="0"/>
                  </a:moveTo>
                  <a:lnTo>
                    <a:pt x="1818" y="0"/>
                  </a:lnTo>
                  <a:cubicBezTo>
                    <a:pt x="1827" y="0"/>
                    <a:pt x="1834" y="8"/>
                    <a:pt x="1834" y="17"/>
                  </a:cubicBezTo>
                  <a:cubicBezTo>
                    <a:pt x="1834" y="26"/>
                    <a:pt x="1827" y="34"/>
                    <a:pt x="1818" y="34"/>
                  </a:cubicBezTo>
                  <a:cubicBezTo>
                    <a:pt x="1808" y="34"/>
                    <a:pt x="1801" y="26"/>
                    <a:pt x="1801" y="17"/>
                  </a:cubicBezTo>
                  <a:cubicBezTo>
                    <a:pt x="1801" y="8"/>
                    <a:pt x="1808" y="0"/>
                    <a:pt x="1818" y="0"/>
                  </a:cubicBezTo>
                  <a:close/>
                  <a:moveTo>
                    <a:pt x="1884" y="0"/>
                  </a:moveTo>
                  <a:lnTo>
                    <a:pt x="1884" y="0"/>
                  </a:lnTo>
                  <a:cubicBezTo>
                    <a:pt x="1894" y="0"/>
                    <a:pt x="1901" y="8"/>
                    <a:pt x="1901" y="17"/>
                  </a:cubicBezTo>
                  <a:cubicBezTo>
                    <a:pt x="1901" y="26"/>
                    <a:pt x="1894" y="34"/>
                    <a:pt x="1884" y="34"/>
                  </a:cubicBezTo>
                  <a:cubicBezTo>
                    <a:pt x="1875" y="34"/>
                    <a:pt x="1868" y="26"/>
                    <a:pt x="1868" y="17"/>
                  </a:cubicBezTo>
                  <a:cubicBezTo>
                    <a:pt x="1868" y="8"/>
                    <a:pt x="1875" y="0"/>
                    <a:pt x="1884" y="0"/>
                  </a:cubicBezTo>
                  <a:close/>
                  <a:moveTo>
                    <a:pt x="1951" y="0"/>
                  </a:moveTo>
                  <a:lnTo>
                    <a:pt x="1951" y="0"/>
                  </a:lnTo>
                  <a:cubicBezTo>
                    <a:pt x="1960" y="0"/>
                    <a:pt x="1968" y="8"/>
                    <a:pt x="1968" y="17"/>
                  </a:cubicBezTo>
                  <a:cubicBezTo>
                    <a:pt x="1968" y="26"/>
                    <a:pt x="1960" y="34"/>
                    <a:pt x="1951" y="34"/>
                  </a:cubicBezTo>
                  <a:cubicBezTo>
                    <a:pt x="1942" y="34"/>
                    <a:pt x="1934" y="26"/>
                    <a:pt x="1934" y="17"/>
                  </a:cubicBezTo>
                  <a:cubicBezTo>
                    <a:pt x="1934" y="8"/>
                    <a:pt x="1942" y="0"/>
                    <a:pt x="1951" y="0"/>
                  </a:cubicBezTo>
                  <a:close/>
                  <a:moveTo>
                    <a:pt x="2018" y="0"/>
                  </a:moveTo>
                  <a:lnTo>
                    <a:pt x="2018" y="0"/>
                  </a:lnTo>
                  <a:cubicBezTo>
                    <a:pt x="2027" y="0"/>
                    <a:pt x="2034" y="8"/>
                    <a:pt x="2034" y="17"/>
                  </a:cubicBezTo>
                  <a:cubicBezTo>
                    <a:pt x="2034" y="26"/>
                    <a:pt x="2027" y="34"/>
                    <a:pt x="2018" y="34"/>
                  </a:cubicBezTo>
                  <a:cubicBezTo>
                    <a:pt x="2009" y="34"/>
                    <a:pt x="2001" y="26"/>
                    <a:pt x="2001" y="17"/>
                  </a:cubicBezTo>
                  <a:cubicBezTo>
                    <a:pt x="2001" y="8"/>
                    <a:pt x="2009" y="0"/>
                    <a:pt x="2018" y="0"/>
                  </a:cubicBezTo>
                  <a:close/>
                  <a:moveTo>
                    <a:pt x="2084" y="0"/>
                  </a:moveTo>
                  <a:lnTo>
                    <a:pt x="2085" y="0"/>
                  </a:lnTo>
                  <a:cubicBezTo>
                    <a:pt x="2094" y="0"/>
                    <a:pt x="2101" y="8"/>
                    <a:pt x="2101" y="17"/>
                  </a:cubicBezTo>
                  <a:cubicBezTo>
                    <a:pt x="2101" y="26"/>
                    <a:pt x="2094" y="34"/>
                    <a:pt x="2085" y="34"/>
                  </a:cubicBezTo>
                  <a:lnTo>
                    <a:pt x="2084" y="34"/>
                  </a:lnTo>
                  <a:cubicBezTo>
                    <a:pt x="2075" y="34"/>
                    <a:pt x="2068" y="26"/>
                    <a:pt x="2068" y="17"/>
                  </a:cubicBezTo>
                  <a:cubicBezTo>
                    <a:pt x="2068" y="8"/>
                    <a:pt x="2075" y="0"/>
                    <a:pt x="2084" y="0"/>
                  </a:cubicBezTo>
                  <a:close/>
                  <a:moveTo>
                    <a:pt x="2151" y="0"/>
                  </a:moveTo>
                  <a:lnTo>
                    <a:pt x="2151" y="0"/>
                  </a:lnTo>
                  <a:cubicBezTo>
                    <a:pt x="2160" y="0"/>
                    <a:pt x="2168" y="8"/>
                    <a:pt x="2168" y="17"/>
                  </a:cubicBezTo>
                  <a:cubicBezTo>
                    <a:pt x="2168" y="26"/>
                    <a:pt x="2160" y="34"/>
                    <a:pt x="2151" y="34"/>
                  </a:cubicBezTo>
                  <a:cubicBezTo>
                    <a:pt x="2142" y="34"/>
                    <a:pt x="2135" y="26"/>
                    <a:pt x="2135" y="17"/>
                  </a:cubicBezTo>
                  <a:cubicBezTo>
                    <a:pt x="2135" y="8"/>
                    <a:pt x="2142" y="0"/>
                    <a:pt x="2151" y="0"/>
                  </a:cubicBezTo>
                  <a:close/>
                  <a:moveTo>
                    <a:pt x="2218" y="0"/>
                  </a:moveTo>
                  <a:lnTo>
                    <a:pt x="2218" y="0"/>
                  </a:lnTo>
                  <a:cubicBezTo>
                    <a:pt x="2227" y="0"/>
                    <a:pt x="2235" y="8"/>
                    <a:pt x="2235" y="17"/>
                  </a:cubicBezTo>
                  <a:cubicBezTo>
                    <a:pt x="2235" y="26"/>
                    <a:pt x="2227" y="34"/>
                    <a:pt x="2218" y="34"/>
                  </a:cubicBezTo>
                  <a:cubicBezTo>
                    <a:pt x="2209" y="34"/>
                    <a:pt x="2201" y="26"/>
                    <a:pt x="2201" y="17"/>
                  </a:cubicBezTo>
                  <a:cubicBezTo>
                    <a:pt x="2201" y="8"/>
                    <a:pt x="2209" y="0"/>
                    <a:pt x="2218" y="0"/>
                  </a:cubicBezTo>
                  <a:close/>
                  <a:moveTo>
                    <a:pt x="2285" y="0"/>
                  </a:moveTo>
                  <a:lnTo>
                    <a:pt x="2285" y="0"/>
                  </a:lnTo>
                  <a:cubicBezTo>
                    <a:pt x="2294" y="0"/>
                    <a:pt x="2301" y="8"/>
                    <a:pt x="2301" y="17"/>
                  </a:cubicBezTo>
                  <a:cubicBezTo>
                    <a:pt x="2301" y="26"/>
                    <a:pt x="2294" y="34"/>
                    <a:pt x="2285" y="34"/>
                  </a:cubicBezTo>
                  <a:cubicBezTo>
                    <a:pt x="2275" y="34"/>
                    <a:pt x="2268" y="26"/>
                    <a:pt x="2268" y="17"/>
                  </a:cubicBezTo>
                  <a:cubicBezTo>
                    <a:pt x="2268" y="8"/>
                    <a:pt x="2275" y="0"/>
                    <a:pt x="2285" y="0"/>
                  </a:cubicBezTo>
                  <a:close/>
                  <a:moveTo>
                    <a:pt x="2351" y="0"/>
                  </a:moveTo>
                  <a:lnTo>
                    <a:pt x="2351" y="0"/>
                  </a:lnTo>
                  <a:cubicBezTo>
                    <a:pt x="2361" y="0"/>
                    <a:pt x="2368" y="8"/>
                    <a:pt x="2368" y="17"/>
                  </a:cubicBezTo>
                  <a:cubicBezTo>
                    <a:pt x="2368" y="26"/>
                    <a:pt x="2361" y="34"/>
                    <a:pt x="2351" y="34"/>
                  </a:cubicBezTo>
                  <a:cubicBezTo>
                    <a:pt x="2342" y="34"/>
                    <a:pt x="2335" y="26"/>
                    <a:pt x="2335" y="17"/>
                  </a:cubicBezTo>
                  <a:cubicBezTo>
                    <a:pt x="2335" y="8"/>
                    <a:pt x="2342" y="0"/>
                    <a:pt x="2351" y="0"/>
                  </a:cubicBezTo>
                  <a:close/>
                  <a:moveTo>
                    <a:pt x="2418" y="0"/>
                  </a:moveTo>
                  <a:lnTo>
                    <a:pt x="2418" y="0"/>
                  </a:lnTo>
                  <a:cubicBezTo>
                    <a:pt x="2427" y="0"/>
                    <a:pt x="2435" y="8"/>
                    <a:pt x="2435" y="17"/>
                  </a:cubicBezTo>
                  <a:cubicBezTo>
                    <a:pt x="2435" y="26"/>
                    <a:pt x="2427" y="34"/>
                    <a:pt x="2418" y="34"/>
                  </a:cubicBezTo>
                  <a:cubicBezTo>
                    <a:pt x="2409" y="34"/>
                    <a:pt x="2401" y="26"/>
                    <a:pt x="2401" y="17"/>
                  </a:cubicBezTo>
                  <a:cubicBezTo>
                    <a:pt x="2401" y="8"/>
                    <a:pt x="2409" y="0"/>
                    <a:pt x="2418" y="0"/>
                  </a:cubicBezTo>
                  <a:close/>
                  <a:moveTo>
                    <a:pt x="2485" y="0"/>
                  </a:moveTo>
                  <a:lnTo>
                    <a:pt x="2485" y="0"/>
                  </a:lnTo>
                  <a:cubicBezTo>
                    <a:pt x="2494" y="0"/>
                    <a:pt x="2501" y="8"/>
                    <a:pt x="2501" y="17"/>
                  </a:cubicBezTo>
                  <a:cubicBezTo>
                    <a:pt x="2501" y="26"/>
                    <a:pt x="2494" y="34"/>
                    <a:pt x="2485" y="34"/>
                  </a:cubicBezTo>
                  <a:cubicBezTo>
                    <a:pt x="2475" y="34"/>
                    <a:pt x="2468" y="26"/>
                    <a:pt x="2468" y="17"/>
                  </a:cubicBezTo>
                  <a:cubicBezTo>
                    <a:pt x="2468" y="8"/>
                    <a:pt x="2475" y="0"/>
                    <a:pt x="2485" y="0"/>
                  </a:cubicBezTo>
                  <a:close/>
                  <a:moveTo>
                    <a:pt x="2551" y="0"/>
                  </a:moveTo>
                  <a:lnTo>
                    <a:pt x="2551" y="0"/>
                  </a:lnTo>
                  <a:cubicBezTo>
                    <a:pt x="2561" y="0"/>
                    <a:pt x="2568" y="8"/>
                    <a:pt x="2568" y="17"/>
                  </a:cubicBezTo>
                  <a:cubicBezTo>
                    <a:pt x="2568" y="26"/>
                    <a:pt x="2561" y="34"/>
                    <a:pt x="2551" y="34"/>
                  </a:cubicBezTo>
                  <a:cubicBezTo>
                    <a:pt x="2542" y="34"/>
                    <a:pt x="2535" y="26"/>
                    <a:pt x="2535" y="17"/>
                  </a:cubicBezTo>
                  <a:cubicBezTo>
                    <a:pt x="2535" y="8"/>
                    <a:pt x="2542" y="0"/>
                    <a:pt x="2551" y="0"/>
                  </a:cubicBezTo>
                  <a:close/>
                  <a:moveTo>
                    <a:pt x="2618" y="0"/>
                  </a:moveTo>
                  <a:lnTo>
                    <a:pt x="2618" y="0"/>
                  </a:lnTo>
                  <a:cubicBezTo>
                    <a:pt x="2627" y="0"/>
                    <a:pt x="2635" y="8"/>
                    <a:pt x="2635" y="17"/>
                  </a:cubicBezTo>
                  <a:cubicBezTo>
                    <a:pt x="2635" y="26"/>
                    <a:pt x="2627" y="34"/>
                    <a:pt x="2618" y="34"/>
                  </a:cubicBezTo>
                  <a:cubicBezTo>
                    <a:pt x="2609" y="34"/>
                    <a:pt x="2601" y="26"/>
                    <a:pt x="2601" y="17"/>
                  </a:cubicBezTo>
                  <a:cubicBezTo>
                    <a:pt x="2601" y="8"/>
                    <a:pt x="2609" y="0"/>
                    <a:pt x="2618" y="0"/>
                  </a:cubicBezTo>
                  <a:close/>
                  <a:moveTo>
                    <a:pt x="2685" y="0"/>
                  </a:moveTo>
                  <a:lnTo>
                    <a:pt x="2685" y="0"/>
                  </a:lnTo>
                  <a:cubicBezTo>
                    <a:pt x="2694" y="0"/>
                    <a:pt x="2701" y="8"/>
                    <a:pt x="2701" y="17"/>
                  </a:cubicBezTo>
                  <a:cubicBezTo>
                    <a:pt x="2701" y="26"/>
                    <a:pt x="2694" y="34"/>
                    <a:pt x="2685" y="34"/>
                  </a:cubicBezTo>
                  <a:cubicBezTo>
                    <a:pt x="2676" y="34"/>
                    <a:pt x="2668" y="26"/>
                    <a:pt x="2668" y="17"/>
                  </a:cubicBezTo>
                  <a:cubicBezTo>
                    <a:pt x="2668" y="8"/>
                    <a:pt x="2676" y="0"/>
                    <a:pt x="2685" y="0"/>
                  </a:cubicBezTo>
                  <a:close/>
                  <a:moveTo>
                    <a:pt x="2751" y="0"/>
                  </a:moveTo>
                  <a:lnTo>
                    <a:pt x="2752" y="0"/>
                  </a:lnTo>
                  <a:cubicBezTo>
                    <a:pt x="2761" y="0"/>
                    <a:pt x="2768" y="8"/>
                    <a:pt x="2768" y="17"/>
                  </a:cubicBezTo>
                  <a:cubicBezTo>
                    <a:pt x="2768" y="26"/>
                    <a:pt x="2761" y="34"/>
                    <a:pt x="2752" y="34"/>
                  </a:cubicBezTo>
                  <a:lnTo>
                    <a:pt x="2751" y="34"/>
                  </a:lnTo>
                  <a:cubicBezTo>
                    <a:pt x="2742" y="34"/>
                    <a:pt x="2735" y="26"/>
                    <a:pt x="2735" y="17"/>
                  </a:cubicBezTo>
                  <a:cubicBezTo>
                    <a:pt x="2735" y="8"/>
                    <a:pt x="2742" y="0"/>
                    <a:pt x="2751" y="0"/>
                  </a:cubicBezTo>
                  <a:close/>
                  <a:moveTo>
                    <a:pt x="2818" y="0"/>
                  </a:moveTo>
                  <a:lnTo>
                    <a:pt x="2818" y="0"/>
                  </a:lnTo>
                  <a:cubicBezTo>
                    <a:pt x="2827" y="0"/>
                    <a:pt x="2835" y="8"/>
                    <a:pt x="2835" y="17"/>
                  </a:cubicBezTo>
                  <a:cubicBezTo>
                    <a:pt x="2835" y="26"/>
                    <a:pt x="2827" y="34"/>
                    <a:pt x="2818" y="34"/>
                  </a:cubicBezTo>
                  <a:cubicBezTo>
                    <a:pt x="2809" y="34"/>
                    <a:pt x="2802" y="26"/>
                    <a:pt x="2802" y="17"/>
                  </a:cubicBezTo>
                  <a:cubicBezTo>
                    <a:pt x="2802" y="8"/>
                    <a:pt x="2809" y="0"/>
                    <a:pt x="2818" y="0"/>
                  </a:cubicBezTo>
                  <a:close/>
                  <a:moveTo>
                    <a:pt x="2885" y="0"/>
                  </a:moveTo>
                  <a:lnTo>
                    <a:pt x="2885" y="0"/>
                  </a:lnTo>
                  <a:cubicBezTo>
                    <a:pt x="2894" y="0"/>
                    <a:pt x="2902" y="8"/>
                    <a:pt x="2902" y="17"/>
                  </a:cubicBezTo>
                  <a:cubicBezTo>
                    <a:pt x="2902" y="26"/>
                    <a:pt x="2894" y="34"/>
                    <a:pt x="2885" y="34"/>
                  </a:cubicBezTo>
                  <a:cubicBezTo>
                    <a:pt x="2876" y="34"/>
                    <a:pt x="2868" y="26"/>
                    <a:pt x="2868" y="17"/>
                  </a:cubicBezTo>
                  <a:cubicBezTo>
                    <a:pt x="2868" y="8"/>
                    <a:pt x="2876" y="0"/>
                    <a:pt x="2885" y="0"/>
                  </a:cubicBezTo>
                  <a:close/>
                  <a:moveTo>
                    <a:pt x="2952" y="0"/>
                  </a:moveTo>
                  <a:lnTo>
                    <a:pt x="2952" y="0"/>
                  </a:lnTo>
                  <a:cubicBezTo>
                    <a:pt x="2961" y="0"/>
                    <a:pt x="2968" y="8"/>
                    <a:pt x="2968" y="17"/>
                  </a:cubicBezTo>
                  <a:cubicBezTo>
                    <a:pt x="2968" y="26"/>
                    <a:pt x="2961" y="34"/>
                    <a:pt x="2952" y="34"/>
                  </a:cubicBezTo>
                  <a:cubicBezTo>
                    <a:pt x="2942" y="34"/>
                    <a:pt x="2935" y="26"/>
                    <a:pt x="2935" y="17"/>
                  </a:cubicBezTo>
                  <a:cubicBezTo>
                    <a:pt x="2935" y="8"/>
                    <a:pt x="2942" y="0"/>
                    <a:pt x="2952" y="0"/>
                  </a:cubicBezTo>
                  <a:close/>
                  <a:moveTo>
                    <a:pt x="3018" y="0"/>
                  </a:moveTo>
                  <a:lnTo>
                    <a:pt x="3018" y="0"/>
                  </a:lnTo>
                  <a:cubicBezTo>
                    <a:pt x="3028" y="0"/>
                    <a:pt x="3035" y="8"/>
                    <a:pt x="3035" y="17"/>
                  </a:cubicBezTo>
                  <a:cubicBezTo>
                    <a:pt x="3035" y="26"/>
                    <a:pt x="3028" y="34"/>
                    <a:pt x="3018" y="34"/>
                  </a:cubicBezTo>
                  <a:cubicBezTo>
                    <a:pt x="3009" y="34"/>
                    <a:pt x="3002" y="26"/>
                    <a:pt x="3002" y="17"/>
                  </a:cubicBezTo>
                  <a:cubicBezTo>
                    <a:pt x="3002" y="8"/>
                    <a:pt x="3009" y="0"/>
                    <a:pt x="3018" y="0"/>
                  </a:cubicBezTo>
                  <a:close/>
                  <a:moveTo>
                    <a:pt x="3085" y="0"/>
                  </a:moveTo>
                  <a:lnTo>
                    <a:pt x="3085" y="0"/>
                  </a:lnTo>
                  <a:cubicBezTo>
                    <a:pt x="3094" y="0"/>
                    <a:pt x="3102" y="8"/>
                    <a:pt x="3102" y="17"/>
                  </a:cubicBezTo>
                  <a:cubicBezTo>
                    <a:pt x="3102" y="26"/>
                    <a:pt x="3094" y="34"/>
                    <a:pt x="3085" y="34"/>
                  </a:cubicBezTo>
                  <a:cubicBezTo>
                    <a:pt x="3076" y="34"/>
                    <a:pt x="3068" y="26"/>
                    <a:pt x="3068" y="17"/>
                  </a:cubicBezTo>
                  <a:cubicBezTo>
                    <a:pt x="3068" y="8"/>
                    <a:pt x="3076" y="0"/>
                    <a:pt x="3085" y="0"/>
                  </a:cubicBezTo>
                  <a:close/>
                  <a:moveTo>
                    <a:pt x="3152" y="0"/>
                  </a:moveTo>
                  <a:lnTo>
                    <a:pt x="3152" y="0"/>
                  </a:lnTo>
                  <a:cubicBezTo>
                    <a:pt x="3161" y="0"/>
                    <a:pt x="3168" y="8"/>
                    <a:pt x="3168" y="17"/>
                  </a:cubicBezTo>
                  <a:cubicBezTo>
                    <a:pt x="3168" y="26"/>
                    <a:pt x="3161" y="34"/>
                    <a:pt x="3152" y="34"/>
                  </a:cubicBezTo>
                  <a:cubicBezTo>
                    <a:pt x="3142" y="34"/>
                    <a:pt x="3135" y="26"/>
                    <a:pt x="3135" y="17"/>
                  </a:cubicBezTo>
                  <a:cubicBezTo>
                    <a:pt x="3135" y="8"/>
                    <a:pt x="3142" y="0"/>
                    <a:pt x="3152" y="0"/>
                  </a:cubicBezTo>
                  <a:close/>
                  <a:moveTo>
                    <a:pt x="3218" y="0"/>
                  </a:moveTo>
                  <a:lnTo>
                    <a:pt x="3218" y="0"/>
                  </a:lnTo>
                  <a:cubicBezTo>
                    <a:pt x="3228" y="0"/>
                    <a:pt x="3235" y="8"/>
                    <a:pt x="3235" y="17"/>
                  </a:cubicBezTo>
                  <a:cubicBezTo>
                    <a:pt x="3235" y="26"/>
                    <a:pt x="3228" y="34"/>
                    <a:pt x="3218" y="34"/>
                  </a:cubicBezTo>
                  <a:cubicBezTo>
                    <a:pt x="3209" y="34"/>
                    <a:pt x="3202" y="26"/>
                    <a:pt x="3202" y="17"/>
                  </a:cubicBezTo>
                  <a:cubicBezTo>
                    <a:pt x="3202" y="8"/>
                    <a:pt x="3209" y="0"/>
                    <a:pt x="3218" y="0"/>
                  </a:cubicBezTo>
                  <a:close/>
                  <a:moveTo>
                    <a:pt x="3285" y="0"/>
                  </a:moveTo>
                  <a:lnTo>
                    <a:pt x="3285" y="0"/>
                  </a:lnTo>
                  <a:cubicBezTo>
                    <a:pt x="3294" y="0"/>
                    <a:pt x="3302" y="8"/>
                    <a:pt x="3302" y="17"/>
                  </a:cubicBezTo>
                  <a:cubicBezTo>
                    <a:pt x="3302" y="26"/>
                    <a:pt x="3294" y="34"/>
                    <a:pt x="3285" y="34"/>
                  </a:cubicBezTo>
                  <a:cubicBezTo>
                    <a:pt x="3276" y="34"/>
                    <a:pt x="3268" y="26"/>
                    <a:pt x="3268" y="17"/>
                  </a:cubicBezTo>
                  <a:cubicBezTo>
                    <a:pt x="3268" y="8"/>
                    <a:pt x="3276" y="0"/>
                    <a:pt x="3285" y="0"/>
                  </a:cubicBezTo>
                  <a:close/>
                  <a:moveTo>
                    <a:pt x="3352" y="0"/>
                  </a:moveTo>
                  <a:lnTo>
                    <a:pt x="3352" y="0"/>
                  </a:lnTo>
                  <a:cubicBezTo>
                    <a:pt x="3361" y="0"/>
                    <a:pt x="3369" y="8"/>
                    <a:pt x="3369" y="17"/>
                  </a:cubicBezTo>
                  <a:cubicBezTo>
                    <a:pt x="3369" y="26"/>
                    <a:pt x="3361" y="34"/>
                    <a:pt x="3352" y="34"/>
                  </a:cubicBezTo>
                  <a:cubicBezTo>
                    <a:pt x="3343" y="34"/>
                    <a:pt x="3335" y="26"/>
                    <a:pt x="3335" y="17"/>
                  </a:cubicBezTo>
                  <a:cubicBezTo>
                    <a:pt x="3335" y="8"/>
                    <a:pt x="3343" y="0"/>
                    <a:pt x="3352" y="0"/>
                  </a:cubicBezTo>
                  <a:close/>
                  <a:moveTo>
                    <a:pt x="3419" y="0"/>
                  </a:moveTo>
                  <a:lnTo>
                    <a:pt x="3419" y="0"/>
                  </a:lnTo>
                  <a:cubicBezTo>
                    <a:pt x="3428" y="0"/>
                    <a:pt x="3435" y="8"/>
                    <a:pt x="3435" y="17"/>
                  </a:cubicBezTo>
                  <a:cubicBezTo>
                    <a:pt x="3435" y="26"/>
                    <a:pt x="3428" y="34"/>
                    <a:pt x="3419" y="34"/>
                  </a:cubicBezTo>
                  <a:cubicBezTo>
                    <a:pt x="3409" y="34"/>
                    <a:pt x="3402" y="26"/>
                    <a:pt x="3402" y="17"/>
                  </a:cubicBezTo>
                  <a:cubicBezTo>
                    <a:pt x="3402" y="8"/>
                    <a:pt x="3409" y="0"/>
                    <a:pt x="3419" y="0"/>
                  </a:cubicBezTo>
                  <a:close/>
                  <a:moveTo>
                    <a:pt x="3485" y="0"/>
                  </a:moveTo>
                  <a:lnTo>
                    <a:pt x="3485" y="0"/>
                  </a:lnTo>
                  <a:cubicBezTo>
                    <a:pt x="3494" y="0"/>
                    <a:pt x="3502" y="8"/>
                    <a:pt x="3502" y="17"/>
                  </a:cubicBezTo>
                  <a:cubicBezTo>
                    <a:pt x="3502" y="26"/>
                    <a:pt x="3494" y="34"/>
                    <a:pt x="3485" y="34"/>
                  </a:cubicBezTo>
                  <a:cubicBezTo>
                    <a:pt x="3476" y="34"/>
                    <a:pt x="3469" y="26"/>
                    <a:pt x="3469" y="17"/>
                  </a:cubicBezTo>
                  <a:cubicBezTo>
                    <a:pt x="3469" y="8"/>
                    <a:pt x="3476" y="0"/>
                    <a:pt x="3485" y="0"/>
                  </a:cubicBezTo>
                  <a:close/>
                </a:path>
              </a:pathLst>
            </a:custGeom>
            <a:solidFill>
              <a:srgbClr val="000000"/>
            </a:solidFill>
            <a:ln w="1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19155" name="Group 1241"/>
            <p:cNvGrpSpPr>
              <a:grpSpLocks/>
            </p:cNvGrpSpPr>
            <p:nvPr/>
          </p:nvGrpSpPr>
          <p:grpSpPr bwMode="auto">
            <a:xfrm>
              <a:off x="3073" y="3066"/>
              <a:ext cx="60" cy="51"/>
              <a:chOff x="3073" y="3066"/>
              <a:chExt cx="60" cy="51"/>
            </a:xfrm>
          </p:grpSpPr>
          <p:sp>
            <p:nvSpPr>
              <p:cNvPr id="19687" name="Oval 1239"/>
              <p:cNvSpPr>
                <a:spLocks noChangeArrowheads="1"/>
              </p:cNvSpPr>
              <p:nvPr/>
            </p:nvSpPr>
            <p:spPr bwMode="auto">
              <a:xfrm>
                <a:off x="3073" y="3066"/>
                <a:ext cx="60" cy="51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CC0000"/>
                  </a:buClr>
                  <a:buSzPct val="120000"/>
                  <a:buFont typeface="Wingdings" panose="05000000000000000000" pitchFamily="2" charset="2"/>
                  <a:buChar char="F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33CC33"/>
                  </a:buClr>
                  <a:buFont typeface="Wingdings" panose="05000000000000000000" pitchFamily="2" charset="2"/>
                  <a:buChar char="Ø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l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3pPr>
                <a:lvl4pPr marL="1600200" indent="-228600">
                  <a:spcBef>
                    <a:spcPct val="20000"/>
                  </a:spcBef>
                  <a:buSzPct val="90000"/>
                  <a:buFont typeface="Wingdings" panose="05000000000000000000" pitchFamily="2" charset="2"/>
                  <a:buChar char="p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spcBef>
                    <a:spcPct val="20000"/>
                  </a:spcBef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en-US" sz="1800">
                  <a:ea typeface="宋体" panose="02010600030101010101" pitchFamily="2" charset="-122"/>
                </a:endParaRPr>
              </a:p>
            </p:txBody>
          </p:sp>
          <p:sp>
            <p:nvSpPr>
              <p:cNvPr id="19688" name="Oval 1240"/>
              <p:cNvSpPr>
                <a:spLocks noChangeArrowheads="1"/>
              </p:cNvSpPr>
              <p:nvPr/>
            </p:nvSpPr>
            <p:spPr bwMode="auto">
              <a:xfrm>
                <a:off x="3073" y="3066"/>
                <a:ext cx="60" cy="51"/>
              </a:xfrm>
              <a:prstGeom prst="ellipse">
                <a:avLst/>
              </a:prstGeom>
              <a:noFill/>
              <a:ln w="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CC0000"/>
                  </a:buClr>
                  <a:buSzPct val="120000"/>
                  <a:buFont typeface="Wingdings" panose="05000000000000000000" pitchFamily="2" charset="2"/>
                  <a:buChar char="F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33CC33"/>
                  </a:buClr>
                  <a:buFont typeface="Wingdings" panose="05000000000000000000" pitchFamily="2" charset="2"/>
                  <a:buChar char="Ø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l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3pPr>
                <a:lvl4pPr marL="1600200" indent="-228600">
                  <a:spcBef>
                    <a:spcPct val="20000"/>
                  </a:spcBef>
                  <a:buSzPct val="90000"/>
                  <a:buFont typeface="Wingdings" panose="05000000000000000000" pitchFamily="2" charset="2"/>
                  <a:buChar char="p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spcBef>
                    <a:spcPct val="20000"/>
                  </a:spcBef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en-US" sz="1800"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19156" name="Rectangle 1242"/>
            <p:cNvSpPr>
              <a:spLocks noChangeArrowheads="1"/>
            </p:cNvSpPr>
            <p:nvPr/>
          </p:nvSpPr>
          <p:spPr bwMode="auto">
            <a:xfrm>
              <a:off x="3082" y="3064"/>
              <a:ext cx="40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CC0000"/>
                </a:buClr>
                <a:buSzPct val="120000"/>
                <a:buFont typeface="Wingdings" panose="05000000000000000000" pitchFamily="2" charset="2"/>
                <a:buChar char="F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3CC33"/>
                </a:buClr>
                <a:buFont typeface="Wingdings" panose="05000000000000000000" pitchFamily="2" charset="2"/>
                <a:buChar char="Ø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spcBef>
                  <a:spcPct val="20000"/>
                </a:spcBef>
                <a:buSzPct val="90000"/>
                <a:buFont typeface="Wingdings" panose="05000000000000000000" pitchFamily="2" charset="2"/>
                <a:buChar char="p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zh-CN" altLang="zh-CN" sz="70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U</a:t>
              </a:r>
              <a:endParaRPr lang="zh-CN" altLang="zh-CN" sz="1800">
                <a:ea typeface="宋体" panose="02010600030101010101" pitchFamily="2" charset="-122"/>
              </a:endParaRPr>
            </a:p>
          </p:txBody>
        </p:sp>
        <p:sp>
          <p:nvSpPr>
            <p:cNvPr id="19157" name="Rectangle 1243"/>
            <p:cNvSpPr>
              <a:spLocks noChangeArrowheads="1"/>
            </p:cNvSpPr>
            <p:nvPr/>
          </p:nvSpPr>
          <p:spPr bwMode="auto">
            <a:xfrm>
              <a:off x="3128" y="3064"/>
              <a:ext cx="14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CC0000"/>
                </a:buClr>
                <a:buSzPct val="120000"/>
                <a:buFont typeface="Wingdings" panose="05000000000000000000" pitchFamily="2" charset="2"/>
                <a:buChar char="F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3CC33"/>
                </a:buClr>
                <a:buFont typeface="Wingdings" panose="05000000000000000000" pitchFamily="2" charset="2"/>
                <a:buChar char="Ø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spcBef>
                  <a:spcPct val="20000"/>
                </a:spcBef>
                <a:buSzPct val="90000"/>
                <a:buFont typeface="Wingdings" panose="05000000000000000000" pitchFamily="2" charset="2"/>
                <a:buChar char="p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zh-CN" altLang="zh-CN" sz="70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 </a:t>
              </a:r>
              <a:endParaRPr lang="zh-CN" altLang="zh-CN" sz="1800">
                <a:ea typeface="宋体" panose="02010600030101010101" pitchFamily="2" charset="-122"/>
              </a:endParaRPr>
            </a:p>
          </p:txBody>
        </p:sp>
        <p:sp>
          <p:nvSpPr>
            <p:cNvPr id="19158" name="Freeform 1244"/>
            <p:cNvSpPr>
              <a:spLocks noEditPoints="1"/>
            </p:cNvSpPr>
            <p:nvPr/>
          </p:nvSpPr>
          <p:spPr bwMode="auto">
            <a:xfrm>
              <a:off x="3309" y="3067"/>
              <a:ext cx="4" cy="28"/>
            </a:xfrm>
            <a:custGeom>
              <a:avLst/>
              <a:gdLst>
                <a:gd name="T0" fmla="*/ 0 w 33"/>
                <a:gd name="T1" fmla="*/ 0 h 301"/>
                <a:gd name="T2" fmla="*/ 0 w 33"/>
                <a:gd name="T3" fmla="*/ 0 h 301"/>
                <a:gd name="T4" fmla="*/ 0 w 33"/>
                <a:gd name="T5" fmla="*/ 0 h 301"/>
                <a:gd name="T6" fmla="*/ 0 w 33"/>
                <a:gd name="T7" fmla="*/ 0 h 301"/>
                <a:gd name="T8" fmla="*/ 0 w 33"/>
                <a:gd name="T9" fmla="*/ 0 h 301"/>
                <a:gd name="T10" fmla="*/ 0 w 33"/>
                <a:gd name="T11" fmla="*/ 0 h 301"/>
                <a:gd name="T12" fmla="*/ 0 w 33"/>
                <a:gd name="T13" fmla="*/ 0 h 301"/>
                <a:gd name="T14" fmla="*/ 0 w 33"/>
                <a:gd name="T15" fmla="*/ 1 h 301"/>
                <a:gd name="T16" fmla="*/ 0 w 33"/>
                <a:gd name="T17" fmla="*/ 1 h 301"/>
                <a:gd name="T18" fmla="*/ 0 w 33"/>
                <a:gd name="T19" fmla="*/ 1 h 301"/>
                <a:gd name="T20" fmla="*/ 0 w 33"/>
                <a:gd name="T21" fmla="*/ 1 h 301"/>
                <a:gd name="T22" fmla="*/ 0 w 33"/>
                <a:gd name="T23" fmla="*/ 1 h 301"/>
                <a:gd name="T24" fmla="*/ 0 w 33"/>
                <a:gd name="T25" fmla="*/ 1 h 301"/>
                <a:gd name="T26" fmla="*/ 0 w 33"/>
                <a:gd name="T27" fmla="*/ 1 h 301"/>
                <a:gd name="T28" fmla="*/ 0 w 33"/>
                <a:gd name="T29" fmla="*/ 1 h 301"/>
                <a:gd name="T30" fmla="*/ 0 w 33"/>
                <a:gd name="T31" fmla="*/ 1 h 301"/>
                <a:gd name="T32" fmla="*/ 0 w 33"/>
                <a:gd name="T33" fmla="*/ 1 h 301"/>
                <a:gd name="T34" fmla="*/ 0 w 33"/>
                <a:gd name="T35" fmla="*/ 1 h 301"/>
                <a:gd name="T36" fmla="*/ 0 w 33"/>
                <a:gd name="T37" fmla="*/ 1 h 301"/>
                <a:gd name="T38" fmla="*/ 0 w 33"/>
                <a:gd name="T39" fmla="*/ 1 h 301"/>
                <a:gd name="T40" fmla="*/ 0 w 33"/>
                <a:gd name="T41" fmla="*/ 1 h 301"/>
                <a:gd name="T42" fmla="*/ 0 w 33"/>
                <a:gd name="T43" fmla="*/ 2 h 301"/>
                <a:gd name="T44" fmla="*/ 0 w 33"/>
                <a:gd name="T45" fmla="*/ 2 h 301"/>
                <a:gd name="T46" fmla="*/ 0 w 33"/>
                <a:gd name="T47" fmla="*/ 2 h 301"/>
                <a:gd name="T48" fmla="*/ 0 w 33"/>
                <a:gd name="T49" fmla="*/ 2 h 301"/>
                <a:gd name="T50" fmla="*/ 0 w 33"/>
                <a:gd name="T51" fmla="*/ 2 h 301"/>
                <a:gd name="T52" fmla="*/ 0 w 33"/>
                <a:gd name="T53" fmla="*/ 2 h 301"/>
                <a:gd name="T54" fmla="*/ 0 w 33"/>
                <a:gd name="T55" fmla="*/ 2 h 301"/>
                <a:gd name="T56" fmla="*/ 0 w 33"/>
                <a:gd name="T57" fmla="*/ 2 h 301"/>
                <a:gd name="T58" fmla="*/ 0 w 33"/>
                <a:gd name="T59" fmla="*/ 2 h 301"/>
                <a:gd name="T60" fmla="*/ 0 w 33"/>
                <a:gd name="T61" fmla="*/ 3 h 301"/>
                <a:gd name="T62" fmla="*/ 0 w 33"/>
                <a:gd name="T63" fmla="*/ 2 h 301"/>
                <a:gd name="T64" fmla="*/ 0 w 33"/>
                <a:gd name="T65" fmla="*/ 2 h 301"/>
                <a:gd name="T66" fmla="*/ 0 w 33"/>
                <a:gd name="T67" fmla="*/ 2 h 301"/>
                <a:gd name="T68" fmla="*/ 0 w 33"/>
                <a:gd name="T69" fmla="*/ 2 h 30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33" h="301">
                  <a:moveTo>
                    <a:pt x="33" y="17"/>
                  </a:moveTo>
                  <a:lnTo>
                    <a:pt x="33" y="17"/>
                  </a:lnTo>
                  <a:cubicBezTo>
                    <a:pt x="33" y="26"/>
                    <a:pt x="26" y="34"/>
                    <a:pt x="17" y="34"/>
                  </a:cubicBezTo>
                  <a:cubicBezTo>
                    <a:pt x="8" y="34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lose/>
                  <a:moveTo>
                    <a:pt x="33" y="84"/>
                  </a:moveTo>
                  <a:lnTo>
                    <a:pt x="33" y="84"/>
                  </a:lnTo>
                  <a:cubicBezTo>
                    <a:pt x="33" y="93"/>
                    <a:pt x="26" y="101"/>
                    <a:pt x="17" y="101"/>
                  </a:cubicBezTo>
                  <a:cubicBezTo>
                    <a:pt x="8" y="101"/>
                    <a:pt x="0" y="93"/>
                    <a:pt x="0" y="84"/>
                  </a:cubicBezTo>
                  <a:cubicBezTo>
                    <a:pt x="0" y="75"/>
                    <a:pt x="8" y="67"/>
                    <a:pt x="17" y="67"/>
                  </a:cubicBezTo>
                  <a:cubicBezTo>
                    <a:pt x="26" y="67"/>
                    <a:pt x="33" y="75"/>
                    <a:pt x="33" y="84"/>
                  </a:cubicBezTo>
                  <a:close/>
                  <a:moveTo>
                    <a:pt x="33" y="151"/>
                  </a:moveTo>
                  <a:lnTo>
                    <a:pt x="33" y="151"/>
                  </a:lnTo>
                  <a:cubicBezTo>
                    <a:pt x="33" y="160"/>
                    <a:pt x="26" y="167"/>
                    <a:pt x="17" y="167"/>
                  </a:cubicBezTo>
                  <a:cubicBezTo>
                    <a:pt x="8" y="167"/>
                    <a:pt x="0" y="160"/>
                    <a:pt x="0" y="151"/>
                  </a:cubicBezTo>
                  <a:cubicBezTo>
                    <a:pt x="0" y="141"/>
                    <a:pt x="8" y="134"/>
                    <a:pt x="17" y="134"/>
                  </a:cubicBezTo>
                  <a:cubicBezTo>
                    <a:pt x="26" y="134"/>
                    <a:pt x="33" y="141"/>
                    <a:pt x="33" y="151"/>
                  </a:cubicBezTo>
                  <a:close/>
                  <a:moveTo>
                    <a:pt x="33" y="217"/>
                  </a:moveTo>
                  <a:lnTo>
                    <a:pt x="33" y="217"/>
                  </a:lnTo>
                  <a:cubicBezTo>
                    <a:pt x="33" y="226"/>
                    <a:pt x="26" y="234"/>
                    <a:pt x="17" y="234"/>
                  </a:cubicBezTo>
                  <a:cubicBezTo>
                    <a:pt x="8" y="234"/>
                    <a:pt x="0" y="226"/>
                    <a:pt x="0" y="217"/>
                  </a:cubicBezTo>
                  <a:cubicBezTo>
                    <a:pt x="0" y="208"/>
                    <a:pt x="8" y="201"/>
                    <a:pt x="17" y="201"/>
                  </a:cubicBezTo>
                  <a:cubicBezTo>
                    <a:pt x="26" y="201"/>
                    <a:pt x="33" y="208"/>
                    <a:pt x="33" y="217"/>
                  </a:cubicBezTo>
                  <a:close/>
                  <a:moveTo>
                    <a:pt x="33" y="284"/>
                  </a:moveTo>
                  <a:lnTo>
                    <a:pt x="33" y="284"/>
                  </a:lnTo>
                  <a:cubicBezTo>
                    <a:pt x="33" y="293"/>
                    <a:pt x="26" y="301"/>
                    <a:pt x="17" y="301"/>
                  </a:cubicBezTo>
                  <a:cubicBezTo>
                    <a:pt x="8" y="301"/>
                    <a:pt x="0" y="293"/>
                    <a:pt x="0" y="284"/>
                  </a:cubicBezTo>
                  <a:cubicBezTo>
                    <a:pt x="0" y="275"/>
                    <a:pt x="8" y="267"/>
                    <a:pt x="17" y="267"/>
                  </a:cubicBezTo>
                  <a:cubicBezTo>
                    <a:pt x="26" y="267"/>
                    <a:pt x="33" y="275"/>
                    <a:pt x="33" y="284"/>
                  </a:cubicBezTo>
                  <a:close/>
                </a:path>
              </a:pathLst>
            </a:custGeom>
            <a:solidFill>
              <a:srgbClr val="000000"/>
            </a:solidFill>
            <a:ln w="1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19159" name="Group 1247"/>
            <p:cNvGrpSpPr>
              <a:grpSpLocks/>
            </p:cNvGrpSpPr>
            <p:nvPr/>
          </p:nvGrpSpPr>
          <p:grpSpPr bwMode="auto">
            <a:xfrm>
              <a:off x="3282" y="3023"/>
              <a:ext cx="60" cy="51"/>
              <a:chOff x="3282" y="3023"/>
              <a:chExt cx="60" cy="51"/>
            </a:xfrm>
          </p:grpSpPr>
          <p:sp>
            <p:nvSpPr>
              <p:cNvPr id="19685" name="Oval 1245"/>
              <p:cNvSpPr>
                <a:spLocks noChangeArrowheads="1"/>
              </p:cNvSpPr>
              <p:nvPr/>
            </p:nvSpPr>
            <p:spPr bwMode="auto">
              <a:xfrm>
                <a:off x="3282" y="3023"/>
                <a:ext cx="60" cy="51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CC0000"/>
                  </a:buClr>
                  <a:buSzPct val="120000"/>
                  <a:buFont typeface="Wingdings" panose="05000000000000000000" pitchFamily="2" charset="2"/>
                  <a:buChar char="F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33CC33"/>
                  </a:buClr>
                  <a:buFont typeface="Wingdings" panose="05000000000000000000" pitchFamily="2" charset="2"/>
                  <a:buChar char="Ø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l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3pPr>
                <a:lvl4pPr marL="1600200" indent="-228600">
                  <a:spcBef>
                    <a:spcPct val="20000"/>
                  </a:spcBef>
                  <a:buSzPct val="90000"/>
                  <a:buFont typeface="Wingdings" panose="05000000000000000000" pitchFamily="2" charset="2"/>
                  <a:buChar char="p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spcBef>
                    <a:spcPct val="20000"/>
                  </a:spcBef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en-US" sz="1800">
                  <a:ea typeface="宋体" panose="02010600030101010101" pitchFamily="2" charset="-122"/>
                </a:endParaRPr>
              </a:p>
            </p:txBody>
          </p:sp>
          <p:sp>
            <p:nvSpPr>
              <p:cNvPr id="19686" name="Oval 1246"/>
              <p:cNvSpPr>
                <a:spLocks noChangeArrowheads="1"/>
              </p:cNvSpPr>
              <p:nvPr/>
            </p:nvSpPr>
            <p:spPr bwMode="auto">
              <a:xfrm>
                <a:off x="3282" y="3023"/>
                <a:ext cx="60" cy="51"/>
              </a:xfrm>
              <a:prstGeom prst="ellipse">
                <a:avLst/>
              </a:prstGeom>
              <a:noFill/>
              <a:ln w="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CC0000"/>
                  </a:buClr>
                  <a:buSzPct val="120000"/>
                  <a:buFont typeface="Wingdings" panose="05000000000000000000" pitchFamily="2" charset="2"/>
                  <a:buChar char="F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33CC33"/>
                  </a:buClr>
                  <a:buFont typeface="Wingdings" panose="05000000000000000000" pitchFamily="2" charset="2"/>
                  <a:buChar char="Ø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l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3pPr>
                <a:lvl4pPr marL="1600200" indent="-228600">
                  <a:spcBef>
                    <a:spcPct val="20000"/>
                  </a:spcBef>
                  <a:buSzPct val="90000"/>
                  <a:buFont typeface="Wingdings" panose="05000000000000000000" pitchFamily="2" charset="2"/>
                  <a:buChar char="p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spcBef>
                    <a:spcPct val="20000"/>
                  </a:spcBef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en-US" sz="1800"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19160" name="Rectangle 1248"/>
            <p:cNvSpPr>
              <a:spLocks noChangeArrowheads="1"/>
            </p:cNvSpPr>
            <p:nvPr/>
          </p:nvSpPr>
          <p:spPr bwMode="auto">
            <a:xfrm>
              <a:off x="3291" y="3022"/>
              <a:ext cx="40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CC0000"/>
                </a:buClr>
                <a:buSzPct val="120000"/>
                <a:buFont typeface="Wingdings" panose="05000000000000000000" pitchFamily="2" charset="2"/>
                <a:buChar char="F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3CC33"/>
                </a:buClr>
                <a:buFont typeface="Wingdings" panose="05000000000000000000" pitchFamily="2" charset="2"/>
                <a:buChar char="Ø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spcBef>
                  <a:spcPct val="20000"/>
                </a:spcBef>
                <a:buSzPct val="90000"/>
                <a:buFont typeface="Wingdings" panose="05000000000000000000" pitchFamily="2" charset="2"/>
                <a:buChar char="p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zh-CN" altLang="zh-CN" sz="70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V</a:t>
              </a:r>
              <a:endParaRPr lang="zh-CN" altLang="zh-CN" sz="1800">
                <a:ea typeface="宋体" panose="02010600030101010101" pitchFamily="2" charset="-122"/>
              </a:endParaRPr>
            </a:p>
          </p:txBody>
        </p:sp>
        <p:sp>
          <p:nvSpPr>
            <p:cNvPr id="19161" name="Rectangle 1249"/>
            <p:cNvSpPr>
              <a:spLocks noChangeArrowheads="1"/>
            </p:cNvSpPr>
            <p:nvPr/>
          </p:nvSpPr>
          <p:spPr bwMode="auto">
            <a:xfrm>
              <a:off x="3338" y="3022"/>
              <a:ext cx="14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CC0000"/>
                </a:buClr>
                <a:buSzPct val="120000"/>
                <a:buFont typeface="Wingdings" panose="05000000000000000000" pitchFamily="2" charset="2"/>
                <a:buChar char="F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3CC33"/>
                </a:buClr>
                <a:buFont typeface="Wingdings" panose="05000000000000000000" pitchFamily="2" charset="2"/>
                <a:buChar char="Ø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spcBef>
                  <a:spcPct val="20000"/>
                </a:spcBef>
                <a:buSzPct val="90000"/>
                <a:buFont typeface="Wingdings" panose="05000000000000000000" pitchFamily="2" charset="2"/>
                <a:buChar char="p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zh-CN" altLang="zh-CN" sz="70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 </a:t>
              </a:r>
              <a:endParaRPr lang="zh-CN" altLang="zh-CN" sz="1800">
                <a:ea typeface="宋体" panose="02010600030101010101" pitchFamily="2" charset="-122"/>
              </a:endParaRPr>
            </a:p>
          </p:txBody>
        </p:sp>
        <p:sp>
          <p:nvSpPr>
            <p:cNvPr id="19162" name="Freeform 1250"/>
            <p:cNvSpPr>
              <a:spLocks noEditPoints="1"/>
            </p:cNvSpPr>
            <p:nvPr/>
          </p:nvSpPr>
          <p:spPr bwMode="auto">
            <a:xfrm>
              <a:off x="3401" y="2360"/>
              <a:ext cx="3" cy="605"/>
            </a:xfrm>
            <a:custGeom>
              <a:avLst/>
              <a:gdLst>
                <a:gd name="T0" fmla="*/ 0 w 33"/>
                <a:gd name="T1" fmla="*/ 56 h 6437"/>
                <a:gd name="T2" fmla="*/ 0 w 33"/>
                <a:gd name="T3" fmla="*/ 55 h 6437"/>
                <a:gd name="T4" fmla="*/ 0 w 33"/>
                <a:gd name="T5" fmla="*/ 54 h 6437"/>
                <a:gd name="T6" fmla="*/ 0 w 33"/>
                <a:gd name="T7" fmla="*/ 53 h 6437"/>
                <a:gd name="T8" fmla="*/ 0 w 33"/>
                <a:gd name="T9" fmla="*/ 53 h 6437"/>
                <a:gd name="T10" fmla="*/ 0 w 33"/>
                <a:gd name="T11" fmla="*/ 51 h 6437"/>
                <a:gd name="T12" fmla="*/ 0 w 33"/>
                <a:gd name="T13" fmla="*/ 51 h 6437"/>
                <a:gd name="T14" fmla="*/ 0 w 33"/>
                <a:gd name="T15" fmla="*/ 50 h 6437"/>
                <a:gd name="T16" fmla="*/ 0 w 33"/>
                <a:gd name="T17" fmla="*/ 48 h 6437"/>
                <a:gd name="T18" fmla="*/ 0 w 33"/>
                <a:gd name="T19" fmla="*/ 48 h 6437"/>
                <a:gd name="T20" fmla="*/ 0 w 33"/>
                <a:gd name="T21" fmla="*/ 47 h 6437"/>
                <a:gd name="T22" fmla="*/ 0 w 33"/>
                <a:gd name="T23" fmla="*/ 46 h 6437"/>
                <a:gd name="T24" fmla="*/ 0 w 33"/>
                <a:gd name="T25" fmla="*/ 45 h 6437"/>
                <a:gd name="T26" fmla="*/ 0 w 33"/>
                <a:gd name="T27" fmla="*/ 44 h 6437"/>
                <a:gd name="T28" fmla="*/ 0 w 33"/>
                <a:gd name="T29" fmla="*/ 43 h 6437"/>
                <a:gd name="T30" fmla="*/ 0 w 33"/>
                <a:gd name="T31" fmla="*/ 42 h 6437"/>
                <a:gd name="T32" fmla="*/ 0 w 33"/>
                <a:gd name="T33" fmla="*/ 41 h 6437"/>
                <a:gd name="T34" fmla="*/ 0 w 33"/>
                <a:gd name="T35" fmla="*/ 40 h 6437"/>
                <a:gd name="T36" fmla="*/ 0 w 33"/>
                <a:gd name="T37" fmla="*/ 40 h 6437"/>
                <a:gd name="T38" fmla="*/ 0 w 33"/>
                <a:gd name="T39" fmla="*/ 38 h 6437"/>
                <a:gd name="T40" fmla="*/ 0 w 33"/>
                <a:gd name="T41" fmla="*/ 38 h 6437"/>
                <a:gd name="T42" fmla="*/ 0 w 33"/>
                <a:gd name="T43" fmla="*/ 37 h 6437"/>
                <a:gd name="T44" fmla="*/ 0 w 33"/>
                <a:gd name="T45" fmla="*/ 36 h 6437"/>
                <a:gd name="T46" fmla="*/ 0 w 33"/>
                <a:gd name="T47" fmla="*/ 35 h 6437"/>
                <a:gd name="T48" fmla="*/ 0 w 33"/>
                <a:gd name="T49" fmla="*/ 34 h 6437"/>
                <a:gd name="T50" fmla="*/ 0 w 33"/>
                <a:gd name="T51" fmla="*/ 33 h 6437"/>
                <a:gd name="T52" fmla="*/ 0 w 33"/>
                <a:gd name="T53" fmla="*/ 32 h 6437"/>
                <a:gd name="T54" fmla="*/ 0 w 33"/>
                <a:gd name="T55" fmla="*/ 31 h 6437"/>
                <a:gd name="T56" fmla="*/ 0 w 33"/>
                <a:gd name="T57" fmla="*/ 30 h 6437"/>
                <a:gd name="T58" fmla="*/ 0 w 33"/>
                <a:gd name="T59" fmla="*/ 29 h 6437"/>
                <a:gd name="T60" fmla="*/ 0 w 33"/>
                <a:gd name="T61" fmla="*/ 28 h 6437"/>
                <a:gd name="T62" fmla="*/ 0 w 33"/>
                <a:gd name="T63" fmla="*/ 27 h 6437"/>
                <a:gd name="T64" fmla="*/ 0 w 33"/>
                <a:gd name="T65" fmla="*/ 27 h 6437"/>
                <a:gd name="T66" fmla="*/ 0 w 33"/>
                <a:gd name="T67" fmla="*/ 25 h 6437"/>
                <a:gd name="T68" fmla="*/ 0 w 33"/>
                <a:gd name="T69" fmla="*/ 25 h 6437"/>
                <a:gd name="T70" fmla="*/ 0 w 33"/>
                <a:gd name="T71" fmla="*/ 24 h 6437"/>
                <a:gd name="T72" fmla="*/ 0 w 33"/>
                <a:gd name="T73" fmla="*/ 23 h 6437"/>
                <a:gd name="T74" fmla="*/ 0 w 33"/>
                <a:gd name="T75" fmla="*/ 22 h 6437"/>
                <a:gd name="T76" fmla="*/ 0 w 33"/>
                <a:gd name="T77" fmla="*/ 21 h 6437"/>
                <a:gd name="T78" fmla="*/ 0 w 33"/>
                <a:gd name="T79" fmla="*/ 20 h 6437"/>
                <a:gd name="T80" fmla="*/ 0 w 33"/>
                <a:gd name="T81" fmla="*/ 19 h 6437"/>
                <a:gd name="T82" fmla="*/ 0 w 33"/>
                <a:gd name="T83" fmla="*/ 18 h 6437"/>
                <a:gd name="T84" fmla="*/ 0 w 33"/>
                <a:gd name="T85" fmla="*/ 17 h 6437"/>
                <a:gd name="T86" fmla="*/ 0 w 33"/>
                <a:gd name="T87" fmla="*/ 16 h 6437"/>
                <a:gd name="T88" fmla="*/ 0 w 33"/>
                <a:gd name="T89" fmla="*/ 16 h 6437"/>
                <a:gd name="T90" fmla="*/ 0 w 33"/>
                <a:gd name="T91" fmla="*/ 14 h 6437"/>
                <a:gd name="T92" fmla="*/ 0 w 33"/>
                <a:gd name="T93" fmla="*/ 14 h 6437"/>
                <a:gd name="T94" fmla="*/ 0 w 33"/>
                <a:gd name="T95" fmla="*/ 12 h 6437"/>
                <a:gd name="T96" fmla="*/ 0 w 33"/>
                <a:gd name="T97" fmla="*/ 12 h 6437"/>
                <a:gd name="T98" fmla="*/ 0 w 33"/>
                <a:gd name="T99" fmla="*/ 11 h 6437"/>
                <a:gd name="T100" fmla="*/ 0 w 33"/>
                <a:gd name="T101" fmla="*/ 10 h 6437"/>
                <a:gd name="T102" fmla="*/ 0 w 33"/>
                <a:gd name="T103" fmla="*/ 9 h 6437"/>
                <a:gd name="T104" fmla="*/ 0 w 33"/>
                <a:gd name="T105" fmla="*/ 8 h 6437"/>
                <a:gd name="T106" fmla="*/ 0 w 33"/>
                <a:gd name="T107" fmla="*/ 7 h 6437"/>
                <a:gd name="T108" fmla="*/ 0 w 33"/>
                <a:gd name="T109" fmla="*/ 6 h 6437"/>
                <a:gd name="T110" fmla="*/ 0 w 33"/>
                <a:gd name="T111" fmla="*/ 5 h 6437"/>
                <a:gd name="T112" fmla="*/ 0 w 33"/>
                <a:gd name="T113" fmla="*/ 4 h 6437"/>
                <a:gd name="T114" fmla="*/ 0 w 33"/>
                <a:gd name="T115" fmla="*/ 3 h 6437"/>
                <a:gd name="T116" fmla="*/ 0 w 33"/>
                <a:gd name="T117" fmla="*/ 3 h 6437"/>
                <a:gd name="T118" fmla="*/ 0 w 33"/>
                <a:gd name="T119" fmla="*/ 1 h 6437"/>
                <a:gd name="T120" fmla="*/ 0 w 33"/>
                <a:gd name="T121" fmla="*/ 1 h 643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33" h="6437">
                  <a:moveTo>
                    <a:pt x="0" y="6420"/>
                  </a:moveTo>
                  <a:lnTo>
                    <a:pt x="0" y="6420"/>
                  </a:lnTo>
                  <a:cubicBezTo>
                    <a:pt x="0" y="6411"/>
                    <a:pt x="8" y="6403"/>
                    <a:pt x="17" y="6403"/>
                  </a:cubicBezTo>
                  <a:cubicBezTo>
                    <a:pt x="26" y="6403"/>
                    <a:pt x="33" y="6411"/>
                    <a:pt x="33" y="6420"/>
                  </a:cubicBezTo>
                  <a:cubicBezTo>
                    <a:pt x="33" y="6429"/>
                    <a:pt x="26" y="6437"/>
                    <a:pt x="17" y="6437"/>
                  </a:cubicBezTo>
                  <a:cubicBezTo>
                    <a:pt x="8" y="6437"/>
                    <a:pt x="0" y="6429"/>
                    <a:pt x="0" y="6420"/>
                  </a:cubicBezTo>
                  <a:close/>
                  <a:moveTo>
                    <a:pt x="0" y="6353"/>
                  </a:moveTo>
                  <a:lnTo>
                    <a:pt x="0" y="6353"/>
                  </a:lnTo>
                  <a:cubicBezTo>
                    <a:pt x="0" y="6344"/>
                    <a:pt x="8" y="6337"/>
                    <a:pt x="17" y="6337"/>
                  </a:cubicBezTo>
                  <a:cubicBezTo>
                    <a:pt x="26" y="6337"/>
                    <a:pt x="33" y="6344"/>
                    <a:pt x="33" y="6353"/>
                  </a:cubicBezTo>
                  <a:cubicBezTo>
                    <a:pt x="33" y="6363"/>
                    <a:pt x="26" y="6370"/>
                    <a:pt x="17" y="6370"/>
                  </a:cubicBezTo>
                  <a:cubicBezTo>
                    <a:pt x="8" y="6370"/>
                    <a:pt x="0" y="6363"/>
                    <a:pt x="0" y="6353"/>
                  </a:cubicBezTo>
                  <a:close/>
                  <a:moveTo>
                    <a:pt x="0" y="6287"/>
                  </a:moveTo>
                  <a:lnTo>
                    <a:pt x="0" y="6287"/>
                  </a:lnTo>
                  <a:cubicBezTo>
                    <a:pt x="0" y="6277"/>
                    <a:pt x="8" y="6270"/>
                    <a:pt x="17" y="6270"/>
                  </a:cubicBezTo>
                  <a:cubicBezTo>
                    <a:pt x="26" y="6270"/>
                    <a:pt x="33" y="6277"/>
                    <a:pt x="33" y="6287"/>
                  </a:cubicBezTo>
                  <a:cubicBezTo>
                    <a:pt x="33" y="6296"/>
                    <a:pt x="26" y="6303"/>
                    <a:pt x="17" y="6303"/>
                  </a:cubicBezTo>
                  <a:cubicBezTo>
                    <a:pt x="8" y="6303"/>
                    <a:pt x="0" y="6296"/>
                    <a:pt x="0" y="6287"/>
                  </a:cubicBezTo>
                  <a:close/>
                  <a:moveTo>
                    <a:pt x="0" y="6220"/>
                  </a:moveTo>
                  <a:lnTo>
                    <a:pt x="0" y="6220"/>
                  </a:lnTo>
                  <a:cubicBezTo>
                    <a:pt x="0" y="6211"/>
                    <a:pt x="8" y="6203"/>
                    <a:pt x="17" y="6203"/>
                  </a:cubicBezTo>
                  <a:cubicBezTo>
                    <a:pt x="26" y="6203"/>
                    <a:pt x="33" y="6211"/>
                    <a:pt x="33" y="6220"/>
                  </a:cubicBezTo>
                  <a:cubicBezTo>
                    <a:pt x="33" y="6229"/>
                    <a:pt x="26" y="6237"/>
                    <a:pt x="17" y="6237"/>
                  </a:cubicBezTo>
                  <a:cubicBezTo>
                    <a:pt x="8" y="6237"/>
                    <a:pt x="0" y="6229"/>
                    <a:pt x="0" y="6220"/>
                  </a:cubicBezTo>
                  <a:close/>
                  <a:moveTo>
                    <a:pt x="0" y="6153"/>
                  </a:moveTo>
                  <a:lnTo>
                    <a:pt x="0" y="6153"/>
                  </a:lnTo>
                  <a:cubicBezTo>
                    <a:pt x="0" y="6144"/>
                    <a:pt x="8" y="6137"/>
                    <a:pt x="17" y="6137"/>
                  </a:cubicBezTo>
                  <a:cubicBezTo>
                    <a:pt x="26" y="6137"/>
                    <a:pt x="33" y="6144"/>
                    <a:pt x="33" y="6153"/>
                  </a:cubicBezTo>
                  <a:cubicBezTo>
                    <a:pt x="33" y="6163"/>
                    <a:pt x="26" y="6170"/>
                    <a:pt x="17" y="6170"/>
                  </a:cubicBezTo>
                  <a:cubicBezTo>
                    <a:pt x="8" y="6170"/>
                    <a:pt x="0" y="6163"/>
                    <a:pt x="0" y="6153"/>
                  </a:cubicBezTo>
                  <a:close/>
                  <a:moveTo>
                    <a:pt x="0" y="6087"/>
                  </a:moveTo>
                  <a:lnTo>
                    <a:pt x="0" y="6087"/>
                  </a:lnTo>
                  <a:cubicBezTo>
                    <a:pt x="0" y="6077"/>
                    <a:pt x="8" y="6070"/>
                    <a:pt x="17" y="6070"/>
                  </a:cubicBezTo>
                  <a:cubicBezTo>
                    <a:pt x="26" y="6070"/>
                    <a:pt x="33" y="6077"/>
                    <a:pt x="33" y="6087"/>
                  </a:cubicBezTo>
                  <a:cubicBezTo>
                    <a:pt x="33" y="6096"/>
                    <a:pt x="26" y="6103"/>
                    <a:pt x="17" y="6103"/>
                  </a:cubicBezTo>
                  <a:cubicBezTo>
                    <a:pt x="8" y="6103"/>
                    <a:pt x="0" y="6096"/>
                    <a:pt x="0" y="6087"/>
                  </a:cubicBezTo>
                  <a:close/>
                  <a:moveTo>
                    <a:pt x="0" y="6020"/>
                  </a:moveTo>
                  <a:lnTo>
                    <a:pt x="0" y="6020"/>
                  </a:lnTo>
                  <a:cubicBezTo>
                    <a:pt x="0" y="6011"/>
                    <a:pt x="8" y="6003"/>
                    <a:pt x="17" y="6003"/>
                  </a:cubicBezTo>
                  <a:cubicBezTo>
                    <a:pt x="26" y="6003"/>
                    <a:pt x="33" y="6011"/>
                    <a:pt x="33" y="6020"/>
                  </a:cubicBezTo>
                  <a:cubicBezTo>
                    <a:pt x="33" y="6029"/>
                    <a:pt x="26" y="6037"/>
                    <a:pt x="17" y="6037"/>
                  </a:cubicBezTo>
                  <a:cubicBezTo>
                    <a:pt x="8" y="6037"/>
                    <a:pt x="0" y="6029"/>
                    <a:pt x="0" y="6020"/>
                  </a:cubicBezTo>
                  <a:close/>
                  <a:moveTo>
                    <a:pt x="0" y="5953"/>
                  </a:moveTo>
                  <a:lnTo>
                    <a:pt x="0" y="5953"/>
                  </a:lnTo>
                  <a:cubicBezTo>
                    <a:pt x="0" y="5944"/>
                    <a:pt x="8" y="5937"/>
                    <a:pt x="17" y="5937"/>
                  </a:cubicBezTo>
                  <a:cubicBezTo>
                    <a:pt x="26" y="5937"/>
                    <a:pt x="33" y="5944"/>
                    <a:pt x="33" y="5953"/>
                  </a:cubicBezTo>
                  <a:cubicBezTo>
                    <a:pt x="33" y="5962"/>
                    <a:pt x="26" y="5970"/>
                    <a:pt x="17" y="5970"/>
                  </a:cubicBezTo>
                  <a:cubicBezTo>
                    <a:pt x="8" y="5970"/>
                    <a:pt x="0" y="5962"/>
                    <a:pt x="0" y="5953"/>
                  </a:cubicBezTo>
                  <a:close/>
                  <a:moveTo>
                    <a:pt x="0" y="5887"/>
                  </a:moveTo>
                  <a:lnTo>
                    <a:pt x="0" y="5886"/>
                  </a:lnTo>
                  <a:cubicBezTo>
                    <a:pt x="0" y="5877"/>
                    <a:pt x="8" y="5870"/>
                    <a:pt x="17" y="5870"/>
                  </a:cubicBezTo>
                  <a:cubicBezTo>
                    <a:pt x="26" y="5870"/>
                    <a:pt x="33" y="5877"/>
                    <a:pt x="33" y="5886"/>
                  </a:cubicBezTo>
                  <a:lnTo>
                    <a:pt x="33" y="5887"/>
                  </a:lnTo>
                  <a:cubicBezTo>
                    <a:pt x="33" y="5896"/>
                    <a:pt x="26" y="5903"/>
                    <a:pt x="17" y="5903"/>
                  </a:cubicBezTo>
                  <a:cubicBezTo>
                    <a:pt x="8" y="5903"/>
                    <a:pt x="0" y="5896"/>
                    <a:pt x="0" y="5887"/>
                  </a:cubicBezTo>
                  <a:close/>
                  <a:moveTo>
                    <a:pt x="0" y="5820"/>
                  </a:moveTo>
                  <a:lnTo>
                    <a:pt x="0" y="5820"/>
                  </a:lnTo>
                  <a:cubicBezTo>
                    <a:pt x="0" y="5811"/>
                    <a:pt x="8" y="5803"/>
                    <a:pt x="17" y="5803"/>
                  </a:cubicBezTo>
                  <a:cubicBezTo>
                    <a:pt x="26" y="5803"/>
                    <a:pt x="33" y="5811"/>
                    <a:pt x="33" y="5820"/>
                  </a:cubicBezTo>
                  <a:cubicBezTo>
                    <a:pt x="33" y="5829"/>
                    <a:pt x="26" y="5836"/>
                    <a:pt x="17" y="5836"/>
                  </a:cubicBezTo>
                  <a:cubicBezTo>
                    <a:pt x="8" y="5836"/>
                    <a:pt x="0" y="5829"/>
                    <a:pt x="0" y="5820"/>
                  </a:cubicBezTo>
                  <a:close/>
                  <a:moveTo>
                    <a:pt x="0" y="5753"/>
                  </a:moveTo>
                  <a:lnTo>
                    <a:pt x="0" y="5753"/>
                  </a:lnTo>
                  <a:cubicBezTo>
                    <a:pt x="0" y="5744"/>
                    <a:pt x="8" y="5736"/>
                    <a:pt x="17" y="5736"/>
                  </a:cubicBezTo>
                  <a:cubicBezTo>
                    <a:pt x="26" y="5736"/>
                    <a:pt x="33" y="5744"/>
                    <a:pt x="33" y="5753"/>
                  </a:cubicBezTo>
                  <a:cubicBezTo>
                    <a:pt x="33" y="5762"/>
                    <a:pt x="26" y="5770"/>
                    <a:pt x="17" y="5770"/>
                  </a:cubicBezTo>
                  <a:cubicBezTo>
                    <a:pt x="8" y="5770"/>
                    <a:pt x="0" y="5762"/>
                    <a:pt x="0" y="5753"/>
                  </a:cubicBezTo>
                  <a:close/>
                  <a:moveTo>
                    <a:pt x="0" y="5686"/>
                  </a:moveTo>
                  <a:lnTo>
                    <a:pt x="0" y="5686"/>
                  </a:lnTo>
                  <a:cubicBezTo>
                    <a:pt x="0" y="5677"/>
                    <a:pt x="8" y="5670"/>
                    <a:pt x="17" y="5670"/>
                  </a:cubicBezTo>
                  <a:cubicBezTo>
                    <a:pt x="26" y="5670"/>
                    <a:pt x="33" y="5677"/>
                    <a:pt x="33" y="5686"/>
                  </a:cubicBezTo>
                  <a:cubicBezTo>
                    <a:pt x="33" y="5696"/>
                    <a:pt x="26" y="5703"/>
                    <a:pt x="17" y="5703"/>
                  </a:cubicBezTo>
                  <a:cubicBezTo>
                    <a:pt x="8" y="5703"/>
                    <a:pt x="0" y="5696"/>
                    <a:pt x="0" y="5686"/>
                  </a:cubicBezTo>
                  <a:close/>
                  <a:moveTo>
                    <a:pt x="0" y="5620"/>
                  </a:moveTo>
                  <a:lnTo>
                    <a:pt x="0" y="5620"/>
                  </a:lnTo>
                  <a:cubicBezTo>
                    <a:pt x="0" y="5610"/>
                    <a:pt x="8" y="5603"/>
                    <a:pt x="17" y="5603"/>
                  </a:cubicBezTo>
                  <a:cubicBezTo>
                    <a:pt x="26" y="5603"/>
                    <a:pt x="33" y="5610"/>
                    <a:pt x="33" y="5620"/>
                  </a:cubicBezTo>
                  <a:cubicBezTo>
                    <a:pt x="33" y="5629"/>
                    <a:pt x="26" y="5636"/>
                    <a:pt x="17" y="5636"/>
                  </a:cubicBezTo>
                  <a:cubicBezTo>
                    <a:pt x="8" y="5636"/>
                    <a:pt x="0" y="5629"/>
                    <a:pt x="0" y="5620"/>
                  </a:cubicBezTo>
                  <a:close/>
                  <a:moveTo>
                    <a:pt x="0" y="5553"/>
                  </a:moveTo>
                  <a:lnTo>
                    <a:pt x="0" y="5553"/>
                  </a:lnTo>
                  <a:cubicBezTo>
                    <a:pt x="0" y="5544"/>
                    <a:pt x="8" y="5536"/>
                    <a:pt x="17" y="5536"/>
                  </a:cubicBezTo>
                  <a:cubicBezTo>
                    <a:pt x="26" y="5536"/>
                    <a:pt x="33" y="5544"/>
                    <a:pt x="33" y="5553"/>
                  </a:cubicBezTo>
                  <a:cubicBezTo>
                    <a:pt x="33" y="5562"/>
                    <a:pt x="26" y="5570"/>
                    <a:pt x="17" y="5570"/>
                  </a:cubicBezTo>
                  <a:cubicBezTo>
                    <a:pt x="8" y="5570"/>
                    <a:pt x="0" y="5562"/>
                    <a:pt x="0" y="5553"/>
                  </a:cubicBezTo>
                  <a:close/>
                  <a:moveTo>
                    <a:pt x="0" y="5486"/>
                  </a:moveTo>
                  <a:lnTo>
                    <a:pt x="0" y="5486"/>
                  </a:lnTo>
                  <a:cubicBezTo>
                    <a:pt x="0" y="5477"/>
                    <a:pt x="8" y="5470"/>
                    <a:pt x="17" y="5470"/>
                  </a:cubicBezTo>
                  <a:cubicBezTo>
                    <a:pt x="26" y="5470"/>
                    <a:pt x="33" y="5477"/>
                    <a:pt x="33" y="5486"/>
                  </a:cubicBezTo>
                  <a:cubicBezTo>
                    <a:pt x="33" y="5495"/>
                    <a:pt x="26" y="5503"/>
                    <a:pt x="17" y="5503"/>
                  </a:cubicBezTo>
                  <a:cubicBezTo>
                    <a:pt x="8" y="5503"/>
                    <a:pt x="0" y="5495"/>
                    <a:pt x="0" y="5486"/>
                  </a:cubicBezTo>
                  <a:close/>
                  <a:moveTo>
                    <a:pt x="0" y="5420"/>
                  </a:moveTo>
                  <a:lnTo>
                    <a:pt x="0" y="5420"/>
                  </a:lnTo>
                  <a:cubicBezTo>
                    <a:pt x="0" y="5410"/>
                    <a:pt x="8" y="5403"/>
                    <a:pt x="17" y="5403"/>
                  </a:cubicBezTo>
                  <a:cubicBezTo>
                    <a:pt x="26" y="5403"/>
                    <a:pt x="33" y="5410"/>
                    <a:pt x="33" y="5420"/>
                  </a:cubicBezTo>
                  <a:cubicBezTo>
                    <a:pt x="33" y="5429"/>
                    <a:pt x="26" y="5436"/>
                    <a:pt x="17" y="5436"/>
                  </a:cubicBezTo>
                  <a:cubicBezTo>
                    <a:pt x="8" y="5436"/>
                    <a:pt x="0" y="5429"/>
                    <a:pt x="0" y="5420"/>
                  </a:cubicBezTo>
                  <a:close/>
                  <a:moveTo>
                    <a:pt x="0" y="5353"/>
                  </a:moveTo>
                  <a:lnTo>
                    <a:pt x="0" y="5353"/>
                  </a:lnTo>
                  <a:cubicBezTo>
                    <a:pt x="0" y="5344"/>
                    <a:pt x="8" y="5336"/>
                    <a:pt x="17" y="5336"/>
                  </a:cubicBezTo>
                  <a:cubicBezTo>
                    <a:pt x="26" y="5336"/>
                    <a:pt x="33" y="5344"/>
                    <a:pt x="33" y="5353"/>
                  </a:cubicBezTo>
                  <a:cubicBezTo>
                    <a:pt x="33" y="5362"/>
                    <a:pt x="26" y="5370"/>
                    <a:pt x="17" y="5370"/>
                  </a:cubicBezTo>
                  <a:cubicBezTo>
                    <a:pt x="8" y="5370"/>
                    <a:pt x="0" y="5362"/>
                    <a:pt x="0" y="5353"/>
                  </a:cubicBezTo>
                  <a:close/>
                  <a:moveTo>
                    <a:pt x="0" y="5286"/>
                  </a:moveTo>
                  <a:lnTo>
                    <a:pt x="0" y="5286"/>
                  </a:lnTo>
                  <a:cubicBezTo>
                    <a:pt x="0" y="5277"/>
                    <a:pt x="8" y="5269"/>
                    <a:pt x="17" y="5269"/>
                  </a:cubicBezTo>
                  <a:cubicBezTo>
                    <a:pt x="26" y="5269"/>
                    <a:pt x="33" y="5277"/>
                    <a:pt x="33" y="5286"/>
                  </a:cubicBezTo>
                  <a:cubicBezTo>
                    <a:pt x="33" y="5295"/>
                    <a:pt x="26" y="5303"/>
                    <a:pt x="17" y="5303"/>
                  </a:cubicBezTo>
                  <a:cubicBezTo>
                    <a:pt x="8" y="5303"/>
                    <a:pt x="0" y="5295"/>
                    <a:pt x="0" y="5286"/>
                  </a:cubicBezTo>
                  <a:close/>
                  <a:moveTo>
                    <a:pt x="0" y="5219"/>
                  </a:moveTo>
                  <a:lnTo>
                    <a:pt x="0" y="5219"/>
                  </a:lnTo>
                  <a:cubicBezTo>
                    <a:pt x="0" y="5210"/>
                    <a:pt x="8" y="5203"/>
                    <a:pt x="17" y="5203"/>
                  </a:cubicBezTo>
                  <a:cubicBezTo>
                    <a:pt x="26" y="5203"/>
                    <a:pt x="33" y="5210"/>
                    <a:pt x="33" y="5219"/>
                  </a:cubicBezTo>
                  <a:cubicBezTo>
                    <a:pt x="33" y="5229"/>
                    <a:pt x="26" y="5236"/>
                    <a:pt x="17" y="5236"/>
                  </a:cubicBezTo>
                  <a:cubicBezTo>
                    <a:pt x="8" y="5236"/>
                    <a:pt x="0" y="5229"/>
                    <a:pt x="0" y="5219"/>
                  </a:cubicBezTo>
                  <a:close/>
                  <a:moveTo>
                    <a:pt x="0" y="5153"/>
                  </a:moveTo>
                  <a:lnTo>
                    <a:pt x="0" y="5153"/>
                  </a:lnTo>
                  <a:cubicBezTo>
                    <a:pt x="0" y="5144"/>
                    <a:pt x="8" y="5136"/>
                    <a:pt x="17" y="5136"/>
                  </a:cubicBezTo>
                  <a:cubicBezTo>
                    <a:pt x="26" y="5136"/>
                    <a:pt x="33" y="5144"/>
                    <a:pt x="33" y="5153"/>
                  </a:cubicBezTo>
                  <a:cubicBezTo>
                    <a:pt x="33" y="5162"/>
                    <a:pt x="26" y="5169"/>
                    <a:pt x="17" y="5169"/>
                  </a:cubicBezTo>
                  <a:cubicBezTo>
                    <a:pt x="8" y="5169"/>
                    <a:pt x="0" y="5162"/>
                    <a:pt x="0" y="5153"/>
                  </a:cubicBezTo>
                  <a:close/>
                  <a:moveTo>
                    <a:pt x="0" y="5086"/>
                  </a:moveTo>
                  <a:lnTo>
                    <a:pt x="0" y="5086"/>
                  </a:lnTo>
                  <a:cubicBezTo>
                    <a:pt x="0" y="5077"/>
                    <a:pt x="8" y="5069"/>
                    <a:pt x="17" y="5069"/>
                  </a:cubicBezTo>
                  <a:cubicBezTo>
                    <a:pt x="26" y="5069"/>
                    <a:pt x="33" y="5077"/>
                    <a:pt x="33" y="5086"/>
                  </a:cubicBezTo>
                  <a:cubicBezTo>
                    <a:pt x="33" y="5095"/>
                    <a:pt x="26" y="5103"/>
                    <a:pt x="17" y="5103"/>
                  </a:cubicBezTo>
                  <a:cubicBezTo>
                    <a:pt x="8" y="5103"/>
                    <a:pt x="0" y="5095"/>
                    <a:pt x="0" y="5086"/>
                  </a:cubicBezTo>
                  <a:close/>
                  <a:moveTo>
                    <a:pt x="0" y="5019"/>
                  </a:moveTo>
                  <a:lnTo>
                    <a:pt x="0" y="5019"/>
                  </a:lnTo>
                  <a:cubicBezTo>
                    <a:pt x="0" y="5010"/>
                    <a:pt x="8" y="5003"/>
                    <a:pt x="17" y="5003"/>
                  </a:cubicBezTo>
                  <a:cubicBezTo>
                    <a:pt x="26" y="5003"/>
                    <a:pt x="33" y="5010"/>
                    <a:pt x="33" y="5019"/>
                  </a:cubicBezTo>
                  <a:cubicBezTo>
                    <a:pt x="33" y="5029"/>
                    <a:pt x="26" y="5036"/>
                    <a:pt x="17" y="5036"/>
                  </a:cubicBezTo>
                  <a:cubicBezTo>
                    <a:pt x="8" y="5036"/>
                    <a:pt x="0" y="5029"/>
                    <a:pt x="0" y="5019"/>
                  </a:cubicBezTo>
                  <a:close/>
                  <a:moveTo>
                    <a:pt x="0" y="4953"/>
                  </a:moveTo>
                  <a:lnTo>
                    <a:pt x="0" y="4953"/>
                  </a:lnTo>
                  <a:cubicBezTo>
                    <a:pt x="0" y="4943"/>
                    <a:pt x="8" y="4936"/>
                    <a:pt x="17" y="4936"/>
                  </a:cubicBezTo>
                  <a:cubicBezTo>
                    <a:pt x="26" y="4936"/>
                    <a:pt x="33" y="4943"/>
                    <a:pt x="33" y="4953"/>
                  </a:cubicBezTo>
                  <a:cubicBezTo>
                    <a:pt x="33" y="4962"/>
                    <a:pt x="26" y="4969"/>
                    <a:pt x="17" y="4969"/>
                  </a:cubicBezTo>
                  <a:cubicBezTo>
                    <a:pt x="8" y="4969"/>
                    <a:pt x="0" y="4962"/>
                    <a:pt x="0" y="4953"/>
                  </a:cubicBezTo>
                  <a:close/>
                  <a:moveTo>
                    <a:pt x="0" y="4886"/>
                  </a:moveTo>
                  <a:lnTo>
                    <a:pt x="0" y="4886"/>
                  </a:lnTo>
                  <a:cubicBezTo>
                    <a:pt x="0" y="4877"/>
                    <a:pt x="8" y="4869"/>
                    <a:pt x="17" y="4869"/>
                  </a:cubicBezTo>
                  <a:cubicBezTo>
                    <a:pt x="26" y="4869"/>
                    <a:pt x="33" y="4877"/>
                    <a:pt x="33" y="4886"/>
                  </a:cubicBezTo>
                  <a:cubicBezTo>
                    <a:pt x="33" y="4895"/>
                    <a:pt x="26" y="4903"/>
                    <a:pt x="17" y="4903"/>
                  </a:cubicBezTo>
                  <a:cubicBezTo>
                    <a:pt x="8" y="4903"/>
                    <a:pt x="0" y="4895"/>
                    <a:pt x="0" y="4886"/>
                  </a:cubicBezTo>
                  <a:close/>
                  <a:moveTo>
                    <a:pt x="0" y="4819"/>
                  </a:moveTo>
                  <a:lnTo>
                    <a:pt x="0" y="4819"/>
                  </a:lnTo>
                  <a:cubicBezTo>
                    <a:pt x="0" y="4810"/>
                    <a:pt x="8" y="4803"/>
                    <a:pt x="17" y="4803"/>
                  </a:cubicBezTo>
                  <a:cubicBezTo>
                    <a:pt x="26" y="4803"/>
                    <a:pt x="33" y="4810"/>
                    <a:pt x="33" y="4819"/>
                  </a:cubicBezTo>
                  <a:cubicBezTo>
                    <a:pt x="33" y="4828"/>
                    <a:pt x="26" y="4836"/>
                    <a:pt x="17" y="4836"/>
                  </a:cubicBezTo>
                  <a:cubicBezTo>
                    <a:pt x="8" y="4836"/>
                    <a:pt x="0" y="4828"/>
                    <a:pt x="0" y="4819"/>
                  </a:cubicBezTo>
                  <a:close/>
                  <a:moveTo>
                    <a:pt x="0" y="4753"/>
                  </a:moveTo>
                  <a:lnTo>
                    <a:pt x="0" y="4753"/>
                  </a:lnTo>
                  <a:cubicBezTo>
                    <a:pt x="0" y="4743"/>
                    <a:pt x="8" y="4736"/>
                    <a:pt x="17" y="4736"/>
                  </a:cubicBezTo>
                  <a:cubicBezTo>
                    <a:pt x="26" y="4736"/>
                    <a:pt x="33" y="4743"/>
                    <a:pt x="33" y="4753"/>
                  </a:cubicBezTo>
                  <a:cubicBezTo>
                    <a:pt x="33" y="4762"/>
                    <a:pt x="26" y="4769"/>
                    <a:pt x="17" y="4769"/>
                  </a:cubicBezTo>
                  <a:cubicBezTo>
                    <a:pt x="8" y="4769"/>
                    <a:pt x="0" y="4762"/>
                    <a:pt x="0" y="4753"/>
                  </a:cubicBezTo>
                  <a:close/>
                  <a:moveTo>
                    <a:pt x="0" y="4686"/>
                  </a:moveTo>
                  <a:lnTo>
                    <a:pt x="0" y="4686"/>
                  </a:lnTo>
                  <a:cubicBezTo>
                    <a:pt x="0" y="4677"/>
                    <a:pt x="8" y="4669"/>
                    <a:pt x="17" y="4669"/>
                  </a:cubicBezTo>
                  <a:cubicBezTo>
                    <a:pt x="26" y="4669"/>
                    <a:pt x="33" y="4677"/>
                    <a:pt x="33" y="4686"/>
                  </a:cubicBezTo>
                  <a:cubicBezTo>
                    <a:pt x="33" y="4695"/>
                    <a:pt x="26" y="4703"/>
                    <a:pt x="17" y="4703"/>
                  </a:cubicBezTo>
                  <a:cubicBezTo>
                    <a:pt x="8" y="4703"/>
                    <a:pt x="0" y="4695"/>
                    <a:pt x="0" y="4686"/>
                  </a:cubicBezTo>
                  <a:close/>
                  <a:moveTo>
                    <a:pt x="0" y="4619"/>
                  </a:moveTo>
                  <a:lnTo>
                    <a:pt x="0" y="4619"/>
                  </a:lnTo>
                  <a:cubicBezTo>
                    <a:pt x="0" y="4610"/>
                    <a:pt x="8" y="4602"/>
                    <a:pt x="17" y="4602"/>
                  </a:cubicBezTo>
                  <a:cubicBezTo>
                    <a:pt x="26" y="4602"/>
                    <a:pt x="33" y="4610"/>
                    <a:pt x="33" y="4619"/>
                  </a:cubicBezTo>
                  <a:cubicBezTo>
                    <a:pt x="33" y="4628"/>
                    <a:pt x="26" y="4636"/>
                    <a:pt x="17" y="4636"/>
                  </a:cubicBezTo>
                  <a:cubicBezTo>
                    <a:pt x="8" y="4636"/>
                    <a:pt x="0" y="4628"/>
                    <a:pt x="0" y="4619"/>
                  </a:cubicBezTo>
                  <a:close/>
                  <a:moveTo>
                    <a:pt x="0" y="4552"/>
                  </a:moveTo>
                  <a:lnTo>
                    <a:pt x="0" y="4552"/>
                  </a:lnTo>
                  <a:cubicBezTo>
                    <a:pt x="0" y="4543"/>
                    <a:pt x="8" y="4536"/>
                    <a:pt x="17" y="4536"/>
                  </a:cubicBezTo>
                  <a:cubicBezTo>
                    <a:pt x="26" y="4536"/>
                    <a:pt x="33" y="4543"/>
                    <a:pt x="33" y="4552"/>
                  </a:cubicBezTo>
                  <a:cubicBezTo>
                    <a:pt x="33" y="4562"/>
                    <a:pt x="26" y="4569"/>
                    <a:pt x="17" y="4569"/>
                  </a:cubicBezTo>
                  <a:cubicBezTo>
                    <a:pt x="8" y="4569"/>
                    <a:pt x="0" y="4562"/>
                    <a:pt x="0" y="4552"/>
                  </a:cubicBezTo>
                  <a:close/>
                  <a:moveTo>
                    <a:pt x="0" y="4486"/>
                  </a:moveTo>
                  <a:lnTo>
                    <a:pt x="0" y="4486"/>
                  </a:lnTo>
                  <a:cubicBezTo>
                    <a:pt x="0" y="4477"/>
                    <a:pt x="8" y="4469"/>
                    <a:pt x="17" y="4469"/>
                  </a:cubicBezTo>
                  <a:cubicBezTo>
                    <a:pt x="26" y="4469"/>
                    <a:pt x="33" y="4477"/>
                    <a:pt x="33" y="4486"/>
                  </a:cubicBezTo>
                  <a:cubicBezTo>
                    <a:pt x="33" y="4495"/>
                    <a:pt x="26" y="4502"/>
                    <a:pt x="17" y="4502"/>
                  </a:cubicBezTo>
                  <a:cubicBezTo>
                    <a:pt x="8" y="4502"/>
                    <a:pt x="0" y="4495"/>
                    <a:pt x="0" y="4486"/>
                  </a:cubicBezTo>
                  <a:close/>
                  <a:moveTo>
                    <a:pt x="0" y="4419"/>
                  </a:moveTo>
                  <a:lnTo>
                    <a:pt x="0" y="4419"/>
                  </a:lnTo>
                  <a:cubicBezTo>
                    <a:pt x="0" y="4410"/>
                    <a:pt x="8" y="4402"/>
                    <a:pt x="17" y="4402"/>
                  </a:cubicBezTo>
                  <a:cubicBezTo>
                    <a:pt x="26" y="4402"/>
                    <a:pt x="33" y="4410"/>
                    <a:pt x="33" y="4419"/>
                  </a:cubicBezTo>
                  <a:cubicBezTo>
                    <a:pt x="33" y="4428"/>
                    <a:pt x="26" y="4436"/>
                    <a:pt x="17" y="4436"/>
                  </a:cubicBezTo>
                  <a:cubicBezTo>
                    <a:pt x="8" y="4436"/>
                    <a:pt x="0" y="4428"/>
                    <a:pt x="0" y="4419"/>
                  </a:cubicBezTo>
                  <a:close/>
                  <a:moveTo>
                    <a:pt x="0" y="4352"/>
                  </a:moveTo>
                  <a:lnTo>
                    <a:pt x="0" y="4352"/>
                  </a:lnTo>
                  <a:cubicBezTo>
                    <a:pt x="0" y="4343"/>
                    <a:pt x="8" y="4336"/>
                    <a:pt x="17" y="4336"/>
                  </a:cubicBezTo>
                  <a:cubicBezTo>
                    <a:pt x="26" y="4336"/>
                    <a:pt x="33" y="4343"/>
                    <a:pt x="33" y="4352"/>
                  </a:cubicBezTo>
                  <a:cubicBezTo>
                    <a:pt x="33" y="4362"/>
                    <a:pt x="26" y="4369"/>
                    <a:pt x="17" y="4369"/>
                  </a:cubicBezTo>
                  <a:cubicBezTo>
                    <a:pt x="8" y="4369"/>
                    <a:pt x="0" y="4362"/>
                    <a:pt x="0" y="4352"/>
                  </a:cubicBezTo>
                  <a:close/>
                  <a:moveTo>
                    <a:pt x="0" y="4286"/>
                  </a:moveTo>
                  <a:lnTo>
                    <a:pt x="0" y="4286"/>
                  </a:lnTo>
                  <a:cubicBezTo>
                    <a:pt x="0" y="4276"/>
                    <a:pt x="8" y="4269"/>
                    <a:pt x="17" y="4269"/>
                  </a:cubicBezTo>
                  <a:cubicBezTo>
                    <a:pt x="26" y="4269"/>
                    <a:pt x="33" y="4276"/>
                    <a:pt x="33" y="4286"/>
                  </a:cubicBezTo>
                  <a:cubicBezTo>
                    <a:pt x="33" y="4295"/>
                    <a:pt x="26" y="4302"/>
                    <a:pt x="17" y="4302"/>
                  </a:cubicBezTo>
                  <a:cubicBezTo>
                    <a:pt x="8" y="4302"/>
                    <a:pt x="0" y="4295"/>
                    <a:pt x="0" y="4286"/>
                  </a:cubicBezTo>
                  <a:close/>
                  <a:moveTo>
                    <a:pt x="0" y="4219"/>
                  </a:moveTo>
                  <a:lnTo>
                    <a:pt x="0" y="4219"/>
                  </a:lnTo>
                  <a:cubicBezTo>
                    <a:pt x="0" y="4210"/>
                    <a:pt x="8" y="4202"/>
                    <a:pt x="17" y="4202"/>
                  </a:cubicBezTo>
                  <a:cubicBezTo>
                    <a:pt x="26" y="4202"/>
                    <a:pt x="33" y="4210"/>
                    <a:pt x="33" y="4219"/>
                  </a:cubicBezTo>
                  <a:cubicBezTo>
                    <a:pt x="33" y="4228"/>
                    <a:pt x="26" y="4236"/>
                    <a:pt x="17" y="4236"/>
                  </a:cubicBezTo>
                  <a:cubicBezTo>
                    <a:pt x="8" y="4236"/>
                    <a:pt x="0" y="4228"/>
                    <a:pt x="0" y="4219"/>
                  </a:cubicBezTo>
                  <a:close/>
                  <a:moveTo>
                    <a:pt x="0" y="4152"/>
                  </a:moveTo>
                  <a:lnTo>
                    <a:pt x="0" y="4152"/>
                  </a:lnTo>
                  <a:cubicBezTo>
                    <a:pt x="0" y="4143"/>
                    <a:pt x="8" y="4136"/>
                    <a:pt x="17" y="4136"/>
                  </a:cubicBezTo>
                  <a:cubicBezTo>
                    <a:pt x="26" y="4136"/>
                    <a:pt x="33" y="4143"/>
                    <a:pt x="33" y="4152"/>
                  </a:cubicBezTo>
                  <a:cubicBezTo>
                    <a:pt x="33" y="4161"/>
                    <a:pt x="26" y="4169"/>
                    <a:pt x="17" y="4169"/>
                  </a:cubicBezTo>
                  <a:cubicBezTo>
                    <a:pt x="8" y="4169"/>
                    <a:pt x="0" y="4161"/>
                    <a:pt x="0" y="4152"/>
                  </a:cubicBezTo>
                  <a:close/>
                  <a:moveTo>
                    <a:pt x="0" y="4086"/>
                  </a:moveTo>
                  <a:lnTo>
                    <a:pt x="0" y="4086"/>
                  </a:lnTo>
                  <a:cubicBezTo>
                    <a:pt x="0" y="4076"/>
                    <a:pt x="8" y="4069"/>
                    <a:pt x="17" y="4069"/>
                  </a:cubicBezTo>
                  <a:cubicBezTo>
                    <a:pt x="26" y="4069"/>
                    <a:pt x="33" y="4076"/>
                    <a:pt x="33" y="4086"/>
                  </a:cubicBezTo>
                  <a:cubicBezTo>
                    <a:pt x="33" y="4095"/>
                    <a:pt x="26" y="4102"/>
                    <a:pt x="17" y="4102"/>
                  </a:cubicBezTo>
                  <a:cubicBezTo>
                    <a:pt x="8" y="4102"/>
                    <a:pt x="0" y="4095"/>
                    <a:pt x="0" y="4086"/>
                  </a:cubicBezTo>
                  <a:close/>
                  <a:moveTo>
                    <a:pt x="0" y="4019"/>
                  </a:moveTo>
                  <a:lnTo>
                    <a:pt x="0" y="4019"/>
                  </a:lnTo>
                  <a:cubicBezTo>
                    <a:pt x="0" y="4010"/>
                    <a:pt x="8" y="4002"/>
                    <a:pt x="17" y="4002"/>
                  </a:cubicBezTo>
                  <a:cubicBezTo>
                    <a:pt x="26" y="4002"/>
                    <a:pt x="33" y="4010"/>
                    <a:pt x="33" y="4019"/>
                  </a:cubicBezTo>
                  <a:cubicBezTo>
                    <a:pt x="33" y="4028"/>
                    <a:pt x="26" y="4036"/>
                    <a:pt x="17" y="4036"/>
                  </a:cubicBezTo>
                  <a:cubicBezTo>
                    <a:pt x="8" y="4036"/>
                    <a:pt x="0" y="4028"/>
                    <a:pt x="0" y="4019"/>
                  </a:cubicBezTo>
                  <a:close/>
                  <a:moveTo>
                    <a:pt x="0" y="3952"/>
                  </a:moveTo>
                  <a:lnTo>
                    <a:pt x="0" y="3952"/>
                  </a:lnTo>
                  <a:cubicBezTo>
                    <a:pt x="0" y="3943"/>
                    <a:pt x="8" y="3935"/>
                    <a:pt x="17" y="3935"/>
                  </a:cubicBezTo>
                  <a:cubicBezTo>
                    <a:pt x="26" y="3935"/>
                    <a:pt x="33" y="3943"/>
                    <a:pt x="33" y="3952"/>
                  </a:cubicBezTo>
                  <a:cubicBezTo>
                    <a:pt x="33" y="3961"/>
                    <a:pt x="26" y="3969"/>
                    <a:pt x="17" y="3969"/>
                  </a:cubicBezTo>
                  <a:cubicBezTo>
                    <a:pt x="8" y="3969"/>
                    <a:pt x="0" y="3961"/>
                    <a:pt x="0" y="3952"/>
                  </a:cubicBezTo>
                  <a:close/>
                  <a:moveTo>
                    <a:pt x="0" y="3885"/>
                  </a:moveTo>
                  <a:lnTo>
                    <a:pt x="0" y="3885"/>
                  </a:lnTo>
                  <a:cubicBezTo>
                    <a:pt x="0" y="3876"/>
                    <a:pt x="8" y="3869"/>
                    <a:pt x="17" y="3869"/>
                  </a:cubicBezTo>
                  <a:cubicBezTo>
                    <a:pt x="26" y="3869"/>
                    <a:pt x="33" y="3876"/>
                    <a:pt x="33" y="3885"/>
                  </a:cubicBezTo>
                  <a:cubicBezTo>
                    <a:pt x="33" y="3895"/>
                    <a:pt x="26" y="3902"/>
                    <a:pt x="17" y="3902"/>
                  </a:cubicBezTo>
                  <a:cubicBezTo>
                    <a:pt x="8" y="3902"/>
                    <a:pt x="0" y="3895"/>
                    <a:pt x="0" y="3885"/>
                  </a:cubicBezTo>
                  <a:close/>
                  <a:moveTo>
                    <a:pt x="0" y="3819"/>
                  </a:moveTo>
                  <a:lnTo>
                    <a:pt x="0" y="3819"/>
                  </a:lnTo>
                  <a:cubicBezTo>
                    <a:pt x="0" y="3810"/>
                    <a:pt x="8" y="3802"/>
                    <a:pt x="17" y="3802"/>
                  </a:cubicBezTo>
                  <a:cubicBezTo>
                    <a:pt x="26" y="3802"/>
                    <a:pt x="33" y="3810"/>
                    <a:pt x="33" y="3819"/>
                  </a:cubicBezTo>
                  <a:cubicBezTo>
                    <a:pt x="33" y="3828"/>
                    <a:pt x="26" y="3835"/>
                    <a:pt x="17" y="3835"/>
                  </a:cubicBezTo>
                  <a:cubicBezTo>
                    <a:pt x="8" y="3835"/>
                    <a:pt x="0" y="3828"/>
                    <a:pt x="0" y="3819"/>
                  </a:cubicBezTo>
                  <a:close/>
                  <a:moveTo>
                    <a:pt x="0" y="3752"/>
                  </a:moveTo>
                  <a:lnTo>
                    <a:pt x="0" y="3752"/>
                  </a:lnTo>
                  <a:cubicBezTo>
                    <a:pt x="0" y="3743"/>
                    <a:pt x="8" y="3735"/>
                    <a:pt x="17" y="3735"/>
                  </a:cubicBezTo>
                  <a:cubicBezTo>
                    <a:pt x="26" y="3735"/>
                    <a:pt x="33" y="3743"/>
                    <a:pt x="33" y="3752"/>
                  </a:cubicBezTo>
                  <a:cubicBezTo>
                    <a:pt x="33" y="3761"/>
                    <a:pt x="26" y="3769"/>
                    <a:pt x="17" y="3769"/>
                  </a:cubicBezTo>
                  <a:cubicBezTo>
                    <a:pt x="8" y="3769"/>
                    <a:pt x="0" y="3761"/>
                    <a:pt x="0" y="3752"/>
                  </a:cubicBezTo>
                  <a:close/>
                  <a:moveTo>
                    <a:pt x="0" y="3685"/>
                  </a:moveTo>
                  <a:lnTo>
                    <a:pt x="0" y="3685"/>
                  </a:lnTo>
                  <a:cubicBezTo>
                    <a:pt x="0" y="3676"/>
                    <a:pt x="8" y="3669"/>
                    <a:pt x="17" y="3669"/>
                  </a:cubicBezTo>
                  <a:cubicBezTo>
                    <a:pt x="26" y="3669"/>
                    <a:pt x="33" y="3676"/>
                    <a:pt x="33" y="3685"/>
                  </a:cubicBezTo>
                  <a:cubicBezTo>
                    <a:pt x="33" y="3695"/>
                    <a:pt x="26" y="3702"/>
                    <a:pt x="17" y="3702"/>
                  </a:cubicBezTo>
                  <a:cubicBezTo>
                    <a:pt x="8" y="3702"/>
                    <a:pt x="0" y="3695"/>
                    <a:pt x="0" y="3685"/>
                  </a:cubicBezTo>
                  <a:close/>
                  <a:moveTo>
                    <a:pt x="0" y="3619"/>
                  </a:moveTo>
                  <a:lnTo>
                    <a:pt x="0" y="3619"/>
                  </a:lnTo>
                  <a:cubicBezTo>
                    <a:pt x="0" y="3609"/>
                    <a:pt x="8" y="3602"/>
                    <a:pt x="17" y="3602"/>
                  </a:cubicBezTo>
                  <a:cubicBezTo>
                    <a:pt x="26" y="3602"/>
                    <a:pt x="33" y="3609"/>
                    <a:pt x="33" y="3619"/>
                  </a:cubicBezTo>
                  <a:cubicBezTo>
                    <a:pt x="33" y="3628"/>
                    <a:pt x="26" y="3635"/>
                    <a:pt x="17" y="3635"/>
                  </a:cubicBezTo>
                  <a:cubicBezTo>
                    <a:pt x="8" y="3635"/>
                    <a:pt x="0" y="3628"/>
                    <a:pt x="0" y="3619"/>
                  </a:cubicBezTo>
                  <a:close/>
                  <a:moveTo>
                    <a:pt x="0" y="3552"/>
                  </a:moveTo>
                  <a:lnTo>
                    <a:pt x="0" y="3552"/>
                  </a:lnTo>
                  <a:cubicBezTo>
                    <a:pt x="0" y="3543"/>
                    <a:pt x="8" y="3535"/>
                    <a:pt x="17" y="3535"/>
                  </a:cubicBezTo>
                  <a:cubicBezTo>
                    <a:pt x="26" y="3535"/>
                    <a:pt x="33" y="3543"/>
                    <a:pt x="33" y="3552"/>
                  </a:cubicBezTo>
                  <a:cubicBezTo>
                    <a:pt x="33" y="3561"/>
                    <a:pt x="26" y="3569"/>
                    <a:pt x="17" y="3569"/>
                  </a:cubicBezTo>
                  <a:cubicBezTo>
                    <a:pt x="8" y="3569"/>
                    <a:pt x="0" y="3561"/>
                    <a:pt x="0" y="3552"/>
                  </a:cubicBezTo>
                  <a:close/>
                  <a:moveTo>
                    <a:pt x="0" y="3485"/>
                  </a:moveTo>
                  <a:lnTo>
                    <a:pt x="0" y="3485"/>
                  </a:lnTo>
                  <a:cubicBezTo>
                    <a:pt x="0" y="3476"/>
                    <a:pt x="8" y="3469"/>
                    <a:pt x="17" y="3469"/>
                  </a:cubicBezTo>
                  <a:cubicBezTo>
                    <a:pt x="26" y="3469"/>
                    <a:pt x="33" y="3476"/>
                    <a:pt x="33" y="3485"/>
                  </a:cubicBezTo>
                  <a:cubicBezTo>
                    <a:pt x="33" y="3494"/>
                    <a:pt x="26" y="3502"/>
                    <a:pt x="17" y="3502"/>
                  </a:cubicBezTo>
                  <a:cubicBezTo>
                    <a:pt x="8" y="3502"/>
                    <a:pt x="0" y="3494"/>
                    <a:pt x="0" y="3485"/>
                  </a:cubicBezTo>
                  <a:close/>
                  <a:moveTo>
                    <a:pt x="0" y="3419"/>
                  </a:moveTo>
                  <a:lnTo>
                    <a:pt x="0" y="3419"/>
                  </a:lnTo>
                  <a:cubicBezTo>
                    <a:pt x="0" y="3409"/>
                    <a:pt x="8" y="3402"/>
                    <a:pt x="17" y="3402"/>
                  </a:cubicBezTo>
                  <a:cubicBezTo>
                    <a:pt x="26" y="3402"/>
                    <a:pt x="33" y="3409"/>
                    <a:pt x="33" y="3419"/>
                  </a:cubicBezTo>
                  <a:cubicBezTo>
                    <a:pt x="33" y="3428"/>
                    <a:pt x="26" y="3435"/>
                    <a:pt x="17" y="3435"/>
                  </a:cubicBezTo>
                  <a:cubicBezTo>
                    <a:pt x="8" y="3435"/>
                    <a:pt x="0" y="3428"/>
                    <a:pt x="0" y="3419"/>
                  </a:cubicBezTo>
                  <a:close/>
                  <a:moveTo>
                    <a:pt x="0" y="3352"/>
                  </a:moveTo>
                  <a:lnTo>
                    <a:pt x="0" y="3352"/>
                  </a:lnTo>
                  <a:cubicBezTo>
                    <a:pt x="0" y="3343"/>
                    <a:pt x="8" y="3335"/>
                    <a:pt x="17" y="3335"/>
                  </a:cubicBezTo>
                  <a:cubicBezTo>
                    <a:pt x="26" y="3335"/>
                    <a:pt x="33" y="3343"/>
                    <a:pt x="33" y="3352"/>
                  </a:cubicBezTo>
                  <a:cubicBezTo>
                    <a:pt x="33" y="3361"/>
                    <a:pt x="26" y="3369"/>
                    <a:pt x="17" y="3369"/>
                  </a:cubicBezTo>
                  <a:cubicBezTo>
                    <a:pt x="8" y="3369"/>
                    <a:pt x="0" y="3361"/>
                    <a:pt x="0" y="3352"/>
                  </a:cubicBezTo>
                  <a:close/>
                  <a:moveTo>
                    <a:pt x="0" y="3285"/>
                  </a:moveTo>
                  <a:lnTo>
                    <a:pt x="0" y="3285"/>
                  </a:lnTo>
                  <a:cubicBezTo>
                    <a:pt x="0" y="3276"/>
                    <a:pt x="8" y="3268"/>
                    <a:pt x="17" y="3268"/>
                  </a:cubicBezTo>
                  <a:cubicBezTo>
                    <a:pt x="26" y="3268"/>
                    <a:pt x="33" y="3276"/>
                    <a:pt x="33" y="3285"/>
                  </a:cubicBezTo>
                  <a:cubicBezTo>
                    <a:pt x="33" y="3294"/>
                    <a:pt x="26" y="3302"/>
                    <a:pt x="17" y="3302"/>
                  </a:cubicBezTo>
                  <a:cubicBezTo>
                    <a:pt x="8" y="3302"/>
                    <a:pt x="0" y="3294"/>
                    <a:pt x="0" y="3285"/>
                  </a:cubicBezTo>
                  <a:close/>
                  <a:moveTo>
                    <a:pt x="0" y="3218"/>
                  </a:moveTo>
                  <a:lnTo>
                    <a:pt x="0" y="3218"/>
                  </a:lnTo>
                  <a:cubicBezTo>
                    <a:pt x="0" y="3209"/>
                    <a:pt x="8" y="3202"/>
                    <a:pt x="17" y="3202"/>
                  </a:cubicBezTo>
                  <a:cubicBezTo>
                    <a:pt x="26" y="3202"/>
                    <a:pt x="33" y="3209"/>
                    <a:pt x="33" y="3218"/>
                  </a:cubicBezTo>
                  <a:cubicBezTo>
                    <a:pt x="33" y="3228"/>
                    <a:pt x="26" y="3235"/>
                    <a:pt x="17" y="3235"/>
                  </a:cubicBezTo>
                  <a:cubicBezTo>
                    <a:pt x="8" y="3235"/>
                    <a:pt x="0" y="3228"/>
                    <a:pt x="0" y="3218"/>
                  </a:cubicBezTo>
                  <a:close/>
                  <a:moveTo>
                    <a:pt x="0" y="3152"/>
                  </a:moveTo>
                  <a:lnTo>
                    <a:pt x="0" y="3152"/>
                  </a:lnTo>
                  <a:cubicBezTo>
                    <a:pt x="0" y="3142"/>
                    <a:pt x="8" y="3135"/>
                    <a:pt x="17" y="3135"/>
                  </a:cubicBezTo>
                  <a:cubicBezTo>
                    <a:pt x="26" y="3135"/>
                    <a:pt x="33" y="3142"/>
                    <a:pt x="33" y="3152"/>
                  </a:cubicBezTo>
                  <a:cubicBezTo>
                    <a:pt x="33" y="3161"/>
                    <a:pt x="26" y="3168"/>
                    <a:pt x="17" y="3168"/>
                  </a:cubicBezTo>
                  <a:cubicBezTo>
                    <a:pt x="8" y="3168"/>
                    <a:pt x="0" y="3161"/>
                    <a:pt x="0" y="3152"/>
                  </a:cubicBezTo>
                  <a:close/>
                  <a:moveTo>
                    <a:pt x="0" y="3085"/>
                  </a:moveTo>
                  <a:lnTo>
                    <a:pt x="0" y="3085"/>
                  </a:lnTo>
                  <a:cubicBezTo>
                    <a:pt x="0" y="3076"/>
                    <a:pt x="8" y="3068"/>
                    <a:pt x="17" y="3068"/>
                  </a:cubicBezTo>
                  <a:cubicBezTo>
                    <a:pt x="26" y="3068"/>
                    <a:pt x="33" y="3076"/>
                    <a:pt x="33" y="3085"/>
                  </a:cubicBezTo>
                  <a:cubicBezTo>
                    <a:pt x="33" y="3094"/>
                    <a:pt x="26" y="3102"/>
                    <a:pt x="17" y="3102"/>
                  </a:cubicBezTo>
                  <a:cubicBezTo>
                    <a:pt x="8" y="3102"/>
                    <a:pt x="0" y="3094"/>
                    <a:pt x="0" y="3085"/>
                  </a:cubicBezTo>
                  <a:close/>
                  <a:moveTo>
                    <a:pt x="0" y="3018"/>
                  </a:moveTo>
                  <a:lnTo>
                    <a:pt x="0" y="3018"/>
                  </a:lnTo>
                  <a:cubicBezTo>
                    <a:pt x="0" y="3009"/>
                    <a:pt x="8" y="3002"/>
                    <a:pt x="17" y="3002"/>
                  </a:cubicBezTo>
                  <a:cubicBezTo>
                    <a:pt x="26" y="3002"/>
                    <a:pt x="33" y="3009"/>
                    <a:pt x="33" y="3018"/>
                  </a:cubicBezTo>
                  <a:cubicBezTo>
                    <a:pt x="33" y="3028"/>
                    <a:pt x="26" y="3035"/>
                    <a:pt x="17" y="3035"/>
                  </a:cubicBezTo>
                  <a:cubicBezTo>
                    <a:pt x="8" y="3035"/>
                    <a:pt x="0" y="3028"/>
                    <a:pt x="0" y="3018"/>
                  </a:cubicBezTo>
                  <a:close/>
                  <a:moveTo>
                    <a:pt x="0" y="2952"/>
                  </a:moveTo>
                  <a:lnTo>
                    <a:pt x="0" y="2952"/>
                  </a:lnTo>
                  <a:cubicBezTo>
                    <a:pt x="0" y="2942"/>
                    <a:pt x="8" y="2935"/>
                    <a:pt x="17" y="2935"/>
                  </a:cubicBezTo>
                  <a:cubicBezTo>
                    <a:pt x="26" y="2935"/>
                    <a:pt x="33" y="2942"/>
                    <a:pt x="33" y="2952"/>
                  </a:cubicBezTo>
                  <a:cubicBezTo>
                    <a:pt x="33" y="2961"/>
                    <a:pt x="26" y="2968"/>
                    <a:pt x="17" y="2968"/>
                  </a:cubicBezTo>
                  <a:cubicBezTo>
                    <a:pt x="8" y="2968"/>
                    <a:pt x="0" y="2961"/>
                    <a:pt x="0" y="2952"/>
                  </a:cubicBezTo>
                  <a:close/>
                  <a:moveTo>
                    <a:pt x="0" y="2885"/>
                  </a:moveTo>
                  <a:lnTo>
                    <a:pt x="0" y="2885"/>
                  </a:lnTo>
                  <a:cubicBezTo>
                    <a:pt x="0" y="2876"/>
                    <a:pt x="8" y="2868"/>
                    <a:pt x="17" y="2868"/>
                  </a:cubicBezTo>
                  <a:cubicBezTo>
                    <a:pt x="26" y="2868"/>
                    <a:pt x="33" y="2876"/>
                    <a:pt x="33" y="2885"/>
                  </a:cubicBezTo>
                  <a:cubicBezTo>
                    <a:pt x="33" y="2894"/>
                    <a:pt x="26" y="2902"/>
                    <a:pt x="17" y="2902"/>
                  </a:cubicBezTo>
                  <a:cubicBezTo>
                    <a:pt x="8" y="2902"/>
                    <a:pt x="0" y="2894"/>
                    <a:pt x="0" y="2885"/>
                  </a:cubicBezTo>
                  <a:close/>
                  <a:moveTo>
                    <a:pt x="0" y="2818"/>
                  </a:moveTo>
                  <a:lnTo>
                    <a:pt x="0" y="2818"/>
                  </a:lnTo>
                  <a:cubicBezTo>
                    <a:pt x="0" y="2809"/>
                    <a:pt x="8" y="2802"/>
                    <a:pt x="17" y="2802"/>
                  </a:cubicBezTo>
                  <a:cubicBezTo>
                    <a:pt x="26" y="2802"/>
                    <a:pt x="33" y="2809"/>
                    <a:pt x="33" y="2818"/>
                  </a:cubicBezTo>
                  <a:cubicBezTo>
                    <a:pt x="33" y="2827"/>
                    <a:pt x="26" y="2835"/>
                    <a:pt x="17" y="2835"/>
                  </a:cubicBezTo>
                  <a:cubicBezTo>
                    <a:pt x="8" y="2835"/>
                    <a:pt x="0" y="2827"/>
                    <a:pt x="0" y="2818"/>
                  </a:cubicBezTo>
                  <a:close/>
                  <a:moveTo>
                    <a:pt x="0" y="2752"/>
                  </a:moveTo>
                  <a:lnTo>
                    <a:pt x="0" y="2751"/>
                  </a:lnTo>
                  <a:cubicBezTo>
                    <a:pt x="0" y="2742"/>
                    <a:pt x="8" y="2735"/>
                    <a:pt x="17" y="2735"/>
                  </a:cubicBezTo>
                  <a:cubicBezTo>
                    <a:pt x="26" y="2735"/>
                    <a:pt x="33" y="2742"/>
                    <a:pt x="33" y="2751"/>
                  </a:cubicBezTo>
                  <a:lnTo>
                    <a:pt x="33" y="2752"/>
                  </a:lnTo>
                  <a:cubicBezTo>
                    <a:pt x="33" y="2761"/>
                    <a:pt x="26" y="2768"/>
                    <a:pt x="17" y="2768"/>
                  </a:cubicBezTo>
                  <a:cubicBezTo>
                    <a:pt x="8" y="2768"/>
                    <a:pt x="0" y="2761"/>
                    <a:pt x="0" y="2752"/>
                  </a:cubicBezTo>
                  <a:close/>
                  <a:moveTo>
                    <a:pt x="0" y="2685"/>
                  </a:moveTo>
                  <a:lnTo>
                    <a:pt x="0" y="2685"/>
                  </a:lnTo>
                  <a:cubicBezTo>
                    <a:pt x="0" y="2676"/>
                    <a:pt x="8" y="2668"/>
                    <a:pt x="17" y="2668"/>
                  </a:cubicBezTo>
                  <a:cubicBezTo>
                    <a:pt x="26" y="2668"/>
                    <a:pt x="33" y="2676"/>
                    <a:pt x="33" y="2685"/>
                  </a:cubicBezTo>
                  <a:cubicBezTo>
                    <a:pt x="33" y="2694"/>
                    <a:pt x="26" y="2701"/>
                    <a:pt x="17" y="2701"/>
                  </a:cubicBezTo>
                  <a:cubicBezTo>
                    <a:pt x="8" y="2701"/>
                    <a:pt x="0" y="2694"/>
                    <a:pt x="0" y="2685"/>
                  </a:cubicBezTo>
                  <a:close/>
                  <a:moveTo>
                    <a:pt x="0" y="2618"/>
                  </a:moveTo>
                  <a:lnTo>
                    <a:pt x="0" y="2618"/>
                  </a:lnTo>
                  <a:cubicBezTo>
                    <a:pt x="0" y="2609"/>
                    <a:pt x="8" y="2601"/>
                    <a:pt x="17" y="2601"/>
                  </a:cubicBezTo>
                  <a:cubicBezTo>
                    <a:pt x="26" y="2601"/>
                    <a:pt x="33" y="2609"/>
                    <a:pt x="33" y="2618"/>
                  </a:cubicBezTo>
                  <a:cubicBezTo>
                    <a:pt x="33" y="2627"/>
                    <a:pt x="26" y="2635"/>
                    <a:pt x="17" y="2635"/>
                  </a:cubicBezTo>
                  <a:cubicBezTo>
                    <a:pt x="8" y="2635"/>
                    <a:pt x="0" y="2627"/>
                    <a:pt x="0" y="2618"/>
                  </a:cubicBezTo>
                  <a:close/>
                  <a:moveTo>
                    <a:pt x="0" y="2551"/>
                  </a:moveTo>
                  <a:lnTo>
                    <a:pt x="0" y="2551"/>
                  </a:lnTo>
                  <a:cubicBezTo>
                    <a:pt x="0" y="2542"/>
                    <a:pt x="8" y="2535"/>
                    <a:pt x="17" y="2535"/>
                  </a:cubicBezTo>
                  <a:cubicBezTo>
                    <a:pt x="26" y="2535"/>
                    <a:pt x="33" y="2542"/>
                    <a:pt x="33" y="2551"/>
                  </a:cubicBezTo>
                  <a:cubicBezTo>
                    <a:pt x="33" y="2561"/>
                    <a:pt x="26" y="2568"/>
                    <a:pt x="17" y="2568"/>
                  </a:cubicBezTo>
                  <a:cubicBezTo>
                    <a:pt x="8" y="2568"/>
                    <a:pt x="0" y="2561"/>
                    <a:pt x="0" y="2551"/>
                  </a:cubicBezTo>
                  <a:close/>
                  <a:moveTo>
                    <a:pt x="0" y="2485"/>
                  </a:moveTo>
                  <a:lnTo>
                    <a:pt x="0" y="2485"/>
                  </a:lnTo>
                  <a:cubicBezTo>
                    <a:pt x="0" y="2475"/>
                    <a:pt x="8" y="2468"/>
                    <a:pt x="17" y="2468"/>
                  </a:cubicBezTo>
                  <a:cubicBezTo>
                    <a:pt x="26" y="2468"/>
                    <a:pt x="33" y="2475"/>
                    <a:pt x="33" y="2485"/>
                  </a:cubicBezTo>
                  <a:cubicBezTo>
                    <a:pt x="33" y="2494"/>
                    <a:pt x="26" y="2501"/>
                    <a:pt x="17" y="2501"/>
                  </a:cubicBezTo>
                  <a:cubicBezTo>
                    <a:pt x="8" y="2501"/>
                    <a:pt x="0" y="2494"/>
                    <a:pt x="0" y="2485"/>
                  </a:cubicBezTo>
                  <a:close/>
                  <a:moveTo>
                    <a:pt x="0" y="2418"/>
                  </a:moveTo>
                  <a:lnTo>
                    <a:pt x="0" y="2418"/>
                  </a:lnTo>
                  <a:cubicBezTo>
                    <a:pt x="0" y="2409"/>
                    <a:pt x="8" y="2401"/>
                    <a:pt x="17" y="2401"/>
                  </a:cubicBezTo>
                  <a:cubicBezTo>
                    <a:pt x="26" y="2401"/>
                    <a:pt x="33" y="2409"/>
                    <a:pt x="33" y="2418"/>
                  </a:cubicBezTo>
                  <a:cubicBezTo>
                    <a:pt x="33" y="2427"/>
                    <a:pt x="26" y="2435"/>
                    <a:pt x="17" y="2435"/>
                  </a:cubicBezTo>
                  <a:cubicBezTo>
                    <a:pt x="8" y="2435"/>
                    <a:pt x="0" y="2427"/>
                    <a:pt x="0" y="2418"/>
                  </a:cubicBezTo>
                  <a:close/>
                  <a:moveTo>
                    <a:pt x="0" y="2351"/>
                  </a:moveTo>
                  <a:lnTo>
                    <a:pt x="0" y="2351"/>
                  </a:lnTo>
                  <a:cubicBezTo>
                    <a:pt x="0" y="2342"/>
                    <a:pt x="8" y="2335"/>
                    <a:pt x="17" y="2335"/>
                  </a:cubicBezTo>
                  <a:cubicBezTo>
                    <a:pt x="26" y="2335"/>
                    <a:pt x="33" y="2342"/>
                    <a:pt x="33" y="2351"/>
                  </a:cubicBezTo>
                  <a:cubicBezTo>
                    <a:pt x="33" y="2361"/>
                    <a:pt x="26" y="2368"/>
                    <a:pt x="17" y="2368"/>
                  </a:cubicBezTo>
                  <a:cubicBezTo>
                    <a:pt x="8" y="2368"/>
                    <a:pt x="0" y="2361"/>
                    <a:pt x="0" y="2351"/>
                  </a:cubicBezTo>
                  <a:close/>
                  <a:moveTo>
                    <a:pt x="0" y="2285"/>
                  </a:moveTo>
                  <a:lnTo>
                    <a:pt x="0" y="2285"/>
                  </a:lnTo>
                  <a:cubicBezTo>
                    <a:pt x="0" y="2275"/>
                    <a:pt x="8" y="2268"/>
                    <a:pt x="17" y="2268"/>
                  </a:cubicBezTo>
                  <a:cubicBezTo>
                    <a:pt x="26" y="2268"/>
                    <a:pt x="33" y="2275"/>
                    <a:pt x="33" y="2285"/>
                  </a:cubicBezTo>
                  <a:cubicBezTo>
                    <a:pt x="33" y="2294"/>
                    <a:pt x="26" y="2301"/>
                    <a:pt x="17" y="2301"/>
                  </a:cubicBezTo>
                  <a:cubicBezTo>
                    <a:pt x="8" y="2301"/>
                    <a:pt x="0" y="2294"/>
                    <a:pt x="0" y="2285"/>
                  </a:cubicBezTo>
                  <a:close/>
                  <a:moveTo>
                    <a:pt x="0" y="2218"/>
                  </a:moveTo>
                  <a:lnTo>
                    <a:pt x="0" y="2218"/>
                  </a:lnTo>
                  <a:cubicBezTo>
                    <a:pt x="0" y="2209"/>
                    <a:pt x="8" y="2201"/>
                    <a:pt x="17" y="2201"/>
                  </a:cubicBezTo>
                  <a:cubicBezTo>
                    <a:pt x="26" y="2201"/>
                    <a:pt x="33" y="2209"/>
                    <a:pt x="33" y="2218"/>
                  </a:cubicBezTo>
                  <a:cubicBezTo>
                    <a:pt x="33" y="2227"/>
                    <a:pt x="26" y="2235"/>
                    <a:pt x="17" y="2235"/>
                  </a:cubicBezTo>
                  <a:cubicBezTo>
                    <a:pt x="8" y="2235"/>
                    <a:pt x="0" y="2227"/>
                    <a:pt x="0" y="2218"/>
                  </a:cubicBezTo>
                  <a:close/>
                  <a:moveTo>
                    <a:pt x="0" y="2151"/>
                  </a:moveTo>
                  <a:lnTo>
                    <a:pt x="0" y="2151"/>
                  </a:lnTo>
                  <a:cubicBezTo>
                    <a:pt x="0" y="2142"/>
                    <a:pt x="8" y="2135"/>
                    <a:pt x="17" y="2135"/>
                  </a:cubicBezTo>
                  <a:cubicBezTo>
                    <a:pt x="26" y="2135"/>
                    <a:pt x="33" y="2142"/>
                    <a:pt x="33" y="2151"/>
                  </a:cubicBezTo>
                  <a:cubicBezTo>
                    <a:pt x="33" y="2160"/>
                    <a:pt x="26" y="2168"/>
                    <a:pt x="17" y="2168"/>
                  </a:cubicBezTo>
                  <a:cubicBezTo>
                    <a:pt x="8" y="2168"/>
                    <a:pt x="0" y="2160"/>
                    <a:pt x="0" y="2151"/>
                  </a:cubicBezTo>
                  <a:close/>
                  <a:moveTo>
                    <a:pt x="0" y="2085"/>
                  </a:moveTo>
                  <a:lnTo>
                    <a:pt x="0" y="2084"/>
                  </a:lnTo>
                  <a:cubicBezTo>
                    <a:pt x="0" y="2075"/>
                    <a:pt x="8" y="2068"/>
                    <a:pt x="17" y="2068"/>
                  </a:cubicBezTo>
                  <a:cubicBezTo>
                    <a:pt x="26" y="2068"/>
                    <a:pt x="33" y="2075"/>
                    <a:pt x="33" y="2084"/>
                  </a:cubicBezTo>
                  <a:lnTo>
                    <a:pt x="33" y="2085"/>
                  </a:lnTo>
                  <a:cubicBezTo>
                    <a:pt x="33" y="2094"/>
                    <a:pt x="26" y="2101"/>
                    <a:pt x="17" y="2101"/>
                  </a:cubicBezTo>
                  <a:cubicBezTo>
                    <a:pt x="8" y="2101"/>
                    <a:pt x="0" y="2094"/>
                    <a:pt x="0" y="2085"/>
                  </a:cubicBezTo>
                  <a:close/>
                  <a:moveTo>
                    <a:pt x="0" y="2018"/>
                  </a:moveTo>
                  <a:lnTo>
                    <a:pt x="0" y="2018"/>
                  </a:lnTo>
                  <a:cubicBezTo>
                    <a:pt x="0" y="2009"/>
                    <a:pt x="8" y="2001"/>
                    <a:pt x="17" y="2001"/>
                  </a:cubicBezTo>
                  <a:cubicBezTo>
                    <a:pt x="26" y="2001"/>
                    <a:pt x="33" y="2009"/>
                    <a:pt x="33" y="2018"/>
                  </a:cubicBezTo>
                  <a:cubicBezTo>
                    <a:pt x="33" y="2027"/>
                    <a:pt x="26" y="2034"/>
                    <a:pt x="17" y="2034"/>
                  </a:cubicBezTo>
                  <a:cubicBezTo>
                    <a:pt x="8" y="2034"/>
                    <a:pt x="0" y="2027"/>
                    <a:pt x="0" y="2018"/>
                  </a:cubicBezTo>
                  <a:close/>
                  <a:moveTo>
                    <a:pt x="0" y="1951"/>
                  </a:moveTo>
                  <a:lnTo>
                    <a:pt x="0" y="1951"/>
                  </a:lnTo>
                  <a:cubicBezTo>
                    <a:pt x="0" y="1942"/>
                    <a:pt x="8" y="1934"/>
                    <a:pt x="17" y="1934"/>
                  </a:cubicBezTo>
                  <a:cubicBezTo>
                    <a:pt x="26" y="1934"/>
                    <a:pt x="33" y="1942"/>
                    <a:pt x="33" y="1951"/>
                  </a:cubicBezTo>
                  <a:cubicBezTo>
                    <a:pt x="33" y="1960"/>
                    <a:pt x="26" y="1968"/>
                    <a:pt x="17" y="1968"/>
                  </a:cubicBezTo>
                  <a:cubicBezTo>
                    <a:pt x="8" y="1968"/>
                    <a:pt x="0" y="1960"/>
                    <a:pt x="0" y="1951"/>
                  </a:cubicBezTo>
                  <a:close/>
                  <a:moveTo>
                    <a:pt x="0" y="1884"/>
                  </a:moveTo>
                  <a:lnTo>
                    <a:pt x="0" y="1884"/>
                  </a:lnTo>
                  <a:cubicBezTo>
                    <a:pt x="0" y="1875"/>
                    <a:pt x="8" y="1868"/>
                    <a:pt x="17" y="1868"/>
                  </a:cubicBezTo>
                  <a:cubicBezTo>
                    <a:pt x="26" y="1868"/>
                    <a:pt x="33" y="1875"/>
                    <a:pt x="33" y="1884"/>
                  </a:cubicBezTo>
                  <a:cubicBezTo>
                    <a:pt x="33" y="1894"/>
                    <a:pt x="26" y="1901"/>
                    <a:pt x="17" y="1901"/>
                  </a:cubicBezTo>
                  <a:cubicBezTo>
                    <a:pt x="8" y="1901"/>
                    <a:pt x="0" y="1894"/>
                    <a:pt x="0" y="1884"/>
                  </a:cubicBezTo>
                  <a:close/>
                  <a:moveTo>
                    <a:pt x="0" y="1818"/>
                  </a:moveTo>
                  <a:lnTo>
                    <a:pt x="0" y="1818"/>
                  </a:lnTo>
                  <a:cubicBezTo>
                    <a:pt x="0" y="1808"/>
                    <a:pt x="8" y="1801"/>
                    <a:pt x="17" y="1801"/>
                  </a:cubicBezTo>
                  <a:cubicBezTo>
                    <a:pt x="26" y="1801"/>
                    <a:pt x="33" y="1808"/>
                    <a:pt x="33" y="1818"/>
                  </a:cubicBezTo>
                  <a:cubicBezTo>
                    <a:pt x="33" y="1827"/>
                    <a:pt x="26" y="1834"/>
                    <a:pt x="17" y="1834"/>
                  </a:cubicBezTo>
                  <a:cubicBezTo>
                    <a:pt x="8" y="1834"/>
                    <a:pt x="0" y="1827"/>
                    <a:pt x="0" y="1818"/>
                  </a:cubicBezTo>
                  <a:close/>
                  <a:moveTo>
                    <a:pt x="0" y="1751"/>
                  </a:moveTo>
                  <a:lnTo>
                    <a:pt x="0" y="1751"/>
                  </a:lnTo>
                  <a:cubicBezTo>
                    <a:pt x="0" y="1742"/>
                    <a:pt x="8" y="1734"/>
                    <a:pt x="17" y="1734"/>
                  </a:cubicBezTo>
                  <a:cubicBezTo>
                    <a:pt x="26" y="1734"/>
                    <a:pt x="33" y="1742"/>
                    <a:pt x="33" y="1751"/>
                  </a:cubicBezTo>
                  <a:cubicBezTo>
                    <a:pt x="33" y="1760"/>
                    <a:pt x="26" y="1768"/>
                    <a:pt x="17" y="1768"/>
                  </a:cubicBezTo>
                  <a:cubicBezTo>
                    <a:pt x="8" y="1768"/>
                    <a:pt x="0" y="1760"/>
                    <a:pt x="0" y="1751"/>
                  </a:cubicBezTo>
                  <a:close/>
                  <a:moveTo>
                    <a:pt x="0" y="1684"/>
                  </a:moveTo>
                  <a:lnTo>
                    <a:pt x="0" y="1684"/>
                  </a:lnTo>
                  <a:cubicBezTo>
                    <a:pt x="0" y="1675"/>
                    <a:pt x="8" y="1668"/>
                    <a:pt x="17" y="1668"/>
                  </a:cubicBezTo>
                  <a:cubicBezTo>
                    <a:pt x="26" y="1668"/>
                    <a:pt x="33" y="1675"/>
                    <a:pt x="33" y="1684"/>
                  </a:cubicBezTo>
                  <a:cubicBezTo>
                    <a:pt x="33" y="1694"/>
                    <a:pt x="26" y="1701"/>
                    <a:pt x="17" y="1701"/>
                  </a:cubicBezTo>
                  <a:cubicBezTo>
                    <a:pt x="8" y="1701"/>
                    <a:pt x="0" y="1694"/>
                    <a:pt x="0" y="1684"/>
                  </a:cubicBezTo>
                  <a:close/>
                  <a:moveTo>
                    <a:pt x="0" y="1618"/>
                  </a:moveTo>
                  <a:lnTo>
                    <a:pt x="0" y="1618"/>
                  </a:lnTo>
                  <a:cubicBezTo>
                    <a:pt x="0" y="1608"/>
                    <a:pt x="8" y="1601"/>
                    <a:pt x="17" y="1601"/>
                  </a:cubicBezTo>
                  <a:cubicBezTo>
                    <a:pt x="26" y="1601"/>
                    <a:pt x="33" y="1608"/>
                    <a:pt x="33" y="1618"/>
                  </a:cubicBezTo>
                  <a:cubicBezTo>
                    <a:pt x="33" y="1627"/>
                    <a:pt x="26" y="1634"/>
                    <a:pt x="17" y="1634"/>
                  </a:cubicBezTo>
                  <a:cubicBezTo>
                    <a:pt x="8" y="1634"/>
                    <a:pt x="0" y="1627"/>
                    <a:pt x="0" y="1618"/>
                  </a:cubicBezTo>
                  <a:close/>
                  <a:moveTo>
                    <a:pt x="0" y="1551"/>
                  </a:moveTo>
                  <a:lnTo>
                    <a:pt x="0" y="1551"/>
                  </a:lnTo>
                  <a:cubicBezTo>
                    <a:pt x="0" y="1542"/>
                    <a:pt x="8" y="1534"/>
                    <a:pt x="17" y="1534"/>
                  </a:cubicBezTo>
                  <a:cubicBezTo>
                    <a:pt x="26" y="1534"/>
                    <a:pt x="33" y="1542"/>
                    <a:pt x="33" y="1551"/>
                  </a:cubicBezTo>
                  <a:cubicBezTo>
                    <a:pt x="33" y="1560"/>
                    <a:pt x="26" y="1568"/>
                    <a:pt x="17" y="1568"/>
                  </a:cubicBezTo>
                  <a:cubicBezTo>
                    <a:pt x="8" y="1568"/>
                    <a:pt x="0" y="1560"/>
                    <a:pt x="0" y="1551"/>
                  </a:cubicBezTo>
                  <a:close/>
                  <a:moveTo>
                    <a:pt x="0" y="1484"/>
                  </a:moveTo>
                  <a:lnTo>
                    <a:pt x="0" y="1484"/>
                  </a:lnTo>
                  <a:cubicBezTo>
                    <a:pt x="0" y="1475"/>
                    <a:pt x="8" y="1468"/>
                    <a:pt x="17" y="1468"/>
                  </a:cubicBezTo>
                  <a:cubicBezTo>
                    <a:pt x="26" y="1468"/>
                    <a:pt x="33" y="1475"/>
                    <a:pt x="33" y="1484"/>
                  </a:cubicBezTo>
                  <a:cubicBezTo>
                    <a:pt x="33" y="1493"/>
                    <a:pt x="26" y="1501"/>
                    <a:pt x="17" y="1501"/>
                  </a:cubicBezTo>
                  <a:cubicBezTo>
                    <a:pt x="8" y="1501"/>
                    <a:pt x="0" y="1493"/>
                    <a:pt x="0" y="1484"/>
                  </a:cubicBezTo>
                  <a:close/>
                  <a:moveTo>
                    <a:pt x="0" y="1418"/>
                  </a:moveTo>
                  <a:lnTo>
                    <a:pt x="0" y="1417"/>
                  </a:lnTo>
                  <a:cubicBezTo>
                    <a:pt x="0" y="1408"/>
                    <a:pt x="8" y="1401"/>
                    <a:pt x="17" y="1401"/>
                  </a:cubicBezTo>
                  <a:cubicBezTo>
                    <a:pt x="26" y="1401"/>
                    <a:pt x="33" y="1408"/>
                    <a:pt x="33" y="1417"/>
                  </a:cubicBezTo>
                  <a:lnTo>
                    <a:pt x="33" y="1418"/>
                  </a:lnTo>
                  <a:cubicBezTo>
                    <a:pt x="33" y="1427"/>
                    <a:pt x="26" y="1434"/>
                    <a:pt x="17" y="1434"/>
                  </a:cubicBezTo>
                  <a:cubicBezTo>
                    <a:pt x="8" y="1434"/>
                    <a:pt x="0" y="1427"/>
                    <a:pt x="0" y="1418"/>
                  </a:cubicBezTo>
                  <a:close/>
                  <a:moveTo>
                    <a:pt x="0" y="1351"/>
                  </a:moveTo>
                  <a:lnTo>
                    <a:pt x="0" y="1351"/>
                  </a:lnTo>
                  <a:cubicBezTo>
                    <a:pt x="0" y="1342"/>
                    <a:pt x="8" y="1334"/>
                    <a:pt x="17" y="1334"/>
                  </a:cubicBezTo>
                  <a:cubicBezTo>
                    <a:pt x="26" y="1334"/>
                    <a:pt x="33" y="1342"/>
                    <a:pt x="33" y="1351"/>
                  </a:cubicBezTo>
                  <a:cubicBezTo>
                    <a:pt x="33" y="1360"/>
                    <a:pt x="26" y="1367"/>
                    <a:pt x="17" y="1367"/>
                  </a:cubicBezTo>
                  <a:cubicBezTo>
                    <a:pt x="8" y="1367"/>
                    <a:pt x="0" y="1360"/>
                    <a:pt x="0" y="1351"/>
                  </a:cubicBezTo>
                  <a:close/>
                  <a:moveTo>
                    <a:pt x="0" y="1284"/>
                  </a:moveTo>
                  <a:lnTo>
                    <a:pt x="0" y="1284"/>
                  </a:lnTo>
                  <a:cubicBezTo>
                    <a:pt x="0" y="1275"/>
                    <a:pt x="8" y="1267"/>
                    <a:pt x="17" y="1267"/>
                  </a:cubicBezTo>
                  <a:cubicBezTo>
                    <a:pt x="26" y="1267"/>
                    <a:pt x="33" y="1275"/>
                    <a:pt x="33" y="1284"/>
                  </a:cubicBezTo>
                  <a:cubicBezTo>
                    <a:pt x="33" y="1293"/>
                    <a:pt x="26" y="1301"/>
                    <a:pt x="17" y="1301"/>
                  </a:cubicBezTo>
                  <a:cubicBezTo>
                    <a:pt x="8" y="1301"/>
                    <a:pt x="0" y="1293"/>
                    <a:pt x="0" y="1284"/>
                  </a:cubicBezTo>
                  <a:close/>
                  <a:moveTo>
                    <a:pt x="0" y="1217"/>
                  </a:moveTo>
                  <a:lnTo>
                    <a:pt x="0" y="1217"/>
                  </a:lnTo>
                  <a:cubicBezTo>
                    <a:pt x="0" y="1208"/>
                    <a:pt x="8" y="1201"/>
                    <a:pt x="17" y="1201"/>
                  </a:cubicBezTo>
                  <a:cubicBezTo>
                    <a:pt x="26" y="1201"/>
                    <a:pt x="33" y="1208"/>
                    <a:pt x="33" y="1217"/>
                  </a:cubicBezTo>
                  <a:cubicBezTo>
                    <a:pt x="33" y="1227"/>
                    <a:pt x="26" y="1234"/>
                    <a:pt x="17" y="1234"/>
                  </a:cubicBezTo>
                  <a:cubicBezTo>
                    <a:pt x="8" y="1234"/>
                    <a:pt x="0" y="1227"/>
                    <a:pt x="0" y="1217"/>
                  </a:cubicBezTo>
                  <a:close/>
                  <a:moveTo>
                    <a:pt x="0" y="1151"/>
                  </a:moveTo>
                  <a:lnTo>
                    <a:pt x="0" y="1151"/>
                  </a:lnTo>
                  <a:cubicBezTo>
                    <a:pt x="0" y="1141"/>
                    <a:pt x="8" y="1134"/>
                    <a:pt x="17" y="1134"/>
                  </a:cubicBezTo>
                  <a:cubicBezTo>
                    <a:pt x="26" y="1134"/>
                    <a:pt x="33" y="1141"/>
                    <a:pt x="33" y="1151"/>
                  </a:cubicBezTo>
                  <a:cubicBezTo>
                    <a:pt x="33" y="1160"/>
                    <a:pt x="26" y="1167"/>
                    <a:pt x="17" y="1167"/>
                  </a:cubicBezTo>
                  <a:cubicBezTo>
                    <a:pt x="8" y="1167"/>
                    <a:pt x="0" y="1160"/>
                    <a:pt x="0" y="1151"/>
                  </a:cubicBezTo>
                  <a:close/>
                  <a:moveTo>
                    <a:pt x="0" y="1084"/>
                  </a:moveTo>
                  <a:lnTo>
                    <a:pt x="0" y="1084"/>
                  </a:lnTo>
                  <a:cubicBezTo>
                    <a:pt x="0" y="1075"/>
                    <a:pt x="8" y="1067"/>
                    <a:pt x="17" y="1067"/>
                  </a:cubicBezTo>
                  <a:cubicBezTo>
                    <a:pt x="26" y="1067"/>
                    <a:pt x="33" y="1075"/>
                    <a:pt x="33" y="1084"/>
                  </a:cubicBezTo>
                  <a:cubicBezTo>
                    <a:pt x="33" y="1093"/>
                    <a:pt x="26" y="1101"/>
                    <a:pt x="17" y="1101"/>
                  </a:cubicBezTo>
                  <a:cubicBezTo>
                    <a:pt x="8" y="1101"/>
                    <a:pt x="0" y="1093"/>
                    <a:pt x="0" y="1084"/>
                  </a:cubicBezTo>
                  <a:close/>
                  <a:moveTo>
                    <a:pt x="0" y="1017"/>
                  </a:moveTo>
                  <a:lnTo>
                    <a:pt x="0" y="1017"/>
                  </a:lnTo>
                  <a:cubicBezTo>
                    <a:pt x="0" y="1008"/>
                    <a:pt x="8" y="1001"/>
                    <a:pt x="17" y="1001"/>
                  </a:cubicBezTo>
                  <a:cubicBezTo>
                    <a:pt x="26" y="1001"/>
                    <a:pt x="33" y="1008"/>
                    <a:pt x="33" y="1017"/>
                  </a:cubicBezTo>
                  <a:cubicBezTo>
                    <a:pt x="33" y="1027"/>
                    <a:pt x="26" y="1034"/>
                    <a:pt x="17" y="1034"/>
                  </a:cubicBezTo>
                  <a:cubicBezTo>
                    <a:pt x="8" y="1034"/>
                    <a:pt x="0" y="1027"/>
                    <a:pt x="0" y="1017"/>
                  </a:cubicBezTo>
                  <a:close/>
                  <a:moveTo>
                    <a:pt x="0" y="951"/>
                  </a:moveTo>
                  <a:lnTo>
                    <a:pt x="0" y="951"/>
                  </a:lnTo>
                  <a:cubicBezTo>
                    <a:pt x="0" y="941"/>
                    <a:pt x="8" y="934"/>
                    <a:pt x="17" y="934"/>
                  </a:cubicBezTo>
                  <a:cubicBezTo>
                    <a:pt x="26" y="934"/>
                    <a:pt x="33" y="941"/>
                    <a:pt x="33" y="951"/>
                  </a:cubicBezTo>
                  <a:cubicBezTo>
                    <a:pt x="33" y="960"/>
                    <a:pt x="26" y="967"/>
                    <a:pt x="17" y="967"/>
                  </a:cubicBezTo>
                  <a:cubicBezTo>
                    <a:pt x="8" y="967"/>
                    <a:pt x="0" y="960"/>
                    <a:pt x="0" y="951"/>
                  </a:cubicBezTo>
                  <a:close/>
                  <a:moveTo>
                    <a:pt x="0" y="884"/>
                  </a:moveTo>
                  <a:lnTo>
                    <a:pt x="0" y="884"/>
                  </a:lnTo>
                  <a:cubicBezTo>
                    <a:pt x="0" y="875"/>
                    <a:pt x="8" y="867"/>
                    <a:pt x="17" y="867"/>
                  </a:cubicBezTo>
                  <a:cubicBezTo>
                    <a:pt x="26" y="867"/>
                    <a:pt x="33" y="875"/>
                    <a:pt x="33" y="884"/>
                  </a:cubicBezTo>
                  <a:cubicBezTo>
                    <a:pt x="33" y="893"/>
                    <a:pt x="26" y="901"/>
                    <a:pt x="17" y="901"/>
                  </a:cubicBezTo>
                  <a:cubicBezTo>
                    <a:pt x="8" y="901"/>
                    <a:pt x="0" y="893"/>
                    <a:pt x="0" y="884"/>
                  </a:cubicBezTo>
                  <a:close/>
                  <a:moveTo>
                    <a:pt x="0" y="817"/>
                  </a:moveTo>
                  <a:lnTo>
                    <a:pt x="0" y="817"/>
                  </a:lnTo>
                  <a:cubicBezTo>
                    <a:pt x="0" y="808"/>
                    <a:pt x="8" y="801"/>
                    <a:pt x="17" y="801"/>
                  </a:cubicBezTo>
                  <a:cubicBezTo>
                    <a:pt x="26" y="801"/>
                    <a:pt x="33" y="808"/>
                    <a:pt x="33" y="817"/>
                  </a:cubicBezTo>
                  <a:cubicBezTo>
                    <a:pt x="33" y="826"/>
                    <a:pt x="26" y="834"/>
                    <a:pt x="17" y="834"/>
                  </a:cubicBezTo>
                  <a:cubicBezTo>
                    <a:pt x="8" y="834"/>
                    <a:pt x="0" y="826"/>
                    <a:pt x="0" y="817"/>
                  </a:cubicBezTo>
                  <a:close/>
                  <a:moveTo>
                    <a:pt x="0" y="751"/>
                  </a:moveTo>
                  <a:lnTo>
                    <a:pt x="0" y="751"/>
                  </a:lnTo>
                  <a:cubicBezTo>
                    <a:pt x="0" y="741"/>
                    <a:pt x="8" y="734"/>
                    <a:pt x="17" y="734"/>
                  </a:cubicBezTo>
                  <a:cubicBezTo>
                    <a:pt x="26" y="734"/>
                    <a:pt x="33" y="741"/>
                    <a:pt x="33" y="751"/>
                  </a:cubicBezTo>
                  <a:cubicBezTo>
                    <a:pt x="33" y="760"/>
                    <a:pt x="26" y="767"/>
                    <a:pt x="17" y="767"/>
                  </a:cubicBezTo>
                  <a:cubicBezTo>
                    <a:pt x="8" y="767"/>
                    <a:pt x="0" y="760"/>
                    <a:pt x="0" y="751"/>
                  </a:cubicBezTo>
                  <a:close/>
                  <a:moveTo>
                    <a:pt x="0" y="684"/>
                  </a:moveTo>
                  <a:lnTo>
                    <a:pt x="0" y="684"/>
                  </a:lnTo>
                  <a:cubicBezTo>
                    <a:pt x="0" y="675"/>
                    <a:pt x="8" y="667"/>
                    <a:pt x="17" y="667"/>
                  </a:cubicBezTo>
                  <a:cubicBezTo>
                    <a:pt x="26" y="667"/>
                    <a:pt x="33" y="675"/>
                    <a:pt x="33" y="684"/>
                  </a:cubicBezTo>
                  <a:cubicBezTo>
                    <a:pt x="33" y="693"/>
                    <a:pt x="26" y="701"/>
                    <a:pt x="17" y="701"/>
                  </a:cubicBezTo>
                  <a:cubicBezTo>
                    <a:pt x="8" y="701"/>
                    <a:pt x="0" y="693"/>
                    <a:pt x="0" y="684"/>
                  </a:cubicBezTo>
                  <a:close/>
                  <a:moveTo>
                    <a:pt x="0" y="617"/>
                  </a:moveTo>
                  <a:lnTo>
                    <a:pt x="0" y="617"/>
                  </a:lnTo>
                  <a:cubicBezTo>
                    <a:pt x="0" y="608"/>
                    <a:pt x="8" y="600"/>
                    <a:pt x="17" y="600"/>
                  </a:cubicBezTo>
                  <a:cubicBezTo>
                    <a:pt x="26" y="600"/>
                    <a:pt x="33" y="608"/>
                    <a:pt x="33" y="617"/>
                  </a:cubicBezTo>
                  <a:cubicBezTo>
                    <a:pt x="33" y="626"/>
                    <a:pt x="26" y="634"/>
                    <a:pt x="17" y="634"/>
                  </a:cubicBezTo>
                  <a:cubicBezTo>
                    <a:pt x="8" y="634"/>
                    <a:pt x="0" y="626"/>
                    <a:pt x="0" y="617"/>
                  </a:cubicBezTo>
                  <a:close/>
                  <a:moveTo>
                    <a:pt x="0" y="550"/>
                  </a:moveTo>
                  <a:lnTo>
                    <a:pt x="0" y="550"/>
                  </a:lnTo>
                  <a:cubicBezTo>
                    <a:pt x="0" y="541"/>
                    <a:pt x="8" y="534"/>
                    <a:pt x="17" y="534"/>
                  </a:cubicBezTo>
                  <a:cubicBezTo>
                    <a:pt x="26" y="534"/>
                    <a:pt x="33" y="541"/>
                    <a:pt x="33" y="550"/>
                  </a:cubicBezTo>
                  <a:cubicBezTo>
                    <a:pt x="33" y="560"/>
                    <a:pt x="26" y="567"/>
                    <a:pt x="17" y="567"/>
                  </a:cubicBezTo>
                  <a:cubicBezTo>
                    <a:pt x="8" y="567"/>
                    <a:pt x="0" y="560"/>
                    <a:pt x="0" y="550"/>
                  </a:cubicBezTo>
                  <a:close/>
                  <a:moveTo>
                    <a:pt x="0" y="484"/>
                  </a:moveTo>
                  <a:lnTo>
                    <a:pt x="0" y="484"/>
                  </a:lnTo>
                  <a:cubicBezTo>
                    <a:pt x="0" y="475"/>
                    <a:pt x="8" y="467"/>
                    <a:pt x="17" y="467"/>
                  </a:cubicBezTo>
                  <a:cubicBezTo>
                    <a:pt x="26" y="467"/>
                    <a:pt x="33" y="475"/>
                    <a:pt x="33" y="484"/>
                  </a:cubicBezTo>
                  <a:cubicBezTo>
                    <a:pt x="33" y="493"/>
                    <a:pt x="26" y="500"/>
                    <a:pt x="17" y="500"/>
                  </a:cubicBezTo>
                  <a:cubicBezTo>
                    <a:pt x="8" y="500"/>
                    <a:pt x="0" y="493"/>
                    <a:pt x="0" y="484"/>
                  </a:cubicBezTo>
                  <a:close/>
                  <a:moveTo>
                    <a:pt x="0" y="417"/>
                  </a:moveTo>
                  <a:lnTo>
                    <a:pt x="0" y="417"/>
                  </a:lnTo>
                  <a:cubicBezTo>
                    <a:pt x="0" y="408"/>
                    <a:pt x="8" y="400"/>
                    <a:pt x="17" y="400"/>
                  </a:cubicBezTo>
                  <a:cubicBezTo>
                    <a:pt x="26" y="400"/>
                    <a:pt x="33" y="408"/>
                    <a:pt x="33" y="417"/>
                  </a:cubicBezTo>
                  <a:cubicBezTo>
                    <a:pt x="33" y="426"/>
                    <a:pt x="26" y="434"/>
                    <a:pt x="17" y="434"/>
                  </a:cubicBezTo>
                  <a:cubicBezTo>
                    <a:pt x="8" y="434"/>
                    <a:pt x="0" y="426"/>
                    <a:pt x="0" y="417"/>
                  </a:cubicBezTo>
                  <a:close/>
                  <a:moveTo>
                    <a:pt x="0" y="350"/>
                  </a:moveTo>
                  <a:lnTo>
                    <a:pt x="0" y="350"/>
                  </a:lnTo>
                  <a:cubicBezTo>
                    <a:pt x="0" y="341"/>
                    <a:pt x="8" y="334"/>
                    <a:pt x="17" y="334"/>
                  </a:cubicBezTo>
                  <a:cubicBezTo>
                    <a:pt x="26" y="334"/>
                    <a:pt x="33" y="341"/>
                    <a:pt x="33" y="350"/>
                  </a:cubicBezTo>
                  <a:cubicBezTo>
                    <a:pt x="33" y="360"/>
                    <a:pt x="26" y="367"/>
                    <a:pt x="17" y="367"/>
                  </a:cubicBezTo>
                  <a:cubicBezTo>
                    <a:pt x="8" y="367"/>
                    <a:pt x="0" y="360"/>
                    <a:pt x="0" y="350"/>
                  </a:cubicBezTo>
                  <a:close/>
                  <a:moveTo>
                    <a:pt x="0" y="284"/>
                  </a:moveTo>
                  <a:lnTo>
                    <a:pt x="0" y="284"/>
                  </a:lnTo>
                  <a:cubicBezTo>
                    <a:pt x="0" y="274"/>
                    <a:pt x="8" y="267"/>
                    <a:pt x="17" y="267"/>
                  </a:cubicBezTo>
                  <a:cubicBezTo>
                    <a:pt x="26" y="267"/>
                    <a:pt x="33" y="274"/>
                    <a:pt x="33" y="284"/>
                  </a:cubicBezTo>
                  <a:cubicBezTo>
                    <a:pt x="33" y="293"/>
                    <a:pt x="26" y="300"/>
                    <a:pt x="17" y="300"/>
                  </a:cubicBezTo>
                  <a:cubicBezTo>
                    <a:pt x="8" y="300"/>
                    <a:pt x="0" y="293"/>
                    <a:pt x="0" y="284"/>
                  </a:cubicBezTo>
                  <a:close/>
                  <a:moveTo>
                    <a:pt x="0" y="217"/>
                  </a:moveTo>
                  <a:lnTo>
                    <a:pt x="0" y="217"/>
                  </a:lnTo>
                  <a:cubicBezTo>
                    <a:pt x="0" y="208"/>
                    <a:pt x="8" y="200"/>
                    <a:pt x="17" y="200"/>
                  </a:cubicBezTo>
                  <a:cubicBezTo>
                    <a:pt x="26" y="200"/>
                    <a:pt x="33" y="208"/>
                    <a:pt x="33" y="217"/>
                  </a:cubicBezTo>
                  <a:cubicBezTo>
                    <a:pt x="33" y="226"/>
                    <a:pt x="26" y="234"/>
                    <a:pt x="17" y="234"/>
                  </a:cubicBezTo>
                  <a:cubicBezTo>
                    <a:pt x="8" y="234"/>
                    <a:pt x="0" y="226"/>
                    <a:pt x="0" y="217"/>
                  </a:cubicBezTo>
                  <a:close/>
                  <a:moveTo>
                    <a:pt x="0" y="150"/>
                  </a:moveTo>
                  <a:lnTo>
                    <a:pt x="0" y="150"/>
                  </a:lnTo>
                  <a:cubicBezTo>
                    <a:pt x="0" y="141"/>
                    <a:pt x="8" y="134"/>
                    <a:pt x="17" y="134"/>
                  </a:cubicBezTo>
                  <a:cubicBezTo>
                    <a:pt x="26" y="134"/>
                    <a:pt x="33" y="141"/>
                    <a:pt x="33" y="150"/>
                  </a:cubicBezTo>
                  <a:cubicBezTo>
                    <a:pt x="33" y="159"/>
                    <a:pt x="26" y="167"/>
                    <a:pt x="17" y="167"/>
                  </a:cubicBezTo>
                  <a:cubicBezTo>
                    <a:pt x="8" y="167"/>
                    <a:pt x="0" y="159"/>
                    <a:pt x="0" y="150"/>
                  </a:cubicBezTo>
                  <a:close/>
                  <a:moveTo>
                    <a:pt x="0" y="84"/>
                  </a:moveTo>
                  <a:lnTo>
                    <a:pt x="0" y="84"/>
                  </a:lnTo>
                  <a:cubicBezTo>
                    <a:pt x="0" y="74"/>
                    <a:pt x="8" y="67"/>
                    <a:pt x="17" y="67"/>
                  </a:cubicBezTo>
                  <a:cubicBezTo>
                    <a:pt x="26" y="67"/>
                    <a:pt x="33" y="74"/>
                    <a:pt x="33" y="84"/>
                  </a:cubicBezTo>
                  <a:cubicBezTo>
                    <a:pt x="33" y="93"/>
                    <a:pt x="26" y="100"/>
                    <a:pt x="17" y="100"/>
                  </a:cubicBezTo>
                  <a:cubicBezTo>
                    <a:pt x="8" y="100"/>
                    <a:pt x="0" y="93"/>
                    <a:pt x="0" y="84"/>
                  </a:cubicBezTo>
                  <a:close/>
                  <a:moveTo>
                    <a:pt x="0" y="17"/>
                  </a:moveTo>
                  <a:lnTo>
                    <a:pt x="0" y="17"/>
                  </a:ln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4"/>
                    <a:pt x="17" y="34"/>
                  </a:cubicBezTo>
                  <a:cubicBezTo>
                    <a:pt x="8" y="34"/>
                    <a:pt x="0" y="26"/>
                    <a:pt x="0" y="17"/>
                  </a:cubicBezTo>
                  <a:close/>
                </a:path>
              </a:pathLst>
            </a:custGeom>
            <a:solidFill>
              <a:srgbClr val="000000"/>
            </a:solidFill>
            <a:ln w="1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19163" name="Group 1253"/>
            <p:cNvGrpSpPr>
              <a:grpSpLocks/>
            </p:cNvGrpSpPr>
            <p:nvPr/>
          </p:nvGrpSpPr>
          <p:grpSpPr bwMode="auto">
            <a:xfrm>
              <a:off x="3373" y="2405"/>
              <a:ext cx="60" cy="52"/>
              <a:chOff x="3373" y="2405"/>
              <a:chExt cx="60" cy="52"/>
            </a:xfrm>
          </p:grpSpPr>
          <p:sp>
            <p:nvSpPr>
              <p:cNvPr id="19683" name="Oval 1251"/>
              <p:cNvSpPr>
                <a:spLocks noChangeArrowheads="1"/>
              </p:cNvSpPr>
              <p:nvPr/>
            </p:nvSpPr>
            <p:spPr bwMode="auto">
              <a:xfrm>
                <a:off x="3373" y="2405"/>
                <a:ext cx="60" cy="52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CC0000"/>
                  </a:buClr>
                  <a:buSzPct val="120000"/>
                  <a:buFont typeface="Wingdings" panose="05000000000000000000" pitchFamily="2" charset="2"/>
                  <a:buChar char="F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33CC33"/>
                  </a:buClr>
                  <a:buFont typeface="Wingdings" panose="05000000000000000000" pitchFamily="2" charset="2"/>
                  <a:buChar char="Ø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l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3pPr>
                <a:lvl4pPr marL="1600200" indent="-228600">
                  <a:spcBef>
                    <a:spcPct val="20000"/>
                  </a:spcBef>
                  <a:buSzPct val="90000"/>
                  <a:buFont typeface="Wingdings" panose="05000000000000000000" pitchFamily="2" charset="2"/>
                  <a:buChar char="p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spcBef>
                    <a:spcPct val="20000"/>
                  </a:spcBef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en-US" sz="1800">
                  <a:ea typeface="宋体" panose="02010600030101010101" pitchFamily="2" charset="-122"/>
                </a:endParaRPr>
              </a:p>
            </p:txBody>
          </p:sp>
          <p:sp>
            <p:nvSpPr>
              <p:cNvPr id="19684" name="Oval 1252"/>
              <p:cNvSpPr>
                <a:spLocks noChangeArrowheads="1"/>
              </p:cNvSpPr>
              <p:nvPr/>
            </p:nvSpPr>
            <p:spPr bwMode="auto">
              <a:xfrm>
                <a:off x="3373" y="2405"/>
                <a:ext cx="60" cy="52"/>
              </a:xfrm>
              <a:prstGeom prst="ellipse">
                <a:avLst/>
              </a:prstGeom>
              <a:noFill/>
              <a:ln w="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CC0000"/>
                  </a:buClr>
                  <a:buSzPct val="120000"/>
                  <a:buFont typeface="Wingdings" panose="05000000000000000000" pitchFamily="2" charset="2"/>
                  <a:buChar char="F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33CC33"/>
                  </a:buClr>
                  <a:buFont typeface="Wingdings" panose="05000000000000000000" pitchFamily="2" charset="2"/>
                  <a:buChar char="Ø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l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3pPr>
                <a:lvl4pPr marL="1600200" indent="-228600">
                  <a:spcBef>
                    <a:spcPct val="20000"/>
                  </a:spcBef>
                  <a:buSzPct val="90000"/>
                  <a:buFont typeface="Wingdings" panose="05000000000000000000" pitchFamily="2" charset="2"/>
                  <a:buChar char="p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spcBef>
                    <a:spcPct val="20000"/>
                  </a:spcBef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en-US" sz="1800"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19164" name="Rectangle 1254"/>
            <p:cNvSpPr>
              <a:spLocks noChangeArrowheads="1"/>
            </p:cNvSpPr>
            <p:nvPr/>
          </p:nvSpPr>
          <p:spPr bwMode="auto">
            <a:xfrm>
              <a:off x="3386" y="2404"/>
              <a:ext cx="34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CC0000"/>
                </a:buClr>
                <a:buSzPct val="120000"/>
                <a:buFont typeface="Wingdings" panose="05000000000000000000" pitchFamily="2" charset="2"/>
                <a:buChar char="F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3CC33"/>
                </a:buClr>
                <a:buFont typeface="Wingdings" panose="05000000000000000000" pitchFamily="2" charset="2"/>
                <a:buChar char="Ø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spcBef>
                  <a:spcPct val="20000"/>
                </a:spcBef>
                <a:buSzPct val="90000"/>
                <a:buFont typeface="Wingdings" panose="05000000000000000000" pitchFamily="2" charset="2"/>
                <a:buChar char="p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zh-CN" altLang="zh-CN" sz="70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L</a:t>
              </a:r>
              <a:endParaRPr lang="zh-CN" altLang="zh-CN" sz="1800">
                <a:ea typeface="宋体" panose="02010600030101010101" pitchFamily="2" charset="-122"/>
              </a:endParaRPr>
            </a:p>
          </p:txBody>
        </p:sp>
        <p:sp>
          <p:nvSpPr>
            <p:cNvPr id="19165" name="Rectangle 1255"/>
            <p:cNvSpPr>
              <a:spLocks noChangeArrowheads="1"/>
            </p:cNvSpPr>
            <p:nvPr/>
          </p:nvSpPr>
          <p:spPr bwMode="auto">
            <a:xfrm>
              <a:off x="3424" y="2404"/>
              <a:ext cx="14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CC0000"/>
                </a:buClr>
                <a:buSzPct val="120000"/>
                <a:buFont typeface="Wingdings" panose="05000000000000000000" pitchFamily="2" charset="2"/>
                <a:buChar char="F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3CC33"/>
                </a:buClr>
                <a:buFont typeface="Wingdings" panose="05000000000000000000" pitchFamily="2" charset="2"/>
                <a:buChar char="Ø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spcBef>
                  <a:spcPct val="20000"/>
                </a:spcBef>
                <a:buSzPct val="90000"/>
                <a:buFont typeface="Wingdings" panose="05000000000000000000" pitchFamily="2" charset="2"/>
                <a:buChar char="p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zh-CN" altLang="zh-CN" sz="70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 </a:t>
              </a:r>
              <a:endParaRPr lang="zh-CN" altLang="zh-CN" sz="1800">
                <a:ea typeface="宋体" panose="02010600030101010101" pitchFamily="2" charset="-122"/>
              </a:endParaRPr>
            </a:p>
          </p:txBody>
        </p:sp>
        <p:sp>
          <p:nvSpPr>
            <p:cNvPr id="19166" name="Freeform 1256"/>
            <p:cNvSpPr>
              <a:spLocks noEditPoints="1"/>
            </p:cNvSpPr>
            <p:nvPr/>
          </p:nvSpPr>
          <p:spPr bwMode="auto">
            <a:xfrm>
              <a:off x="3302" y="2354"/>
              <a:ext cx="95" cy="3"/>
            </a:xfrm>
            <a:custGeom>
              <a:avLst/>
              <a:gdLst>
                <a:gd name="T0" fmla="*/ 0 w 900"/>
                <a:gd name="T1" fmla="*/ 0 h 33"/>
                <a:gd name="T2" fmla="*/ 0 w 900"/>
                <a:gd name="T3" fmla="*/ 0 h 33"/>
                <a:gd name="T4" fmla="*/ 0 w 900"/>
                <a:gd name="T5" fmla="*/ 0 h 33"/>
                <a:gd name="T6" fmla="*/ 1 w 900"/>
                <a:gd name="T7" fmla="*/ 0 h 33"/>
                <a:gd name="T8" fmla="*/ 1 w 900"/>
                <a:gd name="T9" fmla="*/ 0 h 33"/>
                <a:gd name="T10" fmla="*/ 1 w 900"/>
                <a:gd name="T11" fmla="*/ 0 h 33"/>
                <a:gd name="T12" fmla="*/ 1 w 900"/>
                <a:gd name="T13" fmla="*/ 0 h 33"/>
                <a:gd name="T14" fmla="*/ 2 w 900"/>
                <a:gd name="T15" fmla="*/ 0 h 33"/>
                <a:gd name="T16" fmla="*/ 2 w 900"/>
                <a:gd name="T17" fmla="*/ 0 h 33"/>
                <a:gd name="T18" fmla="*/ 1 w 900"/>
                <a:gd name="T19" fmla="*/ 0 h 33"/>
                <a:gd name="T20" fmla="*/ 2 w 900"/>
                <a:gd name="T21" fmla="*/ 0 h 33"/>
                <a:gd name="T22" fmla="*/ 3 w 900"/>
                <a:gd name="T23" fmla="*/ 0 h 33"/>
                <a:gd name="T24" fmla="*/ 2 w 900"/>
                <a:gd name="T25" fmla="*/ 0 h 33"/>
                <a:gd name="T26" fmla="*/ 2 w 900"/>
                <a:gd name="T27" fmla="*/ 0 h 33"/>
                <a:gd name="T28" fmla="*/ 3 w 900"/>
                <a:gd name="T29" fmla="*/ 0 h 33"/>
                <a:gd name="T30" fmla="*/ 3 w 900"/>
                <a:gd name="T31" fmla="*/ 0 h 33"/>
                <a:gd name="T32" fmla="*/ 3 w 900"/>
                <a:gd name="T33" fmla="*/ 0 h 33"/>
                <a:gd name="T34" fmla="*/ 4 w 900"/>
                <a:gd name="T35" fmla="*/ 0 h 33"/>
                <a:gd name="T36" fmla="*/ 4 w 900"/>
                <a:gd name="T37" fmla="*/ 0 h 33"/>
                <a:gd name="T38" fmla="*/ 4 w 900"/>
                <a:gd name="T39" fmla="*/ 0 h 33"/>
                <a:gd name="T40" fmla="*/ 4 w 900"/>
                <a:gd name="T41" fmla="*/ 0 h 33"/>
                <a:gd name="T42" fmla="*/ 5 w 900"/>
                <a:gd name="T43" fmla="*/ 0 h 33"/>
                <a:gd name="T44" fmla="*/ 5 w 900"/>
                <a:gd name="T45" fmla="*/ 0 h 33"/>
                <a:gd name="T46" fmla="*/ 4 w 900"/>
                <a:gd name="T47" fmla="*/ 0 h 33"/>
                <a:gd name="T48" fmla="*/ 5 w 900"/>
                <a:gd name="T49" fmla="*/ 0 h 33"/>
                <a:gd name="T50" fmla="*/ 6 w 900"/>
                <a:gd name="T51" fmla="*/ 0 h 33"/>
                <a:gd name="T52" fmla="*/ 5 w 900"/>
                <a:gd name="T53" fmla="*/ 0 h 33"/>
                <a:gd name="T54" fmla="*/ 5 w 900"/>
                <a:gd name="T55" fmla="*/ 0 h 33"/>
                <a:gd name="T56" fmla="*/ 6 w 900"/>
                <a:gd name="T57" fmla="*/ 0 h 33"/>
                <a:gd name="T58" fmla="*/ 6 w 900"/>
                <a:gd name="T59" fmla="*/ 0 h 33"/>
                <a:gd name="T60" fmla="*/ 6 w 900"/>
                <a:gd name="T61" fmla="*/ 0 h 33"/>
                <a:gd name="T62" fmla="*/ 7 w 900"/>
                <a:gd name="T63" fmla="*/ 0 h 33"/>
                <a:gd name="T64" fmla="*/ 7 w 900"/>
                <a:gd name="T65" fmla="*/ 0 h 33"/>
                <a:gd name="T66" fmla="*/ 7 w 900"/>
                <a:gd name="T67" fmla="*/ 0 h 33"/>
                <a:gd name="T68" fmla="*/ 7 w 900"/>
                <a:gd name="T69" fmla="*/ 0 h 33"/>
                <a:gd name="T70" fmla="*/ 8 w 900"/>
                <a:gd name="T71" fmla="*/ 0 h 33"/>
                <a:gd name="T72" fmla="*/ 8 w 900"/>
                <a:gd name="T73" fmla="*/ 0 h 33"/>
                <a:gd name="T74" fmla="*/ 7 w 900"/>
                <a:gd name="T75" fmla="*/ 0 h 33"/>
                <a:gd name="T76" fmla="*/ 8 w 900"/>
                <a:gd name="T77" fmla="*/ 0 h 33"/>
                <a:gd name="T78" fmla="*/ 9 w 900"/>
                <a:gd name="T79" fmla="*/ 0 h 33"/>
                <a:gd name="T80" fmla="*/ 8 w 900"/>
                <a:gd name="T81" fmla="*/ 0 h 33"/>
                <a:gd name="T82" fmla="*/ 8 w 900"/>
                <a:gd name="T83" fmla="*/ 0 h 33"/>
                <a:gd name="T84" fmla="*/ 9 w 900"/>
                <a:gd name="T85" fmla="*/ 0 h 33"/>
                <a:gd name="T86" fmla="*/ 9 w 900"/>
                <a:gd name="T87" fmla="*/ 0 h 33"/>
                <a:gd name="T88" fmla="*/ 9 w 900"/>
                <a:gd name="T89" fmla="*/ 0 h 33"/>
                <a:gd name="T90" fmla="*/ 10 w 900"/>
                <a:gd name="T91" fmla="*/ 0 h 33"/>
                <a:gd name="T92" fmla="*/ 10 w 900"/>
                <a:gd name="T93" fmla="*/ 0 h 33"/>
                <a:gd name="T94" fmla="*/ 10 w 900"/>
                <a:gd name="T95" fmla="*/ 0 h 33"/>
                <a:gd name="T96" fmla="*/ 10 w 900"/>
                <a:gd name="T97" fmla="*/ 0 h 3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900" h="33">
                  <a:moveTo>
                    <a:pt x="16" y="0"/>
                  </a:moveTo>
                  <a:lnTo>
                    <a:pt x="17" y="0"/>
                  </a:lnTo>
                  <a:cubicBezTo>
                    <a:pt x="26" y="0"/>
                    <a:pt x="33" y="7"/>
                    <a:pt x="33" y="16"/>
                  </a:cubicBezTo>
                  <a:cubicBezTo>
                    <a:pt x="33" y="26"/>
                    <a:pt x="26" y="33"/>
                    <a:pt x="17" y="33"/>
                  </a:cubicBezTo>
                  <a:lnTo>
                    <a:pt x="16" y="33"/>
                  </a:lnTo>
                  <a:cubicBezTo>
                    <a:pt x="7" y="33"/>
                    <a:pt x="0" y="26"/>
                    <a:pt x="0" y="16"/>
                  </a:cubicBezTo>
                  <a:cubicBezTo>
                    <a:pt x="0" y="7"/>
                    <a:pt x="7" y="0"/>
                    <a:pt x="16" y="0"/>
                  </a:cubicBezTo>
                  <a:close/>
                  <a:moveTo>
                    <a:pt x="83" y="0"/>
                  </a:moveTo>
                  <a:lnTo>
                    <a:pt x="83" y="0"/>
                  </a:lnTo>
                  <a:cubicBezTo>
                    <a:pt x="92" y="0"/>
                    <a:pt x="100" y="7"/>
                    <a:pt x="100" y="16"/>
                  </a:cubicBezTo>
                  <a:cubicBezTo>
                    <a:pt x="100" y="26"/>
                    <a:pt x="92" y="33"/>
                    <a:pt x="83" y="33"/>
                  </a:cubicBezTo>
                  <a:cubicBezTo>
                    <a:pt x="74" y="33"/>
                    <a:pt x="67" y="26"/>
                    <a:pt x="67" y="16"/>
                  </a:cubicBezTo>
                  <a:cubicBezTo>
                    <a:pt x="67" y="7"/>
                    <a:pt x="74" y="0"/>
                    <a:pt x="83" y="0"/>
                  </a:cubicBezTo>
                  <a:close/>
                  <a:moveTo>
                    <a:pt x="150" y="0"/>
                  </a:moveTo>
                  <a:lnTo>
                    <a:pt x="150" y="0"/>
                  </a:lnTo>
                  <a:cubicBezTo>
                    <a:pt x="159" y="0"/>
                    <a:pt x="167" y="7"/>
                    <a:pt x="167" y="16"/>
                  </a:cubicBezTo>
                  <a:cubicBezTo>
                    <a:pt x="167" y="26"/>
                    <a:pt x="159" y="33"/>
                    <a:pt x="150" y="33"/>
                  </a:cubicBezTo>
                  <a:cubicBezTo>
                    <a:pt x="141" y="33"/>
                    <a:pt x="133" y="26"/>
                    <a:pt x="133" y="16"/>
                  </a:cubicBezTo>
                  <a:cubicBezTo>
                    <a:pt x="133" y="7"/>
                    <a:pt x="141" y="0"/>
                    <a:pt x="150" y="0"/>
                  </a:cubicBezTo>
                  <a:close/>
                  <a:moveTo>
                    <a:pt x="217" y="0"/>
                  </a:moveTo>
                  <a:lnTo>
                    <a:pt x="217" y="0"/>
                  </a:lnTo>
                  <a:cubicBezTo>
                    <a:pt x="226" y="0"/>
                    <a:pt x="233" y="7"/>
                    <a:pt x="233" y="16"/>
                  </a:cubicBezTo>
                  <a:cubicBezTo>
                    <a:pt x="233" y="26"/>
                    <a:pt x="226" y="33"/>
                    <a:pt x="217" y="33"/>
                  </a:cubicBezTo>
                  <a:cubicBezTo>
                    <a:pt x="207" y="33"/>
                    <a:pt x="200" y="26"/>
                    <a:pt x="200" y="16"/>
                  </a:cubicBezTo>
                  <a:cubicBezTo>
                    <a:pt x="200" y="7"/>
                    <a:pt x="207" y="0"/>
                    <a:pt x="217" y="0"/>
                  </a:cubicBezTo>
                  <a:close/>
                  <a:moveTo>
                    <a:pt x="283" y="0"/>
                  </a:moveTo>
                  <a:lnTo>
                    <a:pt x="283" y="0"/>
                  </a:lnTo>
                  <a:cubicBezTo>
                    <a:pt x="293" y="0"/>
                    <a:pt x="300" y="7"/>
                    <a:pt x="300" y="16"/>
                  </a:cubicBezTo>
                  <a:cubicBezTo>
                    <a:pt x="300" y="26"/>
                    <a:pt x="293" y="33"/>
                    <a:pt x="283" y="33"/>
                  </a:cubicBezTo>
                  <a:cubicBezTo>
                    <a:pt x="274" y="33"/>
                    <a:pt x="267" y="26"/>
                    <a:pt x="267" y="16"/>
                  </a:cubicBezTo>
                  <a:cubicBezTo>
                    <a:pt x="267" y="7"/>
                    <a:pt x="274" y="0"/>
                    <a:pt x="283" y="0"/>
                  </a:cubicBezTo>
                  <a:close/>
                  <a:moveTo>
                    <a:pt x="350" y="0"/>
                  </a:moveTo>
                  <a:lnTo>
                    <a:pt x="350" y="0"/>
                  </a:lnTo>
                  <a:cubicBezTo>
                    <a:pt x="359" y="0"/>
                    <a:pt x="367" y="7"/>
                    <a:pt x="367" y="16"/>
                  </a:cubicBezTo>
                  <a:cubicBezTo>
                    <a:pt x="367" y="26"/>
                    <a:pt x="359" y="33"/>
                    <a:pt x="350" y="33"/>
                  </a:cubicBezTo>
                  <a:cubicBezTo>
                    <a:pt x="341" y="33"/>
                    <a:pt x="333" y="26"/>
                    <a:pt x="333" y="16"/>
                  </a:cubicBezTo>
                  <a:cubicBezTo>
                    <a:pt x="333" y="7"/>
                    <a:pt x="341" y="0"/>
                    <a:pt x="350" y="0"/>
                  </a:cubicBezTo>
                  <a:close/>
                  <a:moveTo>
                    <a:pt x="417" y="0"/>
                  </a:moveTo>
                  <a:lnTo>
                    <a:pt x="417" y="0"/>
                  </a:lnTo>
                  <a:cubicBezTo>
                    <a:pt x="426" y="0"/>
                    <a:pt x="433" y="7"/>
                    <a:pt x="433" y="16"/>
                  </a:cubicBezTo>
                  <a:cubicBezTo>
                    <a:pt x="433" y="26"/>
                    <a:pt x="426" y="33"/>
                    <a:pt x="417" y="33"/>
                  </a:cubicBezTo>
                  <a:cubicBezTo>
                    <a:pt x="407" y="33"/>
                    <a:pt x="400" y="26"/>
                    <a:pt x="400" y="16"/>
                  </a:cubicBezTo>
                  <a:cubicBezTo>
                    <a:pt x="400" y="7"/>
                    <a:pt x="407" y="0"/>
                    <a:pt x="417" y="0"/>
                  </a:cubicBezTo>
                  <a:close/>
                  <a:moveTo>
                    <a:pt x="483" y="0"/>
                  </a:moveTo>
                  <a:lnTo>
                    <a:pt x="483" y="0"/>
                  </a:lnTo>
                  <a:cubicBezTo>
                    <a:pt x="493" y="0"/>
                    <a:pt x="500" y="7"/>
                    <a:pt x="500" y="16"/>
                  </a:cubicBezTo>
                  <a:cubicBezTo>
                    <a:pt x="500" y="26"/>
                    <a:pt x="493" y="33"/>
                    <a:pt x="483" y="33"/>
                  </a:cubicBezTo>
                  <a:cubicBezTo>
                    <a:pt x="474" y="33"/>
                    <a:pt x="467" y="26"/>
                    <a:pt x="467" y="16"/>
                  </a:cubicBezTo>
                  <a:cubicBezTo>
                    <a:pt x="467" y="7"/>
                    <a:pt x="474" y="0"/>
                    <a:pt x="483" y="0"/>
                  </a:cubicBezTo>
                  <a:close/>
                  <a:moveTo>
                    <a:pt x="550" y="0"/>
                  </a:moveTo>
                  <a:lnTo>
                    <a:pt x="550" y="0"/>
                  </a:lnTo>
                  <a:cubicBezTo>
                    <a:pt x="559" y="0"/>
                    <a:pt x="567" y="7"/>
                    <a:pt x="567" y="16"/>
                  </a:cubicBezTo>
                  <a:cubicBezTo>
                    <a:pt x="567" y="26"/>
                    <a:pt x="559" y="33"/>
                    <a:pt x="550" y="33"/>
                  </a:cubicBezTo>
                  <a:cubicBezTo>
                    <a:pt x="541" y="33"/>
                    <a:pt x="533" y="26"/>
                    <a:pt x="533" y="16"/>
                  </a:cubicBezTo>
                  <a:cubicBezTo>
                    <a:pt x="533" y="7"/>
                    <a:pt x="541" y="0"/>
                    <a:pt x="550" y="0"/>
                  </a:cubicBezTo>
                  <a:close/>
                  <a:moveTo>
                    <a:pt x="617" y="0"/>
                  </a:moveTo>
                  <a:lnTo>
                    <a:pt x="617" y="0"/>
                  </a:lnTo>
                  <a:cubicBezTo>
                    <a:pt x="626" y="0"/>
                    <a:pt x="633" y="7"/>
                    <a:pt x="633" y="16"/>
                  </a:cubicBezTo>
                  <a:cubicBezTo>
                    <a:pt x="633" y="26"/>
                    <a:pt x="626" y="33"/>
                    <a:pt x="617" y="33"/>
                  </a:cubicBezTo>
                  <a:cubicBezTo>
                    <a:pt x="608" y="33"/>
                    <a:pt x="600" y="26"/>
                    <a:pt x="600" y="16"/>
                  </a:cubicBezTo>
                  <a:cubicBezTo>
                    <a:pt x="600" y="7"/>
                    <a:pt x="608" y="0"/>
                    <a:pt x="617" y="0"/>
                  </a:cubicBezTo>
                  <a:close/>
                  <a:moveTo>
                    <a:pt x="683" y="0"/>
                  </a:moveTo>
                  <a:lnTo>
                    <a:pt x="683" y="0"/>
                  </a:lnTo>
                  <a:cubicBezTo>
                    <a:pt x="693" y="0"/>
                    <a:pt x="700" y="7"/>
                    <a:pt x="700" y="16"/>
                  </a:cubicBezTo>
                  <a:cubicBezTo>
                    <a:pt x="700" y="26"/>
                    <a:pt x="693" y="33"/>
                    <a:pt x="683" y="33"/>
                  </a:cubicBezTo>
                  <a:cubicBezTo>
                    <a:pt x="674" y="33"/>
                    <a:pt x="667" y="26"/>
                    <a:pt x="667" y="16"/>
                  </a:cubicBezTo>
                  <a:cubicBezTo>
                    <a:pt x="667" y="7"/>
                    <a:pt x="674" y="0"/>
                    <a:pt x="683" y="0"/>
                  </a:cubicBezTo>
                  <a:close/>
                  <a:moveTo>
                    <a:pt x="750" y="0"/>
                  </a:moveTo>
                  <a:lnTo>
                    <a:pt x="750" y="0"/>
                  </a:lnTo>
                  <a:cubicBezTo>
                    <a:pt x="759" y="0"/>
                    <a:pt x="767" y="7"/>
                    <a:pt x="767" y="16"/>
                  </a:cubicBezTo>
                  <a:cubicBezTo>
                    <a:pt x="767" y="26"/>
                    <a:pt x="759" y="33"/>
                    <a:pt x="750" y="33"/>
                  </a:cubicBezTo>
                  <a:cubicBezTo>
                    <a:pt x="741" y="33"/>
                    <a:pt x="733" y="26"/>
                    <a:pt x="733" y="16"/>
                  </a:cubicBezTo>
                  <a:cubicBezTo>
                    <a:pt x="733" y="7"/>
                    <a:pt x="741" y="0"/>
                    <a:pt x="750" y="0"/>
                  </a:cubicBezTo>
                  <a:close/>
                  <a:moveTo>
                    <a:pt x="817" y="0"/>
                  </a:moveTo>
                  <a:lnTo>
                    <a:pt x="817" y="0"/>
                  </a:lnTo>
                  <a:cubicBezTo>
                    <a:pt x="826" y="0"/>
                    <a:pt x="834" y="7"/>
                    <a:pt x="834" y="16"/>
                  </a:cubicBezTo>
                  <a:cubicBezTo>
                    <a:pt x="834" y="26"/>
                    <a:pt x="826" y="33"/>
                    <a:pt x="817" y="33"/>
                  </a:cubicBezTo>
                  <a:cubicBezTo>
                    <a:pt x="808" y="33"/>
                    <a:pt x="800" y="26"/>
                    <a:pt x="800" y="16"/>
                  </a:cubicBezTo>
                  <a:cubicBezTo>
                    <a:pt x="800" y="7"/>
                    <a:pt x="808" y="0"/>
                    <a:pt x="817" y="0"/>
                  </a:cubicBezTo>
                  <a:close/>
                  <a:moveTo>
                    <a:pt x="884" y="0"/>
                  </a:moveTo>
                  <a:lnTo>
                    <a:pt x="884" y="0"/>
                  </a:lnTo>
                  <a:cubicBezTo>
                    <a:pt x="893" y="0"/>
                    <a:pt x="900" y="7"/>
                    <a:pt x="900" y="16"/>
                  </a:cubicBezTo>
                  <a:cubicBezTo>
                    <a:pt x="900" y="26"/>
                    <a:pt x="893" y="33"/>
                    <a:pt x="884" y="33"/>
                  </a:cubicBezTo>
                  <a:cubicBezTo>
                    <a:pt x="874" y="33"/>
                    <a:pt x="867" y="26"/>
                    <a:pt x="867" y="16"/>
                  </a:cubicBezTo>
                  <a:cubicBezTo>
                    <a:pt x="867" y="7"/>
                    <a:pt x="874" y="0"/>
                    <a:pt x="884" y="0"/>
                  </a:cubicBezTo>
                  <a:close/>
                </a:path>
              </a:pathLst>
            </a:custGeom>
            <a:solidFill>
              <a:srgbClr val="000000"/>
            </a:solidFill>
            <a:ln w="1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167" name="Freeform 1257"/>
            <p:cNvSpPr>
              <a:spLocks noEditPoints="1"/>
            </p:cNvSpPr>
            <p:nvPr/>
          </p:nvSpPr>
          <p:spPr bwMode="auto">
            <a:xfrm>
              <a:off x="3302" y="2260"/>
              <a:ext cx="3" cy="97"/>
            </a:xfrm>
            <a:custGeom>
              <a:avLst/>
              <a:gdLst>
                <a:gd name="T0" fmla="*/ 0 w 33"/>
                <a:gd name="T1" fmla="*/ 9 h 1034"/>
                <a:gd name="T2" fmla="*/ 0 w 33"/>
                <a:gd name="T3" fmla="*/ 9 h 1034"/>
                <a:gd name="T4" fmla="*/ 0 w 33"/>
                <a:gd name="T5" fmla="*/ 9 h 1034"/>
                <a:gd name="T6" fmla="*/ 0 w 33"/>
                <a:gd name="T7" fmla="*/ 8 h 1034"/>
                <a:gd name="T8" fmla="*/ 0 w 33"/>
                <a:gd name="T9" fmla="*/ 8 h 1034"/>
                <a:gd name="T10" fmla="*/ 0 w 33"/>
                <a:gd name="T11" fmla="*/ 8 h 1034"/>
                <a:gd name="T12" fmla="*/ 0 w 33"/>
                <a:gd name="T13" fmla="*/ 8 h 1034"/>
                <a:gd name="T14" fmla="*/ 0 w 33"/>
                <a:gd name="T15" fmla="*/ 8 h 1034"/>
                <a:gd name="T16" fmla="*/ 0 w 33"/>
                <a:gd name="T17" fmla="*/ 8 h 1034"/>
                <a:gd name="T18" fmla="*/ 0 w 33"/>
                <a:gd name="T19" fmla="*/ 8 h 1034"/>
                <a:gd name="T20" fmla="*/ 0 w 33"/>
                <a:gd name="T21" fmla="*/ 7 h 1034"/>
                <a:gd name="T22" fmla="*/ 0 w 33"/>
                <a:gd name="T23" fmla="*/ 7 h 1034"/>
                <a:gd name="T24" fmla="*/ 0 w 33"/>
                <a:gd name="T25" fmla="*/ 7 h 1034"/>
                <a:gd name="T26" fmla="*/ 0 w 33"/>
                <a:gd name="T27" fmla="*/ 7 h 1034"/>
                <a:gd name="T28" fmla="*/ 0 w 33"/>
                <a:gd name="T29" fmla="*/ 7 h 1034"/>
                <a:gd name="T30" fmla="*/ 0 w 33"/>
                <a:gd name="T31" fmla="*/ 7 h 1034"/>
                <a:gd name="T32" fmla="*/ 0 w 33"/>
                <a:gd name="T33" fmla="*/ 7 h 1034"/>
                <a:gd name="T34" fmla="*/ 0 w 33"/>
                <a:gd name="T35" fmla="*/ 6 h 1034"/>
                <a:gd name="T36" fmla="*/ 0 w 33"/>
                <a:gd name="T37" fmla="*/ 6 h 1034"/>
                <a:gd name="T38" fmla="*/ 0 w 33"/>
                <a:gd name="T39" fmla="*/ 6 h 1034"/>
                <a:gd name="T40" fmla="*/ 0 w 33"/>
                <a:gd name="T41" fmla="*/ 6 h 1034"/>
                <a:gd name="T42" fmla="*/ 0 w 33"/>
                <a:gd name="T43" fmla="*/ 5 h 1034"/>
                <a:gd name="T44" fmla="*/ 0 w 33"/>
                <a:gd name="T45" fmla="*/ 5 h 1034"/>
                <a:gd name="T46" fmla="*/ 0 w 33"/>
                <a:gd name="T47" fmla="*/ 6 h 1034"/>
                <a:gd name="T48" fmla="*/ 0 w 33"/>
                <a:gd name="T49" fmla="*/ 5 h 1034"/>
                <a:gd name="T50" fmla="*/ 0 w 33"/>
                <a:gd name="T51" fmla="*/ 5 h 1034"/>
                <a:gd name="T52" fmla="*/ 0 w 33"/>
                <a:gd name="T53" fmla="*/ 5 h 1034"/>
                <a:gd name="T54" fmla="*/ 0 w 33"/>
                <a:gd name="T55" fmla="*/ 5 h 1034"/>
                <a:gd name="T56" fmla="*/ 0 w 33"/>
                <a:gd name="T57" fmla="*/ 4 h 1034"/>
                <a:gd name="T58" fmla="*/ 0 w 33"/>
                <a:gd name="T59" fmla="*/ 4 h 1034"/>
                <a:gd name="T60" fmla="*/ 0 w 33"/>
                <a:gd name="T61" fmla="*/ 4 h 1034"/>
                <a:gd name="T62" fmla="*/ 0 w 33"/>
                <a:gd name="T63" fmla="*/ 4 h 1034"/>
                <a:gd name="T64" fmla="*/ 0 w 33"/>
                <a:gd name="T65" fmla="*/ 4 h 1034"/>
                <a:gd name="T66" fmla="*/ 0 w 33"/>
                <a:gd name="T67" fmla="*/ 4 h 1034"/>
                <a:gd name="T68" fmla="*/ 0 w 33"/>
                <a:gd name="T69" fmla="*/ 4 h 1034"/>
                <a:gd name="T70" fmla="*/ 0 w 33"/>
                <a:gd name="T71" fmla="*/ 3 h 1034"/>
                <a:gd name="T72" fmla="*/ 0 w 33"/>
                <a:gd name="T73" fmla="*/ 3 h 1034"/>
                <a:gd name="T74" fmla="*/ 0 w 33"/>
                <a:gd name="T75" fmla="*/ 3 h 1034"/>
                <a:gd name="T76" fmla="*/ 0 w 33"/>
                <a:gd name="T77" fmla="*/ 3 h 1034"/>
                <a:gd name="T78" fmla="*/ 0 w 33"/>
                <a:gd name="T79" fmla="*/ 2 h 1034"/>
                <a:gd name="T80" fmla="*/ 0 w 33"/>
                <a:gd name="T81" fmla="*/ 3 h 1034"/>
                <a:gd name="T82" fmla="*/ 0 w 33"/>
                <a:gd name="T83" fmla="*/ 3 h 1034"/>
                <a:gd name="T84" fmla="*/ 0 w 33"/>
                <a:gd name="T85" fmla="*/ 2 h 1034"/>
                <a:gd name="T86" fmla="*/ 0 w 33"/>
                <a:gd name="T87" fmla="*/ 2 h 1034"/>
                <a:gd name="T88" fmla="*/ 0 w 33"/>
                <a:gd name="T89" fmla="*/ 2 h 1034"/>
                <a:gd name="T90" fmla="*/ 0 w 33"/>
                <a:gd name="T91" fmla="*/ 1 h 1034"/>
                <a:gd name="T92" fmla="*/ 0 w 33"/>
                <a:gd name="T93" fmla="*/ 1 h 1034"/>
                <a:gd name="T94" fmla="*/ 0 w 33"/>
                <a:gd name="T95" fmla="*/ 1 h 1034"/>
                <a:gd name="T96" fmla="*/ 0 w 33"/>
                <a:gd name="T97" fmla="*/ 1 h 1034"/>
                <a:gd name="T98" fmla="*/ 0 w 33"/>
                <a:gd name="T99" fmla="*/ 1 h 1034"/>
                <a:gd name="T100" fmla="*/ 0 w 33"/>
                <a:gd name="T101" fmla="*/ 1 h 1034"/>
                <a:gd name="T102" fmla="*/ 0 w 33"/>
                <a:gd name="T103" fmla="*/ 1 h 1034"/>
                <a:gd name="T104" fmla="*/ 0 w 33"/>
                <a:gd name="T105" fmla="*/ 0 h 1034"/>
                <a:gd name="T106" fmla="*/ 0 w 33"/>
                <a:gd name="T107" fmla="*/ 0 h 1034"/>
                <a:gd name="T108" fmla="*/ 0 w 33"/>
                <a:gd name="T109" fmla="*/ 0 h 1034"/>
                <a:gd name="T110" fmla="*/ 0 w 33"/>
                <a:gd name="T111" fmla="*/ 0 h 1034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33" h="1034">
                  <a:moveTo>
                    <a:pt x="0" y="1017"/>
                  </a:moveTo>
                  <a:lnTo>
                    <a:pt x="0" y="1017"/>
                  </a:lnTo>
                  <a:cubicBezTo>
                    <a:pt x="0" y="1008"/>
                    <a:pt x="7" y="1001"/>
                    <a:pt x="16" y="1001"/>
                  </a:cubicBezTo>
                  <a:cubicBezTo>
                    <a:pt x="26" y="1001"/>
                    <a:pt x="33" y="1008"/>
                    <a:pt x="33" y="1017"/>
                  </a:cubicBezTo>
                  <a:cubicBezTo>
                    <a:pt x="33" y="1027"/>
                    <a:pt x="26" y="1034"/>
                    <a:pt x="16" y="1034"/>
                  </a:cubicBezTo>
                  <a:cubicBezTo>
                    <a:pt x="7" y="1034"/>
                    <a:pt x="0" y="1027"/>
                    <a:pt x="0" y="1017"/>
                  </a:cubicBezTo>
                  <a:close/>
                  <a:moveTo>
                    <a:pt x="0" y="951"/>
                  </a:moveTo>
                  <a:lnTo>
                    <a:pt x="0" y="951"/>
                  </a:lnTo>
                  <a:cubicBezTo>
                    <a:pt x="0" y="942"/>
                    <a:pt x="7" y="934"/>
                    <a:pt x="16" y="934"/>
                  </a:cubicBezTo>
                  <a:cubicBezTo>
                    <a:pt x="26" y="934"/>
                    <a:pt x="33" y="942"/>
                    <a:pt x="33" y="951"/>
                  </a:cubicBezTo>
                  <a:cubicBezTo>
                    <a:pt x="33" y="960"/>
                    <a:pt x="26" y="967"/>
                    <a:pt x="16" y="967"/>
                  </a:cubicBezTo>
                  <a:cubicBezTo>
                    <a:pt x="7" y="967"/>
                    <a:pt x="0" y="960"/>
                    <a:pt x="0" y="951"/>
                  </a:cubicBezTo>
                  <a:close/>
                  <a:moveTo>
                    <a:pt x="0" y="884"/>
                  </a:moveTo>
                  <a:lnTo>
                    <a:pt x="0" y="884"/>
                  </a:lnTo>
                  <a:cubicBezTo>
                    <a:pt x="0" y="875"/>
                    <a:pt x="7" y="867"/>
                    <a:pt x="16" y="867"/>
                  </a:cubicBezTo>
                  <a:cubicBezTo>
                    <a:pt x="26" y="867"/>
                    <a:pt x="33" y="875"/>
                    <a:pt x="33" y="884"/>
                  </a:cubicBezTo>
                  <a:cubicBezTo>
                    <a:pt x="33" y="893"/>
                    <a:pt x="26" y="901"/>
                    <a:pt x="16" y="901"/>
                  </a:cubicBezTo>
                  <a:cubicBezTo>
                    <a:pt x="7" y="901"/>
                    <a:pt x="0" y="893"/>
                    <a:pt x="0" y="884"/>
                  </a:cubicBezTo>
                  <a:close/>
                  <a:moveTo>
                    <a:pt x="0" y="817"/>
                  </a:moveTo>
                  <a:lnTo>
                    <a:pt x="0" y="817"/>
                  </a:lnTo>
                  <a:cubicBezTo>
                    <a:pt x="0" y="808"/>
                    <a:pt x="7" y="801"/>
                    <a:pt x="16" y="801"/>
                  </a:cubicBezTo>
                  <a:cubicBezTo>
                    <a:pt x="26" y="801"/>
                    <a:pt x="33" y="808"/>
                    <a:pt x="33" y="817"/>
                  </a:cubicBezTo>
                  <a:cubicBezTo>
                    <a:pt x="33" y="827"/>
                    <a:pt x="26" y="834"/>
                    <a:pt x="16" y="834"/>
                  </a:cubicBezTo>
                  <a:cubicBezTo>
                    <a:pt x="7" y="834"/>
                    <a:pt x="0" y="827"/>
                    <a:pt x="0" y="817"/>
                  </a:cubicBezTo>
                  <a:close/>
                  <a:moveTo>
                    <a:pt x="0" y="751"/>
                  </a:moveTo>
                  <a:lnTo>
                    <a:pt x="0" y="751"/>
                  </a:lnTo>
                  <a:cubicBezTo>
                    <a:pt x="0" y="741"/>
                    <a:pt x="7" y="734"/>
                    <a:pt x="16" y="734"/>
                  </a:cubicBezTo>
                  <a:cubicBezTo>
                    <a:pt x="26" y="734"/>
                    <a:pt x="33" y="741"/>
                    <a:pt x="33" y="751"/>
                  </a:cubicBezTo>
                  <a:cubicBezTo>
                    <a:pt x="33" y="760"/>
                    <a:pt x="26" y="767"/>
                    <a:pt x="16" y="767"/>
                  </a:cubicBezTo>
                  <a:cubicBezTo>
                    <a:pt x="7" y="767"/>
                    <a:pt x="0" y="760"/>
                    <a:pt x="0" y="751"/>
                  </a:cubicBezTo>
                  <a:close/>
                  <a:moveTo>
                    <a:pt x="0" y="684"/>
                  </a:moveTo>
                  <a:lnTo>
                    <a:pt x="0" y="684"/>
                  </a:lnTo>
                  <a:cubicBezTo>
                    <a:pt x="0" y="675"/>
                    <a:pt x="7" y="667"/>
                    <a:pt x="16" y="667"/>
                  </a:cubicBezTo>
                  <a:cubicBezTo>
                    <a:pt x="26" y="667"/>
                    <a:pt x="33" y="675"/>
                    <a:pt x="33" y="684"/>
                  </a:cubicBezTo>
                  <a:cubicBezTo>
                    <a:pt x="33" y="693"/>
                    <a:pt x="26" y="701"/>
                    <a:pt x="16" y="701"/>
                  </a:cubicBezTo>
                  <a:cubicBezTo>
                    <a:pt x="7" y="701"/>
                    <a:pt x="0" y="693"/>
                    <a:pt x="0" y="684"/>
                  </a:cubicBezTo>
                  <a:close/>
                  <a:moveTo>
                    <a:pt x="0" y="617"/>
                  </a:moveTo>
                  <a:lnTo>
                    <a:pt x="0" y="617"/>
                  </a:lnTo>
                  <a:cubicBezTo>
                    <a:pt x="0" y="608"/>
                    <a:pt x="7" y="601"/>
                    <a:pt x="16" y="601"/>
                  </a:cubicBezTo>
                  <a:cubicBezTo>
                    <a:pt x="26" y="601"/>
                    <a:pt x="33" y="608"/>
                    <a:pt x="33" y="617"/>
                  </a:cubicBezTo>
                  <a:cubicBezTo>
                    <a:pt x="33" y="626"/>
                    <a:pt x="26" y="634"/>
                    <a:pt x="16" y="634"/>
                  </a:cubicBezTo>
                  <a:cubicBezTo>
                    <a:pt x="7" y="634"/>
                    <a:pt x="0" y="626"/>
                    <a:pt x="0" y="617"/>
                  </a:cubicBezTo>
                  <a:close/>
                  <a:moveTo>
                    <a:pt x="0" y="551"/>
                  </a:moveTo>
                  <a:lnTo>
                    <a:pt x="0" y="551"/>
                  </a:lnTo>
                  <a:cubicBezTo>
                    <a:pt x="0" y="541"/>
                    <a:pt x="7" y="534"/>
                    <a:pt x="16" y="534"/>
                  </a:cubicBezTo>
                  <a:cubicBezTo>
                    <a:pt x="26" y="534"/>
                    <a:pt x="33" y="541"/>
                    <a:pt x="33" y="551"/>
                  </a:cubicBezTo>
                  <a:cubicBezTo>
                    <a:pt x="33" y="560"/>
                    <a:pt x="26" y="567"/>
                    <a:pt x="16" y="567"/>
                  </a:cubicBezTo>
                  <a:cubicBezTo>
                    <a:pt x="7" y="567"/>
                    <a:pt x="0" y="560"/>
                    <a:pt x="0" y="551"/>
                  </a:cubicBezTo>
                  <a:close/>
                  <a:moveTo>
                    <a:pt x="0" y="484"/>
                  </a:moveTo>
                  <a:lnTo>
                    <a:pt x="0" y="484"/>
                  </a:lnTo>
                  <a:cubicBezTo>
                    <a:pt x="0" y="475"/>
                    <a:pt x="7" y="467"/>
                    <a:pt x="16" y="467"/>
                  </a:cubicBezTo>
                  <a:cubicBezTo>
                    <a:pt x="26" y="467"/>
                    <a:pt x="33" y="475"/>
                    <a:pt x="33" y="484"/>
                  </a:cubicBezTo>
                  <a:cubicBezTo>
                    <a:pt x="33" y="493"/>
                    <a:pt x="26" y="501"/>
                    <a:pt x="16" y="501"/>
                  </a:cubicBezTo>
                  <a:cubicBezTo>
                    <a:pt x="7" y="501"/>
                    <a:pt x="0" y="493"/>
                    <a:pt x="0" y="484"/>
                  </a:cubicBezTo>
                  <a:close/>
                  <a:moveTo>
                    <a:pt x="0" y="417"/>
                  </a:moveTo>
                  <a:lnTo>
                    <a:pt x="0" y="417"/>
                  </a:lnTo>
                  <a:cubicBezTo>
                    <a:pt x="0" y="408"/>
                    <a:pt x="7" y="400"/>
                    <a:pt x="16" y="400"/>
                  </a:cubicBezTo>
                  <a:cubicBezTo>
                    <a:pt x="26" y="400"/>
                    <a:pt x="33" y="408"/>
                    <a:pt x="33" y="417"/>
                  </a:cubicBezTo>
                  <a:cubicBezTo>
                    <a:pt x="33" y="426"/>
                    <a:pt x="26" y="434"/>
                    <a:pt x="16" y="434"/>
                  </a:cubicBezTo>
                  <a:cubicBezTo>
                    <a:pt x="7" y="434"/>
                    <a:pt x="0" y="426"/>
                    <a:pt x="0" y="417"/>
                  </a:cubicBezTo>
                  <a:close/>
                  <a:moveTo>
                    <a:pt x="0" y="350"/>
                  </a:moveTo>
                  <a:lnTo>
                    <a:pt x="0" y="350"/>
                  </a:lnTo>
                  <a:cubicBezTo>
                    <a:pt x="0" y="341"/>
                    <a:pt x="7" y="334"/>
                    <a:pt x="16" y="334"/>
                  </a:cubicBezTo>
                  <a:cubicBezTo>
                    <a:pt x="26" y="334"/>
                    <a:pt x="33" y="341"/>
                    <a:pt x="33" y="350"/>
                  </a:cubicBezTo>
                  <a:cubicBezTo>
                    <a:pt x="33" y="360"/>
                    <a:pt x="26" y="367"/>
                    <a:pt x="16" y="367"/>
                  </a:cubicBezTo>
                  <a:cubicBezTo>
                    <a:pt x="7" y="367"/>
                    <a:pt x="0" y="360"/>
                    <a:pt x="0" y="350"/>
                  </a:cubicBezTo>
                  <a:close/>
                  <a:moveTo>
                    <a:pt x="0" y="284"/>
                  </a:moveTo>
                  <a:lnTo>
                    <a:pt x="0" y="284"/>
                  </a:lnTo>
                  <a:cubicBezTo>
                    <a:pt x="0" y="275"/>
                    <a:pt x="7" y="267"/>
                    <a:pt x="16" y="267"/>
                  </a:cubicBezTo>
                  <a:cubicBezTo>
                    <a:pt x="26" y="267"/>
                    <a:pt x="33" y="275"/>
                    <a:pt x="33" y="284"/>
                  </a:cubicBezTo>
                  <a:cubicBezTo>
                    <a:pt x="33" y="293"/>
                    <a:pt x="26" y="300"/>
                    <a:pt x="16" y="300"/>
                  </a:cubicBezTo>
                  <a:cubicBezTo>
                    <a:pt x="7" y="300"/>
                    <a:pt x="0" y="293"/>
                    <a:pt x="0" y="284"/>
                  </a:cubicBezTo>
                  <a:close/>
                  <a:moveTo>
                    <a:pt x="0" y="217"/>
                  </a:moveTo>
                  <a:lnTo>
                    <a:pt x="0" y="217"/>
                  </a:lnTo>
                  <a:cubicBezTo>
                    <a:pt x="0" y="208"/>
                    <a:pt x="7" y="200"/>
                    <a:pt x="16" y="200"/>
                  </a:cubicBezTo>
                  <a:cubicBezTo>
                    <a:pt x="26" y="200"/>
                    <a:pt x="33" y="208"/>
                    <a:pt x="33" y="217"/>
                  </a:cubicBezTo>
                  <a:cubicBezTo>
                    <a:pt x="33" y="226"/>
                    <a:pt x="26" y="234"/>
                    <a:pt x="16" y="234"/>
                  </a:cubicBezTo>
                  <a:cubicBezTo>
                    <a:pt x="7" y="234"/>
                    <a:pt x="0" y="226"/>
                    <a:pt x="0" y="217"/>
                  </a:cubicBezTo>
                  <a:close/>
                  <a:moveTo>
                    <a:pt x="0" y="150"/>
                  </a:moveTo>
                  <a:lnTo>
                    <a:pt x="0" y="150"/>
                  </a:lnTo>
                  <a:cubicBezTo>
                    <a:pt x="0" y="141"/>
                    <a:pt x="7" y="134"/>
                    <a:pt x="16" y="134"/>
                  </a:cubicBezTo>
                  <a:cubicBezTo>
                    <a:pt x="26" y="134"/>
                    <a:pt x="33" y="141"/>
                    <a:pt x="33" y="150"/>
                  </a:cubicBezTo>
                  <a:cubicBezTo>
                    <a:pt x="33" y="160"/>
                    <a:pt x="26" y="167"/>
                    <a:pt x="16" y="167"/>
                  </a:cubicBezTo>
                  <a:cubicBezTo>
                    <a:pt x="7" y="167"/>
                    <a:pt x="0" y="160"/>
                    <a:pt x="0" y="150"/>
                  </a:cubicBezTo>
                  <a:close/>
                  <a:moveTo>
                    <a:pt x="0" y="84"/>
                  </a:moveTo>
                  <a:lnTo>
                    <a:pt x="0" y="84"/>
                  </a:lnTo>
                  <a:cubicBezTo>
                    <a:pt x="0" y="74"/>
                    <a:pt x="7" y="67"/>
                    <a:pt x="16" y="67"/>
                  </a:cubicBezTo>
                  <a:cubicBezTo>
                    <a:pt x="26" y="67"/>
                    <a:pt x="33" y="74"/>
                    <a:pt x="33" y="84"/>
                  </a:cubicBezTo>
                  <a:cubicBezTo>
                    <a:pt x="33" y="93"/>
                    <a:pt x="26" y="100"/>
                    <a:pt x="16" y="100"/>
                  </a:cubicBezTo>
                  <a:cubicBezTo>
                    <a:pt x="7" y="100"/>
                    <a:pt x="0" y="93"/>
                    <a:pt x="0" y="84"/>
                  </a:cubicBezTo>
                  <a:close/>
                  <a:moveTo>
                    <a:pt x="0" y="17"/>
                  </a:moveTo>
                  <a:lnTo>
                    <a:pt x="0" y="17"/>
                  </a:lnTo>
                  <a:cubicBezTo>
                    <a:pt x="0" y="8"/>
                    <a:pt x="7" y="0"/>
                    <a:pt x="16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4"/>
                    <a:pt x="16" y="34"/>
                  </a:cubicBezTo>
                  <a:cubicBezTo>
                    <a:pt x="7" y="34"/>
                    <a:pt x="0" y="26"/>
                    <a:pt x="0" y="17"/>
                  </a:cubicBezTo>
                  <a:close/>
                </a:path>
              </a:pathLst>
            </a:custGeom>
            <a:solidFill>
              <a:srgbClr val="000000"/>
            </a:solidFill>
            <a:ln w="1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168" name="Freeform 1258"/>
            <p:cNvSpPr>
              <a:spLocks noEditPoints="1"/>
            </p:cNvSpPr>
            <p:nvPr/>
          </p:nvSpPr>
          <p:spPr bwMode="auto">
            <a:xfrm>
              <a:off x="3249" y="2255"/>
              <a:ext cx="53" cy="3"/>
            </a:xfrm>
            <a:custGeom>
              <a:avLst/>
              <a:gdLst>
                <a:gd name="T0" fmla="*/ 0 w 500"/>
                <a:gd name="T1" fmla="*/ 0 h 34"/>
                <a:gd name="T2" fmla="*/ 0 w 500"/>
                <a:gd name="T3" fmla="*/ 0 h 34"/>
                <a:gd name="T4" fmla="*/ 0 w 500"/>
                <a:gd name="T5" fmla="*/ 0 h 34"/>
                <a:gd name="T6" fmla="*/ 0 w 500"/>
                <a:gd name="T7" fmla="*/ 0 h 34"/>
                <a:gd name="T8" fmla="*/ 0 w 500"/>
                <a:gd name="T9" fmla="*/ 0 h 34"/>
                <a:gd name="T10" fmla="*/ 0 w 500"/>
                <a:gd name="T11" fmla="*/ 0 h 34"/>
                <a:gd name="T12" fmla="*/ 0 w 500"/>
                <a:gd name="T13" fmla="*/ 0 h 34"/>
                <a:gd name="T14" fmla="*/ 1 w 500"/>
                <a:gd name="T15" fmla="*/ 0 h 34"/>
                <a:gd name="T16" fmla="*/ 1 w 500"/>
                <a:gd name="T17" fmla="*/ 0 h 34"/>
                <a:gd name="T18" fmla="*/ 1 w 500"/>
                <a:gd name="T19" fmla="*/ 0 h 34"/>
                <a:gd name="T20" fmla="*/ 1 w 500"/>
                <a:gd name="T21" fmla="*/ 0 h 34"/>
                <a:gd name="T22" fmla="*/ 1 w 500"/>
                <a:gd name="T23" fmla="*/ 0 h 34"/>
                <a:gd name="T24" fmla="*/ 1 w 500"/>
                <a:gd name="T25" fmla="*/ 0 h 34"/>
                <a:gd name="T26" fmla="*/ 1 w 500"/>
                <a:gd name="T27" fmla="*/ 0 h 34"/>
                <a:gd name="T28" fmla="*/ 2 w 500"/>
                <a:gd name="T29" fmla="*/ 0 h 34"/>
                <a:gd name="T30" fmla="*/ 2 w 500"/>
                <a:gd name="T31" fmla="*/ 0 h 34"/>
                <a:gd name="T32" fmla="*/ 2 w 500"/>
                <a:gd name="T33" fmla="*/ 0 h 34"/>
                <a:gd name="T34" fmla="*/ 2 w 500"/>
                <a:gd name="T35" fmla="*/ 0 h 34"/>
                <a:gd name="T36" fmla="*/ 2 w 500"/>
                <a:gd name="T37" fmla="*/ 0 h 34"/>
                <a:gd name="T38" fmla="*/ 1 w 500"/>
                <a:gd name="T39" fmla="*/ 0 h 34"/>
                <a:gd name="T40" fmla="*/ 2 w 500"/>
                <a:gd name="T41" fmla="*/ 0 h 34"/>
                <a:gd name="T42" fmla="*/ 2 w 500"/>
                <a:gd name="T43" fmla="*/ 0 h 34"/>
                <a:gd name="T44" fmla="*/ 2 w 500"/>
                <a:gd name="T45" fmla="*/ 0 h 34"/>
                <a:gd name="T46" fmla="*/ 3 w 500"/>
                <a:gd name="T47" fmla="*/ 0 h 34"/>
                <a:gd name="T48" fmla="*/ 2 w 500"/>
                <a:gd name="T49" fmla="*/ 0 h 34"/>
                <a:gd name="T50" fmla="*/ 2 w 500"/>
                <a:gd name="T51" fmla="*/ 0 h 34"/>
                <a:gd name="T52" fmla="*/ 2 w 500"/>
                <a:gd name="T53" fmla="*/ 0 h 34"/>
                <a:gd name="T54" fmla="*/ 2 w 500"/>
                <a:gd name="T55" fmla="*/ 0 h 34"/>
                <a:gd name="T56" fmla="*/ 3 w 500"/>
                <a:gd name="T57" fmla="*/ 0 h 34"/>
                <a:gd name="T58" fmla="*/ 3 w 500"/>
                <a:gd name="T59" fmla="*/ 0 h 34"/>
                <a:gd name="T60" fmla="*/ 3 w 500"/>
                <a:gd name="T61" fmla="*/ 0 h 34"/>
                <a:gd name="T62" fmla="*/ 3 w 500"/>
                <a:gd name="T63" fmla="*/ 0 h 34"/>
                <a:gd name="T64" fmla="*/ 3 w 500"/>
                <a:gd name="T65" fmla="*/ 0 h 34"/>
                <a:gd name="T66" fmla="*/ 3 w 500"/>
                <a:gd name="T67" fmla="*/ 0 h 34"/>
                <a:gd name="T68" fmla="*/ 3 w 500"/>
                <a:gd name="T69" fmla="*/ 0 h 34"/>
                <a:gd name="T70" fmla="*/ 4 w 500"/>
                <a:gd name="T71" fmla="*/ 0 h 34"/>
                <a:gd name="T72" fmla="*/ 4 w 500"/>
                <a:gd name="T73" fmla="*/ 0 h 34"/>
                <a:gd name="T74" fmla="*/ 4 w 500"/>
                <a:gd name="T75" fmla="*/ 0 h 34"/>
                <a:gd name="T76" fmla="*/ 4 w 500"/>
                <a:gd name="T77" fmla="*/ 0 h 34"/>
                <a:gd name="T78" fmla="*/ 4 w 500"/>
                <a:gd name="T79" fmla="*/ 0 h 34"/>
                <a:gd name="T80" fmla="*/ 4 w 500"/>
                <a:gd name="T81" fmla="*/ 0 h 34"/>
                <a:gd name="T82" fmla="*/ 4 w 500"/>
                <a:gd name="T83" fmla="*/ 0 h 34"/>
                <a:gd name="T84" fmla="*/ 5 w 500"/>
                <a:gd name="T85" fmla="*/ 0 h 34"/>
                <a:gd name="T86" fmla="*/ 5 w 500"/>
                <a:gd name="T87" fmla="*/ 0 h 34"/>
                <a:gd name="T88" fmla="*/ 5 w 500"/>
                <a:gd name="T89" fmla="*/ 0 h 34"/>
                <a:gd name="T90" fmla="*/ 5 w 500"/>
                <a:gd name="T91" fmla="*/ 0 h 34"/>
                <a:gd name="T92" fmla="*/ 5 w 500"/>
                <a:gd name="T93" fmla="*/ 0 h 34"/>
                <a:gd name="T94" fmla="*/ 4 w 500"/>
                <a:gd name="T95" fmla="*/ 0 h 34"/>
                <a:gd name="T96" fmla="*/ 5 w 500"/>
                <a:gd name="T97" fmla="*/ 0 h 34"/>
                <a:gd name="T98" fmla="*/ 5 w 500"/>
                <a:gd name="T99" fmla="*/ 0 h 34"/>
                <a:gd name="T100" fmla="*/ 5 w 500"/>
                <a:gd name="T101" fmla="*/ 0 h 34"/>
                <a:gd name="T102" fmla="*/ 6 w 500"/>
                <a:gd name="T103" fmla="*/ 0 h 34"/>
                <a:gd name="T104" fmla="*/ 5 w 500"/>
                <a:gd name="T105" fmla="*/ 0 h 34"/>
                <a:gd name="T106" fmla="*/ 5 w 500"/>
                <a:gd name="T107" fmla="*/ 0 h 34"/>
                <a:gd name="T108" fmla="*/ 5 w 500"/>
                <a:gd name="T109" fmla="*/ 0 h 34"/>
                <a:gd name="T110" fmla="*/ 5 w 500"/>
                <a:gd name="T111" fmla="*/ 0 h 34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500" h="34">
                  <a:moveTo>
                    <a:pt x="17" y="0"/>
                  </a:moveTo>
                  <a:lnTo>
                    <a:pt x="17" y="0"/>
                  </a:lnTo>
                  <a:cubicBezTo>
                    <a:pt x="26" y="0"/>
                    <a:pt x="34" y="8"/>
                    <a:pt x="34" y="17"/>
                  </a:cubicBezTo>
                  <a:cubicBezTo>
                    <a:pt x="34" y="26"/>
                    <a:pt x="26" y="34"/>
                    <a:pt x="17" y="34"/>
                  </a:cubicBezTo>
                  <a:cubicBezTo>
                    <a:pt x="8" y="34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lose/>
                  <a:moveTo>
                    <a:pt x="84" y="0"/>
                  </a:moveTo>
                  <a:lnTo>
                    <a:pt x="84" y="0"/>
                  </a:lnTo>
                  <a:cubicBezTo>
                    <a:pt x="93" y="0"/>
                    <a:pt x="100" y="8"/>
                    <a:pt x="100" y="17"/>
                  </a:cubicBezTo>
                  <a:cubicBezTo>
                    <a:pt x="100" y="26"/>
                    <a:pt x="93" y="34"/>
                    <a:pt x="84" y="34"/>
                  </a:cubicBezTo>
                  <a:cubicBezTo>
                    <a:pt x="74" y="34"/>
                    <a:pt x="67" y="26"/>
                    <a:pt x="67" y="17"/>
                  </a:cubicBezTo>
                  <a:cubicBezTo>
                    <a:pt x="67" y="8"/>
                    <a:pt x="74" y="0"/>
                    <a:pt x="84" y="0"/>
                  </a:cubicBezTo>
                  <a:close/>
                  <a:moveTo>
                    <a:pt x="150" y="0"/>
                  </a:moveTo>
                  <a:lnTo>
                    <a:pt x="150" y="0"/>
                  </a:lnTo>
                  <a:cubicBezTo>
                    <a:pt x="159" y="0"/>
                    <a:pt x="167" y="8"/>
                    <a:pt x="167" y="17"/>
                  </a:cubicBezTo>
                  <a:cubicBezTo>
                    <a:pt x="167" y="26"/>
                    <a:pt x="159" y="34"/>
                    <a:pt x="150" y="34"/>
                  </a:cubicBezTo>
                  <a:cubicBezTo>
                    <a:pt x="141" y="34"/>
                    <a:pt x="134" y="26"/>
                    <a:pt x="134" y="17"/>
                  </a:cubicBezTo>
                  <a:cubicBezTo>
                    <a:pt x="134" y="8"/>
                    <a:pt x="141" y="0"/>
                    <a:pt x="150" y="0"/>
                  </a:cubicBezTo>
                  <a:close/>
                  <a:moveTo>
                    <a:pt x="217" y="0"/>
                  </a:moveTo>
                  <a:lnTo>
                    <a:pt x="217" y="0"/>
                  </a:lnTo>
                  <a:cubicBezTo>
                    <a:pt x="226" y="0"/>
                    <a:pt x="234" y="8"/>
                    <a:pt x="234" y="17"/>
                  </a:cubicBezTo>
                  <a:cubicBezTo>
                    <a:pt x="234" y="26"/>
                    <a:pt x="226" y="34"/>
                    <a:pt x="217" y="34"/>
                  </a:cubicBezTo>
                  <a:cubicBezTo>
                    <a:pt x="208" y="34"/>
                    <a:pt x="200" y="26"/>
                    <a:pt x="200" y="17"/>
                  </a:cubicBezTo>
                  <a:cubicBezTo>
                    <a:pt x="200" y="8"/>
                    <a:pt x="208" y="0"/>
                    <a:pt x="217" y="0"/>
                  </a:cubicBezTo>
                  <a:close/>
                  <a:moveTo>
                    <a:pt x="284" y="0"/>
                  </a:moveTo>
                  <a:lnTo>
                    <a:pt x="284" y="0"/>
                  </a:lnTo>
                  <a:cubicBezTo>
                    <a:pt x="293" y="0"/>
                    <a:pt x="300" y="8"/>
                    <a:pt x="300" y="17"/>
                  </a:cubicBezTo>
                  <a:cubicBezTo>
                    <a:pt x="300" y="26"/>
                    <a:pt x="293" y="34"/>
                    <a:pt x="284" y="34"/>
                  </a:cubicBezTo>
                  <a:cubicBezTo>
                    <a:pt x="274" y="34"/>
                    <a:pt x="267" y="26"/>
                    <a:pt x="267" y="17"/>
                  </a:cubicBezTo>
                  <a:cubicBezTo>
                    <a:pt x="267" y="8"/>
                    <a:pt x="274" y="0"/>
                    <a:pt x="284" y="0"/>
                  </a:cubicBezTo>
                  <a:close/>
                  <a:moveTo>
                    <a:pt x="350" y="0"/>
                  </a:moveTo>
                  <a:lnTo>
                    <a:pt x="350" y="0"/>
                  </a:lnTo>
                  <a:cubicBezTo>
                    <a:pt x="360" y="0"/>
                    <a:pt x="367" y="8"/>
                    <a:pt x="367" y="17"/>
                  </a:cubicBezTo>
                  <a:cubicBezTo>
                    <a:pt x="367" y="26"/>
                    <a:pt x="360" y="34"/>
                    <a:pt x="350" y="34"/>
                  </a:cubicBezTo>
                  <a:cubicBezTo>
                    <a:pt x="341" y="34"/>
                    <a:pt x="334" y="26"/>
                    <a:pt x="334" y="17"/>
                  </a:cubicBezTo>
                  <a:cubicBezTo>
                    <a:pt x="334" y="8"/>
                    <a:pt x="341" y="0"/>
                    <a:pt x="350" y="0"/>
                  </a:cubicBezTo>
                  <a:close/>
                  <a:moveTo>
                    <a:pt x="417" y="0"/>
                  </a:moveTo>
                  <a:lnTo>
                    <a:pt x="417" y="0"/>
                  </a:lnTo>
                  <a:cubicBezTo>
                    <a:pt x="426" y="0"/>
                    <a:pt x="434" y="8"/>
                    <a:pt x="434" y="17"/>
                  </a:cubicBezTo>
                  <a:cubicBezTo>
                    <a:pt x="434" y="26"/>
                    <a:pt x="426" y="34"/>
                    <a:pt x="417" y="34"/>
                  </a:cubicBezTo>
                  <a:cubicBezTo>
                    <a:pt x="408" y="34"/>
                    <a:pt x="400" y="26"/>
                    <a:pt x="400" y="17"/>
                  </a:cubicBezTo>
                  <a:cubicBezTo>
                    <a:pt x="400" y="8"/>
                    <a:pt x="408" y="0"/>
                    <a:pt x="417" y="0"/>
                  </a:cubicBezTo>
                  <a:close/>
                  <a:moveTo>
                    <a:pt x="484" y="0"/>
                  </a:moveTo>
                  <a:lnTo>
                    <a:pt x="484" y="0"/>
                  </a:lnTo>
                  <a:cubicBezTo>
                    <a:pt x="493" y="0"/>
                    <a:pt x="500" y="8"/>
                    <a:pt x="500" y="17"/>
                  </a:cubicBezTo>
                  <a:cubicBezTo>
                    <a:pt x="500" y="26"/>
                    <a:pt x="493" y="34"/>
                    <a:pt x="484" y="34"/>
                  </a:cubicBezTo>
                  <a:cubicBezTo>
                    <a:pt x="474" y="34"/>
                    <a:pt x="467" y="26"/>
                    <a:pt x="467" y="17"/>
                  </a:cubicBezTo>
                  <a:cubicBezTo>
                    <a:pt x="467" y="8"/>
                    <a:pt x="474" y="0"/>
                    <a:pt x="484" y="0"/>
                  </a:cubicBezTo>
                  <a:close/>
                </a:path>
              </a:pathLst>
            </a:custGeom>
            <a:solidFill>
              <a:srgbClr val="000000"/>
            </a:solidFill>
            <a:ln w="1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169" name="Freeform 1259"/>
            <p:cNvSpPr>
              <a:spLocks noEditPoints="1"/>
            </p:cNvSpPr>
            <p:nvPr/>
          </p:nvSpPr>
          <p:spPr bwMode="auto">
            <a:xfrm>
              <a:off x="3391" y="2311"/>
              <a:ext cx="96" cy="3"/>
            </a:xfrm>
            <a:custGeom>
              <a:avLst/>
              <a:gdLst>
                <a:gd name="T0" fmla="*/ 0 w 900"/>
                <a:gd name="T1" fmla="*/ 0 h 33"/>
                <a:gd name="T2" fmla="*/ 0 w 900"/>
                <a:gd name="T3" fmla="*/ 0 h 33"/>
                <a:gd name="T4" fmla="*/ 0 w 900"/>
                <a:gd name="T5" fmla="*/ 0 h 33"/>
                <a:gd name="T6" fmla="*/ 1 w 900"/>
                <a:gd name="T7" fmla="*/ 0 h 33"/>
                <a:gd name="T8" fmla="*/ 1 w 900"/>
                <a:gd name="T9" fmla="*/ 0 h 33"/>
                <a:gd name="T10" fmla="*/ 1 w 900"/>
                <a:gd name="T11" fmla="*/ 0 h 33"/>
                <a:gd name="T12" fmla="*/ 1 w 900"/>
                <a:gd name="T13" fmla="*/ 0 h 33"/>
                <a:gd name="T14" fmla="*/ 2 w 900"/>
                <a:gd name="T15" fmla="*/ 0 h 33"/>
                <a:gd name="T16" fmla="*/ 2 w 900"/>
                <a:gd name="T17" fmla="*/ 0 h 33"/>
                <a:gd name="T18" fmla="*/ 1 w 900"/>
                <a:gd name="T19" fmla="*/ 0 h 33"/>
                <a:gd name="T20" fmla="*/ 2 w 900"/>
                <a:gd name="T21" fmla="*/ 0 h 33"/>
                <a:gd name="T22" fmla="*/ 3 w 900"/>
                <a:gd name="T23" fmla="*/ 0 h 33"/>
                <a:gd name="T24" fmla="*/ 2 w 900"/>
                <a:gd name="T25" fmla="*/ 0 h 33"/>
                <a:gd name="T26" fmla="*/ 2 w 900"/>
                <a:gd name="T27" fmla="*/ 0 h 33"/>
                <a:gd name="T28" fmla="*/ 3 w 900"/>
                <a:gd name="T29" fmla="*/ 0 h 33"/>
                <a:gd name="T30" fmla="*/ 3 w 900"/>
                <a:gd name="T31" fmla="*/ 0 h 33"/>
                <a:gd name="T32" fmla="*/ 3 w 900"/>
                <a:gd name="T33" fmla="*/ 0 h 33"/>
                <a:gd name="T34" fmla="*/ 4 w 900"/>
                <a:gd name="T35" fmla="*/ 0 h 33"/>
                <a:gd name="T36" fmla="*/ 4 w 900"/>
                <a:gd name="T37" fmla="*/ 0 h 33"/>
                <a:gd name="T38" fmla="*/ 4 w 900"/>
                <a:gd name="T39" fmla="*/ 0 h 33"/>
                <a:gd name="T40" fmla="*/ 4 w 900"/>
                <a:gd name="T41" fmla="*/ 0 h 33"/>
                <a:gd name="T42" fmla="*/ 5 w 900"/>
                <a:gd name="T43" fmla="*/ 0 h 33"/>
                <a:gd name="T44" fmla="*/ 5 w 900"/>
                <a:gd name="T45" fmla="*/ 0 h 33"/>
                <a:gd name="T46" fmla="*/ 5 w 900"/>
                <a:gd name="T47" fmla="*/ 0 h 33"/>
                <a:gd name="T48" fmla="*/ 6 w 900"/>
                <a:gd name="T49" fmla="*/ 0 h 33"/>
                <a:gd name="T50" fmla="*/ 6 w 900"/>
                <a:gd name="T51" fmla="*/ 0 h 33"/>
                <a:gd name="T52" fmla="*/ 6 w 900"/>
                <a:gd name="T53" fmla="*/ 0 h 33"/>
                <a:gd name="T54" fmla="*/ 6 w 900"/>
                <a:gd name="T55" fmla="*/ 0 h 33"/>
                <a:gd name="T56" fmla="*/ 6 w 900"/>
                <a:gd name="T57" fmla="*/ 0 h 33"/>
                <a:gd name="T58" fmla="*/ 6 w 900"/>
                <a:gd name="T59" fmla="*/ 0 h 33"/>
                <a:gd name="T60" fmla="*/ 6 w 900"/>
                <a:gd name="T61" fmla="*/ 0 h 33"/>
                <a:gd name="T62" fmla="*/ 7 w 900"/>
                <a:gd name="T63" fmla="*/ 0 h 33"/>
                <a:gd name="T64" fmla="*/ 7 w 900"/>
                <a:gd name="T65" fmla="*/ 0 h 33"/>
                <a:gd name="T66" fmla="*/ 7 w 900"/>
                <a:gd name="T67" fmla="*/ 0 h 33"/>
                <a:gd name="T68" fmla="*/ 7 w 900"/>
                <a:gd name="T69" fmla="*/ 0 h 33"/>
                <a:gd name="T70" fmla="*/ 8 w 900"/>
                <a:gd name="T71" fmla="*/ 0 h 33"/>
                <a:gd name="T72" fmla="*/ 8 w 900"/>
                <a:gd name="T73" fmla="*/ 0 h 33"/>
                <a:gd name="T74" fmla="*/ 8 w 900"/>
                <a:gd name="T75" fmla="*/ 0 h 33"/>
                <a:gd name="T76" fmla="*/ 9 w 900"/>
                <a:gd name="T77" fmla="*/ 0 h 33"/>
                <a:gd name="T78" fmla="*/ 9 w 900"/>
                <a:gd name="T79" fmla="*/ 0 h 33"/>
                <a:gd name="T80" fmla="*/ 9 w 900"/>
                <a:gd name="T81" fmla="*/ 0 h 33"/>
                <a:gd name="T82" fmla="*/ 9 w 900"/>
                <a:gd name="T83" fmla="*/ 0 h 33"/>
                <a:gd name="T84" fmla="*/ 9 w 900"/>
                <a:gd name="T85" fmla="*/ 0 h 33"/>
                <a:gd name="T86" fmla="*/ 9 w 900"/>
                <a:gd name="T87" fmla="*/ 0 h 33"/>
                <a:gd name="T88" fmla="*/ 9 w 900"/>
                <a:gd name="T89" fmla="*/ 0 h 33"/>
                <a:gd name="T90" fmla="*/ 10 w 900"/>
                <a:gd name="T91" fmla="*/ 0 h 33"/>
                <a:gd name="T92" fmla="*/ 10 w 900"/>
                <a:gd name="T93" fmla="*/ 0 h 33"/>
                <a:gd name="T94" fmla="*/ 10 w 900"/>
                <a:gd name="T95" fmla="*/ 0 h 33"/>
                <a:gd name="T96" fmla="*/ 10 w 900"/>
                <a:gd name="T97" fmla="*/ 0 h 3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900" h="33">
                  <a:moveTo>
                    <a:pt x="16" y="0"/>
                  </a:moveTo>
                  <a:lnTo>
                    <a:pt x="17" y="0"/>
                  </a:ln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lnTo>
                    <a:pt x="16" y="33"/>
                  </a:lnTo>
                  <a:cubicBezTo>
                    <a:pt x="7" y="33"/>
                    <a:pt x="0" y="26"/>
                    <a:pt x="0" y="17"/>
                  </a:cubicBezTo>
                  <a:cubicBezTo>
                    <a:pt x="0" y="8"/>
                    <a:pt x="7" y="0"/>
                    <a:pt x="16" y="0"/>
                  </a:cubicBezTo>
                  <a:close/>
                  <a:moveTo>
                    <a:pt x="83" y="0"/>
                  </a:moveTo>
                  <a:lnTo>
                    <a:pt x="83" y="0"/>
                  </a:lnTo>
                  <a:cubicBezTo>
                    <a:pt x="92" y="0"/>
                    <a:pt x="100" y="8"/>
                    <a:pt x="100" y="17"/>
                  </a:cubicBezTo>
                  <a:cubicBezTo>
                    <a:pt x="100" y="26"/>
                    <a:pt x="92" y="33"/>
                    <a:pt x="83" y="33"/>
                  </a:cubicBezTo>
                  <a:cubicBezTo>
                    <a:pt x="74" y="33"/>
                    <a:pt x="67" y="26"/>
                    <a:pt x="67" y="17"/>
                  </a:cubicBezTo>
                  <a:cubicBezTo>
                    <a:pt x="67" y="8"/>
                    <a:pt x="74" y="0"/>
                    <a:pt x="83" y="0"/>
                  </a:cubicBezTo>
                  <a:close/>
                  <a:moveTo>
                    <a:pt x="150" y="0"/>
                  </a:moveTo>
                  <a:lnTo>
                    <a:pt x="150" y="0"/>
                  </a:lnTo>
                  <a:cubicBezTo>
                    <a:pt x="159" y="0"/>
                    <a:pt x="167" y="8"/>
                    <a:pt x="167" y="17"/>
                  </a:cubicBezTo>
                  <a:cubicBezTo>
                    <a:pt x="167" y="26"/>
                    <a:pt x="159" y="33"/>
                    <a:pt x="150" y="33"/>
                  </a:cubicBezTo>
                  <a:cubicBezTo>
                    <a:pt x="141" y="33"/>
                    <a:pt x="133" y="26"/>
                    <a:pt x="133" y="17"/>
                  </a:cubicBezTo>
                  <a:cubicBezTo>
                    <a:pt x="133" y="8"/>
                    <a:pt x="141" y="0"/>
                    <a:pt x="150" y="0"/>
                  </a:cubicBezTo>
                  <a:close/>
                  <a:moveTo>
                    <a:pt x="217" y="0"/>
                  </a:moveTo>
                  <a:lnTo>
                    <a:pt x="217" y="0"/>
                  </a:lnTo>
                  <a:cubicBezTo>
                    <a:pt x="226" y="0"/>
                    <a:pt x="233" y="8"/>
                    <a:pt x="233" y="17"/>
                  </a:cubicBezTo>
                  <a:cubicBezTo>
                    <a:pt x="233" y="26"/>
                    <a:pt x="226" y="33"/>
                    <a:pt x="217" y="33"/>
                  </a:cubicBezTo>
                  <a:cubicBezTo>
                    <a:pt x="207" y="33"/>
                    <a:pt x="200" y="26"/>
                    <a:pt x="200" y="17"/>
                  </a:cubicBezTo>
                  <a:cubicBezTo>
                    <a:pt x="200" y="8"/>
                    <a:pt x="207" y="0"/>
                    <a:pt x="217" y="0"/>
                  </a:cubicBezTo>
                  <a:close/>
                  <a:moveTo>
                    <a:pt x="283" y="0"/>
                  </a:moveTo>
                  <a:lnTo>
                    <a:pt x="283" y="0"/>
                  </a:lnTo>
                  <a:cubicBezTo>
                    <a:pt x="293" y="0"/>
                    <a:pt x="300" y="8"/>
                    <a:pt x="300" y="17"/>
                  </a:cubicBezTo>
                  <a:cubicBezTo>
                    <a:pt x="300" y="26"/>
                    <a:pt x="293" y="33"/>
                    <a:pt x="283" y="33"/>
                  </a:cubicBezTo>
                  <a:cubicBezTo>
                    <a:pt x="274" y="33"/>
                    <a:pt x="267" y="26"/>
                    <a:pt x="267" y="17"/>
                  </a:cubicBezTo>
                  <a:cubicBezTo>
                    <a:pt x="267" y="8"/>
                    <a:pt x="274" y="0"/>
                    <a:pt x="283" y="0"/>
                  </a:cubicBezTo>
                  <a:close/>
                  <a:moveTo>
                    <a:pt x="350" y="0"/>
                  </a:moveTo>
                  <a:lnTo>
                    <a:pt x="350" y="0"/>
                  </a:lnTo>
                  <a:cubicBezTo>
                    <a:pt x="359" y="0"/>
                    <a:pt x="367" y="8"/>
                    <a:pt x="367" y="17"/>
                  </a:cubicBezTo>
                  <a:cubicBezTo>
                    <a:pt x="367" y="26"/>
                    <a:pt x="359" y="33"/>
                    <a:pt x="350" y="33"/>
                  </a:cubicBezTo>
                  <a:cubicBezTo>
                    <a:pt x="341" y="33"/>
                    <a:pt x="333" y="26"/>
                    <a:pt x="333" y="17"/>
                  </a:cubicBezTo>
                  <a:cubicBezTo>
                    <a:pt x="333" y="8"/>
                    <a:pt x="341" y="0"/>
                    <a:pt x="350" y="0"/>
                  </a:cubicBezTo>
                  <a:close/>
                  <a:moveTo>
                    <a:pt x="417" y="0"/>
                  </a:moveTo>
                  <a:lnTo>
                    <a:pt x="417" y="0"/>
                  </a:lnTo>
                  <a:cubicBezTo>
                    <a:pt x="426" y="0"/>
                    <a:pt x="433" y="8"/>
                    <a:pt x="433" y="17"/>
                  </a:cubicBezTo>
                  <a:cubicBezTo>
                    <a:pt x="433" y="26"/>
                    <a:pt x="426" y="33"/>
                    <a:pt x="417" y="33"/>
                  </a:cubicBezTo>
                  <a:cubicBezTo>
                    <a:pt x="407" y="33"/>
                    <a:pt x="400" y="26"/>
                    <a:pt x="400" y="17"/>
                  </a:cubicBezTo>
                  <a:cubicBezTo>
                    <a:pt x="400" y="8"/>
                    <a:pt x="407" y="0"/>
                    <a:pt x="417" y="0"/>
                  </a:cubicBezTo>
                  <a:close/>
                  <a:moveTo>
                    <a:pt x="483" y="0"/>
                  </a:moveTo>
                  <a:lnTo>
                    <a:pt x="483" y="0"/>
                  </a:lnTo>
                  <a:cubicBezTo>
                    <a:pt x="493" y="0"/>
                    <a:pt x="500" y="8"/>
                    <a:pt x="500" y="17"/>
                  </a:cubicBezTo>
                  <a:cubicBezTo>
                    <a:pt x="500" y="26"/>
                    <a:pt x="493" y="33"/>
                    <a:pt x="483" y="33"/>
                  </a:cubicBezTo>
                  <a:cubicBezTo>
                    <a:pt x="474" y="33"/>
                    <a:pt x="467" y="26"/>
                    <a:pt x="467" y="17"/>
                  </a:cubicBezTo>
                  <a:cubicBezTo>
                    <a:pt x="467" y="8"/>
                    <a:pt x="474" y="0"/>
                    <a:pt x="483" y="0"/>
                  </a:cubicBezTo>
                  <a:close/>
                  <a:moveTo>
                    <a:pt x="550" y="0"/>
                  </a:moveTo>
                  <a:lnTo>
                    <a:pt x="550" y="0"/>
                  </a:lnTo>
                  <a:cubicBezTo>
                    <a:pt x="559" y="0"/>
                    <a:pt x="567" y="8"/>
                    <a:pt x="567" y="17"/>
                  </a:cubicBezTo>
                  <a:cubicBezTo>
                    <a:pt x="567" y="26"/>
                    <a:pt x="559" y="33"/>
                    <a:pt x="550" y="33"/>
                  </a:cubicBezTo>
                  <a:cubicBezTo>
                    <a:pt x="541" y="33"/>
                    <a:pt x="533" y="26"/>
                    <a:pt x="533" y="17"/>
                  </a:cubicBezTo>
                  <a:cubicBezTo>
                    <a:pt x="533" y="8"/>
                    <a:pt x="541" y="0"/>
                    <a:pt x="550" y="0"/>
                  </a:cubicBezTo>
                  <a:close/>
                  <a:moveTo>
                    <a:pt x="617" y="0"/>
                  </a:moveTo>
                  <a:lnTo>
                    <a:pt x="617" y="0"/>
                  </a:lnTo>
                  <a:cubicBezTo>
                    <a:pt x="626" y="0"/>
                    <a:pt x="633" y="8"/>
                    <a:pt x="633" y="17"/>
                  </a:cubicBezTo>
                  <a:cubicBezTo>
                    <a:pt x="633" y="26"/>
                    <a:pt x="626" y="33"/>
                    <a:pt x="617" y="33"/>
                  </a:cubicBezTo>
                  <a:cubicBezTo>
                    <a:pt x="608" y="33"/>
                    <a:pt x="600" y="26"/>
                    <a:pt x="600" y="17"/>
                  </a:cubicBezTo>
                  <a:cubicBezTo>
                    <a:pt x="600" y="8"/>
                    <a:pt x="608" y="0"/>
                    <a:pt x="617" y="0"/>
                  </a:cubicBezTo>
                  <a:close/>
                  <a:moveTo>
                    <a:pt x="683" y="0"/>
                  </a:moveTo>
                  <a:lnTo>
                    <a:pt x="683" y="0"/>
                  </a:lnTo>
                  <a:cubicBezTo>
                    <a:pt x="693" y="0"/>
                    <a:pt x="700" y="8"/>
                    <a:pt x="700" y="17"/>
                  </a:cubicBezTo>
                  <a:cubicBezTo>
                    <a:pt x="700" y="26"/>
                    <a:pt x="693" y="33"/>
                    <a:pt x="683" y="33"/>
                  </a:cubicBezTo>
                  <a:cubicBezTo>
                    <a:pt x="674" y="33"/>
                    <a:pt x="667" y="26"/>
                    <a:pt x="667" y="17"/>
                  </a:cubicBezTo>
                  <a:cubicBezTo>
                    <a:pt x="667" y="8"/>
                    <a:pt x="674" y="0"/>
                    <a:pt x="683" y="0"/>
                  </a:cubicBezTo>
                  <a:close/>
                  <a:moveTo>
                    <a:pt x="750" y="0"/>
                  </a:moveTo>
                  <a:lnTo>
                    <a:pt x="750" y="0"/>
                  </a:lnTo>
                  <a:cubicBezTo>
                    <a:pt x="759" y="0"/>
                    <a:pt x="767" y="8"/>
                    <a:pt x="767" y="17"/>
                  </a:cubicBezTo>
                  <a:cubicBezTo>
                    <a:pt x="767" y="26"/>
                    <a:pt x="759" y="33"/>
                    <a:pt x="750" y="33"/>
                  </a:cubicBezTo>
                  <a:cubicBezTo>
                    <a:pt x="741" y="33"/>
                    <a:pt x="733" y="26"/>
                    <a:pt x="733" y="17"/>
                  </a:cubicBezTo>
                  <a:cubicBezTo>
                    <a:pt x="733" y="8"/>
                    <a:pt x="741" y="0"/>
                    <a:pt x="750" y="0"/>
                  </a:cubicBezTo>
                  <a:close/>
                  <a:moveTo>
                    <a:pt x="817" y="0"/>
                  </a:moveTo>
                  <a:lnTo>
                    <a:pt x="817" y="0"/>
                  </a:lnTo>
                  <a:cubicBezTo>
                    <a:pt x="826" y="0"/>
                    <a:pt x="834" y="8"/>
                    <a:pt x="834" y="17"/>
                  </a:cubicBezTo>
                  <a:cubicBezTo>
                    <a:pt x="834" y="26"/>
                    <a:pt x="826" y="33"/>
                    <a:pt x="817" y="33"/>
                  </a:cubicBezTo>
                  <a:cubicBezTo>
                    <a:pt x="808" y="33"/>
                    <a:pt x="800" y="26"/>
                    <a:pt x="800" y="17"/>
                  </a:cubicBezTo>
                  <a:cubicBezTo>
                    <a:pt x="800" y="8"/>
                    <a:pt x="808" y="0"/>
                    <a:pt x="817" y="0"/>
                  </a:cubicBezTo>
                  <a:close/>
                  <a:moveTo>
                    <a:pt x="884" y="0"/>
                  </a:moveTo>
                  <a:lnTo>
                    <a:pt x="884" y="0"/>
                  </a:lnTo>
                  <a:cubicBezTo>
                    <a:pt x="893" y="0"/>
                    <a:pt x="900" y="8"/>
                    <a:pt x="900" y="17"/>
                  </a:cubicBezTo>
                  <a:cubicBezTo>
                    <a:pt x="900" y="26"/>
                    <a:pt x="893" y="33"/>
                    <a:pt x="884" y="33"/>
                  </a:cubicBezTo>
                  <a:cubicBezTo>
                    <a:pt x="874" y="33"/>
                    <a:pt x="867" y="26"/>
                    <a:pt x="867" y="17"/>
                  </a:cubicBezTo>
                  <a:cubicBezTo>
                    <a:pt x="867" y="8"/>
                    <a:pt x="874" y="0"/>
                    <a:pt x="884" y="0"/>
                  </a:cubicBezTo>
                  <a:close/>
                </a:path>
              </a:pathLst>
            </a:custGeom>
            <a:solidFill>
              <a:srgbClr val="000000"/>
            </a:solidFill>
            <a:ln w="1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19170" name="Group 1262"/>
            <p:cNvGrpSpPr>
              <a:grpSpLocks/>
            </p:cNvGrpSpPr>
            <p:nvPr/>
          </p:nvGrpSpPr>
          <p:grpSpPr bwMode="auto">
            <a:xfrm>
              <a:off x="3451" y="2287"/>
              <a:ext cx="60" cy="51"/>
              <a:chOff x="3451" y="2287"/>
              <a:chExt cx="60" cy="51"/>
            </a:xfrm>
          </p:grpSpPr>
          <p:sp>
            <p:nvSpPr>
              <p:cNvPr id="19681" name="Oval 1260"/>
              <p:cNvSpPr>
                <a:spLocks noChangeArrowheads="1"/>
              </p:cNvSpPr>
              <p:nvPr/>
            </p:nvSpPr>
            <p:spPr bwMode="auto">
              <a:xfrm>
                <a:off x="3451" y="2287"/>
                <a:ext cx="60" cy="51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CC0000"/>
                  </a:buClr>
                  <a:buSzPct val="120000"/>
                  <a:buFont typeface="Wingdings" panose="05000000000000000000" pitchFamily="2" charset="2"/>
                  <a:buChar char="F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33CC33"/>
                  </a:buClr>
                  <a:buFont typeface="Wingdings" panose="05000000000000000000" pitchFamily="2" charset="2"/>
                  <a:buChar char="Ø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l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3pPr>
                <a:lvl4pPr marL="1600200" indent="-228600">
                  <a:spcBef>
                    <a:spcPct val="20000"/>
                  </a:spcBef>
                  <a:buSzPct val="90000"/>
                  <a:buFont typeface="Wingdings" panose="05000000000000000000" pitchFamily="2" charset="2"/>
                  <a:buChar char="p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spcBef>
                    <a:spcPct val="20000"/>
                  </a:spcBef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en-US" sz="1800">
                  <a:ea typeface="宋体" panose="02010600030101010101" pitchFamily="2" charset="-122"/>
                </a:endParaRPr>
              </a:p>
            </p:txBody>
          </p:sp>
          <p:sp>
            <p:nvSpPr>
              <p:cNvPr id="19682" name="Oval 1261"/>
              <p:cNvSpPr>
                <a:spLocks noChangeArrowheads="1"/>
              </p:cNvSpPr>
              <p:nvPr/>
            </p:nvSpPr>
            <p:spPr bwMode="auto">
              <a:xfrm>
                <a:off x="3451" y="2287"/>
                <a:ext cx="60" cy="51"/>
              </a:xfrm>
              <a:prstGeom prst="ellipse">
                <a:avLst/>
              </a:prstGeom>
              <a:noFill/>
              <a:ln w="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CC0000"/>
                  </a:buClr>
                  <a:buSzPct val="120000"/>
                  <a:buFont typeface="Wingdings" panose="05000000000000000000" pitchFamily="2" charset="2"/>
                  <a:buChar char="F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33CC33"/>
                  </a:buClr>
                  <a:buFont typeface="Wingdings" panose="05000000000000000000" pitchFamily="2" charset="2"/>
                  <a:buChar char="Ø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l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3pPr>
                <a:lvl4pPr marL="1600200" indent="-228600">
                  <a:spcBef>
                    <a:spcPct val="20000"/>
                  </a:spcBef>
                  <a:buSzPct val="90000"/>
                  <a:buFont typeface="Wingdings" panose="05000000000000000000" pitchFamily="2" charset="2"/>
                  <a:buChar char="p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spcBef>
                    <a:spcPct val="20000"/>
                  </a:spcBef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en-US" sz="1800"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19171" name="Rectangle 1263"/>
            <p:cNvSpPr>
              <a:spLocks noChangeArrowheads="1"/>
            </p:cNvSpPr>
            <p:nvPr/>
          </p:nvSpPr>
          <p:spPr bwMode="auto">
            <a:xfrm>
              <a:off x="3464" y="2285"/>
              <a:ext cx="34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CC0000"/>
                </a:buClr>
                <a:buSzPct val="120000"/>
                <a:buFont typeface="Wingdings" panose="05000000000000000000" pitchFamily="2" charset="2"/>
                <a:buChar char="F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3CC33"/>
                </a:buClr>
                <a:buFont typeface="Wingdings" panose="05000000000000000000" pitchFamily="2" charset="2"/>
                <a:buChar char="Ø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spcBef>
                  <a:spcPct val="20000"/>
                </a:spcBef>
                <a:buSzPct val="90000"/>
                <a:buFont typeface="Wingdings" panose="05000000000000000000" pitchFamily="2" charset="2"/>
                <a:buChar char="p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zh-CN" altLang="zh-CN" sz="70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T</a:t>
              </a:r>
              <a:endParaRPr lang="zh-CN" altLang="zh-CN" sz="1800">
                <a:ea typeface="宋体" panose="02010600030101010101" pitchFamily="2" charset="-122"/>
              </a:endParaRPr>
            </a:p>
          </p:txBody>
        </p:sp>
        <p:sp>
          <p:nvSpPr>
            <p:cNvPr id="19172" name="Rectangle 1264"/>
            <p:cNvSpPr>
              <a:spLocks noChangeArrowheads="1"/>
            </p:cNvSpPr>
            <p:nvPr/>
          </p:nvSpPr>
          <p:spPr bwMode="auto">
            <a:xfrm>
              <a:off x="3502" y="2285"/>
              <a:ext cx="14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CC0000"/>
                </a:buClr>
                <a:buSzPct val="120000"/>
                <a:buFont typeface="Wingdings" panose="05000000000000000000" pitchFamily="2" charset="2"/>
                <a:buChar char="F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3CC33"/>
                </a:buClr>
                <a:buFont typeface="Wingdings" panose="05000000000000000000" pitchFamily="2" charset="2"/>
                <a:buChar char="Ø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spcBef>
                  <a:spcPct val="20000"/>
                </a:spcBef>
                <a:buSzPct val="90000"/>
                <a:buFont typeface="Wingdings" panose="05000000000000000000" pitchFamily="2" charset="2"/>
                <a:buChar char="p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zh-CN" altLang="zh-CN" sz="70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 </a:t>
              </a:r>
              <a:endParaRPr lang="zh-CN" altLang="zh-CN" sz="1800">
                <a:ea typeface="宋体" panose="02010600030101010101" pitchFamily="2" charset="-122"/>
              </a:endParaRPr>
            </a:p>
          </p:txBody>
        </p:sp>
        <p:sp>
          <p:nvSpPr>
            <p:cNvPr id="19173" name="Freeform 1265"/>
            <p:cNvSpPr>
              <a:spLocks noEditPoints="1"/>
            </p:cNvSpPr>
            <p:nvPr/>
          </p:nvSpPr>
          <p:spPr bwMode="auto">
            <a:xfrm>
              <a:off x="3479" y="2343"/>
              <a:ext cx="4" cy="166"/>
            </a:xfrm>
            <a:custGeom>
              <a:avLst/>
              <a:gdLst>
                <a:gd name="T0" fmla="*/ 0 w 34"/>
                <a:gd name="T1" fmla="*/ 15 h 1767"/>
                <a:gd name="T2" fmla="*/ 0 w 34"/>
                <a:gd name="T3" fmla="*/ 16 h 1767"/>
                <a:gd name="T4" fmla="*/ 0 w 34"/>
                <a:gd name="T5" fmla="*/ 15 h 1767"/>
                <a:gd name="T6" fmla="*/ 0 w 34"/>
                <a:gd name="T7" fmla="*/ 15 h 1767"/>
                <a:gd name="T8" fmla="*/ 0 w 34"/>
                <a:gd name="T9" fmla="*/ 14 h 1767"/>
                <a:gd name="T10" fmla="*/ 0 w 34"/>
                <a:gd name="T11" fmla="*/ 14 h 1767"/>
                <a:gd name="T12" fmla="*/ 0 w 34"/>
                <a:gd name="T13" fmla="*/ 14 h 1767"/>
                <a:gd name="T14" fmla="*/ 0 w 34"/>
                <a:gd name="T15" fmla="*/ 14 h 1767"/>
                <a:gd name="T16" fmla="*/ 0 w 34"/>
                <a:gd name="T17" fmla="*/ 14 h 1767"/>
                <a:gd name="T18" fmla="*/ 0 w 34"/>
                <a:gd name="T19" fmla="*/ 13 h 1767"/>
                <a:gd name="T20" fmla="*/ 0 w 34"/>
                <a:gd name="T21" fmla="*/ 13 h 1767"/>
                <a:gd name="T22" fmla="*/ 0 w 34"/>
                <a:gd name="T23" fmla="*/ 12 h 1767"/>
                <a:gd name="T24" fmla="*/ 0 w 34"/>
                <a:gd name="T25" fmla="*/ 12 h 1767"/>
                <a:gd name="T26" fmla="*/ 0 w 34"/>
                <a:gd name="T27" fmla="*/ 12 h 1767"/>
                <a:gd name="T28" fmla="*/ 0 w 34"/>
                <a:gd name="T29" fmla="*/ 12 h 1767"/>
                <a:gd name="T30" fmla="*/ 0 w 34"/>
                <a:gd name="T31" fmla="*/ 12 h 1767"/>
                <a:gd name="T32" fmla="*/ 0 w 34"/>
                <a:gd name="T33" fmla="*/ 11 h 1767"/>
                <a:gd name="T34" fmla="*/ 0 w 34"/>
                <a:gd name="T35" fmla="*/ 11 h 1767"/>
                <a:gd name="T36" fmla="*/ 0 w 34"/>
                <a:gd name="T37" fmla="*/ 11 h 1767"/>
                <a:gd name="T38" fmla="*/ 0 w 34"/>
                <a:gd name="T39" fmla="*/ 11 h 1767"/>
                <a:gd name="T40" fmla="*/ 0 w 34"/>
                <a:gd name="T41" fmla="*/ 11 h 1767"/>
                <a:gd name="T42" fmla="*/ 0 w 34"/>
                <a:gd name="T43" fmla="*/ 10 h 1767"/>
                <a:gd name="T44" fmla="*/ 0 w 34"/>
                <a:gd name="T45" fmla="*/ 10 h 1767"/>
                <a:gd name="T46" fmla="*/ 0 w 34"/>
                <a:gd name="T47" fmla="*/ 10 h 1767"/>
                <a:gd name="T48" fmla="*/ 0 w 34"/>
                <a:gd name="T49" fmla="*/ 10 h 1767"/>
                <a:gd name="T50" fmla="*/ 0 w 34"/>
                <a:gd name="T51" fmla="*/ 9 h 1767"/>
                <a:gd name="T52" fmla="*/ 0 w 34"/>
                <a:gd name="T53" fmla="*/ 9 h 1767"/>
                <a:gd name="T54" fmla="*/ 0 w 34"/>
                <a:gd name="T55" fmla="*/ 9 h 1767"/>
                <a:gd name="T56" fmla="*/ 0 w 34"/>
                <a:gd name="T57" fmla="*/ 8 h 1767"/>
                <a:gd name="T58" fmla="*/ 0 w 34"/>
                <a:gd name="T59" fmla="*/ 9 h 1767"/>
                <a:gd name="T60" fmla="*/ 0 w 34"/>
                <a:gd name="T61" fmla="*/ 8 h 1767"/>
                <a:gd name="T62" fmla="*/ 0 w 34"/>
                <a:gd name="T63" fmla="*/ 8 h 1767"/>
                <a:gd name="T64" fmla="*/ 0 w 34"/>
                <a:gd name="T65" fmla="*/ 7 h 1767"/>
                <a:gd name="T66" fmla="*/ 0 w 34"/>
                <a:gd name="T67" fmla="*/ 7 h 1767"/>
                <a:gd name="T68" fmla="*/ 0 w 34"/>
                <a:gd name="T69" fmla="*/ 7 h 1767"/>
                <a:gd name="T70" fmla="*/ 0 w 34"/>
                <a:gd name="T71" fmla="*/ 6 h 1767"/>
                <a:gd name="T72" fmla="*/ 0 w 34"/>
                <a:gd name="T73" fmla="*/ 7 h 1767"/>
                <a:gd name="T74" fmla="*/ 0 w 34"/>
                <a:gd name="T75" fmla="*/ 6 h 1767"/>
                <a:gd name="T76" fmla="*/ 0 w 34"/>
                <a:gd name="T77" fmla="*/ 6 h 1767"/>
                <a:gd name="T78" fmla="*/ 0 w 34"/>
                <a:gd name="T79" fmla="*/ 5 h 1767"/>
                <a:gd name="T80" fmla="*/ 0 w 34"/>
                <a:gd name="T81" fmla="*/ 5 h 1767"/>
                <a:gd name="T82" fmla="*/ 0 w 34"/>
                <a:gd name="T83" fmla="*/ 5 h 1767"/>
                <a:gd name="T84" fmla="*/ 0 w 34"/>
                <a:gd name="T85" fmla="*/ 5 h 1767"/>
                <a:gd name="T86" fmla="*/ 0 w 34"/>
                <a:gd name="T87" fmla="*/ 5 h 1767"/>
                <a:gd name="T88" fmla="*/ 0 w 34"/>
                <a:gd name="T89" fmla="*/ 4 h 1767"/>
                <a:gd name="T90" fmla="*/ 0 w 34"/>
                <a:gd name="T91" fmla="*/ 4 h 1767"/>
                <a:gd name="T92" fmla="*/ 0 w 34"/>
                <a:gd name="T93" fmla="*/ 4 h 1767"/>
                <a:gd name="T94" fmla="*/ 0 w 34"/>
                <a:gd name="T95" fmla="*/ 4 h 1767"/>
                <a:gd name="T96" fmla="*/ 0 w 34"/>
                <a:gd name="T97" fmla="*/ 4 h 1767"/>
                <a:gd name="T98" fmla="*/ 0 w 34"/>
                <a:gd name="T99" fmla="*/ 3 h 1767"/>
                <a:gd name="T100" fmla="*/ 0 w 34"/>
                <a:gd name="T101" fmla="*/ 3 h 1767"/>
                <a:gd name="T102" fmla="*/ 0 w 34"/>
                <a:gd name="T103" fmla="*/ 3 h 1767"/>
                <a:gd name="T104" fmla="*/ 0 w 34"/>
                <a:gd name="T105" fmla="*/ 3 h 1767"/>
                <a:gd name="T106" fmla="*/ 0 w 34"/>
                <a:gd name="T107" fmla="*/ 2 h 1767"/>
                <a:gd name="T108" fmla="*/ 0 w 34"/>
                <a:gd name="T109" fmla="*/ 2 h 1767"/>
                <a:gd name="T110" fmla="*/ 0 w 34"/>
                <a:gd name="T111" fmla="*/ 2 h 1767"/>
                <a:gd name="T112" fmla="*/ 0 w 34"/>
                <a:gd name="T113" fmla="*/ 1 h 1767"/>
                <a:gd name="T114" fmla="*/ 0 w 34"/>
                <a:gd name="T115" fmla="*/ 2 h 1767"/>
                <a:gd name="T116" fmla="*/ 0 w 34"/>
                <a:gd name="T117" fmla="*/ 1 h 1767"/>
                <a:gd name="T118" fmla="*/ 0 w 34"/>
                <a:gd name="T119" fmla="*/ 1 h 1767"/>
                <a:gd name="T120" fmla="*/ 0 w 34"/>
                <a:gd name="T121" fmla="*/ 0 h 1767"/>
                <a:gd name="T122" fmla="*/ 0 w 34"/>
                <a:gd name="T123" fmla="*/ 0 h 1767"/>
                <a:gd name="T124" fmla="*/ 0 w 34"/>
                <a:gd name="T125" fmla="*/ 0 h 176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34" h="1767">
                  <a:moveTo>
                    <a:pt x="0" y="1750"/>
                  </a:moveTo>
                  <a:lnTo>
                    <a:pt x="0" y="1750"/>
                  </a:lnTo>
                  <a:cubicBezTo>
                    <a:pt x="0" y="1741"/>
                    <a:pt x="8" y="1734"/>
                    <a:pt x="17" y="1734"/>
                  </a:cubicBezTo>
                  <a:cubicBezTo>
                    <a:pt x="26" y="1734"/>
                    <a:pt x="34" y="1741"/>
                    <a:pt x="34" y="1750"/>
                  </a:cubicBezTo>
                  <a:cubicBezTo>
                    <a:pt x="34" y="1760"/>
                    <a:pt x="26" y="1767"/>
                    <a:pt x="17" y="1767"/>
                  </a:cubicBezTo>
                  <a:cubicBezTo>
                    <a:pt x="8" y="1767"/>
                    <a:pt x="0" y="1760"/>
                    <a:pt x="0" y="1750"/>
                  </a:cubicBezTo>
                  <a:close/>
                  <a:moveTo>
                    <a:pt x="0" y="1684"/>
                  </a:moveTo>
                  <a:lnTo>
                    <a:pt x="0" y="1684"/>
                  </a:lnTo>
                  <a:cubicBezTo>
                    <a:pt x="0" y="1675"/>
                    <a:pt x="8" y="1667"/>
                    <a:pt x="17" y="1667"/>
                  </a:cubicBezTo>
                  <a:cubicBezTo>
                    <a:pt x="26" y="1667"/>
                    <a:pt x="34" y="1675"/>
                    <a:pt x="34" y="1684"/>
                  </a:cubicBezTo>
                  <a:cubicBezTo>
                    <a:pt x="34" y="1693"/>
                    <a:pt x="26" y="1700"/>
                    <a:pt x="17" y="1700"/>
                  </a:cubicBezTo>
                  <a:cubicBezTo>
                    <a:pt x="8" y="1700"/>
                    <a:pt x="0" y="1693"/>
                    <a:pt x="0" y="1684"/>
                  </a:cubicBezTo>
                  <a:close/>
                  <a:moveTo>
                    <a:pt x="0" y="1617"/>
                  </a:moveTo>
                  <a:lnTo>
                    <a:pt x="0" y="1617"/>
                  </a:lnTo>
                  <a:cubicBezTo>
                    <a:pt x="0" y="1608"/>
                    <a:pt x="8" y="1600"/>
                    <a:pt x="17" y="1600"/>
                  </a:cubicBezTo>
                  <a:cubicBezTo>
                    <a:pt x="26" y="1600"/>
                    <a:pt x="34" y="1608"/>
                    <a:pt x="34" y="1617"/>
                  </a:cubicBezTo>
                  <a:cubicBezTo>
                    <a:pt x="34" y="1626"/>
                    <a:pt x="26" y="1634"/>
                    <a:pt x="17" y="1634"/>
                  </a:cubicBezTo>
                  <a:cubicBezTo>
                    <a:pt x="8" y="1634"/>
                    <a:pt x="0" y="1626"/>
                    <a:pt x="0" y="1617"/>
                  </a:cubicBezTo>
                  <a:close/>
                  <a:moveTo>
                    <a:pt x="0" y="1550"/>
                  </a:moveTo>
                  <a:lnTo>
                    <a:pt x="0" y="1550"/>
                  </a:lnTo>
                  <a:cubicBezTo>
                    <a:pt x="0" y="1541"/>
                    <a:pt x="8" y="1534"/>
                    <a:pt x="17" y="1534"/>
                  </a:cubicBezTo>
                  <a:cubicBezTo>
                    <a:pt x="26" y="1534"/>
                    <a:pt x="34" y="1541"/>
                    <a:pt x="34" y="1550"/>
                  </a:cubicBezTo>
                  <a:cubicBezTo>
                    <a:pt x="34" y="1560"/>
                    <a:pt x="26" y="1567"/>
                    <a:pt x="17" y="1567"/>
                  </a:cubicBezTo>
                  <a:cubicBezTo>
                    <a:pt x="8" y="1567"/>
                    <a:pt x="0" y="1560"/>
                    <a:pt x="0" y="1550"/>
                  </a:cubicBezTo>
                  <a:close/>
                  <a:moveTo>
                    <a:pt x="0" y="1484"/>
                  </a:moveTo>
                  <a:lnTo>
                    <a:pt x="0" y="1484"/>
                  </a:lnTo>
                  <a:cubicBezTo>
                    <a:pt x="0" y="1474"/>
                    <a:pt x="8" y="1467"/>
                    <a:pt x="17" y="1467"/>
                  </a:cubicBezTo>
                  <a:cubicBezTo>
                    <a:pt x="26" y="1467"/>
                    <a:pt x="34" y="1474"/>
                    <a:pt x="34" y="1484"/>
                  </a:cubicBezTo>
                  <a:cubicBezTo>
                    <a:pt x="34" y="1493"/>
                    <a:pt x="26" y="1500"/>
                    <a:pt x="17" y="1500"/>
                  </a:cubicBezTo>
                  <a:cubicBezTo>
                    <a:pt x="8" y="1500"/>
                    <a:pt x="0" y="1493"/>
                    <a:pt x="0" y="1484"/>
                  </a:cubicBezTo>
                  <a:close/>
                  <a:moveTo>
                    <a:pt x="0" y="1417"/>
                  </a:moveTo>
                  <a:lnTo>
                    <a:pt x="0" y="1417"/>
                  </a:lnTo>
                  <a:cubicBezTo>
                    <a:pt x="0" y="1408"/>
                    <a:pt x="8" y="1400"/>
                    <a:pt x="17" y="1400"/>
                  </a:cubicBezTo>
                  <a:cubicBezTo>
                    <a:pt x="26" y="1400"/>
                    <a:pt x="34" y="1408"/>
                    <a:pt x="34" y="1417"/>
                  </a:cubicBezTo>
                  <a:cubicBezTo>
                    <a:pt x="34" y="1426"/>
                    <a:pt x="26" y="1434"/>
                    <a:pt x="17" y="1434"/>
                  </a:cubicBezTo>
                  <a:cubicBezTo>
                    <a:pt x="8" y="1434"/>
                    <a:pt x="0" y="1426"/>
                    <a:pt x="0" y="1417"/>
                  </a:cubicBezTo>
                  <a:close/>
                  <a:moveTo>
                    <a:pt x="0" y="1350"/>
                  </a:moveTo>
                  <a:lnTo>
                    <a:pt x="0" y="1350"/>
                  </a:lnTo>
                  <a:cubicBezTo>
                    <a:pt x="0" y="1341"/>
                    <a:pt x="8" y="1334"/>
                    <a:pt x="17" y="1334"/>
                  </a:cubicBezTo>
                  <a:cubicBezTo>
                    <a:pt x="26" y="1334"/>
                    <a:pt x="34" y="1341"/>
                    <a:pt x="34" y="1350"/>
                  </a:cubicBezTo>
                  <a:cubicBezTo>
                    <a:pt x="34" y="1359"/>
                    <a:pt x="26" y="1367"/>
                    <a:pt x="17" y="1367"/>
                  </a:cubicBezTo>
                  <a:cubicBezTo>
                    <a:pt x="8" y="1367"/>
                    <a:pt x="0" y="1359"/>
                    <a:pt x="0" y="1350"/>
                  </a:cubicBezTo>
                  <a:close/>
                  <a:moveTo>
                    <a:pt x="0" y="1284"/>
                  </a:moveTo>
                  <a:lnTo>
                    <a:pt x="0" y="1284"/>
                  </a:lnTo>
                  <a:cubicBezTo>
                    <a:pt x="0" y="1274"/>
                    <a:pt x="8" y="1267"/>
                    <a:pt x="17" y="1267"/>
                  </a:cubicBezTo>
                  <a:cubicBezTo>
                    <a:pt x="26" y="1267"/>
                    <a:pt x="34" y="1274"/>
                    <a:pt x="34" y="1284"/>
                  </a:cubicBezTo>
                  <a:cubicBezTo>
                    <a:pt x="34" y="1293"/>
                    <a:pt x="26" y="1300"/>
                    <a:pt x="17" y="1300"/>
                  </a:cubicBezTo>
                  <a:cubicBezTo>
                    <a:pt x="8" y="1300"/>
                    <a:pt x="0" y="1293"/>
                    <a:pt x="0" y="1284"/>
                  </a:cubicBezTo>
                  <a:close/>
                  <a:moveTo>
                    <a:pt x="0" y="1217"/>
                  </a:moveTo>
                  <a:lnTo>
                    <a:pt x="0" y="1217"/>
                  </a:lnTo>
                  <a:cubicBezTo>
                    <a:pt x="0" y="1208"/>
                    <a:pt x="8" y="1200"/>
                    <a:pt x="17" y="1200"/>
                  </a:cubicBezTo>
                  <a:cubicBezTo>
                    <a:pt x="26" y="1200"/>
                    <a:pt x="34" y="1208"/>
                    <a:pt x="34" y="1217"/>
                  </a:cubicBezTo>
                  <a:cubicBezTo>
                    <a:pt x="34" y="1226"/>
                    <a:pt x="26" y="1234"/>
                    <a:pt x="17" y="1234"/>
                  </a:cubicBezTo>
                  <a:cubicBezTo>
                    <a:pt x="8" y="1234"/>
                    <a:pt x="0" y="1226"/>
                    <a:pt x="0" y="1217"/>
                  </a:cubicBezTo>
                  <a:close/>
                  <a:moveTo>
                    <a:pt x="0" y="1150"/>
                  </a:moveTo>
                  <a:lnTo>
                    <a:pt x="0" y="1150"/>
                  </a:lnTo>
                  <a:cubicBezTo>
                    <a:pt x="0" y="1141"/>
                    <a:pt x="8" y="1133"/>
                    <a:pt x="17" y="1133"/>
                  </a:cubicBezTo>
                  <a:cubicBezTo>
                    <a:pt x="26" y="1133"/>
                    <a:pt x="34" y="1141"/>
                    <a:pt x="34" y="1150"/>
                  </a:cubicBezTo>
                  <a:cubicBezTo>
                    <a:pt x="34" y="1159"/>
                    <a:pt x="26" y="1167"/>
                    <a:pt x="17" y="1167"/>
                  </a:cubicBezTo>
                  <a:cubicBezTo>
                    <a:pt x="8" y="1167"/>
                    <a:pt x="0" y="1159"/>
                    <a:pt x="0" y="1150"/>
                  </a:cubicBezTo>
                  <a:close/>
                  <a:moveTo>
                    <a:pt x="0" y="1083"/>
                  </a:moveTo>
                  <a:lnTo>
                    <a:pt x="0" y="1083"/>
                  </a:lnTo>
                  <a:cubicBezTo>
                    <a:pt x="0" y="1074"/>
                    <a:pt x="8" y="1067"/>
                    <a:pt x="17" y="1067"/>
                  </a:cubicBezTo>
                  <a:cubicBezTo>
                    <a:pt x="26" y="1067"/>
                    <a:pt x="34" y="1074"/>
                    <a:pt x="34" y="1083"/>
                  </a:cubicBezTo>
                  <a:cubicBezTo>
                    <a:pt x="34" y="1093"/>
                    <a:pt x="26" y="1100"/>
                    <a:pt x="17" y="1100"/>
                  </a:cubicBezTo>
                  <a:cubicBezTo>
                    <a:pt x="8" y="1100"/>
                    <a:pt x="0" y="1093"/>
                    <a:pt x="0" y="1083"/>
                  </a:cubicBezTo>
                  <a:close/>
                  <a:moveTo>
                    <a:pt x="0" y="1017"/>
                  </a:moveTo>
                  <a:lnTo>
                    <a:pt x="0" y="1017"/>
                  </a:lnTo>
                  <a:cubicBezTo>
                    <a:pt x="0" y="1008"/>
                    <a:pt x="8" y="1000"/>
                    <a:pt x="17" y="1000"/>
                  </a:cubicBezTo>
                  <a:cubicBezTo>
                    <a:pt x="26" y="1000"/>
                    <a:pt x="34" y="1008"/>
                    <a:pt x="34" y="1017"/>
                  </a:cubicBezTo>
                  <a:cubicBezTo>
                    <a:pt x="34" y="1026"/>
                    <a:pt x="26" y="1033"/>
                    <a:pt x="17" y="1033"/>
                  </a:cubicBezTo>
                  <a:cubicBezTo>
                    <a:pt x="8" y="1033"/>
                    <a:pt x="0" y="1026"/>
                    <a:pt x="0" y="1017"/>
                  </a:cubicBezTo>
                  <a:close/>
                  <a:moveTo>
                    <a:pt x="0" y="950"/>
                  </a:moveTo>
                  <a:lnTo>
                    <a:pt x="0" y="950"/>
                  </a:lnTo>
                  <a:cubicBezTo>
                    <a:pt x="0" y="941"/>
                    <a:pt x="8" y="933"/>
                    <a:pt x="17" y="933"/>
                  </a:cubicBezTo>
                  <a:cubicBezTo>
                    <a:pt x="26" y="933"/>
                    <a:pt x="34" y="941"/>
                    <a:pt x="34" y="950"/>
                  </a:cubicBezTo>
                  <a:cubicBezTo>
                    <a:pt x="34" y="959"/>
                    <a:pt x="26" y="967"/>
                    <a:pt x="17" y="967"/>
                  </a:cubicBezTo>
                  <a:cubicBezTo>
                    <a:pt x="8" y="967"/>
                    <a:pt x="0" y="959"/>
                    <a:pt x="0" y="950"/>
                  </a:cubicBezTo>
                  <a:close/>
                  <a:moveTo>
                    <a:pt x="0" y="883"/>
                  </a:moveTo>
                  <a:lnTo>
                    <a:pt x="0" y="883"/>
                  </a:lnTo>
                  <a:cubicBezTo>
                    <a:pt x="0" y="874"/>
                    <a:pt x="8" y="867"/>
                    <a:pt x="17" y="867"/>
                  </a:cubicBezTo>
                  <a:cubicBezTo>
                    <a:pt x="26" y="867"/>
                    <a:pt x="34" y="874"/>
                    <a:pt x="34" y="883"/>
                  </a:cubicBezTo>
                  <a:cubicBezTo>
                    <a:pt x="34" y="893"/>
                    <a:pt x="26" y="900"/>
                    <a:pt x="17" y="900"/>
                  </a:cubicBezTo>
                  <a:cubicBezTo>
                    <a:pt x="8" y="900"/>
                    <a:pt x="0" y="893"/>
                    <a:pt x="0" y="883"/>
                  </a:cubicBezTo>
                  <a:close/>
                  <a:moveTo>
                    <a:pt x="0" y="817"/>
                  </a:moveTo>
                  <a:lnTo>
                    <a:pt x="0" y="817"/>
                  </a:lnTo>
                  <a:cubicBezTo>
                    <a:pt x="0" y="807"/>
                    <a:pt x="8" y="800"/>
                    <a:pt x="17" y="800"/>
                  </a:cubicBezTo>
                  <a:cubicBezTo>
                    <a:pt x="26" y="800"/>
                    <a:pt x="34" y="807"/>
                    <a:pt x="34" y="817"/>
                  </a:cubicBezTo>
                  <a:cubicBezTo>
                    <a:pt x="34" y="826"/>
                    <a:pt x="26" y="833"/>
                    <a:pt x="17" y="833"/>
                  </a:cubicBezTo>
                  <a:cubicBezTo>
                    <a:pt x="8" y="833"/>
                    <a:pt x="0" y="826"/>
                    <a:pt x="0" y="817"/>
                  </a:cubicBezTo>
                  <a:close/>
                  <a:moveTo>
                    <a:pt x="0" y="750"/>
                  </a:moveTo>
                  <a:lnTo>
                    <a:pt x="0" y="750"/>
                  </a:lnTo>
                  <a:cubicBezTo>
                    <a:pt x="0" y="741"/>
                    <a:pt x="8" y="733"/>
                    <a:pt x="17" y="733"/>
                  </a:cubicBezTo>
                  <a:cubicBezTo>
                    <a:pt x="26" y="733"/>
                    <a:pt x="34" y="741"/>
                    <a:pt x="34" y="750"/>
                  </a:cubicBezTo>
                  <a:cubicBezTo>
                    <a:pt x="34" y="759"/>
                    <a:pt x="26" y="767"/>
                    <a:pt x="17" y="767"/>
                  </a:cubicBezTo>
                  <a:cubicBezTo>
                    <a:pt x="8" y="767"/>
                    <a:pt x="0" y="759"/>
                    <a:pt x="0" y="750"/>
                  </a:cubicBezTo>
                  <a:close/>
                  <a:moveTo>
                    <a:pt x="0" y="683"/>
                  </a:moveTo>
                  <a:lnTo>
                    <a:pt x="0" y="683"/>
                  </a:lnTo>
                  <a:cubicBezTo>
                    <a:pt x="0" y="674"/>
                    <a:pt x="8" y="667"/>
                    <a:pt x="17" y="667"/>
                  </a:cubicBezTo>
                  <a:cubicBezTo>
                    <a:pt x="26" y="667"/>
                    <a:pt x="34" y="674"/>
                    <a:pt x="34" y="683"/>
                  </a:cubicBezTo>
                  <a:cubicBezTo>
                    <a:pt x="34" y="692"/>
                    <a:pt x="26" y="700"/>
                    <a:pt x="17" y="700"/>
                  </a:cubicBezTo>
                  <a:cubicBezTo>
                    <a:pt x="8" y="700"/>
                    <a:pt x="0" y="692"/>
                    <a:pt x="0" y="683"/>
                  </a:cubicBezTo>
                  <a:close/>
                  <a:moveTo>
                    <a:pt x="0" y="617"/>
                  </a:moveTo>
                  <a:lnTo>
                    <a:pt x="0" y="617"/>
                  </a:lnTo>
                  <a:cubicBezTo>
                    <a:pt x="0" y="607"/>
                    <a:pt x="8" y="600"/>
                    <a:pt x="17" y="600"/>
                  </a:cubicBezTo>
                  <a:cubicBezTo>
                    <a:pt x="26" y="600"/>
                    <a:pt x="34" y="607"/>
                    <a:pt x="34" y="617"/>
                  </a:cubicBezTo>
                  <a:cubicBezTo>
                    <a:pt x="34" y="626"/>
                    <a:pt x="26" y="633"/>
                    <a:pt x="17" y="633"/>
                  </a:cubicBezTo>
                  <a:cubicBezTo>
                    <a:pt x="8" y="633"/>
                    <a:pt x="0" y="626"/>
                    <a:pt x="0" y="617"/>
                  </a:cubicBezTo>
                  <a:close/>
                  <a:moveTo>
                    <a:pt x="0" y="550"/>
                  </a:moveTo>
                  <a:lnTo>
                    <a:pt x="0" y="550"/>
                  </a:lnTo>
                  <a:cubicBezTo>
                    <a:pt x="0" y="541"/>
                    <a:pt x="8" y="533"/>
                    <a:pt x="17" y="533"/>
                  </a:cubicBezTo>
                  <a:cubicBezTo>
                    <a:pt x="26" y="533"/>
                    <a:pt x="34" y="541"/>
                    <a:pt x="34" y="550"/>
                  </a:cubicBezTo>
                  <a:cubicBezTo>
                    <a:pt x="34" y="559"/>
                    <a:pt x="26" y="567"/>
                    <a:pt x="17" y="567"/>
                  </a:cubicBezTo>
                  <a:cubicBezTo>
                    <a:pt x="8" y="567"/>
                    <a:pt x="0" y="559"/>
                    <a:pt x="0" y="550"/>
                  </a:cubicBezTo>
                  <a:close/>
                  <a:moveTo>
                    <a:pt x="0" y="483"/>
                  </a:moveTo>
                  <a:lnTo>
                    <a:pt x="0" y="483"/>
                  </a:lnTo>
                  <a:cubicBezTo>
                    <a:pt x="0" y="474"/>
                    <a:pt x="8" y="466"/>
                    <a:pt x="17" y="466"/>
                  </a:cubicBezTo>
                  <a:cubicBezTo>
                    <a:pt x="26" y="466"/>
                    <a:pt x="34" y="474"/>
                    <a:pt x="34" y="483"/>
                  </a:cubicBezTo>
                  <a:cubicBezTo>
                    <a:pt x="34" y="492"/>
                    <a:pt x="26" y="500"/>
                    <a:pt x="17" y="500"/>
                  </a:cubicBezTo>
                  <a:cubicBezTo>
                    <a:pt x="8" y="500"/>
                    <a:pt x="0" y="492"/>
                    <a:pt x="0" y="483"/>
                  </a:cubicBezTo>
                  <a:close/>
                  <a:moveTo>
                    <a:pt x="0" y="416"/>
                  </a:moveTo>
                  <a:lnTo>
                    <a:pt x="0" y="416"/>
                  </a:lnTo>
                  <a:cubicBezTo>
                    <a:pt x="0" y="407"/>
                    <a:pt x="8" y="400"/>
                    <a:pt x="17" y="400"/>
                  </a:cubicBezTo>
                  <a:cubicBezTo>
                    <a:pt x="26" y="400"/>
                    <a:pt x="34" y="407"/>
                    <a:pt x="34" y="416"/>
                  </a:cubicBezTo>
                  <a:cubicBezTo>
                    <a:pt x="34" y="426"/>
                    <a:pt x="26" y="433"/>
                    <a:pt x="17" y="433"/>
                  </a:cubicBezTo>
                  <a:cubicBezTo>
                    <a:pt x="8" y="433"/>
                    <a:pt x="0" y="426"/>
                    <a:pt x="0" y="416"/>
                  </a:cubicBezTo>
                  <a:close/>
                  <a:moveTo>
                    <a:pt x="0" y="350"/>
                  </a:moveTo>
                  <a:lnTo>
                    <a:pt x="0" y="350"/>
                  </a:lnTo>
                  <a:cubicBezTo>
                    <a:pt x="0" y="341"/>
                    <a:pt x="8" y="333"/>
                    <a:pt x="17" y="333"/>
                  </a:cubicBezTo>
                  <a:cubicBezTo>
                    <a:pt x="26" y="333"/>
                    <a:pt x="34" y="341"/>
                    <a:pt x="34" y="350"/>
                  </a:cubicBezTo>
                  <a:cubicBezTo>
                    <a:pt x="34" y="359"/>
                    <a:pt x="26" y="366"/>
                    <a:pt x="17" y="366"/>
                  </a:cubicBezTo>
                  <a:cubicBezTo>
                    <a:pt x="8" y="366"/>
                    <a:pt x="0" y="359"/>
                    <a:pt x="0" y="350"/>
                  </a:cubicBezTo>
                  <a:close/>
                  <a:moveTo>
                    <a:pt x="0" y="283"/>
                  </a:moveTo>
                  <a:lnTo>
                    <a:pt x="0" y="283"/>
                  </a:lnTo>
                  <a:cubicBezTo>
                    <a:pt x="0" y="274"/>
                    <a:pt x="8" y="266"/>
                    <a:pt x="17" y="266"/>
                  </a:cubicBezTo>
                  <a:cubicBezTo>
                    <a:pt x="26" y="266"/>
                    <a:pt x="34" y="274"/>
                    <a:pt x="34" y="283"/>
                  </a:cubicBezTo>
                  <a:cubicBezTo>
                    <a:pt x="34" y="292"/>
                    <a:pt x="26" y="300"/>
                    <a:pt x="17" y="300"/>
                  </a:cubicBezTo>
                  <a:cubicBezTo>
                    <a:pt x="8" y="300"/>
                    <a:pt x="0" y="292"/>
                    <a:pt x="0" y="283"/>
                  </a:cubicBezTo>
                  <a:close/>
                  <a:moveTo>
                    <a:pt x="0" y="216"/>
                  </a:moveTo>
                  <a:lnTo>
                    <a:pt x="0" y="216"/>
                  </a:lnTo>
                  <a:cubicBezTo>
                    <a:pt x="0" y="207"/>
                    <a:pt x="8" y="200"/>
                    <a:pt x="17" y="200"/>
                  </a:cubicBezTo>
                  <a:cubicBezTo>
                    <a:pt x="26" y="200"/>
                    <a:pt x="34" y="207"/>
                    <a:pt x="34" y="216"/>
                  </a:cubicBezTo>
                  <a:cubicBezTo>
                    <a:pt x="34" y="226"/>
                    <a:pt x="26" y="233"/>
                    <a:pt x="17" y="233"/>
                  </a:cubicBezTo>
                  <a:cubicBezTo>
                    <a:pt x="8" y="233"/>
                    <a:pt x="0" y="226"/>
                    <a:pt x="0" y="216"/>
                  </a:cubicBezTo>
                  <a:close/>
                  <a:moveTo>
                    <a:pt x="0" y="150"/>
                  </a:moveTo>
                  <a:lnTo>
                    <a:pt x="0" y="150"/>
                  </a:lnTo>
                  <a:cubicBezTo>
                    <a:pt x="0" y="140"/>
                    <a:pt x="8" y="133"/>
                    <a:pt x="17" y="133"/>
                  </a:cubicBezTo>
                  <a:cubicBezTo>
                    <a:pt x="26" y="133"/>
                    <a:pt x="34" y="140"/>
                    <a:pt x="34" y="150"/>
                  </a:cubicBezTo>
                  <a:cubicBezTo>
                    <a:pt x="34" y="159"/>
                    <a:pt x="26" y="166"/>
                    <a:pt x="17" y="166"/>
                  </a:cubicBezTo>
                  <a:cubicBezTo>
                    <a:pt x="8" y="166"/>
                    <a:pt x="0" y="159"/>
                    <a:pt x="0" y="150"/>
                  </a:cubicBezTo>
                  <a:close/>
                  <a:moveTo>
                    <a:pt x="0" y="83"/>
                  </a:moveTo>
                  <a:lnTo>
                    <a:pt x="0" y="83"/>
                  </a:lnTo>
                  <a:cubicBezTo>
                    <a:pt x="0" y="74"/>
                    <a:pt x="8" y="66"/>
                    <a:pt x="17" y="66"/>
                  </a:cubicBezTo>
                  <a:cubicBezTo>
                    <a:pt x="26" y="66"/>
                    <a:pt x="34" y="74"/>
                    <a:pt x="34" y="83"/>
                  </a:cubicBezTo>
                  <a:cubicBezTo>
                    <a:pt x="34" y="92"/>
                    <a:pt x="26" y="100"/>
                    <a:pt x="17" y="100"/>
                  </a:cubicBezTo>
                  <a:cubicBezTo>
                    <a:pt x="8" y="100"/>
                    <a:pt x="0" y="92"/>
                    <a:pt x="0" y="83"/>
                  </a:cubicBezTo>
                  <a:close/>
                  <a:moveTo>
                    <a:pt x="0" y="16"/>
                  </a:moveTo>
                  <a:lnTo>
                    <a:pt x="0" y="16"/>
                  </a:lnTo>
                  <a:cubicBezTo>
                    <a:pt x="0" y="7"/>
                    <a:pt x="8" y="0"/>
                    <a:pt x="17" y="0"/>
                  </a:cubicBezTo>
                  <a:cubicBezTo>
                    <a:pt x="26" y="0"/>
                    <a:pt x="34" y="7"/>
                    <a:pt x="34" y="16"/>
                  </a:cubicBezTo>
                  <a:cubicBezTo>
                    <a:pt x="34" y="25"/>
                    <a:pt x="26" y="33"/>
                    <a:pt x="17" y="33"/>
                  </a:cubicBezTo>
                  <a:cubicBezTo>
                    <a:pt x="8" y="33"/>
                    <a:pt x="0" y="25"/>
                    <a:pt x="0" y="16"/>
                  </a:cubicBezTo>
                  <a:close/>
                </a:path>
              </a:pathLst>
            </a:custGeom>
            <a:solidFill>
              <a:srgbClr val="000000"/>
            </a:solidFill>
            <a:ln w="1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174" name="Line 1266"/>
            <p:cNvSpPr>
              <a:spLocks noChangeShapeType="1"/>
            </p:cNvSpPr>
            <p:nvPr/>
          </p:nvSpPr>
          <p:spPr bwMode="auto">
            <a:xfrm>
              <a:off x="3141" y="2058"/>
              <a:ext cx="1" cy="293"/>
            </a:xfrm>
            <a:prstGeom prst="line">
              <a:avLst/>
            </a:prstGeom>
            <a:noFill/>
            <a:ln w="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19175" name="Group 1273"/>
            <p:cNvGrpSpPr>
              <a:grpSpLocks/>
            </p:cNvGrpSpPr>
            <p:nvPr/>
          </p:nvGrpSpPr>
          <p:grpSpPr bwMode="auto">
            <a:xfrm>
              <a:off x="3125" y="2229"/>
              <a:ext cx="35" cy="55"/>
              <a:chOff x="3125" y="2229"/>
              <a:chExt cx="35" cy="55"/>
            </a:xfrm>
          </p:grpSpPr>
          <p:grpSp>
            <p:nvGrpSpPr>
              <p:cNvPr id="19675" name="Group 1269"/>
              <p:cNvGrpSpPr>
                <a:grpSpLocks/>
              </p:cNvGrpSpPr>
              <p:nvPr/>
            </p:nvGrpSpPr>
            <p:grpSpPr bwMode="auto">
              <a:xfrm>
                <a:off x="3125" y="2229"/>
                <a:ext cx="35" cy="27"/>
                <a:chOff x="3125" y="2229"/>
                <a:chExt cx="35" cy="27"/>
              </a:xfrm>
            </p:grpSpPr>
            <p:sp>
              <p:nvSpPr>
                <p:cNvPr id="19679" name="Freeform 1267"/>
                <p:cNvSpPr>
                  <a:spLocks/>
                </p:cNvSpPr>
                <p:nvPr/>
              </p:nvSpPr>
              <p:spPr bwMode="auto">
                <a:xfrm>
                  <a:off x="3125" y="2229"/>
                  <a:ext cx="35" cy="27"/>
                </a:xfrm>
                <a:custGeom>
                  <a:avLst/>
                  <a:gdLst>
                    <a:gd name="T0" fmla="*/ 18 w 35"/>
                    <a:gd name="T1" fmla="*/ 27 h 27"/>
                    <a:gd name="T2" fmla="*/ 35 w 35"/>
                    <a:gd name="T3" fmla="*/ 0 h 27"/>
                    <a:gd name="T4" fmla="*/ 0 w 35"/>
                    <a:gd name="T5" fmla="*/ 0 h 27"/>
                    <a:gd name="T6" fmla="*/ 18 w 35"/>
                    <a:gd name="T7" fmla="*/ 27 h 27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5" h="27">
                      <a:moveTo>
                        <a:pt x="18" y="27"/>
                      </a:moveTo>
                      <a:lnTo>
                        <a:pt x="35" y="0"/>
                      </a:lnTo>
                      <a:lnTo>
                        <a:pt x="0" y="0"/>
                      </a:lnTo>
                      <a:lnTo>
                        <a:pt x="18" y="2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9680" name="Freeform 1268"/>
                <p:cNvSpPr>
                  <a:spLocks/>
                </p:cNvSpPr>
                <p:nvPr/>
              </p:nvSpPr>
              <p:spPr bwMode="auto">
                <a:xfrm>
                  <a:off x="3125" y="2229"/>
                  <a:ext cx="35" cy="27"/>
                </a:xfrm>
                <a:custGeom>
                  <a:avLst/>
                  <a:gdLst>
                    <a:gd name="T0" fmla="*/ 18 w 35"/>
                    <a:gd name="T1" fmla="*/ 27 h 27"/>
                    <a:gd name="T2" fmla="*/ 35 w 35"/>
                    <a:gd name="T3" fmla="*/ 0 h 27"/>
                    <a:gd name="T4" fmla="*/ 0 w 35"/>
                    <a:gd name="T5" fmla="*/ 0 h 27"/>
                    <a:gd name="T6" fmla="*/ 18 w 35"/>
                    <a:gd name="T7" fmla="*/ 27 h 27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5" h="27">
                      <a:moveTo>
                        <a:pt x="18" y="27"/>
                      </a:moveTo>
                      <a:lnTo>
                        <a:pt x="35" y="0"/>
                      </a:lnTo>
                      <a:lnTo>
                        <a:pt x="0" y="0"/>
                      </a:lnTo>
                      <a:lnTo>
                        <a:pt x="18" y="27"/>
                      </a:lnTo>
                      <a:close/>
                    </a:path>
                  </a:pathLst>
                </a:custGeom>
                <a:noFill/>
                <a:ln w="5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9676" name="Group 1272"/>
              <p:cNvGrpSpPr>
                <a:grpSpLocks/>
              </p:cNvGrpSpPr>
              <p:nvPr/>
            </p:nvGrpSpPr>
            <p:grpSpPr bwMode="auto">
              <a:xfrm>
                <a:off x="3125" y="2257"/>
                <a:ext cx="35" cy="27"/>
                <a:chOff x="3125" y="2257"/>
                <a:chExt cx="35" cy="27"/>
              </a:xfrm>
            </p:grpSpPr>
            <p:sp>
              <p:nvSpPr>
                <p:cNvPr id="19677" name="Freeform 1270"/>
                <p:cNvSpPr>
                  <a:spLocks/>
                </p:cNvSpPr>
                <p:nvPr/>
              </p:nvSpPr>
              <p:spPr bwMode="auto">
                <a:xfrm>
                  <a:off x="3125" y="2257"/>
                  <a:ext cx="35" cy="27"/>
                </a:xfrm>
                <a:custGeom>
                  <a:avLst/>
                  <a:gdLst>
                    <a:gd name="T0" fmla="*/ 18 w 35"/>
                    <a:gd name="T1" fmla="*/ 0 h 27"/>
                    <a:gd name="T2" fmla="*/ 35 w 35"/>
                    <a:gd name="T3" fmla="*/ 27 h 27"/>
                    <a:gd name="T4" fmla="*/ 0 w 35"/>
                    <a:gd name="T5" fmla="*/ 27 h 27"/>
                    <a:gd name="T6" fmla="*/ 18 w 35"/>
                    <a:gd name="T7" fmla="*/ 0 h 27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5" h="27">
                      <a:moveTo>
                        <a:pt x="18" y="0"/>
                      </a:moveTo>
                      <a:lnTo>
                        <a:pt x="35" y="27"/>
                      </a:lnTo>
                      <a:lnTo>
                        <a:pt x="0" y="27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9678" name="Freeform 1271"/>
                <p:cNvSpPr>
                  <a:spLocks/>
                </p:cNvSpPr>
                <p:nvPr/>
              </p:nvSpPr>
              <p:spPr bwMode="auto">
                <a:xfrm>
                  <a:off x="3125" y="2257"/>
                  <a:ext cx="35" cy="27"/>
                </a:xfrm>
                <a:custGeom>
                  <a:avLst/>
                  <a:gdLst>
                    <a:gd name="T0" fmla="*/ 18 w 35"/>
                    <a:gd name="T1" fmla="*/ 0 h 27"/>
                    <a:gd name="T2" fmla="*/ 35 w 35"/>
                    <a:gd name="T3" fmla="*/ 27 h 27"/>
                    <a:gd name="T4" fmla="*/ 0 w 35"/>
                    <a:gd name="T5" fmla="*/ 27 h 27"/>
                    <a:gd name="T6" fmla="*/ 18 w 35"/>
                    <a:gd name="T7" fmla="*/ 0 h 27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5" h="27">
                      <a:moveTo>
                        <a:pt x="18" y="0"/>
                      </a:moveTo>
                      <a:lnTo>
                        <a:pt x="35" y="27"/>
                      </a:lnTo>
                      <a:lnTo>
                        <a:pt x="0" y="27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noFill/>
                <a:ln w="5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  <p:sp>
          <p:nvSpPr>
            <p:cNvPr id="19176" name="Line 1274"/>
            <p:cNvSpPr>
              <a:spLocks noChangeShapeType="1"/>
            </p:cNvSpPr>
            <p:nvPr/>
          </p:nvSpPr>
          <p:spPr bwMode="auto">
            <a:xfrm>
              <a:off x="3141" y="2351"/>
              <a:ext cx="127" cy="1"/>
            </a:xfrm>
            <a:prstGeom prst="line">
              <a:avLst/>
            </a:prstGeom>
            <a:noFill/>
            <a:ln w="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177" name="Rectangle 1275"/>
            <p:cNvSpPr>
              <a:spLocks noChangeArrowheads="1"/>
            </p:cNvSpPr>
            <p:nvPr/>
          </p:nvSpPr>
          <p:spPr bwMode="auto">
            <a:xfrm>
              <a:off x="3187" y="2340"/>
              <a:ext cx="21" cy="1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CC0000"/>
                </a:buClr>
                <a:buSzPct val="120000"/>
                <a:buFont typeface="Wingdings" panose="05000000000000000000" pitchFamily="2" charset="2"/>
                <a:buChar char="F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3CC33"/>
                </a:buClr>
                <a:buFont typeface="Wingdings" panose="05000000000000000000" pitchFamily="2" charset="2"/>
                <a:buChar char="Ø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spcBef>
                  <a:spcPct val="20000"/>
                </a:spcBef>
                <a:buSzPct val="90000"/>
                <a:buFont typeface="Wingdings" panose="05000000000000000000" pitchFamily="2" charset="2"/>
                <a:buChar char="p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1800">
                <a:ea typeface="宋体" panose="02010600030101010101" pitchFamily="2" charset="-122"/>
              </a:endParaRPr>
            </a:p>
          </p:txBody>
        </p:sp>
        <p:sp>
          <p:nvSpPr>
            <p:cNvPr id="19178" name="Line 1276"/>
            <p:cNvSpPr>
              <a:spLocks noChangeShapeType="1"/>
            </p:cNvSpPr>
            <p:nvPr/>
          </p:nvSpPr>
          <p:spPr bwMode="auto">
            <a:xfrm>
              <a:off x="3197" y="2037"/>
              <a:ext cx="1" cy="685"/>
            </a:xfrm>
            <a:prstGeom prst="line">
              <a:avLst/>
            </a:prstGeom>
            <a:noFill/>
            <a:ln w="11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19179" name="Group 1288"/>
            <p:cNvGrpSpPr>
              <a:grpSpLocks/>
            </p:cNvGrpSpPr>
            <p:nvPr/>
          </p:nvGrpSpPr>
          <p:grpSpPr bwMode="auto">
            <a:xfrm>
              <a:off x="3179" y="2230"/>
              <a:ext cx="71" cy="54"/>
              <a:chOff x="3179" y="2230"/>
              <a:chExt cx="71" cy="54"/>
            </a:xfrm>
          </p:grpSpPr>
          <p:grpSp>
            <p:nvGrpSpPr>
              <p:cNvPr id="19664" name="Group 1279"/>
              <p:cNvGrpSpPr>
                <a:grpSpLocks/>
              </p:cNvGrpSpPr>
              <p:nvPr/>
            </p:nvGrpSpPr>
            <p:grpSpPr bwMode="auto">
              <a:xfrm>
                <a:off x="3179" y="2230"/>
                <a:ext cx="36" cy="27"/>
                <a:chOff x="3179" y="2230"/>
                <a:chExt cx="36" cy="27"/>
              </a:xfrm>
            </p:grpSpPr>
            <p:sp>
              <p:nvSpPr>
                <p:cNvPr id="19673" name="Freeform 1277"/>
                <p:cNvSpPr>
                  <a:spLocks/>
                </p:cNvSpPr>
                <p:nvPr/>
              </p:nvSpPr>
              <p:spPr bwMode="auto">
                <a:xfrm>
                  <a:off x="3179" y="2230"/>
                  <a:ext cx="36" cy="27"/>
                </a:xfrm>
                <a:custGeom>
                  <a:avLst/>
                  <a:gdLst>
                    <a:gd name="T0" fmla="*/ 18 w 36"/>
                    <a:gd name="T1" fmla="*/ 27 h 27"/>
                    <a:gd name="T2" fmla="*/ 36 w 36"/>
                    <a:gd name="T3" fmla="*/ 0 h 27"/>
                    <a:gd name="T4" fmla="*/ 0 w 36"/>
                    <a:gd name="T5" fmla="*/ 0 h 27"/>
                    <a:gd name="T6" fmla="*/ 18 w 36"/>
                    <a:gd name="T7" fmla="*/ 27 h 27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6" h="27">
                      <a:moveTo>
                        <a:pt x="18" y="27"/>
                      </a:moveTo>
                      <a:lnTo>
                        <a:pt x="36" y="0"/>
                      </a:lnTo>
                      <a:lnTo>
                        <a:pt x="0" y="0"/>
                      </a:lnTo>
                      <a:lnTo>
                        <a:pt x="18" y="2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9674" name="Freeform 1278"/>
                <p:cNvSpPr>
                  <a:spLocks/>
                </p:cNvSpPr>
                <p:nvPr/>
              </p:nvSpPr>
              <p:spPr bwMode="auto">
                <a:xfrm>
                  <a:off x="3179" y="2230"/>
                  <a:ext cx="36" cy="27"/>
                </a:xfrm>
                <a:custGeom>
                  <a:avLst/>
                  <a:gdLst>
                    <a:gd name="T0" fmla="*/ 18 w 36"/>
                    <a:gd name="T1" fmla="*/ 27 h 27"/>
                    <a:gd name="T2" fmla="*/ 36 w 36"/>
                    <a:gd name="T3" fmla="*/ 0 h 27"/>
                    <a:gd name="T4" fmla="*/ 0 w 36"/>
                    <a:gd name="T5" fmla="*/ 0 h 27"/>
                    <a:gd name="T6" fmla="*/ 18 w 36"/>
                    <a:gd name="T7" fmla="*/ 27 h 27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6" h="27">
                      <a:moveTo>
                        <a:pt x="18" y="27"/>
                      </a:moveTo>
                      <a:lnTo>
                        <a:pt x="36" y="0"/>
                      </a:lnTo>
                      <a:lnTo>
                        <a:pt x="0" y="0"/>
                      </a:lnTo>
                      <a:lnTo>
                        <a:pt x="18" y="27"/>
                      </a:lnTo>
                      <a:close/>
                    </a:path>
                  </a:pathLst>
                </a:custGeom>
                <a:noFill/>
                <a:ln w="5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9665" name="Group 1282"/>
              <p:cNvGrpSpPr>
                <a:grpSpLocks/>
              </p:cNvGrpSpPr>
              <p:nvPr/>
            </p:nvGrpSpPr>
            <p:grpSpPr bwMode="auto">
              <a:xfrm>
                <a:off x="3179" y="2257"/>
                <a:ext cx="36" cy="27"/>
                <a:chOff x="3179" y="2257"/>
                <a:chExt cx="36" cy="27"/>
              </a:xfrm>
            </p:grpSpPr>
            <p:sp>
              <p:nvSpPr>
                <p:cNvPr id="19671" name="Freeform 1280"/>
                <p:cNvSpPr>
                  <a:spLocks/>
                </p:cNvSpPr>
                <p:nvPr/>
              </p:nvSpPr>
              <p:spPr bwMode="auto">
                <a:xfrm>
                  <a:off x="3179" y="2257"/>
                  <a:ext cx="36" cy="27"/>
                </a:xfrm>
                <a:custGeom>
                  <a:avLst/>
                  <a:gdLst>
                    <a:gd name="T0" fmla="*/ 18 w 36"/>
                    <a:gd name="T1" fmla="*/ 0 h 27"/>
                    <a:gd name="T2" fmla="*/ 36 w 36"/>
                    <a:gd name="T3" fmla="*/ 27 h 27"/>
                    <a:gd name="T4" fmla="*/ 0 w 36"/>
                    <a:gd name="T5" fmla="*/ 27 h 27"/>
                    <a:gd name="T6" fmla="*/ 18 w 36"/>
                    <a:gd name="T7" fmla="*/ 0 h 27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6" h="27">
                      <a:moveTo>
                        <a:pt x="18" y="0"/>
                      </a:moveTo>
                      <a:lnTo>
                        <a:pt x="36" y="27"/>
                      </a:lnTo>
                      <a:lnTo>
                        <a:pt x="0" y="27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9672" name="Freeform 1281"/>
                <p:cNvSpPr>
                  <a:spLocks/>
                </p:cNvSpPr>
                <p:nvPr/>
              </p:nvSpPr>
              <p:spPr bwMode="auto">
                <a:xfrm>
                  <a:off x="3179" y="2257"/>
                  <a:ext cx="36" cy="27"/>
                </a:xfrm>
                <a:custGeom>
                  <a:avLst/>
                  <a:gdLst>
                    <a:gd name="T0" fmla="*/ 18 w 36"/>
                    <a:gd name="T1" fmla="*/ 0 h 27"/>
                    <a:gd name="T2" fmla="*/ 36 w 36"/>
                    <a:gd name="T3" fmla="*/ 27 h 27"/>
                    <a:gd name="T4" fmla="*/ 0 w 36"/>
                    <a:gd name="T5" fmla="*/ 27 h 27"/>
                    <a:gd name="T6" fmla="*/ 18 w 36"/>
                    <a:gd name="T7" fmla="*/ 0 h 27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6" h="27">
                      <a:moveTo>
                        <a:pt x="18" y="0"/>
                      </a:moveTo>
                      <a:lnTo>
                        <a:pt x="36" y="27"/>
                      </a:lnTo>
                      <a:lnTo>
                        <a:pt x="0" y="27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noFill/>
                <a:ln w="5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19666" name="Line 1283"/>
              <p:cNvSpPr>
                <a:spLocks noChangeShapeType="1"/>
              </p:cNvSpPr>
              <p:nvPr/>
            </p:nvSpPr>
            <p:spPr bwMode="auto">
              <a:xfrm flipH="1">
                <a:off x="3199" y="2257"/>
                <a:ext cx="33" cy="1"/>
              </a:xfrm>
              <a:prstGeom prst="line">
                <a:avLst/>
              </a:prstGeom>
              <a:noFill/>
              <a:ln w="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667" name="Line 1284"/>
              <p:cNvSpPr>
                <a:spLocks noChangeShapeType="1"/>
              </p:cNvSpPr>
              <p:nvPr/>
            </p:nvSpPr>
            <p:spPr bwMode="auto">
              <a:xfrm>
                <a:off x="3232" y="2245"/>
                <a:ext cx="1" cy="22"/>
              </a:xfrm>
              <a:prstGeom prst="line">
                <a:avLst/>
              </a:prstGeom>
              <a:noFill/>
              <a:ln w="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668" name="Line 1285"/>
              <p:cNvSpPr>
                <a:spLocks noChangeShapeType="1"/>
              </p:cNvSpPr>
              <p:nvPr/>
            </p:nvSpPr>
            <p:spPr bwMode="auto">
              <a:xfrm flipH="1">
                <a:off x="3232" y="2245"/>
                <a:ext cx="11" cy="1"/>
              </a:xfrm>
              <a:prstGeom prst="line">
                <a:avLst/>
              </a:prstGeom>
              <a:noFill/>
              <a:ln w="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669" name="Line 1286"/>
              <p:cNvSpPr>
                <a:spLocks noChangeShapeType="1"/>
              </p:cNvSpPr>
              <p:nvPr/>
            </p:nvSpPr>
            <p:spPr bwMode="auto">
              <a:xfrm flipH="1">
                <a:off x="3232" y="2268"/>
                <a:ext cx="11" cy="1"/>
              </a:xfrm>
              <a:prstGeom prst="line">
                <a:avLst/>
              </a:prstGeom>
              <a:noFill/>
              <a:ln w="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670" name="Freeform 1287"/>
              <p:cNvSpPr>
                <a:spLocks/>
              </p:cNvSpPr>
              <p:nvPr/>
            </p:nvSpPr>
            <p:spPr bwMode="auto">
              <a:xfrm>
                <a:off x="3243" y="2245"/>
                <a:ext cx="7" cy="23"/>
              </a:xfrm>
              <a:custGeom>
                <a:avLst/>
                <a:gdLst>
                  <a:gd name="T0" fmla="*/ 0 w 7"/>
                  <a:gd name="T1" fmla="*/ 0 h 23"/>
                  <a:gd name="T2" fmla="*/ 7 w 7"/>
                  <a:gd name="T3" fmla="*/ 12 h 23"/>
                  <a:gd name="T4" fmla="*/ 0 w 7"/>
                  <a:gd name="T5" fmla="*/ 23 h 2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7" h="23">
                    <a:moveTo>
                      <a:pt x="0" y="0"/>
                    </a:moveTo>
                    <a:cubicBezTo>
                      <a:pt x="4" y="4"/>
                      <a:pt x="7" y="8"/>
                      <a:pt x="7" y="12"/>
                    </a:cubicBezTo>
                    <a:cubicBezTo>
                      <a:pt x="7" y="16"/>
                      <a:pt x="4" y="19"/>
                      <a:pt x="0" y="23"/>
                    </a:cubicBezTo>
                  </a:path>
                </a:pathLst>
              </a:custGeom>
              <a:noFill/>
              <a:ln w="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19180" name="Freeform 1289"/>
            <p:cNvSpPr>
              <a:spLocks noEditPoints="1"/>
            </p:cNvSpPr>
            <p:nvPr/>
          </p:nvSpPr>
          <p:spPr bwMode="auto">
            <a:xfrm>
              <a:off x="3120" y="2108"/>
              <a:ext cx="42" cy="59"/>
            </a:xfrm>
            <a:custGeom>
              <a:avLst/>
              <a:gdLst>
                <a:gd name="T0" fmla="*/ 2 w 400"/>
                <a:gd name="T1" fmla="*/ 5 h 633"/>
                <a:gd name="T2" fmla="*/ 2 w 400"/>
                <a:gd name="T3" fmla="*/ 3 h 633"/>
                <a:gd name="T4" fmla="*/ 2 w 400"/>
                <a:gd name="T5" fmla="*/ 3 h 633"/>
                <a:gd name="T6" fmla="*/ 3 w 400"/>
                <a:gd name="T7" fmla="*/ 3 h 633"/>
                <a:gd name="T8" fmla="*/ 3 w 400"/>
                <a:gd name="T9" fmla="*/ 5 h 633"/>
                <a:gd name="T10" fmla="*/ 2 w 400"/>
                <a:gd name="T11" fmla="*/ 5 h 633"/>
                <a:gd name="T12" fmla="*/ 2 w 400"/>
                <a:gd name="T13" fmla="*/ 5 h 633"/>
                <a:gd name="T14" fmla="*/ 0 w 400"/>
                <a:gd name="T15" fmla="*/ 3 h 633"/>
                <a:gd name="T16" fmla="*/ 2 w 400"/>
                <a:gd name="T17" fmla="*/ 0 h 633"/>
                <a:gd name="T18" fmla="*/ 4 w 400"/>
                <a:gd name="T19" fmla="*/ 3 h 633"/>
                <a:gd name="T20" fmla="*/ 0 w 400"/>
                <a:gd name="T21" fmla="*/ 3 h 63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00" h="633">
                  <a:moveTo>
                    <a:pt x="167" y="600"/>
                  </a:moveTo>
                  <a:lnTo>
                    <a:pt x="167" y="333"/>
                  </a:lnTo>
                  <a:cubicBezTo>
                    <a:pt x="167" y="315"/>
                    <a:pt x="182" y="300"/>
                    <a:pt x="200" y="300"/>
                  </a:cubicBezTo>
                  <a:cubicBezTo>
                    <a:pt x="219" y="300"/>
                    <a:pt x="233" y="315"/>
                    <a:pt x="233" y="333"/>
                  </a:cubicBezTo>
                  <a:lnTo>
                    <a:pt x="233" y="600"/>
                  </a:lnTo>
                  <a:cubicBezTo>
                    <a:pt x="233" y="618"/>
                    <a:pt x="219" y="633"/>
                    <a:pt x="200" y="633"/>
                  </a:cubicBezTo>
                  <a:cubicBezTo>
                    <a:pt x="182" y="633"/>
                    <a:pt x="167" y="618"/>
                    <a:pt x="167" y="600"/>
                  </a:cubicBezTo>
                  <a:close/>
                  <a:moveTo>
                    <a:pt x="0" y="400"/>
                  </a:moveTo>
                  <a:lnTo>
                    <a:pt x="200" y="0"/>
                  </a:lnTo>
                  <a:lnTo>
                    <a:pt x="400" y="400"/>
                  </a:lnTo>
                  <a:lnTo>
                    <a:pt x="0" y="400"/>
                  </a:lnTo>
                  <a:close/>
                </a:path>
              </a:pathLst>
            </a:custGeom>
            <a:solidFill>
              <a:srgbClr val="000000"/>
            </a:solidFill>
            <a:ln w="1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19181" name="Group 1296"/>
            <p:cNvGrpSpPr>
              <a:grpSpLocks/>
            </p:cNvGrpSpPr>
            <p:nvPr/>
          </p:nvGrpSpPr>
          <p:grpSpPr bwMode="auto">
            <a:xfrm>
              <a:off x="3530" y="2309"/>
              <a:ext cx="35" cy="37"/>
              <a:chOff x="3530" y="2309"/>
              <a:chExt cx="35" cy="37"/>
            </a:xfrm>
          </p:grpSpPr>
          <p:grpSp>
            <p:nvGrpSpPr>
              <p:cNvPr id="19658" name="Group 1292"/>
              <p:cNvGrpSpPr>
                <a:grpSpLocks/>
              </p:cNvGrpSpPr>
              <p:nvPr/>
            </p:nvGrpSpPr>
            <p:grpSpPr bwMode="auto">
              <a:xfrm>
                <a:off x="3530" y="2309"/>
                <a:ext cx="35" cy="18"/>
                <a:chOff x="3530" y="2309"/>
                <a:chExt cx="35" cy="18"/>
              </a:xfrm>
            </p:grpSpPr>
            <p:sp>
              <p:nvSpPr>
                <p:cNvPr id="19662" name="Freeform 1290"/>
                <p:cNvSpPr>
                  <a:spLocks/>
                </p:cNvSpPr>
                <p:nvPr/>
              </p:nvSpPr>
              <p:spPr bwMode="auto">
                <a:xfrm>
                  <a:off x="3530" y="2309"/>
                  <a:ext cx="35" cy="18"/>
                </a:xfrm>
                <a:custGeom>
                  <a:avLst/>
                  <a:gdLst>
                    <a:gd name="T0" fmla="*/ 17 w 35"/>
                    <a:gd name="T1" fmla="*/ 18 h 18"/>
                    <a:gd name="T2" fmla="*/ 35 w 35"/>
                    <a:gd name="T3" fmla="*/ 0 h 18"/>
                    <a:gd name="T4" fmla="*/ 0 w 35"/>
                    <a:gd name="T5" fmla="*/ 0 h 18"/>
                    <a:gd name="T6" fmla="*/ 17 w 35"/>
                    <a:gd name="T7" fmla="*/ 18 h 18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5" h="18">
                      <a:moveTo>
                        <a:pt x="17" y="18"/>
                      </a:moveTo>
                      <a:lnTo>
                        <a:pt x="35" y="0"/>
                      </a:lnTo>
                      <a:lnTo>
                        <a:pt x="0" y="0"/>
                      </a:lnTo>
                      <a:lnTo>
                        <a:pt x="17" y="1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9663" name="Freeform 1291"/>
                <p:cNvSpPr>
                  <a:spLocks/>
                </p:cNvSpPr>
                <p:nvPr/>
              </p:nvSpPr>
              <p:spPr bwMode="auto">
                <a:xfrm>
                  <a:off x="3530" y="2309"/>
                  <a:ext cx="35" cy="18"/>
                </a:xfrm>
                <a:custGeom>
                  <a:avLst/>
                  <a:gdLst>
                    <a:gd name="T0" fmla="*/ 17 w 35"/>
                    <a:gd name="T1" fmla="*/ 18 h 18"/>
                    <a:gd name="T2" fmla="*/ 35 w 35"/>
                    <a:gd name="T3" fmla="*/ 0 h 18"/>
                    <a:gd name="T4" fmla="*/ 0 w 35"/>
                    <a:gd name="T5" fmla="*/ 0 h 18"/>
                    <a:gd name="T6" fmla="*/ 17 w 35"/>
                    <a:gd name="T7" fmla="*/ 18 h 18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5" h="18">
                      <a:moveTo>
                        <a:pt x="17" y="18"/>
                      </a:moveTo>
                      <a:lnTo>
                        <a:pt x="35" y="0"/>
                      </a:lnTo>
                      <a:lnTo>
                        <a:pt x="0" y="0"/>
                      </a:lnTo>
                      <a:lnTo>
                        <a:pt x="17" y="18"/>
                      </a:lnTo>
                      <a:close/>
                    </a:path>
                  </a:pathLst>
                </a:custGeom>
                <a:noFill/>
                <a:ln w="5" cap="rnd">
                  <a:solidFill>
                    <a:srgbClr val="80808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9659" name="Group 1295"/>
              <p:cNvGrpSpPr>
                <a:grpSpLocks/>
              </p:cNvGrpSpPr>
              <p:nvPr/>
            </p:nvGrpSpPr>
            <p:grpSpPr bwMode="auto">
              <a:xfrm>
                <a:off x="3530" y="2328"/>
                <a:ext cx="35" cy="18"/>
                <a:chOff x="3530" y="2328"/>
                <a:chExt cx="35" cy="18"/>
              </a:xfrm>
            </p:grpSpPr>
            <p:sp>
              <p:nvSpPr>
                <p:cNvPr id="19660" name="Freeform 1293"/>
                <p:cNvSpPr>
                  <a:spLocks/>
                </p:cNvSpPr>
                <p:nvPr/>
              </p:nvSpPr>
              <p:spPr bwMode="auto">
                <a:xfrm>
                  <a:off x="3530" y="2328"/>
                  <a:ext cx="35" cy="18"/>
                </a:xfrm>
                <a:custGeom>
                  <a:avLst/>
                  <a:gdLst>
                    <a:gd name="T0" fmla="*/ 17 w 35"/>
                    <a:gd name="T1" fmla="*/ 0 h 18"/>
                    <a:gd name="T2" fmla="*/ 35 w 35"/>
                    <a:gd name="T3" fmla="*/ 18 h 18"/>
                    <a:gd name="T4" fmla="*/ 0 w 35"/>
                    <a:gd name="T5" fmla="*/ 18 h 18"/>
                    <a:gd name="T6" fmla="*/ 17 w 35"/>
                    <a:gd name="T7" fmla="*/ 0 h 18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5" h="18">
                      <a:moveTo>
                        <a:pt x="17" y="0"/>
                      </a:moveTo>
                      <a:lnTo>
                        <a:pt x="35" y="18"/>
                      </a:lnTo>
                      <a:lnTo>
                        <a:pt x="0" y="18"/>
                      </a:lnTo>
                      <a:lnTo>
                        <a:pt x="17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9661" name="Freeform 1294"/>
                <p:cNvSpPr>
                  <a:spLocks/>
                </p:cNvSpPr>
                <p:nvPr/>
              </p:nvSpPr>
              <p:spPr bwMode="auto">
                <a:xfrm>
                  <a:off x="3530" y="2328"/>
                  <a:ext cx="35" cy="18"/>
                </a:xfrm>
                <a:custGeom>
                  <a:avLst/>
                  <a:gdLst>
                    <a:gd name="T0" fmla="*/ 17 w 35"/>
                    <a:gd name="T1" fmla="*/ 0 h 18"/>
                    <a:gd name="T2" fmla="*/ 35 w 35"/>
                    <a:gd name="T3" fmla="*/ 18 h 18"/>
                    <a:gd name="T4" fmla="*/ 0 w 35"/>
                    <a:gd name="T5" fmla="*/ 18 h 18"/>
                    <a:gd name="T6" fmla="*/ 17 w 35"/>
                    <a:gd name="T7" fmla="*/ 0 h 18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5" h="18">
                      <a:moveTo>
                        <a:pt x="17" y="0"/>
                      </a:moveTo>
                      <a:lnTo>
                        <a:pt x="35" y="18"/>
                      </a:lnTo>
                      <a:lnTo>
                        <a:pt x="0" y="18"/>
                      </a:lnTo>
                      <a:lnTo>
                        <a:pt x="17" y="0"/>
                      </a:lnTo>
                      <a:close/>
                    </a:path>
                  </a:pathLst>
                </a:custGeom>
                <a:noFill/>
                <a:ln w="5" cap="rnd">
                  <a:solidFill>
                    <a:srgbClr val="80808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  <p:sp>
          <p:nvSpPr>
            <p:cNvPr id="19182" name="Freeform 1297"/>
            <p:cNvSpPr>
              <a:spLocks noEditPoints="1"/>
            </p:cNvSpPr>
            <p:nvPr/>
          </p:nvSpPr>
          <p:spPr bwMode="auto">
            <a:xfrm>
              <a:off x="3425" y="2493"/>
              <a:ext cx="107" cy="3"/>
            </a:xfrm>
            <a:custGeom>
              <a:avLst/>
              <a:gdLst>
                <a:gd name="T0" fmla="*/ 11 w 1000"/>
                <a:gd name="T1" fmla="*/ 0 h 34"/>
                <a:gd name="T2" fmla="*/ 9 w 1000"/>
                <a:gd name="T3" fmla="*/ 0 h 34"/>
                <a:gd name="T4" fmla="*/ 8 w 1000"/>
                <a:gd name="T5" fmla="*/ 0 h 34"/>
                <a:gd name="T6" fmla="*/ 9 w 1000"/>
                <a:gd name="T7" fmla="*/ 0 h 34"/>
                <a:gd name="T8" fmla="*/ 11 w 1000"/>
                <a:gd name="T9" fmla="*/ 0 h 34"/>
                <a:gd name="T10" fmla="*/ 11 w 1000"/>
                <a:gd name="T11" fmla="*/ 0 h 34"/>
                <a:gd name="T12" fmla="*/ 11 w 1000"/>
                <a:gd name="T13" fmla="*/ 0 h 34"/>
                <a:gd name="T14" fmla="*/ 7 w 1000"/>
                <a:gd name="T15" fmla="*/ 0 h 34"/>
                <a:gd name="T16" fmla="*/ 4 w 1000"/>
                <a:gd name="T17" fmla="*/ 0 h 34"/>
                <a:gd name="T18" fmla="*/ 4 w 1000"/>
                <a:gd name="T19" fmla="*/ 0 h 34"/>
                <a:gd name="T20" fmla="*/ 4 w 1000"/>
                <a:gd name="T21" fmla="*/ 0 h 34"/>
                <a:gd name="T22" fmla="*/ 7 w 1000"/>
                <a:gd name="T23" fmla="*/ 0 h 34"/>
                <a:gd name="T24" fmla="*/ 7 w 1000"/>
                <a:gd name="T25" fmla="*/ 0 h 34"/>
                <a:gd name="T26" fmla="*/ 7 w 1000"/>
                <a:gd name="T27" fmla="*/ 0 h 34"/>
                <a:gd name="T28" fmla="*/ 3 w 1000"/>
                <a:gd name="T29" fmla="*/ 0 h 34"/>
                <a:gd name="T30" fmla="*/ 0 w 1000"/>
                <a:gd name="T31" fmla="*/ 0 h 34"/>
                <a:gd name="T32" fmla="*/ 0 w 1000"/>
                <a:gd name="T33" fmla="*/ 0 h 34"/>
                <a:gd name="T34" fmla="*/ 0 w 1000"/>
                <a:gd name="T35" fmla="*/ 0 h 34"/>
                <a:gd name="T36" fmla="*/ 3 w 1000"/>
                <a:gd name="T37" fmla="*/ 0 h 34"/>
                <a:gd name="T38" fmla="*/ 3 w 1000"/>
                <a:gd name="T39" fmla="*/ 0 h 34"/>
                <a:gd name="T40" fmla="*/ 3 w 1000"/>
                <a:gd name="T41" fmla="*/ 0 h 3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000" h="34">
                  <a:moveTo>
                    <a:pt x="983" y="34"/>
                  </a:moveTo>
                  <a:lnTo>
                    <a:pt x="750" y="34"/>
                  </a:lnTo>
                  <a:cubicBezTo>
                    <a:pt x="741" y="34"/>
                    <a:pt x="733" y="26"/>
                    <a:pt x="733" y="17"/>
                  </a:cubicBezTo>
                  <a:cubicBezTo>
                    <a:pt x="733" y="8"/>
                    <a:pt x="741" y="0"/>
                    <a:pt x="750" y="0"/>
                  </a:cubicBezTo>
                  <a:lnTo>
                    <a:pt x="983" y="0"/>
                  </a:lnTo>
                  <a:cubicBezTo>
                    <a:pt x="992" y="0"/>
                    <a:pt x="1000" y="8"/>
                    <a:pt x="1000" y="17"/>
                  </a:cubicBezTo>
                  <a:cubicBezTo>
                    <a:pt x="1000" y="26"/>
                    <a:pt x="992" y="34"/>
                    <a:pt x="983" y="34"/>
                  </a:cubicBezTo>
                  <a:close/>
                  <a:moveTo>
                    <a:pt x="616" y="34"/>
                  </a:moveTo>
                  <a:lnTo>
                    <a:pt x="383" y="34"/>
                  </a:lnTo>
                  <a:cubicBezTo>
                    <a:pt x="374" y="34"/>
                    <a:pt x="366" y="26"/>
                    <a:pt x="366" y="17"/>
                  </a:cubicBezTo>
                  <a:cubicBezTo>
                    <a:pt x="366" y="8"/>
                    <a:pt x="374" y="0"/>
                    <a:pt x="383" y="0"/>
                  </a:cubicBezTo>
                  <a:lnTo>
                    <a:pt x="616" y="0"/>
                  </a:lnTo>
                  <a:cubicBezTo>
                    <a:pt x="626" y="0"/>
                    <a:pt x="633" y="8"/>
                    <a:pt x="633" y="17"/>
                  </a:cubicBezTo>
                  <a:cubicBezTo>
                    <a:pt x="633" y="26"/>
                    <a:pt x="626" y="34"/>
                    <a:pt x="616" y="34"/>
                  </a:cubicBezTo>
                  <a:close/>
                  <a:moveTo>
                    <a:pt x="250" y="34"/>
                  </a:moveTo>
                  <a:lnTo>
                    <a:pt x="16" y="34"/>
                  </a:lnTo>
                  <a:cubicBezTo>
                    <a:pt x="7" y="34"/>
                    <a:pt x="0" y="26"/>
                    <a:pt x="0" y="17"/>
                  </a:cubicBezTo>
                  <a:cubicBezTo>
                    <a:pt x="0" y="8"/>
                    <a:pt x="7" y="0"/>
                    <a:pt x="16" y="0"/>
                  </a:cubicBezTo>
                  <a:lnTo>
                    <a:pt x="250" y="0"/>
                  </a:lnTo>
                  <a:cubicBezTo>
                    <a:pt x="259" y="0"/>
                    <a:pt x="266" y="8"/>
                    <a:pt x="266" y="17"/>
                  </a:cubicBezTo>
                  <a:cubicBezTo>
                    <a:pt x="266" y="26"/>
                    <a:pt x="259" y="34"/>
                    <a:pt x="250" y="34"/>
                  </a:cubicBezTo>
                  <a:close/>
                </a:path>
              </a:pathLst>
            </a:custGeom>
            <a:solidFill>
              <a:srgbClr val="000000"/>
            </a:solidFill>
            <a:ln w="1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183" name="Freeform 1298"/>
            <p:cNvSpPr>
              <a:spLocks noEditPoints="1"/>
            </p:cNvSpPr>
            <p:nvPr/>
          </p:nvSpPr>
          <p:spPr bwMode="auto">
            <a:xfrm>
              <a:off x="3460" y="2521"/>
              <a:ext cx="106" cy="3"/>
            </a:xfrm>
            <a:custGeom>
              <a:avLst/>
              <a:gdLst>
                <a:gd name="T0" fmla="*/ 11 w 1000"/>
                <a:gd name="T1" fmla="*/ 0 h 34"/>
                <a:gd name="T2" fmla="*/ 8 w 1000"/>
                <a:gd name="T3" fmla="*/ 0 h 34"/>
                <a:gd name="T4" fmla="*/ 8 w 1000"/>
                <a:gd name="T5" fmla="*/ 0 h 34"/>
                <a:gd name="T6" fmla="*/ 8 w 1000"/>
                <a:gd name="T7" fmla="*/ 0 h 34"/>
                <a:gd name="T8" fmla="*/ 11 w 1000"/>
                <a:gd name="T9" fmla="*/ 0 h 34"/>
                <a:gd name="T10" fmla="*/ 11 w 1000"/>
                <a:gd name="T11" fmla="*/ 0 h 34"/>
                <a:gd name="T12" fmla="*/ 11 w 1000"/>
                <a:gd name="T13" fmla="*/ 0 h 34"/>
                <a:gd name="T14" fmla="*/ 7 w 1000"/>
                <a:gd name="T15" fmla="*/ 0 h 34"/>
                <a:gd name="T16" fmla="*/ 4 w 1000"/>
                <a:gd name="T17" fmla="*/ 0 h 34"/>
                <a:gd name="T18" fmla="*/ 4 w 1000"/>
                <a:gd name="T19" fmla="*/ 0 h 34"/>
                <a:gd name="T20" fmla="*/ 4 w 1000"/>
                <a:gd name="T21" fmla="*/ 0 h 34"/>
                <a:gd name="T22" fmla="*/ 7 w 1000"/>
                <a:gd name="T23" fmla="*/ 0 h 34"/>
                <a:gd name="T24" fmla="*/ 7 w 1000"/>
                <a:gd name="T25" fmla="*/ 0 h 34"/>
                <a:gd name="T26" fmla="*/ 7 w 1000"/>
                <a:gd name="T27" fmla="*/ 0 h 34"/>
                <a:gd name="T28" fmla="*/ 3 w 1000"/>
                <a:gd name="T29" fmla="*/ 0 h 34"/>
                <a:gd name="T30" fmla="*/ 0 w 1000"/>
                <a:gd name="T31" fmla="*/ 0 h 34"/>
                <a:gd name="T32" fmla="*/ 0 w 1000"/>
                <a:gd name="T33" fmla="*/ 0 h 34"/>
                <a:gd name="T34" fmla="*/ 0 w 1000"/>
                <a:gd name="T35" fmla="*/ 0 h 34"/>
                <a:gd name="T36" fmla="*/ 3 w 1000"/>
                <a:gd name="T37" fmla="*/ 0 h 34"/>
                <a:gd name="T38" fmla="*/ 3 w 1000"/>
                <a:gd name="T39" fmla="*/ 0 h 34"/>
                <a:gd name="T40" fmla="*/ 3 w 1000"/>
                <a:gd name="T41" fmla="*/ 0 h 3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000" h="34">
                  <a:moveTo>
                    <a:pt x="984" y="34"/>
                  </a:moveTo>
                  <a:lnTo>
                    <a:pt x="750" y="34"/>
                  </a:lnTo>
                  <a:cubicBezTo>
                    <a:pt x="741" y="34"/>
                    <a:pt x="734" y="26"/>
                    <a:pt x="734" y="17"/>
                  </a:cubicBezTo>
                  <a:cubicBezTo>
                    <a:pt x="734" y="8"/>
                    <a:pt x="741" y="0"/>
                    <a:pt x="750" y="0"/>
                  </a:cubicBezTo>
                  <a:lnTo>
                    <a:pt x="984" y="0"/>
                  </a:lnTo>
                  <a:cubicBezTo>
                    <a:pt x="993" y="0"/>
                    <a:pt x="1000" y="8"/>
                    <a:pt x="1000" y="17"/>
                  </a:cubicBezTo>
                  <a:cubicBezTo>
                    <a:pt x="1000" y="26"/>
                    <a:pt x="993" y="34"/>
                    <a:pt x="984" y="34"/>
                  </a:cubicBezTo>
                  <a:close/>
                  <a:moveTo>
                    <a:pt x="617" y="34"/>
                  </a:moveTo>
                  <a:lnTo>
                    <a:pt x="384" y="34"/>
                  </a:lnTo>
                  <a:cubicBezTo>
                    <a:pt x="375" y="34"/>
                    <a:pt x="367" y="26"/>
                    <a:pt x="367" y="17"/>
                  </a:cubicBezTo>
                  <a:cubicBezTo>
                    <a:pt x="367" y="8"/>
                    <a:pt x="375" y="0"/>
                    <a:pt x="384" y="0"/>
                  </a:cubicBezTo>
                  <a:lnTo>
                    <a:pt x="617" y="0"/>
                  </a:lnTo>
                  <a:cubicBezTo>
                    <a:pt x="626" y="0"/>
                    <a:pt x="634" y="8"/>
                    <a:pt x="634" y="17"/>
                  </a:cubicBezTo>
                  <a:cubicBezTo>
                    <a:pt x="634" y="26"/>
                    <a:pt x="626" y="34"/>
                    <a:pt x="617" y="34"/>
                  </a:cubicBezTo>
                  <a:close/>
                  <a:moveTo>
                    <a:pt x="250" y="34"/>
                  </a:moveTo>
                  <a:lnTo>
                    <a:pt x="17" y="34"/>
                  </a:lnTo>
                  <a:cubicBezTo>
                    <a:pt x="8" y="34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lnTo>
                    <a:pt x="250" y="0"/>
                  </a:lnTo>
                  <a:cubicBezTo>
                    <a:pt x="260" y="0"/>
                    <a:pt x="267" y="8"/>
                    <a:pt x="267" y="17"/>
                  </a:cubicBezTo>
                  <a:cubicBezTo>
                    <a:pt x="267" y="26"/>
                    <a:pt x="260" y="34"/>
                    <a:pt x="250" y="34"/>
                  </a:cubicBezTo>
                  <a:close/>
                </a:path>
              </a:pathLst>
            </a:custGeom>
            <a:solidFill>
              <a:srgbClr val="000000"/>
            </a:solidFill>
            <a:ln w="1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184" name="Line 1299"/>
            <p:cNvSpPr>
              <a:spLocks noChangeShapeType="1"/>
            </p:cNvSpPr>
            <p:nvPr/>
          </p:nvSpPr>
          <p:spPr bwMode="auto">
            <a:xfrm>
              <a:off x="3440" y="2508"/>
              <a:ext cx="107" cy="1"/>
            </a:xfrm>
            <a:prstGeom prst="line">
              <a:avLst/>
            </a:prstGeom>
            <a:noFill/>
            <a:ln w="5" cap="rnd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19185" name="Group 1304"/>
            <p:cNvGrpSpPr>
              <a:grpSpLocks/>
            </p:cNvGrpSpPr>
            <p:nvPr/>
          </p:nvGrpSpPr>
          <p:grpSpPr bwMode="auto">
            <a:xfrm>
              <a:off x="3495" y="2374"/>
              <a:ext cx="106" cy="101"/>
              <a:chOff x="3495" y="2374"/>
              <a:chExt cx="106" cy="101"/>
            </a:xfrm>
          </p:grpSpPr>
          <p:grpSp>
            <p:nvGrpSpPr>
              <p:cNvPr id="19654" name="Group 1302"/>
              <p:cNvGrpSpPr>
                <a:grpSpLocks/>
              </p:cNvGrpSpPr>
              <p:nvPr/>
            </p:nvGrpSpPr>
            <p:grpSpPr bwMode="auto">
              <a:xfrm>
                <a:off x="3525" y="2374"/>
                <a:ext cx="46" cy="101"/>
                <a:chOff x="3525" y="2374"/>
                <a:chExt cx="46" cy="101"/>
              </a:xfrm>
            </p:grpSpPr>
            <p:sp>
              <p:nvSpPr>
                <p:cNvPr id="19656" name="Rectangle 1300"/>
                <p:cNvSpPr>
                  <a:spLocks noChangeArrowheads="1"/>
                </p:cNvSpPr>
                <p:nvPr/>
              </p:nvSpPr>
              <p:spPr bwMode="auto">
                <a:xfrm>
                  <a:off x="3525" y="2374"/>
                  <a:ext cx="46" cy="101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rgbClr val="CC0000"/>
                    </a:buClr>
                    <a:buSzPct val="120000"/>
                    <a:buFont typeface="Wingdings" panose="05000000000000000000" pitchFamily="2" charset="2"/>
                    <a:buChar char="F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黑体" panose="02010609060101010101" pitchFamily="49" charset="-122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33CC33"/>
                    </a:buClr>
                    <a:buFont typeface="Wingdings" panose="05000000000000000000" pitchFamily="2" charset="2"/>
                    <a:buChar char="Ø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黑体" panose="02010609060101010101" pitchFamily="49" charset="-122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l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黑体" panose="02010609060101010101" pitchFamily="49" charset="-122"/>
                    </a:defRPr>
                  </a:lvl3pPr>
                  <a:lvl4pPr marL="1600200" indent="-228600">
                    <a:spcBef>
                      <a:spcPct val="20000"/>
                    </a:spcBef>
                    <a:buSzPct val="90000"/>
                    <a:buFont typeface="Wingdings" panose="05000000000000000000" pitchFamily="2" charset="2"/>
                    <a:buChar char="p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黑体" panose="02010609060101010101" pitchFamily="49" charset="-122"/>
                    </a:defRPr>
                  </a:lvl4pPr>
                  <a:lvl5pPr marL="2057400" indent="-228600">
                    <a:spcBef>
                      <a:spcPct val="20000"/>
                    </a:spcBef>
                    <a:buSzPct val="80000"/>
                    <a:buFont typeface="Wingdings" panose="05000000000000000000" pitchFamily="2" charset="2"/>
                    <a:buChar char="u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黑体" panose="02010609060101010101" pitchFamily="49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80000"/>
                    <a:buFont typeface="Wingdings" panose="05000000000000000000" pitchFamily="2" charset="2"/>
                    <a:buChar char="u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黑体" panose="02010609060101010101" pitchFamily="49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80000"/>
                    <a:buFont typeface="Wingdings" panose="05000000000000000000" pitchFamily="2" charset="2"/>
                    <a:buChar char="u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黑体" panose="02010609060101010101" pitchFamily="49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80000"/>
                    <a:buFont typeface="Wingdings" panose="05000000000000000000" pitchFamily="2" charset="2"/>
                    <a:buChar char="u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黑体" panose="02010609060101010101" pitchFamily="49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80000"/>
                    <a:buFont typeface="Wingdings" panose="05000000000000000000" pitchFamily="2" charset="2"/>
                    <a:buChar char="u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黑体" panose="02010609060101010101" pitchFamily="49" charset="-122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zh-CN" altLang="en-US" sz="1800"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9657" name="Rectangle 1301"/>
                <p:cNvSpPr>
                  <a:spLocks noChangeArrowheads="1"/>
                </p:cNvSpPr>
                <p:nvPr/>
              </p:nvSpPr>
              <p:spPr bwMode="auto">
                <a:xfrm>
                  <a:off x="3525" y="2374"/>
                  <a:ext cx="46" cy="101"/>
                </a:xfrm>
                <a:prstGeom prst="rect">
                  <a:avLst/>
                </a:prstGeom>
                <a:noFill/>
                <a:ln w="5" cap="rnd">
                  <a:solidFill>
                    <a:srgbClr val="80808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rgbClr val="CC0000"/>
                    </a:buClr>
                    <a:buSzPct val="120000"/>
                    <a:buFont typeface="Wingdings" panose="05000000000000000000" pitchFamily="2" charset="2"/>
                    <a:buChar char="F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黑体" panose="02010609060101010101" pitchFamily="49" charset="-122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33CC33"/>
                    </a:buClr>
                    <a:buFont typeface="Wingdings" panose="05000000000000000000" pitchFamily="2" charset="2"/>
                    <a:buChar char="Ø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黑体" panose="02010609060101010101" pitchFamily="49" charset="-122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l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黑体" panose="02010609060101010101" pitchFamily="49" charset="-122"/>
                    </a:defRPr>
                  </a:lvl3pPr>
                  <a:lvl4pPr marL="1600200" indent="-228600">
                    <a:spcBef>
                      <a:spcPct val="20000"/>
                    </a:spcBef>
                    <a:buSzPct val="90000"/>
                    <a:buFont typeface="Wingdings" panose="05000000000000000000" pitchFamily="2" charset="2"/>
                    <a:buChar char="p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黑体" panose="02010609060101010101" pitchFamily="49" charset="-122"/>
                    </a:defRPr>
                  </a:lvl4pPr>
                  <a:lvl5pPr marL="2057400" indent="-228600">
                    <a:spcBef>
                      <a:spcPct val="20000"/>
                    </a:spcBef>
                    <a:buSzPct val="80000"/>
                    <a:buFont typeface="Wingdings" panose="05000000000000000000" pitchFamily="2" charset="2"/>
                    <a:buChar char="u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黑体" panose="02010609060101010101" pitchFamily="49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80000"/>
                    <a:buFont typeface="Wingdings" panose="05000000000000000000" pitchFamily="2" charset="2"/>
                    <a:buChar char="u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黑体" panose="02010609060101010101" pitchFamily="49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80000"/>
                    <a:buFont typeface="Wingdings" panose="05000000000000000000" pitchFamily="2" charset="2"/>
                    <a:buChar char="u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黑体" panose="02010609060101010101" pitchFamily="49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80000"/>
                    <a:buFont typeface="Wingdings" panose="05000000000000000000" pitchFamily="2" charset="2"/>
                    <a:buChar char="u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黑体" panose="02010609060101010101" pitchFamily="49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80000"/>
                    <a:buFont typeface="Wingdings" panose="05000000000000000000" pitchFamily="2" charset="2"/>
                    <a:buChar char="u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黑体" panose="02010609060101010101" pitchFamily="49" charset="-122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zh-CN" altLang="en-US" sz="1800">
                    <a:ea typeface="宋体" panose="02010600030101010101" pitchFamily="2" charset="-122"/>
                  </a:endParaRPr>
                </a:p>
              </p:txBody>
            </p:sp>
          </p:grpSp>
          <p:sp>
            <p:nvSpPr>
              <p:cNvPr id="19655" name="Freeform 1303"/>
              <p:cNvSpPr>
                <a:spLocks noEditPoints="1"/>
              </p:cNvSpPr>
              <p:nvPr/>
            </p:nvSpPr>
            <p:spPr bwMode="auto">
              <a:xfrm>
                <a:off x="3495" y="2385"/>
                <a:ext cx="106" cy="88"/>
              </a:xfrm>
              <a:custGeom>
                <a:avLst/>
                <a:gdLst>
                  <a:gd name="T0" fmla="*/ 0 w 997"/>
                  <a:gd name="T1" fmla="*/ 8 h 944"/>
                  <a:gd name="T2" fmla="*/ 9 w 997"/>
                  <a:gd name="T3" fmla="*/ 1 h 944"/>
                  <a:gd name="T4" fmla="*/ 10 w 997"/>
                  <a:gd name="T5" fmla="*/ 1 h 944"/>
                  <a:gd name="T6" fmla="*/ 10 w 997"/>
                  <a:gd name="T7" fmla="*/ 1 h 944"/>
                  <a:gd name="T8" fmla="*/ 1 w 997"/>
                  <a:gd name="T9" fmla="*/ 8 h 944"/>
                  <a:gd name="T10" fmla="*/ 0 w 997"/>
                  <a:gd name="T11" fmla="*/ 8 h 944"/>
                  <a:gd name="T12" fmla="*/ 0 w 997"/>
                  <a:gd name="T13" fmla="*/ 8 h 944"/>
                  <a:gd name="T14" fmla="*/ 8 w 997"/>
                  <a:gd name="T15" fmla="*/ 1 h 944"/>
                  <a:gd name="T16" fmla="*/ 11 w 997"/>
                  <a:gd name="T17" fmla="*/ 0 h 944"/>
                  <a:gd name="T18" fmla="*/ 10 w 997"/>
                  <a:gd name="T19" fmla="*/ 2 h 944"/>
                  <a:gd name="T20" fmla="*/ 8 w 997"/>
                  <a:gd name="T21" fmla="*/ 1 h 94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997" h="944">
                    <a:moveTo>
                      <a:pt x="14" y="883"/>
                    </a:moveTo>
                    <a:lnTo>
                      <a:pt x="829" y="113"/>
                    </a:lnTo>
                    <a:cubicBezTo>
                      <a:pt x="842" y="101"/>
                      <a:pt x="863" y="101"/>
                      <a:pt x="876" y="115"/>
                    </a:cubicBezTo>
                    <a:cubicBezTo>
                      <a:pt x="889" y="128"/>
                      <a:pt x="888" y="149"/>
                      <a:pt x="875" y="162"/>
                    </a:cubicBezTo>
                    <a:lnTo>
                      <a:pt x="60" y="931"/>
                    </a:lnTo>
                    <a:cubicBezTo>
                      <a:pt x="47" y="944"/>
                      <a:pt x="26" y="943"/>
                      <a:pt x="13" y="930"/>
                    </a:cubicBezTo>
                    <a:cubicBezTo>
                      <a:pt x="0" y="916"/>
                      <a:pt x="1" y="895"/>
                      <a:pt x="14" y="883"/>
                    </a:cubicBezTo>
                    <a:close/>
                    <a:moveTo>
                      <a:pt x="712" y="86"/>
                    </a:moveTo>
                    <a:lnTo>
                      <a:pt x="997" y="0"/>
                    </a:lnTo>
                    <a:lnTo>
                      <a:pt x="895" y="280"/>
                    </a:lnTo>
                    <a:lnTo>
                      <a:pt x="712" y="86"/>
                    </a:lnTo>
                    <a:close/>
                  </a:path>
                </a:pathLst>
              </a:custGeom>
              <a:solidFill>
                <a:srgbClr val="808080"/>
              </a:solidFill>
              <a:ln w="1" cap="flat">
                <a:solidFill>
                  <a:srgbClr val="808080"/>
                </a:solidFill>
                <a:prstDash val="solid"/>
                <a:bevel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19186" name="Freeform 1305"/>
            <p:cNvSpPr>
              <a:spLocks noEditPoints="1"/>
            </p:cNvSpPr>
            <p:nvPr/>
          </p:nvSpPr>
          <p:spPr bwMode="auto">
            <a:xfrm>
              <a:off x="3563" y="2473"/>
              <a:ext cx="3" cy="51"/>
            </a:xfrm>
            <a:custGeom>
              <a:avLst/>
              <a:gdLst>
                <a:gd name="T0" fmla="*/ 0 w 33"/>
                <a:gd name="T1" fmla="*/ 0 h 540"/>
                <a:gd name="T2" fmla="*/ 0 w 33"/>
                <a:gd name="T3" fmla="*/ 2 h 540"/>
                <a:gd name="T4" fmla="*/ 0 w 33"/>
                <a:gd name="T5" fmla="*/ 2 h 540"/>
                <a:gd name="T6" fmla="*/ 0 w 33"/>
                <a:gd name="T7" fmla="*/ 2 h 540"/>
                <a:gd name="T8" fmla="*/ 0 w 33"/>
                <a:gd name="T9" fmla="*/ 0 h 540"/>
                <a:gd name="T10" fmla="*/ 0 w 33"/>
                <a:gd name="T11" fmla="*/ 0 h 540"/>
                <a:gd name="T12" fmla="*/ 0 w 33"/>
                <a:gd name="T13" fmla="*/ 0 h 540"/>
                <a:gd name="T14" fmla="*/ 0 w 33"/>
                <a:gd name="T15" fmla="*/ 3 h 540"/>
                <a:gd name="T16" fmla="*/ 0 w 33"/>
                <a:gd name="T17" fmla="*/ 5 h 540"/>
                <a:gd name="T18" fmla="*/ 0 w 33"/>
                <a:gd name="T19" fmla="*/ 5 h 540"/>
                <a:gd name="T20" fmla="*/ 0 w 33"/>
                <a:gd name="T21" fmla="*/ 5 h 540"/>
                <a:gd name="T22" fmla="*/ 0 w 33"/>
                <a:gd name="T23" fmla="*/ 3 h 540"/>
                <a:gd name="T24" fmla="*/ 0 w 33"/>
                <a:gd name="T25" fmla="*/ 3 h 540"/>
                <a:gd name="T26" fmla="*/ 0 w 33"/>
                <a:gd name="T27" fmla="*/ 3 h 54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33" h="540">
                  <a:moveTo>
                    <a:pt x="33" y="16"/>
                  </a:moveTo>
                  <a:lnTo>
                    <a:pt x="33" y="250"/>
                  </a:lnTo>
                  <a:cubicBezTo>
                    <a:pt x="33" y="259"/>
                    <a:pt x="26" y="266"/>
                    <a:pt x="17" y="266"/>
                  </a:cubicBezTo>
                  <a:cubicBezTo>
                    <a:pt x="8" y="266"/>
                    <a:pt x="0" y="259"/>
                    <a:pt x="0" y="250"/>
                  </a:cubicBezTo>
                  <a:lnTo>
                    <a:pt x="0" y="16"/>
                  </a:lnTo>
                  <a:cubicBezTo>
                    <a:pt x="0" y="7"/>
                    <a:pt x="8" y="0"/>
                    <a:pt x="17" y="0"/>
                  </a:cubicBezTo>
                  <a:cubicBezTo>
                    <a:pt x="26" y="0"/>
                    <a:pt x="33" y="7"/>
                    <a:pt x="33" y="16"/>
                  </a:cubicBezTo>
                  <a:close/>
                  <a:moveTo>
                    <a:pt x="33" y="383"/>
                  </a:moveTo>
                  <a:lnTo>
                    <a:pt x="33" y="523"/>
                  </a:lnTo>
                  <a:cubicBezTo>
                    <a:pt x="33" y="532"/>
                    <a:pt x="26" y="540"/>
                    <a:pt x="17" y="540"/>
                  </a:cubicBezTo>
                  <a:cubicBezTo>
                    <a:pt x="8" y="540"/>
                    <a:pt x="0" y="532"/>
                    <a:pt x="0" y="523"/>
                  </a:cubicBezTo>
                  <a:lnTo>
                    <a:pt x="0" y="383"/>
                  </a:lnTo>
                  <a:cubicBezTo>
                    <a:pt x="0" y="374"/>
                    <a:pt x="8" y="366"/>
                    <a:pt x="17" y="366"/>
                  </a:cubicBezTo>
                  <a:cubicBezTo>
                    <a:pt x="26" y="366"/>
                    <a:pt x="33" y="374"/>
                    <a:pt x="33" y="383"/>
                  </a:cubicBezTo>
                  <a:close/>
                </a:path>
              </a:pathLst>
            </a:custGeom>
            <a:solidFill>
              <a:srgbClr val="000000"/>
            </a:solidFill>
            <a:ln w="1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187" name="Freeform 1306"/>
            <p:cNvSpPr>
              <a:spLocks/>
            </p:cNvSpPr>
            <p:nvPr/>
          </p:nvSpPr>
          <p:spPr bwMode="auto">
            <a:xfrm>
              <a:off x="3528" y="2476"/>
              <a:ext cx="4" cy="20"/>
            </a:xfrm>
            <a:custGeom>
              <a:avLst/>
              <a:gdLst>
                <a:gd name="T0" fmla="*/ 0 w 34"/>
                <a:gd name="T1" fmla="*/ 0 h 217"/>
                <a:gd name="T2" fmla="*/ 0 w 34"/>
                <a:gd name="T3" fmla="*/ 2 h 217"/>
                <a:gd name="T4" fmla="*/ 0 w 34"/>
                <a:gd name="T5" fmla="*/ 2 h 217"/>
                <a:gd name="T6" fmla="*/ 0 w 34"/>
                <a:gd name="T7" fmla="*/ 2 h 217"/>
                <a:gd name="T8" fmla="*/ 0 w 34"/>
                <a:gd name="T9" fmla="*/ 0 h 217"/>
                <a:gd name="T10" fmla="*/ 0 w 34"/>
                <a:gd name="T11" fmla="*/ 0 h 217"/>
                <a:gd name="T12" fmla="*/ 0 w 34"/>
                <a:gd name="T13" fmla="*/ 0 h 2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4" h="217">
                  <a:moveTo>
                    <a:pt x="34" y="17"/>
                  </a:moveTo>
                  <a:lnTo>
                    <a:pt x="34" y="200"/>
                  </a:lnTo>
                  <a:cubicBezTo>
                    <a:pt x="34" y="209"/>
                    <a:pt x="26" y="217"/>
                    <a:pt x="17" y="217"/>
                  </a:cubicBezTo>
                  <a:cubicBezTo>
                    <a:pt x="8" y="217"/>
                    <a:pt x="0" y="209"/>
                    <a:pt x="0" y="200"/>
                  </a:cubicBezTo>
                  <a:lnTo>
                    <a:pt x="0" y="17"/>
                  </a:ln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4" y="8"/>
                    <a:pt x="34" y="17"/>
                  </a:cubicBezTo>
                  <a:close/>
                </a:path>
              </a:pathLst>
            </a:custGeom>
            <a:solidFill>
              <a:srgbClr val="000000"/>
            </a:solidFill>
            <a:ln w="1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188" name="Line 1307"/>
            <p:cNvSpPr>
              <a:spLocks noChangeShapeType="1"/>
            </p:cNvSpPr>
            <p:nvPr/>
          </p:nvSpPr>
          <p:spPr bwMode="auto">
            <a:xfrm flipV="1">
              <a:off x="4299" y="2280"/>
              <a:ext cx="1" cy="228"/>
            </a:xfrm>
            <a:prstGeom prst="line">
              <a:avLst/>
            </a:prstGeom>
            <a:noFill/>
            <a:ln w="5" cap="rnd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189" name="Rectangle 1308"/>
            <p:cNvSpPr>
              <a:spLocks noChangeArrowheads="1"/>
            </p:cNvSpPr>
            <p:nvPr/>
          </p:nvSpPr>
          <p:spPr bwMode="auto">
            <a:xfrm>
              <a:off x="4216" y="2098"/>
              <a:ext cx="115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CC0000"/>
                </a:buClr>
                <a:buSzPct val="120000"/>
                <a:buFont typeface="Wingdings" panose="05000000000000000000" pitchFamily="2" charset="2"/>
                <a:buChar char="F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3CC33"/>
                </a:buClr>
                <a:buFont typeface="Wingdings" panose="05000000000000000000" pitchFamily="2" charset="2"/>
                <a:buChar char="Ø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spcBef>
                  <a:spcPct val="20000"/>
                </a:spcBef>
                <a:buSzPct val="90000"/>
                <a:buFont typeface="Wingdings" panose="05000000000000000000" pitchFamily="2" charset="2"/>
                <a:buChar char="p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zh-CN" altLang="zh-CN" sz="80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Atm</a:t>
              </a:r>
              <a:endParaRPr lang="zh-CN" altLang="zh-CN" sz="1800">
                <a:ea typeface="宋体" panose="02010600030101010101" pitchFamily="2" charset="-122"/>
              </a:endParaRPr>
            </a:p>
          </p:txBody>
        </p:sp>
        <p:sp>
          <p:nvSpPr>
            <p:cNvPr id="19190" name="Rectangle 1309"/>
            <p:cNvSpPr>
              <a:spLocks noChangeArrowheads="1"/>
            </p:cNvSpPr>
            <p:nvPr/>
          </p:nvSpPr>
          <p:spPr bwMode="auto">
            <a:xfrm>
              <a:off x="4348" y="2098"/>
              <a:ext cx="16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CC0000"/>
                </a:buClr>
                <a:buSzPct val="120000"/>
                <a:buFont typeface="Wingdings" panose="05000000000000000000" pitchFamily="2" charset="2"/>
                <a:buChar char="F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3CC33"/>
                </a:buClr>
                <a:buFont typeface="Wingdings" panose="05000000000000000000" pitchFamily="2" charset="2"/>
                <a:buChar char="Ø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spcBef>
                  <a:spcPct val="20000"/>
                </a:spcBef>
                <a:buSzPct val="90000"/>
                <a:buFont typeface="Wingdings" panose="05000000000000000000" pitchFamily="2" charset="2"/>
                <a:buChar char="p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zh-CN" altLang="zh-CN" sz="80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 </a:t>
              </a:r>
              <a:endParaRPr lang="zh-CN" altLang="zh-CN" sz="1800">
                <a:ea typeface="宋体" panose="02010600030101010101" pitchFamily="2" charset="-122"/>
              </a:endParaRPr>
            </a:p>
          </p:txBody>
        </p:sp>
        <p:sp>
          <p:nvSpPr>
            <p:cNvPr id="19191" name="Freeform 1310"/>
            <p:cNvSpPr>
              <a:spLocks noEditPoints="1"/>
            </p:cNvSpPr>
            <p:nvPr/>
          </p:nvSpPr>
          <p:spPr bwMode="auto">
            <a:xfrm>
              <a:off x="4285" y="2170"/>
              <a:ext cx="28" cy="81"/>
            </a:xfrm>
            <a:custGeom>
              <a:avLst/>
              <a:gdLst>
                <a:gd name="T0" fmla="*/ 2 w 133"/>
                <a:gd name="T1" fmla="*/ 15 h 432"/>
                <a:gd name="T2" fmla="*/ 2 w 133"/>
                <a:gd name="T3" fmla="*/ 6 h 432"/>
                <a:gd name="T4" fmla="*/ 3 w 133"/>
                <a:gd name="T5" fmla="*/ 5 h 432"/>
                <a:gd name="T6" fmla="*/ 4 w 133"/>
                <a:gd name="T7" fmla="*/ 6 h 432"/>
                <a:gd name="T8" fmla="*/ 4 w 133"/>
                <a:gd name="T9" fmla="*/ 15 h 432"/>
                <a:gd name="T10" fmla="*/ 3 w 133"/>
                <a:gd name="T11" fmla="*/ 15 h 432"/>
                <a:gd name="T12" fmla="*/ 2 w 133"/>
                <a:gd name="T13" fmla="*/ 15 h 432"/>
                <a:gd name="T14" fmla="*/ 0 w 133"/>
                <a:gd name="T15" fmla="*/ 7 h 432"/>
                <a:gd name="T16" fmla="*/ 3 w 133"/>
                <a:gd name="T17" fmla="*/ 0 h 432"/>
                <a:gd name="T18" fmla="*/ 6 w 133"/>
                <a:gd name="T19" fmla="*/ 7 h 432"/>
                <a:gd name="T20" fmla="*/ 0 w 133"/>
                <a:gd name="T21" fmla="*/ 7 h 43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33" h="432">
                  <a:moveTo>
                    <a:pt x="50" y="415"/>
                  </a:moveTo>
                  <a:lnTo>
                    <a:pt x="50" y="167"/>
                  </a:lnTo>
                  <a:cubicBezTo>
                    <a:pt x="50" y="158"/>
                    <a:pt x="58" y="150"/>
                    <a:pt x="67" y="150"/>
                  </a:cubicBezTo>
                  <a:cubicBezTo>
                    <a:pt x="76" y="150"/>
                    <a:pt x="83" y="158"/>
                    <a:pt x="83" y="167"/>
                  </a:cubicBezTo>
                  <a:lnTo>
                    <a:pt x="83" y="415"/>
                  </a:lnTo>
                  <a:cubicBezTo>
                    <a:pt x="83" y="425"/>
                    <a:pt x="76" y="432"/>
                    <a:pt x="67" y="432"/>
                  </a:cubicBezTo>
                  <a:cubicBezTo>
                    <a:pt x="58" y="432"/>
                    <a:pt x="50" y="425"/>
                    <a:pt x="50" y="415"/>
                  </a:cubicBezTo>
                  <a:close/>
                  <a:moveTo>
                    <a:pt x="0" y="200"/>
                  </a:moveTo>
                  <a:lnTo>
                    <a:pt x="67" y="0"/>
                  </a:lnTo>
                  <a:lnTo>
                    <a:pt x="133" y="200"/>
                  </a:lnTo>
                  <a:lnTo>
                    <a:pt x="0" y="200"/>
                  </a:lnTo>
                  <a:close/>
                </a:path>
              </a:pathLst>
            </a:custGeom>
            <a:solidFill>
              <a:srgbClr val="808080"/>
            </a:solidFill>
            <a:ln w="1" cap="flat">
              <a:solidFill>
                <a:srgbClr val="80808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19192" name="Group 1318"/>
            <p:cNvGrpSpPr>
              <a:grpSpLocks/>
            </p:cNvGrpSpPr>
            <p:nvPr/>
          </p:nvGrpSpPr>
          <p:grpSpPr bwMode="auto">
            <a:xfrm>
              <a:off x="4285" y="2249"/>
              <a:ext cx="28" cy="34"/>
              <a:chOff x="4285" y="2249"/>
              <a:chExt cx="28" cy="34"/>
            </a:xfrm>
          </p:grpSpPr>
          <p:grpSp>
            <p:nvGrpSpPr>
              <p:cNvPr id="19647" name="Group 1314"/>
              <p:cNvGrpSpPr>
                <a:grpSpLocks/>
              </p:cNvGrpSpPr>
              <p:nvPr/>
            </p:nvGrpSpPr>
            <p:grpSpPr bwMode="auto">
              <a:xfrm>
                <a:off x="4288" y="2249"/>
                <a:ext cx="25" cy="33"/>
                <a:chOff x="4288" y="2249"/>
                <a:chExt cx="25" cy="33"/>
              </a:xfrm>
            </p:grpSpPr>
            <p:sp>
              <p:nvSpPr>
                <p:cNvPr id="19651" name="Line 1311"/>
                <p:cNvSpPr>
                  <a:spLocks noChangeShapeType="1"/>
                </p:cNvSpPr>
                <p:nvPr/>
              </p:nvSpPr>
              <p:spPr bwMode="auto">
                <a:xfrm>
                  <a:off x="4288" y="2249"/>
                  <a:ext cx="25" cy="1"/>
                </a:xfrm>
                <a:prstGeom prst="line">
                  <a:avLst/>
                </a:prstGeom>
                <a:noFill/>
                <a:ln w="5" cap="rnd">
                  <a:solidFill>
                    <a:srgbClr val="808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9652" name="Line 1312"/>
                <p:cNvSpPr>
                  <a:spLocks noChangeShapeType="1"/>
                </p:cNvSpPr>
                <p:nvPr/>
              </p:nvSpPr>
              <p:spPr bwMode="auto">
                <a:xfrm flipH="1">
                  <a:off x="4289" y="2249"/>
                  <a:ext cx="24" cy="32"/>
                </a:xfrm>
                <a:prstGeom prst="line">
                  <a:avLst/>
                </a:prstGeom>
                <a:noFill/>
                <a:ln w="5" cap="rnd">
                  <a:solidFill>
                    <a:srgbClr val="808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9653" name="Line 1313"/>
                <p:cNvSpPr>
                  <a:spLocks noChangeShapeType="1"/>
                </p:cNvSpPr>
                <p:nvPr/>
              </p:nvSpPr>
              <p:spPr bwMode="auto">
                <a:xfrm>
                  <a:off x="4288" y="2281"/>
                  <a:ext cx="25" cy="1"/>
                </a:xfrm>
                <a:prstGeom prst="line">
                  <a:avLst/>
                </a:prstGeom>
                <a:noFill/>
                <a:ln w="5" cap="rnd">
                  <a:solidFill>
                    <a:srgbClr val="808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9648" name="Group 1317"/>
              <p:cNvGrpSpPr>
                <a:grpSpLocks/>
              </p:cNvGrpSpPr>
              <p:nvPr/>
            </p:nvGrpSpPr>
            <p:grpSpPr bwMode="auto">
              <a:xfrm>
                <a:off x="4285" y="2278"/>
                <a:ext cx="10" cy="5"/>
                <a:chOff x="4285" y="2278"/>
                <a:chExt cx="10" cy="5"/>
              </a:xfrm>
            </p:grpSpPr>
            <p:sp>
              <p:nvSpPr>
                <p:cNvPr id="19649" name="Oval 1315"/>
                <p:cNvSpPr>
                  <a:spLocks noChangeArrowheads="1"/>
                </p:cNvSpPr>
                <p:nvPr/>
              </p:nvSpPr>
              <p:spPr bwMode="auto">
                <a:xfrm>
                  <a:off x="4285" y="2278"/>
                  <a:ext cx="10" cy="5"/>
                </a:xfrm>
                <a:prstGeom prst="ellipse">
                  <a:avLst/>
                </a:prstGeom>
                <a:solidFill>
                  <a:srgbClr val="80808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rgbClr val="CC0000"/>
                    </a:buClr>
                    <a:buSzPct val="120000"/>
                    <a:buFont typeface="Wingdings" panose="05000000000000000000" pitchFamily="2" charset="2"/>
                    <a:buChar char="F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黑体" panose="02010609060101010101" pitchFamily="49" charset="-122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33CC33"/>
                    </a:buClr>
                    <a:buFont typeface="Wingdings" panose="05000000000000000000" pitchFamily="2" charset="2"/>
                    <a:buChar char="Ø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黑体" panose="02010609060101010101" pitchFamily="49" charset="-122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l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黑体" panose="02010609060101010101" pitchFamily="49" charset="-122"/>
                    </a:defRPr>
                  </a:lvl3pPr>
                  <a:lvl4pPr marL="1600200" indent="-228600">
                    <a:spcBef>
                      <a:spcPct val="20000"/>
                    </a:spcBef>
                    <a:buSzPct val="90000"/>
                    <a:buFont typeface="Wingdings" panose="05000000000000000000" pitchFamily="2" charset="2"/>
                    <a:buChar char="p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黑体" panose="02010609060101010101" pitchFamily="49" charset="-122"/>
                    </a:defRPr>
                  </a:lvl4pPr>
                  <a:lvl5pPr marL="2057400" indent="-228600">
                    <a:spcBef>
                      <a:spcPct val="20000"/>
                    </a:spcBef>
                    <a:buSzPct val="80000"/>
                    <a:buFont typeface="Wingdings" panose="05000000000000000000" pitchFamily="2" charset="2"/>
                    <a:buChar char="u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黑体" panose="02010609060101010101" pitchFamily="49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80000"/>
                    <a:buFont typeface="Wingdings" panose="05000000000000000000" pitchFamily="2" charset="2"/>
                    <a:buChar char="u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黑体" panose="02010609060101010101" pitchFamily="49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80000"/>
                    <a:buFont typeface="Wingdings" panose="05000000000000000000" pitchFamily="2" charset="2"/>
                    <a:buChar char="u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黑体" panose="02010609060101010101" pitchFamily="49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80000"/>
                    <a:buFont typeface="Wingdings" panose="05000000000000000000" pitchFamily="2" charset="2"/>
                    <a:buChar char="u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黑体" panose="02010609060101010101" pitchFamily="49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80000"/>
                    <a:buFont typeface="Wingdings" panose="05000000000000000000" pitchFamily="2" charset="2"/>
                    <a:buChar char="u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黑体" panose="02010609060101010101" pitchFamily="49" charset="-122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zh-CN" altLang="en-US" sz="1800"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9650" name="Oval 1316"/>
                <p:cNvSpPr>
                  <a:spLocks noChangeArrowheads="1"/>
                </p:cNvSpPr>
                <p:nvPr/>
              </p:nvSpPr>
              <p:spPr bwMode="auto">
                <a:xfrm>
                  <a:off x="4285" y="2278"/>
                  <a:ext cx="10" cy="5"/>
                </a:xfrm>
                <a:prstGeom prst="ellipse">
                  <a:avLst/>
                </a:prstGeom>
                <a:noFill/>
                <a:ln w="5" cap="rnd">
                  <a:solidFill>
                    <a:srgbClr val="808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rgbClr val="CC0000"/>
                    </a:buClr>
                    <a:buSzPct val="120000"/>
                    <a:buFont typeface="Wingdings" panose="05000000000000000000" pitchFamily="2" charset="2"/>
                    <a:buChar char="F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黑体" panose="02010609060101010101" pitchFamily="49" charset="-122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33CC33"/>
                    </a:buClr>
                    <a:buFont typeface="Wingdings" panose="05000000000000000000" pitchFamily="2" charset="2"/>
                    <a:buChar char="Ø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黑体" panose="02010609060101010101" pitchFamily="49" charset="-122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l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黑体" panose="02010609060101010101" pitchFamily="49" charset="-122"/>
                    </a:defRPr>
                  </a:lvl3pPr>
                  <a:lvl4pPr marL="1600200" indent="-228600">
                    <a:spcBef>
                      <a:spcPct val="20000"/>
                    </a:spcBef>
                    <a:buSzPct val="90000"/>
                    <a:buFont typeface="Wingdings" panose="05000000000000000000" pitchFamily="2" charset="2"/>
                    <a:buChar char="p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黑体" panose="02010609060101010101" pitchFamily="49" charset="-122"/>
                    </a:defRPr>
                  </a:lvl4pPr>
                  <a:lvl5pPr marL="2057400" indent="-228600">
                    <a:spcBef>
                      <a:spcPct val="20000"/>
                    </a:spcBef>
                    <a:buSzPct val="80000"/>
                    <a:buFont typeface="Wingdings" panose="05000000000000000000" pitchFamily="2" charset="2"/>
                    <a:buChar char="u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黑体" panose="02010609060101010101" pitchFamily="49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80000"/>
                    <a:buFont typeface="Wingdings" panose="05000000000000000000" pitchFamily="2" charset="2"/>
                    <a:buChar char="u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黑体" panose="02010609060101010101" pitchFamily="49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80000"/>
                    <a:buFont typeface="Wingdings" panose="05000000000000000000" pitchFamily="2" charset="2"/>
                    <a:buChar char="u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黑体" panose="02010609060101010101" pitchFamily="49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80000"/>
                    <a:buFont typeface="Wingdings" panose="05000000000000000000" pitchFamily="2" charset="2"/>
                    <a:buChar char="u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黑体" panose="02010609060101010101" pitchFamily="49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80000"/>
                    <a:buFont typeface="Wingdings" panose="05000000000000000000" pitchFamily="2" charset="2"/>
                    <a:buChar char="u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黑体" panose="02010609060101010101" pitchFamily="49" charset="-122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zh-CN" altLang="en-US" sz="1800">
                    <a:ea typeface="宋体" panose="02010600030101010101" pitchFamily="2" charset="-122"/>
                  </a:endParaRPr>
                </a:p>
              </p:txBody>
            </p:sp>
          </p:grpSp>
        </p:grpSp>
        <p:sp>
          <p:nvSpPr>
            <p:cNvPr id="19193" name="Freeform 1319"/>
            <p:cNvSpPr>
              <a:spLocks noEditPoints="1"/>
            </p:cNvSpPr>
            <p:nvPr/>
          </p:nvSpPr>
          <p:spPr bwMode="auto">
            <a:xfrm>
              <a:off x="3915" y="2058"/>
              <a:ext cx="3" cy="110"/>
            </a:xfrm>
            <a:custGeom>
              <a:avLst/>
              <a:gdLst>
                <a:gd name="T0" fmla="*/ 0 w 34"/>
                <a:gd name="T1" fmla="*/ 0 h 1167"/>
                <a:gd name="T2" fmla="*/ 0 w 34"/>
                <a:gd name="T3" fmla="*/ 2 h 1167"/>
                <a:gd name="T4" fmla="*/ 0 w 34"/>
                <a:gd name="T5" fmla="*/ 2 h 1167"/>
                <a:gd name="T6" fmla="*/ 0 w 34"/>
                <a:gd name="T7" fmla="*/ 2 h 1167"/>
                <a:gd name="T8" fmla="*/ 0 w 34"/>
                <a:gd name="T9" fmla="*/ 0 h 1167"/>
                <a:gd name="T10" fmla="*/ 0 w 34"/>
                <a:gd name="T11" fmla="*/ 0 h 1167"/>
                <a:gd name="T12" fmla="*/ 0 w 34"/>
                <a:gd name="T13" fmla="*/ 0 h 1167"/>
                <a:gd name="T14" fmla="*/ 0 w 34"/>
                <a:gd name="T15" fmla="*/ 3 h 1167"/>
                <a:gd name="T16" fmla="*/ 0 w 34"/>
                <a:gd name="T17" fmla="*/ 3 h 1167"/>
                <a:gd name="T18" fmla="*/ 0 w 34"/>
                <a:gd name="T19" fmla="*/ 4 h 1167"/>
                <a:gd name="T20" fmla="*/ 0 w 34"/>
                <a:gd name="T21" fmla="*/ 3 h 1167"/>
                <a:gd name="T22" fmla="*/ 0 w 34"/>
                <a:gd name="T23" fmla="*/ 3 h 1167"/>
                <a:gd name="T24" fmla="*/ 0 w 34"/>
                <a:gd name="T25" fmla="*/ 3 h 1167"/>
                <a:gd name="T26" fmla="*/ 0 w 34"/>
                <a:gd name="T27" fmla="*/ 3 h 1167"/>
                <a:gd name="T28" fmla="*/ 0 w 34"/>
                <a:gd name="T29" fmla="*/ 5 h 1167"/>
                <a:gd name="T30" fmla="*/ 0 w 34"/>
                <a:gd name="T31" fmla="*/ 5 h 1167"/>
                <a:gd name="T32" fmla="*/ 0 w 34"/>
                <a:gd name="T33" fmla="*/ 5 h 1167"/>
                <a:gd name="T34" fmla="*/ 0 w 34"/>
                <a:gd name="T35" fmla="*/ 5 h 1167"/>
                <a:gd name="T36" fmla="*/ 0 w 34"/>
                <a:gd name="T37" fmla="*/ 5 h 1167"/>
                <a:gd name="T38" fmla="*/ 0 w 34"/>
                <a:gd name="T39" fmla="*/ 4 h 1167"/>
                <a:gd name="T40" fmla="*/ 0 w 34"/>
                <a:gd name="T41" fmla="*/ 5 h 1167"/>
                <a:gd name="T42" fmla="*/ 0 w 34"/>
                <a:gd name="T43" fmla="*/ 6 h 1167"/>
                <a:gd name="T44" fmla="*/ 0 w 34"/>
                <a:gd name="T45" fmla="*/ 8 h 1167"/>
                <a:gd name="T46" fmla="*/ 0 w 34"/>
                <a:gd name="T47" fmla="*/ 8 h 1167"/>
                <a:gd name="T48" fmla="*/ 0 w 34"/>
                <a:gd name="T49" fmla="*/ 8 h 1167"/>
                <a:gd name="T50" fmla="*/ 0 w 34"/>
                <a:gd name="T51" fmla="*/ 6 h 1167"/>
                <a:gd name="T52" fmla="*/ 0 w 34"/>
                <a:gd name="T53" fmla="*/ 6 h 1167"/>
                <a:gd name="T54" fmla="*/ 0 w 34"/>
                <a:gd name="T55" fmla="*/ 6 h 1167"/>
                <a:gd name="T56" fmla="*/ 0 w 34"/>
                <a:gd name="T57" fmla="*/ 9 h 1167"/>
                <a:gd name="T58" fmla="*/ 0 w 34"/>
                <a:gd name="T59" fmla="*/ 9 h 1167"/>
                <a:gd name="T60" fmla="*/ 0 w 34"/>
                <a:gd name="T61" fmla="*/ 9 h 1167"/>
                <a:gd name="T62" fmla="*/ 0 w 34"/>
                <a:gd name="T63" fmla="*/ 9 h 1167"/>
                <a:gd name="T64" fmla="*/ 0 w 34"/>
                <a:gd name="T65" fmla="*/ 9 h 1167"/>
                <a:gd name="T66" fmla="*/ 0 w 34"/>
                <a:gd name="T67" fmla="*/ 9 h 1167"/>
                <a:gd name="T68" fmla="*/ 0 w 34"/>
                <a:gd name="T69" fmla="*/ 9 h 1167"/>
                <a:gd name="T70" fmla="*/ 0 w 34"/>
                <a:gd name="T71" fmla="*/ 10 h 1167"/>
                <a:gd name="T72" fmla="*/ 0 w 34"/>
                <a:gd name="T73" fmla="*/ 10 h 1167"/>
                <a:gd name="T74" fmla="*/ 0 w 34"/>
                <a:gd name="T75" fmla="*/ 10 h 1167"/>
                <a:gd name="T76" fmla="*/ 0 w 34"/>
                <a:gd name="T77" fmla="*/ 10 h 1167"/>
                <a:gd name="T78" fmla="*/ 0 w 34"/>
                <a:gd name="T79" fmla="*/ 10 h 1167"/>
                <a:gd name="T80" fmla="*/ 0 w 34"/>
                <a:gd name="T81" fmla="*/ 10 h 1167"/>
                <a:gd name="T82" fmla="*/ 0 w 34"/>
                <a:gd name="T83" fmla="*/ 10 h 116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34" h="1167">
                  <a:moveTo>
                    <a:pt x="34" y="17"/>
                  </a:moveTo>
                  <a:lnTo>
                    <a:pt x="34" y="250"/>
                  </a:lnTo>
                  <a:cubicBezTo>
                    <a:pt x="34" y="259"/>
                    <a:pt x="26" y="267"/>
                    <a:pt x="17" y="267"/>
                  </a:cubicBezTo>
                  <a:cubicBezTo>
                    <a:pt x="8" y="267"/>
                    <a:pt x="0" y="259"/>
                    <a:pt x="0" y="250"/>
                  </a:cubicBezTo>
                  <a:lnTo>
                    <a:pt x="0" y="17"/>
                  </a:ln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4" y="8"/>
                    <a:pt x="34" y="17"/>
                  </a:cubicBezTo>
                  <a:close/>
                  <a:moveTo>
                    <a:pt x="34" y="383"/>
                  </a:moveTo>
                  <a:lnTo>
                    <a:pt x="34" y="384"/>
                  </a:lnTo>
                  <a:cubicBezTo>
                    <a:pt x="34" y="393"/>
                    <a:pt x="26" y="400"/>
                    <a:pt x="17" y="400"/>
                  </a:cubicBezTo>
                  <a:cubicBezTo>
                    <a:pt x="8" y="400"/>
                    <a:pt x="0" y="393"/>
                    <a:pt x="0" y="384"/>
                  </a:cubicBezTo>
                  <a:lnTo>
                    <a:pt x="0" y="383"/>
                  </a:lnTo>
                  <a:cubicBezTo>
                    <a:pt x="0" y="374"/>
                    <a:pt x="8" y="367"/>
                    <a:pt x="17" y="367"/>
                  </a:cubicBezTo>
                  <a:cubicBezTo>
                    <a:pt x="26" y="367"/>
                    <a:pt x="34" y="374"/>
                    <a:pt x="34" y="383"/>
                  </a:cubicBezTo>
                  <a:close/>
                  <a:moveTo>
                    <a:pt x="34" y="517"/>
                  </a:moveTo>
                  <a:lnTo>
                    <a:pt x="34" y="517"/>
                  </a:lnTo>
                  <a:cubicBezTo>
                    <a:pt x="34" y="526"/>
                    <a:pt x="26" y="534"/>
                    <a:pt x="17" y="534"/>
                  </a:cubicBezTo>
                  <a:cubicBezTo>
                    <a:pt x="8" y="534"/>
                    <a:pt x="0" y="526"/>
                    <a:pt x="0" y="517"/>
                  </a:cubicBezTo>
                  <a:cubicBezTo>
                    <a:pt x="0" y="508"/>
                    <a:pt x="8" y="500"/>
                    <a:pt x="17" y="500"/>
                  </a:cubicBezTo>
                  <a:cubicBezTo>
                    <a:pt x="26" y="500"/>
                    <a:pt x="34" y="508"/>
                    <a:pt x="34" y="517"/>
                  </a:cubicBezTo>
                  <a:close/>
                  <a:moveTo>
                    <a:pt x="34" y="650"/>
                  </a:moveTo>
                  <a:lnTo>
                    <a:pt x="34" y="884"/>
                  </a:lnTo>
                  <a:cubicBezTo>
                    <a:pt x="34" y="893"/>
                    <a:pt x="26" y="900"/>
                    <a:pt x="17" y="900"/>
                  </a:cubicBezTo>
                  <a:cubicBezTo>
                    <a:pt x="8" y="900"/>
                    <a:pt x="0" y="893"/>
                    <a:pt x="0" y="884"/>
                  </a:cubicBezTo>
                  <a:lnTo>
                    <a:pt x="0" y="650"/>
                  </a:lnTo>
                  <a:cubicBezTo>
                    <a:pt x="0" y="641"/>
                    <a:pt x="8" y="634"/>
                    <a:pt x="17" y="634"/>
                  </a:cubicBezTo>
                  <a:cubicBezTo>
                    <a:pt x="26" y="634"/>
                    <a:pt x="34" y="641"/>
                    <a:pt x="34" y="650"/>
                  </a:cubicBezTo>
                  <a:close/>
                  <a:moveTo>
                    <a:pt x="34" y="1017"/>
                  </a:moveTo>
                  <a:lnTo>
                    <a:pt x="34" y="1017"/>
                  </a:lnTo>
                  <a:cubicBezTo>
                    <a:pt x="34" y="1026"/>
                    <a:pt x="26" y="1034"/>
                    <a:pt x="17" y="1034"/>
                  </a:cubicBezTo>
                  <a:cubicBezTo>
                    <a:pt x="8" y="1034"/>
                    <a:pt x="0" y="1026"/>
                    <a:pt x="0" y="1017"/>
                  </a:cubicBezTo>
                  <a:cubicBezTo>
                    <a:pt x="0" y="1008"/>
                    <a:pt x="8" y="1000"/>
                    <a:pt x="17" y="1000"/>
                  </a:cubicBezTo>
                  <a:cubicBezTo>
                    <a:pt x="26" y="1000"/>
                    <a:pt x="34" y="1008"/>
                    <a:pt x="34" y="1017"/>
                  </a:cubicBezTo>
                  <a:close/>
                  <a:moveTo>
                    <a:pt x="34" y="1150"/>
                  </a:moveTo>
                  <a:lnTo>
                    <a:pt x="34" y="1150"/>
                  </a:lnTo>
                  <a:cubicBezTo>
                    <a:pt x="34" y="1159"/>
                    <a:pt x="26" y="1167"/>
                    <a:pt x="17" y="1167"/>
                  </a:cubicBezTo>
                  <a:cubicBezTo>
                    <a:pt x="8" y="1167"/>
                    <a:pt x="0" y="1159"/>
                    <a:pt x="0" y="1150"/>
                  </a:cubicBezTo>
                  <a:cubicBezTo>
                    <a:pt x="0" y="1141"/>
                    <a:pt x="8" y="1134"/>
                    <a:pt x="17" y="1134"/>
                  </a:cubicBezTo>
                  <a:cubicBezTo>
                    <a:pt x="26" y="1134"/>
                    <a:pt x="34" y="1141"/>
                    <a:pt x="34" y="1150"/>
                  </a:cubicBezTo>
                  <a:close/>
                </a:path>
              </a:pathLst>
            </a:custGeom>
            <a:solidFill>
              <a:srgbClr val="000000"/>
            </a:solidFill>
            <a:ln w="1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194" name="Freeform 1320"/>
            <p:cNvSpPr>
              <a:spLocks noEditPoints="1"/>
            </p:cNvSpPr>
            <p:nvPr/>
          </p:nvSpPr>
          <p:spPr bwMode="auto">
            <a:xfrm>
              <a:off x="3777" y="2544"/>
              <a:ext cx="110" cy="3"/>
            </a:xfrm>
            <a:custGeom>
              <a:avLst/>
              <a:gdLst>
                <a:gd name="T0" fmla="*/ 0 w 1034"/>
                <a:gd name="T1" fmla="*/ 0 h 36"/>
                <a:gd name="T2" fmla="*/ 0 w 1034"/>
                <a:gd name="T3" fmla="*/ 0 h 36"/>
                <a:gd name="T4" fmla="*/ 0 w 1034"/>
                <a:gd name="T5" fmla="*/ 0 h 36"/>
                <a:gd name="T6" fmla="*/ 1 w 1034"/>
                <a:gd name="T7" fmla="*/ 0 h 36"/>
                <a:gd name="T8" fmla="*/ 1 w 1034"/>
                <a:gd name="T9" fmla="*/ 0 h 36"/>
                <a:gd name="T10" fmla="*/ 1 w 1034"/>
                <a:gd name="T11" fmla="*/ 0 h 36"/>
                <a:gd name="T12" fmla="*/ 1 w 1034"/>
                <a:gd name="T13" fmla="*/ 0 h 36"/>
                <a:gd name="T14" fmla="*/ 2 w 1034"/>
                <a:gd name="T15" fmla="*/ 0 h 36"/>
                <a:gd name="T16" fmla="*/ 2 w 1034"/>
                <a:gd name="T17" fmla="*/ 0 h 36"/>
                <a:gd name="T18" fmla="*/ 1 w 1034"/>
                <a:gd name="T19" fmla="*/ 0 h 36"/>
                <a:gd name="T20" fmla="*/ 2 w 1034"/>
                <a:gd name="T21" fmla="*/ 0 h 36"/>
                <a:gd name="T22" fmla="*/ 3 w 1034"/>
                <a:gd name="T23" fmla="*/ 0 h 36"/>
                <a:gd name="T24" fmla="*/ 2 w 1034"/>
                <a:gd name="T25" fmla="*/ 0 h 36"/>
                <a:gd name="T26" fmla="*/ 2 w 1034"/>
                <a:gd name="T27" fmla="*/ 0 h 36"/>
                <a:gd name="T28" fmla="*/ 3 w 1034"/>
                <a:gd name="T29" fmla="*/ 0 h 36"/>
                <a:gd name="T30" fmla="*/ 3 w 1034"/>
                <a:gd name="T31" fmla="*/ 0 h 36"/>
                <a:gd name="T32" fmla="*/ 3 w 1034"/>
                <a:gd name="T33" fmla="*/ 0 h 36"/>
                <a:gd name="T34" fmla="*/ 4 w 1034"/>
                <a:gd name="T35" fmla="*/ 0 h 36"/>
                <a:gd name="T36" fmla="*/ 4 w 1034"/>
                <a:gd name="T37" fmla="*/ 0 h 36"/>
                <a:gd name="T38" fmla="*/ 4 w 1034"/>
                <a:gd name="T39" fmla="*/ 0 h 36"/>
                <a:gd name="T40" fmla="*/ 4 w 1034"/>
                <a:gd name="T41" fmla="*/ 0 h 36"/>
                <a:gd name="T42" fmla="*/ 5 w 1034"/>
                <a:gd name="T43" fmla="*/ 0 h 36"/>
                <a:gd name="T44" fmla="*/ 5 w 1034"/>
                <a:gd name="T45" fmla="*/ 0 h 36"/>
                <a:gd name="T46" fmla="*/ 5 w 1034"/>
                <a:gd name="T47" fmla="*/ 0 h 36"/>
                <a:gd name="T48" fmla="*/ 5 w 1034"/>
                <a:gd name="T49" fmla="*/ 0 h 36"/>
                <a:gd name="T50" fmla="*/ 6 w 1034"/>
                <a:gd name="T51" fmla="*/ 0 h 36"/>
                <a:gd name="T52" fmla="*/ 5 w 1034"/>
                <a:gd name="T53" fmla="*/ 0 h 36"/>
                <a:gd name="T54" fmla="*/ 5 w 1034"/>
                <a:gd name="T55" fmla="*/ 0 h 36"/>
                <a:gd name="T56" fmla="*/ 6 w 1034"/>
                <a:gd name="T57" fmla="*/ 0 h 36"/>
                <a:gd name="T58" fmla="*/ 6 w 1034"/>
                <a:gd name="T59" fmla="*/ 0 h 36"/>
                <a:gd name="T60" fmla="*/ 6 w 1034"/>
                <a:gd name="T61" fmla="*/ 0 h 36"/>
                <a:gd name="T62" fmla="*/ 7 w 1034"/>
                <a:gd name="T63" fmla="*/ 0 h 36"/>
                <a:gd name="T64" fmla="*/ 7 w 1034"/>
                <a:gd name="T65" fmla="*/ 0 h 36"/>
                <a:gd name="T66" fmla="*/ 7 w 1034"/>
                <a:gd name="T67" fmla="*/ 0 h 36"/>
                <a:gd name="T68" fmla="*/ 7 w 1034"/>
                <a:gd name="T69" fmla="*/ 0 h 36"/>
                <a:gd name="T70" fmla="*/ 8 w 1034"/>
                <a:gd name="T71" fmla="*/ 0 h 36"/>
                <a:gd name="T72" fmla="*/ 8 w 1034"/>
                <a:gd name="T73" fmla="*/ 0 h 36"/>
                <a:gd name="T74" fmla="*/ 8 w 1034"/>
                <a:gd name="T75" fmla="*/ 0 h 36"/>
                <a:gd name="T76" fmla="*/ 9 w 1034"/>
                <a:gd name="T77" fmla="*/ 0 h 36"/>
                <a:gd name="T78" fmla="*/ 9 w 1034"/>
                <a:gd name="T79" fmla="*/ 0 h 36"/>
                <a:gd name="T80" fmla="*/ 9 w 1034"/>
                <a:gd name="T81" fmla="*/ 0 h 36"/>
                <a:gd name="T82" fmla="*/ 9 w 1034"/>
                <a:gd name="T83" fmla="*/ 0 h 36"/>
                <a:gd name="T84" fmla="*/ 9 w 1034"/>
                <a:gd name="T85" fmla="*/ 0 h 36"/>
                <a:gd name="T86" fmla="*/ 9 w 1034"/>
                <a:gd name="T87" fmla="*/ 0 h 36"/>
                <a:gd name="T88" fmla="*/ 9 w 1034"/>
                <a:gd name="T89" fmla="*/ 0 h 36"/>
                <a:gd name="T90" fmla="*/ 10 w 1034"/>
                <a:gd name="T91" fmla="*/ 0 h 36"/>
                <a:gd name="T92" fmla="*/ 10 w 1034"/>
                <a:gd name="T93" fmla="*/ 0 h 36"/>
                <a:gd name="T94" fmla="*/ 10 w 1034"/>
                <a:gd name="T95" fmla="*/ 0 h 36"/>
                <a:gd name="T96" fmla="*/ 10 w 1034"/>
                <a:gd name="T97" fmla="*/ 0 h 36"/>
                <a:gd name="T98" fmla="*/ 11 w 1034"/>
                <a:gd name="T99" fmla="*/ 0 h 36"/>
                <a:gd name="T100" fmla="*/ 11 w 1034"/>
                <a:gd name="T101" fmla="*/ 0 h 36"/>
                <a:gd name="T102" fmla="*/ 11 w 1034"/>
                <a:gd name="T103" fmla="*/ 0 h 36"/>
                <a:gd name="T104" fmla="*/ 11 w 1034"/>
                <a:gd name="T105" fmla="*/ 0 h 36"/>
                <a:gd name="T106" fmla="*/ 12 w 1034"/>
                <a:gd name="T107" fmla="*/ 0 h 36"/>
                <a:gd name="T108" fmla="*/ 11 w 1034"/>
                <a:gd name="T109" fmla="*/ 0 h 36"/>
                <a:gd name="T110" fmla="*/ 11 w 1034"/>
                <a:gd name="T111" fmla="*/ 0 h 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1034" h="36">
                  <a:moveTo>
                    <a:pt x="16" y="0"/>
                  </a:moveTo>
                  <a:lnTo>
                    <a:pt x="17" y="0"/>
                  </a:lnTo>
                  <a:cubicBezTo>
                    <a:pt x="26" y="0"/>
                    <a:pt x="33" y="7"/>
                    <a:pt x="33" y="16"/>
                  </a:cubicBezTo>
                  <a:cubicBezTo>
                    <a:pt x="33" y="26"/>
                    <a:pt x="26" y="33"/>
                    <a:pt x="17" y="33"/>
                  </a:cubicBezTo>
                  <a:lnTo>
                    <a:pt x="16" y="33"/>
                  </a:lnTo>
                  <a:cubicBezTo>
                    <a:pt x="7" y="33"/>
                    <a:pt x="0" y="26"/>
                    <a:pt x="0" y="16"/>
                  </a:cubicBezTo>
                  <a:cubicBezTo>
                    <a:pt x="0" y="7"/>
                    <a:pt x="7" y="0"/>
                    <a:pt x="16" y="0"/>
                  </a:cubicBezTo>
                  <a:close/>
                  <a:moveTo>
                    <a:pt x="83" y="0"/>
                  </a:moveTo>
                  <a:lnTo>
                    <a:pt x="83" y="0"/>
                  </a:lnTo>
                  <a:cubicBezTo>
                    <a:pt x="92" y="0"/>
                    <a:pt x="100" y="7"/>
                    <a:pt x="100" y="17"/>
                  </a:cubicBezTo>
                  <a:cubicBezTo>
                    <a:pt x="100" y="26"/>
                    <a:pt x="92" y="33"/>
                    <a:pt x="83" y="33"/>
                  </a:cubicBezTo>
                  <a:cubicBezTo>
                    <a:pt x="74" y="33"/>
                    <a:pt x="67" y="26"/>
                    <a:pt x="67" y="17"/>
                  </a:cubicBezTo>
                  <a:cubicBezTo>
                    <a:pt x="67" y="7"/>
                    <a:pt x="74" y="0"/>
                    <a:pt x="83" y="0"/>
                  </a:cubicBezTo>
                  <a:close/>
                  <a:moveTo>
                    <a:pt x="150" y="0"/>
                  </a:moveTo>
                  <a:lnTo>
                    <a:pt x="150" y="0"/>
                  </a:lnTo>
                  <a:cubicBezTo>
                    <a:pt x="159" y="0"/>
                    <a:pt x="167" y="8"/>
                    <a:pt x="167" y="17"/>
                  </a:cubicBezTo>
                  <a:cubicBezTo>
                    <a:pt x="167" y="26"/>
                    <a:pt x="159" y="34"/>
                    <a:pt x="150" y="34"/>
                  </a:cubicBezTo>
                  <a:cubicBezTo>
                    <a:pt x="141" y="34"/>
                    <a:pt x="133" y="26"/>
                    <a:pt x="133" y="17"/>
                  </a:cubicBezTo>
                  <a:cubicBezTo>
                    <a:pt x="133" y="8"/>
                    <a:pt x="141" y="0"/>
                    <a:pt x="150" y="0"/>
                  </a:cubicBezTo>
                  <a:close/>
                  <a:moveTo>
                    <a:pt x="217" y="0"/>
                  </a:moveTo>
                  <a:lnTo>
                    <a:pt x="217" y="0"/>
                  </a:lnTo>
                  <a:cubicBezTo>
                    <a:pt x="226" y="0"/>
                    <a:pt x="233" y="8"/>
                    <a:pt x="233" y="17"/>
                  </a:cubicBezTo>
                  <a:cubicBezTo>
                    <a:pt x="233" y="26"/>
                    <a:pt x="226" y="34"/>
                    <a:pt x="217" y="34"/>
                  </a:cubicBezTo>
                  <a:cubicBezTo>
                    <a:pt x="207" y="34"/>
                    <a:pt x="200" y="26"/>
                    <a:pt x="200" y="17"/>
                  </a:cubicBezTo>
                  <a:cubicBezTo>
                    <a:pt x="200" y="8"/>
                    <a:pt x="207" y="0"/>
                    <a:pt x="217" y="0"/>
                  </a:cubicBezTo>
                  <a:close/>
                  <a:moveTo>
                    <a:pt x="283" y="1"/>
                  </a:moveTo>
                  <a:lnTo>
                    <a:pt x="283" y="1"/>
                  </a:lnTo>
                  <a:cubicBezTo>
                    <a:pt x="293" y="1"/>
                    <a:pt x="300" y="8"/>
                    <a:pt x="300" y="17"/>
                  </a:cubicBezTo>
                  <a:cubicBezTo>
                    <a:pt x="300" y="27"/>
                    <a:pt x="293" y="34"/>
                    <a:pt x="283" y="34"/>
                  </a:cubicBezTo>
                  <a:cubicBezTo>
                    <a:pt x="274" y="34"/>
                    <a:pt x="267" y="27"/>
                    <a:pt x="267" y="17"/>
                  </a:cubicBezTo>
                  <a:cubicBezTo>
                    <a:pt x="267" y="8"/>
                    <a:pt x="274" y="1"/>
                    <a:pt x="283" y="1"/>
                  </a:cubicBezTo>
                  <a:close/>
                  <a:moveTo>
                    <a:pt x="350" y="1"/>
                  </a:moveTo>
                  <a:lnTo>
                    <a:pt x="350" y="1"/>
                  </a:lnTo>
                  <a:cubicBezTo>
                    <a:pt x="359" y="1"/>
                    <a:pt x="367" y="8"/>
                    <a:pt x="367" y="18"/>
                  </a:cubicBezTo>
                  <a:cubicBezTo>
                    <a:pt x="367" y="27"/>
                    <a:pt x="359" y="34"/>
                    <a:pt x="350" y="34"/>
                  </a:cubicBezTo>
                  <a:cubicBezTo>
                    <a:pt x="341" y="34"/>
                    <a:pt x="333" y="27"/>
                    <a:pt x="333" y="18"/>
                  </a:cubicBezTo>
                  <a:cubicBezTo>
                    <a:pt x="333" y="8"/>
                    <a:pt x="341" y="1"/>
                    <a:pt x="350" y="1"/>
                  </a:cubicBezTo>
                  <a:close/>
                  <a:moveTo>
                    <a:pt x="417" y="1"/>
                  </a:moveTo>
                  <a:lnTo>
                    <a:pt x="417" y="1"/>
                  </a:lnTo>
                  <a:cubicBezTo>
                    <a:pt x="426" y="1"/>
                    <a:pt x="433" y="9"/>
                    <a:pt x="433" y="18"/>
                  </a:cubicBezTo>
                  <a:cubicBezTo>
                    <a:pt x="433" y="27"/>
                    <a:pt x="426" y="34"/>
                    <a:pt x="417" y="34"/>
                  </a:cubicBezTo>
                  <a:cubicBezTo>
                    <a:pt x="407" y="34"/>
                    <a:pt x="400" y="27"/>
                    <a:pt x="400" y="18"/>
                  </a:cubicBezTo>
                  <a:cubicBezTo>
                    <a:pt x="400" y="9"/>
                    <a:pt x="407" y="1"/>
                    <a:pt x="417" y="1"/>
                  </a:cubicBezTo>
                  <a:close/>
                  <a:moveTo>
                    <a:pt x="483" y="1"/>
                  </a:moveTo>
                  <a:lnTo>
                    <a:pt x="483" y="1"/>
                  </a:lnTo>
                  <a:cubicBezTo>
                    <a:pt x="493" y="1"/>
                    <a:pt x="500" y="9"/>
                    <a:pt x="500" y="18"/>
                  </a:cubicBezTo>
                  <a:cubicBezTo>
                    <a:pt x="500" y="27"/>
                    <a:pt x="493" y="35"/>
                    <a:pt x="483" y="35"/>
                  </a:cubicBezTo>
                  <a:cubicBezTo>
                    <a:pt x="474" y="35"/>
                    <a:pt x="467" y="27"/>
                    <a:pt x="467" y="18"/>
                  </a:cubicBezTo>
                  <a:cubicBezTo>
                    <a:pt x="467" y="9"/>
                    <a:pt x="474" y="1"/>
                    <a:pt x="483" y="1"/>
                  </a:cubicBezTo>
                  <a:close/>
                  <a:moveTo>
                    <a:pt x="550" y="2"/>
                  </a:moveTo>
                  <a:lnTo>
                    <a:pt x="550" y="2"/>
                  </a:lnTo>
                  <a:cubicBezTo>
                    <a:pt x="559" y="2"/>
                    <a:pt x="567" y="9"/>
                    <a:pt x="567" y="18"/>
                  </a:cubicBezTo>
                  <a:cubicBezTo>
                    <a:pt x="567" y="27"/>
                    <a:pt x="559" y="35"/>
                    <a:pt x="550" y="35"/>
                  </a:cubicBezTo>
                  <a:cubicBezTo>
                    <a:pt x="541" y="35"/>
                    <a:pt x="533" y="27"/>
                    <a:pt x="533" y="18"/>
                  </a:cubicBezTo>
                  <a:cubicBezTo>
                    <a:pt x="533" y="9"/>
                    <a:pt x="541" y="2"/>
                    <a:pt x="550" y="2"/>
                  </a:cubicBezTo>
                  <a:close/>
                  <a:moveTo>
                    <a:pt x="617" y="2"/>
                  </a:moveTo>
                  <a:lnTo>
                    <a:pt x="617" y="2"/>
                  </a:lnTo>
                  <a:cubicBezTo>
                    <a:pt x="626" y="2"/>
                    <a:pt x="633" y="9"/>
                    <a:pt x="633" y="18"/>
                  </a:cubicBezTo>
                  <a:cubicBezTo>
                    <a:pt x="633" y="28"/>
                    <a:pt x="626" y="35"/>
                    <a:pt x="617" y="35"/>
                  </a:cubicBezTo>
                  <a:cubicBezTo>
                    <a:pt x="608" y="35"/>
                    <a:pt x="600" y="28"/>
                    <a:pt x="600" y="18"/>
                  </a:cubicBezTo>
                  <a:cubicBezTo>
                    <a:pt x="600" y="9"/>
                    <a:pt x="608" y="2"/>
                    <a:pt x="617" y="2"/>
                  </a:cubicBezTo>
                  <a:close/>
                  <a:moveTo>
                    <a:pt x="683" y="2"/>
                  </a:moveTo>
                  <a:lnTo>
                    <a:pt x="683" y="2"/>
                  </a:lnTo>
                  <a:cubicBezTo>
                    <a:pt x="693" y="2"/>
                    <a:pt x="700" y="9"/>
                    <a:pt x="700" y="19"/>
                  </a:cubicBezTo>
                  <a:cubicBezTo>
                    <a:pt x="700" y="28"/>
                    <a:pt x="693" y="35"/>
                    <a:pt x="683" y="35"/>
                  </a:cubicBezTo>
                  <a:cubicBezTo>
                    <a:pt x="674" y="35"/>
                    <a:pt x="667" y="28"/>
                    <a:pt x="667" y="19"/>
                  </a:cubicBezTo>
                  <a:cubicBezTo>
                    <a:pt x="667" y="9"/>
                    <a:pt x="674" y="2"/>
                    <a:pt x="683" y="2"/>
                  </a:cubicBezTo>
                  <a:close/>
                  <a:moveTo>
                    <a:pt x="750" y="2"/>
                  </a:moveTo>
                  <a:lnTo>
                    <a:pt x="750" y="2"/>
                  </a:lnTo>
                  <a:cubicBezTo>
                    <a:pt x="759" y="2"/>
                    <a:pt x="767" y="10"/>
                    <a:pt x="767" y="19"/>
                  </a:cubicBezTo>
                  <a:cubicBezTo>
                    <a:pt x="767" y="28"/>
                    <a:pt x="759" y="36"/>
                    <a:pt x="750" y="36"/>
                  </a:cubicBezTo>
                  <a:cubicBezTo>
                    <a:pt x="741" y="36"/>
                    <a:pt x="733" y="28"/>
                    <a:pt x="733" y="19"/>
                  </a:cubicBezTo>
                  <a:cubicBezTo>
                    <a:pt x="733" y="10"/>
                    <a:pt x="741" y="2"/>
                    <a:pt x="750" y="2"/>
                  </a:cubicBezTo>
                  <a:close/>
                  <a:moveTo>
                    <a:pt x="817" y="2"/>
                  </a:moveTo>
                  <a:lnTo>
                    <a:pt x="817" y="2"/>
                  </a:lnTo>
                  <a:cubicBezTo>
                    <a:pt x="826" y="2"/>
                    <a:pt x="834" y="10"/>
                    <a:pt x="834" y="19"/>
                  </a:cubicBezTo>
                  <a:cubicBezTo>
                    <a:pt x="834" y="28"/>
                    <a:pt x="826" y="36"/>
                    <a:pt x="817" y="36"/>
                  </a:cubicBezTo>
                  <a:cubicBezTo>
                    <a:pt x="808" y="36"/>
                    <a:pt x="800" y="28"/>
                    <a:pt x="800" y="19"/>
                  </a:cubicBezTo>
                  <a:cubicBezTo>
                    <a:pt x="800" y="10"/>
                    <a:pt x="808" y="2"/>
                    <a:pt x="817" y="2"/>
                  </a:cubicBezTo>
                  <a:close/>
                  <a:moveTo>
                    <a:pt x="884" y="3"/>
                  </a:moveTo>
                  <a:lnTo>
                    <a:pt x="884" y="3"/>
                  </a:lnTo>
                  <a:cubicBezTo>
                    <a:pt x="893" y="3"/>
                    <a:pt x="900" y="10"/>
                    <a:pt x="900" y="19"/>
                  </a:cubicBezTo>
                  <a:cubicBezTo>
                    <a:pt x="900" y="29"/>
                    <a:pt x="893" y="36"/>
                    <a:pt x="884" y="36"/>
                  </a:cubicBezTo>
                  <a:cubicBezTo>
                    <a:pt x="874" y="36"/>
                    <a:pt x="867" y="29"/>
                    <a:pt x="867" y="19"/>
                  </a:cubicBezTo>
                  <a:cubicBezTo>
                    <a:pt x="867" y="10"/>
                    <a:pt x="874" y="3"/>
                    <a:pt x="884" y="3"/>
                  </a:cubicBezTo>
                  <a:close/>
                  <a:moveTo>
                    <a:pt x="950" y="3"/>
                  </a:moveTo>
                  <a:lnTo>
                    <a:pt x="950" y="3"/>
                  </a:lnTo>
                  <a:cubicBezTo>
                    <a:pt x="959" y="3"/>
                    <a:pt x="967" y="10"/>
                    <a:pt x="967" y="20"/>
                  </a:cubicBezTo>
                  <a:cubicBezTo>
                    <a:pt x="967" y="29"/>
                    <a:pt x="959" y="36"/>
                    <a:pt x="950" y="36"/>
                  </a:cubicBezTo>
                  <a:cubicBezTo>
                    <a:pt x="941" y="36"/>
                    <a:pt x="934" y="29"/>
                    <a:pt x="934" y="20"/>
                  </a:cubicBezTo>
                  <a:cubicBezTo>
                    <a:pt x="934" y="10"/>
                    <a:pt x="941" y="3"/>
                    <a:pt x="950" y="3"/>
                  </a:cubicBezTo>
                  <a:close/>
                  <a:moveTo>
                    <a:pt x="1017" y="3"/>
                  </a:moveTo>
                  <a:lnTo>
                    <a:pt x="1017" y="3"/>
                  </a:lnTo>
                  <a:cubicBezTo>
                    <a:pt x="1026" y="3"/>
                    <a:pt x="1034" y="11"/>
                    <a:pt x="1034" y="20"/>
                  </a:cubicBezTo>
                  <a:cubicBezTo>
                    <a:pt x="1034" y="29"/>
                    <a:pt x="1026" y="36"/>
                    <a:pt x="1017" y="36"/>
                  </a:cubicBezTo>
                  <a:cubicBezTo>
                    <a:pt x="1008" y="36"/>
                    <a:pt x="1000" y="29"/>
                    <a:pt x="1000" y="20"/>
                  </a:cubicBezTo>
                  <a:cubicBezTo>
                    <a:pt x="1000" y="11"/>
                    <a:pt x="1008" y="3"/>
                    <a:pt x="1017" y="3"/>
                  </a:cubicBezTo>
                  <a:close/>
                </a:path>
              </a:pathLst>
            </a:custGeom>
            <a:solidFill>
              <a:srgbClr val="000000"/>
            </a:solidFill>
            <a:ln w="1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19195" name="Group 1323"/>
            <p:cNvGrpSpPr>
              <a:grpSpLocks/>
            </p:cNvGrpSpPr>
            <p:nvPr/>
          </p:nvGrpSpPr>
          <p:grpSpPr bwMode="auto">
            <a:xfrm>
              <a:off x="3624" y="2637"/>
              <a:ext cx="624" cy="372"/>
              <a:chOff x="3624" y="2637"/>
              <a:chExt cx="624" cy="372"/>
            </a:xfrm>
          </p:grpSpPr>
          <p:sp>
            <p:nvSpPr>
              <p:cNvPr id="19645" name="Rectangle 1321"/>
              <p:cNvSpPr>
                <a:spLocks noChangeArrowheads="1"/>
              </p:cNvSpPr>
              <p:nvPr/>
            </p:nvSpPr>
            <p:spPr bwMode="auto">
              <a:xfrm>
                <a:off x="3624" y="2637"/>
                <a:ext cx="624" cy="372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CC0000"/>
                  </a:buClr>
                  <a:buSzPct val="120000"/>
                  <a:buFont typeface="Wingdings" panose="05000000000000000000" pitchFamily="2" charset="2"/>
                  <a:buChar char="F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33CC33"/>
                  </a:buClr>
                  <a:buFont typeface="Wingdings" panose="05000000000000000000" pitchFamily="2" charset="2"/>
                  <a:buChar char="Ø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l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3pPr>
                <a:lvl4pPr marL="1600200" indent="-228600">
                  <a:spcBef>
                    <a:spcPct val="20000"/>
                  </a:spcBef>
                  <a:buSzPct val="90000"/>
                  <a:buFont typeface="Wingdings" panose="05000000000000000000" pitchFamily="2" charset="2"/>
                  <a:buChar char="p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spcBef>
                    <a:spcPct val="20000"/>
                  </a:spcBef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en-US" sz="1800">
                  <a:ea typeface="宋体" panose="02010600030101010101" pitchFamily="2" charset="-122"/>
                </a:endParaRPr>
              </a:p>
            </p:txBody>
          </p:sp>
          <p:sp>
            <p:nvSpPr>
              <p:cNvPr id="19646" name="Rectangle 1322"/>
              <p:cNvSpPr>
                <a:spLocks noChangeArrowheads="1"/>
              </p:cNvSpPr>
              <p:nvPr/>
            </p:nvSpPr>
            <p:spPr bwMode="auto">
              <a:xfrm>
                <a:off x="3624" y="2637"/>
                <a:ext cx="624" cy="372"/>
              </a:xfrm>
              <a:prstGeom prst="rect">
                <a:avLst/>
              </a:prstGeom>
              <a:noFill/>
              <a:ln w="7" cap="rnd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CC0000"/>
                  </a:buClr>
                  <a:buSzPct val="120000"/>
                  <a:buFont typeface="Wingdings" panose="05000000000000000000" pitchFamily="2" charset="2"/>
                  <a:buChar char="F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33CC33"/>
                  </a:buClr>
                  <a:buFont typeface="Wingdings" panose="05000000000000000000" pitchFamily="2" charset="2"/>
                  <a:buChar char="Ø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l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3pPr>
                <a:lvl4pPr marL="1600200" indent="-228600">
                  <a:spcBef>
                    <a:spcPct val="20000"/>
                  </a:spcBef>
                  <a:buSzPct val="90000"/>
                  <a:buFont typeface="Wingdings" panose="05000000000000000000" pitchFamily="2" charset="2"/>
                  <a:buChar char="p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spcBef>
                    <a:spcPct val="20000"/>
                  </a:spcBef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en-US" sz="1800"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19196" name="Group 1326"/>
            <p:cNvGrpSpPr>
              <a:grpSpLocks/>
            </p:cNvGrpSpPr>
            <p:nvPr/>
          </p:nvGrpSpPr>
          <p:grpSpPr bwMode="auto">
            <a:xfrm>
              <a:off x="3668" y="2691"/>
              <a:ext cx="534" cy="284"/>
              <a:chOff x="3668" y="2691"/>
              <a:chExt cx="534" cy="284"/>
            </a:xfrm>
          </p:grpSpPr>
          <p:sp>
            <p:nvSpPr>
              <p:cNvPr id="19643" name="Rectangle 1324"/>
              <p:cNvSpPr>
                <a:spLocks noChangeArrowheads="1"/>
              </p:cNvSpPr>
              <p:nvPr/>
            </p:nvSpPr>
            <p:spPr bwMode="auto">
              <a:xfrm>
                <a:off x="3668" y="2691"/>
                <a:ext cx="534" cy="284"/>
              </a:xfrm>
              <a:prstGeom prst="rect">
                <a:avLst/>
              </a:pr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CC0000"/>
                  </a:buClr>
                  <a:buSzPct val="120000"/>
                  <a:buFont typeface="Wingdings" panose="05000000000000000000" pitchFamily="2" charset="2"/>
                  <a:buChar char="F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33CC33"/>
                  </a:buClr>
                  <a:buFont typeface="Wingdings" panose="05000000000000000000" pitchFamily="2" charset="2"/>
                  <a:buChar char="Ø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l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3pPr>
                <a:lvl4pPr marL="1600200" indent="-228600">
                  <a:spcBef>
                    <a:spcPct val="20000"/>
                  </a:spcBef>
                  <a:buSzPct val="90000"/>
                  <a:buFont typeface="Wingdings" panose="05000000000000000000" pitchFamily="2" charset="2"/>
                  <a:buChar char="p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spcBef>
                    <a:spcPct val="20000"/>
                  </a:spcBef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en-US" sz="1800">
                  <a:ea typeface="宋体" panose="02010600030101010101" pitchFamily="2" charset="-122"/>
                </a:endParaRPr>
              </a:p>
            </p:txBody>
          </p:sp>
          <p:sp>
            <p:nvSpPr>
              <p:cNvPr id="19644" name="Rectangle 1325"/>
              <p:cNvSpPr>
                <a:spLocks noChangeArrowheads="1"/>
              </p:cNvSpPr>
              <p:nvPr/>
            </p:nvSpPr>
            <p:spPr bwMode="auto">
              <a:xfrm>
                <a:off x="3668" y="2691"/>
                <a:ext cx="534" cy="284"/>
              </a:xfrm>
              <a:prstGeom prst="rect">
                <a:avLst/>
              </a:prstGeom>
              <a:noFill/>
              <a:ln w="7" cap="rnd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CC0000"/>
                  </a:buClr>
                  <a:buSzPct val="120000"/>
                  <a:buFont typeface="Wingdings" panose="05000000000000000000" pitchFamily="2" charset="2"/>
                  <a:buChar char="F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33CC33"/>
                  </a:buClr>
                  <a:buFont typeface="Wingdings" panose="05000000000000000000" pitchFamily="2" charset="2"/>
                  <a:buChar char="Ø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l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3pPr>
                <a:lvl4pPr marL="1600200" indent="-228600">
                  <a:spcBef>
                    <a:spcPct val="20000"/>
                  </a:spcBef>
                  <a:buSzPct val="90000"/>
                  <a:buFont typeface="Wingdings" panose="05000000000000000000" pitchFamily="2" charset="2"/>
                  <a:buChar char="p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spcBef>
                    <a:spcPct val="20000"/>
                  </a:spcBef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en-US" sz="1800"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19197" name="Line 1327"/>
            <p:cNvSpPr>
              <a:spLocks noChangeShapeType="1"/>
            </p:cNvSpPr>
            <p:nvPr/>
          </p:nvSpPr>
          <p:spPr bwMode="auto">
            <a:xfrm>
              <a:off x="3668" y="2745"/>
              <a:ext cx="534" cy="1"/>
            </a:xfrm>
            <a:prstGeom prst="line">
              <a:avLst/>
            </a:prstGeom>
            <a:noFill/>
            <a:ln w="2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198" name="Freeform 1328"/>
            <p:cNvSpPr>
              <a:spLocks noEditPoints="1"/>
            </p:cNvSpPr>
            <p:nvPr/>
          </p:nvSpPr>
          <p:spPr bwMode="auto">
            <a:xfrm>
              <a:off x="3668" y="2765"/>
              <a:ext cx="536" cy="2"/>
            </a:xfrm>
            <a:custGeom>
              <a:avLst/>
              <a:gdLst>
                <a:gd name="T0" fmla="*/ 3 w 2515"/>
                <a:gd name="T1" fmla="*/ 0 h 9"/>
                <a:gd name="T2" fmla="*/ 4 w 2515"/>
                <a:gd name="T3" fmla="*/ 0 h 9"/>
                <a:gd name="T4" fmla="*/ 4 w 2515"/>
                <a:gd name="T5" fmla="*/ 0 h 9"/>
                <a:gd name="T6" fmla="*/ 11 w 2515"/>
                <a:gd name="T7" fmla="*/ 0 h 9"/>
                <a:gd name="T8" fmla="*/ 8 w 2515"/>
                <a:gd name="T9" fmla="*/ 0 h 9"/>
                <a:gd name="T10" fmla="*/ 16 w 2515"/>
                <a:gd name="T11" fmla="*/ 0 h 9"/>
                <a:gd name="T12" fmla="*/ 13 w 2515"/>
                <a:gd name="T13" fmla="*/ 0 h 9"/>
                <a:gd name="T14" fmla="*/ 19 w 2515"/>
                <a:gd name="T15" fmla="*/ 0 h 9"/>
                <a:gd name="T16" fmla="*/ 21 w 2515"/>
                <a:gd name="T17" fmla="*/ 0 h 9"/>
                <a:gd name="T18" fmla="*/ 21 w 2515"/>
                <a:gd name="T19" fmla="*/ 0 h 9"/>
                <a:gd name="T20" fmla="*/ 28 w 2515"/>
                <a:gd name="T21" fmla="*/ 0 h 9"/>
                <a:gd name="T22" fmla="*/ 25 w 2515"/>
                <a:gd name="T23" fmla="*/ 0 h 9"/>
                <a:gd name="T24" fmla="*/ 32 w 2515"/>
                <a:gd name="T25" fmla="*/ 0 h 9"/>
                <a:gd name="T26" fmla="*/ 29 w 2515"/>
                <a:gd name="T27" fmla="*/ 0 h 9"/>
                <a:gd name="T28" fmla="*/ 36 w 2515"/>
                <a:gd name="T29" fmla="*/ 0 h 9"/>
                <a:gd name="T30" fmla="*/ 38 w 2515"/>
                <a:gd name="T31" fmla="*/ 0 h 9"/>
                <a:gd name="T32" fmla="*/ 38 w 2515"/>
                <a:gd name="T33" fmla="*/ 0 h 9"/>
                <a:gd name="T34" fmla="*/ 45 w 2515"/>
                <a:gd name="T35" fmla="*/ 0 h 9"/>
                <a:gd name="T36" fmla="*/ 42 w 2515"/>
                <a:gd name="T37" fmla="*/ 0 h 9"/>
                <a:gd name="T38" fmla="*/ 49 w 2515"/>
                <a:gd name="T39" fmla="*/ 0 h 9"/>
                <a:gd name="T40" fmla="*/ 46 w 2515"/>
                <a:gd name="T41" fmla="*/ 0 h 9"/>
                <a:gd name="T42" fmla="*/ 53 w 2515"/>
                <a:gd name="T43" fmla="*/ 0 h 9"/>
                <a:gd name="T44" fmla="*/ 54 w 2515"/>
                <a:gd name="T45" fmla="*/ 0 h 9"/>
                <a:gd name="T46" fmla="*/ 54 w 2515"/>
                <a:gd name="T47" fmla="*/ 0 h 9"/>
                <a:gd name="T48" fmla="*/ 61 w 2515"/>
                <a:gd name="T49" fmla="*/ 0 h 9"/>
                <a:gd name="T50" fmla="*/ 58 w 2515"/>
                <a:gd name="T51" fmla="*/ 0 h 9"/>
                <a:gd name="T52" fmla="*/ 65 w 2515"/>
                <a:gd name="T53" fmla="*/ 0 h 9"/>
                <a:gd name="T54" fmla="*/ 63 w 2515"/>
                <a:gd name="T55" fmla="*/ 0 h 9"/>
                <a:gd name="T56" fmla="*/ 69 w 2515"/>
                <a:gd name="T57" fmla="*/ 0 h 9"/>
                <a:gd name="T58" fmla="*/ 71 w 2515"/>
                <a:gd name="T59" fmla="*/ 0 h 9"/>
                <a:gd name="T60" fmla="*/ 71 w 2515"/>
                <a:gd name="T61" fmla="*/ 0 h 9"/>
                <a:gd name="T62" fmla="*/ 78 w 2515"/>
                <a:gd name="T63" fmla="*/ 0 h 9"/>
                <a:gd name="T64" fmla="*/ 75 w 2515"/>
                <a:gd name="T65" fmla="*/ 0 h 9"/>
                <a:gd name="T66" fmla="*/ 82 w 2515"/>
                <a:gd name="T67" fmla="*/ 0 h 9"/>
                <a:gd name="T68" fmla="*/ 79 w 2515"/>
                <a:gd name="T69" fmla="*/ 0 h 9"/>
                <a:gd name="T70" fmla="*/ 86 w 2515"/>
                <a:gd name="T71" fmla="*/ 0 h 9"/>
                <a:gd name="T72" fmla="*/ 88 w 2515"/>
                <a:gd name="T73" fmla="*/ 0 h 9"/>
                <a:gd name="T74" fmla="*/ 88 w 2515"/>
                <a:gd name="T75" fmla="*/ 0 h 9"/>
                <a:gd name="T76" fmla="*/ 94 w 2515"/>
                <a:gd name="T77" fmla="*/ 0 h 9"/>
                <a:gd name="T78" fmla="*/ 92 w 2515"/>
                <a:gd name="T79" fmla="*/ 0 h 9"/>
                <a:gd name="T80" fmla="*/ 99 w 2515"/>
                <a:gd name="T81" fmla="*/ 0 h 9"/>
                <a:gd name="T82" fmla="*/ 96 w 2515"/>
                <a:gd name="T83" fmla="*/ 0 h 9"/>
                <a:gd name="T84" fmla="*/ 103 w 2515"/>
                <a:gd name="T85" fmla="*/ 0 h 9"/>
                <a:gd name="T86" fmla="*/ 104 w 2515"/>
                <a:gd name="T87" fmla="*/ 0 h 9"/>
                <a:gd name="T88" fmla="*/ 104 w 2515"/>
                <a:gd name="T89" fmla="*/ 0 h 9"/>
                <a:gd name="T90" fmla="*/ 111 w 2515"/>
                <a:gd name="T91" fmla="*/ 0 h 9"/>
                <a:gd name="T92" fmla="*/ 108 w 2515"/>
                <a:gd name="T93" fmla="*/ 0 h 9"/>
                <a:gd name="T94" fmla="*/ 114 w 2515"/>
                <a:gd name="T95" fmla="*/ 0 h 9"/>
                <a:gd name="T96" fmla="*/ 113 w 2515"/>
                <a:gd name="T97" fmla="*/ 0 h 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2515" h="9">
                  <a:moveTo>
                    <a:pt x="4" y="0"/>
                  </a:moveTo>
                  <a:lnTo>
                    <a:pt x="62" y="0"/>
                  </a:lnTo>
                  <a:cubicBezTo>
                    <a:pt x="64" y="0"/>
                    <a:pt x="66" y="2"/>
                    <a:pt x="66" y="4"/>
                  </a:cubicBezTo>
                  <a:cubicBezTo>
                    <a:pt x="66" y="7"/>
                    <a:pt x="64" y="9"/>
                    <a:pt x="62" y="9"/>
                  </a:cubicBezTo>
                  <a:lnTo>
                    <a:pt x="4" y="9"/>
                  </a:lnTo>
                  <a:cubicBezTo>
                    <a:pt x="2" y="9"/>
                    <a:pt x="0" y="7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lose/>
                  <a:moveTo>
                    <a:pt x="95" y="0"/>
                  </a:moveTo>
                  <a:lnTo>
                    <a:pt x="154" y="0"/>
                  </a:lnTo>
                  <a:cubicBezTo>
                    <a:pt x="156" y="0"/>
                    <a:pt x="158" y="2"/>
                    <a:pt x="158" y="4"/>
                  </a:cubicBezTo>
                  <a:cubicBezTo>
                    <a:pt x="158" y="7"/>
                    <a:pt x="156" y="9"/>
                    <a:pt x="154" y="9"/>
                  </a:cubicBezTo>
                  <a:lnTo>
                    <a:pt x="95" y="9"/>
                  </a:lnTo>
                  <a:cubicBezTo>
                    <a:pt x="93" y="9"/>
                    <a:pt x="91" y="7"/>
                    <a:pt x="91" y="4"/>
                  </a:cubicBezTo>
                  <a:cubicBezTo>
                    <a:pt x="91" y="2"/>
                    <a:pt x="93" y="0"/>
                    <a:pt x="95" y="0"/>
                  </a:cubicBezTo>
                  <a:close/>
                  <a:moveTo>
                    <a:pt x="187" y="0"/>
                  </a:moveTo>
                  <a:lnTo>
                    <a:pt x="245" y="0"/>
                  </a:lnTo>
                  <a:cubicBezTo>
                    <a:pt x="248" y="0"/>
                    <a:pt x="250" y="2"/>
                    <a:pt x="250" y="4"/>
                  </a:cubicBezTo>
                  <a:cubicBezTo>
                    <a:pt x="250" y="7"/>
                    <a:pt x="248" y="9"/>
                    <a:pt x="245" y="9"/>
                  </a:cubicBezTo>
                  <a:lnTo>
                    <a:pt x="187" y="9"/>
                  </a:lnTo>
                  <a:cubicBezTo>
                    <a:pt x="185" y="9"/>
                    <a:pt x="183" y="7"/>
                    <a:pt x="183" y="4"/>
                  </a:cubicBezTo>
                  <a:cubicBezTo>
                    <a:pt x="183" y="2"/>
                    <a:pt x="185" y="0"/>
                    <a:pt x="187" y="0"/>
                  </a:cubicBezTo>
                  <a:close/>
                  <a:moveTo>
                    <a:pt x="279" y="0"/>
                  </a:moveTo>
                  <a:lnTo>
                    <a:pt x="337" y="0"/>
                  </a:lnTo>
                  <a:cubicBezTo>
                    <a:pt x="339" y="0"/>
                    <a:pt x="341" y="2"/>
                    <a:pt x="341" y="4"/>
                  </a:cubicBezTo>
                  <a:cubicBezTo>
                    <a:pt x="341" y="7"/>
                    <a:pt x="339" y="9"/>
                    <a:pt x="337" y="9"/>
                  </a:cubicBezTo>
                  <a:lnTo>
                    <a:pt x="279" y="9"/>
                  </a:lnTo>
                  <a:cubicBezTo>
                    <a:pt x="276" y="9"/>
                    <a:pt x="275" y="7"/>
                    <a:pt x="275" y="4"/>
                  </a:cubicBezTo>
                  <a:cubicBezTo>
                    <a:pt x="275" y="2"/>
                    <a:pt x="276" y="0"/>
                    <a:pt x="279" y="0"/>
                  </a:cubicBezTo>
                  <a:close/>
                  <a:moveTo>
                    <a:pt x="370" y="0"/>
                  </a:moveTo>
                  <a:lnTo>
                    <a:pt x="429" y="0"/>
                  </a:lnTo>
                  <a:cubicBezTo>
                    <a:pt x="431" y="0"/>
                    <a:pt x="433" y="2"/>
                    <a:pt x="433" y="4"/>
                  </a:cubicBezTo>
                  <a:cubicBezTo>
                    <a:pt x="433" y="7"/>
                    <a:pt x="431" y="9"/>
                    <a:pt x="429" y="9"/>
                  </a:cubicBezTo>
                  <a:lnTo>
                    <a:pt x="370" y="9"/>
                  </a:lnTo>
                  <a:cubicBezTo>
                    <a:pt x="368" y="9"/>
                    <a:pt x="366" y="7"/>
                    <a:pt x="366" y="4"/>
                  </a:cubicBezTo>
                  <a:cubicBezTo>
                    <a:pt x="366" y="2"/>
                    <a:pt x="368" y="0"/>
                    <a:pt x="370" y="0"/>
                  </a:cubicBezTo>
                  <a:close/>
                  <a:moveTo>
                    <a:pt x="462" y="0"/>
                  </a:moveTo>
                  <a:lnTo>
                    <a:pt x="520" y="0"/>
                  </a:lnTo>
                  <a:cubicBezTo>
                    <a:pt x="523" y="0"/>
                    <a:pt x="525" y="2"/>
                    <a:pt x="525" y="4"/>
                  </a:cubicBezTo>
                  <a:cubicBezTo>
                    <a:pt x="525" y="7"/>
                    <a:pt x="523" y="9"/>
                    <a:pt x="520" y="9"/>
                  </a:cubicBezTo>
                  <a:lnTo>
                    <a:pt x="462" y="9"/>
                  </a:lnTo>
                  <a:cubicBezTo>
                    <a:pt x="460" y="9"/>
                    <a:pt x="458" y="7"/>
                    <a:pt x="458" y="4"/>
                  </a:cubicBezTo>
                  <a:cubicBezTo>
                    <a:pt x="458" y="2"/>
                    <a:pt x="460" y="0"/>
                    <a:pt x="462" y="0"/>
                  </a:cubicBezTo>
                  <a:close/>
                  <a:moveTo>
                    <a:pt x="554" y="0"/>
                  </a:moveTo>
                  <a:lnTo>
                    <a:pt x="612" y="0"/>
                  </a:lnTo>
                  <a:cubicBezTo>
                    <a:pt x="614" y="0"/>
                    <a:pt x="616" y="2"/>
                    <a:pt x="616" y="4"/>
                  </a:cubicBezTo>
                  <a:cubicBezTo>
                    <a:pt x="616" y="7"/>
                    <a:pt x="614" y="9"/>
                    <a:pt x="612" y="9"/>
                  </a:cubicBezTo>
                  <a:lnTo>
                    <a:pt x="554" y="9"/>
                  </a:lnTo>
                  <a:cubicBezTo>
                    <a:pt x="551" y="9"/>
                    <a:pt x="550" y="7"/>
                    <a:pt x="550" y="4"/>
                  </a:cubicBezTo>
                  <a:cubicBezTo>
                    <a:pt x="550" y="2"/>
                    <a:pt x="551" y="0"/>
                    <a:pt x="554" y="0"/>
                  </a:cubicBezTo>
                  <a:close/>
                  <a:moveTo>
                    <a:pt x="645" y="0"/>
                  </a:moveTo>
                  <a:lnTo>
                    <a:pt x="704" y="0"/>
                  </a:lnTo>
                  <a:cubicBezTo>
                    <a:pt x="706" y="0"/>
                    <a:pt x="708" y="2"/>
                    <a:pt x="708" y="4"/>
                  </a:cubicBezTo>
                  <a:cubicBezTo>
                    <a:pt x="708" y="7"/>
                    <a:pt x="706" y="9"/>
                    <a:pt x="704" y="9"/>
                  </a:cubicBezTo>
                  <a:lnTo>
                    <a:pt x="645" y="9"/>
                  </a:lnTo>
                  <a:cubicBezTo>
                    <a:pt x="643" y="9"/>
                    <a:pt x="641" y="7"/>
                    <a:pt x="641" y="4"/>
                  </a:cubicBezTo>
                  <a:cubicBezTo>
                    <a:pt x="641" y="2"/>
                    <a:pt x="643" y="0"/>
                    <a:pt x="645" y="0"/>
                  </a:cubicBezTo>
                  <a:close/>
                  <a:moveTo>
                    <a:pt x="737" y="0"/>
                  </a:moveTo>
                  <a:lnTo>
                    <a:pt x="795" y="0"/>
                  </a:lnTo>
                  <a:cubicBezTo>
                    <a:pt x="798" y="0"/>
                    <a:pt x="800" y="2"/>
                    <a:pt x="800" y="4"/>
                  </a:cubicBezTo>
                  <a:cubicBezTo>
                    <a:pt x="800" y="7"/>
                    <a:pt x="798" y="9"/>
                    <a:pt x="795" y="9"/>
                  </a:cubicBezTo>
                  <a:lnTo>
                    <a:pt x="737" y="9"/>
                  </a:lnTo>
                  <a:cubicBezTo>
                    <a:pt x="735" y="9"/>
                    <a:pt x="733" y="7"/>
                    <a:pt x="733" y="4"/>
                  </a:cubicBezTo>
                  <a:cubicBezTo>
                    <a:pt x="733" y="2"/>
                    <a:pt x="735" y="0"/>
                    <a:pt x="737" y="0"/>
                  </a:cubicBezTo>
                  <a:close/>
                  <a:moveTo>
                    <a:pt x="829" y="0"/>
                  </a:moveTo>
                  <a:lnTo>
                    <a:pt x="887" y="0"/>
                  </a:lnTo>
                  <a:cubicBezTo>
                    <a:pt x="889" y="0"/>
                    <a:pt x="891" y="2"/>
                    <a:pt x="891" y="4"/>
                  </a:cubicBezTo>
                  <a:cubicBezTo>
                    <a:pt x="891" y="7"/>
                    <a:pt x="889" y="9"/>
                    <a:pt x="887" y="9"/>
                  </a:cubicBezTo>
                  <a:lnTo>
                    <a:pt x="829" y="9"/>
                  </a:lnTo>
                  <a:cubicBezTo>
                    <a:pt x="826" y="9"/>
                    <a:pt x="825" y="7"/>
                    <a:pt x="825" y="4"/>
                  </a:cubicBezTo>
                  <a:cubicBezTo>
                    <a:pt x="825" y="2"/>
                    <a:pt x="826" y="0"/>
                    <a:pt x="829" y="0"/>
                  </a:cubicBezTo>
                  <a:close/>
                  <a:moveTo>
                    <a:pt x="920" y="0"/>
                  </a:moveTo>
                  <a:lnTo>
                    <a:pt x="979" y="0"/>
                  </a:lnTo>
                  <a:cubicBezTo>
                    <a:pt x="981" y="0"/>
                    <a:pt x="983" y="2"/>
                    <a:pt x="983" y="4"/>
                  </a:cubicBezTo>
                  <a:cubicBezTo>
                    <a:pt x="983" y="7"/>
                    <a:pt x="981" y="9"/>
                    <a:pt x="979" y="9"/>
                  </a:cubicBezTo>
                  <a:lnTo>
                    <a:pt x="920" y="9"/>
                  </a:lnTo>
                  <a:cubicBezTo>
                    <a:pt x="918" y="9"/>
                    <a:pt x="916" y="7"/>
                    <a:pt x="916" y="4"/>
                  </a:cubicBezTo>
                  <a:cubicBezTo>
                    <a:pt x="916" y="2"/>
                    <a:pt x="918" y="0"/>
                    <a:pt x="920" y="0"/>
                  </a:cubicBezTo>
                  <a:close/>
                  <a:moveTo>
                    <a:pt x="1012" y="0"/>
                  </a:moveTo>
                  <a:lnTo>
                    <a:pt x="1070" y="0"/>
                  </a:lnTo>
                  <a:cubicBezTo>
                    <a:pt x="1073" y="0"/>
                    <a:pt x="1075" y="2"/>
                    <a:pt x="1075" y="4"/>
                  </a:cubicBezTo>
                  <a:cubicBezTo>
                    <a:pt x="1075" y="7"/>
                    <a:pt x="1073" y="9"/>
                    <a:pt x="1070" y="9"/>
                  </a:cubicBezTo>
                  <a:lnTo>
                    <a:pt x="1012" y="9"/>
                  </a:lnTo>
                  <a:cubicBezTo>
                    <a:pt x="1010" y="9"/>
                    <a:pt x="1008" y="7"/>
                    <a:pt x="1008" y="4"/>
                  </a:cubicBezTo>
                  <a:cubicBezTo>
                    <a:pt x="1008" y="2"/>
                    <a:pt x="1010" y="0"/>
                    <a:pt x="1012" y="0"/>
                  </a:cubicBezTo>
                  <a:close/>
                  <a:moveTo>
                    <a:pt x="1104" y="0"/>
                  </a:moveTo>
                  <a:lnTo>
                    <a:pt x="1162" y="0"/>
                  </a:lnTo>
                  <a:cubicBezTo>
                    <a:pt x="1164" y="0"/>
                    <a:pt x="1166" y="2"/>
                    <a:pt x="1166" y="4"/>
                  </a:cubicBezTo>
                  <a:cubicBezTo>
                    <a:pt x="1166" y="7"/>
                    <a:pt x="1164" y="9"/>
                    <a:pt x="1162" y="9"/>
                  </a:cubicBezTo>
                  <a:lnTo>
                    <a:pt x="1104" y="9"/>
                  </a:lnTo>
                  <a:cubicBezTo>
                    <a:pt x="1101" y="9"/>
                    <a:pt x="1100" y="7"/>
                    <a:pt x="1100" y="4"/>
                  </a:cubicBezTo>
                  <a:cubicBezTo>
                    <a:pt x="1100" y="2"/>
                    <a:pt x="1101" y="0"/>
                    <a:pt x="1104" y="0"/>
                  </a:cubicBezTo>
                  <a:close/>
                  <a:moveTo>
                    <a:pt x="1195" y="0"/>
                  </a:moveTo>
                  <a:lnTo>
                    <a:pt x="1254" y="0"/>
                  </a:lnTo>
                  <a:cubicBezTo>
                    <a:pt x="1256" y="0"/>
                    <a:pt x="1258" y="2"/>
                    <a:pt x="1258" y="4"/>
                  </a:cubicBezTo>
                  <a:cubicBezTo>
                    <a:pt x="1258" y="7"/>
                    <a:pt x="1256" y="9"/>
                    <a:pt x="1254" y="9"/>
                  </a:cubicBezTo>
                  <a:lnTo>
                    <a:pt x="1195" y="9"/>
                  </a:lnTo>
                  <a:cubicBezTo>
                    <a:pt x="1193" y="9"/>
                    <a:pt x="1191" y="7"/>
                    <a:pt x="1191" y="4"/>
                  </a:cubicBezTo>
                  <a:cubicBezTo>
                    <a:pt x="1191" y="2"/>
                    <a:pt x="1193" y="0"/>
                    <a:pt x="1195" y="0"/>
                  </a:cubicBezTo>
                  <a:close/>
                  <a:moveTo>
                    <a:pt x="1287" y="0"/>
                  </a:moveTo>
                  <a:lnTo>
                    <a:pt x="1345" y="0"/>
                  </a:lnTo>
                  <a:cubicBezTo>
                    <a:pt x="1348" y="0"/>
                    <a:pt x="1350" y="2"/>
                    <a:pt x="1350" y="4"/>
                  </a:cubicBezTo>
                  <a:cubicBezTo>
                    <a:pt x="1350" y="7"/>
                    <a:pt x="1348" y="9"/>
                    <a:pt x="1345" y="9"/>
                  </a:cubicBezTo>
                  <a:lnTo>
                    <a:pt x="1287" y="9"/>
                  </a:lnTo>
                  <a:cubicBezTo>
                    <a:pt x="1285" y="9"/>
                    <a:pt x="1283" y="7"/>
                    <a:pt x="1283" y="4"/>
                  </a:cubicBezTo>
                  <a:cubicBezTo>
                    <a:pt x="1283" y="2"/>
                    <a:pt x="1285" y="0"/>
                    <a:pt x="1287" y="0"/>
                  </a:cubicBezTo>
                  <a:close/>
                  <a:moveTo>
                    <a:pt x="1379" y="0"/>
                  </a:moveTo>
                  <a:lnTo>
                    <a:pt x="1437" y="0"/>
                  </a:lnTo>
                  <a:cubicBezTo>
                    <a:pt x="1439" y="0"/>
                    <a:pt x="1441" y="2"/>
                    <a:pt x="1441" y="4"/>
                  </a:cubicBezTo>
                  <a:cubicBezTo>
                    <a:pt x="1441" y="7"/>
                    <a:pt x="1439" y="9"/>
                    <a:pt x="1437" y="9"/>
                  </a:cubicBezTo>
                  <a:lnTo>
                    <a:pt x="1379" y="9"/>
                  </a:lnTo>
                  <a:cubicBezTo>
                    <a:pt x="1376" y="9"/>
                    <a:pt x="1375" y="7"/>
                    <a:pt x="1375" y="4"/>
                  </a:cubicBezTo>
                  <a:cubicBezTo>
                    <a:pt x="1375" y="2"/>
                    <a:pt x="1376" y="0"/>
                    <a:pt x="1379" y="0"/>
                  </a:cubicBezTo>
                  <a:close/>
                  <a:moveTo>
                    <a:pt x="1470" y="0"/>
                  </a:moveTo>
                  <a:lnTo>
                    <a:pt x="1529" y="0"/>
                  </a:lnTo>
                  <a:cubicBezTo>
                    <a:pt x="1531" y="0"/>
                    <a:pt x="1533" y="2"/>
                    <a:pt x="1533" y="4"/>
                  </a:cubicBezTo>
                  <a:cubicBezTo>
                    <a:pt x="1533" y="7"/>
                    <a:pt x="1531" y="9"/>
                    <a:pt x="1529" y="9"/>
                  </a:cubicBezTo>
                  <a:lnTo>
                    <a:pt x="1470" y="9"/>
                  </a:lnTo>
                  <a:cubicBezTo>
                    <a:pt x="1468" y="9"/>
                    <a:pt x="1466" y="7"/>
                    <a:pt x="1466" y="4"/>
                  </a:cubicBezTo>
                  <a:cubicBezTo>
                    <a:pt x="1466" y="2"/>
                    <a:pt x="1468" y="0"/>
                    <a:pt x="1470" y="0"/>
                  </a:cubicBezTo>
                  <a:close/>
                  <a:moveTo>
                    <a:pt x="1562" y="0"/>
                  </a:moveTo>
                  <a:lnTo>
                    <a:pt x="1620" y="0"/>
                  </a:lnTo>
                  <a:cubicBezTo>
                    <a:pt x="1623" y="0"/>
                    <a:pt x="1625" y="2"/>
                    <a:pt x="1625" y="4"/>
                  </a:cubicBezTo>
                  <a:cubicBezTo>
                    <a:pt x="1625" y="7"/>
                    <a:pt x="1623" y="9"/>
                    <a:pt x="1620" y="9"/>
                  </a:cubicBezTo>
                  <a:lnTo>
                    <a:pt x="1562" y="9"/>
                  </a:lnTo>
                  <a:cubicBezTo>
                    <a:pt x="1560" y="9"/>
                    <a:pt x="1558" y="7"/>
                    <a:pt x="1558" y="4"/>
                  </a:cubicBezTo>
                  <a:cubicBezTo>
                    <a:pt x="1558" y="2"/>
                    <a:pt x="1560" y="0"/>
                    <a:pt x="1562" y="0"/>
                  </a:cubicBezTo>
                  <a:close/>
                  <a:moveTo>
                    <a:pt x="1654" y="0"/>
                  </a:moveTo>
                  <a:lnTo>
                    <a:pt x="1712" y="0"/>
                  </a:lnTo>
                  <a:cubicBezTo>
                    <a:pt x="1714" y="0"/>
                    <a:pt x="1716" y="2"/>
                    <a:pt x="1716" y="4"/>
                  </a:cubicBezTo>
                  <a:cubicBezTo>
                    <a:pt x="1716" y="7"/>
                    <a:pt x="1714" y="9"/>
                    <a:pt x="1712" y="9"/>
                  </a:cubicBezTo>
                  <a:lnTo>
                    <a:pt x="1654" y="9"/>
                  </a:lnTo>
                  <a:cubicBezTo>
                    <a:pt x="1651" y="9"/>
                    <a:pt x="1650" y="7"/>
                    <a:pt x="1650" y="4"/>
                  </a:cubicBezTo>
                  <a:cubicBezTo>
                    <a:pt x="1650" y="2"/>
                    <a:pt x="1651" y="0"/>
                    <a:pt x="1654" y="0"/>
                  </a:cubicBezTo>
                  <a:close/>
                  <a:moveTo>
                    <a:pt x="1745" y="0"/>
                  </a:moveTo>
                  <a:lnTo>
                    <a:pt x="1804" y="0"/>
                  </a:lnTo>
                  <a:cubicBezTo>
                    <a:pt x="1806" y="0"/>
                    <a:pt x="1808" y="2"/>
                    <a:pt x="1808" y="4"/>
                  </a:cubicBezTo>
                  <a:cubicBezTo>
                    <a:pt x="1808" y="7"/>
                    <a:pt x="1806" y="9"/>
                    <a:pt x="1804" y="9"/>
                  </a:cubicBezTo>
                  <a:lnTo>
                    <a:pt x="1745" y="9"/>
                  </a:lnTo>
                  <a:cubicBezTo>
                    <a:pt x="1743" y="9"/>
                    <a:pt x="1741" y="7"/>
                    <a:pt x="1741" y="4"/>
                  </a:cubicBezTo>
                  <a:cubicBezTo>
                    <a:pt x="1741" y="2"/>
                    <a:pt x="1743" y="0"/>
                    <a:pt x="1745" y="0"/>
                  </a:cubicBezTo>
                  <a:close/>
                  <a:moveTo>
                    <a:pt x="1837" y="0"/>
                  </a:moveTo>
                  <a:lnTo>
                    <a:pt x="1895" y="0"/>
                  </a:lnTo>
                  <a:cubicBezTo>
                    <a:pt x="1898" y="0"/>
                    <a:pt x="1900" y="2"/>
                    <a:pt x="1900" y="4"/>
                  </a:cubicBezTo>
                  <a:cubicBezTo>
                    <a:pt x="1900" y="7"/>
                    <a:pt x="1898" y="9"/>
                    <a:pt x="1895" y="9"/>
                  </a:cubicBezTo>
                  <a:lnTo>
                    <a:pt x="1837" y="9"/>
                  </a:lnTo>
                  <a:cubicBezTo>
                    <a:pt x="1835" y="9"/>
                    <a:pt x="1833" y="7"/>
                    <a:pt x="1833" y="4"/>
                  </a:cubicBezTo>
                  <a:cubicBezTo>
                    <a:pt x="1833" y="2"/>
                    <a:pt x="1835" y="0"/>
                    <a:pt x="1837" y="0"/>
                  </a:cubicBezTo>
                  <a:close/>
                  <a:moveTo>
                    <a:pt x="1929" y="0"/>
                  </a:moveTo>
                  <a:lnTo>
                    <a:pt x="1987" y="0"/>
                  </a:lnTo>
                  <a:cubicBezTo>
                    <a:pt x="1989" y="0"/>
                    <a:pt x="1991" y="2"/>
                    <a:pt x="1991" y="4"/>
                  </a:cubicBezTo>
                  <a:cubicBezTo>
                    <a:pt x="1991" y="7"/>
                    <a:pt x="1989" y="9"/>
                    <a:pt x="1987" y="9"/>
                  </a:cubicBezTo>
                  <a:lnTo>
                    <a:pt x="1929" y="9"/>
                  </a:lnTo>
                  <a:cubicBezTo>
                    <a:pt x="1926" y="9"/>
                    <a:pt x="1925" y="7"/>
                    <a:pt x="1925" y="4"/>
                  </a:cubicBezTo>
                  <a:cubicBezTo>
                    <a:pt x="1925" y="2"/>
                    <a:pt x="1926" y="0"/>
                    <a:pt x="1929" y="0"/>
                  </a:cubicBezTo>
                  <a:close/>
                  <a:moveTo>
                    <a:pt x="2020" y="0"/>
                  </a:moveTo>
                  <a:lnTo>
                    <a:pt x="2079" y="0"/>
                  </a:lnTo>
                  <a:cubicBezTo>
                    <a:pt x="2081" y="0"/>
                    <a:pt x="2083" y="2"/>
                    <a:pt x="2083" y="4"/>
                  </a:cubicBezTo>
                  <a:cubicBezTo>
                    <a:pt x="2083" y="7"/>
                    <a:pt x="2081" y="9"/>
                    <a:pt x="2079" y="9"/>
                  </a:cubicBezTo>
                  <a:lnTo>
                    <a:pt x="2020" y="9"/>
                  </a:lnTo>
                  <a:cubicBezTo>
                    <a:pt x="2018" y="9"/>
                    <a:pt x="2016" y="7"/>
                    <a:pt x="2016" y="4"/>
                  </a:cubicBezTo>
                  <a:cubicBezTo>
                    <a:pt x="2016" y="2"/>
                    <a:pt x="2018" y="0"/>
                    <a:pt x="2020" y="0"/>
                  </a:cubicBezTo>
                  <a:close/>
                  <a:moveTo>
                    <a:pt x="2112" y="0"/>
                  </a:moveTo>
                  <a:lnTo>
                    <a:pt x="2170" y="0"/>
                  </a:lnTo>
                  <a:cubicBezTo>
                    <a:pt x="2173" y="0"/>
                    <a:pt x="2175" y="2"/>
                    <a:pt x="2175" y="4"/>
                  </a:cubicBezTo>
                  <a:cubicBezTo>
                    <a:pt x="2175" y="7"/>
                    <a:pt x="2173" y="9"/>
                    <a:pt x="2170" y="9"/>
                  </a:cubicBezTo>
                  <a:lnTo>
                    <a:pt x="2112" y="9"/>
                  </a:lnTo>
                  <a:cubicBezTo>
                    <a:pt x="2110" y="9"/>
                    <a:pt x="2108" y="7"/>
                    <a:pt x="2108" y="4"/>
                  </a:cubicBezTo>
                  <a:cubicBezTo>
                    <a:pt x="2108" y="2"/>
                    <a:pt x="2110" y="0"/>
                    <a:pt x="2112" y="0"/>
                  </a:cubicBezTo>
                  <a:close/>
                  <a:moveTo>
                    <a:pt x="2204" y="0"/>
                  </a:moveTo>
                  <a:lnTo>
                    <a:pt x="2262" y="0"/>
                  </a:lnTo>
                  <a:cubicBezTo>
                    <a:pt x="2264" y="0"/>
                    <a:pt x="2266" y="2"/>
                    <a:pt x="2266" y="4"/>
                  </a:cubicBezTo>
                  <a:cubicBezTo>
                    <a:pt x="2266" y="7"/>
                    <a:pt x="2264" y="9"/>
                    <a:pt x="2262" y="9"/>
                  </a:cubicBezTo>
                  <a:lnTo>
                    <a:pt x="2204" y="9"/>
                  </a:lnTo>
                  <a:cubicBezTo>
                    <a:pt x="2201" y="9"/>
                    <a:pt x="2200" y="7"/>
                    <a:pt x="2200" y="4"/>
                  </a:cubicBezTo>
                  <a:cubicBezTo>
                    <a:pt x="2200" y="2"/>
                    <a:pt x="2201" y="0"/>
                    <a:pt x="2204" y="0"/>
                  </a:cubicBezTo>
                  <a:close/>
                  <a:moveTo>
                    <a:pt x="2295" y="0"/>
                  </a:moveTo>
                  <a:lnTo>
                    <a:pt x="2354" y="0"/>
                  </a:lnTo>
                  <a:cubicBezTo>
                    <a:pt x="2356" y="0"/>
                    <a:pt x="2358" y="2"/>
                    <a:pt x="2358" y="4"/>
                  </a:cubicBezTo>
                  <a:cubicBezTo>
                    <a:pt x="2358" y="7"/>
                    <a:pt x="2356" y="9"/>
                    <a:pt x="2354" y="9"/>
                  </a:cubicBezTo>
                  <a:lnTo>
                    <a:pt x="2295" y="9"/>
                  </a:lnTo>
                  <a:cubicBezTo>
                    <a:pt x="2293" y="9"/>
                    <a:pt x="2291" y="7"/>
                    <a:pt x="2291" y="4"/>
                  </a:cubicBezTo>
                  <a:cubicBezTo>
                    <a:pt x="2291" y="2"/>
                    <a:pt x="2293" y="0"/>
                    <a:pt x="2295" y="0"/>
                  </a:cubicBezTo>
                  <a:close/>
                  <a:moveTo>
                    <a:pt x="2387" y="0"/>
                  </a:moveTo>
                  <a:lnTo>
                    <a:pt x="2445" y="0"/>
                  </a:lnTo>
                  <a:cubicBezTo>
                    <a:pt x="2448" y="0"/>
                    <a:pt x="2450" y="2"/>
                    <a:pt x="2450" y="4"/>
                  </a:cubicBezTo>
                  <a:cubicBezTo>
                    <a:pt x="2450" y="7"/>
                    <a:pt x="2448" y="9"/>
                    <a:pt x="2445" y="9"/>
                  </a:cubicBezTo>
                  <a:lnTo>
                    <a:pt x="2387" y="9"/>
                  </a:lnTo>
                  <a:cubicBezTo>
                    <a:pt x="2385" y="9"/>
                    <a:pt x="2383" y="7"/>
                    <a:pt x="2383" y="4"/>
                  </a:cubicBezTo>
                  <a:cubicBezTo>
                    <a:pt x="2383" y="2"/>
                    <a:pt x="2385" y="0"/>
                    <a:pt x="2387" y="0"/>
                  </a:cubicBezTo>
                  <a:close/>
                  <a:moveTo>
                    <a:pt x="2479" y="0"/>
                  </a:moveTo>
                  <a:lnTo>
                    <a:pt x="2510" y="0"/>
                  </a:lnTo>
                  <a:cubicBezTo>
                    <a:pt x="2513" y="0"/>
                    <a:pt x="2515" y="2"/>
                    <a:pt x="2515" y="4"/>
                  </a:cubicBezTo>
                  <a:cubicBezTo>
                    <a:pt x="2515" y="7"/>
                    <a:pt x="2513" y="9"/>
                    <a:pt x="2510" y="9"/>
                  </a:cubicBezTo>
                  <a:lnTo>
                    <a:pt x="2479" y="9"/>
                  </a:lnTo>
                  <a:cubicBezTo>
                    <a:pt x="2477" y="9"/>
                    <a:pt x="2475" y="7"/>
                    <a:pt x="2475" y="4"/>
                  </a:cubicBezTo>
                  <a:cubicBezTo>
                    <a:pt x="2475" y="2"/>
                    <a:pt x="2477" y="0"/>
                    <a:pt x="2479" y="0"/>
                  </a:cubicBezTo>
                  <a:close/>
                </a:path>
              </a:pathLst>
            </a:custGeom>
            <a:solidFill>
              <a:srgbClr val="000000"/>
            </a:solidFill>
            <a:ln w="1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199" name="Freeform 1329"/>
            <p:cNvSpPr>
              <a:spLocks noEditPoints="1"/>
            </p:cNvSpPr>
            <p:nvPr/>
          </p:nvSpPr>
          <p:spPr bwMode="auto">
            <a:xfrm>
              <a:off x="3668" y="2786"/>
              <a:ext cx="536" cy="2"/>
            </a:xfrm>
            <a:custGeom>
              <a:avLst/>
              <a:gdLst>
                <a:gd name="T0" fmla="*/ 3 w 2515"/>
                <a:gd name="T1" fmla="*/ 0 h 9"/>
                <a:gd name="T2" fmla="*/ 4 w 2515"/>
                <a:gd name="T3" fmla="*/ 0 h 9"/>
                <a:gd name="T4" fmla="*/ 4 w 2515"/>
                <a:gd name="T5" fmla="*/ 0 h 9"/>
                <a:gd name="T6" fmla="*/ 11 w 2515"/>
                <a:gd name="T7" fmla="*/ 0 h 9"/>
                <a:gd name="T8" fmla="*/ 8 w 2515"/>
                <a:gd name="T9" fmla="*/ 0 h 9"/>
                <a:gd name="T10" fmla="*/ 16 w 2515"/>
                <a:gd name="T11" fmla="*/ 0 h 9"/>
                <a:gd name="T12" fmla="*/ 13 w 2515"/>
                <a:gd name="T13" fmla="*/ 0 h 9"/>
                <a:gd name="T14" fmla="*/ 19 w 2515"/>
                <a:gd name="T15" fmla="*/ 0 h 9"/>
                <a:gd name="T16" fmla="*/ 21 w 2515"/>
                <a:gd name="T17" fmla="*/ 0 h 9"/>
                <a:gd name="T18" fmla="*/ 21 w 2515"/>
                <a:gd name="T19" fmla="*/ 0 h 9"/>
                <a:gd name="T20" fmla="*/ 28 w 2515"/>
                <a:gd name="T21" fmla="*/ 0 h 9"/>
                <a:gd name="T22" fmla="*/ 25 w 2515"/>
                <a:gd name="T23" fmla="*/ 0 h 9"/>
                <a:gd name="T24" fmla="*/ 32 w 2515"/>
                <a:gd name="T25" fmla="*/ 0 h 9"/>
                <a:gd name="T26" fmla="*/ 29 w 2515"/>
                <a:gd name="T27" fmla="*/ 0 h 9"/>
                <a:gd name="T28" fmla="*/ 36 w 2515"/>
                <a:gd name="T29" fmla="*/ 0 h 9"/>
                <a:gd name="T30" fmla="*/ 38 w 2515"/>
                <a:gd name="T31" fmla="*/ 0 h 9"/>
                <a:gd name="T32" fmla="*/ 38 w 2515"/>
                <a:gd name="T33" fmla="*/ 0 h 9"/>
                <a:gd name="T34" fmla="*/ 45 w 2515"/>
                <a:gd name="T35" fmla="*/ 0 h 9"/>
                <a:gd name="T36" fmla="*/ 42 w 2515"/>
                <a:gd name="T37" fmla="*/ 0 h 9"/>
                <a:gd name="T38" fmla="*/ 49 w 2515"/>
                <a:gd name="T39" fmla="*/ 0 h 9"/>
                <a:gd name="T40" fmla="*/ 46 w 2515"/>
                <a:gd name="T41" fmla="*/ 0 h 9"/>
                <a:gd name="T42" fmla="*/ 53 w 2515"/>
                <a:gd name="T43" fmla="*/ 0 h 9"/>
                <a:gd name="T44" fmla="*/ 54 w 2515"/>
                <a:gd name="T45" fmla="*/ 0 h 9"/>
                <a:gd name="T46" fmla="*/ 54 w 2515"/>
                <a:gd name="T47" fmla="*/ 0 h 9"/>
                <a:gd name="T48" fmla="*/ 61 w 2515"/>
                <a:gd name="T49" fmla="*/ 0 h 9"/>
                <a:gd name="T50" fmla="*/ 58 w 2515"/>
                <a:gd name="T51" fmla="*/ 0 h 9"/>
                <a:gd name="T52" fmla="*/ 65 w 2515"/>
                <a:gd name="T53" fmla="*/ 0 h 9"/>
                <a:gd name="T54" fmla="*/ 63 w 2515"/>
                <a:gd name="T55" fmla="*/ 0 h 9"/>
                <a:gd name="T56" fmla="*/ 69 w 2515"/>
                <a:gd name="T57" fmla="*/ 0 h 9"/>
                <a:gd name="T58" fmla="*/ 71 w 2515"/>
                <a:gd name="T59" fmla="*/ 0 h 9"/>
                <a:gd name="T60" fmla="*/ 71 w 2515"/>
                <a:gd name="T61" fmla="*/ 0 h 9"/>
                <a:gd name="T62" fmla="*/ 78 w 2515"/>
                <a:gd name="T63" fmla="*/ 0 h 9"/>
                <a:gd name="T64" fmla="*/ 75 w 2515"/>
                <a:gd name="T65" fmla="*/ 0 h 9"/>
                <a:gd name="T66" fmla="*/ 82 w 2515"/>
                <a:gd name="T67" fmla="*/ 0 h 9"/>
                <a:gd name="T68" fmla="*/ 79 w 2515"/>
                <a:gd name="T69" fmla="*/ 0 h 9"/>
                <a:gd name="T70" fmla="*/ 86 w 2515"/>
                <a:gd name="T71" fmla="*/ 0 h 9"/>
                <a:gd name="T72" fmla="*/ 88 w 2515"/>
                <a:gd name="T73" fmla="*/ 0 h 9"/>
                <a:gd name="T74" fmla="*/ 88 w 2515"/>
                <a:gd name="T75" fmla="*/ 0 h 9"/>
                <a:gd name="T76" fmla="*/ 94 w 2515"/>
                <a:gd name="T77" fmla="*/ 0 h 9"/>
                <a:gd name="T78" fmla="*/ 92 w 2515"/>
                <a:gd name="T79" fmla="*/ 0 h 9"/>
                <a:gd name="T80" fmla="*/ 99 w 2515"/>
                <a:gd name="T81" fmla="*/ 0 h 9"/>
                <a:gd name="T82" fmla="*/ 96 w 2515"/>
                <a:gd name="T83" fmla="*/ 0 h 9"/>
                <a:gd name="T84" fmla="*/ 103 w 2515"/>
                <a:gd name="T85" fmla="*/ 0 h 9"/>
                <a:gd name="T86" fmla="*/ 104 w 2515"/>
                <a:gd name="T87" fmla="*/ 0 h 9"/>
                <a:gd name="T88" fmla="*/ 104 w 2515"/>
                <a:gd name="T89" fmla="*/ 0 h 9"/>
                <a:gd name="T90" fmla="*/ 111 w 2515"/>
                <a:gd name="T91" fmla="*/ 0 h 9"/>
                <a:gd name="T92" fmla="*/ 108 w 2515"/>
                <a:gd name="T93" fmla="*/ 0 h 9"/>
                <a:gd name="T94" fmla="*/ 114 w 2515"/>
                <a:gd name="T95" fmla="*/ 0 h 9"/>
                <a:gd name="T96" fmla="*/ 113 w 2515"/>
                <a:gd name="T97" fmla="*/ 0 h 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2515" h="9">
                  <a:moveTo>
                    <a:pt x="4" y="0"/>
                  </a:moveTo>
                  <a:lnTo>
                    <a:pt x="62" y="0"/>
                  </a:lnTo>
                  <a:cubicBezTo>
                    <a:pt x="64" y="0"/>
                    <a:pt x="66" y="2"/>
                    <a:pt x="66" y="4"/>
                  </a:cubicBezTo>
                  <a:cubicBezTo>
                    <a:pt x="66" y="7"/>
                    <a:pt x="64" y="9"/>
                    <a:pt x="62" y="9"/>
                  </a:cubicBezTo>
                  <a:lnTo>
                    <a:pt x="4" y="9"/>
                  </a:lnTo>
                  <a:cubicBezTo>
                    <a:pt x="2" y="9"/>
                    <a:pt x="0" y="7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lose/>
                  <a:moveTo>
                    <a:pt x="95" y="0"/>
                  </a:moveTo>
                  <a:lnTo>
                    <a:pt x="154" y="0"/>
                  </a:lnTo>
                  <a:cubicBezTo>
                    <a:pt x="156" y="0"/>
                    <a:pt x="158" y="2"/>
                    <a:pt x="158" y="4"/>
                  </a:cubicBezTo>
                  <a:cubicBezTo>
                    <a:pt x="158" y="7"/>
                    <a:pt x="156" y="9"/>
                    <a:pt x="154" y="9"/>
                  </a:cubicBezTo>
                  <a:lnTo>
                    <a:pt x="95" y="9"/>
                  </a:lnTo>
                  <a:cubicBezTo>
                    <a:pt x="93" y="9"/>
                    <a:pt x="91" y="7"/>
                    <a:pt x="91" y="4"/>
                  </a:cubicBezTo>
                  <a:cubicBezTo>
                    <a:pt x="91" y="2"/>
                    <a:pt x="93" y="0"/>
                    <a:pt x="95" y="0"/>
                  </a:cubicBezTo>
                  <a:close/>
                  <a:moveTo>
                    <a:pt x="187" y="0"/>
                  </a:moveTo>
                  <a:lnTo>
                    <a:pt x="245" y="0"/>
                  </a:lnTo>
                  <a:cubicBezTo>
                    <a:pt x="248" y="0"/>
                    <a:pt x="250" y="2"/>
                    <a:pt x="250" y="4"/>
                  </a:cubicBezTo>
                  <a:cubicBezTo>
                    <a:pt x="250" y="7"/>
                    <a:pt x="248" y="9"/>
                    <a:pt x="245" y="9"/>
                  </a:cubicBezTo>
                  <a:lnTo>
                    <a:pt x="187" y="9"/>
                  </a:lnTo>
                  <a:cubicBezTo>
                    <a:pt x="185" y="9"/>
                    <a:pt x="183" y="7"/>
                    <a:pt x="183" y="4"/>
                  </a:cubicBezTo>
                  <a:cubicBezTo>
                    <a:pt x="183" y="2"/>
                    <a:pt x="185" y="0"/>
                    <a:pt x="187" y="0"/>
                  </a:cubicBezTo>
                  <a:close/>
                  <a:moveTo>
                    <a:pt x="279" y="0"/>
                  </a:moveTo>
                  <a:lnTo>
                    <a:pt x="337" y="0"/>
                  </a:lnTo>
                  <a:cubicBezTo>
                    <a:pt x="339" y="0"/>
                    <a:pt x="341" y="2"/>
                    <a:pt x="341" y="4"/>
                  </a:cubicBezTo>
                  <a:cubicBezTo>
                    <a:pt x="341" y="7"/>
                    <a:pt x="339" y="9"/>
                    <a:pt x="337" y="9"/>
                  </a:cubicBezTo>
                  <a:lnTo>
                    <a:pt x="279" y="9"/>
                  </a:lnTo>
                  <a:cubicBezTo>
                    <a:pt x="276" y="9"/>
                    <a:pt x="275" y="7"/>
                    <a:pt x="275" y="4"/>
                  </a:cubicBezTo>
                  <a:cubicBezTo>
                    <a:pt x="275" y="2"/>
                    <a:pt x="276" y="0"/>
                    <a:pt x="279" y="0"/>
                  </a:cubicBezTo>
                  <a:close/>
                  <a:moveTo>
                    <a:pt x="370" y="0"/>
                  </a:moveTo>
                  <a:lnTo>
                    <a:pt x="429" y="0"/>
                  </a:lnTo>
                  <a:cubicBezTo>
                    <a:pt x="431" y="0"/>
                    <a:pt x="433" y="2"/>
                    <a:pt x="433" y="4"/>
                  </a:cubicBezTo>
                  <a:cubicBezTo>
                    <a:pt x="433" y="7"/>
                    <a:pt x="431" y="9"/>
                    <a:pt x="429" y="9"/>
                  </a:cubicBezTo>
                  <a:lnTo>
                    <a:pt x="370" y="9"/>
                  </a:lnTo>
                  <a:cubicBezTo>
                    <a:pt x="368" y="9"/>
                    <a:pt x="366" y="7"/>
                    <a:pt x="366" y="4"/>
                  </a:cubicBezTo>
                  <a:cubicBezTo>
                    <a:pt x="366" y="2"/>
                    <a:pt x="368" y="0"/>
                    <a:pt x="370" y="0"/>
                  </a:cubicBezTo>
                  <a:close/>
                  <a:moveTo>
                    <a:pt x="462" y="0"/>
                  </a:moveTo>
                  <a:lnTo>
                    <a:pt x="520" y="0"/>
                  </a:lnTo>
                  <a:cubicBezTo>
                    <a:pt x="523" y="0"/>
                    <a:pt x="525" y="2"/>
                    <a:pt x="525" y="4"/>
                  </a:cubicBezTo>
                  <a:cubicBezTo>
                    <a:pt x="525" y="7"/>
                    <a:pt x="523" y="9"/>
                    <a:pt x="520" y="9"/>
                  </a:cubicBezTo>
                  <a:lnTo>
                    <a:pt x="462" y="9"/>
                  </a:lnTo>
                  <a:cubicBezTo>
                    <a:pt x="460" y="9"/>
                    <a:pt x="458" y="7"/>
                    <a:pt x="458" y="4"/>
                  </a:cubicBezTo>
                  <a:cubicBezTo>
                    <a:pt x="458" y="2"/>
                    <a:pt x="460" y="0"/>
                    <a:pt x="462" y="0"/>
                  </a:cubicBezTo>
                  <a:close/>
                  <a:moveTo>
                    <a:pt x="554" y="0"/>
                  </a:moveTo>
                  <a:lnTo>
                    <a:pt x="612" y="0"/>
                  </a:lnTo>
                  <a:cubicBezTo>
                    <a:pt x="614" y="0"/>
                    <a:pt x="616" y="2"/>
                    <a:pt x="616" y="4"/>
                  </a:cubicBezTo>
                  <a:cubicBezTo>
                    <a:pt x="616" y="7"/>
                    <a:pt x="614" y="9"/>
                    <a:pt x="612" y="9"/>
                  </a:cubicBezTo>
                  <a:lnTo>
                    <a:pt x="554" y="9"/>
                  </a:lnTo>
                  <a:cubicBezTo>
                    <a:pt x="551" y="9"/>
                    <a:pt x="550" y="7"/>
                    <a:pt x="550" y="4"/>
                  </a:cubicBezTo>
                  <a:cubicBezTo>
                    <a:pt x="550" y="2"/>
                    <a:pt x="551" y="0"/>
                    <a:pt x="554" y="0"/>
                  </a:cubicBezTo>
                  <a:close/>
                  <a:moveTo>
                    <a:pt x="645" y="0"/>
                  </a:moveTo>
                  <a:lnTo>
                    <a:pt x="704" y="0"/>
                  </a:lnTo>
                  <a:cubicBezTo>
                    <a:pt x="706" y="0"/>
                    <a:pt x="708" y="2"/>
                    <a:pt x="708" y="4"/>
                  </a:cubicBezTo>
                  <a:cubicBezTo>
                    <a:pt x="708" y="7"/>
                    <a:pt x="706" y="9"/>
                    <a:pt x="704" y="9"/>
                  </a:cubicBezTo>
                  <a:lnTo>
                    <a:pt x="645" y="9"/>
                  </a:lnTo>
                  <a:cubicBezTo>
                    <a:pt x="643" y="9"/>
                    <a:pt x="641" y="7"/>
                    <a:pt x="641" y="4"/>
                  </a:cubicBezTo>
                  <a:cubicBezTo>
                    <a:pt x="641" y="2"/>
                    <a:pt x="643" y="0"/>
                    <a:pt x="645" y="0"/>
                  </a:cubicBezTo>
                  <a:close/>
                  <a:moveTo>
                    <a:pt x="737" y="0"/>
                  </a:moveTo>
                  <a:lnTo>
                    <a:pt x="795" y="0"/>
                  </a:lnTo>
                  <a:cubicBezTo>
                    <a:pt x="798" y="0"/>
                    <a:pt x="800" y="2"/>
                    <a:pt x="800" y="4"/>
                  </a:cubicBezTo>
                  <a:cubicBezTo>
                    <a:pt x="800" y="7"/>
                    <a:pt x="798" y="9"/>
                    <a:pt x="795" y="9"/>
                  </a:cubicBezTo>
                  <a:lnTo>
                    <a:pt x="737" y="9"/>
                  </a:lnTo>
                  <a:cubicBezTo>
                    <a:pt x="735" y="9"/>
                    <a:pt x="733" y="7"/>
                    <a:pt x="733" y="4"/>
                  </a:cubicBezTo>
                  <a:cubicBezTo>
                    <a:pt x="733" y="2"/>
                    <a:pt x="735" y="0"/>
                    <a:pt x="737" y="0"/>
                  </a:cubicBezTo>
                  <a:close/>
                  <a:moveTo>
                    <a:pt x="829" y="0"/>
                  </a:moveTo>
                  <a:lnTo>
                    <a:pt x="887" y="0"/>
                  </a:lnTo>
                  <a:cubicBezTo>
                    <a:pt x="889" y="0"/>
                    <a:pt x="891" y="2"/>
                    <a:pt x="891" y="4"/>
                  </a:cubicBezTo>
                  <a:cubicBezTo>
                    <a:pt x="891" y="7"/>
                    <a:pt x="889" y="9"/>
                    <a:pt x="887" y="9"/>
                  </a:cubicBezTo>
                  <a:lnTo>
                    <a:pt x="829" y="9"/>
                  </a:lnTo>
                  <a:cubicBezTo>
                    <a:pt x="826" y="9"/>
                    <a:pt x="825" y="7"/>
                    <a:pt x="825" y="4"/>
                  </a:cubicBezTo>
                  <a:cubicBezTo>
                    <a:pt x="825" y="2"/>
                    <a:pt x="826" y="0"/>
                    <a:pt x="829" y="0"/>
                  </a:cubicBezTo>
                  <a:close/>
                  <a:moveTo>
                    <a:pt x="920" y="0"/>
                  </a:moveTo>
                  <a:lnTo>
                    <a:pt x="979" y="0"/>
                  </a:lnTo>
                  <a:cubicBezTo>
                    <a:pt x="981" y="0"/>
                    <a:pt x="983" y="2"/>
                    <a:pt x="983" y="4"/>
                  </a:cubicBezTo>
                  <a:cubicBezTo>
                    <a:pt x="983" y="7"/>
                    <a:pt x="981" y="9"/>
                    <a:pt x="979" y="9"/>
                  </a:cubicBezTo>
                  <a:lnTo>
                    <a:pt x="920" y="9"/>
                  </a:lnTo>
                  <a:cubicBezTo>
                    <a:pt x="918" y="9"/>
                    <a:pt x="916" y="7"/>
                    <a:pt x="916" y="4"/>
                  </a:cubicBezTo>
                  <a:cubicBezTo>
                    <a:pt x="916" y="2"/>
                    <a:pt x="918" y="0"/>
                    <a:pt x="920" y="0"/>
                  </a:cubicBezTo>
                  <a:close/>
                  <a:moveTo>
                    <a:pt x="1012" y="0"/>
                  </a:moveTo>
                  <a:lnTo>
                    <a:pt x="1070" y="0"/>
                  </a:lnTo>
                  <a:cubicBezTo>
                    <a:pt x="1073" y="0"/>
                    <a:pt x="1075" y="2"/>
                    <a:pt x="1075" y="4"/>
                  </a:cubicBezTo>
                  <a:cubicBezTo>
                    <a:pt x="1075" y="7"/>
                    <a:pt x="1073" y="9"/>
                    <a:pt x="1070" y="9"/>
                  </a:cubicBezTo>
                  <a:lnTo>
                    <a:pt x="1012" y="9"/>
                  </a:lnTo>
                  <a:cubicBezTo>
                    <a:pt x="1010" y="9"/>
                    <a:pt x="1008" y="7"/>
                    <a:pt x="1008" y="4"/>
                  </a:cubicBezTo>
                  <a:cubicBezTo>
                    <a:pt x="1008" y="2"/>
                    <a:pt x="1010" y="0"/>
                    <a:pt x="1012" y="0"/>
                  </a:cubicBezTo>
                  <a:close/>
                  <a:moveTo>
                    <a:pt x="1104" y="0"/>
                  </a:moveTo>
                  <a:lnTo>
                    <a:pt x="1162" y="0"/>
                  </a:lnTo>
                  <a:cubicBezTo>
                    <a:pt x="1164" y="0"/>
                    <a:pt x="1166" y="2"/>
                    <a:pt x="1166" y="4"/>
                  </a:cubicBezTo>
                  <a:cubicBezTo>
                    <a:pt x="1166" y="7"/>
                    <a:pt x="1164" y="9"/>
                    <a:pt x="1162" y="9"/>
                  </a:cubicBezTo>
                  <a:lnTo>
                    <a:pt x="1104" y="9"/>
                  </a:lnTo>
                  <a:cubicBezTo>
                    <a:pt x="1101" y="9"/>
                    <a:pt x="1100" y="7"/>
                    <a:pt x="1100" y="4"/>
                  </a:cubicBezTo>
                  <a:cubicBezTo>
                    <a:pt x="1100" y="2"/>
                    <a:pt x="1101" y="0"/>
                    <a:pt x="1104" y="0"/>
                  </a:cubicBezTo>
                  <a:close/>
                  <a:moveTo>
                    <a:pt x="1195" y="0"/>
                  </a:moveTo>
                  <a:lnTo>
                    <a:pt x="1254" y="0"/>
                  </a:lnTo>
                  <a:cubicBezTo>
                    <a:pt x="1256" y="0"/>
                    <a:pt x="1258" y="2"/>
                    <a:pt x="1258" y="4"/>
                  </a:cubicBezTo>
                  <a:cubicBezTo>
                    <a:pt x="1258" y="7"/>
                    <a:pt x="1256" y="9"/>
                    <a:pt x="1254" y="9"/>
                  </a:cubicBezTo>
                  <a:lnTo>
                    <a:pt x="1195" y="9"/>
                  </a:lnTo>
                  <a:cubicBezTo>
                    <a:pt x="1193" y="9"/>
                    <a:pt x="1191" y="7"/>
                    <a:pt x="1191" y="4"/>
                  </a:cubicBezTo>
                  <a:cubicBezTo>
                    <a:pt x="1191" y="2"/>
                    <a:pt x="1193" y="0"/>
                    <a:pt x="1195" y="0"/>
                  </a:cubicBezTo>
                  <a:close/>
                  <a:moveTo>
                    <a:pt x="1287" y="0"/>
                  </a:moveTo>
                  <a:lnTo>
                    <a:pt x="1345" y="0"/>
                  </a:lnTo>
                  <a:cubicBezTo>
                    <a:pt x="1348" y="0"/>
                    <a:pt x="1350" y="2"/>
                    <a:pt x="1350" y="4"/>
                  </a:cubicBezTo>
                  <a:cubicBezTo>
                    <a:pt x="1350" y="7"/>
                    <a:pt x="1348" y="9"/>
                    <a:pt x="1345" y="9"/>
                  </a:cubicBezTo>
                  <a:lnTo>
                    <a:pt x="1287" y="9"/>
                  </a:lnTo>
                  <a:cubicBezTo>
                    <a:pt x="1285" y="9"/>
                    <a:pt x="1283" y="7"/>
                    <a:pt x="1283" y="4"/>
                  </a:cubicBezTo>
                  <a:cubicBezTo>
                    <a:pt x="1283" y="2"/>
                    <a:pt x="1285" y="0"/>
                    <a:pt x="1287" y="0"/>
                  </a:cubicBezTo>
                  <a:close/>
                  <a:moveTo>
                    <a:pt x="1379" y="0"/>
                  </a:moveTo>
                  <a:lnTo>
                    <a:pt x="1437" y="0"/>
                  </a:lnTo>
                  <a:cubicBezTo>
                    <a:pt x="1439" y="0"/>
                    <a:pt x="1441" y="2"/>
                    <a:pt x="1441" y="4"/>
                  </a:cubicBezTo>
                  <a:cubicBezTo>
                    <a:pt x="1441" y="7"/>
                    <a:pt x="1439" y="9"/>
                    <a:pt x="1437" y="9"/>
                  </a:cubicBezTo>
                  <a:lnTo>
                    <a:pt x="1379" y="9"/>
                  </a:lnTo>
                  <a:cubicBezTo>
                    <a:pt x="1376" y="9"/>
                    <a:pt x="1375" y="7"/>
                    <a:pt x="1375" y="4"/>
                  </a:cubicBezTo>
                  <a:cubicBezTo>
                    <a:pt x="1375" y="2"/>
                    <a:pt x="1376" y="0"/>
                    <a:pt x="1379" y="0"/>
                  </a:cubicBezTo>
                  <a:close/>
                  <a:moveTo>
                    <a:pt x="1470" y="0"/>
                  </a:moveTo>
                  <a:lnTo>
                    <a:pt x="1529" y="0"/>
                  </a:lnTo>
                  <a:cubicBezTo>
                    <a:pt x="1531" y="0"/>
                    <a:pt x="1533" y="2"/>
                    <a:pt x="1533" y="4"/>
                  </a:cubicBezTo>
                  <a:cubicBezTo>
                    <a:pt x="1533" y="7"/>
                    <a:pt x="1531" y="9"/>
                    <a:pt x="1529" y="9"/>
                  </a:cubicBezTo>
                  <a:lnTo>
                    <a:pt x="1470" y="9"/>
                  </a:lnTo>
                  <a:cubicBezTo>
                    <a:pt x="1468" y="9"/>
                    <a:pt x="1466" y="7"/>
                    <a:pt x="1466" y="4"/>
                  </a:cubicBezTo>
                  <a:cubicBezTo>
                    <a:pt x="1466" y="2"/>
                    <a:pt x="1468" y="0"/>
                    <a:pt x="1470" y="0"/>
                  </a:cubicBezTo>
                  <a:close/>
                  <a:moveTo>
                    <a:pt x="1562" y="0"/>
                  </a:moveTo>
                  <a:lnTo>
                    <a:pt x="1620" y="0"/>
                  </a:lnTo>
                  <a:cubicBezTo>
                    <a:pt x="1623" y="0"/>
                    <a:pt x="1625" y="2"/>
                    <a:pt x="1625" y="4"/>
                  </a:cubicBezTo>
                  <a:cubicBezTo>
                    <a:pt x="1625" y="7"/>
                    <a:pt x="1623" y="9"/>
                    <a:pt x="1620" y="9"/>
                  </a:cubicBezTo>
                  <a:lnTo>
                    <a:pt x="1562" y="9"/>
                  </a:lnTo>
                  <a:cubicBezTo>
                    <a:pt x="1560" y="9"/>
                    <a:pt x="1558" y="7"/>
                    <a:pt x="1558" y="4"/>
                  </a:cubicBezTo>
                  <a:cubicBezTo>
                    <a:pt x="1558" y="2"/>
                    <a:pt x="1560" y="0"/>
                    <a:pt x="1562" y="0"/>
                  </a:cubicBezTo>
                  <a:close/>
                  <a:moveTo>
                    <a:pt x="1654" y="0"/>
                  </a:moveTo>
                  <a:lnTo>
                    <a:pt x="1712" y="0"/>
                  </a:lnTo>
                  <a:cubicBezTo>
                    <a:pt x="1714" y="0"/>
                    <a:pt x="1716" y="2"/>
                    <a:pt x="1716" y="4"/>
                  </a:cubicBezTo>
                  <a:cubicBezTo>
                    <a:pt x="1716" y="7"/>
                    <a:pt x="1714" y="9"/>
                    <a:pt x="1712" y="9"/>
                  </a:cubicBezTo>
                  <a:lnTo>
                    <a:pt x="1654" y="9"/>
                  </a:lnTo>
                  <a:cubicBezTo>
                    <a:pt x="1651" y="9"/>
                    <a:pt x="1650" y="7"/>
                    <a:pt x="1650" y="4"/>
                  </a:cubicBezTo>
                  <a:cubicBezTo>
                    <a:pt x="1650" y="2"/>
                    <a:pt x="1651" y="0"/>
                    <a:pt x="1654" y="0"/>
                  </a:cubicBezTo>
                  <a:close/>
                  <a:moveTo>
                    <a:pt x="1745" y="0"/>
                  </a:moveTo>
                  <a:lnTo>
                    <a:pt x="1804" y="0"/>
                  </a:lnTo>
                  <a:cubicBezTo>
                    <a:pt x="1806" y="0"/>
                    <a:pt x="1808" y="2"/>
                    <a:pt x="1808" y="4"/>
                  </a:cubicBezTo>
                  <a:cubicBezTo>
                    <a:pt x="1808" y="7"/>
                    <a:pt x="1806" y="9"/>
                    <a:pt x="1804" y="9"/>
                  </a:cubicBezTo>
                  <a:lnTo>
                    <a:pt x="1745" y="9"/>
                  </a:lnTo>
                  <a:cubicBezTo>
                    <a:pt x="1743" y="9"/>
                    <a:pt x="1741" y="7"/>
                    <a:pt x="1741" y="4"/>
                  </a:cubicBezTo>
                  <a:cubicBezTo>
                    <a:pt x="1741" y="2"/>
                    <a:pt x="1743" y="0"/>
                    <a:pt x="1745" y="0"/>
                  </a:cubicBezTo>
                  <a:close/>
                  <a:moveTo>
                    <a:pt x="1837" y="0"/>
                  </a:moveTo>
                  <a:lnTo>
                    <a:pt x="1895" y="0"/>
                  </a:lnTo>
                  <a:cubicBezTo>
                    <a:pt x="1898" y="0"/>
                    <a:pt x="1900" y="2"/>
                    <a:pt x="1900" y="4"/>
                  </a:cubicBezTo>
                  <a:cubicBezTo>
                    <a:pt x="1900" y="7"/>
                    <a:pt x="1898" y="9"/>
                    <a:pt x="1895" y="9"/>
                  </a:cubicBezTo>
                  <a:lnTo>
                    <a:pt x="1837" y="9"/>
                  </a:lnTo>
                  <a:cubicBezTo>
                    <a:pt x="1835" y="9"/>
                    <a:pt x="1833" y="7"/>
                    <a:pt x="1833" y="4"/>
                  </a:cubicBezTo>
                  <a:cubicBezTo>
                    <a:pt x="1833" y="2"/>
                    <a:pt x="1835" y="0"/>
                    <a:pt x="1837" y="0"/>
                  </a:cubicBezTo>
                  <a:close/>
                  <a:moveTo>
                    <a:pt x="1929" y="0"/>
                  </a:moveTo>
                  <a:lnTo>
                    <a:pt x="1987" y="0"/>
                  </a:lnTo>
                  <a:cubicBezTo>
                    <a:pt x="1989" y="0"/>
                    <a:pt x="1991" y="2"/>
                    <a:pt x="1991" y="4"/>
                  </a:cubicBezTo>
                  <a:cubicBezTo>
                    <a:pt x="1991" y="7"/>
                    <a:pt x="1989" y="9"/>
                    <a:pt x="1987" y="9"/>
                  </a:cubicBezTo>
                  <a:lnTo>
                    <a:pt x="1929" y="9"/>
                  </a:lnTo>
                  <a:cubicBezTo>
                    <a:pt x="1926" y="9"/>
                    <a:pt x="1925" y="7"/>
                    <a:pt x="1925" y="4"/>
                  </a:cubicBezTo>
                  <a:cubicBezTo>
                    <a:pt x="1925" y="2"/>
                    <a:pt x="1926" y="0"/>
                    <a:pt x="1929" y="0"/>
                  </a:cubicBezTo>
                  <a:close/>
                  <a:moveTo>
                    <a:pt x="2020" y="0"/>
                  </a:moveTo>
                  <a:lnTo>
                    <a:pt x="2079" y="0"/>
                  </a:lnTo>
                  <a:cubicBezTo>
                    <a:pt x="2081" y="0"/>
                    <a:pt x="2083" y="2"/>
                    <a:pt x="2083" y="4"/>
                  </a:cubicBezTo>
                  <a:cubicBezTo>
                    <a:pt x="2083" y="7"/>
                    <a:pt x="2081" y="9"/>
                    <a:pt x="2079" y="9"/>
                  </a:cubicBezTo>
                  <a:lnTo>
                    <a:pt x="2020" y="9"/>
                  </a:lnTo>
                  <a:cubicBezTo>
                    <a:pt x="2018" y="9"/>
                    <a:pt x="2016" y="7"/>
                    <a:pt x="2016" y="4"/>
                  </a:cubicBezTo>
                  <a:cubicBezTo>
                    <a:pt x="2016" y="2"/>
                    <a:pt x="2018" y="0"/>
                    <a:pt x="2020" y="0"/>
                  </a:cubicBezTo>
                  <a:close/>
                  <a:moveTo>
                    <a:pt x="2112" y="0"/>
                  </a:moveTo>
                  <a:lnTo>
                    <a:pt x="2170" y="0"/>
                  </a:lnTo>
                  <a:cubicBezTo>
                    <a:pt x="2173" y="0"/>
                    <a:pt x="2175" y="2"/>
                    <a:pt x="2175" y="4"/>
                  </a:cubicBezTo>
                  <a:cubicBezTo>
                    <a:pt x="2175" y="7"/>
                    <a:pt x="2173" y="9"/>
                    <a:pt x="2170" y="9"/>
                  </a:cubicBezTo>
                  <a:lnTo>
                    <a:pt x="2112" y="9"/>
                  </a:lnTo>
                  <a:cubicBezTo>
                    <a:pt x="2110" y="9"/>
                    <a:pt x="2108" y="7"/>
                    <a:pt x="2108" y="4"/>
                  </a:cubicBezTo>
                  <a:cubicBezTo>
                    <a:pt x="2108" y="2"/>
                    <a:pt x="2110" y="0"/>
                    <a:pt x="2112" y="0"/>
                  </a:cubicBezTo>
                  <a:close/>
                  <a:moveTo>
                    <a:pt x="2204" y="0"/>
                  </a:moveTo>
                  <a:lnTo>
                    <a:pt x="2262" y="0"/>
                  </a:lnTo>
                  <a:cubicBezTo>
                    <a:pt x="2264" y="0"/>
                    <a:pt x="2266" y="2"/>
                    <a:pt x="2266" y="4"/>
                  </a:cubicBezTo>
                  <a:cubicBezTo>
                    <a:pt x="2266" y="7"/>
                    <a:pt x="2264" y="9"/>
                    <a:pt x="2262" y="9"/>
                  </a:cubicBezTo>
                  <a:lnTo>
                    <a:pt x="2204" y="9"/>
                  </a:lnTo>
                  <a:cubicBezTo>
                    <a:pt x="2201" y="9"/>
                    <a:pt x="2200" y="7"/>
                    <a:pt x="2200" y="4"/>
                  </a:cubicBezTo>
                  <a:cubicBezTo>
                    <a:pt x="2200" y="2"/>
                    <a:pt x="2201" y="0"/>
                    <a:pt x="2204" y="0"/>
                  </a:cubicBezTo>
                  <a:close/>
                  <a:moveTo>
                    <a:pt x="2295" y="0"/>
                  </a:moveTo>
                  <a:lnTo>
                    <a:pt x="2354" y="0"/>
                  </a:lnTo>
                  <a:cubicBezTo>
                    <a:pt x="2356" y="0"/>
                    <a:pt x="2358" y="2"/>
                    <a:pt x="2358" y="4"/>
                  </a:cubicBezTo>
                  <a:cubicBezTo>
                    <a:pt x="2358" y="7"/>
                    <a:pt x="2356" y="9"/>
                    <a:pt x="2354" y="9"/>
                  </a:cubicBezTo>
                  <a:lnTo>
                    <a:pt x="2295" y="9"/>
                  </a:lnTo>
                  <a:cubicBezTo>
                    <a:pt x="2293" y="9"/>
                    <a:pt x="2291" y="7"/>
                    <a:pt x="2291" y="4"/>
                  </a:cubicBezTo>
                  <a:cubicBezTo>
                    <a:pt x="2291" y="2"/>
                    <a:pt x="2293" y="0"/>
                    <a:pt x="2295" y="0"/>
                  </a:cubicBezTo>
                  <a:close/>
                  <a:moveTo>
                    <a:pt x="2387" y="0"/>
                  </a:moveTo>
                  <a:lnTo>
                    <a:pt x="2445" y="0"/>
                  </a:lnTo>
                  <a:cubicBezTo>
                    <a:pt x="2448" y="0"/>
                    <a:pt x="2450" y="2"/>
                    <a:pt x="2450" y="4"/>
                  </a:cubicBezTo>
                  <a:cubicBezTo>
                    <a:pt x="2450" y="7"/>
                    <a:pt x="2448" y="9"/>
                    <a:pt x="2445" y="9"/>
                  </a:cubicBezTo>
                  <a:lnTo>
                    <a:pt x="2387" y="9"/>
                  </a:lnTo>
                  <a:cubicBezTo>
                    <a:pt x="2385" y="9"/>
                    <a:pt x="2383" y="7"/>
                    <a:pt x="2383" y="4"/>
                  </a:cubicBezTo>
                  <a:cubicBezTo>
                    <a:pt x="2383" y="2"/>
                    <a:pt x="2385" y="0"/>
                    <a:pt x="2387" y="0"/>
                  </a:cubicBezTo>
                  <a:close/>
                  <a:moveTo>
                    <a:pt x="2479" y="0"/>
                  </a:moveTo>
                  <a:lnTo>
                    <a:pt x="2510" y="0"/>
                  </a:lnTo>
                  <a:cubicBezTo>
                    <a:pt x="2513" y="0"/>
                    <a:pt x="2515" y="2"/>
                    <a:pt x="2515" y="4"/>
                  </a:cubicBezTo>
                  <a:cubicBezTo>
                    <a:pt x="2515" y="7"/>
                    <a:pt x="2513" y="9"/>
                    <a:pt x="2510" y="9"/>
                  </a:cubicBezTo>
                  <a:lnTo>
                    <a:pt x="2479" y="9"/>
                  </a:lnTo>
                  <a:cubicBezTo>
                    <a:pt x="2477" y="9"/>
                    <a:pt x="2475" y="7"/>
                    <a:pt x="2475" y="4"/>
                  </a:cubicBezTo>
                  <a:cubicBezTo>
                    <a:pt x="2475" y="2"/>
                    <a:pt x="2477" y="0"/>
                    <a:pt x="2479" y="0"/>
                  </a:cubicBezTo>
                  <a:close/>
                </a:path>
              </a:pathLst>
            </a:custGeom>
            <a:solidFill>
              <a:srgbClr val="000000"/>
            </a:solidFill>
            <a:ln w="1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200" name="Freeform 1330"/>
            <p:cNvSpPr>
              <a:spLocks noEditPoints="1"/>
            </p:cNvSpPr>
            <p:nvPr/>
          </p:nvSpPr>
          <p:spPr bwMode="auto">
            <a:xfrm>
              <a:off x="3668" y="2894"/>
              <a:ext cx="536" cy="2"/>
            </a:xfrm>
            <a:custGeom>
              <a:avLst/>
              <a:gdLst>
                <a:gd name="T0" fmla="*/ 3 w 2515"/>
                <a:gd name="T1" fmla="*/ 0 h 9"/>
                <a:gd name="T2" fmla="*/ 4 w 2515"/>
                <a:gd name="T3" fmla="*/ 0 h 9"/>
                <a:gd name="T4" fmla="*/ 4 w 2515"/>
                <a:gd name="T5" fmla="*/ 0 h 9"/>
                <a:gd name="T6" fmla="*/ 11 w 2515"/>
                <a:gd name="T7" fmla="*/ 0 h 9"/>
                <a:gd name="T8" fmla="*/ 8 w 2515"/>
                <a:gd name="T9" fmla="*/ 0 h 9"/>
                <a:gd name="T10" fmla="*/ 16 w 2515"/>
                <a:gd name="T11" fmla="*/ 0 h 9"/>
                <a:gd name="T12" fmla="*/ 13 w 2515"/>
                <a:gd name="T13" fmla="*/ 0 h 9"/>
                <a:gd name="T14" fmla="*/ 19 w 2515"/>
                <a:gd name="T15" fmla="*/ 0 h 9"/>
                <a:gd name="T16" fmla="*/ 21 w 2515"/>
                <a:gd name="T17" fmla="*/ 0 h 9"/>
                <a:gd name="T18" fmla="*/ 21 w 2515"/>
                <a:gd name="T19" fmla="*/ 0 h 9"/>
                <a:gd name="T20" fmla="*/ 28 w 2515"/>
                <a:gd name="T21" fmla="*/ 0 h 9"/>
                <a:gd name="T22" fmla="*/ 25 w 2515"/>
                <a:gd name="T23" fmla="*/ 0 h 9"/>
                <a:gd name="T24" fmla="*/ 32 w 2515"/>
                <a:gd name="T25" fmla="*/ 0 h 9"/>
                <a:gd name="T26" fmla="*/ 29 w 2515"/>
                <a:gd name="T27" fmla="*/ 0 h 9"/>
                <a:gd name="T28" fmla="*/ 36 w 2515"/>
                <a:gd name="T29" fmla="*/ 0 h 9"/>
                <a:gd name="T30" fmla="*/ 38 w 2515"/>
                <a:gd name="T31" fmla="*/ 0 h 9"/>
                <a:gd name="T32" fmla="*/ 38 w 2515"/>
                <a:gd name="T33" fmla="*/ 0 h 9"/>
                <a:gd name="T34" fmla="*/ 45 w 2515"/>
                <a:gd name="T35" fmla="*/ 0 h 9"/>
                <a:gd name="T36" fmla="*/ 42 w 2515"/>
                <a:gd name="T37" fmla="*/ 0 h 9"/>
                <a:gd name="T38" fmla="*/ 49 w 2515"/>
                <a:gd name="T39" fmla="*/ 0 h 9"/>
                <a:gd name="T40" fmla="*/ 46 w 2515"/>
                <a:gd name="T41" fmla="*/ 0 h 9"/>
                <a:gd name="T42" fmla="*/ 53 w 2515"/>
                <a:gd name="T43" fmla="*/ 0 h 9"/>
                <a:gd name="T44" fmla="*/ 54 w 2515"/>
                <a:gd name="T45" fmla="*/ 0 h 9"/>
                <a:gd name="T46" fmla="*/ 54 w 2515"/>
                <a:gd name="T47" fmla="*/ 0 h 9"/>
                <a:gd name="T48" fmla="*/ 61 w 2515"/>
                <a:gd name="T49" fmla="*/ 0 h 9"/>
                <a:gd name="T50" fmla="*/ 58 w 2515"/>
                <a:gd name="T51" fmla="*/ 0 h 9"/>
                <a:gd name="T52" fmla="*/ 65 w 2515"/>
                <a:gd name="T53" fmla="*/ 0 h 9"/>
                <a:gd name="T54" fmla="*/ 63 w 2515"/>
                <a:gd name="T55" fmla="*/ 0 h 9"/>
                <a:gd name="T56" fmla="*/ 69 w 2515"/>
                <a:gd name="T57" fmla="*/ 0 h 9"/>
                <a:gd name="T58" fmla="*/ 71 w 2515"/>
                <a:gd name="T59" fmla="*/ 0 h 9"/>
                <a:gd name="T60" fmla="*/ 71 w 2515"/>
                <a:gd name="T61" fmla="*/ 0 h 9"/>
                <a:gd name="T62" fmla="*/ 78 w 2515"/>
                <a:gd name="T63" fmla="*/ 0 h 9"/>
                <a:gd name="T64" fmla="*/ 75 w 2515"/>
                <a:gd name="T65" fmla="*/ 0 h 9"/>
                <a:gd name="T66" fmla="*/ 82 w 2515"/>
                <a:gd name="T67" fmla="*/ 0 h 9"/>
                <a:gd name="T68" fmla="*/ 79 w 2515"/>
                <a:gd name="T69" fmla="*/ 0 h 9"/>
                <a:gd name="T70" fmla="*/ 86 w 2515"/>
                <a:gd name="T71" fmla="*/ 0 h 9"/>
                <a:gd name="T72" fmla="*/ 88 w 2515"/>
                <a:gd name="T73" fmla="*/ 0 h 9"/>
                <a:gd name="T74" fmla="*/ 88 w 2515"/>
                <a:gd name="T75" fmla="*/ 0 h 9"/>
                <a:gd name="T76" fmla="*/ 94 w 2515"/>
                <a:gd name="T77" fmla="*/ 0 h 9"/>
                <a:gd name="T78" fmla="*/ 92 w 2515"/>
                <a:gd name="T79" fmla="*/ 0 h 9"/>
                <a:gd name="T80" fmla="*/ 99 w 2515"/>
                <a:gd name="T81" fmla="*/ 0 h 9"/>
                <a:gd name="T82" fmla="*/ 96 w 2515"/>
                <a:gd name="T83" fmla="*/ 0 h 9"/>
                <a:gd name="T84" fmla="*/ 103 w 2515"/>
                <a:gd name="T85" fmla="*/ 0 h 9"/>
                <a:gd name="T86" fmla="*/ 104 w 2515"/>
                <a:gd name="T87" fmla="*/ 0 h 9"/>
                <a:gd name="T88" fmla="*/ 104 w 2515"/>
                <a:gd name="T89" fmla="*/ 0 h 9"/>
                <a:gd name="T90" fmla="*/ 111 w 2515"/>
                <a:gd name="T91" fmla="*/ 0 h 9"/>
                <a:gd name="T92" fmla="*/ 108 w 2515"/>
                <a:gd name="T93" fmla="*/ 0 h 9"/>
                <a:gd name="T94" fmla="*/ 114 w 2515"/>
                <a:gd name="T95" fmla="*/ 0 h 9"/>
                <a:gd name="T96" fmla="*/ 113 w 2515"/>
                <a:gd name="T97" fmla="*/ 0 h 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2515" h="9">
                  <a:moveTo>
                    <a:pt x="4" y="0"/>
                  </a:moveTo>
                  <a:lnTo>
                    <a:pt x="62" y="0"/>
                  </a:lnTo>
                  <a:cubicBezTo>
                    <a:pt x="64" y="0"/>
                    <a:pt x="66" y="2"/>
                    <a:pt x="66" y="4"/>
                  </a:cubicBezTo>
                  <a:cubicBezTo>
                    <a:pt x="66" y="7"/>
                    <a:pt x="64" y="9"/>
                    <a:pt x="62" y="9"/>
                  </a:cubicBezTo>
                  <a:lnTo>
                    <a:pt x="4" y="9"/>
                  </a:lnTo>
                  <a:cubicBezTo>
                    <a:pt x="2" y="9"/>
                    <a:pt x="0" y="7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lose/>
                  <a:moveTo>
                    <a:pt x="95" y="0"/>
                  </a:moveTo>
                  <a:lnTo>
                    <a:pt x="154" y="0"/>
                  </a:lnTo>
                  <a:cubicBezTo>
                    <a:pt x="156" y="0"/>
                    <a:pt x="158" y="2"/>
                    <a:pt x="158" y="4"/>
                  </a:cubicBezTo>
                  <a:cubicBezTo>
                    <a:pt x="158" y="7"/>
                    <a:pt x="156" y="9"/>
                    <a:pt x="154" y="9"/>
                  </a:cubicBezTo>
                  <a:lnTo>
                    <a:pt x="95" y="9"/>
                  </a:lnTo>
                  <a:cubicBezTo>
                    <a:pt x="93" y="9"/>
                    <a:pt x="91" y="7"/>
                    <a:pt x="91" y="4"/>
                  </a:cubicBezTo>
                  <a:cubicBezTo>
                    <a:pt x="91" y="2"/>
                    <a:pt x="93" y="0"/>
                    <a:pt x="95" y="0"/>
                  </a:cubicBezTo>
                  <a:close/>
                  <a:moveTo>
                    <a:pt x="187" y="0"/>
                  </a:moveTo>
                  <a:lnTo>
                    <a:pt x="245" y="0"/>
                  </a:lnTo>
                  <a:cubicBezTo>
                    <a:pt x="248" y="0"/>
                    <a:pt x="250" y="2"/>
                    <a:pt x="250" y="4"/>
                  </a:cubicBezTo>
                  <a:cubicBezTo>
                    <a:pt x="250" y="7"/>
                    <a:pt x="248" y="9"/>
                    <a:pt x="245" y="9"/>
                  </a:cubicBezTo>
                  <a:lnTo>
                    <a:pt x="187" y="9"/>
                  </a:lnTo>
                  <a:cubicBezTo>
                    <a:pt x="185" y="9"/>
                    <a:pt x="183" y="7"/>
                    <a:pt x="183" y="4"/>
                  </a:cubicBezTo>
                  <a:cubicBezTo>
                    <a:pt x="183" y="2"/>
                    <a:pt x="185" y="0"/>
                    <a:pt x="187" y="0"/>
                  </a:cubicBezTo>
                  <a:close/>
                  <a:moveTo>
                    <a:pt x="279" y="0"/>
                  </a:moveTo>
                  <a:lnTo>
                    <a:pt x="337" y="0"/>
                  </a:lnTo>
                  <a:cubicBezTo>
                    <a:pt x="339" y="0"/>
                    <a:pt x="341" y="2"/>
                    <a:pt x="341" y="4"/>
                  </a:cubicBezTo>
                  <a:cubicBezTo>
                    <a:pt x="341" y="7"/>
                    <a:pt x="339" y="9"/>
                    <a:pt x="337" y="9"/>
                  </a:cubicBezTo>
                  <a:lnTo>
                    <a:pt x="279" y="9"/>
                  </a:lnTo>
                  <a:cubicBezTo>
                    <a:pt x="276" y="9"/>
                    <a:pt x="275" y="7"/>
                    <a:pt x="275" y="4"/>
                  </a:cubicBezTo>
                  <a:cubicBezTo>
                    <a:pt x="275" y="2"/>
                    <a:pt x="276" y="0"/>
                    <a:pt x="279" y="0"/>
                  </a:cubicBezTo>
                  <a:close/>
                  <a:moveTo>
                    <a:pt x="370" y="0"/>
                  </a:moveTo>
                  <a:lnTo>
                    <a:pt x="429" y="0"/>
                  </a:lnTo>
                  <a:cubicBezTo>
                    <a:pt x="431" y="0"/>
                    <a:pt x="433" y="2"/>
                    <a:pt x="433" y="4"/>
                  </a:cubicBezTo>
                  <a:cubicBezTo>
                    <a:pt x="433" y="7"/>
                    <a:pt x="431" y="9"/>
                    <a:pt x="429" y="9"/>
                  </a:cubicBezTo>
                  <a:lnTo>
                    <a:pt x="370" y="9"/>
                  </a:lnTo>
                  <a:cubicBezTo>
                    <a:pt x="368" y="9"/>
                    <a:pt x="366" y="7"/>
                    <a:pt x="366" y="4"/>
                  </a:cubicBezTo>
                  <a:cubicBezTo>
                    <a:pt x="366" y="2"/>
                    <a:pt x="368" y="0"/>
                    <a:pt x="370" y="0"/>
                  </a:cubicBezTo>
                  <a:close/>
                  <a:moveTo>
                    <a:pt x="462" y="0"/>
                  </a:moveTo>
                  <a:lnTo>
                    <a:pt x="520" y="0"/>
                  </a:lnTo>
                  <a:cubicBezTo>
                    <a:pt x="523" y="0"/>
                    <a:pt x="525" y="2"/>
                    <a:pt x="525" y="4"/>
                  </a:cubicBezTo>
                  <a:cubicBezTo>
                    <a:pt x="525" y="7"/>
                    <a:pt x="523" y="9"/>
                    <a:pt x="520" y="9"/>
                  </a:cubicBezTo>
                  <a:lnTo>
                    <a:pt x="462" y="9"/>
                  </a:lnTo>
                  <a:cubicBezTo>
                    <a:pt x="460" y="9"/>
                    <a:pt x="458" y="7"/>
                    <a:pt x="458" y="4"/>
                  </a:cubicBezTo>
                  <a:cubicBezTo>
                    <a:pt x="458" y="2"/>
                    <a:pt x="460" y="0"/>
                    <a:pt x="462" y="0"/>
                  </a:cubicBezTo>
                  <a:close/>
                  <a:moveTo>
                    <a:pt x="554" y="0"/>
                  </a:moveTo>
                  <a:lnTo>
                    <a:pt x="612" y="0"/>
                  </a:lnTo>
                  <a:cubicBezTo>
                    <a:pt x="614" y="0"/>
                    <a:pt x="616" y="2"/>
                    <a:pt x="616" y="4"/>
                  </a:cubicBezTo>
                  <a:cubicBezTo>
                    <a:pt x="616" y="7"/>
                    <a:pt x="614" y="9"/>
                    <a:pt x="612" y="9"/>
                  </a:cubicBezTo>
                  <a:lnTo>
                    <a:pt x="554" y="9"/>
                  </a:lnTo>
                  <a:cubicBezTo>
                    <a:pt x="551" y="9"/>
                    <a:pt x="550" y="7"/>
                    <a:pt x="550" y="4"/>
                  </a:cubicBezTo>
                  <a:cubicBezTo>
                    <a:pt x="550" y="2"/>
                    <a:pt x="551" y="0"/>
                    <a:pt x="554" y="0"/>
                  </a:cubicBezTo>
                  <a:close/>
                  <a:moveTo>
                    <a:pt x="645" y="0"/>
                  </a:moveTo>
                  <a:lnTo>
                    <a:pt x="704" y="0"/>
                  </a:lnTo>
                  <a:cubicBezTo>
                    <a:pt x="706" y="0"/>
                    <a:pt x="708" y="2"/>
                    <a:pt x="708" y="4"/>
                  </a:cubicBezTo>
                  <a:cubicBezTo>
                    <a:pt x="708" y="7"/>
                    <a:pt x="706" y="9"/>
                    <a:pt x="704" y="9"/>
                  </a:cubicBezTo>
                  <a:lnTo>
                    <a:pt x="645" y="9"/>
                  </a:lnTo>
                  <a:cubicBezTo>
                    <a:pt x="643" y="9"/>
                    <a:pt x="641" y="7"/>
                    <a:pt x="641" y="4"/>
                  </a:cubicBezTo>
                  <a:cubicBezTo>
                    <a:pt x="641" y="2"/>
                    <a:pt x="643" y="0"/>
                    <a:pt x="645" y="0"/>
                  </a:cubicBezTo>
                  <a:close/>
                  <a:moveTo>
                    <a:pt x="737" y="0"/>
                  </a:moveTo>
                  <a:lnTo>
                    <a:pt x="795" y="0"/>
                  </a:lnTo>
                  <a:cubicBezTo>
                    <a:pt x="798" y="0"/>
                    <a:pt x="800" y="2"/>
                    <a:pt x="800" y="4"/>
                  </a:cubicBezTo>
                  <a:cubicBezTo>
                    <a:pt x="800" y="7"/>
                    <a:pt x="798" y="9"/>
                    <a:pt x="795" y="9"/>
                  </a:cubicBezTo>
                  <a:lnTo>
                    <a:pt x="737" y="9"/>
                  </a:lnTo>
                  <a:cubicBezTo>
                    <a:pt x="735" y="9"/>
                    <a:pt x="733" y="7"/>
                    <a:pt x="733" y="4"/>
                  </a:cubicBezTo>
                  <a:cubicBezTo>
                    <a:pt x="733" y="2"/>
                    <a:pt x="735" y="0"/>
                    <a:pt x="737" y="0"/>
                  </a:cubicBezTo>
                  <a:close/>
                  <a:moveTo>
                    <a:pt x="829" y="0"/>
                  </a:moveTo>
                  <a:lnTo>
                    <a:pt x="887" y="0"/>
                  </a:lnTo>
                  <a:cubicBezTo>
                    <a:pt x="889" y="0"/>
                    <a:pt x="891" y="2"/>
                    <a:pt x="891" y="4"/>
                  </a:cubicBezTo>
                  <a:cubicBezTo>
                    <a:pt x="891" y="7"/>
                    <a:pt x="889" y="9"/>
                    <a:pt x="887" y="9"/>
                  </a:cubicBezTo>
                  <a:lnTo>
                    <a:pt x="829" y="9"/>
                  </a:lnTo>
                  <a:cubicBezTo>
                    <a:pt x="826" y="9"/>
                    <a:pt x="825" y="7"/>
                    <a:pt x="825" y="4"/>
                  </a:cubicBezTo>
                  <a:cubicBezTo>
                    <a:pt x="825" y="2"/>
                    <a:pt x="826" y="0"/>
                    <a:pt x="829" y="0"/>
                  </a:cubicBezTo>
                  <a:close/>
                  <a:moveTo>
                    <a:pt x="920" y="0"/>
                  </a:moveTo>
                  <a:lnTo>
                    <a:pt x="979" y="0"/>
                  </a:lnTo>
                  <a:cubicBezTo>
                    <a:pt x="981" y="0"/>
                    <a:pt x="983" y="2"/>
                    <a:pt x="983" y="4"/>
                  </a:cubicBezTo>
                  <a:cubicBezTo>
                    <a:pt x="983" y="7"/>
                    <a:pt x="981" y="9"/>
                    <a:pt x="979" y="9"/>
                  </a:cubicBezTo>
                  <a:lnTo>
                    <a:pt x="920" y="9"/>
                  </a:lnTo>
                  <a:cubicBezTo>
                    <a:pt x="918" y="9"/>
                    <a:pt x="916" y="7"/>
                    <a:pt x="916" y="4"/>
                  </a:cubicBezTo>
                  <a:cubicBezTo>
                    <a:pt x="916" y="2"/>
                    <a:pt x="918" y="0"/>
                    <a:pt x="920" y="0"/>
                  </a:cubicBezTo>
                  <a:close/>
                  <a:moveTo>
                    <a:pt x="1012" y="0"/>
                  </a:moveTo>
                  <a:lnTo>
                    <a:pt x="1070" y="0"/>
                  </a:lnTo>
                  <a:cubicBezTo>
                    <a:pt x="1073" y="0"/>
                    <a:pt x="1075" y="2"/>
                    <a:pt x="1075" y="4"/>
                  </a:cubicBezTo>
                  <a:cubicBezTo>
                    <a:pt x="1075" y="7"/>
                    <a:pt x="1073" y="9"/>
                    <a:pt x="1070" y="9"/>
                  </a:cubicBezTo>
                  <a:lnTo>
                    <a:pt x="1012" y="9"/>
                  </a:lnTo>
                  <a:cubicBezTo>
                    <a:pt x="1010" y="9"/>
                    <a:pt x="1008" y="7"/>
                    <a:pt x="1008" y="4"/>
                  </a:cubicBezTo>
                  <a:cubicBezTo>
                    <a:pt x="1008" y="2"/>
                    <a:pt x="1010" y="0"/>
                    <a:pt x="1012" y="0"/>
                  </a:cubicBezTo>
                  <a:close/>
                  <a:moveTo>
                    <a:pt x="1104" y="0"/>
                  </a:moveTo>
                  <a:lnTo>
                    <a:pt x="1162" y="0"/>
                  </a:lnTo>
                  <a:cubicBezTo>
                    <a:pt x="1164" y="0"/>
                    <a:pt x="1166" y="2"/>
                    <a:pt x="1166" y="4"/>
                  </a:cubicBezTo>
                  <a:cubicBezTo>
                    <a:pt x="1166" y="7"/>
                    <a:pt x="1164" y="9"/>
                    <a:pt x="1162" y="9"/>
                  </a:cubicBezTo>
                  <a:lnTo>
                    <a:pt x="1104" y="9"/>
                  </a:lnTo>
                  <a:cubicBezTo>
                    <a:pt x="1101" y="9"/>
                    <a:pt x="1100" y="7"/>
                    <a:pt x="1100" y="4"/>
                  </a:cubicBezTo>
                  <a:cubicBezTo>
                    <a:pt x="1100" y="2"/>
                    <a:pt x="1101" y="0"/>
                    <a:pt x="1104" y="0"/>
                  </a:cubicBezTo>
                  <a:close/>
                  <a:moveTo>
                    <a:pt x="1195" y="0"/>
                  </a:moveTo>
                  <a:lnTo>
                    <a:pt x="1254" y="0"/>
                  </a:lnTo>
                  <a:cubicBezTo>
                    <a:pt x="1256" y="0"/>
                    <a:pt x="1258" y="2"/>
                    <a:pt x="1258" y="4"/>
                  </a:cubicBezTo>
                  <a:cubicBezTo>
                    <a:pt x="1258" y="7"/>
                    <a:pt x="1256" y="9"/>
                    <a:pt x="1254" y="9"/>
                  </a:cubicBezTo>
                  <a:lnTo>
                    <a:pt x="1195" y="9"/>
                  </a:lnTo>
                  <a:cubicBezTo>
                    <a:pt x="1193" y="9"/>
                    <a:pt x="1191" y="7"/>
                    <a:pt x="1191" y="4"/>
                  </a:cubicBezTo>
                  <a:cubicBezTo>
                    <a:pt x="1191" y="2"/>
                    <a:pt x="1193" y="0"/>
                    <a:pt x="1195" y="0"/>
                  </a:cubicBezTo>
                  <a:close/>
                  <a:moveTo>
                    <a:pt x="1287" y="0"/>
                  </a:moveTo>
                  <a:lnTo>
                    <a:pt x="1345" y="0"/>
                  </a:lnTo>
                  <a:cubicBezTo>
                    <a:pt x="1348" y="0"/>
                    <a:pt x="1350" y="2"/>
                    <a:pt x="1350" y="4"/>
                  </a:cubicBezTo>
                  <a:cubicBezTo>
                    <a:pt x="1350" y="7"/>
                    <a:pt x="1348" y="9"/>
                    <a:pt x="1345" y="9"/>
                  </a:cubicBezTo>
                  <a:lnTo>
                    <a:pt x="1287" y="9"/>
                  </a:lnTo>
                  <a:cubicBezTo>
                    <a:pt x="1285" y="9"/>
                    <a:pt x="1283" y="7"/>
                    <a:pt x="1283" y="4"/>
                  </a:cubicBezTo>
                  <a:cubicBezTo>
                    <a:pt x="1283" y="2"/>
                    <a:pt x="1285" y="0"/>
                    <a:pt x="1287" y="0"/>
                  </a:cubicBezTo>
                  <a:close/>
                  <a:moveTo>
                    <a:pt x="1379" y="0"/>
                  </a:moveTo>
                  <a:lnTo>
                    <a:pt x="1437" y="0"/>
                  </a:lnTo>
                  <a:cubicBezTo>
                    <a:pt x="1439" y="0"/>
                    <a:pt x="1441" y="2"/>
                    <a:pt x="1441" y="4"/>
                  </a:cubicBezTo>
                  <a:cubicBezTo>
                    <a:pt x="1441" y="7"/>
                    <a:pt x="1439" y="9"/>
                    <a:pt x="1437" y="9"/>
                  </a:cubicBezTo>
                  <a:lnTo>
                    <a:pt x="1379" y="9"/>
                  </a:lnTo>
                  <a:cubicBezTo>
                    <a:pt x="1376" y="9"/>
                    <a:pt x="1375" y="7"/>
                    <a:pt x="1375" y="4"/>
                  </a:cubicBezTo>
                  <a:cubicBezTo>
                    <a:pt x="1375" y="2"/>
                    <a:pt x="1376" y="0"/>
                    <a:pt x="1379" y="0"/>
                  </a:cubicBezTo>
                  <a:close/>
                  <a:moveTo>
                    <a:pt x="1470" y="0"/>
                  </a:moveTo>
                  <a:lnTo>
                    <a:pt x="1529" y="0"/>
                  </a:lnTo>
                  <a:cubicBezTo>
                    <a:pt x="1531" y="0"/>
                    <a:pt x="1533" y="2"/>
                    <a:pt x="1533" y="4"/>
                  </a:cubicBezTo>
                  <a:cubicBezTo>
                    <a:pt x="1533" y="7"/>
                    <a:pt x="1531" y="9"/>
                    <a:pt x="1529" y="9"/>
                  </a:cubicBezTo>
                  <a:lnTo>
                    <a:pt x="1470" y="9"/>
                  </a:lnTo>
                  <a:cubicBezTo>
                    <a:pt x="1468" y="9"/>
                    <a:pt x="1466" y="7"/>
                    <a:pt x="1466" y="4"/>
                  </a:cubicBezTo>
                  <a:cubicBezTo>
                    <a:pt x="1466" y="2"/>
                    <a:pt x="1468" y="0"/>
                    <a:pt x="1470" y="0"/>
                  </a:cubicBezTo>
                  <a:close/>
                  <a:moveTo>
                    <a:pt x="1562" y="0"/>
                  </a:moveTo>
                  <a:lnTo>
                    <a:pt x="1620" y="0"/>
                  </a:lnTo>
                  <a:cubicBezTo>
                    <a:pt x="1623" y="0"/>
                    <a:pt x="1625" y="2"/>
                    <a:pt x="1625" y="4"/>
                  </a:cubicBezTo>
                  <a:cubicBezTo>
                    <a:pt x="1625" y="7"/>
                    <a:pt x="1623" y="9"/>
                    <a:pt x="1620" y="9"/>
                  </a:cubicBezTo>
                  <a:lnTo>
                    <a:pt x="1562" y="9"/>
                  </a:lnTo>
                  <a:cubicBezTo>
                    <a:pt x="1560" y="9"/>
                    <a:pt x="1558" y="7"/>
                    <a:pt x="1558" y="4"/>
                  </a:cubicBezTo>
                  <a:cubicBezTo>
                    <a:pt x="1558" y="2"/>
                    <a:pt x="1560" y="0"/>
                    <a:pt x="1562" y="0"/>
                  </a:cubicBezTo>
                  <a:close/>
                  <a:moveTo>
                    <a:pt x="1654" y="0"/>
                  </a:moveTo>
                  <a:lnTo>
                    <a:pt x="1712" y="0"/>
                  </a:lnTo>
                  <a:cubicBezTo>
                    <a:pt x="1714" y="0"/>
                    <a:pt x="1716" y="2"/>
                    <a:pt x="1716" y="4"/>
                  </a:cubicBezTo>
                  <a:cubicBezTo>
                    <a:pt x="1716" y="7"/>
                    <a:pt x="1714" y="9"/>
                    <a:pt x="1712" y="9"/>
                  </a:cubicBezTo>
                  <a:lnTo>
                    <a:pt x="1654" y="9"/>
                  </a:lnTo>
                  <a:cubicBezTo>
                    <a:pt x="1651" y="9"/>
                    <a:pt x="1650" y="7"/>
                    <a:pt x="1650" y="4"/>
                  </a:cubicBezTo>
                  <a:cubicBezTo>
                    <a:pt x="1650" y="2"/>
                    <a:pt x="1651" y="0"/>
                    <a:pt x="1654" y="0"/>
                  </a:cubicBezTo>
                  <a:close/>
                  <a:moveTo>
                    <a:pt x="1745" y="0"/>
                  </a:moveTo>
                  <a:lnTo>
                    <a:pt x="1804" y="0"/>
                  </a:lnTo>
                  <a:cubicBezTo>
                    <a:pt x="1806" y="0"/>
                    <a:pt x="1808" y="2"/>
                    <a:pt x="1808" y="4"/>
                  </a:cubicBezTo>
                  <a:cubicBezTo>
                    <a:pt x="1808" y="7"/>
                    <a:pt x="1806" y="9"/>
                    <a:pt x="1804" y="9"/>
                  </a:cubicBezTo>
                  <a:lnTo>
                    <a:pt x="1745" y="9"/>
                  </a:lnTo>
                  <a:cubicBezTo>
                    <a:pt x="1743" y="9"/>
                    <a:pt x="1741" y="7"/>
                    <a:pt x="1741" y="4"/>
                  </a:cubicBezTo>
                  <a:cubicBezTo>
                    <a:pt x="1741" y="2"/>
                    <a:pt x="1743" y="0"/>
                    <a:pt x="1745" y="0"/>
                  </a:cubicBezTo>
                  <a:close/>
                  <a:moveTo>
                    <a:pt x="1837" y="0"/>
                  </a:moveTo>
                  <a:lnTo>
                    <a:pt x="1895" y="0"/>
                  </a:lnTo>
                  <a:cubicBezTo>
                    <a:pt x="1898" y="0"/>
                    <a:pt x="1900" y="2"/>
                    <a:pt x="1900" y="4"/>
                  </a:cubicBezTo>
                  <a:cubicBezTo>
                    <a:pt x="1900" y="7"/>
                    <a:pt x="1898" y="9"/>
                    <a:pt x="1895" y="9"/>
                  </a:cubicBezTo>
                  <a:lnTo>
                    <a:pt x="1837" y="9"/>
                  </a:lnTo>
                  <a:cubicBezTo>
                    <a:pt x="1835" y="9"/>
                    <a:pt x="1833" y="7"/>
                    <a:pt x="1833" y="4"/>
                  </a:cubicBezTo>
                  <a:cubicBezTo>
                    <a:pt x="1833" y="2"/>
                    <a:pt x="1835" y="0"/>
                    <a:pt x="1837" y="0"/>
                  </a:cubicBezTo>
                  <a:close/>
                  <a:moveTo>
                    <a:pt x="1929" y="0"/>
                  </a:moveTo>
                  <a:lnTo>
                    <a:pt x="1987" y="0"/>
                  </a:lnTo>
                  <a:cubicBezTo>
                    <a:pt x="1989" y="0"/>
                    <a:pt x="1991" y="2"/>
                    <a:pt x="1991" y="4"/>
                  </a:cubicBezTo>
                  <a:cubicBezTo>
                    <a:pt x="1991" y="7"/>
                    <a:pt x="1989" y="9"/>
                    <a:pt x="1987" y="9"/>
                  </a:cubicBezTo>
                  <a:lnTo>
                    <a:pt x="1929" y="9"/>
                  </a:lnTo>
                  <a:cubicBezTo>
                    <a:pt x="1926" y="9"/>
                    <a:pt x="1925" y="7"/>
                    <a:pt x="1925" y="4"/>
                  </a:cubicBezTo>
                  <a:cubicBezTo>
                    <a:pt x="1925" y="2"/>
                    <a:pt x="1926" y="0"/>
                    <a:pt x="1929" y="0"/>
                  </a:cubicBezTo>
                  <a:close/>
                  <a:moveTo>
                    <a:pt x="2020" y="0"/>
                  </a:moveTo>
                  <a:lnTo>
                    <a:pt x="2079" y="0"/>
                  </a:lnTo>
                  <a:cubicBezTo>
                    <a:pt x="2081" y="0"/>
                    <a:pt x="2083" y="2"/>
                    <a:pt x="2083" y="4"/>
                  </a:cubicBezTo>
                  <a:cubicBezTo>
                    <a:pt x="2083" y="7"/>
                    <a:pt x="2081" y="9"/>
                    <a:pt x="2079" y="9"/>
                  </a:cubicBezTo>
                  <a:lnTo>
                    <a:pt x="2020" y="9"/>
                  </a:lnTo>
                  <a:cubicBezTo>
                    <a:pt x="2018" y="9"/>
                    <a:pt x="2016" y="7"/>
                    <a:pt x="2016" y="4"/>
                  </a:cubicBezTo>
                  <a:cubicBezTo>
                    <a:pt x="2016" y="2"/>
                    <a:pt x="2018" y="0"/>
                    <a:pt x="2020" y="0"/>
                  </a:cubicBezTo>
                  <a:close/>
                  <a:moveTo>
                    <a:pt x="2112" y="0"/>
                  </a:moveTo>
                  <a:lnTo>
                    <a:pt x="2170" y="0"/>
                  </a:lnTo>
                  <a:cubicBezTo>
                    <a:pt x="2173" y="0"/>
                    <a:pt x="2175" y="2"/>
                    <a:pt x="2175" y="4"/>
                  </a:cubicBezTo>
                  <a:cubicBezTo>
                    <a:pt x="2175" y="7"/>
                    <a:pt x="2173" y="9"/>
                    <a:pt x="2170" y="9"/>
                  </a:cubicBezTo>
                  <a:lnTo>
                    <a:pt x="2112" y="9"/>
                  </a:lnTo>
                  <a:cubicBezTo>
                    <a:pt x="2110" y="9"/>
                    <a:pt x="2108" y="7"/>
                    <a:pt x="2108" y="4"/>
                  </a:cubicBezTo>
                  <a:cubicBezTo>
                    <a:pt x="2108" y="2"/>
                    <a:pt x="2110" y="0"/>
                    <a:pt x="2112" y="0"/>
                  </a:cubicBezTo>
                  <a:close/>
                  <a:moveTo>
                    <a:pt x="2204" y="0"/>
                  </a:moveTo>
                  <a:lnTo>
                    <a:pt x="2262" y="0"/>
                  </a:lnTo>
                  <a:cubicBezTo>
                    <a:pt x="2264" y="0"/>
                    <a:pt x="2266" y="2"/>
                    <a:pt x="2266" y="4"/>
                  </a:cubicBezTo>
                  <a:cubicBezTo>
                    <a:pt x="2266" y="7"/>
                    <a:pt x="2264" y="9"/>
                    <a:pt x="2262" y="9"/>
                  </a:cubicBezTo>
                  <a:lnTo>
                    <a:pt x="2204" y="9"/>
                  </a:lnTo>
                  <a:cubicBezTo>
                    <a:pt x="2201" y="9"/>
                    <a:pt x="2200" y="7"/>
                    <a:pt x="2200" y="4"/>
                  </a:cubicBezTo>
                  <a:cubicBezTo>
                    <a:pt x="2200" y="2"/>
                    <a:pt x="2201" y="0"/>
                    <a:pt x="2204" y="0"/>
                  </a:cubicBezTo>
                  <a:close/>
                  <a:moveTo>
                    <a:pt x="2295" y="0"/>
                  </a:moveTo>
                  <a:lnTo>
                    <a:pt x="2354" y="0"/>
                  </a:lnTo>
                  <a:cubicBezTo>
                    <a:pt x="2356" y="0"/>
                    <a:pt x="2358" y="2"/>
                    <a:pt x="2358" y="4"/>
                  </a:cubicBezTo>
                  <a:cubicBezTo>
                    <a:pt x="2358" y="7"/>
                    <a:pt x="2356" y="9"/>
                    <a:pt x="2354" y="9"/>
                  </a:cubicBezTo>
                  <a:lnTo>
                    <a:pt x="2295" y="9"/>
                  </a:lnTo>
                  <a:cubicBezTo>
                    <a:pt x="2293" y="9"/>
                    <a:pt x="2291" y="7"/>
                    <a:pt x="2291" y="4"/>
                  </a:cubicBezTo>
                  <a:cubicBezTo>
                    <a:pt x="2291" y="2"/>
                    <a:pt x="2293" y="0"/>
                    <a:pt x="2295" y="0"/>
                  </a:cubicBezTo>
                  <a:close/>
                  <a:moveTo>
                    <a:pt x="2387" y="0"/>
                  </a:moveTo>
                  <a:lnTo>
                    <a:pt x="2445" y="0"/>
                  </a:lnTo>
                  <a:cubicBezTo>
                    <a:pt x="2448" y="0"/>
                    <a:pt x="2450" y="2"/>
                    <a:pt x="2450" y="4"/>
                  </a:cubicBezTo>
                  <a:cubicBezTo>
                    <a:pt x="2450" y="7"/>
                    <a:pt x="2448" y="9"/>
                    <a:pt x="2445" y="9"/>
                  </a:cubicBezTo>
                  <a:lnTo>
                    <a:pt x="2387" y="9"/>
                  </a:lnTo>
                  <a:cubicBezTo>
                    <a:pt x="2385" y="9"/>
                    <a:pt x="2383" y="7"/>
                    <a:pt x="2383" y="4"/>
                  </a:cubicBezTo>
                  <a:cubicBezTo>
                    <a:pt x="2383" y="2"/>
                    <a:pt x="2385" y="0"/>
                    <a:pt x="2387" y="0"/>
                  </a:cubicBezTo>
                  <a:close/>
                  <a:moveTo>
                    <a:pt x="2479" y="0"/>
                  </a:moveTo>
                  <a:lnTo>
                    <a:pt x="2510" y="0"/>
                  </a:lnTo>
                  <a:cubicBezTo>
                    <a:pt x="2513" y="0"/>
                    <a:pt x="2515" y="2"/>
                    <a:pt x="2515" y="4"/>
                  </a:cubicBezTo>
                  <a:cubicBezTo>
                    <a:pt x="2515" y="7"/>
                    <a:pt x="2513" y="9"/>
                    <a:pt x="2510" y="9"/>
                  </a:cubicBezTo>
                  <a:lnTo>
                    <a:pt x="2479" y="9"/>
                  </a:lnTo>
                  <a:cubicBezTo>
                    <a:pt x="2477" y="9"/>
                    <a:pt x="2475" y="7"/>
                    <a:pt x="2475" y="4"/>
                  </a:cubicBezTo>
                  <a:cubicBezTo>
                    <a:pt x="2475" y="2"/>
                    <a:pt x="2477" y="0"/>
                    <a:pt x="2479" y="0"/>
                  </a:cubicBezTo>
                  <a:close/>
                </a:path>
              </a:pathLst>
            </a:custGeom>
            <a:solidFill>
              <a:srgbClr val="000000"/>
            </a:solidFill>
            <a:ln w="1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201" name="Freeform 1331"/>
            <p:cNvSpPr>
              <a:spLocks noEditPoints="1"/>
            </p:cNvSpPr>
            <p:nvPr/>
          </p:nvSpPr>
          <p:spPr bwMode="auto">
            <a:xfrm>
              <a:off x="3668" y="2917"/>
              <a:ext cx="536" cy="1"/>
            </a:xfrm>
            <a:custGeom>
              <a:avLst/>
              <a:gdLst>
                <a:gd name="T0" fmla="*/ 3 w 2515"/>
                <a:gd name="T1" fmla="*/ 0 h 8"/>
                <a:gd name="T2" fmla="*/ 4 w 2515"/>
                <a:gd name="T3" fmla="*/ 0 h 8"/>
                <a:gd name="T4" fmla="*/ 4 w 2515"/>
                <a:gd name="T5" fmla="*/ 0 h 8"/>
                <a:gd name="T6" fmla="*/ 11 w 2515"/>
                <a:gd name="T7" fmla="*/ 0 h 8"/>
                <a:gd name="T8" fmla="*/ 8 w 2515"/>
                <a:gd name="T9" fmla="*/ 0 h 8"/>
                <a:gd name="T10" fmla="*/ 16 w 2515"/>
                <a:gd name="T11" fmla="*/ 0 h 8"/>
                <a:gd name="T12" fmla="*/ 13 w 2515"/>
                <a:gd name="T13" fmla="*/ 0 h 8"/>
                <a:gd name="T14" fmla="*/ 19 w 2515"/>
                <a:gd name="T15" fmla="*/ 0 h 8"/>
                <a:gd name="T16" fmla="*/ 21 w 2515"/>
                <a:gd name="T17" fmla="*/ 0 h 8"/>
                <a:gd name="T18" fmla="*/ 21 w 2515"/>
                <a:gd name="T19" fmla="*/ 0 h 8"/>
                <a:gd name="T20" fmla="*/ 28 w 2515"/>
                <a:gd name="T21" fmla="*/ 0 h 8"/>
                <a:gd name="T22" fmla="*/ 25 w 2515"/>
                <a:gd name="T23" fmla="*/ 0 h 8"/>
                <a:gd name="T24" fmla="*/ 32 w 2515"/>
                <a:gd name="T25" fmla="*/ 0 h 8"/>
                <a:gd name="T26" fmla="*/ 29 w 2515"/>
                <a:gd name="T27" fmla="*/ 0 h 8"/>
                <a:gd name="T28" fmla="*/ 36 w 2515"/>
                <a:gd name="T29" fmla="*/ 0 h 8"/>
                <a:gd name="T30" fmla="*/ 38 w 2515"/>
                <a:gd name="T31" fmla="*/ 0 h 8"/>
                <a:gd name="T32" fmla="*/ 38 w 2515"/>
                <a:gd name="T33" fmla="*/ 0 h 8"/>
                <a:gd name="T34" fmla="*/ 45 w 2515"/>
                <a:gd name="T35" fmla="*/ 0 h 8"/>
                <a:gd name="T36" fmla="*/ 42 w 2515"/>
                <a:gd name="T37" fmla="*/ 0 h 8"/>
                <a:gd name="T38" fmla="*/ 49 w 2515"/>
                <a:gd name="T39" fmla="*/ 0 h 8"/>
                <a:gd name="T40" fmla="*/ 46 w 2515"/>
                <a:gd name="T41" fmla="*/ 0 h 8"/>
                <a:gd name="T42" fmla="*/ 53 w 2515"/>
                <a:gd name="T43" fmla="*/ 0 h 8"/>
                <a:gd name="T44" fmla="*/ 54 w 2515"/>
                <a:gd name="T45" fmla="*/ 0 h 8"/>
                <a:gd name="T46" fmla="*/ 54 w 2515"/>
                <a:gd name="T47" fmla="*/ 0 h 8"/>
                <a:gd name="T48" fmla="*/ 61 w 2515"/>
                <a:gd name="T49" fmla="*/ 0 h 8"/>
                <a:gd name="T50" fmla="*/ 58 w 2515"/>
                <a:gd name="T51" fmla="*/ 0 h 8"/>
                <a:gd name="T52" fmla="*/ 65 w 2515"/>
                <a:gd name="T53" fmla="*/ 0 h 8"/>
                <a:gd name="T54" fmla="*/ 63 w 2515"/>
                <a:gd name="T55" fmla="*/ 0 h 8"/>
                <a:gd name="T56" fmla="*/ 69 w 2515"/>
                <a:gd name="T57" fmla="*/ 0 h 8"/>
                <a:gd name="T58" fmla="*/ 71 w 2515"/>
                <a:gd name="T59" fmla="*/ 0 h 8"/>
                <a:gd name="T60" fmla="*/ 71 w 2515"/>
                <a:gd name="T61" fmla="*/ 0 h 8"/>
                <a:gd name="T62" fmla="*/ 78 w 2515"/>
                <a:gd name="T63" fmla="*/ 0 h 8"/>
                <a:gd name="T64" fmla="*/ 75 w 2515"/>
                <a:gd name="T65" fmla="*/ 0 h 8"/>
                <a:gd name="T66" fmla="*/ 82 w 2515"/>
                <a:gd name="T67" fmla="*/ 0 h 8"/>
                <a:gd name="T68" fmla="*/ 79 w 2515"/>
                <a:gd name="T69" fmla="*/ 0 h 8"/>
                <a:gd name="T70" fmla="*/ 86 w 2515"/>
                <a:gd name="T71" fmla="*/ 0 h 8"/>
                <a:gd name="T72" fmla="*/ 88 w 2515"/>
                <a:gd name="T73" fmla="*/ 0 h 8"/>
                <a:gd name="T74" fmla="*/ 88 w 2515"/>
                <a:gd name="T75" fmla="*/ 0 h 8"/>
                <a:gd name="T76" fmla="*/ 94 w 2515"/>
                <a:gd name="T77" fmla="*/ 0 h 8"/>
                <a:gd name="T78" fmla="*/ 92 w 2515"/>
                <a:gd name="T79" fmla="*/ 0 h 8"/>
                <a:gd name="T80" fmla="*/ 99 w 2515"/>
                <a:gd name="T81" fmla="*/ 0 h 8"/>
                <a:gd name="T82" fmla="*/ 96 w 2515"/>
                <a:gd name="T83" fmla="*/ 0 h 8"/>
                <a:gd name="T84" fmla="*/ 103 w 2515"/>
                <a:gd name="T85" fmla="*/ 0 h 8"/>
                <a:gd name="T86" fmla="*/ 104 w 2515"/>
                <a:gd name="T87" fmla="*/ 0 h 8"/>
                <a:gd name="T88" fmla="*/ 104 w 2515"/>
                <a:gd name="T89" fmla="*/ 0 h 8"/>
                <a:gd name="T90" fmla="*/ 111 w 2515"/>
                <a:gd name="T91" fmla="*/ 0 h 8"/>
                <a:gd name="T92" fmla="*/ 108 w 2515"/>
                <a:gd name="T93" fmla="*/ 0 h 8"/>
                <a:gd name="T94" fmla="*/ 114 w 2515"/>
                <a:gd name="T95" fmla="*/ 0 h 8"/>
                <a:gd name="T96" fmla="*/ 113 w 2515"/>
                <a:gd name="T97" fmla="*/ 0 h 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2515" h="8">
                  <a:moveTo>
                    <a:pt x="4" y="0"/>
                  </a:moveTo>
                  <a:lnTo>
                    <a:pt x="62" y="0"/>
                  </a:lnTo>
                  <a:cubicBezTo>
                    <a:pt x="64" y="0"/>
                    <a:pt x="66" y="2"/>
                    <a:pt x="66" y="4"/>
                  </a:cubicBezTo>
                  <a:cubicBezTo>
                    <a:pt x="66" y="6"/>
                    <a:pt x="64" y="8"/>
                    <a:pt x="62" y="8"/>
                  </a:cubicBezTo>
                  <a:lnTo>
                    <a:pt x="4" y="8"/>
                  </a:ln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lose/>
                  <a:moveTo>
                    <a:pt x="95" y="0"/>
                  </a:moveTo>
                  <a:lnTo>
                    <a:pt x="154" y="0"/>
                  </a:lnTo>
                  <a:cubicBezTo>
                    <a:pt x="156" y="0"/>
                    <a:pt x="158" y="2"/>
                    <a:pt x="158" y="4"/>
                  </a:cubicBezTo>
                  <a:cubicBezTo>
                    <a:pt x="158" y="6"/>
                    <a:pt x="156" y="8"/>
                    <a:pt x="154" y="8"/>
                  </a:cubicBezTo>
                  <a:lnTo>
                    <a:pt x="95" y="8"/>
                  </a:lnTo>
                  <a:cubicBezTo>
                    <a:pt x="93" y="8"/>
                    <a:pt x="91" y="6"/>
                    <a:pt x="91" y="4"/>
                  </a:cubicBezTo>
                  <a:cubicBezTo>
                    <a:pt x="91" y="2"/>
                    <a:pt x="93" y="0"/>
                    <a:pt x="95" y="0"/>
                  </a:cubicBezTo>
                  <a:close/>
                  <a:moveTo>
                    <a:pt x="187" y="0"/>
                  </a:moveTo>
                  <a:lnTo>
                    <a:pt x="245" y="0"/>
                  </a:lnTo>
                  <a:cubicBezTo>
                    <a:pt x="248" y="0"/>
                    <a:pt x="250" y="2"/>
                    <a:pt x="250" y="4"/>
                  </a:cubicBezTo>
                  <a:cubicBezTo>
                    <a:pt x="250" y="6"/>
                    <a:pt x="248" y="8"/>
                    <a:pt x="245" y="8"/>
                  </a:cubicBezTo>
                  <a:lnTo>
                    <a:pt x="187" y="8"/>
                  </a:lnTo>
                  <a:cubicBezTo>
                    <a:pt x="185" y="8"/>
                    <a:pt x="183" y="6"/>
                    <a:pt x="183" y="4"/>
                  </a:cubicBezTo>
                  <a:cubicBezTo>
                    <a:pt x="183" y="2"/>
                    <a:pt x="185" y="0"/>
                    <a:pt x="187" y="0"/>
                  </a:cubicBezTo>
                  <a:close/>
                  <a:moveTo>
                    <a:pt x="279" y="0"/>
                  </a:moveTo>
                  <a:lnTo>
                    <a:pt x="337" y="0"/>
                  </a:lnTo>
                  <a:cubicBezTo>
                    <a:pt x="339" y="0"/>
                    <a:pt x="341" y="2"/>
                    <a:pt x="341" y="4"/>
                  </a:cubicBezTo>
                  <a:cubicBezTo>
                    <a:pt x="341" y="6"/>
                    <a:pt x="339" y="8"/>
                    <a:pt x="337" y="8"/>
                  </a:cubicBezTo>
                  <a:lnTo>
                    <a:pt x="279" y="8"/>
                  </a:lnTo>
                  <a:cubicBezTo>
                    <a:pt x="276" y="8"/>
                    <a:pt x="275" y="6"/>
                    <a:pt x="275" y="4"/>
                  </a:cubicBezTo>
                  <a:cubicBezTo>
                    <a:pt x="275" y="2"/>
                    <a:pt x="276" y="0"/>
                    <a:pt x="279" y="0"/>
                  </a:cubicBezTo>
                  <a:close/>
                  <a:moveTo>
                    <a:pt x="370" y="0"/>
                  </a:moveTo>
                  <a:lnTo>
                    <a:pt x="429" y="0"/>
                  </a:lnTo>
                  <a:cubicBezTo>
                    <a:pt x="431" y="0"/>
                    <a:pt x="433" y="2"/>
                    <a:pt x="433" y="4"/>
                  </a:cubicBezTo>
                  <a:cubicBezTo>
                    <a:pt x="433" y="6"/>
                    <a:pt x="431" y="8"/>
                    <a:pt x="429" y="8"/>
                  </a:cubicBezTo>
                  <a:lnTo>
                    <a:pt x="370" y="8"/>
                  </a:lnTo>
                  <a:cubicBezTo>
                    <a:pt x="368" y="8"/>
                    <a:pt x="366" y="6"/>
                    <a:pt x="366" y="4"/>
                  </a:cubicBezTo>
                  <a:cubicBezTo>
                    <a:pt x="366" y="2"/>
                    <a:pt x="368" y="0"/>
                    <a:pt x="370" y="0"/>
                  </a:cubicBezTo>
                  <a:close/>
                  <a:moveTo>
                    <a:pt x="462" y="0"/>
                  </a:moveTo>
                  <a:lnTo>
                    <a:pt x="520" y="0"/>
                  </a:lnTo>
                  <a:cubicBezTo>
                    <a:pt x="523" y="0"/>
                    <a:pt x="525" y="2"/>
                    <a:pt x="525" y="4"/>
                  </a:cubicBezTo>
                  <a:cubicBezTo>
                    <a:pt x="525" y="6"/>
                    <a:pt x="523" y="8"/>
                    <a:pt x="520" y="8"/>
                  </a:cubicBezTo>
                  <a:lnTo>
                    <a:pt x="462" y="8"/>
                  </a:lnTo>
                  <a:cubicBezTo>
                    <a:pt x="460" y="8"/>
                    <a:pt x="458" y="6"/>
                    <a:pt x="458" y="4"/>
                  </a:cubicBezTo>
                  <a:cubicBezTo>
                    <a:pt x="458" y="2"/>
                    <a:pt x="460" y="0"/>
                    <a:pt x="462" y="0"/>
                  </a:cubicBezTo>
                  <a:close/>
                  <a:moveTo>
                    <a:pt x="554" y="0"/>
                  </a:moveTo>
                  <a:lnTo>
                    <a:pt x="612" y="0"/>
                  </a:lnTo>
                  <a:cubicBezTo>
                    <a:pt x="614" y="0"/>
                    <a:pt x="616" y="2"/>
                    <a:pt x="616" y="4"/>
                  </a:cubicBezTo>
                  <a:cubicBezTo>
                    <a:pt x="616" y="6"/>
                    <a:pt x="614" y="8"/>
                    <a:pt x="612" y="8"/>
                  </a:cubicBezTo>
                  <a:lnTo>
                    <a:pt x="554" y="8"/>
                  </a:lnTo>
                  <a:cubicBezTo>
                    <a:pt x="551" y="8"/>
                    <a:pt x="550" y="6"/>
                    <a:pt x="550" y="4"/>
                  </a:cubicBezTo>
                  <a:cubicBezTo>
                    <a:pt x="550" y="2"/>
                    <a:pt x="551" y="0"/>
                    <a:pt x="554" y="0"/>
                  </a:cubicBezTo>
                  <a:close/>
                  <a:moveTo>
                    <a:pt x="645" y="0"/>
                  </a:moveTo>
                  <a:lnTo>
                    <a:pt x="704" y="0"/>
                  </a:lnTo>
                  <a:cubicBezTo>
                    <a:pt x="706" y="0"/>
                    <a:pt x="708" y="2"/>
                    <a:pt x="708" y="4"/>
                  </a:cubicBezTo>
                  <a:cubicBezTo>
                    <a:pt x="708" y="6"/>
                    <a:pt x="706" y="8"/>
                    <a:pt x="704" y="8"/>
                  </a:cubicBezTo>
                  <a:lnTo>
                    <a:pt x="645" y="8"/>
                  </a:lnTo>
                  <a:cubicBezTo>
                    <a:pt x="643" y="8"/>
                    <a:pt x="641" y="6"/>
                    <a:pt x="641" y="4"/>
                  </a:cubicBezTo>
                  <a:cubicBezTo>
                    <a:pt x="641" y="2"/>
                    <a:pt x="643" y="0"/>
                    <a:pt x="645" y="0"/>
                  </a:cubicBezTo>
                  <a:close/>
                  <a:moveTo>
                    <a:pt x="737" y="0"/>
                  </a:moveTo>
                  <a:lnTo>
                    <a:pt x="795" y="0"/>
                  </a:lnTo>
                  <a:cubicBezTo>
                    <a:pt x="798" y="0"/>
                    <a:pt x="800" y="2"/>
                    <a:pt x="800" y="4"/>
                  </a:cubicBezTo>
                  <a:cubicBezTo>
                    <a:pt x="800" y="6"/>
                    <a:pt x="798" y="8"/>
                    <a:pt x="795" y="8"/>
                  </a:cubicBezTo>
                  <a:lnTo>
                    <a:pt x="737" y="8"/>
                  </a:lnTo>
                  <a:cubicBezTo>
                    <a:pt x="735" y="8"/>
                    <a:pt x="733" y="6"/>
                    <a:pt x="733" y="4"/>
                  </a:cubicBezTo>
                  <a:cubicBezTo>
                    <a:pt x="733" y="2"/>
                    <a:pt x="735" y="0"/>
                    <a:pt x="737" y="0"/>
                  </a:cubicBezTo>
                  <a:close/>
                  <a:moveTo>
                    <a:pt x="829" y="0"/>
                  </a:moveTo>
                  <a:lnTo>
                    <a:pt x="887" y="0"/>
                  </a:lnTo>
                  <a:cubicBezTo>
                    <a:pt x="889" y="0"/>
                    <a:pt x="891" y="2"/>
                    <a:pt x="891" y="4"/>
                  </a:cubicBezTo>
                  <a:cubicBezTo>
                    <a:pt x="891" y="6"/>
                    <a:pt x="889" y="8"/>
                    <a:pt x="887" y="8"/>
                  </a:cubicBezTo>
                  <a:lnTo>
                    <a:pt x="829" y="8"/>
                  </a:lnTo>
                  <a:cubicBezTo>
                    <a:pt x="826" y="8"/>
                    <a:pt x="825" y="6"/>
                    <a:pt x="825" y="4"/>
                  </a:cubicBezTo>
                  <a:cubicBezTo>
                    <a:pt x="825" y="2"/>
                    <a:pt x="826" y="0"/>
                    <a:pt x="829" y="0"/>
                  </a:cubicBezTo>
                  <a:close/>
                  <a:moveTo>
                    <a:pt x="920" y="0"/>
                  </a:moveTo>
                  <a:lnTo>
                    <a:pt x="979" y="0"/>
                  </a:lnTo>
                  <a:cubicBezTo>
                    <a:pt x="981" y="0"/>
                    <a:pt x="983" y="2"/>
                    <a:pt x="983" y="4"/>
                  </a:cubicBezTo>
                  <a:cubicBezTo>
                    <a:pt x="983" y="6"/>
                    <a:pt x="981" y="8"/>
                    <a:pt x="979" y="8"/>
                  </a:cubicBezTo>
                  <a:lnTo>
                    <a:pt x="920" y="8"/>
                  </a:lnTo>
                  <a:cubicBezTo>
                    <a:pt x="918" y="8"/>
                    <a:pt x="916" y="6"/>
                    <a:pt x="916" y="4"/>
                  </a:cubicBezTo>
                  <a:cubicBezTo>
                    <a:pt x="916" y="2"/>
                    <a:pt x="918" y="0"/>
                    <a:pt x="920" y="0"/>
                  </a:cubicBezTo>
                  <a:close/>
                  <a:moveTo>
                    <a:pt x="1012" y="0"/>
                  </a:moveTo>
                  <a:lnTo>
                    <a:pt x="1070" y="0"/>
                  </a:lnTo>
                  <a:cubicBezTo>
                    <a:pt x="1073" y="0"/>
                    <a:pt x="1075" y="2"/>
                    <a:pt x="1075" y="4"/>
                  </a:cubicBezTo>
                  <a:cubicBezTo>
                    <a:pt x="1075" y="6"/>
                    <a:pt x="1073" y="8"/>
                    <a:pt x="1070" y="8"/>
                  </a:cubicBezTo>
                  <a:lnTo>
                    <a:pt x="1012" y="8"/>
                  </a:lnTo>
                  <a:cubicBezTo>
                    <a:pt x="1010" y="8"/>
                    <a:pt x="1008" y="6"/>
                    <a:pt x="1008" y="4"/>
                  </a:cubicBezTo>
                  <a:cubicBezTo>
                    <a:pt x="1008" y="2"/>
                    <a:pt x="1010" y="0"/>
                    <a:pt x="1012" y="0"/>
                  </a:cubicBezTo>
                  <a:close/>
                  <a:moveTo>
                    <a:pt x="1104" y="0"/>
                  </a:moveTo>
                  <a:lnTo>
                    <a:pt x="1162" y="0"/>
                  </a:lnTo>
                  <a:cubicBezTo>
                    <a:pt x="1164" y="0"/>
                    <a:pt x="1166" y="2"/>
                    <a:pt x="1166" y="4"/>
                  </a:cubicBezTo>
                  <a:cubicBezTo>
                    <a:pt x="1166" y="6"/>
                    <a:pt x="1164" y="8"/>
                    <a:pt x="1162" y="8"/>
                  </a:cubicBezTo>
                  <a:lnTo>
                    <a:pt x="1104" y="8"/>
                  </a:lnTo>
                  <a:cubicBezTo>
                    <a:pt x="1101" y="8"/>
                    <a:pt x="1100" y="6"/>
                    <a:pt x="1100" y="4"/>
                  </a:cubicBezTo>
                  <a:cubicBezTo>
                    <a:pt x="1100" y="2"/>
                    <a:pt x="1101" y="0"/>
                    <a:pt x="1104" y="0"/>
                  </a:cubicBezTo>
                  <a:close/>
                  <a:moveTo>
                    <a:pt x="1195" y="0"/>
                  </a:moveTo>
                  <a:lnTo>
                    <a:pt x="1254" y="0"/>
                  </a:lnTo>
                  <a:cubicBezTo>
                    <a:pt x="1256" y="0"/>
                    <a:pt x="1258" y="2"/>
                    <a:pt x="1258" y="4"/>
                  </a:cubicBezTo>
                  <a:cubicBezTo>
                    <a:pt x="1258" y="6"/>
                    <a:pt x="1256" y="8"/>
                    <a:pt x="1254" y="8"/>
                  </a:cubicBezTo>
                  <a:lnTo>
                    <a:pt x="1195" y="8"/>
                  </a:lnTo>
                  <a:cubicBezTo>
                    <a:pt x="1193" y="8"/>
                    <a:pt x="1191" y="6"/>
                    <a:pt x="1191" y="4"/>
                  </a:cubicBezTo>
                  <a:cubicBezTo>
                    <a:pt x="1191" y="2"/>
                    <a:pt x="1193" y="0"/>
                    <a:pt x="1195" y="0"/>
                  </a:cubicBezTo>
                  <a:close/>
                  <a:moveTo>
                    <a:pt x="1287" y="0"/>
                  </a:moveTo>
                  <a:lnTo>
                    <a:pt x="1345" y="0"/>
                  </a:lnTo>
                  <a:cubicBezTo>
                    <a:pt x="1348" y="0"/>
                    <a:pt x="1350" y="2"/>
                    <a:pt x="1350" y="4"/>
                  </a:cubicBezTo>
                  <a:cubicBezTo>
                    <a:pt x="1350" y="6"/>
                    <a:pt x="1348" y="8"/>
                    <a:pt x="1345" y="8"/>
                  </a:cubicBezTo>
                  <a:lnTo>
                    <a:pt x="1287" y="8"/>
                  </a:lnTo>
                  <a:cubicBezTo>
                    <a:pt x="1285" y="8"/>
                    <a:pt x="1283" y="6"/>
                    <a:pt x="1283" y="4"/>
                  </a:cubicBezTo>
                  <a:cubicBezTo>
                    <a:pt x="1283" y="2"/>
                    <a:pt x="1285" y="0"/>
                    <a:pt x="1287" y="0"/>
                  </a:cubicBezTo>
                  <a:close/>
                  <a:moveTo>
                    <a:pt x="1379" y="0"/>
                  </a:moveTo>
                  <a:lnTo>
                    <a:pt x="1437" y="0"/>
                  </a:lnTo>
                  <a:cubicBezTo>
                    <a:pt x="1439" y="0"/>
                    <a:pt x="1441" y="2"/>
                    <a:pt x="1441" y="4"/>
                  </a:cubicBezTo>
                  <a:cubicBezTo>
                    <a:pt x="1441" y="6"/>
                    <a:pt x="1439" y="8"/>
                    <a:pt x="1437" y="8"/>
                  </a:cubicBezTo>
                  <a:lnTo>
                    <a:pt x="1379" y="8"/>
                  </a:lnTo>
                  <a:cubicBezTo>
                    <a:pt x="1376" y="8"/>
                    <a:pt x="1375" y="6"/>
                    <a:pt x="1375" y="4"/>
                  </a:cubicBezTo>
                  <a:cubicBezTo>
                    <a:pt x="1375" y="2"/>
                    <a:pt x="1376" y="0"/>
                    <a:pt x="1379" y="0"/>
                  </a:cubicBezTo>
                  <a:close/>
                  <a:moveTo>
                    <a:pt x="1470" y="0"/>
                  </a:moveTo>
                  <a:lnTo>
                    <a:pt x="1529" y="0"/>
                  </a:lnTo>
                  <a:cubicBezTo>
                    <a:pt x="1531" y="0"/>
                    <a:pt x="1533" y="2"/>
                    <a:pt x="1533" y="4"/>
                  </a:cubicBezTo>
                  <a:cubicBezTo>
                    <a:pt x="1533" y="6"/>
                    <a:pt x="1531" y="8"/>
                    <a:pt x="1529" y="8"/>
                  </a:cubicBezTo>
                  <a:lnTo>
                    <a:pt x="1470" y="8"/>
                  </a:lnTo>
                  <a:cubicBezTo>
                    <a:pt x="1468" y="8"/>
                    <a:pt x="1466" y="6"/>
                    <a:pt x="1466" y="4"/>
                  </a:cubicBezTo>
                  <a:cubicBezTo>
                    <a:pt x="1466" y="2"/>
                    <a:pt x="1468" y="0"/>
                    <a:pt x="1470" y="0"/>
                  </a:cubicBezTo>
                  <a:close/>
                  <a:moveTo>
                    <a:pt x="1562" y="0"/>
                  </a:moveTo>
                  <a:lnTo>
                    <a:pt x="1620" y="0"/>
                  </a:lnTo>
                  <a:cubicBezTo>
                    <a:pt x="1623" y="0"/>
                    <a:pt x="1625" y="2"/>
                    <a:pt x="1625" y="4"/>
                  </a:cubicBezTo>
                  <a:cubicBezTo>
                    <a:pt x="1625" y="6"/>
                    <a:pt x="1623" y="8"/>
                    <a:pt x="1620" y="8"/>
                  </a:cubicBezTo>
                  <a:lnTo>
                    <a:pt x="1562" y="8"/>
                  </a:lnTo>
                  <a:cubicBezTo>
                    <a:pt x="1560" y="8"/>
                    <a:pt x="1558" y="6"/>
                    <a:pt x="1558" y="4"/>
                  </a:cubicBezTo>
                  <a:cubicBezTo>
                    <a:pt x="1558" y="2"/>
                    <a:pt x="1560" y="0"/>
                    <a:pt x="1562" y="0"/>
                  </a:cubicBezTo>
                  <a:close/>
                  <a:moveTo>
                    <a:pt x="1654" y="0"/>
                  </a:moveTo>
                  <a:lnTo>
                    <a:pt x="1712" y="0"/>
                  </a:lnTo>
                  <a:cubicBezTo>
                    <a:pt x="1714" y="0"/>
                    <a:pt x="1716" y="2"/>
                    <a:pt x="1716" y="4"/>
                  </a:cubicBezTo>
                  <a:cubicBezTo>
                    <a:pt x="1716" y="6"/>
                    <a:pt x="1714" y="8"/>
                    <a:pt x="1712" y="8"/>
                  </a:cubicBezTo>
                  <a:lnTo>
                    <a:pt x="1654" y="8"/>
                  </a:lnTo>
                  <a:cubicBezTo>
                    <a:pt x="1651" y="8"/>
                    <a:pt x="1650" y="6"/>
                    <a:pt x="1650" y="4"/>
                  </a:cubicBezTo>
                  <a:cubicBezTo>
                    <a:pt x="1650" y="2"/>
                    <a:pt x="1651" y="0"/>
                    <a:pt x="1654" y="0"/>
                  </a:cubicBezTo>
                  <a:close/>
                  <a:moveTo>
                    <a:pt x="1745" y="0"/>
                  </a:moveTo>
                  <a:lnTo>
                    <a:pt x="1804" y="0"/>
                  </a:lnTo>
                  <a:cubicBezTo>
                    <a:pt x="1806" y="0"/>
                    <a:pt x="1808" y="2"/>
                    <a:pt x="1808" y="4"/>
                  </a:cubicBezTo>
                  <a:cubicBezTo>
                    <a:pt x="1808" y="6"/>
                    <a:pt x="1806" y="8"/>
                    <a:pt x="1804" y="8"/>
                  </a:cubicBezTo>
                  <a:lnTo>
                    <a:pt x="1745" y="8"/>
                  </a:lnTo>
                  <a:cubicBezTo>
                    <a:pt x="1743" y="8"/>
                    <a:pt x="1741" y="6"/>
                    <a:pt x="1741" y="4"/>
                  </a:cubicBezTo>
                  <a:cubicBezTo>
                    <a:pt x="1741" y="2"/>
                    <a:pt x="1743" y="0"/>
                    <a:pt x="1745" y="0"/>
                  </a:cubicBezTo>
                  <a:close/>
                  <a:moveTo>
                    <a:pt x="1837" y="0"/>
                  </a:moveTo>
                  <a:lnTo>
                    <a:pt x="1895" y="0"/>
                  </a:lnTo>
                  <a:cubicBezTo>
                    <a:pt x="1898" y="0"/>
                    <a:pt x="1900" y="2"/>
                    <a:pt x="1900" y="4"/>
                  </a:cubicBezTo>
                  <a:cubicBezTo>
                    <a:pt x="1900" y="6"/>
                    <a:pt x="1898" y="8"/>
                    <a:pt x="1895" y="8"/>
                  </a:cubicBezTo>
                  <a:lnTo>
                    <a:pt x="1837" y="8"/>
                  </a:lnTo>
                  <a:cubicBezTo>
                    <a:pt x="1835" y="8"/>
                    <a:pt x="1833" y="6"/>
                    <a:pt x="1833" y="4"/>
                  </a:cubicBezTo>
                  <a:cubicBezTo>
                    <a:pt x="1833" y="2"/>
                    <a:pt x="1835" y="0"/>
                    <a:pt x="1837" y="0"/>
                  </a:cubicBezTo>
                  <a:close/>
                  <a:moveTo>
                    <a:pt x="1929" y="0"/>
                  </a:moveTo>
                  <a:lnTo>
                    <a:pt x="1987" y="0"/>
                  </a:lnTo>
                  <a:cubicBezTo>
                    <a:pt x="1989" y="0"/>
                    <a:pt x="1991" y="2"/>
                    <a:pt x="1991" y="4"/>
                  </a:cubicBezTo>
                  <a:cubicBezTo>
                    <a:pt x="1991" y="6"/>
                    <a:pt x="1989" y="8"/>
                    <a:pt x="1987" y="8"/>
                  </a:cubicBezTo>
                  <a:lnTo>
                    <a:pt x="1929" y="8"/>
                  </a:lnTo>
                  <a:cubicBezTo>
                    <a:pt x="1926" y="8"/>
                    <a:pt x="1925" y="6"/>
                    <a:pt x="1925" y="4"/>
                  </a:cubicBezTo>
                  <a:cubicBezTo>
                    <a:pt x="1925" y="2"/>
                    <a:pt x="1926" y="0"/>
                    <a:pt x="1929" y="0"/>
                  </a:cubicBezTo>
                  <a:close/>
                  <a:moveTo>
                    <a:pt x="2020" y="0"/>
                  </a:moveTo>
                  <a:lnTo>
                    <a:pt x="2079" y="0"/>
                  </a:lnTo>
                  <a:cubicBezTo>
                    <a:pt x="2081" y="0"/>
                    <a:pt x="2083" y="2"/>
                    <a:pt x="2083" y="4"/>
                  </a:cubicBezTo>
                  <a:cubicBezTo>
                    <a:pt x="2083" y="6"/>
                    <a:pt x="2081" y="8"/>
                    <a:pt x="2079" y="8"/>
                  </a:cubicBezTo>
                  <a:lnTo>
                    <a:pt x="2020" y="8"/>
                  </a:lnTo>
                  <a:cubicBezTo>
                    <a:pt x="2018" y="8"/>
                    <a:pt x="2016" y="6"/>
                    <a:pt x="2016" y="4"/>
                  </a:cubicBezTo>
                  <a:cubicBezTo>
                    <a:pt x="2016" y="2"/>
                    <a:pt x="2018" y="0"/>
                    <a:pt x="2020" y="0"/>
                  </a:cubicBezTo>
                  <a:close/>
                  <a:moveTo>
                    <a:pt x="2112" y="0"/>
                  </a:moveTo>
                  <a:lnTo>
                    <a:pt x="2170" y="0"/>
                  </a:lnTo>
                  <a:cubicBezTo>
                    <a:pt x="2173" y="0"/>
                    <a:pt x="2175" y="2"/>
                    <a:pt x="2175" y="4"/>
                  </a:cubicBezTo>
                  <a:cubicBezTo>
                    <a:pt x="2175" y="6"/>
                    <a:pt x="2173" y="8"/>
                    <a:pt x="2170" y="8"/>
                  </a:cubicBezTo>
                  <a:lnTo>
                    <a:pt x="2112" y="8"/>
                  </a:lnTo>
                  <a:cubicBezTo>
                    <a:pt x="2110" y="8"/>
                    <a:pt x="2108" y="6"/>
                    <a:pt x="2108" y="4"/>
                  </a:cubicBezTo>
                  <a:cubicBezTo>
                    <a:pt x="2108" y="2"/>
                    <a:pt x="2110" y="0"/>
                    <a:pt x="2112" y="0"/>
                  </a:cubicBezTo>
                  <a:close/>
                  <a:moveTo>
                    <a:pt x="2204" y="0"/>
                  </a:moveTo>
                  <a:lnTo>
                    <a:pt x="2262" y="0"/>
                  </a:lnTo>
                  <a:cubicBezTo>
                    <a:pt x="2264" y="0"/>
                    <a:pt x="2266" y="2"/>
                    <a:pt x="2266" y="4"/>
                  </a:cubicBezTo>
                  <a:cubicBezTo>
                    <a:pt x="2266" y="6"/>
                    <a:pt x="2264" y="8"/>
                    <a:pt x="2262" y="8"/>
                  </a:cubicBezTo>
                  <a:lnTo>
                    <a:pt x="2204" y="8"/>
                  </a:lnTo>
                  <a:cubicBezTo>
                    <a:pt x="2201" y="8"/>
                    <a:pt x="2200" y="6"/>
                    <a:pt x="2200" y="4"/>
                  </a:cubicBezTo>
                  <a:cubicBezTo>
                    <a:pt x="2200" y="2"/>
                    <a:pt x="2201" y="0"/>
                    <a:pt x="2204" y="0"/>
                  </a:cubicBezTo>
                  <a:close/>
                  <a:moveTo>
                    <a:pt x="2295" y="0"/>
                  </a:moveTo>
                  <a:lnTo>
                    <a:pt x="2354" y="0"/>
                  </a:lnTo>
                  <a:cubicBezTo>
                    <a:pt x="2356" y="0"/>
                    <a:pt x="2358" y="2"/>
                    <a:pt x="2358" y="4"/>
                  </a:cubicBezTo>
                  <a:cubicBezTo>
                    <a:pt x="2358" y="6"/>
                    <a:pt x="2356" y="8"/>
                    <a:pt x="2354" y="8"/>
                  </a:cubicBezTo>
                  <a:lnTo>
                    <a:pt x="2295" y="8"/>
                  </a:lnTo>
                  <a:cubicBezTo>
                    <a:pt x="2293" y="8"/>
                    <a:pt x="2291" y="6"/>
                    <a:pt x="2291" y="4"/>
                  </a:cubicBezTo>
                  <a:cubicBezTo>
                    <a:pt x="2291" y="2"/>
                    <a:pt x="2293" y="0"/>
                    <a:pt x="2295" y="0"/>
                  </a:cubicBezTo>
                  <a:close/>
                  <a:moveTo>
                    <a:pt x="2387" y="0"/>
                  </a:moveTo>
                  <a:lnTo>
                    <a:pt x="2445" y="0"/>
                  </a:lnTo>
                  <a:cubicBezTo>
                    <a:pt x="2448" y="0"/>
                    <a:pt x="2450" y="2"/>
                    <a:pt x="2450" y="4"/>
                  </a:cubicBezTo>
                  <a:cubicBezTo>
                    <a:pt x="2450" y="6"/>
                    <a:pt x="2448" y="8"/>
                    <a:pt x="2445" y="8"/>
                  </a:cubicBezTo>
                  <a:lnTo>
                    <a:pt x="2387" y="8"/>
                  </a:lnTo>
                  <a:cubicBezTo>
                    <a:pt x="2385" y="8"/>
                    <a:pt x="2383" y="6"/>
                    <a:pt x="2383" y="4"/>
                  </a:cubicBezTo>
                  <a:cubicBezTo>
                    <a:pt x="2383" y="2"/>
                    <a:pt x="2385" y="0"/>
                    <a:pt x="2387" y="0"/>
                  </a:cubicBezTo>
                  <a:close/>
                  <a:moveTo>
                    <a:pt x="2479" y="0"/>
                  </a:moveTo>
                  <a:lnTo>
                    <a:pt x="2510" y="0"/>
                  </a:lnTo>
                  <a:cubicBezTo>
                    <a:pt x="2513" y="0"/>
                    <a:pt x="2515" y="2"/>
                    <a:pt x="2515" y="4"/>
                  </a:cubicBezTo>
                  <a:cubicBezTo>
                    <a:pt x="2515" y="6"/>
                    <a:pt x="2513" y="8"/>
                    <a:pt x="2510" y="8"/>
                  </a:cubicBezTo>
                  <a:lnTo>
                    <a:pt x="2479" y="8"/>
                  </a:lnTo>
                  <a:cubicBezTo>
                    <a:pt x="2477" y="8"/>
                    <a:pt x="2475" y="6"/>
                    <a:pt x="2475" y="4"/>
                  </a:cubicBezTo>
                  <a:cubicBezTo>
                    <a:pt x="2475" y="2"/>
                    <a:pt x="2477" y="0"/>
                    <a:pt x="2479" y="0"/>
                  </a:cubicBezTo>
                  <a:close/>
                </a:path>
              </a:pathLst>
            </a:custGeom>
            <a:solidFill>
              <a:srgbClr val="000000"/>
            </a:solidFill>
            <a:ln w="1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202" name="Freeform 1332"/>
            <p:cNvSpPr>
              <a:spLocks noEditPoints="1"/>
            </p:cNvSpPr>
            <p:nvPr/>
          </p:nvSpPr>
          <p:spPr bwMode="auto">
            <a:xfrm>
              <a:off x="3668" y="2937"/>
              <a:ext cx="536" cy="2"/>
            </a:xfrm>
            <a:custGeom>
              <a:avLst/>
              <a:gdLst>
                <a:gd name="T0" fmla="*/ 3 w 2515"/>
                <a:gd name="T1" fmla="*/ 1 h 8"/>
                <a:gd name="T2" fmla="*/ 4 w 2515"/>
                <a:gd name="T3" fmla="*/ 0 h 8"/>
                <a:gd name="T4" fmla="*/ 4 w 2515"/>
                <a:gd name="T5" fmla="*/ 1 h 8"/>
                <a:gd name="T6" fmla="*/ 11 w 2515"/>
                <a:gd name="T7" fmla="*/ 0 h 8"/>
                <a:gd name="T8" fmla="*/ 8 w 2515"/>
                <a:gd name="T9" fmla="*/ 0 h 8"/>
                <a:gd name="T10" fmla="*/ 16 w 2515"/>
                <a:gd name="T11" fmla="*/ 0 h 8"/>
                <a:gd name="T12" fmla="*/ 13 w 2515"/>
                <a:gd name="T13" fmla="*/ 0 h 8"/>
                <a:gd name="T14" fmla="*/ 19 w 2515"/>
                <a:gd name="T15" fmla="*/ 1 h 8"/>
                <a:gd name="T16" fmla="*/ 21 w 2515"/>
                <a:gd name="T17" fmla="*/ 0 h 8"/>
                <a:gd name="T18" fmla="*/ 21 w 2515"/>
                <a:gd name="T19" fmla="*/ 1 h 8"/>
                <a:gd name="T20" fmla="*/ 28 w 2515"/>
                <a:gd name="T21" fmla="*/ 0 h 8"/>
                <a:gd name="T22" fmla="*/ 25 w 2515"/>
                <a:gd name="T23" fmla="*/ 0 h 8"/>
                <a:gd name="T24" fmla="*/ 32 w 2515"/>
                <a:gd name="T25" fmla="*/ 0 h 8"/>
                <a:gd name="T26" fmla="*/ 29 w 2515"/>
                <a:gd name="T27" fmla="*/ 0 h 8"/>
                <a:gd name="T28" fmla="*/ 36 w 2515"/>
                <a:gd name="T29" fmla="*/ 1 h 8"/>
                <a:gd name="T30" fmla="*/ 38 w 2515"/>
                <a:gd name="T31" fmla="*/ 0 h 8"/>
                <a:gd name="T32" fmla="*/ 38 w 2515"/>
                <a:gd name="T33" fmla="*/ 1 h 8"/>
                <a:gd name="T34" fmla="*/ 45 w 2515"/>
                <a:gd name="T35" fmla="*/ 0 h 8"/>
                <a:gd name="T36" fmla="*/ 42 w 2515"/>
                <a:gd name="T37" fmla="*/ 0 h 8"/>
                <a:gd name="T38" fmla="*/ 49 w 2515"/>
                <a:gd name="T39" fmla="*/ 0 h 8"/>
                <a:gd name="T40" fmla="*/ 46 w 2515"/>
                <a:gd name="T41" fmla="*/ 0 h 8"/>
                <a:gd name="T42" fmla="*/ 53 w 2515"/>
                <a:gd name="T43" fmla="*/ 1 h 8"/>
                <a:gd name="T44" fmla="*/ 54 w 2515"/>
                <a:gd name="T45" fmla="*/ 0 h 8"/>
                <a:gd name="T46" fmla="*/ 54 w 2515"/>
                <a:gd name="T47" fmla="*/ 1 h 8"/>
                <a:gd name="T48" fmla="*/ 61 w 2515"/>
                <a:gd name="T49" fmla="*/ 0 h 8"/>
                <a:gd name="T50" fmla="*/ 58 w 2515"/>
                <a:gd name="T51" fmla="*/ 0 h 8"/>
                <a:gd name="T52" fmla="*/ 65 w 2515"/>
                <a:gd name="T53" fmla="*/ 0 h 8"/>
                <a:gd name="T54" fmla="*/ 63 w 2515"/>
                <a:gd name="T55" fmla="*/ 0 h 8"/>
                <a:gd name="T56" fmla="*/ 69 w 2515"/>
                <a:gd name="T57" fmla="*/ 1 h 8"/>
                <a:gd name="T58" fmla="*/ 71 w 2515"/>
                <a:gd name="T59" fmla="*/ 0 h 8"/>
                <a:gd name="T60" fmla="*/ 71 w 2515"/>
                <a:gd name="T61" fmla="*/ 1 h 8"/>
                <a:gd name="T62" fmla="*/ 78 w 2515"/>
                <a:gd name="T63" fmla="*/ 0 h 8"/>
                <a:gd name="T64" fmla="*/ 75 w 2515"/>
                <a:gd name="T65" fmla="*/ 0 h 8"/>
                <a:gd name="T66" fmla="*/ 82 w 2515"/>
                <a:gd name="T67" fmla="*/ 0 h 8"/>
                <a:gd name="T68" fmla="*/ 79 w 2515"/>
                <a:gd name="T69" fmla="*/ 0 h 8"/>
                <a:gd name="T70" fmla="*/ 86 w 2515"/>
                <a:gd name="T71" fmla="*/ 1 h 8"/>
                <a:gd name="T72" fmla="*/ 88 w 2515"/>
                <a:gd name="T73" fmla="*/ 0 h 8"/>
                <a:gd name="T74" fmla="*/ 88 w 2515"/>
                <a:gd name="T75" fmla="*/ 1 h 8"/>
                <a:gd name="T76" fmla="*/ 94 w 2515"/>
                <a:gd name="T77" fmla="*/ 0 h 8"/>
                <a:gd name="T78" fmla="*/ 92 w 2515"/>
                <a:gd name="T79" fmla="*/ 0 h 8"/>
                <a:gd name="T80" fmla="*/ 99 w 2515"/>
                <a:gd name="T81" fmla="*/ 0 h 8"/>
                <a:gd name="T82" fmla="*/ 96 w 2515"/>
                <a:gd name="T83" fmla="*/ 0 h 8"/>
                <a:gd name="T84" fmla="*/ 103 w 2515"/>
                <a:gd name="T85" fmla="*/ 1 h 8"/>
                <a:gd name="T86" fmla="*/ 104 w 2515"/>
                <a:gd name="T87" fmla="*/ 0 h 8"/>
                <a:gd name="T88" fmla="*/ 104 w 2515"/>
                <a:gd name="T89" fmla="*/ 1 h 8"/>
                <a:gd name="T90" fmla="*/ 111 w 2515"/>
                <a:gd name="T91" fmla="*/ 0 h 8"/>
                <a:gd name="T92" fmla="*/ 108 w 2515"/>
                <a:gd name="T93" fmla="*/ 0 h 8"/>
                <a:gd name="T94" fmla="*/ 114 w 2515"/>
                <a:gd name="T95" fmla="*/ 0 h 8"/>
                <a:gd name="T96" fmla="*/ 113 w 2515"/>
                <a:gd name="T97" fmla="*/ 0 h 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2515" h="8">
                  <a:moveTo>
                    <a:pt x="4" y="0"/>
                  </a:moveTo>
                  <a:lnTo>
                    <a:pt x="62" y="0"/>
                  </a:lnTo>
                  <a:cubicBezTo>
                    <a:pt x="64" y="0"/>
                    <a:pt x="66" y="2"/>
                    <a:pt x="66" y="4"/>
                  </a:cubicBezTo>
                  <a:cubicBezTo>
                    <a:pt x="66" y="6"/>
                    <a:pt x="64" y="8"/>
                    <a:pt x="62" y="8"/>
                  </a:cubicBezTo>
                  <a:lnTo>
                    <a:pt x="4" y="8"/>
                  </a:ln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lose/>
                  <a:moveTo>
                    <a:pt x="95" y="0"/>
                  </a:moveTo>
                  <a:lnTo>
                    <a:pt x="154" y="0"/>
                  </a:lnTo>
                  <a:cubicBezTo>
                    <a:pt x="156" y="0"/>
                    <a:pt x="158" y="2"/>
                    <a:pt x="158" y="4"/>
                  </a:cubicBezTo>
                  <a:cubicBezTo>
                    <a:pt x="158" y="6"/>
                    <a:pt x="156" y="8"/>
                    <a:pt x="154" y="8"/>
                  </a:cubicBezTo>
                  <a:lnTo>
                    <a:pt x="95" y="8"/>
                  </a:lnTo>
                  <a:cubicBezTo>
                    <a:pt x="93" y="8"/>
                    <a:pt x="91" y="6"/>
                    <a:pt x="91" y="4"/>
                  </a:cubicBezTo>
                  <a:cubicBezTo>
                    <a:pt x="91" y="2"/>
                    <a:pt x="93" y="0"/>
                    <a:pt x="95" y="0"/>
                  </a:cubicBezTo>
                  <a:close/>
                  <a:moveTo>
                    <a:pt x="187" y="0"/>
                  </a:moveTo>
                  <a:lnTo>
                    <a:pt x="245" y="0"/>
                  </a:lnTo>
                  <a:cubicBezTo>
                    <a:pt x="248" y="0"/>
                    <a:pt x="250" y="2"/>
                    <a:pt x="250" y="4"/>
                  </a:cubicBezTo>
                  <a:cubicBezTo>
                    <a:pt x="250" y="6"/>
                    <a:pt x="248" y="8"/>
                    <a:pt x="245" y="8"/>
                  </a:cubicBezTo>
                  <a:lnTo>
                    <a:pt x="187" y="8"/>
                  </a:lnTo>
                  <a:cubicBezTo>
                    <a:pt x="185" y="8"/>
                    <a:pt x="183" y="6"/>
                    <a:pt x="183" y="4"/>
                  </a:cubicBezTo>
                  <a:cubicBezTo>
                    <a:pt x="183" y="2"/>
                    <a:pt x="185" y="0"/>
                    <a:pt x="187" y="0"/>
                  </a:cubicBezTo>
                  <a:close/>
                  <a:moveTo>
                    <a:pt x="279" y="0"/>
                  </a:moveTo>
                  <a:lnTo>
                    <a:pt x="337" y="0"/>
                  </a:lnTo>
                  <a:cubicBezTo>
                    <a:pt x="339" y="0"/>
                    <a:pt x="341" y="2"/>
                    <a:pt x="341" y="4"/>
                  </a:cubicBezTo>
                  <a:cubicBezTo>
                    <a:pt x="341" y="6"/>
                    <a:pt x="339" y="8"/>
                    <a:pt x="337" y="8"/>
                  </a:cubicBezTo>
                  <a:lnTo>
                    <a:pt x="279" y="8"/>
                  </a:lnTo>
                  <a:cubicBezTo>
                    <a:pt x="276" y="8"/>
                    <a:pt x="275" y="6"/>
                    <a:pt x="275" y="4"/>
                  </a:cubicBezTo>
                  <a:cubicBezTo>
                    <a:pt x="275" y="2"/>
                    <a:pt x="276" y="0"/>
                    <a:pt x="279" y="0"/>
                  </a:cubicBezTo>
                  <a:close/>
                  <a:moveTo>
                    <a:pt x="370" y="0"/>
                  </a:moveTo>
                  <a:lnTo>
                    <a:pt x="429" y="0"/>
                  </a:lnTo>
                  <a:cubicBezTo>
                    <a:pt x="431" y="0"/>
                    <a:pt x="433" y="2"/>
                    <a:pt x="433" y="4"/>
                  </a:cubicBezTo>
                  <a:cubicBezTo>
                    <a:pt x="433" y="6"/>
                    <a:pt x="431" y="8"/>
                    <a:pt x="429" y="8"/>
                  </a:cubicBezTo>
                  <a:lnTo>
                    <a:pt x="370" y="8"/>
                  </a:lnTo>
                  <a:cubicBezTo>
                    <a:pt x="368" y="8"/>
                    <a:pt x="366" y="6"/>
                    <a:pt x="366" y="4"/>
                  </a:cubicBezTo>
                  <a:cubicBezTo>
                    <a:pt x="366" y="2"/>
                    <a:pt x="368" y="0"/>
                    <a:pt x="370" y="0"/>
                  </a:cubicBezTo>
                  <a:close/>
                  <a:moveTo>
                    <a:pt x="462" y="0"/>
                  </a:moveTo>
                  <a:lnTo>
                    <a:pt x="520" y="0"/>
                  </a:lnTo>
                  <a:cubicBezTo>
                    <a:pt x="523" y="0"/>
                    <a:pt x="525" y="2"/>
                    <a:pt x="525" y="4"/>
                  </a:cubicBezTo>
                  <a:cubicBezTo>
                    <a:pt x="525" y="6"/>
                    <a:pt x="523" y="8"/>
                    <a:pt x="520" y="8"/>
                  </a:cubicBezTo>
                  <a:lnTo>
                    <a:pt x="462" y="8"/>
                  </a:lnTo>
                  <a:cubicBezTo>
                    <a:pt x="460" y="8"/>
                    <a:pt x="458" y="6"/>
                    <a:pt x="458" y="4"/>
                  </a:cubicBezTo>
                  <a:cubicBezTo>
                    <a:pt x="458" y="2"/>
                    <a:pt x="460" y="0"/>
                    <a:pt x="462" y="0"/>
                  </a:cubicBezTo>
                  <a:close/>
                  <a:moveTo>
                    <a:pt x="554" y="0"/>
                  </a:moveTo>
                  <a:lnTo>
                    <a:pt x="612" y="0"/>
                  </a:lnTo>
                  <a:cubicBezTo>
                    <a:pt x="614" y="0"/>
                    <a:pt x="616" y="2"/>
                    <a:pt x="616" y="4"/>
                  </a:cubicBezTo>
                  <a:cubicBezTo>
                    <a:pt x="616" y="6"/>
                    <a:pt x="614" y="8"/>
                    <a:pt x="612" y="8"/>
                  </a:cubicBezTo>
                  <a:lnTo>
                    <a:pt x="554" y="8"/>
                  </a:lnTo>
                  <a:cubicBezTo>
                    <a:pt x="551" y="8"/>
                    <a:pt x="550" y="6"/>
                    <a:pt x="550" y="4"/>
                  </a:cubicBezTo>
                  <a:cubicBezTo>
                    <a:pt x="550" y="2"/>
                    <a:pt x="551" y="0"/>
                    <a:pt x="554" y="0"/>
                  </a:cubicBezTo>
                  <a:close/>
                  <a:moveTo>
                    <a:pt x="645" y="0"/>
                  </a:moveTo>
                  <a:lnTo>
                    <a:pt x="704" y="0"/>
                  </a:lnTo>
                  <a:cubicBezTo>
                    <a:pt x="706" y="0"/>
                    <a:pt x="708" y="2"/>
                    <a:pt x="708" y="4"/>
                  </a:cubicBezTo>
                  <a:cubicBezTo>
                    <a:pt x="708" y="6"/>
                    <a:pt x="706" y="8"/>
                    <a:pt x="704" y="8"/>
                  </a:cubicBezTo>
                  <a:lnTo>
                    <a:pt x="645" y="8"/>
                  </a:lnTo>
                  <a:cubicBezTo>
                    <a:pt x="643" y="8"/>
                    <a:pt x="641" y="6"/>
                    <a:pt x="641" y="4"/>
                  </a:cubicBezTo>
                  <a:cubicBezTo>
                    <a:pt x="641" y="2"/>
                    <a:pt x="643" y="0"/>
                    <a:pt x="645" y="0"/>
                  </a:cubicBezTo>
                  <a:close/>
                  <a:moveTo>
                    <a:pt x="737" y="0"/>
                  </a:moveTo>
                  <a:lnTo>
                    <a:pt x="795" y="0"/>
                  </a:lnTo>
                  <a:cubicBezTo>
                    <a:pt x="798" y="0"/>
                    <a:pt x="800" y="2"/>
                    <a:pt x="800" y="4"/>
                  </a:cubicBezTo>
                  <a:cubicBezTo>
                    <a:pt x="800" y="6"/>
                    <a:pt x="798" y="8"/>
                    <a:pt x="795" y="8"/>
                  </a:cubicBezTo>
                  <a:lnTo>
                    <a:pt x="737" y="8"/>
                  </a:lnTo>
                  <a:cubicBezTo>
                    <a:pt x="735" y="8"/>
                    <a:pt x="733" y="6"/>
                    <a:pt x="733" y="4"/>
                  </a:cubicBezTo>
                  <a:cubicBezTo>
                    <a:pt x="733" y="2"/>
                    <a:pt x="735" y="0"/>
                    <a:pt x="737" y="0"/>
                  </a:cubicBezTo>
                  <a:close/>
                  <a:moveTo>
                    <a:pt x="829" y="0"/>
                  </a:moveTo>
                  <a:lnTo>
                    <a:pt x="887" y="0"/>
                  </a:lnTo>
                  <a:cubicBezTo>
                    <a:pt x="889" y="0"/>
                    <a:pt x="891" y="2"/>
                    <a:pt x="891" y="4"/>
                  </a:cubicBezTo>
                  <a:cubicBezTo>
                    <a:pt x="891" y="6"/>
                    <a:pt x="889" y="8"/>
                    <a:pt x="887" y="8"/>
                  </a:cubicBezTo>
                  <a:lnTo>
                    <a:pt x="829" y="8"/>
                  </a:lnTo>
                  <a:cubicBezTo>
                    <a:pt x="826" y="8"/>
                    <a:pt x="825" y="6"/>
                    <a:pt x="825" y="4"/>
                  </a:cubicBezTo>
                  <a:cubicBezTo>
                    <a:pt x="825" y="2"/>
                    <a:pt x="826" y="0"/>
                    <a:pt x="829" y="0"/>
                  </a:cubicBezTo>
                  <a:close/>
                  <a:moveTo>
                    <a:pt x="920" y="0"/>
                  </a:moveTo>
                  <a:lnTo>
                    <a:pt x="979" y="0"/>
                  </a:lnTo>
                  <a:cubicBezTo>
                    <a:pt x="981" y="0"/>
                    <a:pt x="983" y="2"/>
                    <a:pt x="983" y="4"/>
                  </a:cubicBezTo>
                  <a:cubicBezTo>
                    <a:pt x="983" y="6"/>
                    <a:pt x="981" y="8"/>
                    <a:pt x="979" y="8"/>
                  </a:cubicBezTo>
                  <a:lnTo>
                    <a:pt x="920" y="8"/>
                  </a:lnTo>
                  <a:cubicBezTo>
                    <a:pt x="918" y="8"/>
                    <a:pt x="916" y="6"/>
                    <a:pt x="916" y="4"/>
                  </a:cubicBezTo>
                  <a:cubicBezTo>
                    <a:pt x="916" y="2"/>
                    <a:pt x="918" y="0"/>
                    <a:pt x="920" y="0"/>
                  </a:cubicBezTo>
                  <a:close/>
                  <a:moveTo>
                    <a:pt x="1012" y="0"/>
                  </a:moveTo>
                  <a:lnTo>
                    <a:pt x="1070" y="0"/>
                  </a:lnTo>
                  <a:cubicBezTo>
                    <a:pt x="1073" y="0"/>
                    <a:pt x="1075" y="2"/>
                    <a:pt x="1075" y="4"/>
                  </a:cubicBezTo>
                  <a:cubicBezTo>
                    <a:pt x="1075" y="6"/>
                    <a:pt x="1073" y="8"/>
                    <a:pt x="1070" y="8"/>
                  </a:cubicBezTo>
                  <a:lnTo>
                    <a:pt x="1012" y="8"/>
                  </a:lnTo>
                  <a:cubicBezTo>
                    <a:pt x="1010" y="8"/>
                    <a:pt x="1008" y="6"/>
                    <a:pt x="1008" y="4"/>
                  </a:cubicBezTo>
                  <a:cubicBezTo>
                    <a:pt x="1008" y="2"/>
                    <a:pt x="1010" y="0"/>
                    <a:pt x="1012" y="0"/>
                  </a:cubicBezTo>
                  <a:close/>
                  <a:moveTo>
                    <a:pt x="1104" y="0"/>
                  </a:moveTo>
                  <a:lnTo>
                    <a:pt x="1162" y="0"/>
                  </a:lnTo>
                  <a:cubicBezTo>
                    <a:pt x="1164" y="0"/>
                    <a:pt x="1166" y="2"/>
                    <a:pt x="1166" y="4"/>
                  </a:cubicBezTo>
                  <a:cubicBezTo>
                    <a:pt x="1166" y="6"/>
                    <a:pt x="1164" y="8"/>
                    <a:pt x="1162" y="8"/>
                  </a:cubicBezTo>
                  <a:lnTo>
                    <a:pt x="1104" y="8"/>
                  </a:lnTo>
                  <a:cubicBezTo>
                    <a:pt x="1101" y="8"/>
                    <a:pt x="1100" y="6"/>
                    <a:pt x="1100" y="4"/>
                  </a:cubicBezTo>
                  <a:cubicBezTo>
                    <a:pt x="1100" y="2"/>
                    <a:pt x="1101" y="0"/>
                    <a:pt x="1104" y="0"/>
                  </a:cubicBezTo>
                  <a:close/>
                  <a:moveTo>
                    <a:pt x="1195" y="0"/>
                  </a:moveTo>
                  <a:lnTo>
                    <a:pt x="1254" y="0"/>
                  </a:lnTo>
                  <a:cubicBezTo>
                    <a:pt x="1256" y="0"/>
                    <a:pt x="1258" y="2"/>
                    <a:pt x="1258" y="4"/>
                  </a:cubicBezTo>
                  <a:cubicBezTo>
                    <a:pt x="1258" y="6"/>
                    <a:pt x="1256" y="8"/>
                    <a:pt x="1254" y="8"/>
                  </a:cubicBezTo>
                  <a:lnTo>
                    <a:pt x="1195" y="8"/>
                  </a:lnTo>
                  <a:cubicBezTo>
                    <a:pt x="1193" y="8"/>
                    <a:pt x="1191" y="6"/>
                    <a:pt x="1191" y="4"/>
                  </a:cubicBezTo>
                  <a:cubicBezTo>
                    <a:pt x="1191" y="2"/>
                    <a:pt x="1193" y="0"/>
                    <a:pt x="1195" y="0"/>
                  </a:cubicBezTo>
                  <a:close/>
                  <a:moveTo>
                    <a:pt x="1287" y="0"/>
                  </a:moveTo>
                  <a:lnTo>
                    <a:pt x="1345" y="0"/>
                  </a:lnTo>
                  <a:cubicBezTo>
                    <a:pt x="1348" y="0"/>
                    <a:pt x="1350" y="2"/>
                    <a:pt x="1350" y="4"/>
                  </a:cubicBezTo>
                  <a:cubicBezTo>
                    <a:pt x="1350" y="6"/>
                    <a:pt x="1348" y="8"/>
                    <a:pt x="1345" y="8"/>
                  </a:cubicBezTo>
                  <a:lnTo>
                    <a:pt x="1287" y="8"/>
                  </a:lnTo>
                  <a:cubicBezTo>
                    <a:pt x="1285" y="8"/>
                    <a:pt x="1283" y="6"/>
                    <a:pt x="1283" y="4"/>
                  </a:cubicBezTo>
                  <a:cubicBezTo>
                    <a:pt x="1283" y="2"/>
                    <a:pt x="1285" y="0"/>
                    <a:pt x="1287" y="0"/>
                  </a:cubicBezTo>
                  <a:close/>
                  <a:moveTo>
                    <a:pt x="1379" y="0"/>
                  </a:moveTo>
                  <a:lnTo>
                    <a:pt x="1437" y="0"/>
                  </a:lnTo>
                  <a:cubicBezTo>
                    <a:pt x="1439" y="0"/>
                    <a:pt x="1441" y="2"/>
                    <a:pt x="1441" y="4"/>
                  </a:cubicBezTo>
                  <a:cubicBezTo>
                    <a:pt x="1441" y="6"/>
                    <a:pt x="1439" y="8"/>
                    <a:pt x="1437" y="8"/>
                  </a:cubicBezTo>
                  <a:lnTo>
                    <a:pt x="1379" y="8"/>
                  </a:lnTo>
                  <a:cubicBezTo>
                    <a:pt x="1376" y="8"/>
                    <a:pt x="1375" y="6"/>
                    <a:pt x="1375" y="4"/>
                  </a:cubicBezTo>
                  <a:cubicBezTo>
                    <a:pt x="1375" y="2"/>
                    <a:pt x="1376" y="0"/>
                    <a:pt x="1379" y="0"/>
                  </a:cubicBezTo>
                  <a:close/>
                  <a:moveTo>
                    <a:pt x="1470" y="0"/>
                  </a:moveTo>
                  <a:lnTo>
                    <a:pt x="1529" y="0"/>
                  </a:lnTo>
                  <a:cubicBezTo>
                    <a:pt x="1531" y="0"/>
                    <a:pt x="1533" y="2"/>
                    <a:pt x="1533" y="4"/>
                  </a:cubicBezTo>
                  <a:cubicBezTo>
                    <a:pt x="1533" y="6"/>
                    <a:pt x="1531" y="8"/>
                    <a:pt x="1529" y="8"/>
                  </a:cubicBezTo>
                  <a:lnTo>
                    <a:pt x="1470" y="8"/>
                  </a:lnTo>
                  <a:cubicBezTo>
                    <a:pt x="1468" y="8"/>
                    <a:pt x="1466" y="6"/>
                    <a:pt x="1466" y="4"/>
                  </a:cubicBezTo>
                  <a:cubicBezTo>
                    <a:pt x="1466" y="2"/>
                    <a:pt x="1468" y="0"/>
                    <a:pt x="1470" y="0"/>
                  </a:cubicBezTo>
                  <a:close/>
                  <a:moveTo>
                    <a:pt x="1562" y="0"/>
                  </a:moveTo>
                  <a:lnTo>
                    <a:pt x="1620" y="0"/>
                  </a:lnTo>
                  <a:cubicBezTo>
                    <a:pt x="1623" y="0"/>
                    <a:pt x="1625" y="2"/>
                    <a:pt x="1625" y="4"/>
                  </a:cubicBezTo>
                  <a:cubicBezTo>
                    <a:pt x="1625" y="6"/>
                    <a:pt x="1623" y="8"/>
                    <a:pt x="1620" y="8"/>
                  </a:cubicBezTo>
                  <a:lnTo>
                    <a:pt x="1562" y="8"/>
                  </a:lnTo>
                  <a:cubicBezTo>
                    <a:pt x="1560" y="8"/>
                    <a:pt x="1558" y="6"/>
                    <a:pt x="1558" y="4"/>
                  </a:cubicBezTo>
                  <a:cubicBezTo>
                    <a:pt x="1558" y="2"/>
                    <a:pt x="1560" y="0"/>
                    <a:pt x="1562" y="0"/>
                  </a:cubicBezTo>
                  <a:close/>
                  <a:moveTo>
                    <a:pt x="1654" y="0"/>
                  </a:moveTo>
                  <a:lnTo>
                    <a:pt x="1712" y="0"/>
                  </a:lnTo>
                  <a:cubicBezTo>
                    <a:pt x="1714" y="0"/>
                    <a:pt x="1716" y="2"/>
                    <a:pt x="1716" y="4"/>
                  </a:cubicBezTo>
                  <a:cubicBezTo>
                    <a:pt x="1716" y="6"/>
                    <a:pt x="1714" y="8"/>
                    <a:pt x="1712" y="8"/>
                  </a:cubicBezTo>
                  <a:lnTo>
                    <a:pt x="1654" y="8"/>
                  </a:lnTo>
                  <a:cubicBezTo>
                    <a:pt x="1651" y="8"/>
                    <a:pt x="1650" y="6"/>
                    <a:pt x="1650" y="4"/>
                  </a:cubicBezTo>
                  <a:cubicBezTo>
                    <a:pt x="1650" y="2"/>
                    <a:pt x="1651" y="0"/>
                    <a:pt x="1654" y="0"/>
                  </a:cubicBezTo>
                  <a:close/>
                  <a:moveTo>
                    <a:pt x="1745" y="0"/>
                  </a:moveTo>
                  <a:lnTo>
                    <a:pt x="1804" y="0"/>
                  </a:lnTo>
                  <a:cubicBezTo>
                    <a:pt x="1806" y="0"/>
                    <a:pt x="1808" y="2"/>
                    <a:pt x="1808" y="4"/>
                  </a:cubicBezTo>
                  <a:cubicBezTo>
                    <a:pt x="1808" y="6"/>
                    <a:pt x="1806" y="8"/>
                    <a:pt x="1804" y="8"/>
                  </a:cubicBezTo>
                  <a:lnTo>
                    <a:pt x="1745" y="8"/>
                  </a:lnTo>
                  <a:cubicBezTo>
                    <a:pt x="1743" y="8"/>
                    <a:pt x="1741" y="6"/>
                    <a:pt x="1741" y="4"/>
                  </a:cubicBezTo>
                  <a:cubicBezTo>
                    <a:pt x="1741" y="2"/>
                    <a:pt x="1743" y="0"/>
                    <a:pt x="1745" y="0"/>
                  </a:cubicBezTo>
                  <a:close/>
                  <a:moveTo>
                    <a:pt x="1837" y="0"/>
                  </a:moveTo>
                  <a:lnTo>
                    <a:pt x="1895" y="0"/>
                  </a:lnTo>
                  <a:cubicBezTo>
                    <a:pt x="1898" y="0"/>
                    <a:pt x="1900" y="2"/>
                    <a:pt x="1900" y="4"/>
                  </a:cubicBezTo>
                  <a:cubicBezTo>
                    <a:pt x="1900" y="6"/>
                    <a:pt x="1898" y="8"/>
                    <a:pt x="1895" y="8"/>
                  </a:cubicBezTo>
                  <a:lnTo>
                    <a:pt x="1837" y="8"/>
                  </a:lnTo>
                  <a:cubicBezTo>
                    <a:pt x="1835" y="8"/>
                    <a:pt x="1833" y="6"/>
                    <a:pt x="1833" y="4"/>
                  </a:cubicBezTo>
                  <a:cubicBezTo>
                    <a:pt x="1833" y="2"/>
                    <a:pt x="1835" y="0"/>
                    <a:pt x="1837" y="0"/>
                  </a:cubicBezTo>
                  <a:close/>
                  <a:moveTo>
                    <a:pt x="1929" y="0"/>
                  </a:moveTo>
                  <a:lnTo>
                    <a:pt x="1987" y="0"/>
                  </a:lnTo>
                  <a:cubicBezTo>
                    <a:pt x="1989" y="0"/>
                    <a:pt x="1991" y="2"/>
                    <a:pt x="1991" y="4"/>
                  </a:cubicBezTo>
                  <a:cubicBezTo>
                    <a:pt x="1991" y="6"/>
                    <a:pt x="1989" y="8"/>
                    <a:pt x="1987" y="8"/>
                  </a:cubicBezTo>
                  <a:lnTo>
                    <a:pt x="1929" y="8"/>
                  </a:lnTo>
                  <a:cubicBezTo>
                    <a:pt x="1926" y="8"/>
                    <a:pt x="1925" y="6"/>
                    <a:pt x="1925" y="4"/>
                  </a:cubicBezTo>
                  <a:cubicBezTo>
                    <a:pt x="1925" y="2"/>
                    <a:pt x="1926" y="0"/>
                    <a:pt x="1929" y="0"/>
                  </a:cubicBezTo>
                  <a:close/>
                  <a:moveTo>
                    <a:pt x="2020" y="0"/>
                  </a:moveTo>
                  <a:lnTo>
                    <a:pt x="2079" y="0"/>
                  </a:lnTo>
                  <a:cubicBezTo>
                    <a:pt x="2081" y="0"/>
                    <a:pt x="2083" y="2"/>
                    <a:pt x="2083" y="4"/>
                  </a:cubicBezTo>
                  <a:cubicBezTo>
                    <a:pt x="2083" y="6"/>
                    <a:pt x="2081" y="8"/>
                    <a:pt x="2079" y="8"/>
                  </a:cubicBezTo>
                  <a:lnTo>
                    <a:pt x="2020" y="8"/>
                  </a:lnTo>
                  <a:cubicBezTo>
                    <a:pt x="2018" y="8"/>
                    <a:pt x="2016" y="6"/>
                    <a:pt x="2016" y="4"/>
                  </a:cubicBezTo>
                  <a:cubicBezTo>
                    <a:pt x="2016" y="2"/>
                    <a:pt x="2018" y="0"/>
                    <a:pt x="2020" y="0"/>
                  </a:cubicBezTo>
                  <a:close/>
                  <a:moveTo>
                    <a:pt x="2112" y="0"/>
                  </a:moveTo>
                  <a:lnTo>
                    <a:pt x="2170" y="0"/>
                  </a:lnTo>
                  <a:cubicBezTo>
                    <a:pt x="2173" y="0"/>
                    <a:pt x="2175" y="2"/>
                    <a:pt x="2175" y="4"/>
                  </a:cubicBezTo>
                  <a:cubicBezTo>
                    <a:pt x="2175" y="6"/>
                    <a:pt x="2173" y="8"/>
                    <a:pt x="2170" y="8"/>
                  </a:cubicBezTo>
                  <a:lnTo>
                    <a:pt x="2112" y="8"/>
                  </a:lnTo>
                  <a:cubicBezTo>
                    <a:pt x="2110" y="8"/>
                    <a:pt x="2108" y="6"/>
                    <a:pt x="2108" y="4"/>
                  </a:cubicBezTo>
                  <a:cubicBezTo>
                    <a:pt x="2108" y="2"/>
                    <a:pt x="2110" y="0"/>
                    <a:pt x="2112" y="0"/>
                  </a:cubicBezTo>
                  <a:close/>
                  <a:moveTo>
                    <a:pt x="2204" y="0"/>
                  </a:moveTo>
                  <a:lnTo>
                    <a:pt x="2262" y="0"/>
                  </a:lnTo>
                  <a:cubicBezTo>
                    <a:pt x="2264" y="0"/>
                    <a:pt x="2266" y="2"/>
                    <a:pt x="2266" y="4"/>
                  </a:cubicBezTo>
                  <a:cubicBezTo>
                    <a:pt x="2266" y="6"/>
                    <a:pt x="2264" y="8"/>
                    <a:pt x="2262" y="8"/>
                  </a:cubicBezTo>
                  <a:lnTo>
                    <a:pt x="2204" y="8"/>
                  </a:lnTo>
                  <a:cubicBezTo>
                    <a:pt x="2201" y="8"/>
                    <a:pt x="2200" y="6"/>
                    <a:pt x="2200" y="4"/>
                  </a:cubicBezTo>
                  <a:cubicBezTo>
                    <a:pt x="2200" y="2"/>
                    <a:pt x="2201" y="0"/>
                    <a:pt x="2204" y="0"/>
                  </a:cubicBezTo>
                  <a:close/>
                  <a:moveTo>
                    <a:pt x="2295" y="0"/>
                  </a:moveTo>
                  <a:lnTo>
                    <a:pt x="2354" y="0"/>
                  </a:lnTo>
                  <a:cubicBezTo>
                    <a:pt x="2356" y="0"/>
                    <a:pt x="2358" y="2"/>
                    <a:pt x="2358" y="4"/>
                  </a:cubicBezTo>
                  <a:cubicBezTo>
                    <a:pt x="2358" y="6"/>
                    <a:pt x="2356" y="8"/>
                    <a:pt x="2354" y="8"/>
                  </a:cubicBezTo>
                  <a:lnTo>
                    <a:pt x="2295" y="8"/>
                  </a:lnTo>
                  <a:cubicBezTo>
                    <a:pt x="2293" y="8"/>
                    <a:pt x="2291" y="6"/>
                    <a:pt x="2291" y="4"/>
                  </a:cubicBezTo>
                  <a:cubicBezTo>
                    <a:pt x="2291" y="2"/>
                    <a:pt x="2293" y="0"/>
                    <a:pt x="2295" y="0"/>
                  </a:cubicBezTo>
                  <a:close/>
                  <a:moveTo>
                    <a:pt x="2387" y="0"/>
                  </a:moveTo>
                  <a:lnTo>
                    <a:pt x="2445" y="0"/>
                  </a:lnTo>
                  <a:cubicBezTo>
                    <a:pt x="2448" y="0"/>
                    <a:pt x="2450" y="2"/>
                    <a:pt x="2450" y="4"/>
                  </a:cubicBezTo>
                  <a:cubicBezTo>
                    <a:pt x="2450" y="6"/>
                    <a:pt x="2448" y="8"/>
                    <a:pt x="2445" y="8"/>
                  </a:cubicBezTo>
                  <a:lnTo>
                    <a:pt x="2387" y="8"/>
                  </a:lnTo>
                  <a:cubicBezTo>
                    <a:pt x="2385" y="8"/>
                    <a:pt x="2383" y="6"/>
                    <a:pt x="2383" y="4"/>
                  </a:cubicBezTo>
                  <a:cubicBezTo>
                    <a:pt x="2383" y="2"/>
                    <a:pt x="2385" y="0"/>
                    <a:pt x="2387" y="0"/>
                  </a:cubicBezTo>
                  <a:close/>
                  <a:moveTo>
                    <a:pt x="2479" y="0"/>
                  </a:moveTo>
                  <a:lnTo>
                    <a:pt x="2510" y="0"/>
                  </a:lnTo>
                  <a:cubicBezTo>
                    <a:pt x="2513" y="0"/>
                    <a:pt x="2515" y="2"/>
                    <a:pt x="2515" y="4"/>
                  </a:cubicBezTo>
                  <a:cubicBezTo>
                    <a:pt x="2515" y="6"/>
                    <a:pt x="2513" y="8"/>
                    <a:pt x="2510" y="8"/>
                  </a:cubicBezTo>
                  <a:lnTo>
                    <a:pt x="2479" y="8"/>
                  </a:lnTo>
                  <a:cubicBezTo>
                    <a:pt x="2477" y="8"/>
                    <a:pt x="2475" y="6"/>
                    <a:pt x="2475" y="4"/>
                  </a:cubicBezTo>
                  <a:cubicBezTo>
                    <a:pt x="2475" y="2"/>
                    <a:pt x="2477" y="0"/>
                    <a:pt x="2479" y="0"/>
                  </a:cubicBezTo>
                  <a:close/>
                </a:path>
              </a:pathLst>
            </a:custGeom>
            <a:solidFill>
              <a:srgbClr val="000000"/>
            </a:solidFill>
            <a:ln w="1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203" name="Freeform 1333"/>
            <p:cNvSpPr>
              <a:spLocks noEditPoints="1"/>
            </p:cNvSpPr>
            <p:nvPr/>
          </p:nvSpPr>
          <p:spPr bwMode="auto">
            <a:xfrm>
              <a:off x="3668" y="2956"/>
              <a:ext cx="536" cy="2"/>
            </a:xfrm>
            <a:custGeom>
              <a:avLst/>
              <a:gdLst>
                <a:gd name="T0" fmla="*/ 3 w 2515"/>
                <a:gd name="T1" fmla="*/ 0 h 9"/>
                <a:gd name="T2" fmla="*/ 4 w 2515"/>
                <a:gd name="T3" fmla="*/ 0 h 9"/>
                <a:gd name="T4" fmla="*/ 4 w 2515"/>
                <a:gd name="T5" fmla="*/ 0 h 9"/>
                <a:gd name="T6" fmla="*/ 11 w 2515"/>
                <a:gd name="T7" fmla="*/ 0 h 9"/>
                <a:gd name="T8" fmla="*/ 8 w 2515"/>
                <a:gd name="T9" fmla="*/ 0 h 9"/>
                <a:gd name="T10" fmla="*/ 16 w 2515"/>
                <a:gd name="T11" fmla="*/ 0 h 9"/>
                <a:gd name="T12" fmla="*/ 13 w 2515"/>
                <a:gd name="T13" fmla="*/ 0 h 9"/>
                <a:gd name="T14" fmla="*/ 19 w 2515"/>
                <a:gd name="T15" fmla="*/ 0 h 9"/>
                <a:gd name="T16" fmla="*/ 21 w 2515"/>
                <a:gd name="T17" fmla="*/ 0 h 9"/>
                <a:gd name="T18" fmla="*/ 21 w 2515"/>
                <a:gd name="T19" fmla="*/ 0 h 9"/>
                <a:gd name="T20" fmla="*/ 28 w 2515"/>
                <a:gd name="T21" fmla="*/ 0 h 9"/>
                <a:gd name="T22" fmla="*/ 25 w 2515"/>
                <a:gd name="T23" fmla="*/ 0 h 9"/>
                <a:gd name="T24" fmla="*/ 32 w 2515"/>
                <a:gd name="T25" fmla="*/ 0 h 9"/>
                <a:gd name="T26" fmla="*/ 29 w 2515"/>
                <a:gd name="T27" fmla="*/ 0 h 9"/>
                <a:gd name="T28" fmla="*/ 36 w 2515"/>
                <a:gd name="T29" fmla="*/ 0 h 9"/>
                <a:gd name="T30" fmla="*/ 38 w 2515"/>
                <a:gd name="T31" fmla="*/ 0 h 9"/>
                <a:gd name="T32" fmla="*/ 38 w 2515"/>
                <a:gd name="T33" fmla="*/ 0 h 9"/>
                <a:gd name="T34" fmla="*/ 45 w 2515"/>
                <a:gd name="T35" fmla="*/ 0 h 9"/>
                <a:gd name="T36" fmla="*/ 42 w 2515"/>
                <a:gd name="T37" fmla="*/ 0 h 9"/>
                <a:gd name="T38" fmla="*/ 49 w 2515"/>
                <a:gd name="T39" fmla="*/ 0 h 9"/>
                <a:gd name="T40" fmla="*/ 46 w 2515"/>
                <a:gd name="T41" fmla="*/ 0 h 9"/>
                <a:gd name="T42" fmla="*/ 53 w 2515"/>
                <a:gd name="T43" fmla="*/ 0 h 9"/>
                <a:gd name="T44" fmla="*/ 54 w 2515"/>
                <a:gd name="T45" fmla="*/ 0 h 9"/>
                <a:gd name="T46" fmla="*/ 54 w 2515"/>
                <a:gd name="T47" fmla="*/ 0 h 9"/>
                <a:gd name="T48" fmla="*/ 61 w 2515"/>
                <a:gd name="T49" fmla="*/ 0 h 9"/>
                <a:gd name="T50" fmla="*/ 58 w 2515"/>
                <a:gd name="T51" fmla="*/ 0 h 9"/>
                <a:gd name="T52" fmla="*/ 65 w 2515"/>
                <a:gd name="T53" fmla="*/ 0 h 9"/>
                <a:gd name="T54" fmla="*/ 63 w 2515"/>
                <a:gd name="T55" fmla="*/ 0 h 9"/>
                <a:gd name="T56" fmla="*/ 69 w 2515"/>
                <a:gd name="T57" fmla="*/ 0 h 9"/>
                <a:gd name="T58" fmla="*/ 71 w 2515"/>
                <a:gd name="T59" fmla="*/ 0 h 9"/>
                <a:gd name="T60" fmla="*/ 71 w 2515"/>
                <a:gd name="T61" fmla="*/ 0 h 9"/>
                <a:gd name="T62" fmla="*/ 78 w 2515"/>
                <a:gd name="T63" fmla="*/ 0 h 9"/>
                <a:gd name="T64" fmla="*/ 75 w 2515"/>
                <a:gd name="T65" fmla="*/ 0 h 9"/>
                <a:gd name="T66" fmla="*/ 82 w 2515"/>
                <a:gd name="T67" fmla="*/ 0 h 9"/>
                <a:gd name="T68" fmla="*/ 79 w 2515"/>
                <a:gd name="T69" fmla="*/ 0 h 9"/>
                <a:gd name="T70" fmla="*/ 86 w 2515"/>
                <a:gd name="T71" fmla="*/ 0 h 9"/>
                <a:gd name="T72" fmla="*/ 88 w 2515"/>
                <a:gd name="T73" fmla="*/ 0 h 9"/>
                <a:gd name="T74" fmla="*/ 88 w 2515"/>
                <a:gd name="T75" fmla="*/ 0 h 9"/>
                <a:gd name="T76" fmla="*/ 94 w 2515"/>
                <a:gd name="T77" fmla="*/ 0 h 9"/>
                <a:gd name="T78" fmla="*/ 92 w 2515"/>
                <a:gd name="T79" fmla="*/ 0 h 9"/>
                <a:gd name="T80" fmla="*/ 99 w 2515"/>
                <a:gd name="T81" fmla="*/ 0 h 9"/>
                <a:gd name="T82" fmla="*/ 96 w 2515"/>
                <a:gd name="T83" fmla="*/ 0 h 9"/>
                <a:gd name="T84" fmla="*/ 103 w 2515"/>
                <a:gd name="T85" fmla="*/ 0 h 9"/>
                <a:gd name="T86" fmla="*/ 104 w 2515"/>
                <a:gd name="T87" fmla="*/ 0 h 9"/>
                <a:gd name="T88" fmla="*/ 104 w 2515"/>
                <a:gd name="T89" fmla="*/ 0 h 9"/>
                <a:gd name="T90" fmla="*/ 111 w 2515"/>
                <a:gd name="T91" fmla="*/ 0 h 9"/>
                <a:gd name="T92" fmla="*/ 108 w 2515"/>
                <a:gd name="T93" fmla="*/ 0 h 9"/>
                <a:gd name="T94" fmla="*/ 114 w 2515"/>
                <a:gd name="T95" fmla="*/ 0 h 9"/>
                <a:gd name="T96" fmla="*/ 113 w 2515"/>
                <a:gd name="T97" fmla="*/ 0 h 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2515" h="9">
                  <a:moveTo>
                    <a:pt x="4" y="0"/>
                  </a:moveTo>
                  <a:lnTo>
                    <a:pt x="62" y="0"/>
                  </a:lnTo>
                  <a:cubicBezTo>
                    <a:pt x="64" y="0"/>
                    <a:pt x="66" y="2"/>
                    <a:pt x="66" y="4"/>
                  </a:cubicBezTo>
                  <a:cubicBezTo>
                    <a:pt x="66" y="7"/>
                    <a:pt x="64" y="9"/>
                    <a:pt x="62" y="9"/>
                  </a:cubicBezTo>
                  <a:lnTo>
                    <a:pt x="4" y="9"/>
                  </a:lnTo>
                  <a:cubicBezTo>
                    <a:pt x="2" y="9"/>
                    <a:pt x="0" y="7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lose/>
                  <a:moveTo>
                    <a:pt x="95" y="0"/>
                  </a:moveTo>
                  <a:lnTo>
                    <a:pt x="154" y="0"/>
                  </a:lnTo>
                  <a:cubicBezTo>
                    <a:pt x="156" y="0"/>
                    <a:pt x="158" y="2"/>
                    <a:pt x="158" y="4"/>
                  </a:cubicBezTo>
                  <a:cubicBezTo>
                    <a:pt x="158" y="7"/>
                    <a:pt x="156" y="9"/>
                    <a:pt x="154" y="9"/>
                  </a:cubicBezTo>
                  <a:lnTo>
                    <a:pt x="95" y="9"/>
                  </a:lnTo>
                  <a:cubicBezTo>
                    <a:pt x="93" y="9"/>
                    <a:pt x="91" y="7"/>
                    <a:pt x="91" y="4"/>
                  </a:cubicBezTo>
                  <a:cubicBezTo>
                    <a:pt x="91" y="2"/>
                    <a:pt x="93" y="0"/>
                    <a:pt x="95" y="0"/>
                  </a:cubicBezTo>
                  <a:close/>
                  <a:moveTo>
                    <a:pt x="187" y="0"/>
                  </a:moveTo>
                  <a:lnTo>
                    <a:pt x="245" y="0"/>
                  </a:lnTo>
                  <a:cubicBezTo>
                    <a:pt x="248" y="0"/>
                    <a:pt x="250" y="2"/>
                    <a:pt x="250" y="4"/>
                  </a:cubicBezTo>
                  <a:cubicBezTo>
                    <a:pt x="250" y="7"/>
                    <a:pt x="248" y="9"/>
                    <a:pt x="245" y="9"/>
                  </a:cubicBezTo>
                  <a:lnTo>
                    <a:pt x="187" y="9"/>
                  </a:lnTo>
                  <a:cubicBezTo>
                    <a:pt x="185" y="9"/>
                    <a:pt x="183" y="7"/>
                    <a:pt x="183" y="4"/>
                  </a:cubicBezTo>
                  <a:cubicBezTo>
                    <a:pt x="183" y="2"/>
                    <a:pt x="185" y="0"/>
                    <a:pt x="187" y="0"/>
                  </a:cubicBezTo>
                  <a:close/>
                  <a:moveTo>
                    <a:pt x="279" y="0"/>
                  </a:moveTo>
                  <a:lnTo>
                    <a:pt x="337" y="0"/>
                  </a:lnTo>
                  <a:cubicBezTo>
                    <a:pt x="339" y="0"/>
                    <a:pt x="341" y="2"/>
                    <a:pt x="341" y="4"/>
                  </a:cubicBezTo>
                  <a:cubicBezTo>
                    <a:pt x="341" y="7"/>
                    <a:pt x="339" y="9"/>
                    <a:pt x="337" y="9"/>
                  </a:cubicBezTo>
                  <a:lnTo>
                    <a:pt x="279" y="9"/>
                  </a:lnTo>
                  <a:cubicBezTo>
                    <a:pt x="276" y="9"/>
                    <a:pt x="275" y="7"/>
                    <a:pt x="275" y="4"/>
                  </a:cubicBezTo>
                  <a:cubicBezTo>
                    <a:pt x="275" y="2"/>
                    <a:pt x="276" y="0"/>
                    <a:pt x="279" y="0"/>
                  </a:cubicBezTo>
                  <a:close/>
                  <a:moveTo>
                    <a:pt x="370" y="0"/>
                  </a:moveTo>
                  <a:lnTo>
                    <a:pt x="429" y="0"/>
                  </a:lnTo>
                  <a:cubicBezTo>
                    <a:pt x="431" y="0"/>
                    <a:pt x="433" y="2"/>
                    <a:pt x="433" y="4"/>
                  </a:cubicBezTo>
                  <a:cubicBezTo>
                    <a:pt x="433" y="7"/>
                    <a:pt x="431" y="9"/>
                    <a:pt x="429" y="9"/>
                  </a:cubicBezTo>
                  <a:lnTo>
                    <a:pt x="370" y="9"/>
                  </a:lnTo>
                  <a:cubicBezTo>
                    <a:pt x="368" y="9"/>
                    <a:pt x="366" y="7"/>
                    <a:pt x="366" y="4"/>
                  </a:cubicBezTo>
                  <a:cubicBezTo>
                    <a:pt x="366" y="2"/>
                    <a:pt x="368" y="0"/>
                    <a:pt x="370" y="0"/>
                  </a:cubicBezTo>
                  <a:close/>
                  <a:moveTo>
                    <a:pt x="462" y="0"/>
                  </a:moveTo>
                  <a:lnTo>
                    <a:pt x="520" y="0"/>
                  </a:lnTo>
                  <a:cubicBezTo>
                    <a:pt x="523" y="0"/>
                    <a:pt x="525" y="2"/>
                    <a:pt x="525" y="4"/>
                  </a:cubicBezTo>
                  <a:cubicBezTo>
                    <a:pt x="525" y="7"/>
                    <a:pt x="523" y="9"/>
                    <a:pt x="520" y="9"/>
                  </a:cubicBezTo>
                  <a:lnTo>
                    <a:pt x="462" y="9"/>
                  </a:lnTo>
                  <a:cubicBezTo>
                    <a:pt x="460" y="9"/>
                    <a:pt x="458" y="7"/>
                    <a:pt x="458" y="4"/>
                  </a:cubicBezTo>
                  <a:cubicBezTo>
                    <a:pt x="458" y="2"/>
                    <a:pt x="460" y="0"/>
                    <a:pt x="462" y="0"/>
                  </a:cubicBezTo>
                  <a:close/>
                  <a:moveTo>
                    <a:pt x="554" y="0"/>
                  </a:moveTo>
                  <a:lnTo>
                    <a:pt x="612" y="0"/>
                  </a:lnTo>
                  <a:cubicBezTo>
                    <a:pt x="614" y="0"/>
                    <a:pt x="616" y="2"/>
                    <a:pt x="616" y="4"/>
                  </a:cubicBezTo>
                  <a:cubicBezTo>
                    <a:pt x="616" y="7"/>
                    <a:pt x="614" y="9"/>
                    <a:pt x="612" y="9"/>
                  </a:cubicBezTo>
                  <a:lnTo>
                    <a:pt x="554" y="9"/>
                  </a:lnTo>
                  <a:cubicBezTo>
                    <a:pt x="551" y="9"/>
                    <a:pt x="550" y="7"/>
                    <a:pt x="550" y="4"/>
                  </a:cubicBezTo>
                  <a:cubicBezTo>
                    <a:pt x="550" y="2"/>
                    <a:pt x="551" y="0"/>
                    <a:pt x="554" y="0"/>
                  </a:cubicBezTo>
                  <a:close/>
                  <a:moveTo>
                    <a:pt x="645" y="0"/>
                  </a:moveTo>
                  <a:lnTo>
                    <a:pt x="704" y="0"/>
                  </a:lnTo>
                  <a:cubicBezTo>
                    <a:pt x="706" y="0"/>
                    <a:pt x="708" y="2"/>
                    <a:pt x="708" y="4"/>
                  </a:cubicBezTo>
                  <a:cubicBezTo>
                    <a:pt x="708" y="7"/>
                    <a:pt x="706" y="9"/>
                    <a:pt x="704" y="9"/>
                  </a:cubicBezTo>
                  <a:lnTo>
                    <a:pt x="645" y="9"/>
                  </a:lnTo>
                  <a:cubicBezTo>
                    <a:pt x="643" y="9"/>
                    <a:pt x="641" y="7"/>
                    <a:pt x="641" y="4"/>
                  </a:cubicBezTo>
                  <a:cubicBezTo>
                    <a:pt x="641" y="2"/>
                    <a:pt x="643" y="0"/>
                    <a:pt x="645" y="0"/>
                  </a:cubicBezTo>
                  <a:close/>
                  <a:moveTo>
                    <a:pt x="737" y="0"/>
                  </a:moveTo>
                  <a:lnTo>
                    <a:pt x="795" y="0"/>
                  </a:lnTo>
                  <a:cubicBezTo>
                    <a:pt x="798" y="0"/>
                    <a:pt x="800" y="2"/>
                    <a:pt x="800" y="4"/>
                  </a:cubicBezTo>
                  <a:cubicBezTo>
                    <a:pt x="800" y="7"/>
                    <a:pt x="798" y="9"/>
                    <a:pt x="795" y="9"/>
                  </a:cubicBezTo>
                  <a:lnTo>
                    <a:pt x="737" y="9"/>
                  </a:lnTo>
                  <a:cubicBezTo>
                    <a:pt x="735" y="9"/>
                    <a:pt x="733" y="7"/>
                    <a:pt x="733" y="4"/>
                  </a:cubicBezTo>
                  <a:cubicBezTo>
                    <a:pt x="733" y="2"/>
                    <a:pt x="735" y="0"/>
                    <a:pt x="737" y="0"/>
                  </a:cubicBezTo>
                  <a:close/>
                  <a:moveTo>
                    <a:pt x="829" y="0"/>
                  </a:moveTo>
                  <a:lnTo>
                    <a:pt x="887" y="0"/>
                  </a:lnTo>
                  <a:cubicBezTo>
                    <a:pt x="889" y="0"/>
                    <a:pt x="891" y="2"/>
                    <a:pt x="891" y="4"/>
                  </a:cubicBezTo>
                  <a:cubicBezTo>
                    <a:pt x="891" y="7"/>
                    <a:pt x="889" y="9"/>
                    <a:pt x="887" y="9"/>
                  </a:cubicBezTo>
                  <a:lnTo>
                    <a:pt x="829" y="9"/>
                  </a:lnTo>
                  <a:cubicBezTo>
                    <a:pt x="826" y="9"/>
                    <a:pt x="825" y="7"/>
                    <a:pt x="825" y="4"/>
                  </a:cubicBezTo>
                  <a:cubicBezTo>
                    <a:pt x="825" y="2"/>
                    <a:pt x="826" y="0"/>
                    <a:pt x="829" y="0"/>
                  </a:cubicBezTo>
                  <a:close/>
                  <a:moveTo>
                    <a:pt x="920" y="0"/>
                  </a:moveTo>
                  <a:lnTo>
                    <a:pt x="979" y="0"/>
                  </a:lnTo>
                  <a:cubicBezTo>
                    <a:pt x="981" y="0"/>
                    <a:pt x="983" y="2"/>
                    <a:pt x="983" y="4"/>
                  </a:cubicBezTo>
                  <a:cubicBezTo>
                    <a:pt x="983" y="7"/>
                    <a:pt x="981" y="9"/>
                    <a:pt x="979" y="9"/>
                  </a:cubicBezTo>
                  <a:lnTo>
                    <a:pt x="920" y="9"/>
                  </a:lnTo>
                  <a:cubicBezTo>
                    <a:pt x="918" y="9"/>
                    <a:pt x="916" y="7"/>
                    <a:pt x="916" y="4"/>
                  </a:cubicBezTo>
                  <a:cubicBezTo>
                    <a:pt x="916" y="2"/>
                    <a:pt x="918" y="0"/>
                    <a:pt x="920" y="0"/>
                  </a:cubicBezTo>
                  <a:close/>
                  <a:moveTo>
                    <a:pt x="1012" y="0"/>
                  </a:moveTo>
                  <a:lnTo>
                    <a:pt x="1070" y="0"/>
                  </a:lnTo>
                  <a:cubicBezTo>
                    <a:pt x="1073" y="0"/>
                    <a:pt x="1075" y="2"/>
                    <a:pt x="1075" y="4"/>
                  </a:cubicBezTo>
                  <a:cubicBezTo>
                    <a:pt x="1075" y="7"/>
                    <a:pt x="1073" y="9"/>
                    <a:pt x="1070" y="9"/>
                  </a:cubicBezTo>
                  <a:lnTo>
                    <a:pt x="1012" y="9"/>
                  </a:lnTo>
                  <a:cubicBezTo>
                    <a:pt x="1010" y="9"/>
                    <a:pt x="1008" y="7"/>
                    <a:pt x="1008" y="4"/>
                  </a:cubicBezTo>
                  <a:cubicBezTo>
                    <a:pt x="1008" y="2"/>
                    <a:pt x="1010" y="0"/>
                    <a:pt x="1012" y="0"/>
                  </a:cubicBezTo>
                  <a:close/>
                  <a:moveTo>
                    <a:pt x="1104" y="0"/>
                  </a:moveTo>
                  <a:lnTo>
                    <a:pt x="1162" y="0"/>
                  </a:lnTo>
                  <a:cubicBezTo>
                    <a:pt x="1164" y="0"/>
                    <a:pt x="1166" y="2"/>
                    <a:pt x="1166" y="4"/>
                  </a:cubicBezTo>
                  <a:cubicBezTo>
                    <a:pt x="1166" y="7"/>
                    <a:pt x="1164" y="9"/>
                    <a:pt x="1162" y="9"/>
                  </a:cubicBezTo>
                  <a:lnTo>
                    <a:pt x="1104" y="9"/>
                  </a:lnTo>
                  <a:cubicBezTo>
                    <a:pt x="1101" y="9"/>
                    <a:pt x="1100" y="7"/>
                    <a:pt x="1100" y="4"/>
                  </a:cubicBezTo>
                  <a:cubicBezTo>
                    <a:pt x="1100" y="2"/>
                    <a:pt x="1101" y="0"/>
                    <a:pt x="1104" y="0"/>
                  </a:cubicBezTo>
                  <a:close/>
                  <a:moveTo>
                    <a:pt x="1195" y="0"/>
                  </a:moveTo>
                  <a:lnTo>
                    <a:pt x="1254" y="0"/>
                  </a:lnTo>
                  <a:cubicBezTo>
                    <a:pt x="1256" y="0"/>
                    <a:pt x="1258" y="2"/>
                    <a:pt x="1258" y="4"/>
                  </a:cubicBezTo>
                  <a:cubicBezTo>
                    <a:pt x="1258" y="7"/>
                    <a:pt x="1256" y="9"/>
                    <a:pt x="1254" y="9"/>
                  </a:cubicBezTo>
                  <a:lnTo>
                    <a:pt x="1195" y="9"/>
                  </a:lnTo>
                  <a:cubicBezTo>
                    <a:pt x="1193" y="9"/>
                    <a:pt x="1191" y="7"/>
                    <a:pt x="1191" y="4"/>
                  </a:cubicBezTo>
                  <a:cubicBezTo>
                    <a:pt x="1191" y="2"/>
                    <a:pt x="1193" y="0"/>
                    <a:pt x="1195" y="0"/>
                  </a:cubicBezTo>
                  <a:close/>
                  <a:moveTo>
                    <a:pt x="1287" y="0"/>
                  </a:moveTo>
                  <a:lnTo>
                    <a:pt x="1345" y="0"/>
                  </a:lnTo>
                  <a:cubicBezTo>
                    <a:pt x="1348" y="0"/>
                    <a:pt x="1350" y="2"/>
                    <a:pt x="1350" y="4"/>
                  </a:cubicBezTo>
                  <a:cubicBezTo>
                    <a:pt x="1350" y="7"/>
                    <a:pt x="1348" y="9"/>
                    <a:pt x="1345" y="9"/>
                  </a:cubicBezTo>
                  <a:lnTo>
                    <a:pt x="1287" y="9"/>
                  </a:lnTo>
                  <a:cubicBezTo>
                    <a:pt x="1285" y="9"/>
                    <a:pt x="1283" y="7"/>
                    <a:pt x="1283" y="4"/>
                  </a:cubicBezTo>
                  <a:cubicBezTo>
                    <a:pt x="1283" y="2"/>
                    <a:pt x="1285" y="0"/>
                    <a:pt x="1287" y="0"/>
                  </a:cubicBezTo>
                  <a:close/>
                  <a:moveTo>
                    <a:pt x="1379" y="0"/>
                  </a:moveTo>
                  <a:lnTo>
                    <a:pt x="1437" y="0"/>
                  </a:lnTo>
                  <a:cubicBezTo>
                    <a:pt x="1439" y="0"/>
                    <a:pt x="1441" y="2"/>
                    <a:pt x="1441" y="4"/>
                  </a:cubicBezTo>
                  <a:cubicBezTo>
                    <a:pt x="1441" y="7"/>
                    <a:pt x="1439" y="9"/>
                    <a:pt x="1437" y="9"/>
                  </a:cubicBezTo>
                  <a:lnTo>
                    <a:pt x="1379" y="9"/>
                  </a:lnTo>
                  <a:cubicBezTo>
                    <a:pt x="1376" y="9"/>
                    <a:pt x="1375" y="7"/>
                    <a:pt x="1375" y="4"/>
                  </a:cubicBezTo>
                  <a:cubicBezTo>
                    <a:pt x="1375" y="2"/>
                    <a:pt x="1376" y="0"/>
                    <a:pt x="1379" y="0"/>
                  </a:cubicBezTo>
                  <a:close/>
                  <a:moveTo>
                    <a:pt x="1470" y="0"/>
                  </a:moveTo>
                  <a:lnTo>
                    <a:pt x="1529" y="0"/>
                  </a:lnTo>
                  <a:cubicBezTo>
                    <a:pt x="1531" y="0"/>
                    <a:pt x="1533" y="2"/>
                    <a:pt x="1533" y="4"/>
                  </a:cubicBezTo>
                  <a:cubicBezTo>
                    <a:pt x="1533" y="7"/>
                    <a:pt x="1531" y="9"/>
                    <a:pt x="1529" y="9"/>
                  </a:cubicBezTo>
                  <a:lnTo>
                    <a:pt x="1470" y="9"/>
                  </a:lnTo>
                  <a:cubicBezTo>
                    <a:pt x="1468" y="9"/>
                    <a:pt x="1466" y="7"/>
                    <a:pt x="1466" y="4"/>
                  </a:cubicBezTo>
                  <a:cubicBezTo>
                    <a:pt x="1466" y="2"/>
                    <a:pt x="1468" y="0"/>
                    <a:pt x="1470" y="0"/>
                  </a:cubicBezTo>
                  <a:close/>
                  <a:moveTo>
                    <a:pt x="1562" y="0"/>
                  </a:moveTo>
                  <a:lnTo>
                    <a:pt x="1620" y="0"/>
                  </a:lnTo>
                  <a:cubicBezTo>
                    <a:pt x="1623" y="0"/>
                    <a:pt x="1625" y="2"/>
                    <a:pt x="1625" y="4"/>
                  </a:cubicBezTo>
                  <a:cubicBezTo>
                    <a:pt x="1625" y="7"/>
                    <a:pt x="1623" y="9"/>
                    <a:pt x="1620" y="9"/>
                  </a:cubicBezTo>
                  <a:lnTo>
                    <a:pt x="1562" y="9"/>
                  </a:lnTo>
                  <a:cubicBezTo>
                    <a:pt x="1560" y="9"/>
                    <a:pt x="1558" y="7"/>
                    <a:pt x="1558" y="4"/>
                  </a:cubicBezTo>
                  <a:cubicBezTo>
                    <a:pt x="1558" y="2"/>
                    <a:pt x="1560" y="0"/>
                    <a:pt x="1562" y="0"/>
                  </a:cubicBezTo>
                  <a:close/>
                  <a:moveTo>
                    <a:pt x="1654" y="0"/>
                  </a:moveTo>
                  <a:lnTo>
                    <a:pt x="1712" y="0"/>
                  </a:lnTo>
                  <a:cubicBezTo>
                    <a:pt x="1714" y="0"/>
                    <a:pt x="1716" y="2"/>
                    <a:pt x="1716" y="4"/>
                  </a:cubicBezTo>
                  <a:cubicBezTo>
                    <a:pt x="1716" y="7"/>
                    <a:pt x="1714" y="9"/>
                    <a:pt x="1712" y="9"/>
                  </a:cubicBezTo>
                  <a:lnTo>
                    <a:pt x="1654" y="9"/>
                  </a:lnTo>
                  <a:cubicBezTo>
                    <a:pt x="1651" y="9"/>
                    <a:pt x="1650" y="7"/>
                    <a:pt x="1650" y="4"/>
                  </a:cubicBezTo>
                  <a:cubicBezTo>
                    <a:pt x="1650" y="2"/>
                    <a:pt x="1651" y="0"/>
                    <a:pt x="1654" y="0"/>
                  </a:cubicBezTo>
                  <a:close/>
                  <a:moveTo>
                    <a:pt x="1745" y="0"/>
                  </a:moveTo>
                  <a:lnTo>
                    <a:pt x="1804" y="0"/>
                  </a:lnTo>
                  <a:cubicBezTo>
                    <a:pt x="1806" y="0"/>
                    <a:pt x="1808" y="2"/>
                    <a:pt x="1808" y="4"/>
                  </a:cubicBezTo>
                  <a:cubicBezTo>
                    <a:pt x="1808" y="7"/>
                    <a:pt x="1806" y="9"/>
                    <a:pt x="1804" y="9"/>
                  </a:cubicBezTo>
                  <a:lnTo>
                    <a:pt x="1745" y="9"/>
                  </a:lnTo>
                  <a:cubicBezTo>
                    <a:pt x="1743" y="9"/>
                    <a:pt x="1741" y="7"/>
                    <a:pt x="1741" y="4"/>
                  </a:cubicBezTo>
                  <a:cubicBezTo>
                    <a:pt x="1741" y="2"/>
                    <a:pt x="1743" y="0"/>
                    <a:pt x="1745" y="0"/>
                  </a:cubicBezTo>
                  <a:close/>
                  <a:moveTo>
                    <a:pt x="1837" y="0"/>
                  </a:moveTo>
                  <a:lnTo>
                    <a:pt x="1895" y="0"/>
                  </a:lnTo>
                  <a:cubicBezTo>
                    <a:pt x="1898" y="0"/>
                    <a:pt x="1900" y="2"/>
                    <a:pt x="1900" y="4"/>
                  </a:cubicBezTo>
                  <a:cubicBezTo>
                    <a:pt x="1900" y="7"/>
                    <a:pt x="1898" y="9"/>
                    <a:pt x="1895" y="9"/>
                  </a:cubicBezTo>
                  <a:lnTo>
                    <a:pt x="1837" y="9"/>
                  </a:lnTo>
                  <a:cubicBezTo>
                    <a:pt x="1835" y="9"/>
                    <a:pt x="1833" y="7"/>
                    <a:pt x="1833" y="4"/>
                  </a:cubicBezTo>
                  <a:cubicBezTo>
                    <a:pt x="1833" y="2"/>
                    <a:pt x="1835" y="0"/>
                    <a:pt x="1837" y="0"/>
                  </a:cubicBezTo>
                  <a:close/>
                  <a:moveTo>
                    <a:pt x="1929" y="0"/>
                  </a:moveTo>
                  <a:lnTo>
                    <a:pt x="1987" y="0"/>
                  </a:lnTo>
                  <a:cubicBezTo>
                    <a:pt x="1989" y="0"/>
                    <a:pt x="1991" y="2"/>
                    <a:pt x="1991" y="4"/>
                  </a:cubicBezTo>
                  <a:cubicBezTo>
                    <a:pt x="1991" y="7"/>
                    <a:pt x="1989" y="9"/>
                    <a:pt x="1987" y="9"/>
                  </a:cubicBezTo>
                  <a:lnTo>
                    <a:pt x="1929" y="9"/>
                  </a:lnTo>
                  <a:cubicBezTo>
                    <a:pt x="1926" y="9"/>
                    <a:pt x="1925" y="7"/>
                    <a:pt x="1925" y="4"/>
                  </a:cubicBezTo>
                  <a:cubicBezTo>
                    <a:pt x="1925" y="2"/>
                    <a:pt x="1926" y="0"/>
                    <a:pt x="1929" y="0"/>
                  </a:cubicBezTo>
                  <a:close/>
                  <a:moveTo>
                    <a:pt x="2020" y="0"/>
                  </a:moveTo>
                  <a:lnTo>
                    <a:pt x="2079" y="0"/>
                  </a:lnTo>
                  <a:cubicBezTo>
                    <a:pt x="2081" y="0"/>
                    <a:pt x="2083" y="2"/>
                    <a:pt x="2083" y="4"/>
                  </a:cubicBezTo>
                  <a:cubicBezTo>
                    <a:pt x="2083" y="7"/>
                    <a:pt x="2081" y="9"/>
                    <a:pt x="2079" y="9"/>
                  </a:cubicBezTo>
                  <a:lnTo>
                    <a:pt x="2020" y="9"/>
                  </a:lnTo>
                  <a:cubicBezTo>
                    <a:pt x="2018" y="9"/>
                    <a:pt x="2016" y="7"/>
                    <a:pt x="2016" y="4"/>
                  </a:cubicBezTo>
                  <a:cubicBezTo>
                    <a:pt x="2016" y="2"/>
                    <a:pt x="2018" y="0"/>
                    <a:pt x="2020" y="0"/>
                  </a:cubicBezTo>
                  <a:close/>
                  <a:moveTo>
                    <a:pt x="2112" y="0"/>
                  </a:moveTo>
                  <a:lnTo>
                    <a:pt x="2170" y="0"/>
                  </a:lnTo>
                  <a:cubicBezTo>
                    <a:pt x="2173" y="0"/>
                    <a:pt x="2175" y="2"/>
                    <a:pt x="2175" y="4"/>
                  </a:cubicBezTo>
                  <a:cubicBezTo>
                    <a:pt x="2175" y="7"/>
                    <a:pt x="2173" y="9"/>
                    <a:pt x="2170" y="9"/>
                  </a:cubicBezTo>
                  <a:lnTo>
                    <a:pt x="2112" y="9"/>
                  </a:lnTo>
                  <a:cubicBezTo>
                    <a:pt x="2110" y="9"/>
                    <a:pt x="2108" y="7"/>
                    <a:pt x="2108" y="4"/>
                  </a:cubicBezTo>
                  <a:cubicBezTo>
                    <a:pt x="2108" y="2"/>
                    <a:pt x="2110" y="0"/>
                    <a:pt x="2112" y="0"/>
                  </a:cubicBezTo>
                  <a:close/>
                  <a:moveTo>
                    <a:pt x="2204" y="0"/>
                  </a:moveTo>
                  <a:lnTo>
                    <a:pt x="2262" y="0"/>
                  </a:lnTo>
                  <a:cubicBezTo>
                    <a:pt x="2264" y="0"/>
                    <a:pt x="2266" y="2"/>
                    <a:pt x="2266" y="4"/>
                  </a:cubicBezTo>
                  <a:cubicBezTo>
                    <a:pt x="2266" y="7"/>
                    <a:pt x="2264" y="9"/>
                    <a:pt x="2262" y="9"/>
                  </a:cubicBezTo>
                  <a:lnTo>
                    <a:pt x="2204" y="9"/>
                  </a:lnTo>
                  <a:cubicBezTo>
                    <a:pt x="2201" y="9"/>
                    <a:pt x="2200" y="7"/>
                    <a:pt x="2200" y="4"/>
                  </a:cubicBezTo>
                  <a:cubicBezTo>
                    <a:pt x="2200" y="2"/>
                    <a:pt x="2201" y="0"/>
                    <a:pt x="2204" y="0"/>
                  </a:cubicBezTo>
                  <a:close/>
                  <a:moveTo>
                    <a:pt x="2295" y="0"/>
                  </a:moveTo>
                  <a:lnTo>
                    <a:pt x="2354" y="0"/>
                  </a:lnTo>
                  <a:cubicBezTo>
                    <a:pt x="2356" y="0"/>
                    <a:pt x="2358" y="2"/>
                    <a:pt x="2358" y="4"/>
                  </a:cubicBezTo>
                  <a:cubicBezTo>
                    <a:pt x="2358" y="7"/>
                    <a:pt x="2356" y="9"/>
                    <a:pt x="2354" y="9"/>
                  </a:cubicBezTo>
                  <a:lnTo>
                    <a:pt x="2295" y="9"/>
                  </a:lnTo>
                  <a:cubicBezTo>
                    <a:pt x="2293" y="9"/>
                    <a:pt x="2291" y="7"/>
                    <a:pt x="2291" y="4"/>
                  </a:cubicBezTo>
                  <a:cubicBezTo>
                    <a:pt x="2291" y="2"/>
                    <a:pt x="2293" y="0"/>
                    <a:pt x="2295" y="0"/>
                  </a:cubicBezTo>
                  <a:close/>
                  <a:moveTo>
                    <a:pt x="2387" y="0"/>
                  </a:moveTo>
                  <a:lnTo>
                    <a:pt x="2445" y="0"/>
                  </a:lnTo>
                  <a:cubicBezTo>
                    <a:pt x="2448" y="0"/>
                    <a:pt x="2450" y="2"/>
                    <a:pt x="2450" y="4"/>
                  </a:cubicBezTo>
                  <a:cubicBezTo>
                    <a:pt x="2450" y="7"/>
                    <a:pt x="2448" y="9"/>
                    <a:pt x="2445" y="9"/>
                  </a:cubicBezTo>
                  <a:lnTo>
                    <a:pt x="2387" y="9"/>
                  </a:lnTo>
                  <a:cubicBezTo>
                    <a:pt x="2385" y="9"/>
                    <a:pt x="2383" y="7"/>
                    <a:pt x="2383" y="4"/>
                  </a:cubicBezTo>
                  <a:cubicBezTo>
                    <a:pt x="2383" y="2"/>
                    <a:pt x="2385" y="0"/>
                    <a:pt x="2387" y="0"/>
                  </a:cubicBezTo>
                  <a:close/>
                  <a:moveTo>
                    <a:pt x="2479" y="0"/>
                  </a:moveTo>
                  <a:lnTo>
                    <a:pt x="2510" y="0"/>
                  </a:lnTo>
                  <a:cubicBezTo>
                    <a:pt x="2513" y="0"/>
                    <a:pt x="2515" y="2"/>
                    <a:pt x="2515" y="4"/>
                  </a:cubicBezTo>
                  <a:cubicBezTo>
                    <a:pt x="2515" y="7"/>
                    <a:pt x="2513" y="9"/>
                    <a:pt x="2510" y="9"/>
                  </a:cubicBezTo>
                  <a:lnTo>
                    <a:pt x="2479" y="9"/>
                  </a:lnTo>
                  <a:cubicBezTo>
                    <a:pt x="2477" y="9"/>
                    <a:pt x="2475" y="7"/>
                    <a:pt x="2475" y="4"/>
                  </a:cubicBezTo>
                  <a:cubicBezTo>
                    <a:pt x="2475" y="2"/>
                    <a:pt x="2477" y="0"/>
                    <a:pt x="2479" y="0"/>
                  </a:cubicBezTo>
                  <a:close/>
                </a:path>
              </a:pathLst>
            </a:custGeom>
            <a:solidFill>
              <a:srgbClr val="000000"/>
            </a:solidFill>
            <a:ln w="1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19204" name="Group 1336"/>
            <p:cNvGrpSpPr>
              <a:grpSpLocks/>
            </p:cNvGrpSpPr>
            <p:nvPr/>
          </p:nvGrpSpPr>
          <p:grpSpPr bwMode="auto">
            <a:xfrm>
              <a:off x="3883" y="2755"/>
              <a:ext cx="126" cy="168"/>
              <a:chOff x="3883" y="2755"/>
              <a:chExt cx="126" cy="168"/>
            </a:xfrm>
          </p:grpSpPr>
          <p:sp>
            <p:nvSpPr>
              <p:cNvPr id="19641" name="Oval 1334"/>
              <p:cNvSpPr>
                <a:spLocks noChangeArrowheads="1"/>
              </p:cNvSpPr>
              <p:nvPr/>
            </p:nvSpPr>
            <p:spPr bwMode="auto">
              <a:xfrm>
                <a:off x="3883" y="2755"/>
                <a:ext cx="126" cy="168"/>
              </a:xfrm>
              <a:prstGeom prst="ellipse">
                <a:avLst/>
              </a:prstGeom>
              <a:solidFill>
                <a:srgbClr val="FFFF99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CC0000"/>
                  </a:buClr>
                  <a:buSzPct val="120000"/>
                  <a:buFont typeface="Wingdings" panose="05000000000000000000" pitchFamily="2" charset="2"/>
                  <a:buChar char="F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33CC33"/>
                  </a:buClr>
                  <a:buFont typeface="Wingdings" panose="05000000000000000000" pitchFamily="2" charset="2"/>
                  <a:buChar char="Ø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l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3pPr>
                <a:lvl4pPr marL="1600200" indent="-228600">
                  <a:spcBef>
                    <a:spcPct val="20000"/>
                  </a:spcBef>
                  <a:buSzPct val="90000"/>
                  <a:buFont typeface="Wingdings" panose="05000000000000000000" pitchFamily="2" charset="2"/>
                  <a:buChar char="p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spcBef>
                    <a:spcPct val="20000"/>
                  </a:spcBef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en-US" sz="1800">
                  <a:ea typeface="宋体" panose="02010600030101010101" pitchFamily="2" charset="-122"/>
                </a:endParaRPr>
              </a:p>
            </p:txBody>
          </p:sp>
          <p:sp>
            <p:nvSpPr>
              <p:cNvPr id="19642" name="Oval 1335"/>
              <p:cNvSpPr>
                <a:spLocks noChangeArrowheads="1"/>
              </p:cNvSpPr>
              <p:nvPr/>
            </p:nvSpPr>
            <p:spPr bwMode="auto">
              <a:xfrm>
                <a:off x="3883" y="2755"/>
                <a:ext cx="126" cy="168"/>
              </a:xfrm>
              <a:prstGeom prst="ellipse">
                <a:avLst/>
              </a:prstGeom>
              <a:noFill/>
              <a:ln w="7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CC0000"/>
                  </a:buClr>
                  <a:buSzPct val="120000"/>
                  <a:buFont typeface="Wingdings" panose="05000000000000000000" pitchFamily="2" charset="2"/>
                  <a:buChar char="F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33CC33"/>
                  </a:buClr>
                  <a:buFont typeface="Wingdings" panose="05000000000000000000" pitchFamily="2" charset="2"/>
                  <a:buChar char="Ø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l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3pPr>
                <a:lvl4pPr marL="1600200" indent="-228600">
                  <a:spcBef>
                    <a:spcPct val="20000"/>
                  </a:spcBef>
                  <a:buSzPct val="90000"/>
                  <a:buFont typeface="Wingdings" panose="05000000000000000000" pitchFamily="2" charset="2"/>
                  <a:buChar char="p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spcBef>
                    <a:spcPct val="20000"/>
                  </a:spcBef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en-US" sz="1800"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19205" name="Rectangle 1337"/>
            <p:cNvSpPr>
              <a:spLocks noChangeArrowheads="1"/>
            </p:cNvSpPr>
            <p:nvPr/>
          </p:nvSpPr>
          <p:spPr bwMode="auto">
            <a:xfrm>
              <a:off x="3603" y="2802"/>
              <a:ext cx="657" cy="7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CC0000"/>
                </a:buClr>
                <a:buSzPct val="120000"/>
                <a:buFont typeface="Wingdings" panose="05000000000000000000" pitchFamily="2" charset="2"/>
                <a:buChar char="F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3CC33"/>
                </a:buClr>
                <a:buFont typeface="Wingdings" panose="05000000000000000000" pitchFamily="2" charset="2"/>
                <a:buChar char="Ø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spcBef>
                  <a:spcPct val="20000"/>
                </a:spcBef>
                <a:buSzPct val="90000"/>
                <a:buFont typeface="Wingdings" panose="05000000000000000000" pitchFamily="2" charset="2"/>
                <a:buChar char="p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1800">
                <a:ea typeface="宋体" panose="02010600030101010101" pitchFamily="2" charset="-122"/>
              </a:endParaRPr>
            </a:p>
          </p:txBody>
        </p:sp>
        <p:sp>
          <p:nvSpPr>
            <p:cNvPr id="19206" name="Line 1338"/>
            <p:cNvSpPr>
              <a:spLocks noChangeShapeType="1"/>
            </p:cNvSpPr>
            <p:nvPr/>
          </p:nvSpPr>
          <p:spPr bwMode="auto">
            <a:xfrm>
              <a:off x="3603" y="2802"/>
              <a:ext cx="289" cy="1"/>
            </a:xfrm>
            <a:prstGeom prst="line">
              <a:avLst/>
            </a:prstGeom>
            <a:noFill/>
            <a:ln w="7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207" name="Line 1339"/>
            <p:cNvSpPr>
              <a:spLocks noChangeShapeType="1"/>
            </p:cNvSpPr>
            <p:nvPr/>
          </p:nvSpPr>
          <p:spPr bwMode="auto">
            <a:xfrm>
              <a:off x="3999" y="2802"/>
              <a:ext cx="261" cy="1"/>
            </a:xfrm>
            <a:prstGeom prst="line">
              <a:avLst/>
            </a:prstGeom>
            <a:noFill/>
            <a:ln w="7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208" name="Line 1340"/>
            <p:cNvSpPr>
              <a:spLocks noChangeShapeType="1"/>
            </p:cNvSpPr>
            <p:nvPr/>
          </p:nvSpPr>
          <p:spPr bwMode="auto">
            <a:xfrm flipH="1">
              <a:off x="3603" y="2876"/>
              <a:ext cx="289" cy="1"/>
            </a:xfrm>
            <a:prstGeom prst="line">
              <a:avLst/>
            </a:prstGeom>
            <a:noFill/>
            <a:ln w="7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209" name="Line 1341"/>
            <p:cNvSpPr>
              <a:spLocks noChangeShapeType="1"/>
            </p:cNvSpPr>
            <p:nvPr/>
          </p:nvSpPr>
          <p:spPr bwMode="auto">
            <a:xfrm>
              <a:off x="3999" y="2876"/>
              <a:ext cx="261" cy="1"/>
            </a:xfrm>
            <a:prstGeom prst="line">
              <a:avLst/>
            </a:prstGeom>
            <a:noFill/>
            <a:ln w="7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210" name="Rectangle 1342"/>
            <p:cNvSpPr>
              <a:spLocks noChangeArrowheads="1"/>
            </p:cNvSpPr>
            <p:nvPr/>
          </p:nvSpPr>
          <p:spPr bwMode="auto">
            <a:xfrm>
              <a:off x="3732" y="2786"/>
              <a:ext cx="96" cy="3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CC0000"/>
                </a:buClr>
                <a:buSzPct val="120000"/>
                <a:buFont typeface="Wingdings" panose="05000000000000000000" pitchFamily="2" charset="2"/>
                <a:buChar char="F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3CC33"/>
                </a:buClr>
                <a:buFont typeface="Wingdings" panose="05000000000000000000" pitchFamily="2" charset="2"/>
                <a:buChar char="Ø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spcBef>
                  <a:spcPct val="20000"/>
                </a:spcBef>
                <a:buSzPct val="90000"/>
                <a:buFont typeface="Wingdings" panose="05000000000000000000" pitchFamily="2" charset="2"/>
                <a:buChar char="p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1800">
                <a:ea typeface="宋体" panose="02010600030101010101" pitchFamily="2" charset="-122"/>
              </a:endParaRPr>
            </a:p>
          </p:txBody>
        </p:sp>
        <p:grpSp>
          <p:nvGrpSpPr>
            <p:cNvPr id="19211" name="Group 1345"/>
            <p:cNvGrpSpPr>
              <a:grpSpLocks/>
            </p:cNvGrpSpPr>
            <p:nvPr/>
          </p:nvGrpSpPr>
          <p:grpSpPr bwMode="auto">
            <a:xfrm>
              <a:off x="3702" y="2589"/>
              <a:ext cx="157" cy="102"/>
              <a:chOff x="3702" y="2589"/>
              <a:chExt cx="157" cy="102"/>
            </a:xfrm>
          </p:grpSpPr>
          <p:sp>
            <p:nvSpPr>
              <p:cNvPr id="19639" name="Rectangle 1343"/>
              <p:cNvSpPr>
                <a:spLocks noChangeArrowheads="1"/>
              </p:cNvSpPr>
              <p:nvPr/>
            </p:nvSpPr>
            <p:spPr bwMode="auto">
              <a:xfrm>
                <a:off x="3702" y="2589"/>
                <a:ext cx="157" cy="102"/>
              </a:xfrm>
              <a:prstGeom prst="rect">
                <a:avLst/>
              </a:prstGeom>
              <a:solidFill>
                <a:srgbClr val="99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CC0000"/>
                  </a:buClr>
                  <a:buSzPct val="120000"/>
                  <a:buFont typeface="Wingdings" panose="05000000000000000000" pitchFamily="2" charset="2"/>
                  <a:buChar char="F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33CC33"/>
                  </a:buClr>
                  <a:buFont typeface="Wingdings" panose="05000000000000000000" pitchFamily="2" charset="2"/>
                  <a:buChar char="Ø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l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3pPr>
                <a:lvl4pPr marL="1600200" indent="-228600">
                  <a:spcBef>
                    <a:spcPct val="20000"/>
                  </a:spcBef>
                  <a:buSzPct val="90000"/>
                  <a:buFont typeface="Wingdings" panose="05000000000000000000" pitchFamily="2" charset="2"/>
                  <a:buChar char="p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spcBef>
                    <a:spcPct val="20000"/>
                  </a:spcBef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en-US" sz="1800">
                  <a:ea typeface="宋体" panose="02010600030101010101" pitchFamily="2" charset="-122"/>
                </a:endParaRPr>
              </a:p>
            </p:txBody>
          </p:sp>
          <p:sp>
            <p:nvSpPr>
              <p:cNvPr id="19640" name="Rectangle 1344"/>
              <p:cNvSpPr>
                <a:spLocks noChangeArrowheads="1"/>
              </p:cNvSpPr>
              <p:nvPr/>
            </p:nvSpPr>
            <p:spPr bwMode="auto">
              <a:xfrm>
                <a:off x="3702" y="2589"/>
                <a:ext cx="157" cy="102"/>
              </a:xfrm>
              <a:prstGeom prst="rect">
                <a:avLst/>
              </a:prstGeom>
              <a:noFill/>
              <a:ln w="7" cap="rnd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CC0000"/>
                  </a:buClr>
                  <a:buSzPct val="120000"/>
                  <a:buFont typeface="Wingdings" panose="05000000000000000000" pitchFamily="2" charset="2"/>
                  <a:buChar char="F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33CC33"/>
                  </a:buClr>
                  <a:buFont typeface="Wingdings" panose="05000000000000000000" pitchFamily="2" charset="2"/>
                  <a:buChar char="Ø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l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3pPr>
                <a:lvl4pPr marL="1600200" indent="-228600">
                  <a:spcBef>
                    <a:spcPct val="20000"/>
                  </a:spcBef>
                  <a:buSzPct val="90000"/>
                  <a:buFont typeface="Wingdings" panose="05000000000000000000" pitchFamily="2" charset="2"/>
                  <a:buChar char="p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spcBef>
                    <a:spcPct val="20000"/>
                  </a:spcBef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en-US" sz="1800"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19212" name="Rectangle 1346"/>
            <p:cNvSpPr>
              <a:spLocks noChangeArrowheads="1"/>
            </p:cNvSpPr>
            <p:nvPr/>
          </p:nvSpPr>
          <p:spPr bwMode="auto">
            <a:xfrm>
              <a:off x="3702" y="2620"/>
              <a:ext cx="26" cy="27"/>
            </a:xfrm>
            <a:prstGeom prst="rect">
              <a:avLst/>
            </a:prstGeom>
            <a:solidFill>
              <a:srgbClr val="99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CC0000"/>
                </a:buClr>
                <a:buSzPct val="120000"/>
                <a:buFont typeface="Wingdings" panose="05000000000000000000" pitchFamily="2" charset="2"/>
                <a:buChar char="F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3CC33"/>
                </a:buClr>
                <a:buFont typeface="Wingdings" panose="05000000000000000000" pitchFamily="2" charset="2"/>
                <a:buChar char="Ø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spcBef>
                  <a:spcPct val="20000"/>
                </a:spcBef>
                <a:buSzPct val="90000"/>
                <a:buFont typeface="Wingdings" panose="05000000000000000000" pitchFamily="2" charset="2"/>
                <a:buChar char="p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1800">
                <a:ea typeface="宋体" panose="02010600030101010101" pitchFamily="2" charset="-122"/>
              </a:endParaRPr>
            </a:p>
          </p:txBody>
        </p:sp>
        <p:sp>
          <p:nvSpPr>
            <p:cNvPr id="19213" name="Rectangle 1347"/>
            <p:cNvSpPr>
              <a:spLocks noChangeArrowheads="1"/>
            </p:cNvSpPr>
            <p:nvPr/>
          </p:nvSpPr>
          <p:spPr bwMode="auto">
            <a:xfrm>
              <a:off x="3832" y="2618"/>
              <a:ext cx="27" cy="26"/>
            </a:xfrm>
            <a:prstGeom prst="rect">
              <a:avLst/>
            </a:prstGeom>
            <a:solidFill>
              <a:srgbClr val="99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CC0000"/>
                </a:buClr>
                <a:buSzPct val="120000"/>
                <a:buFont typeface="Wingdings" panose="05000000000000000000" pitchFamily="2" charset="2"/>
                <a:buChar char="F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3CC33"/>
                </a:buClr>
                <a:buFont typeface="Wingdings" panose="05000000000000000000" pitchFamily="2" charset="2"/>
                <a:buChar char="Ø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spcBef>
                  <a:spcPct val="20000"/>
                </a:spcBef>
                <a:buSzPct val="90000"/>
                <a:buFont typeface="Wingdings" panose="05000000000000000000" pitchFamily="2" charset="2"/>
                <a:buChar char="p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1800">
                <a:ea typeface="宋体" panose="02010600030101010101" pitchFamily="2" charset="-122"/>
              </a:endParaRPr>
            </a:p>
          </p:txBody>
        </p:sp>
        <p:sp>
          <p:nvSpPr>
            <p:cNvPr id="19214" name="Rectangle 1348"/>
            <p:cNvSpPr>
              <a:spLocks noChangeArrowheads="1"/>
            </p:cNvSpPr>
            <p:nvPr/>
          </p:nvSpPr>
          <p:spPr bwMode="auto">
            <a:xfrm>
              <a:off x="3702" y="2682"/>
              <a:ext cx="157" cy="23"/>
            </a:xfrm>
            <a:prstGeom prst="rect">
              <a:avLst/>
            </a:prstGeom>
            <a:solidFill>
              <a:srgbClr val="99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CC0000"/>
                </a:buClr>
                <a:buSzPct val="120000"/>
                <a:buFont typeface="Wingdings" panose="05000000000000000000" pitchFamily="2" charset="2"/>
                <a:buChar char="F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3CC33"/>
                </a:buClr>
                <a:buFont typeface="Wingdings" panose="05000000000000000000" pitchFamily="2" charset="2"/>
                <a:buChar char="Ø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spcBef>
                  <a:spcPct val="20000"/>
                </a:spcBef>
                <a:buSzPct val="90000"/>
                <a:buFont typeface="Wingdings" panose="05000000000000000000" pitchFamily="2" charset="2"/>
                <a:buChar char="p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1800">
                <a:ea typeface="宋体" panose="02010600030101010101" pitchFamily="2" charset="-122"/>
              </a:endParaRPr>
            </a:p>
          </p:txBody>
        </p:sp>
        <p:sp>
          <p:nvSpPr>
            <p:cNvPr id="19215" name="Line 1349"/>
            <p:cNvSpPr>
              <a:spLocks noChangeShapeType="1"/>
            </p:cNvSpPr>
            <p:nvPr/>
          </p:nvSpPr>
          <p:spPr bwMode="auto">
            <a:xfrm>
              <a:off x="3702" y="2595"/>
              <a:ext cx="1" cy="96"/>
            </a:xfrm>
            <a:prstGeom prst="line">
              <a:avLst/>
            </a:prstGeom>
            <a:noFill/>
            <a:ln w="7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216" name="Line 1350"/>
            <p:cNvSpPr>
              <a:spLocks noChangeShapeType="1"/>
            </p:cNvSpPr>
            <p:nvPr/>
          </p:nvSpPr>
          <p:spPr bwMode="auto">
            <a:xfrm>
              <a:off x="3859" y="2595"/>
              <a:ext cx="1" cy="96"/>
            </a:xfrm>
            <a:prstGeom prst="line">
              <a:avLst/>
            </a:prstGeom>
            <a:noFill/>
            <a:ln w="7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217" name="Line 1351"/>
            <p:cNvSpPr>
              <a:spLocks noChangeShapeType="1"/>
            </p:cNvSpPr>
            <p:nvPr/>
          </p:nvSpPr>
          <p:spPr bwMode="auto">
            <a:xfrm>
              <a:off x="3831" y="2606"/>
              <a:ext cx="1" cy="110"/>
            </a:xfrm>
            <a:prstGeom prst="line">
              <a:avLst/>
            </a:prstGeom>
            <a:noFill/>
            <a:ln w="7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19218" name="Group 1354"/>
            <p:cNvGrpSpPr>
              <a:grpSpLocks/>
            </p:cNvGrpSpPr>
            <p:nvPr/>
          </p:nvGrpSpPr>
          <p:grpSpPr bwMode="auto">
            <a:xfrm>
              <a:off x="3932" y="2608"/>
              <a:ext cx="35" cy="41"/>
              <a:chOff x="3932" y="2608"/>
              <a:chExt cx="35" cy="41"/>
            </a:xfrm>
          </p:grpSpPr>
          <p:sp>
            <p:nvSpPr>
              <p:cNvPr id="19637" name="Rectangle 1352"/>
              <p:cNvSpPr>
                <a:spLocks noChangeArrowheads="1"/>
              </p:cNvSpPr>
              <p:nvPr/>
            </p:nvSpPr>
            <p:spPr bwMode="auto">
              <a:xfrm>
                <a:off x="3932" y="2608"/>
                <a:ext cx="35" cy="4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CC0000"/>
                  </a:buClr>
                  <a:buSzPct val="120000"/>
                  <a:buFont typeface="Wingdings" panose="05000000000000000000" pitchFamily="2" charset="2"/>
                  <a:buChar char="F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33CC33"/>
                  </a:buClr>
                  <a:buFont typeface="Wingdings" panose="05000000000000000000" pitchFamily="2" charset="2"/>
                  <a:buChar char="Ø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l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3pPr>
                <a:lvl4pPr marL="1600200" indent="-228600">
                  <a:spcBef>
                    <a:spcPct val="20000"/>
                  </a:spcBef>
                  <a:buSzPct val="90000"/>
                  <a:buFont typeface="Wingdings" panose="05000000000000000000" pitchFamily="2" charset="2"/>
                  <a:buChar char="p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spcBef>
                    <a:spcPct val="20000"/>
                  </a:spcBef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en-US" sz="1800">
                  <a:ea typeface="宋体" panose="02010600030101010101" pitchFamily="2" charset="-122"/>
                </a:endParaRPr>
              </a:p>
            </p:txBody>
          </p:sp>
          <p:sp>
            <p:nvSpPr>
              <p:cNvPr id="19638" name="Rectangle 1353"/>
              <p:cNvSpPr>
                <a:spLocks noChangeArrowheads="1"/>
              </p:cNvSpPr>
              <p:nvPr/>
            </p:nvSpPr>
            <p:spPr bwMode="auto">
              <a:xfrm>
                <a:off x="3932" y="2608"/>
                <a:ext cx="35" cy="41"/>
              </a:xfrm>
              <a:prstGeom prst="rect">
                <a:avLst/>
              </a:prstGeom>
              <a:noFill/>
              <a:ln w="7" cap="rnd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CC0000"/>
                  </a:buClr>
                  <a:buSzPct val="120000"/>
                  <a:buFont typeface="Wingdings" panose="05000000000000000000" pitchFamily="2" charset="2"/>
                  <a:buChar char="F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33CC33"/>
                  </a:buClr>
                  <a:buFont typeface="Wingdings" panose="05000000000000000000" pitchFamily="2" charset="2"/>
                  <a:buChar char="Ø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l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3pPr>
                <a:lvl4pPr marL="1600200" indent="-228600">
                  <a:spcBef>
                    <a:spcPct val="20000"/>
                  </a:spcBef>
                  <a:buSzPct val="90000"/>
                  <a:buFont typeface="Wingdings" panose="05000000000000000000" pitchFamily="2" charset="2"/>
                  <a:buChar char="p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spcBef>
                    <a:spcPct val="20000"/>
                  </a:spcBef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en-US" sz="1800"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19219" name="Group 1357"/>
            <p:cNvGrpSpPr>
              <a:grpSpLocks/>
            </p:cNvGrpSpPr>
            <p:nvPr/>
          </p:nvGrpSpPr>
          <p:grpSpPr bwMode="auto">
            <a:xfrm>
              <a:off x="4003" y="2607"/>
              <a:ext cx="34" cy="41"/>
              <a:chOff x="4003" y="2607"/>
              <a:chExt cx="34" cy="41"/>
            </a:xfrm>
          </p:grpSpPr>
          <p:sp>
            <p:nvSpPr>
              <p:cNvPr id="19635" name="Rectangle 1355"/>
              <p:cNvSpPr>
                <a:spLocks noChangeArrowheads="1"/>
              </p:cNvSpPr>
              <p:nvPr/>
            </p:nvSpPr>
            <p:spPr bwMode="auto">
              <a:xfrm>
                <a:off x="4003" y="2607"/>
                <a:ext cx="34" cy="4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CC0000"/>
                  </a:buClr>
                  <a:buSzPct val="120000"/>
                  <a:buFont typeface="Wingdings" panose="05000000000000000000" pitchFamily="2" charset="2"/>
                  <a:buChar char="F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33CC33"/>
                  </a:buClr>
                  <a:buFont typeface="Wingdings" panose="05000000000000000000" pitchFamily="2" charset="2"/>
                  <a:buChar char="Ø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l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3pPr>
                <a:lvl4pPr marL="1600200" indent="-228600">
                  <a:spcBef>
                    <a:spcPct val="20000"/>
                  </a:spcBef>
                  <a:buSzPct val="90000"/>
                  <a:buFont typeface="Wingdings" panose="05000000000000000000" pitchFamily="2" charset="2"/>
                  <a:buChar char="p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spcBef>
                    <a:spcPct val="20000"/>
                  </a:spcBef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en-US" sz="1800">
                  <a:ea typeface="宋体" panose="02010600030101010101" pitchFamily="2" charset="-122"/>
                </a:endParaRPr>
              </a:p>
            </p:txBody>
          </p:sp>
          <p:sp>
            <p:nvSpPr>
              <p:cNvPr id="19636" name="Rectangle 1356"/>
              <p:cNvSpPr>
                <a:spLocks noChangeArrowheads="1"/>
              </p:cNvSpPr>
              <p:nvPr/>
            </p:nvSpPr>
            <p:spPr bwMode="auto">
              <a:xfrm>
                <a:off x="4003" y="2607"/>
                <a:ext cx="34" cy="41"/>
              </a:xfrm>
              <a:prstGeom prst="rect">
                <a:avLst/>
              </a:prstGeom>
              <a:noFill/>
              <a:ln w="7" cap="rnd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CC0000"/>
                  </a:buClr>
                  <a:buSzPct val="120000"/>
                  <a:buFont typeface="Wingdings" panose="05000000000000000000" pitchFamily="2" charset="2"/>
                  <a:buChar char="F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33CC33"/>
                  </a:buClr>
                  <a:buFont typeface="Wingdings" panose="05000000000000000000" pitchFamily="2" charset="2"/>
                  <a:buChar char="Ø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l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3pPr>
                <a:lvl4pPr marL="1600200" indent="-228600">
                  <a:spcBef>
                    <a:spcPct val="20000"/>
                  </a:spcBef>
                  <a:buSzPct val="90000"/>
                  <a:buFont typeface="Wingdings" panose="05000000000000000000" pitchFamily="2" charset="2"/>
                  <a:buChar char="p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spcBef>
                    <a:spcPct val="20000"/>
                  </a:spcBef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en-US" sz="1800"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19220" name="Group 1360"/>
            <p:cNvGrpSpPr>
              <a:grpSpLocks/>
            </p:cNvGrpSpPr>
            <p:nvPr/>
          </p:nvGrpSpPr>
          <p:grpSpPr bwMode="auto">
            <a:xfrm>
              <a:off x="4071" y="2606"/>
              <a:ext cx="35" cy="41"/>
              <a:chOff x="4071" y="2606"/>
              <a:chExt cx="35" cy="41"/>
            </a:xfrm>
          </p:grpSpPr>
          <p:sp>
            <p:nvSpPr>
              <p:cNvPr id="19633" name="Rectangle 1358"/>
              <p:cNvSpPr>
                <a:spLocks noChangeArrowheads="1"/>
              </p:cNvSpPr>
              <p:nvPr/>
            </p:nvSpPr>
            <p:spPr bwMode="auto">
              <a:xfrm>
                <a:off x="4071" y="2606"/>
                <a:ext cx="35" cy="4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CC0000"/>
                  </a:buClr>
                  <a:buSzPct val="120000"/>
                  <a:buFont typeface="Wingdings" panose="05000000000000000000" pitchFamily="2" charset="2"/>
                  <a:buChar char="F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33CC33"/>
                  </a:buClr>
                  <a:buFont typeface="Wingdings" panose="05000000000000000000" pitchFamily="2" charset="2"/>
                  <a:buChar char="Ø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l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3pPr>
                <a:lvl4pPr marL="1600200" indent="-228600">
                  <a:spcBef>
                    <a:spcPct val="20000"/>
                  </a:spcBef>
                  <a:buSzPct val="90000"/>
                  <a:buFont typeface="Wingdings" panose="05000000000000000000" pitchFamily="2" charset="2"/>
                  <a:buChar char="p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spcBef>
                    <a:spcPct val="20000"/>
                  </a:spcBef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en-US" sz="1800">
                  <a:ea typeface="宋体" panose="02010600030101010101" pitchFamily="2" charset="-122"/>
                </a:endParaRPr>
              </a:p>
            </p:txBody>
          </p:sp>
          <p:sp>
            <p:nvSpPr>
              <p:cNvPr id="19634" name="Rectangle 1359"/>
              <p:cNvSpPr>
                <a:spLocks noChangeArrowheads="1"/>
              </p:cNvSpPr>
              <p:nvPr/>
            </p:nvSpPr>
            <p:spPr bwMode="auto">
              <a:xfrm>
                <a:off x="4071" y="2606"/>
                <a:ext cx="35" cy="41"/>
              </a:xfrm>
              <a:prstGeom prst="rect">
                <a:avLst/>
              </a:prstGeom>
              <a:noFill/>
              <a:ln w="7" cap="rnd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CC0000"/>
                  </a:buClr>
                  <a:buSzPct val="120000"/>
                  <a:buFont typeface="Wingdings" panose="05000000000000000000" pitchFamily="2" charset="2"/>
                  <a:buChar char="F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33CC33"/>
                  </a:buClr>
                  <a:buFont typeface="Wingdings" panose="05000000000000000000" pitchFamily="2" charset="2"/>
                  <a:buChar char="Ø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l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3pPr>
                <a:lvl4pPr marL="1600200" indent="-228600">
                  <a:spcBef>
                    <a:spcPct val="20000"/>
                  </a:spcBef>
                  <a:buSzPct val="90000"/>
                  <a:buFont typeface="Wingdings" panose="05000000000000000000" pitchFamily="2" charset="2"/>
                  <a:buChar char="p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spcBef>
                    <a:spcPct val="20000"/>
                  </a:spcBef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en-US" sz="1800"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19221" name="Group 1363"/>
            <p:cNvGrpSpPr>
              <a:grpSpLocks/>
            </p:cNvGrpSpPr>
            <p:nvPr/>
          </p:nvGrpSpPr>
          <p:grpSpPr bwMode="auto">
            <a:xfrm>
              <a:off x="4175" y="2606"/>
              <a:ext cx="34" cy="41"/>
              <a:chOff x="4175" y="2606"/>
              <a:chExt cx="34" cy="41"/>
            </a:xfrm>
          </p:grpSpPr>
          <p:sp>
            <p:nvSpPr>
              <p:cNvPr id="19631" name="Rectangle 1361"/>
              <p:cNvSpPr>
                <a:spLocks noChangeArrowheads="1"/>
              </p:cNvSpPr>
              <p:nvPr/>
            </p:nvSpPr>
            <p:spPr bwMode="auto">
              <a:xfrm>
                <a:off x="4175" y="2606"/>
                <a:ext cx="34" cy="4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CC0000"/>
                  </a:buClr>
                  <a:buSzPct val="120000"/>
                  <a:buFont typeface="Wingdings" panose="05000000000000000000" pitchFamily="2" charset="2"/>
                  <a:buChar char="F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33CC33"/>
                  </a:buClr>
                  <a:buFont typeface="Wingdings" panose="05000000000000000000" pitchFamily="2" charset="2"/>
                  <a:buChar char="Ø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l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3pPr>
                <a:lvl4pPr marL="1600200" indent="-228600">
                  <a:spcBef>
                    <a:spcPct val="20000"/>
                  </a:spcBef>
                  <a:buSzPct val="90000"/>
                  <a:buFont typeface="Wingdings" panose="05000000000000000000" pitchFamily="2" charset="2"/>
                  <a:buChar char="p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spcBef>
                    <a:spcPct val="20000"/>
                  </a:spcBef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en-US" sz="1800">
                  <a:ea typeface="宋体" panose="02010600030101010101" pitchFamily="2" charset="-122"/>
                </a:endParaRPr>
              </a:p>
            </p:txBody>
          </p:sp>
          <p:sp>
            <p:nvSpPr>
              <p:cNvPr id="19632" name="Rectangle 1362"/>
              <p:cNvSpPr>
                <a:spLocks noChangeArrowheads="1"/>
              </p:cNvSpPr>
              <p:nvPr/>
            </p:nvSpPr>
            <p:spPr bwMode="auto">
              <a:xfrm>
                <a:off x="4175" y="2606"/>
                <a:ext cx="34" cy="41"/>
              </a:xfrm>
              <a:prstGeom prst="rect">
                <a:avLst/>
              </a:prstGeom>
              <a:noFill/>
              <a:ln w="7" cap="rnd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CC0000"/>
                  </a:buClr>
                  <a:buSzPct val="120000"/>
                  <a:buFont typeface="Wingdings" panose="05000000000000000000" pitchFamily="2" charset="2"/>
                  <a:buChar char="F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33CC33"/>
                  </a:buClr>
                  <a:buFont typeface="Wingdings" panose="05000000000000000000" pitchFamily="2" charset="2"/>
                  <a:buChar char="Ø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l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3pPr>
                <a:lvl4pPr marL="1600200" indent="-228600">
                  <a:spcBef>
                    <a:spcPct val="20000"/>
                  </a:spcBef>
                  <a:buSzPct val="90000"/>
                  <a:buFont typeface="Wingdings" panose="05000000000000000000" pitchFamily="2" charset="2"/>
                  <a:buChar char="p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spcBef>
                    <a:spcPct val="20000"/>
                  </a:spcBef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en-US" sz="1800"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19222" name="Rectangle 1364"/>
            <p:cNvSpPr>
              <a:spLocks noChangeArrowheads="1"/>
            </p:cNvSpPr>
            <p:nvPr/>
          </p:nvSpPr>
          <p:spPr bwMode="auto">
            <a:xfrm>
              <a:off x="3914" y="2598"/>
              <a:ext cx="340" cy="2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CC0000"/>
                </a:buClr>
                <a:buSzPct val="120000"/>
                <a:buFont typeface="Wingdings" panose="05000000000000000000" pitchFamily="2" charset="2"/>
                <a:buChar char="F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3CC33"/>
                </a:buClr>
                <a:buFont typeface="Wingdings" panose="05000000000000000000" pitchFamily="2" charset="2"/>
                <a:buChar char="Ø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spcBef>
                  <a:spcPct val="20000"/>
                </a:spcBef>
                <a:buSzPct val="90000"/>
                <a:buFont typeface="Wingdings" panose="05000000000000000000" pitchFamily="2" charset="2"/>
                <a:buChar char="p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1800">
                <a:ea typeface="宋体" panose="02010600030101010101" pitchFamily="2" charset="-122"/>
              </a:endParaRPr>
            </a:p>
          </p:txBody>
        </p:sp>
        <p:sp>
          <p:nvSpPr>
            <p:cNvPr id="19223" name="Line 1365"/>
            <p:cNvSpPr>
              <a:spLocks noChangeShapeType="1"/>
            </p:cNvSpPr>
            <p:nvPr/>
          </p:nvSpPr>
          <p:spPr bwMode="auto">
            <a:xfrm flipH="1">
              <a:off x="3648" y="2664"/>
              <a:ext cx="53" cy="1"/>
            </a:xfrm>
            <a:prstGeom prst="line">
              <a:avLst/>
            </a:prstGeom>
            <a:noFill/>
            <a:ln w="5" cap="rnd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224" name="Line 1366"/>
            <p:cNvSpPr>
              <a:spLocks noChangeShapeType="1"/>
            </p:cNvSpPr>
            <p:nvPr/>
          </p:nvSpPr>
          <p:spPr bwMode="auto">
            <a:xfrm>
              <a:off x="3859" y="2665"/>
              <a:ext cx="229" cy="1"/>
            </a:xfrm>
            <a:prstGeom prst="line">
              <a:avLst/>
            </a:prstGeom>
            <a:noFill/>
            <a:ln w="5" cap="rnd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225" name="Line 1367"/>
            <p:cNvSpPr>
              <a:spLocks noChangeShapeType="1"/>
            </p:cNvSpPr>
            <p:nvPr/>
          </p:nvSpPr>
          <p:spPr bwMode="auto">
            <a:xfrm>
              <a:off x="3648" y="2664"/>
              <a:ext cx="1" cy="137"/>
            </a:xfrm>
            <a:prstGeom prst="line">
              <a:avLst/>
            </a:prstGeom>
            <a:noFill/>
            <a:ln w="5" cap="rnd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226" name="Line 1368"/>
            <p:cNvSpPr>
              <a:spLocks noChangeShapeType="1"/>
            </p:cNvSpPr>
            <p:nvPr/>
          </p:nvSpPr>
          <p:spPr bwMode="auto">
            <a:xfrm>
              <a:off x="3648" y="2876"/>
              <a:ext cx="1" cy="116"/>
            </a:xfrm>
            <a:prstGeom prst="line">
              <a:avLst/>
            </a:prstGeom>
            <a:noFill/>
            <a:ln w="5" cap="rnd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227" name="Line 1369"/>
            <p:cNvSpPr>
              <a:spLocks noChangeShapeType="1"/>
            </p:cNvSpPr>
            <p:nvPr/>
          </p:nvSpPr>
          <p:spPr bwMode="auto">
            <a:xfrm>
              <a:off x="3648" y="2991"/>
              <a:ext cx="577" cy="1"/>
            </a:xfrm>
            <a:prstGeom prst="line">
              <a:avLst/>
            </a:prstGeom>
            <a:noFill/>
            <a:ln w="5" cap="rnd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228" name="Line 1370"/>
            <p:cNvSpPr>
              <a:spLocks noChangeShapeType="1"/>
            </p:cNvSpPr>
            <p:nvPr/>
          </p:nvSpPr>
          <p:spPr bwMode="auto">
            <a:xfrm flipV="1">
              <a:off x="4225" y="2876"/>
              <a:ext cx="1" cy="115"/>
            </a:xfrm>
            <a:prstGeom prst="line">
              <a:avLst/>
            </a:prstGeom>
            <a:noFill/>
            <a:ln w="5" cap="rnd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229" name="Line 1371"/>
            <p:cNvSpPr>
              <a:spLocks noChangeShapeType="1"/>
            </p:cNvSpPr>
            <p:nvPr/>
          </p:nvSpPr>
          <p:spPr bwMode="auto">
            <a:xfrm flipV="1">
              <a:off x="4225" y="2666"/>
              <a:ext cx="1" cy="136"/>
            </a:xfrm>
            <a:prstGeom prst="line">
              <a:avLst/>
            </a:prstGeom>
            <a:noFill/>
            <a:ln w="5" cap="rnd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230" name="Line 1372"/>
            <p:cNvSpPr>
              <a:spLocks noChangeShapeType="1"/>
            </p:cNvSpPr>
            <p:nvPr/>
          </p:nvSpPr>
          <p:spPr bwMode="auto">
            <a:xfrm>
              <a:off x="4193" y="2666"/>
              <a:ext cx="32" cy="1"/>
            </a:xfrm>
            <a:prstGeom prst="line">
              <a:avLst/>
            </a:prstGeom>
            <a:noFill/>
            <a:ln w="5" cap="rnd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231" name="Line 1373"/>
            <p:cNvSpPr>
              <a:spLocks noChangeShapeType="1"/>
            </p:cNvSpPr>
            <p:nvPr/>
          </p:nvSpPr>
          <p:spPr bwMode="auto">
            <a:xfrm>
              <a:off x="3868" y="2722"/>
              <a:ext cx="307" cy="1"/>
            </a:xfrm>
            <a:prstGeom prst="line">
              <a:avLst/>
            </a:prstGeom>
            <a:noFill/>
            <a:ln w="11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232" name="Freeform 1374"/>
            <p:cNvSpPr>
              <a:spLocks noEditPoints="1"/>
            </p:cNvSpPr>
            <p:nvPr/>
          </p:nvSpPr>
          <p:spPr bwMode="auto">
            <a:xfrm>
              <a:off x="4211" y="2677"/>
              <a:ext cx="28" cy="51"/>
            </a:xfrm>
            <a:custGeom>
              <a:avLst/>
              <a:gdLst>
                <a:gd name="T0" fmla="*/ 2 w 133"/>
                <a:gd name="T1" fmla="*/ 9 h 274"/>
                <a:gd name="T2" fmla="*/ 2 w 133"/>
                <a:gd name="T3" fmla="*/ 4 h 274"/>
                <a:gd name="T4" fmla="*/ 3 w 133"/>
                <a:gd name="T5" fmla="*/ 3 h 274"/>
                <a:gd name="T6" fmla="*/ 4 w 133"/>
                <a:gd name="T7" fmla="*/ 4 h 274"/>
                <a:gd name="T8" fmla="*/ 4 w 133"/>
                <a:gd name="T9" fmla="*/ 9 h 274"/>
                <a:gd name="T10" fmla="*/ 3 w 133"/>
                <a:gd name="T11" fmla="*/ 9 h 274"/>
                <a:gd name="T12" fmla="*/ 2 w 133"/>
                <a:gd name="T13" fmla="*/ 9 h 274"/>
                <a:gd name="T14" fmla="*/ 0 w 133"/>
                <a:gd name="T15" fmla="*/ 5 h 274"/>
                <a:gd name="T16" fmla="*/ 3 w 133"/>
                <a:gd name="T17" fmla="*/ 0 h 274"/>
                <a:gd name="T18" fmla="*/ 6 w 133"/>
                <a:gd name="T19" fmla="*/ 5 h 274"/>
                <a:gd name="T20" fmla="*/ 0 w 133"/>
                <a:gd name="T21" fmla="*/ 5 h 27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33" h="274">
                  <a:moveTo>
                    <a:pt x="51" y="257"/>
                  </a:moveTo>
                  <a:lnTo>
                    <a:pt x="50" y="101"/>
                  </a:lnTo>
                  <a:cubicBezTo>
                    <a:pt x="50" y="91"/>
                    <a:pt x="57" y="84"/>
                    <a:pt x="66" y="84"/>
                  </a:cubicBezTo>
                  <a:cubicBezTo>
                    <a:pt x="76" y="84"/>
                    <a:pt x="83" y="91"/>
                    <a:pt x="83" y="100"/>
                  </a:cubicBezTo>
                  <a:lnTo>
                    <a:pt x="84" y="257"/>
                  </a:lnTo>
                  <a:cubicBezTo>
                    <a:pt x="84" y="266"/>
                    <a:pt x="77" y="274"/>
                    <a:pt x="68" y="274"/>
                  </a:cubicBezTo>
                  <a:cubicBezTo>
                    <a:pt x="58" y="274"/>
                    <a:pt x="51" y="266"/>
                    <a:pt x="51" y="257"/>
                  </a:cubicBezTo>
                  <a:close/>
                  <a:moveTo>
                    <a:pt x="0" y="134"/>
                  </a:moveTo>
                  <a:lnTo>
                    <a:pt x="66" y="0"/>
                  </a:lnTo>
                  <a:lnTo>
                    <a:pt x="133" y="133"/>
                  </a:lnTo>
                  <a:lnTo>
                    <a:pt x="0" y="134"/>
                  </a:lnTo>
                  <a:close/>
                </a:path>
              </a:pathLst>
            </a:custGeom>
            <a:solidFill>
              <a:srgbClr val="808080"/>
            </a:solidFill>
            <a:ln w="1" cap="flat">
              <a:solidFill>
                <a:srgbClr val="80808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233" name="Freeform 1375"/>
            <p:cNvSpPr>
              <a:spLocks noEditPoints="1"/>
            </p:cNvSpPr>
            <p:nvPr/>
          </p:nvSpPr>
          <p:spPr bwMode="auto">
            <a:xfrm>
              <a:off x="4041" y="2652"/>
              <a:ext cx="47" cy="25"/>
            </a:xfrm>
            <a:custGeom>
              <a:avLst/>
              <a:gdLst>
                <a:gd name="T0" fmla="*/ 9 w 218"/>
                <a:gd name="T1" fmla="*/ 3 h 133"/>
                <a:gd name="T2" fmla="*/ 5 w 218"/>
                <a:gd name="T3" fmla="*/ 3 h 133"/>
                <a:gd name="T4" fmla="*/ 4 w 218"/>
                <a:gd name="T5" fmla="*/ 2 h 133"/>
                <a:gd name="T6" fmla="*/ 5 w 218"/>
                <a:gd name="T7" fmla="*/ 2 h 133"/>
                <a:gd name="T8" fmla="*/ 9 w 218"/>
                <a:gd name="T9" fmla="*/ 2 h 133"/>
                <a:gd name="T10" fmla="*/ 10 w 218"/>
                <a:gd name="T11" fmla="*/ 2 h 133"/>
                <a:gd name="T12" fmla="*/ 9 w 218"/>
                <a:gd name="T13" fmla="*/ 3 h 133"/>
                <a:gd name="T14" fmla="*/ 6 w 218"/>
                <a:gd name="T15" fmla="*/ 5 h 133"/>
                <a:gd name="T16" fmla="*/ 0 w 218"/>
                <a:gd name="T17" fmla="*/ 2 h 133"/>
                <a:gd name="T18" fmla="*/ 6 w 218"/>
                <a:gd name="T19" fmla="*/ 0 h 133"/>
                <a:gd name="T20" fmla="*/ 6 w 218"/>
                <a:gd name="T21" fmla="*/ 5 h 13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18" h="133">
                  <a:moveTo>
                    <a:pt x="201" y="83"/>
                  </a:moveTo>
                  <a:lnTo>
                    <a:pt x="100" y="83"/>
                  </a:lnTo>
                  <a:cubicBezTo>
                    <a:pt x="91" y="83"/>
                    <a:pt x="83" y="76"/>
                    <a:pt x="83" y="67"/>
                  </a:cubicBezTo>
                  <a:cubicBezTo>
                    <a:pt x="83" y="58"/>
                    <a:pt x="91" y="50"/>
                    <a:pt x="100" y="50"/>
                  </a:cubicBezTo>
                  <a:lnTo>
                    <a:pt x="201" y="50"/>
                  </a:lnTo>
                  <a:cubicBezTo>
                    <a:pt x="211" y="50"/>
                    <a:pt x="218" y="58"/>
                    <a:pt x="218" y="67"/>
                  </a:cubicBezTo>
                  <a:cubicBezTo>
                    <a:pt x="218" y="76"/>
                    <a:pt x="211" y="83"/>
                    <a:pt x="201" y="83"/>
                  </a:cubicBezTo>
                  <a:close/>
                  <a:moveTo>
                    <a:pt x="133" y="133"/>
                  </a:moveTo>
                  <a:lnTo>
                    <a:pt x="0" y="67"/>
                  </a:lnTo>
                  <a:lnTo>
                    <a:pt x="133" y="0"/>
                  </a:lnTo>
                  <a:lnTo>
                    <a:pt x="133" y="133"/>
                  </a:lnTo>
                  <a:close/>
                </a:path>
              </a:pathLst>
            </a:custGeom>
            <a:solidFill>
              <a:srgbClr val="808080"/>
            </a:solidFill>
            <a:ln w="1" cap="flat">
              <a:solidFill>
                <a:srgbClr val="80808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234" name="Freeform 1376"/>
            <p:cNvSpPr>
              <a:spLocks/>
            </p:cNvSpPr>
            <p:nvPr/>
          </p:nvSpPr>
          <p:spPr bwMode="auto">
            <a:xfrm>
              <a:off x="3935" y="2505"/>
              <a:ext cx="29" cy="25"/>
            </a:xfrm>
            <a:custGeom>
              <a:avLst/>
              <a:gdLst>
                <a:gd name="T0" fmla="*/ 29 w 29"/>
                <a:gd name="T1" fmla="*/ 0 h 25"/>
                <a:gd name="T2" fmla="*/ 15 w 29"/>
                <a:gd name="T3" fmla="*/ 25 h 25"/>
                <a:gd name="T4" fmla="*/ 0 w 29"/>
                <a:gd name="T5" fmla="*/ 0 h 25"/>
                <a:gd name="T6" fmla="*/ 29 w 29"/>
                <a:gd name="T7" fmla="*/ 0 h 2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9" h="25">
                  <a:moveTo>
                    <a:pt x="29" y="0"/>
                  </a:moveTo>
                  <a:lnTo>
                    <a:pt x="15" y="25"/>
                  </a:lnTo>
                  <a:lnTo>
                    <a:pt x="0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000000"/>
            </a:solidFill>
            <a:ln w="1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235" name="Freeform 1377"/>
            <p:cNvSpPr>
              <a:spLocks noEditPoints="1"/>
            </p:cNvSpPr>
            <p:nvPr/>
          </p:nvSpPr>
          <p:spPr bwMode="auto">
            <a:xfrm>
              <a:off x="3999" y="2453"/>
              <a:ext cx="43" cy="69"/>
            </a:xfrm>
            <a:custGeom>
              <a:avLst/>
              <a:gdLst>
                <a:gd name="T0" fmla="*/ 4 w 200"/>
                <a:gd name="T1" fmla="*/ 12 h 367"/>
                <a:gd name="T2" fmla="*/ 4 w 200"/>
                <a:gd name="T3" fmla="*/ 6 h 367"/>
                <a:gd name="T4" fmla="*/ 5 w 200"/>
                <a:gd name="T5" fmla="*/ 5 h 367"/>
                <a:gd name="T6" fmla="*/ 5 w 200"/>
                <a:gd name="T7" fmla="*/ 6 h 367"/>
                <a:gd name="T8" fmla="*/ 5 w 200"/>
                <a:gd name="T9" fmla="*/ 12 h 367"/>
                <a:gd name="T10" fmla="*/ 5 w 200"/>
                <a:gd name="T11" fmla="*/ 13 h 367"/>
                <a:gd name="T12" fmla="*/ 4 w 200"/>
                <a:gd name="T13" fmla="*/ 12 h 367"/>
                <a:gd name="T14" fmla="*/ 0 w 200"/>
                <a:gd name="T15" fmla="*/ 7 h 367"/>
                <a:gd name="T16" fmla="*/ 5 w 200"/>
                <a:gd name="T17" fmla="*/ 0 h 367"/>
                <a:gd name="T18" fmla="*/ 9 w 200"/>
                <a:gd name="T19" fmla="*/ 7 h 367"/>
                <a:gd name="T20" fmla="*/ 0 w 200"/>
                <a:gd name="T21" fmla="*/ 7 h 36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00" h="367">
                  <a:moveTo>
                    <a:pt x="84" y="350"/>
                  </a:moveTo>
                  <a:lnTo>
                    <a:pt x="84" y="167"/>
                  </a:lnTo>
                  <a:cubicBezTo>
                    <a:pt x="84" y="158"/>
                    <a:pt x="91" y="150"/>
                    <a:pt x="100" y="150"/>
                  </a:cubicBezTo>
                  <a:cubicBezTo>
                    <a:pt x="110" y="150"/>
                    <a:pt x="117" y="158"/>
                    <a:pt x="117" y="167"/>
                  </a:cubicBezTo>
                  <a:lnTo>
                    <a:pt x="117" y="350"/>
                  </a:lnTo>
                  <a:cubicBezTo>
                    <a:pt x="117" y="359"/>
                    <a:pt x="110" y="367"/>
                    <a:pt x="100" y="367"/>
                  </a:cubicBezTo>
                  <a:cubicBezTo>
                    <a:pt x="91" y="367"/>
                    <a:pt x="84" y="359"/>
                    <a:pt x="84" y="350"/>
                  </a:cubicBezTo>
                  <a:close/>
                  <a:moveTo>
                    <a:pt x="0" y="200"/>
                  </a:moveTo>
                  <a:lnTo>
                    <a:pt x="100" y="0"/>
                  </a:lnTo>
                  <a:lnTo>
                    <a:pt x="200" y="200"/>
                  </a:lnTo>
                  <a:lnTo>
                    <a:pt x="0" y="200"/>
                  </a:lnTo>
                  <a:close/>
                </a:path>
              </a:pathLst>
            </a:custGeom>
            <a:solidFill>
              <a:srgbClr val="000000"/>
            </a:solidFill>
            <a:ln w="1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236" name="Rectangle 1378"/>
            <p:cNvSpPr>
              <a:spLocks noChangeArrowheads="1"/>
            </p:cNvSpPr>
            <p:nvPr/>
          </p:nvSpPr>
          <p:spPr bwMode="auto">
            <a:xfrm>
              <a:off x="3927" y="2269"/>
              <a:ext cx="43" cy="38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CC0000"/>
                </a:buClr>
                <a:buSzPct val="120000"/>
                <a:buFont typeface="Wingdings" panose="05000000000000000000" pitchFamily="2" charset="2"/>
                <a:buChar char="F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3CC33"/>
                </a:buClr>
                <a:buFont typeface="Wingdings" panose="05000000000000000000" pitchFamily="2" charset="2"/>
                <a:buChar char="Ø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spcBef>
                  <a:spcPct val="20000"/>
                </a:spcBef>
                <a:buSzPct val="90000"/>
                <a:buFont typeface="Wingdings" panose="05000000000000000000" pitchFamily="2" charset="2"/>
                <a:buChar char="p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1800">
                <a:ea typeface="宋体" panose="02010600030101010101" pitchFamily="2" charset="-122"/>
              </a:endParaRPr>
            </a:p>
          </p:txBody>
        </p:sp>
        <p:sp>
          <p:nvSpPr>
            <p:cNvPr id="19237" name="Line 1379"/>
            <p:cNvSpPr>
              <a:spLocks noChangeShapeType="1"/>
            </p:cNvSpPr>
            <p:nvPr/>
          </p:nvSpPr>
          <p:spPr bwMode="auto">
            <a:xfrm flipV="1">
              <a:off x="3711" y="2058"/>
              <a:ext cx="1" cy="531"/>
            </a:xfrm>
            <a:prstGeom prst="line">
              <a:avLst/>
            </a:prstGeom>
            <a:noFill/>
            <a:ln w="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238" name="Freeform 1380"/>
            <p:cNvSpPr>
              <a:spLocks noEditPoints="1"/>
            </p:cNvSpPr>
            <p:nvPr/>
          </p:nvSpPr>
          <p:spPr bwMode="auto">
            <a:xfrm>
              <a:off x="3689" y="2260"/>
              <a:ext cx="42" cy="60"/>
            </a:xfrm>
            <a:custGeom>
              <a:avLst/>
              <a:gdLst>
                <a:gd name="T0" fmla="*/ 2 w 400"/>
                <a:gd name="T1" fmla="*/ 5 h 640"/>
                <a:gd name="T2" fmla="*/ 2 w 400"/>
                <a:gd name="T3" fmla="*/ 3 h 640"/>
                <a:gd name="T4" fmla="*/ 2 w 400"/>
                <a:gd name="T5" fmla="*/ 3 h 640"/>
                <a:gd name="T6" fmla="*/ 3 w 400"/>
                <a:gd name="T7" fmla="*/ 3 h 640"/>
                <a:gd name="T8" fmla="*/ 3 w 400"/>
                <a:gd name="T9" fmla="*/ 5 h 640"/>
                <a:gd name="T10" fmla="*/ 2 w 400"/>
                <a:gd name="T11" fmla="*/ 6 h 640"/>
                <a:gd name="T12" fmla="*/ 2 w 400"/>
                <a:gd name="T13" fmla="*/ 5 h 640"/>
                <a:gd name="T14" fmla="*/ 0 w 400"/>
                <a:gd name="T15" fmla="*/ 4 h 640"/>
                <a:gd name="T16" fmla="*/ 2 w 400"/>
                <a:gd name="T17" fmla="*/ 0 h 640"/>
                <a:gd name="T18" fmla="*/ 4 w 400"/>
                <a:gd name="T19" fmla="*/ 4 h 640"/>
                <a:gd name="T20" fmla="*/ 0 w 400"/>
                <a:gd name="T21" fmla="*/ 4 h 64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00" h="640">
                  <a:moveTo>
                    <a:pt x="167" y="607"/>
                  </a:moveTo>
                  <a:lnTo>
                    <a:pt x="167" y="333"/>
                  </a:lnTo>
                  <a:cubicBezTo>
                    <a:pt x="167" y="315"/>
                    <a:pt x="182" y="300"/>
                    <a:pt x="200" y="300"/>
                  </a:cubicBezTo>
                  <a:cubicBezTo>
                    <a:pt x="219" y="300"/>
                    <a:pt x="233" y="315"/>
                    <a:pt x="233" y="333"/>
                  </a:cubicBezTo>
                  <a:lnTo>
                    <a:pt x="233" y="607"/>
                  </a:lnTo>
                  <a:cubicBezTo>
                    <a:pt x="233" y="625"/>
                    <a:pt x="219" y="640"/>
                    <a:pt x="200" y="640"/>
                  </a:cubicBezTo>
                  <a:cubicBezTo>
                    <a:pt x="182" y="640"/>
                    <a:pt x="167" y="625"/>
                    <a:pt x="167" y="607"/>
                  </a:cubicBezTo>
                  <a:close/>
                  <a:moveTo>
                    <a:pt x="0" y="400"/>
                  </a:moveTo>
                  <a:lnTo>
                    <a:pt x="200" y="0"/>
                  </a:lnTo>
                  <a:lnTo>
                    <a:pt x="400" y="400"/>
                  </a:lnTo>
                  <a:lnTo>
                    <a:pt x="0" y="400"/>
                  </a:lnTo>
                  <a:close/>
                </a:path>
              </a:pathLst>
            </a:custGeom>
            <a:solidFill>
              <a:srgbClr val="000000"/>
            </a:solidFill>
            <a:ln w="1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239" name="Freeform 1381"/>
            <p:cNvSpPr>
              <a:spLocks noEditPoints="1"/>
            </p:cNvSpPr>
            <p:nvPr/>
          </p:nvSpPr>
          <p:spPr bwMode="auto">
            <a:xfrm>
              <a:off x="3781" y="2259"/>
              <a:ext cx="42" cy="60"/>
            </a:xfrm>
            <a:custGeom>
              <a:avLst/>
              <a:gdLst>
                <a:gd name="T0" fmla="*/ 2 w 400"/>
                <a:gd name="T1" fmla="*/ 5 h 640"/>
                <a:gd name="T2" fmla="*/ 2 w 400"/>
                <a:gd name="T3" fmla="*/ 3 h 640"/>
                <a:gd name="T4" fmla="*/ 2 w 400"/>
                <a:gd name="T5" fmla="*/ 3 h 640"/>
                <a:gd name="T6" fmla="*/ 3 w 400"/>
                <a:gd name="T7" fmla="*/ 3 h 640"/>
                <a:gd name="T8" fmla="*/ 3 w 400"/>
                <a:gd name="T9" fmla="*/ 5 h 640"/>
                <a:gd name="T10" fmla="*/ 2 w 400"/>
                <a:gd name="T11" fmla="*/ 6 h 640"/>
                <a:gd name="T12" fmla="*/ 2 w 400"/>
                <a:gd name="T13" fmla="*/ 5 h 640"/>
                <a:gd name="T14" fmla="*/ 0 w 400"/>
                <a:gd name="T15" fmla="*/ 4 h 640"/>
                <a:gd name="T16" fmla="*/ 2 w 400"/>
                <a:gd name="T17" fmla="*/ 0 h 640"/>
                <a:gd name="T18" fmla="*/ 4 w 400"/>
                <a:gd name="T19" fmla="*/ 4 h 640"/>
                <a:gd name="T20" fmla="*/ 0 w 400"/>
                <a:gd name="T21" fmla="*/ 4 h 64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00" h="640">
                  <a:moveTo>
                    <a:pt x="167" y="607"/>
                  </a:moveTo>
                  <a:lnTo>
                    <a:pt x="167" y="334"/>
                  </a:lnTo>
                  <a:cubicBezTo>
                    <a:pt x="167" y="315"/>
                    <a:pt x="182" y="300"/>
                    <a:pt x="200" y="300"/>
                  </a:cubicBezTo>
                  <a:cubicBezTo>
                    <a:pt x="219" y="300"/>
                    <a:pt x="234" y="315"/>
                    <a:pt x="234" y="334"/>
                  </a:cubicBezTo>
                  <a:lnTo>
                    <a:pt x="234" y="607"/>
                  </a:lnTo>
                  <a:cubicBezTo>
                    <a:pt x="234" y="626"/>
                    <a:pt x="219" y="640"/>
                    <a:pt x="200" y="640"/>
                  </a:cubicBezTo>
                  <a:cubicBezTo>
                    <a:pt x="182" y="640"/>
                    <a:pt x="167" y="626"/>
                    <a:pt x="167" y="607"/>
                  </a:cubicBezTo>
                  <a:close/>
                  <a:moveTo>
                    <a:pt x="0" y="400"/>
                  </a:moveTo>
                  <a:lnTo>
                    <a:pt x="200" y="0"/>
                  </a:lnTo>
                  <a:lnTo>
                    <a:pt x="400" y="400"/>
                  </a:lnTo>
                  <a:lnTo>
                    <a:pt x="0" y="400"/>
                  </a:lnTo>
                  <a:close/>
                </a:path>
              </a:pathLst>
            </a:custGeom>
            <a:solidFill>
              <a:srgbClr val="000000"/>
            </a:solidFill>
            <a:ln w="1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240" name="Line 1382"/>
            <p:cNvSpPr>
              <a:spLocks noChangeShapeType="1"/>
            </p:cNvSpPr>
            <p:nvPr/>
          </p:nvSpPr>
          <p:spPr bwMode="auto">
            <a:xfrm flipV="1">
              <a:off x="3802" y="2058"/>
              <a:ext cx="1" cy="423"/>
            </a:xfrm>
            <a:prstGeom prst="line">
              <a:avLst/>
            </a:prstGeom>
            <a:noFill/>
            <a:ln w="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241" name="Freeform 1383"/>
            <p:cNvSpPr>
              <a:spLocks noEditPoints="1"/>
            </p:cNvSpPr>
            <p:nvPr/>
          </p:nvSpPr>
          <p:spPr bwMode="auto">
            <a:xfrm>
              <a:off x="4068" y="2459"/>
              <a:ext cx="43" cy="71"/>
            </a:xfrm>
            <a:custGeom>
              <a:avLst/>
              <a:gdLst>
                <a:gd name="T0" fmla="*/ 5 w 200"/>
                <a:gd name="T1" fmla="*/ 1 h 377"/>
                <a:gd name="T2" fmla="*/ 5 w 200"/>
                <a:gd name="T3" fmla="*/ 8 h 377"/>
                <a:gd name="T4" fmla="*/ 5 w 200"/>
                <a:gd name="T5" fmla="*/ 8 h 377"/>
                <a:gd name="T6" fmla="*/ 4 w 200"/>
                <a:gd name="T7" fmla="*/ 8 h 377"/>
                <a:gd name="T8" fmla="*/ 4 w 200"/>
                <a:gd name="T9" fmla="*/ 1 h 377"/>
                <a:gd name="T10" fmla="*/ 5 w 200"/>
                <a:gd name="T11" fmla="*/ 0 h 377"/>
                <a:gd name="T12" fmla="*/ 5 w 200"/>
                <a:gd name="T13" fmla="*/ 1 h 377"/>
                <a:gd name="T14" fmla="*/ 9 w 200"/>
                <a:gd name="T15" fmla="*/ 6 h 377"/>
                <a:gd name="T16" fmla="*/ 5 w 200"/>
                <a:gd name="T17" fmla="*/ 13 h 377"/>
                <a:gd name="T18" fmla="*/ 0 w 200"/>
                <a:gd name="T19" fmla="*/ 6 h 377"/>
                <a:gd name="T20" fmla="*/ 9 w 200"/>
                <a:gd name="T21" fmla="*/ 6 h 37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00" h="377">
                  <a:moveTo>
                    <a:pt x="118" y="17"/>
                  </a:moveTo>
                  <a:lnTo>
                    <a:pt x="116" y="210"/>
                  </a:lnTo>
                  <a:cubicBezTo>
                    <a:pt x="116" y="220"/>
                    <a:pt x="109" y="227"/>
                    <a:pt x="100" y="227"/>
                  </a:cubicBezTo>
                  <a:cubicBezTo>
                    <a:pt x="90" y="227"/>
                    <a:pt x="83" y="219"/>
                    <a:pt x="83" y="210"/>
                  </a:cubicBezTo>
                  <a:lnTo>
                    <a:pt x="85" y="17"/>
                  </a:lnTo>
                  <a:cubicBezTo>
                    <a:pt x="85" y="7"/>
                    <a:pt x="92" y="0"/>
                    <a:pt x="102" y="0"/>
                  </a:cubicBezTo>
                  <a:cubicBezTo>
                    <a:pt x="111" y="0"/>
                    <a:pt x="118" y="8"/>
                    <a:pt x="118" y="17"/>
                  </a:cubicBezTo>
                  <a:close/>
                  <a:moveTo>
                    <a:pt x="200" y="178"/>
                  </a:moveTo>
                  <a:lnTo>
                    <a:pt x="98" y="377"/>
                  </a:lnTo>
                  <a:lnTo>
                    <a:pt x="0" y="176"/>
                  </a:lnTo>
                  <a:lnTo>
                    <a:pt x="200" y="178"/>
                  </a:lnTo>
                  <a:close/>
                </a:path>
              </a:pathLst>
            </a:custGeom>
            <a:solidFill>
              <a:srgbClr val="808080"/>
            </a:solidFill>
            <a:ln w="1" cap="flat">
              <a:solidFill>
                <a:srgbClr val="80808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242" name="Rectangle 1384"/>
            <p:cNvSpPr>
              <a:spLocks noChangeArrowheads="1"/>
            </p:cNvSpPr>
            <p:nvPr/>
          </p:nvSpPr>
          <p:spPr bwMode="auto">
            <a:xfrm>
              <a:off x="3938" y="2656"/>
              <a:ext cx="23" cy="1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CC0000"/>
                </a:buClr>
                <a:buSzPct val="120000"/>
                <a:buFont typeface="Wingdings" panose="05000000000000000000" pitchFamily="2" charset="2"/>
                <a:buChar char="F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3CC33"/>
                </a:buClr>
                <a:buFont typeface="Wingdings" panose="05000000000000000000" pitchFamily="2" charset="2"/>
                <a:buChar char="Ø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spcBef>
                  <a:spcPct val="20000"/>
                </a:spcBef>
                <a:buSzPct val="90000"/>
                <a:buFont typeface="Wingdings" panose="05000000000000000000" pitchFamily="2" charset="2"/>
                <a:buChar char="p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1800">
                <a:ea typeface="宋体" panose="02010600030101010101" pitchFamily="2" charset="-122"/>
              </a:endParaRPr>
            </a:p>
          </p:txBody>
        </p:sp>
        <p:sp>
          <p:nvSpPr>
            <p:cNvPr id="19243" name="Rectangle 1385"/>
            <p:cNvSpPr>
              <a:spLocks noChangeArrowheads="1"/>
            </p:cNvSpPr>
            <p:nvPr/>
          </p:nvSpPr>
          <p:spPr bwMode="auto">
            <a:xfrm>
              <a:off x="4009" y="2656"/>
              <a:ext cx="23" cy="1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CC0000"/>
                </a:buClr>
                <a:buSzPct val="120000"/>
                <a:buFont typeface="Wingdings" panose="05000000000000000000" pitchFamily="2" charset="2"/>
                <a:buChar char="F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3CC33"/>
                </a:buClr>
                <a:buFont typeface="Wingdings" panose="05000000000000000000" pitchFamily="2" charset="2"/>
                <a:buChar char="Ø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spcBef>
                  <a:spcPct val="20000"/>
                </a:spcBef>
                <a:buSzPct val="90000"/>
                <a:buFont typeface="Wingdings" panose="05000000000000000000" pitchFamily="2" charset="2"/>
                <a:buChar char="p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1800">
                <a:ea typeface="宋体" panose="02010600030101010101" pitchFamily="2" charset="-122"/>
              </a:endParaRPr>
            </a:p>
          </p:txBody>
        </p:sp>
        <p:sp>
          <p:nvSpPr>
            <p:cNvPr id="19244" name="Freeform 1386"/>
            <p:cNvSpPr>
              <a:spLocks noEditPoints="1"/>
            </p:cNvSpPr>
            <p:nvPr/>
          </p:nvSpPr>
          <p:spPr bwMode="auto">
            <a:xfrm>
              <a:off x="4172" y="2550"/>
              <a:ext cx="42" cy="73"/>
            </a:xfrm>
            <a:custGeom>
              <a:avLst/>
              <a:gdLst>
                <a:gd name="T0" fmla="*/ 4 w 200"/>
                <a:gd name="T1" fmla="*/ 13 h 390"/>
                <a:gd name="T2" fmla="*/ 4 w 200"/>
                <a:gd name="T3" fmla="*/ 6 h 390"/>
                <a:gd name="T4" fmla="*/ 4 w 200"/>
                <a:gd name="T5" fmla="*/ 5 h 390"/>
                <a:gd name="T6" fmla="*/ 5 w 200"/>
                <a:gd name="T7" fmla="*/ 6 h 390"/>
                <a:gd name="T8" fmla="*/ 5 w 200"/>
                <a:gd name="T9" fmla="*/ 13 h 390"/>
                <a:gd name="T10" fmla="*/ 4 w 200"/>
                <a:gd name="T11" fmla="*/ 14 h 390"/>
                <a:gd name="T12" fmla="*/ 4 w 200"/>
                <a:gd name="T13" fmla="*/ 13 h 390"/>
                <a:gd name="T14" fmla="*/ 0 w 200"/>
                <a:gd name="T15" fmla="*/ 7 h 390"/>
                <a:gd name="T16" fmla="*/ 4 w 200"/>
                <a:gd name="T17" fmla="*/ 0 h 390"/>
                <a:gd name="T18" fmla="*/ 9 w 200"/>
                <a:gd name="T19" fmla="*/ 7 h 390"/>
                <a:gd name="T20" fmla="*/ 0 w 200"/>
                <a:gd name="T21" fmla="*/ 7 h 39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00" h="390">
                  <a:moveTo>
                    <a:pt x="84" y="373"/>
                  </a:moveTo>
                  <a:lnTo>
                    <a:pt x="84" y="167"/>
                  </a:lnTo>
                  <a:cubicBezTo>
                    <a:pt x="84" y="158"/>
                    <a:pt x="91" y="150"/>
                    <a:pt x="100" y="150"/>
                  </a:cubicBezTo>
                  <a:cubicBezTo>
                    <a:pt x="110" y="150"/>
                    <a:pt x="117" y="158"/>
                    <a:pt x="117" y="167"/>
                  </a:cubicBezTo>
                  <a:lnTo>
                    <a:pt x="117" y="373"/>
                  </a:lnTo>
                  <a:cubicBezTo>
                    <a:pt x="117" y="383"/>
                    <a:pt x="110" y="390"/>
                    <a:pt x="100" y="390"/>
                  </a:cubicBezTo>
                  <a:cubicBezTo>
                    <a:pt x="91" y="390"/>
                    <a:pt x="84" y="383"/>
                    <a:pt x="84" y="373"/>
                  </a:cubicBezTo>
                  <a:close/>
                  <a:moveTo>
                    <a:pt x="0" y="200"/>
                  </a:moveTo>
                  <a:lnTo>
                    <a:pt x="100" y="0"/>
                  </a:lnTo>
                  <a:lnTo>
                    <a:pt x="200" y="200"/>
                  </a:lnTo>
                  <a:lnTo>
                    <a:pt x="0" y="200"/>
                  </a:lnTo>
                  <a:close/>
                </a:path>
              </a:pathLst>
            </a:custGeom>
            <a:solidFill>
              <a:srgbClr val="808080"/>
            </a:solidFill>
            <a:ln w="1" cap="flat">
              <a:solidFill>
                <a:srgbClr val="80808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19245" name="Group 1398"/>
            <p:cNvGrpSpPr>
              <a:grpSpLocks/>
            </p:cNvGrpSpPr>
            <p:nvPr/>
          </p:nvGrpSpPr>
          <p:grpSpPr bwMode="auto">
            <a:xfrm>
              <a:off x="3657" y="2398"/>
              <a:ext cx="71" cy="54"/>
              <a:chOff x="3657" y="2398"/>
              <a:chExt cx="71" cy="54"/>
            </a:xfrm>
          </p:grpSpPr>
          <p:grpSp>
            <p:nvGrpSpPr>
              <p:cNvPr id="19620" name="Group 1389"/>
              <p:cNvGrpSpPr>
                <a:grpSpLocks/>
              </p:cNvGrpSpPr>
              <p:nvPr/>
            </p:nvGrpSpPr>
            <p:grpSpPr bwMode="auto">
              <a:xfrm>
                <a:off x="3693" y="2398"/>
                <a:ext cx="35" cy="27"/>
                <a:chOff x="3693" y="2398"/>
                <a:chExt cx="35" cy="27"/>
              </a:xfrm>
            </p:grpSpPr>
            <p:sp>
              <p:nvSpPr>
                <p:cNvPr id="19629" name="Freeform 1387"/>
                <p:cNvSpPr>
                  <a:spLocks/>
                </p:cNvSpPr>
                <p:nvPr/>
              </p:nvSpPr>
              <p:spPr bwMode="auto">
                <a:xfrm>
                  <a:off x="3693" y="2398"/>
                  <a:ext cx="35" cy="27"/>
                </a:xfrm>
                <a:custGeom>
                  <a:avLst/>
                  <a:gdLst>
                    <a:gd name="T0" fmla="*/ 18 w 35"/>
                    <a:gd name="T1" fmla="*/ 27 h 27"/>
                    <a:gd name="T2" fmla="*/ 0 w 35"/>
                    <a:gd name="T3" fmla="*/ 0 h 27"/>
                    <a:gd name="T4" fmla="*/ 35 w 35"/>
                    <a:gd name="T5" fmla="*/ 0 h 27"/>
                    <a:gd name="T6" fmla="*/ 18 w 35"/>
                    <a:gd name="T7" fmla="*/ 27 h 27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5" h="27">
                      <a:moveTo>
                        <a:pt x="18" y="27"/>
                      </a:moveTo>
                      <a:lnTo>
                        <a:pt x="0" y="0"/>
                      </a:lnTo>
                      <a:lnTo>
                        <a:pt x="35" y="0"/>
                      </a:lnTo>
                      <a:lnTo>
                        <a:pt x="18" y="2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9630" name="Freeform 1388"/>
                <p:cNvSpPr>
                  <a:spLocks/>
                </p:cNvSpPr>
                <p:nvPr/>
              </p:nvSpPr>
              <p:spPr bwMode="auto">
                <a:xfrm>
                  <a:off x="3693" y="2398"/>
                  <a:ext cx="35" cy="27"/>
                </a:xfrm>
                <a:custGeom>
                  <a:avLst/>
                  <a:gdLst>
                    <a:gd name="T0" fmla="*/ 18 w 35"/>
                    <a:gd name="T1" fmla="*/ 27 h 27"/>
                    <a:gd name="T2" fmla="*/ 0 w 35"/>
                    <a:gd name="T3" fmla="*/ 0 h 27"/>
                    <a:gd name="T4" fmla="*/ 35 w 35"/>
                    <a:gd name="T5" fmla="*/ 0 h 27"/>
                    <a:gd name="T6" fmla="*/ 18 w 35"/>
                    <a:gd name="T7" fmla="*/ 27 h 27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5" h="27">
                      <a:moveTo>
                        <a:pt x="18" y="27"/>
                      </a:moveTo>
                      <a:lnTo>
                        <a:pt x="0" y="0"/>
                      </a:lnTo>
                      <a:lnTo>
                        <a:pt x="35" y="0"/>
                      </a:lnTo>
                      <a:lnTo>
                        <a:pt x="18" y="27"/>
                      </a:lnTo>
                      <a:close/>
                    </a:path>
                  </a:pathLst>
                </a:custGeom>
                <a:noFill/>
                <a:ln w="5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9621" name="Group 1392"/>
              <p:cNvGrpSpPr>
                <a:grpSpLocks/>
              </p:cNvGrpSpPr>
              <p:nvPr/>
            </p:nvGrpSpPr>
            <p:grpSpPr bwMode="auto">
              <a:xfrm>
                <a:off x="3693" y="2426"/>
                <a:ext cx="35" cy="26"/>
                <a:chOff x="3693" y="2426"/>
                <a:chExt cx="35" cy="26"/>
              </a:xfrm>
            </p:grpSpPr>
            <p:sp>
              <p:nvSpPr>
                <p:cNvPr id="19627" name="Freeform 1390"/>
                <p:cNvSpPr>
                  <a:spLocks/>
                </p:cNvSpPr>
                <p:nvPr/>
              </p:nvSpPr>
              <p:spPr bwMode="auto">
                <a:xfrm>
                  <a:off x="3693" y="2426"/>
                  <a:ext cx="35" cy="26"/>
                </a:xfrm>
                <a:custGeom>
                  <a:avLst/>
                  <a:gdLst>
                    <a:gd name="T0" fmla="*/ 18 w 35"/>
                    <a:gd name="T1" fmla="*/ 0 h 26"/>
                    <a:gd name="T2" fmla="*/ 0 w 35"/>
                    <a:gd name="T3" fmla="*/ 26 h 26"/>
                    <a:gd name="T4" fmla="*/ 35 w 35"/>
                    <a:gd name="T5" fmla="*/ 26 h 26"/>
                    <a:gd name="T6" fmla="*/ 18 w 35"/>
                    <a:gd name="T7" fmla="*/ 0 h 26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5" h="26">
                      <a:moveTo>
                        <a:pt x="18" y="0"/>
                      </a:moveTo>
                      <a:lnTo>
                        <a:pt x="0" y="26"/>
                      </a:lnTo>
                      <a:lnTo>
                        <a:pt x="35" y="26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9628" name="Freeform 1391"/>
                <p:cNvSpPr>
                  <a:spLocks/>
                </p:cNvSpPr>
                <p:nvPr/>
              </p:nvSpPr>
              <p:spPr bwMode="auto">
                <a:xfrm>
                  <a:off x="3693" y="2426"/>
                  <a:ext cx="35" cy="26"/>
                </a:xfrm>
                <a:custGeom>
                  <a:avLst/>
                  <a:gdLst>
                    <a:gd name="T0" fmla="*/ 18 w 35"/>
                    <a:gd name="T1" fmla="*/ 0 h 26"/>
                    <a:gd name="T2" fmla="*/ 0 w 35"/>
                    <a:gd name="T3" fmla="*/ 26 h 26"/>
                    <a:gd name="T4" fmla="*/ 35 w 35"/>
                    <a:gd name="T5" fmla="*/ 26 h 26"/>
                    <a:gd name="T6" fmla="*/ 18 w 35"/>
                    <a:gd name="T7" fmla="*/ 0 h 26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5" h="26">
                      <a:moveTo>
                        <a:pt x="18" y="0"/>
                      </a:moveTo>
                      <a:lnTo>
                        <a:pt x="0" y="26"/>
                      </a:lnTo>
                      <a:lnTo>
                        <a:pt x="35" y="26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noFill/>
                <a:ln w="5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19622" name="Line 1393"/>
              <p:cNvSpPr>
                <a:spLocks noChangeShapeType="1"/>
              </p:cNvSpPr>
              <p:nvPr/>
            </p:nvSpPr>
            <p:spPr bwMode="auto">
              <a:xfrm>
                <a:off x="3675" y="2425"/>
                <a:ext cx="34" cy="1"/>
              </a:xfrm>
              <a:prstGeom prst="line">
                <a:avLst/>
              </a:prstGeom>
              <a:noFill/>
              <a:ln w="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623" name="Line 1394"/>
              <p:cNvSpPr>
                <a:spLocks noChangeShapeType="1"/>
              </p:cNvSpPr>
              <p:nvPr/>
            </p:nvSpPr>
            <p:spPr bwMode="auto">
              <a:xfrm>
                <a:off x="3675" y="2414"/>
                <a:ext cx="1" cy="22"/>
              </a:xfrm>
              <a:prstGeom prst="line">
                <a:avLst/>
              </a:prstGeom>
              <a:noFill/>
              <a:ln w="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624" name="Line 1395"/>
              <p:cNvSpPr>
                <a:spLocks noChangeShapeType="1"/>
              </p:cNvSpPr>
              <p:nvPr/>
            </p:nvSpPr>
            <p:spPr bwMode="auto">
              <a:xfrm>
                <a:off x="3664" y="2413"/>
                <a:ext cx="11" cy="1"/>
              </a:xfrm>
              <a:prstGeom prst="line">
                <a:avLst/>
              </a:prstGeom>
              <a:noFill/>
              <a:ln w="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625" name="Line 1396"/>
              <p:cNvSpPr>
                <a:spLocks noChangeShapeType="1"/>
              </p:cNvSpPr>
              <p:nvPr/>
            </p:nvSpPr>
            <p:spPr bwMode="auto">
              <a:xfrm>
                <a:off x="3664" y="2436"/>
                <a:ext cx="11" cy="1"/>
              </a:xfrm>
              <a:prstGeom prst="line">
                <a:avLst/>
              </a:prstGeom>
              <a:noFill/>
              <a:ln w="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626" name="Freeform 1397"/>
              <p:cNvSpPr>
                <a:spLocks/>
              </p:cNvSpPr>
              <p:nvPr/>
            </p:nvSpPr>
            <p:spPr bwMode="auto">
              <a:xfrm>
                <a:off x="3657" y="2413"/>
                <a:ext cx="7" cy="23"/>
              </a:xfrm>
              <a:custGeom>
                <a:avLst/>
                <a:gdLst>
                  <a:gd name="T0" fmla="*/ 7 w 7"/>
                  <a:gd name="T1" fmla="*/ 0 h 23"/>
                  <a:gd name="T2" fmla="*/ 0 w 7"/>
                  <a:gd name="T3" fmla="*/ 12 h 23"/>
                  <a:gd name="T4" fmla="*/ 7 w 7"/>
                  <a:gd name="T5" fmla="*/ 23 h 2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7" h="23">
                    <a:moveTo>
                      <a:pt x="7" y="0"/>
                    </a:moveTo>
                    <a:cubicBezTo>
                      <a:pt x="4" y="4"/>
                      <a:pt x="0" y="9"/>
                      <a:pt x="0" y="12"/>
                    </a:cubicBezTo>
                    <a:cubicBezTo>
                      <a:pt x="0" y="16"/>
                      <a:pt x="4" y="20"/>
                      <a:pt x="7" y="23"/>
                    </a:cubicBezTo>
                  </a:path>
                </a:pathLst>
              </a:custGeom>
              <a:noFill/>
              <a:ln w="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19246" name="Rectangle 1399"/>
            <p:cNvSpPr>
              <a:spLocks noChangeArrowheads="1"/>
            </p:cNvSpPr>
            <p:nvPr/>
          </p:nvSpPr>
          <p:spPr bwMode="auto">
            <a:xfrm rot="-5400000">
              <a:off x="3872" y="2366"/>
              <a:ext cx="86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CC0000"/>
                </a:buClr>
                <a:buSzPct val="120000"/>
                <a:buFont typeface="Wingdings" panose="05000000000000000000" pitchFamily="2" charset="2"/>
                <a:buChar char="F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3CC33"/>
                </a:buClr>
                <a:buFont typeface="Wingdings" panose="05000000000000000000" pitchFamily="2" charset="2"/>
                <a:buChar char="Ø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spcBef>
                  <a:spcPct val="20000"/>
                </a:spcBef>
                <a:buSzPct val="90000"/>
                <a:buFont typeface="Wingdings" panose="05000000000000000000" pitchFamily="2" charset="2"/>
                <a:buChar char="p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zh-CN" altLang="zh-CN" sz="80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HT</a:t>
              </a:r>
              <a:endParaRPr lang="zh-CN" altLang="zh-CN" sz="1800">
                <a:ea typeface="宋体" panose="02010600030101010101" pitchFamily="2" charset="-122"/>
              </a:endParaRPr>
            </a:p>
          </p:txBody>
        </p:sp>
        <p:sp>
          <p:nvSpPr>
            <p:cNvPr id="19247" name="Rectangle 1400"/>
            <p:cNvSpPr>
              <a:spLocks noChangeArrowheads="1"/>
            </p:cNvSpPr>
            <p:nvPr/>
          </p:nvSpPr>
          <p:spPr bwMode="auto">
            <a:xfrm rot="-5400000">
              <a:off x="3907" y="2322"/>
              <a:ext cx="16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CC0000"/>
                </a:buClr>
                <a:buSzPct val="120000"/>
                <a:buFont typeface="Wingdings" panose="05000000000000000000" pitchFamily="2" charset="2"/>
                <a:buChar char="F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3CC33"/>
                </a:buClr>
                <a:buFont typeface="Wingdings" panose="05000000000000000000" pitchFamily="2" charset="2"/>
                <a:buChar char="Ø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spcBef>
                  <a:spcPct val="20000"/>
                </a:spcBef>
                <a:buSzPct val="90000"/>
                <a:buFont typeface="Wingdings" panose="05000000000000000000" pitchFamily="2" charset="2"/>
                <a:buChar char="p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zh-CN" altLang="zh-CN" sz="80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 </a:t>
              </a:r>
              <a:endParaRPr lang="zh-CN" altLang="zh-CN" sz="1800">
                <a:ea typeface="宋体" panose="02010600030101010101" pitchFamily="2" charset="-122"/>
              </a:endParaRPr>
            </a:p>
          </p:txBody>
        </p:sp>
        <p:sp>
          <p:nvSpPr>
            <p:cNvPr id="19248" name="Line 1401"/>
            <p:cNvSpPr>
              <a:spLocks noChangeShapeType="1"/>
            </p:cNvSpPr>
            <p:nvPr/>
          </p:nvSpPr>
          <p:spPr bwMode="auto">
            <a:xfrm>
              <a:off x="3802" y="2481"/>
              <a:ext cx="84" cy="1"/>
            </a:xfrm>
            <a:prstGeom prst="line">
              <a:avLst/>
            </a:prstGeom>
            <a:noFill/>
            <a:ln w="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249" name="Line 1402"/>
            <p:cNvSpPr>
              <a:spLocks noChangeShapeType="1"/>
            </p:cNvSpPr>
            <p:nvPr/>
          </p:nvSpPr>
          <p:spPr bwMode="auto">
            <a:xfrm>
              <a:off x="3886" y="2481"/>
              <a:ext cx="1" cy="226"/>
            </a:xfrm>
            <a:prstGeom prst="line">
              <a:avLst/>
            </a:prstGeom>
            <a:noFill/>
            <a:ln w="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19250" name="Group 1409"/>
            <p:cNvGrpSpPr>
              <a:grpSpLocks/>
            </p:cNvGrpSpPr>
            <p:nvPr/>
          </p:nvGrpSpPr>
          <p:grpSpPr bwMode="auto">
            <a:xfrm>
              <a:off x="3783" y="2329"/>
              <a:ext cx="36" cy="54"/>
              <a:chOff x="3783" y="2329"/>
              <a:chExt cx="36" cy="54"/>
            </a:xfrm>
          </p:grpSpPr>
          <p:grpSp>
            <p:nvGrpSpPr>
              <p:cNvPr id="19614" name="Group 1405"/>
              <p:cNvGrpSpPr>
                <a:grpSpLocks/>
              </p:cNvGrpSpPr>
              <p:nvPr/>
            </p:nvGrpSpPr>
            <p:grpSpPr bwMode="auto">
              <a:xfrm>
                <a:off x="3783" y="2329"/>
                <a:ext cx="36" cy="27"/>
                <a:chOff x="3783" y="2329"/>
                <a:chExt cx="36" cy="27"/>
              </a:xfrm>
            </p:grpSpPr>
            <p:sp>
              <p:nvSpPr>
                <p:cNvPr id="19618" name="Freeform 1403"/>
                <p:cNvSpPr>
                  <a:spLocks/>
                </p:cNvSpPr>
                <p:nvPr/>
              </p:nvSpPr>
              <p:spPr bwMode="auto">
                <a:xfrm>
                  <a:off x="3783" y="2329"/>
                  <a:ext cx="36" cy="27"/>
                </a:xfrm>
                <a:custGeom>
                  <a:avLst/>
                  <a:gdLst>
                    <a:gd name="T0" fmla="*/ 18 w 36"/>
                    <a:gd name="T1" fmla="*/ 27 h 27"/>
                    <a:gd name="T2" fmla="*/ 36 w 36"/>
                    <a:gd name="T3" fmla="*/ 0 h 27"/>
                    <a:gd name="T4" fmla="*/ 0 w 36"/>
                    <a:gd name="T5" fmla="*/ 0 h 27"/>
                    <a:gd name="T6" fmla="*/ 18 w 36"/>
                    <a:gd name="T7" fmla="*/ 27 h 27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6" h="27">
                      <a:moveTo>
                        <a:pt x="18" y="27"/>
                      </a:moveTo>
                      <a:lnTo>
                        <a:pt x="36" y="0"/>
                      </a:lnTo>
                      <a:lnTo>
                        <a:pt x="0" y="0"/>
                      </a:lnTo>
                      <a:lnTo>
                        <a:pt x="18" y="2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9619" name="Freeform 1404"/>
                <p:cNvSpPr>
                  <a:spLocks/>
                </p:cNvSpPr>
                <p:nvPr/>
              </p:nvSpPr>
              <p:spPr bwMode="auto">
                <a:xfrm>
                  <a:off x="3783" y="2329"/>
                  <a:ext cx="36" cy="27"/>
                </a:xfrm>
                <a:custGeom>
                  <a:avLst/>
                  <a:gdLst>
                    <a:gd name="T0" fmla="*/ 18 w 36"/>
                    <a:gd name="T1" fmla="*/ 27 h 27"/>
                    <a:gd name="T2" fmla="*/ 36 w 36"/>
                    <a:gd name="T3" fmla="*/ 0 h 27"/>
                    <a:gd name="T4" fmla="*/ 0 w 36"/>
                    <a:gd name="T5" fmla="*/ 0 h 27"/>
                    <a:gd name="T6" fmla="*/ 18 w 36"/>
                    <a:gd name="T7" fmla="*/ 27 h 27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6" h="27">
                      <a:moveTo>
                        <a:pt x="18" y="27"/>
                      </a:moveTo>
                      <a:lnTo>
                        <a:pt x="36" y="0"/>
                      </a:lnTo>
                      <a:lnTo>
                        <a:pt x="0" y="0"/>
                      </a:lnTo>
                      <a:lnTo>
                        <a:pt x="18" y="27"/>
                      </a:lnTo>
                      <a:close/>
                    </a:path>
                  </a:pathLst>
                </a:custGeom>
                <a:noFill/>
                <a:ln w="5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9615" name="Group 1408"/>
              <p:cNvGrpSpPr>
                <a:grpSpLocks/>
              </p:cNvGrpSpPr>
              <p:nvPr/>
            </p:nvGrpSpPr>
            <p:grpSpPr bwMode="auto">
              <a:xfrm>
                <a:off x="3783" y="2356"/>
                <a:ext cx="36" cy="27"/>
                <a:chOff x="3783" y="2356"/>
                <a:chExt cx="36" cy="27"/>
              </a:xfrm>
            </p:grpSpPr>
            <p:sp>
              <p:nvSpPr>
                <p:cNvPr id="19616" name="Freeform 1406"/>
                <p:cNvSpPr>
                  <a:spLocks/>
                </p:cNvSpPr>
                <p:nvPr/>
              </p:nvSpPr>
              <p:spPr bwMode="auto">
                <a:xfrm>
                  <a:off x="3783" y="2356"/>
                  <a:ext cx="36" cy="27"/>
                </a:xfrm>
                <a:custGeom>
                  <a:avLst/>
                  <a:gdLst>
                    <a:gd name="T0" fmla="*/ 18 w 36"/>
                    <a:gd name="T1" fmla="*/ 0 h 27"/>
                    <a:gd name="T2" fmla="*/ 36 w 36"/>
                    <a:gd name="T3" fmla="*/ 27 h 27"/>
                    <a:gd name="T4" fmla="*/ 0 w 36"/>
                    <a:gd name="T5" fmla="*/ 27 h 27"/>
                    <a:gd name="T6" fmla="*/ 18 w 36"/>
                    <a:gd name="T7" fmla="*/ 0 h 27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6" h="27">
                      <a:moveTo>
                        <a:pt x="18" y="0"/>
                      </a:moveTo>
                      <a:lnTo>
                        <a:pt x="36" y="27"/>
                      </a:lnTo>
                      <a:lnTo>
                        <a:pt x="0" y="27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9617" name="Freeform 1407"/>
                <p:cNvSpPr>
                  <a:spLocks/>
                </p:cNvSpPr>
                <p:nvPr/>
              </p:nvSpPr>
              <p:spPr bwMode="auto">
                <a:xfrm>
                  <a:off x="3783" y="2356"/>
                  <a:ext cx="36" cy="27"/>
                </a:xfrm>
                <a:custGeom>
                  <a:avLst/>
                  <a:gdLst>
                    <a:gd name="T0" fmla="*/ 18 w 36"/>
                    <a:gd name="T1" fmla="*/ 0 h 27"/>
                    <a:gd name="T2" fmla="*/ 36 w 36"/>
                    <a:gd name="T3" fmla="*/ 27 h 27"/>
                    <a:gd name="T4" fmla="*/ 0 w 36"/>
                    <a:gd name="T5" fmla="*/ 27 h 27"/>
                    <a:gd name="T6" fmla="*/ 18 w 36"/>
                    <a:gd name="T7" fmla="*/ 0 h 27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6" h="27">
                      <a:moveTo>
                        <a:pt x="18" y="0"/>
                      </a:moveTo>
                      <a:lnTo>
                        <a:pt x="36" y="27"/>
                      </a:lnTo>
                      <a:lnTo>
                        <a:pt x="0" y="27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noFill/>
                <a:ln w="5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  <p:sp>
          <p:nvSpPr>
            <p:cNvPr id="19251" name="Rectangle 1410"/>
            <p:cNvSpPr>
              <a:spLocks noChangeArrowheads="1"/>
            </p:cNvSpPr>
            <p:nvPr/>
          </p:nvSpPr>
          <p:spPr bwMode="auto">
            <a:xfrm>
              <a:off x="4010" y="2023"/>
              <a:ext cx="22" cy="3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CC0000"/>
                </a:buClr>
                <a:buSzPct val="120000"/>
                <a:buFont typeface="Wingdings" panose="05000000000000000000" pitchFamily="2" charset="2"/>
                <a:buChar char="F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3CC33"/>
                </a:buClr>
                <a:buFont typeface="Wingdings" panose="05000000000000000000" pitchFamily="2" charset="2"/>
                <a:buChar char="Ø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spcBef>
                  <a:spcPct val="20000"/>
                </a:spcBef>
                <a:buSzPct val="90000"/>
                <a:buFont typeface="Wingdings" panose="05000000000000000000" pitchFamily="2" charset="2"/>
                <a:buChar char="p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1800">
                <a:ea typeface="宋体" panose="02010600030101010101" pitchFamily="2" charset="-122"/>
              </a:endParaRPr>
            </a:p>
          </p:txBody>
        </p:sp>
        <p:sp>
          <p:nvSpPr>
            <p:cNvPr id="19252" name="Rectangle 1411"/>
            <p:cNvSpPr>
              <a:spLocks noChangeArrowheads="1"/>
            </p:cNvSpPr>
            <p:nvPr/>
          </p:nvSpPr>
          <p:spPr bwMode="auto">
            <a:xfrm>
              <a:off x="4079" y="1997"/>
              <a:ext cx="23" cy="58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CC0000"/>
                </a:buClr>
                <a:buSzPct val="120000"/>
                <a:buFont typeface="Wingdings" panose="05000000000000000000" pitchFamily="2" charset="2"/>
                <a:buChar char="F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3CC33"/>
                </a:buClr>
                <a:buFont typeface="Wingdings" panose="05000000000000000000" pitchFamily="2" charset="2"/>
                <a:buChar char="Ø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spcBef>
                  <a:spcPct val="20000"/>
                </a:spcBef>
                <a:buSzPct val="90000"/>
                <a:buFont typeface="Wingdings" panose="05000000000000000000" pitchFamily="2" charset="2"/>
                <a:buChar char="p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1800">
                <a:ea typeface="宋体" panose="02010600030101010101" pitchFamily="2" charset="-122"/>
              </a:endParaRPr>
            </a:p>
          </p:txBody>
        </p:sp>
        <p:sp>
          <p:nvSpPr>
            <p:cNvPr id="19253" name="Rectangle 1412"/>
            <p:cNvSpPr>
              <a:spLocks noChangeArrowheads="1"/>
            </p:cNvSpPr>
            <p:nvPr/>
          </p:nvSpPr>
          <p:spPr bwMode="auto">
            <a:xfrm rot="-5400000">
              <a:off x="4192" y="2155"/>
              <a:ext cx="90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CC0000"/>
                </a:buClr>
                <a:buSzPct val="120000"/>
                <a:buFont typeface="Wingdings" panose="05000000000000000000" pitchFamily="2" charset="2"/>
                <a:buChar char="F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3CC33"/>
                </a:buClr>
                <a:buFont typeface="Wingdings" panose="05000000000000000000" pitchFamily="2" charset="2"/>
                <a:buChar char="Ø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spcBef>
                  <a:spcPct val="20000"/>
                </a:spcBef>
                <a:buSzPct val="90000"/>
                <a:buFont typeface="Wingdings" panose="05000000000000000000" pitchFamily="2" charset="2"/>
                <a:buChar char="p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zh-CN" altLang="zh-CN" sz="80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VB</a:t>
              </a:r>
              <a:endParaRPr lang="zh-CN" altLang="zh-CN" sz="1800">
                <a:ea typeface="宋体" panose="02010600030101010101" pitchFamily="2" charset="-122"/>
              </a:endParaRPr>
            </a:p>
          </p:txBody>
        </p:sp>
        <p:sp>
          <p:nvSpPr>
            <p:cNvPr id="19254" name="Rectangle 1413"/>
            <p:cNvSpPr>
              <a:spLocks noChangeArrowheads="1"/>
            </p:cNvSpPr>
            <p:nvPr/>
          </p:nvSpPr>
          <p:spPr bwMode="auto">
            <a:xfrm rot="-5400000">
              <a:off x="4229" y="2110"/>
              <a:ext cx="16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CC0000"/>
                </a:buClr>
                <a:buSzPct val="120000"/>
                <a:buFont typeface="Wingdings" panose="05000000000000000000" pitchFamily="2" charset="2"/>
                <a:buChar char="F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3CC33"/>
                </a:buClr>
                <a:buFont typeface="Wingdings" panose="05000000000000000000" pitchFamily="2" charset="2"/>
                <a:buChar char="Ø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spcBef>
                  <a:spcPct val="20000"/>
                </a:spcBef>
                <a:buSzPct val="90000"/>
                <a:buFont typeface="Wingdings" panose="05000000000000000000" pitchFamily="2" charset="2"/>
                <a:buChar char="p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zh-CN" altLang="zh-CN" sz="80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 </a:t>
              </a:r>
              <a:endParaRPr lang="zh-CN" altLang="zh-CN" sz="1800">
                <a:ea typeface="宋体" panose="02010600030101010101" pitchFamily="2" charset="-122"/>
              </a:endParaRPr>
            </a:p>
          </p:txBody>
        </p:sp>
        <p:sp>
          <p:nvSpPr>
            <p:cNvPr id="19255" name="Freeform 1414"/>
            <p:cNvSpPr>
              <a:spLocks noEditPoints="1"/>
            </p:cNvSpPr>
            <p:nvPr/>
          </p:nvSpPr>
          <p:spPr bwMode="auto">
            <a:xfrm>
              <a:off x="3859" y="2177"/>
              <a:ext cx="317" cy="213"/>
            </a:xfrm>
            <a:custGeom>
              <a:avLst/>
              <a:gdLst>
                <a:gd name="T0" fmla="*/ 316 w 317"/>
                <a:gd name="T1" fmla="*/ 0 h 213"/>
                <a:gd name="T2" fmla="*/ 273 w 317"/>
                <a:gd name="T3" fmla="*/ 0 h 213"/>
                <a:gd name="T4" fmla="*/ 259 w 317"/>
                <a:gd name="T5" fmla="*/ 3 h 213"/>
                <a:gd name="T6" fmla="*/ 248 w 317"/>
                <a:gd name="T7" fmla="*/ 3 h 213"/>
                <a:gd name="T8" fmla="*/ 248 w 317"/>
                <a:gd name="T9" fmla="*/ 3 h 213"/>
                <a:gd name="T10" fmla="*/ 209 w 317"/>
                <a:gd name="T11" fmla="*/ 0 h 213"/>
                <a:gd name="T12" fmla="*/ 191 w 317"/>
                <a:gd name="T13" fmla="*/ 0 h 213"/>
                <a:gd name="T14" fmla="*/ 152 w 317"/>
                <a:gd name="T15" fmla="*/ 3 h 213"/>
                <a:gd name="T16" fmla="*/ 141 w 317"/>
                <a:gd name="T17" fmla="*/ 3 h 213"/>
                <a:gd name="T18" fmla="*/ 141 w 317"/>
                <a:gd name="T19" fmla="*/ 3 h 213"/>
                <a:gd name="T20" fmla="*/ 127 w 317"/>
                <a:gd name="T21" fmla="*/ 0 h 213"/>
                <a:gd name="T22" fmla="*/ 85 w 317"/>
                <a:gd name="T23" fmla="*/ 0 h 213"/>
                <a:gd name="T24" fmla="*/ 70 w 317"/>
                <a:gd name="T25" fmla="*/ 3 h 213"/>
                <a:gd name="T26" fmla="*/ 60 w 317"/>
                <a:gd name="T27" fmla="*/ 3 h 213"/>
                <a:gd name="T28" fmla="*/ 60 w 317"/>
                <a:gd name="T29" fmla="*/ 3 h 213"/>
                <a:gd name="T30" fmla="*/ 46 w 317"/>
                <a:gd name="T31" fmla="*/ 0 h 213"/>
                <a:gd name="T32" fmla="*/ 3 w 317"/>
                <a:gd name="T33" fmla="*/ 0 h 213"/>
                <a:gd name="T34" fmla="*/ 3 w 317"/>
                <a:gd name="T35" fmla="*/ 12 h 213"/>
                <a:gd name="T36" fmla="*/ 3 w 317"/>
                <a:gd name="T37" fmla="*/ 22 h 213"/>
                <a:gd name="T38" fmla="*/ 3 w 317"/>
                <a:gd name="T39" fmla="*/ 22 h 213"/>
                <a:gd name="T40" fmla="*/ 0 w 317"/>
                <a:gd name="T41" fmla="*/ 56 h 213"/>
                <a:gd name="T42" fmla="*/ 0 w 317"/>
                <a:gd name="T43" fmla="*/ 72 h 213"/>
                <a:gd name="T44" fmla="*/ 3 w 317"/>
                <a:gd name="T45" fmla="*/ 106 h 213"/>
                <a:gd name="T46" fmla="*/ 3 w 317"/>
                <a:gd name="T47" fmla="*/ 116 h 213"/>
                <a:gd name="T48" fmla="*/ 3 w 317"/>
                <a:gd name="T49" fmla="*/ 116 h 213"/>
                <a:gd name="T50" fmla="*/ 0 w 317"/>
                <a:gd name="T51" fmla="*/ 128 h 213"/>
                <a:gd name="T52" fmla="*/ 0 w 317"/>
                <a:gd name="T53" fmla="*/ 166 h 213"/>
                <a:gd name="T54" fmla="*/ 3 w 317"/>
                <a:gd name="T55" fmla="*/ 178 h 213"/>
                <a:gd name="T56" fmla="*/ 3 w 317"/>
                <a:gd name="T57" fmla="*/ 188 h 213"/>
                <a:gd name="T58" fmla="*/ 3 w 317"/>
                <a:gd name="T59" fmla="*/ 188 h 213"/>
                <a:gd name="T60" fmla="*/ 17 w 317"/>
                <a:gd name="T61" fmla="*/ 210 h 213"/>
                <a:gd name="T62" fmla="*/ 3 w 317"/>
                <a:gd name="T63" fmla="*/ 200 h 213"/>
                <a:gd name="T64" fmla="*/ 27 w 317"/>
                <a:gd name="T65" fmla="*/ 213 h 213"/>
                <a:gd name="T66" fmla="*/ 45 w 317"/>
                <a:gd name="T67" fmla="*/ 213 h 213"/>
                <a:gd name="T68" fmla="*/ 84 w 317"/>
                <a:gd name="T69" fmla="*/ 210 h 213"/>
                <a:gd name="T70" fmla="*/ 95 w 317"/>
                <a:gd name="T71" fmla="*/ 210 h 213"/>
                <a:gd name="T72" fmla="*/ 95 w 317"/>
                <a:gd name="T73" fmla="*/ 210 h 213"/>
                <a:gd name="T74" fmla="*/ 109 w 317"/>
                <a:gd name="T75" fmla="*/ 213 h 213"/>
                <a:gd name="T76" fmla="*/ 152 w 317"/>
                <a:gd name="T77" fmla="*/ 213 h 213"/>
                <a:gd name="T78" fmla="*/ 166 w 317"/>
                <a:gd name="T79" fmla="*/ 210 h 213"/>
                <a:gd name="T80" fmla="*/ 177 w 317"/>
                <a:gd name="T81" fmla="*/ 210 h 213"/>
                <a:gd name="T82" fmla="*/ 177 w 317"/>
                <a:gd name="T83" fmla="*/ 210 h 213"/>
                <a:gd name="T84" fmla="*/ 191 w 317"/>
                <a:gd name="T85" fmla="*/ 213 h 213"/>
                <a:gd name="T86" fmla="*/ 234 w 317"/>
                <a:gd name="T87" fmla="*/ 213 h 213"/>
                <a:gd name="T88" fmla="*/ 248 w 317"/>
                <a:gd name="T89" fmla="*/ 210 h 213"/>
                <a:gd name="T90" fmla="*/ 258 w 317"/>
                <a:gd name="T91" fmla="*/ 210 h 213"/>
                <a:gd name="T92" fmla="*/ 258 w 317"/>
                <a:gd name="T93" fmla="*/ 210 h 213"/>
                <a:gd name="T94" fmla="*/ 297 w 317"/>
                <a:gd name="T95" fmla="*/ 213 h 213"/>
                <a:gd name="T96" fmla="*/ 315 w 317"/>
                <a:gd name="T97" fmla="*/ 213 h 213"/>
                <a:gd name="T98" fmla="*/ 314 w 317"/>
                <a:gd name="T99" fmla="*/ 178 h 213"/>
                <a:gd name="T100" fmla="*/ 314 w 317"/>
                <a:gd name="T101" fmla="*/ 168 h 213"/>
                <a:gd name="T102" fmla="*/ 314 w 317"/>
                <a:gd name="T103" fmla="*/ 168 h 213"/>
                <a:gd name="T104" fmla="*/ 317 w 317"/>
                <a:gd name="T105" fmla="*/ 156 h 213"/>
                <a:gd name="T106" fmla="*/ 317 w 317"/>
                <a:gd name="T107" fmla="*/ 118 h 213"/>
                <a:gd name="T108" fmla="*/ 314 w 317"/>
                <a:gd name="T109" fmla="*/ 106 h 213"/>
                <a:gd name="T110" fmla="*/ 314 w 317"/>
                <a:gd name="T111" fmla="*/ 96 h 213"/>
                <a:gd name="T112" fmla="*/ 314 w 317"/>
                <a:gd name="T113" fmla="*/ 96 h 213"/>
                <a:gd name="T114" fmla="*/ 317 w 317"/>
                <a:gd name="T115" fmla="*/ 84 h 213"/>
                <a:gd name="T116" fmla="*/ 317 w 317"/>
                <a:gd name="T117" fmla="*/ 46 h 213"/>
                <a:gd name="T118" fmla="*/ 314 w 317"/>
                <a:gd name="T119" fmla="*/ 34 h 213"/>
                <a:gd name="T120" fmla="*/ 314 w 317"/>
                <a:gd name="T121" fmla="*/ 24 h 213"/>
                <a:gd name="T122" fmla="*/ 314 w 317"/>
                <a:gd name="T123" fmla="*/ 24 h 213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317" h="213">
                  <a:moveTo>
                    <a:pt x="316" y="3"/>
                  </a:moveTo>
                  <a:lnTo>
                    <a:pt x="287" y="3"/>
                  </a:lnTo>
                  <a:lnTo>
                    <a:pt x="287" y="0"/>
                  </a:lnTo>
                  <a:lnTo>
                    <a:pt x="316" y="0"/>
                  </a:lnTo>
                  <a:lnTo>
                    <a:pt x="316" y="3"/>
                  </a:lnTo>
                  <a:close/>
                  <a:moveTo>
                    <a:pt x="276" y="3"/>
                  </a:moveTo>
                  <a:lnTo>
                    <a:pt x="273" y="3"/>
                  </a:lnTo>
                  <a:lnTo>
                    <a:pt x="273" y="0"/>
                  </a:lnTo>
                  <a:lnTo>
                    <a:pt x="276" y="0"/>
                  </a:lnTo>
                  <a:lnTo>
                    <a:pt x="276" y="3"/>
                  </a:lnTo>
                  <a:close/>
                  <a:moveTo>
                    <a:pt x="262" y="3"/>
                  </a:moveTo>
                  <a:lnTo>
                    <a:pt x="259" y="3"/>
                  </a:lnTo>
                  <a:lnTo>
                    <a:pt x="259" y="0"/>
                  </a:lnTo>
                  <a:lnTo>
                    <a:pt x="262" y="0"/>
                  </a:lnTo>
                  <a:lnTo>
                    <a:pt x="262" y="3"/>
                  </a:lnTo>
                  <a:close/>
                  <a:moveTo>
                    <a:pt x="248" y="3"/>
                  </a:moveTo>
                  <a:lnTo>
                    <a:pt x="220" y="3"/>
                  </a:lnTo>
                  <a:lnTo>
                    <a:pt x="220" y="0"/>
                  </a:lnTo>
                  <a:lnTo>
                    <a:pt x="248" y="0"/>
                  </a:lnTo>
                  <a:lnTo>
                    <a:pt x="248" y="3"/>
                  </a:lnTo>
                  <a:close/>
                  <a:moveTo>
                    <a:pt x="209" y="3"/>
                  </a:moveTo>
                  <a:lnTo>
                    <a:pt x="205" y="3"/>
                  </a:lnTo>
                  <a:lnTo>
                    <a:pt x="205" y="0"/>
                  </a:lnTo>
                  <a:lnTo>
                    <a:pt x="209" y="0"/>
                  </a:lnTo>
                  <a:lnTo>
                    <a:pt x="209" y="3"/>
                  </a:lnTo>
                  <a:close/>
                  <a:moveTo>
                    <a:pt x="195" y="3"/>
                  </a:moveTo>
                  <a:lnTo>
                    <a:pt x="191" y="3"/>
                  </a:lnTo>
                  <a:lnTo>
                    <a:pt x="191" y="0"/>
                  </a:lnTo>
                  <a:lnTo>
                    <a:pt x="195" y="0"/>
                  </a:lnTo>
                  <a:lnTo>
                    <a:pt x="195" y="3"/>
                  </a:lnTo>
                  <a:close/>
                  <a:moveTo>
                    <a:pt x="180" y="3"/>
                  </a:moveTo>
                  <a:lnTo>
                    <a:pt x="152" y="3"/>
                  </a:lnTo>
                  <a:lnTo>
                    <a:pt x="152" y="0"/>
                  </a:lnTo>
                  <a:lnTo>
                    <a:pt x="180" y="0"/>
                  </a:lnTo>
                  <a:lnTo>
                    <a:pt x="180" y="3"/>
                  </a:lnTo>
                  <a:close/>
                  <a:moveTo>
                    <a:pt x="141" y="3"/>
                  </a:moveTo>
                  <a:lnTo>
                    <a:pt x="138" y="3"/>
                  </a:lnTo>
                  <a:lnTo>
                    <a:pt x="138" y="0"/>
                  </a:lnTo>
                  <a:lnTo>
                    <a:pt x="141" y="0"/>
                  </a:lnTo>
                  <a:lnTo>
                    <a:pt x="141" y="3"/>
                  </a:lnTo>
                  <a:close/>
                  <a:moveTo>
                    <a:pt x="127" y="3"/>
                  </a:moveTo>
                  <a:lnTo>
                    <a:pt x="124" y="3"/>
                  </a:lnTo>
                  <a:lnTo>
                    <a:pt x="124" y="0"/>
                  </a:lnTo>
                  <a:lnTo>
                    <a:pt x="127" y="0"/>
                  </a:lnTo>
                  <a:lnTo>
                    <a:pt x="127" y="3"/>
                  </a:lnTo>
                  <a:close/>
                  <a:moveTo>
                    <a:pt x="113" y="3"/>
                  </a:moveTo>
                  <a:lnTo>
                    <a:pt x="85" y="3"/>
                  </a:lnTo>
                  <a:lnTo>
                    <a:pt x="85" y="0"/>
                  </a:lnTo>
                  <a:lnTo>
                    <a:pt x="113" y="0"/>
                  </a:lnTo>
                  <a:lnTo>
                    <a:pt x="113" y="3"/>
                  </a:lnTo>
                  <a:close/>
                  <a:moveTo>
                    <a:pt x="74" y="3"/>
                  </a:moveTo>
                  <a:lnTo>
                    <a:pt x="70" y="3"/>
                  </a:lnTo>
                  <a:lnTo>
                    <a:pt x="70" y="0"/>
                  </a:lnTo>
                  <a:lnTo>
                    <a:pt x="74" y="0"/>
                  </a:lnTo>
                  <a:lnTo>
                    <a:pt x="74" y="3"/>
                  </a:lnTo>
                  <a:close/>
                  <a:moveTo>
                    <a:pt x="60" y="3"/>
                  </a:moveTo>
                  <a:lnTo>
                    <a:pt x="56" y="3"/>
                  </a:lnTo>
                  <a:lnTo>
                    <a:pt x="56" y="0"/>
                  </a:lnTo>
                  <a:lnTo>
                    <a:pt x="60" y="0"/>
                  </a:lnTo>
                  <a:lnTo>
                    <a:pt x="60" y="3"/>
                  </a:lnTo>
                  <a:close/>
                  <a:moveTo>
                    <a:pt x="46" y="3"/>
                  </a:moveTo>
                  <a:lnTo>
                    <a:pt x="17" y="3"/>
                  </a:lnTo>
                  <a:lnTo>
                    <a:pt x="17" y="0"/>
                  </a:lnTo>
                  <a:lnTo>
                    <a:pt x="46" y="0"/>
                  </a:lnTo>
                  <a:lnTo>
                    <a:pt x="46" y="3"/>
                  </a:lnTo>
                  <a:close/>
                  <a:moveTo>
                    <a:pt x="7" y="3"/>
                  </a:moveTo>
                  <a:lnTo>
                    <a:pt x="3" y="3"/>
                  </a:lnTo>
                  <a:lnTo>
                    <a:pt x="3" y="0"/>
                  </a:lnTo>
                  <a:lnTo>
                    <a:pt x="7" y="0"/>
                  </a:lnTo>
                  <a:lnTo>
                    <a:pt x="7" y="3"/>
                  </a:lnTo>
                  <a:close/>
                  <a:moveTo>
                    <a:pt x="3" y="9"/>
                  </a:moveTo>
                  <a:lnTo>
                    <a:pt x="3" y="12"/>
                  </a:lnTo>
                  <a:lnTo>
                    <a:pt x="0" y="12"/>
                  </a:lnTo>
                  <a:lnTo>
                    <a:pt x="0" y="9"/>
                  </a:lnTo>
                  <a:lnTo>
                    <a:pt x="3" y="9"/>
                  </a:lnTo>
                  <a:close/>
                  <a:moveTo>
                    <a:pt x="3" y="22"/>
                  </a:moveTo>
                  <a:lnTo>
                    <a:pt x="3" y="47"/>
                  </a:lnTo>
                  <a:lnTo>
                    <a:pt x="0" y="47"/>
                  </a:lnTo>
                  <a:lnTo>
                    <a:pt x="0" y="22"/>
                  </a:lnTo>
                  <a:lnTo>
                    <a:pt x="3" y="22"/>
                  </a:lnTo>
                  <a:close/>
                  <a:moveTo>
                    <a:pt x="3" y="56"/>
                  </a:moveTo>
                  <a:lnTo>
                    <a:pt x="3" y="59"/>
                  </a:lnTo>
                  <a:lnTo>
                    <a:pt x="0" y="59"/>
                  </a:lnTo>
                  <a:lnTo>
                    <a:pt x="0" y="56"/>
                  </a:lnTo>
                  <a:lnTo>
                    <a:pt x="3" y="56"/>
                  </a:lnTo>
                  <a:close/>
                  <a:moveTo>
                    <a:pt x="3" y="69"/>
                  </a:moveTo>
                  <a:lnTo>
                    <a:pt x="3" y="72"/>
                  </a:lnTo>
                  <a:lnTo>
                    <a:pt x="0" y="72"/>
                  </a:lnTo>
                  <a:lnTo>
                    <a:pt x="0" y="69"/>
                  </a:lnTo>
                  <a:lnTo>
                    <a:pt x="3" y="69"/>
                  </a:lnTo>
                  <a:close/>
                  <a:moveTo>
                    <a:pt x="3" y="81"/>
                  </a:moveTo>
                  <a:lnTo>
                    <a:pt x="3" y="106"/>
                  </a:lnTo>
                  <a:lnTo>
                    <a:pt x="0" y="106"/>
                  </a:lnTo>
                  <a:lnTo>
                    <a:pt x="0" y="81"/>
                  </a:lnTo>
                  <a:lnTo>
                    <a:pt x="3" y="81"/>
                  </a:lnTo>
                  <a:close/>
                  <a:moveTo>
                    <a:pt x="3" y="116"/>
                  </a:moveTo>
                  <a:lnTo>
                    <a:pt x="3" y="119"/>
                  </a:lnTo>
                  <a:lnTo>
                    <a:pt x="0" y="119"/>
                  </a:lnTo>
                  <a:lnTo>
                    <a:pt x="0" y="116"/>
                  </a:lnTo>
                  <a:lnTo>
                    <a:pt x="3" y="116"/>
                  </a:lnTo>
                  <a:close/>
                  <a:moveTo>
                    <a:pt x="3" y="128"/>
                  </a:moveTo>
                  <a:lnTo>
                    <a:pt x="3" y="132"/>
                  </a:lnTo>
                  <a:lnTo>
                    <a:pt x="0" y="132"/>
                  </a:lnTo>
                  <a:lnTo>
                    <a:pt x="0" y="128"/>
                  </a:lnTo>
                  <a:lnTo>
                    <a:pt x="3" y="128"/>
                  </a:lnTo>
                  <a:close/>
                  <a:moveTo>
                    <a:pt x="3" y="141"/>
                  </a:moveTo>
                  <a:lnTo>
                    <a:pt x="3" y="166"/>
                  </a:lnTo>
                  <a:lnTo>
                    <a:pt x="0" y="166"/>
                  </a:lnTo>
                  <a:lnTo>
                    <a:pt x="0" y="141"/>
                  </a:lnTo>
                  <a:lnTo>
                    <a:pt x="3" y="141"/>
                  </a:lnTo>
                  <a:close/>
                  <a:moveTo>
                    <a:pt x="3" y="175"/>
                  </a:moveTo>
                  <a:lnTo>
                    <a:pt x="3" y="178"/>
                  </a:lnTo>
                  <a:lnTo>
                    <a:pt x="0" y="178"/>
                  </a:lnTo>
                  <a:lnTo>
                    <a:pt x="0" y="175"/>
                  </a:lnTo>
                  <a:lnTo>
                    <a:pt x="3" y="175"/>
                  </a:lnTo>
                  <a:close/>
                  <a:moveTo>
                    <a:pt x="3" y="188"/>
                  </a:moveTo>
                  <a:lnTo>
                    <a:pt x="3" y="191"/>
                  </a:lnTo>
                  <a:lnTo>
                    <a:pt x="0" y="191"/>
                  </a:lnTo>
                  <a:lnTo>
                    <a:pt x="0" y="188"/>
                  </a:lnTo>
                  <a:lnTo>
                    <a:pt x="3" y="188"/>
                  </a:lnTo>
                  <a:close/>
                  <a:moveTo>
                    <a:pt x="3" y="200"/>
                  </a:moveTo>
                  <a:lnTo>
                    <a:pt x="3" y="212"/>
                  </a:lnTo>
                  <a:lnTo>
                    <a:pt x="1" y="210"/>
                  </a:lnTo>
                  <a:lnTo>
                    <a:pt x="17" y="210"/>
                  </a:lnTo>
                  <a:lnTo>
                    <a:pt x="17" y="213"/>
                  </a:lnTo>
                  <a:lnTo>
                    <a:pt x="0" y="213"/>
                  </a:lnTo>
                  <a:lnTo>
                    <a:pt x="0" y="200"/>
                  </a:lnTo>
                  <a:lnTo>
                    <a:pt x="3" y="200"/>
                  </a:lnTo>
                  <a:close/>
                  <a:moveTo>
                    <a:pt x="27" y="210"/>
                  </a:moveTo>
                  <a:lnTo>
                    <a:pt x="31" y="210"/>
                  </a:lnTo>
                  <a:lnTo>
                    <a:pt x="31" y="213"/>
                  </a:lnTo>
                  <a:lnTo>
                    <a:pt x="27" y="213"/>
                  </a:lnTo>
                  <a:lnTo>
                    <a:pt x="27" y="210"/>
                  </a:lnTo>
                  <a:close/>
                  <a:moveTo>
                    <a:pt x="42" y="210"/>
                  </a:moveTo>
                  <a:lnTo>
                    <a:pt x="45" y="210"/>
                  </a:lnTo>
                  <a:lnTo>
                    <a:pt x="45" y="213"/>
                  </a:lnTo>
                  <a:lnTo>
                    <a:pt x="42" y="213"/>
                  </a:lnTo>
                  <a:lnTo>
                    <a:pt x="42" y="210"/>
                  </a:lnTo>
                  <a:close/>
                  <a:moveTo>
                    <a:pt x="56" y="210"/>
                  </a:moveTo>
                  <a:lnTo>
                    <a:pt x="84" y="210"/>
                  </a:lnTo>
                  <a:lnTo>
                    <a:pt x="84" y="213"/>
                  </a:lnTo>
                  <a:lnTo>
                    <a:pt x="56" y="213"/>
                  </a:lnTo>
                  <a:lnTo>
                    <a:pt x="56" y="210"/>
                  </a:lnTo>
                  <a:close/>
                  <a:moveTo>
                    <a:pt x="95" y="210"/>
                  </a:moveTo>
                  <a:lnTo>
                    <a:pt x="98" y="210"/>
                  </a:lnTo>
                  <a:lnTo>
                    <a:pt x="98" y="213"/>
                  </a:lnTo>
                  <a:lnTo>
                    <a:pt x="95" y="213"/>
                  </a:lnTo>
                  <a:lnTo>
                    <a:pt x="95" y="210"/>
                  </a:lnTo>
                  <a:close/>
                  <a:moveTo>
                    <a:pt x="109" y="210"/>
                  </a:moveTo>
                  <a:lnTo>
                    <a:pt x="113" y="210"/>
                  </a:lnTo>
                  <a:lnTo>
                    <a:pt x="113" y="213"/>
                  </a:lnTo>
                  <a:lnTo>
                    <a:pt x="109" y="213"/>
                  </a:lnTo>
                  <a:lnTo>
                    <a:pt x="109" y="210"/>
                  </a:lnTo>
                  <a:close/>
                  <a:moveTo>
                    <a:pt x="123" y="210"/>
                  </a:moveTo>
                  <a:lnTo>
                    <a:pt x="152" y="210"/>
                  </a:lnTo>
                  <a:lnTo>
                    <a:pt x="152" y="213"/>
                  </a:lnTo>
                  <a:lnTo>
                    <a:pt x="123" y="213"/>
                  </a:lnTo>
                  <a:lnTo>
                    <a:pt x="123" y="210"/>
                  </a:lnTo>
                  <a:close/>
                  <a:moveTo>
                    <a:pt x="162" y="210"/>
                  </a:moveTo>
                  <a:lnTo>
                    <a:pt x="166" y="210"/>
                  </a:lnTo>
                  <a:lnTo>
                    <a:pt x="166" y="213"/>
                  </a:lnTo>
                  <a:lnTo>
                    <a:pt x="162" y="213"/>
                  </a:lnTo>
                  <a:lnTo>
                    <a:pt x="162" y="210"/>
                  </a:lnTo>
                  <a:close/>
                  <a:moveTo>
                    <a:pt x="177" y="210"/>
                  </a:moveTo>
                  <a:lnTo>
                    <a:pt x="180" y="210"/>
                  </a:lnTo>
                  <a:lnTo>
                    <a:pt x="180" y="213"/>
                  </a:lnTo>
                  <a:lnTo>
                    <a:pt x="177" y="213"/>
                  </a:lnTo>
                  <a:lnTo>
                    <a:pt x="177" y="210"/>
                  </a:lnTo>
                  <a:close/>
                  <a:moveTo>
                    <a:pt x="191" y="210"/>
                  </a:moveTo>
                  <a:lnTo>
                    <a:pt x="219" y="210"/>
                  </a:lnTo>
                  <a:lnTo>
                    <a:pt x="219" y="213"/>
                  </a:lnTo>
                  <a:lnTo>
                    <a:pt x="191" y="213"/>
                  </a:lnTo>
                  <a:lnTo>
                    <a:pt x="191" y="210"/>
                  </a:lnTo>
                  <a:close/>
                  <a:moveTo>
                    <a:pt x="230" y="210"/>
                  </a:moveTo>
                  <a:lnTo>
                    <a:pt x="234" y="210"/>
                  </a:lnTo>
                  <a:lnTo>
                    <a:pt x="234" y="213"/>
                  </a:lnTo>
                  <a:lnTo>
                    <a:pt x="230" y="213"/>
                  </a:lnTo>
                  <a:lnTo>
                    <a:pt x="230" y="210"/>
                  </a:lnTo>
                  <a:close/>
                  <a:moveTo>
                    <a:pt x="244" y="210"/>
                  </a:moveTo>
                  <a:lnTo>
                    <a:pt x="248" y="210"/>
                  </a:lnTo>
                  <a:lnTo>
                    <a:pt x="248" y="213"/>
                  </a:lnTo>
                  <a:lnTo>
                    <a:pt x="244" y="213"/>
                  </a:lnTo>
                  <a:lnTo>
                    <a:pt x="244" y="210"/>
                  </a:lnTo>
                  <a:close/>
                  <a:moveTo>
                    <a:pt x="258" y="210"/>
                  </a:moveTo>
                  <a:lnTo>
                    <a:pt x="287" y="210"/>
                  </a:lnTo>
                  <a:lnTo>
                    <a:pt x="287" y="213"/>
                  </a:lnTo>
                  <a:lnTo>
                    <a:pt x="258" y="213"/>
                  </a:lnTo>
                  <a:lnTo>
                    <a:pt x="258" y="210"/>
                  </a:lnTo>
                  <a:close/>
                  <a:moveTo>
                    <a:pt x="297" y="210"/>
                  </a:moveTo>
                  <a:lnTo>
                    <a:pt x="301" y="210"/>
                  </a:lnTo>
                  <a:lnTo>
                    <a:pt x="301" y="213"/>
                  </a:lnTo>
                  <a:lnTo>
                    <a:pt x="297" y="213"/>
                  </a:lnTo>
                  <a:lnTo>
                    <a:pt x="297" y="210"/>
                  </a:lnTo>
                  <a:close/>
                  <a:moveTo>
                    <a:pt x="311" y="210"/>
                  </a:moveTo>
                  <a:lnTo>
                    <a:pt x="315" y="210"/>
                  </a:lnTo>
                  <a:lnTo>
                    <a:pt x="315" y="213"/>
                  </a:lnTo>
                  <a:lnTo>
                    <a:pt x="311" y="213"/>
                  </a:lnTo>
                  <a:lnTo>
                    <a:pt x="311" y="210"/>
                  </a:lnTo>
                  <a:close/>
                  <a:moveTo>
                    <a:pt x="314" y="203"/>
                  </a:moveTo>
                  <a:lnTo>
                    <a:pt x="314" y="178"/>
                  </a:lnTo>
                  <a:lnTo>
                    <a:pt x="317" y="178"/>
                  </a:lnTo>
                  <a:lnTo>
                    <a:pt x="317" y="203"/>
                  </a:lnTo>
                  <a:lnTo>
                    <a:pt x="314" y="203"/>
                  </a:lnTo>
                  <a:close/>
                  <a:moveTo>
                    <a:pt x="314" y="168"/>
                  </a:moveTo>
                  <a:lnTo>
                    <a:pt x="314" y="165"/>
                  </a:lnTo>
                  <a:lnTo>
                    <a:pt x="317" y="165"/>
                  </a:lnTo>
                  <a:lnTo>
                    <a:pt x="317" y="168"/>
                  </a:lnTo>
                  <a:lnTo>
                    <a:pt x="314" y="168"/>
                  </a:lnTo>
                  <a:close/>
                  <a:moveTo>
                    <a:pt x="314" y="156"/>
                  </a:moveTo>
                  <a:lnTo>
                    <a:pt x="314" y="153"/>
                  </a:lnTo>
                  <a:lnTo>
                    <a:pt x="317" y="153"/>
                  </a:lnTo>
                  <a:lnTo>
                    <a:pt x="317" y="156"/>
                  </a:lnTo>
                  <a:lnTo>
                    <a:pt x="314" y="156"/>
                  </a:lnTo>
                  <a:close/>
                  <a:moveTo>
                    <a:pt x="314" y="143"/>
                  </a:moveTo>
                  <a:lnTo>
                    <a:pt x="314" y="118"/>
                  </a:lnTo>
                  <a:lnTo>
                    <a:pt x="317" y="118"/>
                  </a:lnTo>
                  <a:lnTo>
                    <a:pt x="317" y="143"/>
                  </a:lnTo>
                  <a:lnTo>
                    <a:pt x="314" y="143"/>
                  </a:lnTo>
                  <a:close/>
                  <a:moveTo>
                    <a:pt x="314" y="109"/>
                  </a:moveTo>
                  <a:lnTo>
                    <a:pt x="314" y="106"/>
                  </a:lnTo>
                  <a:lnTo>
                    <a:pt x="317" y="106"/>
                  </a:lnTo>
                  <a:lnTo>
                    <a:pt x="317" y="109"/>
                  </a:lnTo>
                  <a:lnTo>
                    <a:pt x="314" y="109"/>
                  </a:lnTo>
                  <a:close/>
                  <a:moveTo>
                    <a:pt x="314" y="96"/>
                  </a:moveTo>
                  <a:lnTo>
                    <a:pt x="314" y="93"/>
                  </a:lnTo>
                  <a:lnTo>
                    <a:pt x="317" y="93"/>
                  </a:lnTo>
                  <a:lnTo>
                    <a:pt x="317" y="96"/>
                  </a:lnTo>
                  <a:lnTo>
                    <a:pt x="314" y="96"/>
                  </a:lnTo>
                  <a:close/>
                  <a:moveTo>
                    <a:pt x="314" y="84"/>
                  </a:moveTo>
                  <a:lnTo>
                    <a:pt x="314" y="59"/>
                  </a:lnTo>
                  <a:lnTo>
                    <a:pt x="317" y="59"/>
                  </a:lnTo>
                  <a:lnTo>
                    <a:pt x="317" y="84"/>
                  </a:lnTo>
                  <a:lnTo>
                    <a:pt x="314" y="84"/>
                  </a:lnTo>
                  <a:close/>
                  <a:moveTo>
                    <a:pt x="314" y="49"/>
                  </a:moveTo>
                  <a:lnTo>
                    <a:pt x="314" y="46"/>
                  </a:lnTo>
                  <a:lnTo>
                    <a:pt x="317" y="46"/>
                  </a:lnTo>
                  <a:lnTo>
                    <a:pt x="317" y="49"/>
                  </a:lnTo>
                  <a:lnTo>
                    <a:pt x="314" y="49"/>
                  </a:lnTo>
                  <a:close/>
                  <a:moveTo>
                    <a:pt x="314" y="37"/>
                  </a:moveTo>
                  <a:lnTo>
                    <a:pt x="314" y="34"/>
                  </a:lnTo>
                  <a:lnTo>
                    <a:pt x="317" y="34"/>
                  </a:lnTo>
                  <a:lnTo>
                    <a:pt x="317" y="37"/>
                  </a:lnTo>
                  <a:lnTo>
                    <a:pt x="314" y="37"/>
                  </a:lnTo>
                  <a:close/>
                  <a:moveTo>
                    <a:pt x="314" y="24"/>
                  </a:moveTo>
                  <a:lnTo>
                    <a:pt x="314" y="1"/>
                  </a:lnTo>
                  <a:lnTo>
                    <a:pt x="317" y="1"/>
                  </a:lnTo>
                  <a:lnTo>
                    <a:pt x="317" y="24"/>
                  </a:lnTo>
                  <a:lnTo>
                    <a:pt x="314" y="24"/>
                  </a:lnTo>
                  <a:close/>
                </a:path>
              </a:pathLst>
            </a:custGeom>
            <a:solidFill>
              <a:srgbClr val="000000"/>
            </a:solidFill>
            <a:ln w="1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19256" name="Group 1417"/>
            <p:cNvGrpSpPr>
              <a:grpSpLocks/>
            </p:cNvGrpSpPr>
            <p:nvPr/>
          </p:nvGrpSpPr>
          <p:grpSpPr bwMode="auto">
            <a:xfrm>
              <a:off x="3933" y="2372"/>
              <a:ext cx="34" cy="41"/>
              <a:chOff x="3933" y="2372"/>
              <a:chExt cx="34" cy="41"/>
            </a:xfrm>
          </p:grpSpPr>
          <p:sp>
            <p:nvSpPr>
              <p:cNvPr id="19612" name="Rectangle 1415"/>
              <p:cNvSpPr>
                <a:spLocks noChangeArrowheads="1"/>
              </p:cNvSpPr>
              <p:nvPr/>
            </p:nvSpPr>
            <p:spPr bwMode="auto">
              <a:xfrm>
                <a:off x="3933" y="2372"/>
                <a:ext cx="34" cy="4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CC0000"/>
                  </a:buClr>
                  <a:buSzPct val="120000"/>
                  <a:buFont typeface="Wingdings" panose="05000000000000000000" pitchFamily="2" charset="2"/>
                  <a:buChar char="F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33CC33"/>
                  </a:buClr>
                  <a:buFont typeface="Wingdings" panose="05000000000000000000" pitchFamily="2" charset="2"/>
                  <a:buChar char="Ø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l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3pPr>
                <a:lvl4pPr marL="1600200" indent="-228600">
                  <a:spcBef>
                    <a:spcPct val="20000"/>
                  </a:spcBef>
                  <a:buSzPct val="90000"/>
                  <a:buFont typeface="Wingdings" panose="05000000000000000000" pitchFamily="2" charset="2"/>
                  <a:buChar char="p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spcBef>
                    <a:spcPct val="20000"/>
                  </a:spcBef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en-US" sz="1800">
                  <a:ea typeface="宋体" panose="02010600030101010101" pitchFamily="2" charset="-122"/>
                </a:endParaRPr>
              </a:p>
            </p:txBody>
          </p:sp>
          <p:sp>
            <p:nvSpPr>
              <p:cNvPr id="19613" name="Rectangle 1416"/>
              <p:cNvSpPr>
                <a:spLocks noChangeArrowheads="1"/>
              </p:cNvSpPr>
              <p:nvPr/>
            </p:nvSpPr>
            <p:spPr bwMode="auto">
              <a:xfrm>
                <a:off x="3933" y="2372"/>
                <a:ext cx="34" cy="41"/>
              </a:xfrm>
              <a:prstGeom prst="rect">
                <a:avLst/>
              </a:prstGeom>
              <a:noFill/>
              <a:ln w="7" cap="rnd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CC0000"/>
                  </a:buClr>
                  <a:buSzPct val="120000"/>
                  <a:buFont typeface="Wingdings" panose="05000000000000000000" pitchFamily="2" charset="2"/>
                  <a:buChar char="F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33CC33"/>
                  </a:buClr>
                  <a:buFont typeface="Wingdings" panose="05000000000000000000" pitchFamily="2" charset="2"/>
                  <a:buChar char="Ø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l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3pPr>
                <a:lvl4pPr marL="1600200" indent="-228600">
                  <a:spcBef>
                    <a:spcPct val="20000"/>
                  </a:spcBef>
                  <a:buSzPct val="90000"/>
                  <a:buFont typeface="Wingdings" panose="05000000000000000000" pitchFamily="2" charset="2"/>
                  <a:buChar char="p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spcBef>
                    <a:spcPct val="20000"/>
                  </a:spcBef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en-US" sz="1800"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19257" name="Group 1420"/>
            <p:cNvGrpSpPr>
              <a:grpSpLocks/>
            </p:cNvGrpSpPr>
            <p:nvPr/>
          </p:nvGrpSpPr>
          <p:grpSpPr bwMode="auto">
            <a:xfrm>
              <a:off x="4002" y="2372"/>
              <a:ext cx="34" cy="41"/>
              <a:chOff x="4002" y="2372"/>
              <a:chExt cx="34" cy="41"/>
            </a:xfrm>
          </p:grpSpPr>
          <p:sp>
            <p:nvSpPr>
              <p:cNvPr id="19610" name="Rectangle 1418"/>
              <p:cNvSpPr>
                <a:spLocks noChangeArrowheads="1"/>
              </p:cNvSpPr>
              <p:nvPr/>
            </p:nvSpPr>
            <p:spPr bwMode="auto">
              <a:xfrm>
                <a:off x="4002" y="2372"/>
                <a:ext cx="34" cy="4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CC0000"/>
                  </a:buClr>
                  <a:buSzPct val="120000"/>
                  <a:buFont typeface="Wingdings" panose="05000000000000000000" pitchFamily="2" charset="2"/>
                  <a:buChar char="F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33CC33"/>
                  </a:buClr>
                  <a:buFont typeface="Wingdings" panose="05000000000000000000" pitchFamily="2" charset="2"/>
                  <a:buChar char="Ø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l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3pPr>
                <a:lvl4pPr marL="1600200" indent="-228600">
                  <a:spcBef>
                    <a:spcPct val="20000"/>
                  </a:spcBef>
                  <a:buSzPct val="90000"/>
                  <a:buFont typeface="Wingdings" panose="05000000000000000000" pitchFamily="2" charset="2"/>
                  <a:buChar char="p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spcBef>
                    <a:spcPct val="20000"/>
                  </a:spcBef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en-US" sz="1800">
                  <a:ea typeface="宋体" panose="02010600030101010101" pitchFamily="2" charset="-122"/>
                </a:endParaRPr>
              </a:p>
            </p:txBody>
          </p:sp>
          <p:sp>
            <p:nvSpPr>
              <p:cNvPr id="19611" name="Rectangle 1419"/>
              <p:cNvSpPr>
                <a:spLocks noChangeArrowheads="1"/>
              </p:cNvSpPr>
              <p:nvPr/>
            </p:nvSpPr>
            <p:spPr bwMode="auto">
              <a:xfrm>
                <a:off x="4002" y="2372"/>
                <a:ext cx="34" cy="41"/>
              </a:xfrm>
              <a:prstGeom prst="rect">
                <a:avLst/>
              </a:prstGeom>
              <a:noFill/>
              <a:ln w="7" cap="rnd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CC0000"/>
                  </a:buClr>
                  <a:buSzPct val="120000"/>
                  <a:buFont typeface="Wingdings" panose="05000000000000000000" pitchFamily="2" charset="2"/>
                  <a:buChar char="F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33CC33"/>
                  </a:buClr>
                  <a:buFont typeface="Wingdings" panose="05000000000000000000" pitchFamily="2" charset="2"/>
                  <a:buChar char="Ø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l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3pPr>
                <a:lvl4pPr marL="1600200" indent="-228600">
                  <a:spcBef>
                    <a:spcPct val="20000"/>
                  </a:spcBef>
                  <a:buSzPct val="90000"/>
                  <a:buFont typeface="Wingdings" panose="05000000000000000000" pitchFamily="2" charset="2"/>
                  <a:buChar char="p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spcBef>
                    <a:spcPct val="20000"/>
                  </a:spcBef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en-US" sz="1800"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19258" name="Group 1423"/>
            <p:cNvGrpSpPr>
              <a:grpSpLocks/>
            </p:cNvGrpSpPr>
            <p:nvPr/>
          </p:nvGrpSpPr>
          <p:grpSpPr bwMode="auto">
            <a:xfrm>
              <a:off x="4071" y="2371"/>
              <a:ext cx="34" cy="41"/>
              <a:chOff x="4071" y="2371"/>
              <a:chExt cx="34" cy="41"/>
            </a:xfrm>
          </p:grpSpPr>
          <p:sp>
            <p:nvSpPr>
              <p:cNvPr id="19608" name="Rectangle 1421"/>
              <p:cNvSpPr>
                <a:spLocks noChangeArrowheads="1"/>
              </p:cNvSpPr>
              <p:nvPr/>
            </p:nvSpPr>
            <p:spPr bwMode="auto">
              <a:xfrm>
                <a:off x="4071" y="2371"/>
                <a:ext cx="34" cy="4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CC0000"/>
                  </a:buClr>
                  <a:buSzPct val="120000"/>
                  <a:buFont typeface="Wingdings" panose="05000000000000000000" pitchFamily="2" charset="2"/>
                  <a:buChar char="F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33CC33"/>
                  </a:buClr>
                  <a:buFont typeface="Wingdings" panose="05000000000000000000" pitchFamily="2" charset="2"/>
                  <a:buChar char="Ø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l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3pPr>
                <a:lvl4pPr marL="1600200" indent="-228600">
                  <a:spcBef>
                    <a:spcPct val="20000"/>
                  </a:spcBef>
                  <a:buSzPct val="90000"/>
                  <a:buFont typeface="Wingdings" panose="05000000000000000000" pitchFamily="2" charset="2"/>
                  <a:buChar char="p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spcBef>
                    <a:spcPct val="20000"/>
                  </a:spcBef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en-US" sz="1800">
                  <a:ea typeface="宋体" panose="02010600030101010101" pitchFamily="2" charset="-122"/>
                </a:endParaRPr>
              </a:p>
            </p:txBody>
          </p:sp>
          <p:sp>
            <p:nvSpPr>
              <p:cNvPr id="19609" name="Rectangle 1422"/>
              <p:cNvSpPr>
                <a:spLocks noChangeArrowheads="1"/>
              </p:cNvSpPr>
              <p:nvPr/>
            </p:nvSpPr>
            <p:spPr bwMode="auto">
              <a:xfrm>
                <a:off x="4071" y="2371"/>
                <a:ext cx="34" cy="41"/>
              </a:xfrm>
              <a:prstGeom prst="rect">
                <a:avLst/>
              </a:prstGeom>
              <a:noFill/>
              <a:ln w="7" cap="rnd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CC0000"/>
                  </a:buClr>
                  <a:buSzPct val="120000"/>
                  <a:buFont typeface="Wingdings" panose="05000000000000000000" pitchFamily="2" charset="2"/>
                  <a:buChar char="F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33CC33"/>
                  </a:buClr>
                  <a:buFont typeface="Wingdings" panose="05000000000000000000" pitchFamily="2" charset="2"/>
                  <a:buChar char="Ø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l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3pPr>
                <a:lvl4pPr marL="1600200" indent="-228600">
                  <a:spcBef>
                    <a:spcPct val="20000"/>
                  </a:spcBef>
                  <a:buSzPct val="90000"/>
                  <a:buFont typeface="Wingdings" panose="05000000000000000000" pitchFamily="2" charset="2"/>
                  <a:buChar char="p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spcBef>
                    <a:spcPct val="20000"/>
                  </a:spcBef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en-US" sz="1800"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19259" name="Rectangle 1424"/>
            <p:cNvSpPr>
              <a:spLocks noChangeArrowheads="1"/>
            </p:cNvSpPr>
            <p:nvPr/>
          </p:nvSpPr>
          <p:spPr bwMode="auto">
            <a:xfrm>
              <a:off x="3922" y="2399"/>
              <a:ext cx="198" cy="1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CC0000"/>
                </a:buClr>
                <a:buSzPct val="120000"/>
                <a:buFont typeface="Wingdings" panose="05000000000000000000" pitchFamily="2" charset="2"/>
                <a:buChar char="F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3CC33"/>
                </a:buClr>
                <a:buFont typeface="Wingdings" panose="05000000000000000000" pitchFamily="2" charset="2"/>
                <a:buChar char="Ø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spcBef>
                  <a:spcPct val="20000"/>
                </a:spcBef>
                <a:buSzPct val="90000"/>
                <a:buFont typeface="Wingdings" panose="05000000000000000000" pitchFamily="2" charset="2"/>
                <a:buChar char="p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1800">
                <a:ea typeface="宋体" panose="02010600030101010101" pitchFamily="2" charset="-122"/>
              </a:endParaRPr>
            </a:p>
          </p:txBody>
        </p:sp>
        <p:sp>
          <p:nvSpPr>
            <p:cNvPr id="19260" name="Line 1425"/>
            <p:cNvSpPr>
              <a:spLocks noChangeShapeType="1"/>
            </p:cNvSpPr>
            <p:nvPr/>
          </p:nvSpPr>
          <p:spPr bwMode="auto">
            <a:xfrm>
              <a:off x="4193" y="2508"/>
              <a:ext cx="1" cy="157"/>
            </a:xfrm>
            <a:prstGeom prst="line">
              <a:avLst/>
            </a:prstGeom>
            <a:noFill/>
            <a:ln w="5" cap="rnd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261" name="Line 1426"/>
            <p:cNvSpPr>
              <a:spLocks noChangeShapeType="1"/>
            </p:cNvSpPr>
            <p:nvPr/>
          </p:nvSpPr>
          <p:spPr bwMode="auto">
            <a:xfrm>
              <a:off x="4090" y="1986"/>
              <a:ext cx="1" cy="678"/>
            </a:xfrm>
            <a:prstGeom prst="line">
              <a:avLst/>
            </a:prstGeom>
            <a:noFill/>
            <a:ln w="5" cap="rnd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19262" name="Group 1438"/>
            <p:cNvGrpSpPr>
              <a:grpSpLocks/>
            </p:cNvGrpSpPr>
            <p:nvPr/>
          </p:nvGrpSpPr>
          <p:grpSpPr bwMode="auto">
            <a:xfrm>
              <a:off x="4072" y="2286"/>
              <a:ext cx="72" cy="54"/>
              <a:chOff x="4072" y="2286"/>
              <a:chExt cx="72" cy="54"/>
            </a:xfrm>
          </p:grpSpPr>
          <p:grpSp>
            <p:nvGrpSpPr>
              <p:cNvPr id="19597" name="Group 1429"/>
              <p:cNvGrpSpPr>
                <a:grpSpLocks/>
              </p:cNvGrpSpPr>
              <p:nvPr/>
            </p:nvGrpSpPr>
            <p:grpSpPr bwMode="auto">
              <a:xfrm>
                <a:off x="4072" y="2286"/>
                <a:ext cx="36" cy="27"/>
                <a:chOff x="4072" y="2286"/>
                <a:chExt cx="36" cy="27"/>
              </a:xfrm>
            </p:grpSpPr>
            <p:sp>
              <p:nvSpPr>
                <p:cNvPr id="19606" name="Freeform 1427"/>
                <p:cNvSpPr>
                  <a:spLocks/>
                </p:cNvSpPr>
                <p:nvPr/>
              </p:nvSpPr>
              <p:spPr bwMode="auto">
                <a:xfrm>
                  <a:off x="4072" y="2286"/>
                  <a:ext cx="36" cy="27"/>
                </a:xfrm>
                <a:custGeom>
                  <a:avLst/>
                  <a:gdLst>
                    <a:gd name="T0" fmla="*/ 18 w 36"/>
                    <a:gd name="T1" fmla="*/ 27 h 27"/>
                    <a:gd name="T2" fmla="*/ 36 w 36"/>
                    <a:gd name="T3" fmla="*/ 0 h 27"/>
                    <a:gd name="T4" fmla="*/ 0 w 36"/>
                    <a:gd name="T5" fmla="*/ 0 h 27"/>
                    <a:gd name="T6" fmla="*/ 18 w 36"/>
                    <a:gd name="T7" fmla="*/ 27 h 27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6" h="27">
                      <a:moveTo>
                        <a:pt x="18" y="27"/>
                      </a:moveTo>
                      <a:lnTo>
                        <a:pt x="36" y="0"/>
                      </a:lnTo>
                      <a:lnTo>
                        <a:pt x="0" y="0"/>
                      </a:lnTo>
                      <a:lnTo>
                        <a:pt x="18" y="2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9607" name="Freeform 1428"/>
                <p:cNvSpPr>
                  <a:spLocks/>
                </p:cNvSpPr>
                <p:nvPr/>
              </p:nvSpPr>
              <p:spPr bwMode="auto">
                <a:xfrm>
                  <a:off x="4072" y="2286"/>
                  <a:ext cx="36" cy="27"/>
                </a:xfrm>
                <a:custGeom>
                  <a:avLst/>
                  <a:gdLst>
                    <a:gd name="T0" fmla="*/ 18 w 36"/>
                    <a:gd name="T1" fmla="*/ 27 h 27"/>
                    <a:gd name="T2" fmla="*/ 36 w 36"/>
                    <a:gd name="T3" fmla="*/ 0 h 27"/>
                    <a:gd name="T4" fmla="*/ 0 w 36"/>
                    <a:gd name="T5" fmla="*/ 0 h 27"/>
                    <a:gd name="T6" fmla="*/ 18 w 36"/>
                    <a:gd name="T7" fmla="*/ 27 h 27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6" h="27">
                      <a:moveTo>
                        <a:pt x="18" y="27"/>
                      </a:moveTo>
                      <a:lnTo>
                        <a:pt x="36" y="0"/>
                      </a:lnTo>
                      <a:lnTo>
                        <a:pt x="0" y="0"/>
                      </a:lnTo>
                      <a:lnTo>
                        <a:pt x="18" y="27"/>
                      </a:lnTo>
                      <a:close/>
                    </a:path>
                  </a:pathLst>
                </a:custGeom>
                <a:noFill/>
                <a:ln w="5" cap="rnd">
                  <a:solidFill>
                    <a:srgbClr val="80808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9598" name="Group 1432"/>
              <p:cNvGrpSpPr>
                <a:grpSpLocks/>
              </p:cNvGrpSpPr>
              <p:nvPr/>
            </p:nvGrpSpPr>
            <p:grpSpPr bwMode="auto">
              <a:xfrm>
                <a:off x="4072" y="2313"/>
                <a:ext cx="36" cy="27"/>
                <a:chOff x="4072" y="2313"/>
                <a:chExt cx="36" cy="27"/>
              </a:xfrm>
            </p:grpSpPr>
            <p:sp>
              <p:nvSpPr>
                <p:cNvPr id="19604" name="Freeform 1430"/>
                <p:cNvSpPr>
                  <a:spLocks/>
                </p:cNvSpPr>
                <p:nvPr/>
              </p:nvSpPr>
              <p:spPr bwMode="auto">
                <a:xfrm>
                  <a:off x="4072" y="2313"/>
                  <a:ext cx="36" cy="27"/>
                </a:xfrm>
                <a:custGeom>
                  <a:avLst/>
                  <a:gdLst>
                    <a:gd name="T0" fmla="*/ 18 w 36"/>
                    <a:gd name="T1" fmla="*/ 0 h 27"/>
                    <a:gd name="T2" fmla="*/ 36 w 36"/>
                    <a:gd name="T3" fmla="*/ 27 h 27"/>
                    <a:gd name="T4" fmla="*/ 0 w 36"/>
                    <a:gd name="T5" fmla="*/ 27 h 27"/>
                    <a:gd name="T6" fmla="*/ 18 w 36"/>
                    <a:gd name="T7" fmla="*/ 0 h 27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6" h="27">
                      <a:moveTo>
                        <a:pt x="18" y="0"/>
                      </a:moveTo>
                      <a:lnTo>
                        <a:pt x="36" y="27"/>
                      </a:lnTo>
                      <a:lnTo>
                        <a:pt x="0" y="27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9605" name="Freeform 1431"/>
                <p:cNvSpPr>
                  <a:spLocks/>
                </p:cNvSpPr>
                <p:nvPr/>
              </p:nvSpPr>
              <p:spPr bwMode="auto">
                <a:xfrm>
                  <a:off x="4072" y="2313"/>
                  <a:ext cx="36" cy="27"/>
                </a:xfrm>
                <a:custGeom>
                  <a:avLst/>
                  <a:gdLst>
                    <a:gd name="T0" fmla="*/ 18 w 36"/>
                    <a:gd name="T1" fmla="*/ 0 h 27"/>
                    <a:gd name="T2" fmla="*/ 36 w 36"/>
                    <a:gd name="T3" fmla="*/ 27 h 27"/>
                    <a:gd name="T4" fmla="*/ 0 w 36"/>
                    <a:gd name="T5" fmla="*/ 27 h 27"/>
                    <a:gd name="T6" fmla="*/ 18 w 36"/>
                    <a:gd name="T7" fmla="*/ 0 h 27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6" h="27">
                      <a:moveTo>
                        <a:pt x="18" y="0"/>
                      </a:moveTo>
                      <a:lnTo>
                        <a:pt x="36" y="27"/>
                      </a:lnTo>
                      <a:lnTo>
                        <a:pt x="0" y="27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noFill/>
                <a:ln w="5" cap="rnd">
                  <a:solidFill>
                    <a:srgbClr val="80808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19599" name="Line 1433"/>
              <p:cNvSpPr>
                <a:spLocks noChangeShapeType="1"/>
              </p:cNvSpPr>
              <p:nvPr/>
            </p:nvSpPr>
            <p:spPr bwMode="auto">
              <a:xfrm flipH="1">
                <a:off x="4092" y="2313"/>
                <a:ext cx="34" cy="1"/>
              </a:xfrm>
              <a:prstGeom prst="line">
                <a:avLst/>
              </a:prstGeom>
              <a:noFill/>
              <a:ln w="5" cap="rnd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600" name="Line 1434"/>
              <p:cNvSpPr>
                <a:spLocks noChangeShapeType="1"/>
              </p:cNvSpPr>
              <p:nvPr/>
            </p:nvSpPr>
            <p:spPr bwMode="auto">
              <a:xfrm>
                <a:off x="4126" y="2301"/>
                <a:ext cx="1" cy="22"/>
              </a:xfrm>
              <a:prstGeom prst="line">
                <a:avLst/>
              </a:prstGeom>
              <a:noFill/>
              <a:ln w="5" cap="rnd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601" name="Line 1435"/>
              <p:cNvSpPr>
                <a:spLocks noChangeShapeType="1"/>
              </p:cNvSpPr>
              <p:nvPr/>
            </p:nvSpPr>
            <p:spPr bwMode="auto">
              <a:xfrm flipH="1">
                <a:off x="4125" y="2301"/>
                <a:ext cx="11" cy="1"/>
              </a:xfrm>
              <a:prstGeom prst="line">
                <a:avLst/>
              </a:prstGeom>
              <a:noFill/>
              <a:ln w="5" cap="rnd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602" name="Line 1436"/>
              <p:cNvSpPr>
                <a:spLocks noChangeShapeType="1"/>
              </p:cNvSpPr>
              <p:nvPr/>
            </p:nvSpPr>
            <p:spPr bwMode="auto">
              <a:xfrm flipH="1">
                <a:off x="4125" y="2324"/>
                <a:ext cx="11" cy="1"/>
              </a:xfrm>
              <a:prstGeom prst="line">
                <a:avLst/>
              </a:prstGeom>
              <a:noFill/>
              <a:ln w="5" cap="rnd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603" name="Freeform 1437"/>
              <p:cNvSpPr>
                <a:spLocks/>
              </p:cNvSpPr>
              <p:nvPr/>
            </p:nvSpPr>
            <p:spPr bwMode="auto">
              <a:xfrm>
                <a:off x="4136" y="2301"/>
                <a:ext cx="8" cy="23"/>
              </a:xfrm>
              <a:custGeom>
                <a:avLst/>
                <a:gdLst>
                  <a:gd name="T0" fmla="*/ 0 w 8"/>
                  <a:gd name="T1" fmla="*/ 0 h 23"/>
                  <a:gd name="T2" fmla="*/ 8 w 8"/>
                  <a:gd name="T3" fmla="*/ 12 h 23"/>
                  <a:gd name="T4" fmla="*/ 0 w 8"/>
                  <a:gd name="T5" fmla="*/ 23 h 2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8" h="23">
                    <a:moveTo>
                      <a:pt x="0" y="0"/>
                    </a:moveTo>
                    <a:cubicBezTo>
                      <a:pt x="4" y="4"/>
                      <a:pt x="8" y="8"/>
                      <a:pt x="8" y="12"/>
                    </a:cubicBezTo>
                    <a:cubicBezTo>
                      <a:pt x="8" y="16"/>
                      <a:pt x="4" y="19"/>
                      <a:pt x="0" y="23"/>
                    </a:cubicBezTo>
                  </a:path>
                </a:pathLst>
              </a:custGeom>
              <a:noFill/>
              <a:ln w="5" cap="rnd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19263" name="Line 1439"/>
            <p:cNvSpPr>
              <a:spLocks noChangeShapeType="1"/>
            </p:cNvSpPr>
            <p:nvPr/>
          </p:nvSpPr>
          <p:spPr bwMode="auto">
            <a:xfrm>
              <a:off x="4020" y="2013"/>
              <a:ext cx="1" cy="692"/>
            </a:xfrm>
            <a:prstGeom prst="line">
              <a:avLst/>
            </a:prstGeom>
            <a:noFill/>
            <a:ln w="11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19264" name="Group 1446"/>
            <p:cNvGrpSpPr>
              <a:grpSpLocks/>
            </p:cNvGrpSpPr>
            <p:nvPr/>
          </p:nvGrpSpPr>
          <p:grpSpPr bwMode="auto">
            <a:xfrm>
              <a:off x="4003" y="2284"/>
              <a:ext cx="35" cy="54"/>
              <a:chOff x="4003" y="2284"/>
              <a:chExt cx="35" cy="54"/>
            </a:xfrm>
          </p:grpSpPr>
          <p:grpSp>
            <p:nvGrpSpPr>
              <p:cNvPr id="19591" name="Group 1442"/>
              <p:cNvGrpSpPr>
                <a:grpSpLocks/>
              </p:cNvGrpSpPr>
              <p:nvPr/>
            </p:nvGrpSpPr>
            <p:grpSpPr bwMode="auto">
              <a:xfrm>
                <a:off x="4003" y="2284"/>
                <a:ext cx="35" cy="27"/>
                <a:chOff x="4003" y="2284"/>
                <a:chExt cx="35" cy="27"/>
              </a:xfrm>
            </p:grpSpPr>
            <p:sp>
              <p:nvSpPr>
                <p:cNvPr id="19595" name="Freeform 1440"/>
                <p:cNvSpPr>
                  <a:spLocks/>
                </p:cNvSpPr>
                <p:nvPr/>
              </p:nvSpPr>
              <p:spPr bwMode="auto">
                <a:xfrm>
                  <a:off x="4003" y="2284"/>
                  <a:ext cx="35" cy="27"/>
                </a:xfrm>
                <a:custGeom>
                  <a:avLst/>
                  <a:gdLst>
                    <a:gd name="T0" fmla="*/ 17 w 35"/>
                    <a:gd name="T1" fmla="*/ 27 h 27"/>
                    <a:gd name="T2" fmla="*/ 35 w 35"/>
                    <a:gd name="T3" fmla="*/ 0 h 27"/>
                    <a:gd name="T4" fmla="*/ 0 w 35"/>
                    <a:gd name="T5" fmla="*/ 0 h 27"/>
                    <a:gd name="T6" fmla="*/ 17 w 35"/>
                    <a:gd name="T7" fmla="*/ 27 h 27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5" h="27">
                      <a:moveTo>
                        <a:pt x="17" y="27"/>
                      </a:moveTo>
                      <a:lnTo>
                        <a:pt x="35" y="0"/>
                      </a:lnTo>
                      <a:lnTo>
                        <a:pt x="0" y="0"/>
                      </a:lnTo>
                      <a:lnTo>
                        <a:pt x="17" y="2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9596" name="Freeform 1441"/>
                <p:cNvSpPr>
                  <a:spLocks/>
                </p:cNvSpPr>
                <p:nvPr/>
              </p:nvSpPr>
              <p:spPr bwMode="auto">
                <a:xfrm>
                  <a:off x="4003" y="2284"/>
                  <a:ext cx="35" cy="27"/>
                </a:xfrm>
                <a:custGeom>
                  <a:avLst/>
                  <a:gdLst>
                    <a:gd name="T0" fmla="*/ 17 w 35"/>
                    <a:gd name="T1" fmla="*/ 27 h 27"/>
                    <a:gd name="T2" fmla="*/ 35 w 35"/>
                    <a:gd name="T3" fmla="*/ 0 h 27"/>
                    <a:gd name="T4" fmla="*/ 0 w 35"/>
                    <a:gd name="T5" fmla="*/ 0 h 27"/>
                    <a:gd name="T6" fmla="*/ 17 w 35"/>
                    <a:gd name="T7" fmla="*/ 27 h 27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5" h="27">
                      <a:moveTo>
                        <a:pt x="17" y="27"/>
                      </a:moveTo>
                      <a:lnTo>
                        <a:pt x="35" y="0"/>
                      </a:lnTo>
                      <a:lnTo>
                        <a:pt x="0" y="0"/>
                      </a:lnTo>
                      <a:lnTo>
                        <a:pt x="17" y="27"/>
                      </a:lnTo>
                      <a:close/>
                    </a:path>
                  </a:pathLst>
                </a:custGeom>
                <a:noFill/>
                <a:ln w="5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9592" name="Group 1445"/>
              <p:cNvGrpSpPr>
                <a:grpSpLocks/>
              </p:cNvGrpSpPr>
              <p:nvPr/>
            </p:nvGrpSpPr>
            <p:grpSpPr bwMode="auto">
              <a:xfrm>
                <a:off x="4003" y="2311"/>
                <a:ext cx="35" cy="27"/>
                <a:chOff x="4003" y="2311"/>
                <a:chExt cx="35" cy="27"/>
              </a:xfrm>
            </p:grpSpPr>
            <p:sp>
              <p:nvSpPr>
                <p:cNvPr id="19593" name="Freeform 1443"/>
                <p:cNvSpPr>
                  <a:spLocks/>
                </p:cNvSpPr>
                <p:nvPr/>
              </p:nvSpPr>
              <p:spPr bwMode="auto">
                <a:xfrm>
                  <a:off x="4003" y="2311"/>
                  <a:ext cx="35" cy="27"/>
                </a:xfrm>
                <a:custGeom>
                  <a:avLst/>
                  <a:gdLst>
                    <a:gd name="T0" fmla="*/ 17 w 35"/>
                    <a:gd name="T1" fmla="*/ 0 h 27"/>
                    <a:gd name="T2" fmla="*/ 35 w 35"/>
                    <a:gd name="T3" fmla="*/ 27 h 27"/>
                    <a:gd name="T4" fmla="*/ 0 w 35"/>
                    <a:gd name="T5" fmla="*/ 27 h 27"/>
                    <a:gd name="T6" fmla="*/ 17 w 35"/>
                    <a:gd name="T7" fmla="*/ 0 h 27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5" h="27">
                      <a:moveTo>
                        <a:pt x="17" y="0"/>
                      </a:moveTo>
                      <a:lnTo>
                        <a:pt x="35" y="27"/>
                      </a:lnTo>
                      <a:lnTo>
                        <a:pt x="0" y="27"/>
                      </a:lnTo>
                      <a:lnTo>
                        <a:pt x="17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9594" name="Freeform 1444"/>
                <p:cNvSpPr>
                  <a:spLocks/>
                </p:cNvSpPr>
                <p:nvPr/>
              </p:nvSpPr>
              <p:spPr bwMode="auto">
                <a:xfrm>
                  <a:off x="4003" y="2311"/>
                  <a:ext cx="35" cy="27"/>
                </a:xfrm>
                <a:custGeom>
                  <a:avLst/>
                  <a:gdLst>
                    <a:gd name="T0" fmla="*/ 17 w 35"/>
                    <a:gd name="T1" fmla="*/ 0 h 27"/>
                    <a:gd name="T2" fmla="*/ 35 w 35"/>
                    <a:gd name="T3" fmla="*/ 27 h 27"/>
                    <a:gd name="T4" fmla="*/ 0 w 35"/>
                    <a:gd name="T5" fmla="*/ 27 h 27"/>
                    <a:gd name="T6" fmla="*/ 17 w 35"/>
                    <a:gd name="T7" fmla="*/ 0 h 27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5" h="27">
                      <a:moveTo>
                        <a:pt x="17" y="0"/>
                      </a:moveTo>
                      <a:lnTo>
                        <a:pt x="35" y="27"/>
                      </a:lnTo>
                      <a:lnTo>
                        <a:pt x="0" y="27"/>
                      </a:lnTo>
                      <a:lnTo>
                        <a:pt x="17" y="0"/>
                      </a:lnTo>
                      <a:close/>
                    </a:path>
                  </a:pathLst>
                </a:custGeom>
                <a:noFill/>
                <a:ln w="5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  <p:sp>
          <p:nvSpPr>
            <p:cNvPr id="19265" name="Freeform 1447"/>
            <p:cNvSpPr>
              <a:spLocks noEditPoints="1"/>
            </p:cNvSpPr>
            <p:nvPr/>
          </p:nvSpPr>
          <p:spPr bwMode="auto">
            <a:xfrm>
              <a:off x="3930" y="2388"/>
              <a:ext cx="4" cy="230"/>
            </a:xfrm>
            <a:custGeom>
              <a:avLst/>
              <a:gdLst>
                <a:gd name="T0" fmla="*/ 0 w 33"/>
                <a:gd name="T1" fmla="*/ 0 h 2447"/>
                <a:gd name="T2" fmla="*/ 0 w 33"/>
                <a:gd name="T3" fmla="*/ 2 h 2447"/>
                <a:gd name="T4" fmla="*/ 0 w 33"/>
                <a:gd name="T5" fmla="*/ 2 h 2447"/>
                <a:gd name="T6" fmla="*/ 0 w 33"/>
                <a:gd name="T7" fmla="*/ 2 h 2447"/>
                <a:gd name="T8" fmla="*/ 0 w 33"/>
                <a:gd name="T9" fmla="*/ 0 h 2447"/>
                <a:gd name="T10" fmla="*/ 0 w 33"/>
                <a:gd name="T11" fmla="*/ 0 h 2447"/>
                <a:gd name="T12" fmla="*/ 0 w 33"/>
                <a:gd name="T13" fmla="*/ 0 h 2447"/>
                <a:gd name="T14" fmla="*/ 0 w 33"/>
                <a:gd name="T15" fmla="*/ 3 h 2447"/>
                <a:gd name="T16" fmla="*/ 0 w 33"/>
                <a:gd name="T17" fmla="*/ 5 h 2447"/>
                <a:gd name="T18" fmla="*/ 0 w 33"/>
                <a:gd name="T19" fmla="*/ 6 h 2447"/>
                <a:gd name="T20" fmla="*/ 0 w 33"/>
                <a:gd name="T21" fmla="*/ 5 h 2447"/>
                <a:gd name="T22" fmla="*/ 0 w 33"/>
                <a:gd name="T23" fmla="*/ 3 h 2447"/>
                <a:gd name="T24" fmla="*/ 0 w 33"/>
                <a:gd name="T25" fmla="*/ 3 h 2447"/>
                <a:gd name="T26" fmla="*/ 0 w 33"/>
                <a:gd name="T27" fmla="*/ 3 h 2447"/>
                <a:gd name="T28" fmla="*/ 0 w 33"/>
                <a:gd name="T29" fmla="*/ 7 h 2447"/>
                <a:gd name="T30" fmla="*/ 0 w 33"/>
                <a:gd name="T31" fmla="*/ 9 h 2447"/>
                <a:gd name="T32" fmla="*/ 0 w 33"/>
                <a:gd name="T33" fmla="*/ 9 h 2447"/>
                <a:gd name="T34" fmla="*/ 0 w 33"/>
                <a:gd name="T35" fmla="*/ 9 h 2447"/>
                <a:gd name="T36" fmla="*/ 0 w 33"/>
                <a:gd name="T37" fmla="*/ 7 h 2447"/>
                <a:gd name="T38" fmla="*/ 0 w 33"/>
                <a:gd name="T39" fmla="*/ 6 h 2447"/>
                <a:gd name="T40" fmla="*/ 0 w 33"/>
                <a:gd name="T41" fmla="*/ 7 h 2447"/>
                <a:gd name="T42" fmla="*/ 0 w 33"/>
                <a:gd name="T43" fmla="*/ 10 h 2447"/>
                <a:gd name="T44" fmla="*/ 0 w 33"/>
                <a:gd name="T45" fmla="*/ 12 h 2447"/>
                <a:gd name="T46" fmla="*/ 0 w 33"/>
                <a:gd name="T47" fmla="*/ 12 h 2447"/>
                <a:gd name="T48" fmla="*/ 0 w 33"/>
                <a:gd name="T49" fmla="*/ 12 h 2447"/>
                <a:gd name="T50" fmla="*/ 0 w 33"/>
                <a:gd name="T51" fmla="*/ 10 h 2447"/>
                <a:gd name="T52" fmla="*/ 0 w 33"/>
                <a:gd name="T53" fmla="*/ 10 h 2447"/>
                <a:gd name="T54" fmla="*/ 0 w 33"/>
                <a:gd name="T55" fmla="*/ 10 h 2447"/>
                <a:gd name="T56" fmla="*/ 0 w 33"/>
                <a:gd name="T57" fmla="*/ 13 h 2447"/>
                <a:gd name="T58" fmla="*/ 0 w 33"/>
                <a:gd name="T59" fmla="*/ 15 h 2447"/>
                <a:gd name="T60" fmla="*/ 0 w 33"/>
                <a:gd name="T61" fmla="*/ 15 h 2447"/>
                <a:gd name="T62" fmla="*/ 0 w 33"/>
                <a:gd name="T63" fmla="*/ 15 h 2447"/>
                <a:gd name="T64" fmla="*/ 0 w 33"/>
                <a:gd name="T65" fmla="*/ 13 h 2447"/>
                <a:gd name="T66" fmla="*/ 0 w 33"/>
                <a:gd name="T67" fmla="*/ 13 h 2447"/>
                <a:gd name="T68" fmla="*/ 0 w 33"/>
                <a:gd name="T69" fmla="*/ 13 h 2447"/>
                <a:gd name="T70" fmla="*/ 0 w 33"/>
                <a:gd name="T71" fmla="*/ 16 h 2447"/>
                <a:gd name="T72" fmla="*/ 0 w 33"/>
                <a:gd name="T73" fmla="*/ 18 h 2447"/>
                <a:gd name="T74" fmla="*/ 0 w 33"/>
                <a:gd name="T75" fmla="*/ 19 h 2447"/>
                <a:gd name="T76" fmla="*/ 0 w 33"/>
                <a:gd name="T77" fmla="*/ 18 h 2447"/>
                <a:gd name="T78" fmla="*/ 0 w 33"/>
                <a:gd name="T79" fmla="*/ 16 h 2447"/>
                <a:gd name="T80" fmla="*/ 0 w 33"/>
                <a:gd name="T81" fmla="*/ 16 h 2447"/>
                <a:gd name="T82" fmla="*/ 0 w 33"/>
                <a:gd name="T83" fmla="*/ 16 h 2447"/>
                <a:gd name="T84" fmla="*/ 0 w 33"/>
                <a:gd name="T85" fmla="*/ 20 h 2447"/>
                <a:gd name="T86" fmla="*/ 0 w 33"/>
                <a:gd name="T87" fmla="*/ 21 h 2447"/>
                <a:gd name="T88" fmla="*/ 0 w 33"/>
                <a:gd name="T89" fmla="*/ 22 h 2447"/>
                <a:gd name="T90" fmla="*/ 0 w 33"/>
                <a:gd name="T91" fmla="*/ 21 h 2447"/>
                <a:gd name="T92" fmla="*/ 0 w 33"/>
                <a:gd name="T93" fmla="*/ 20 h 2447"/>
                <a:gd name="T94" fmla="*/ 0 w 33"/>
                <a:gd name="T95" fmla="*/ 19 h 2447"/>
                <a:gd name="T96" fmla="*/ 0 w 33"/>
                <a:gd name="T97" fmla="*/ 20 h 244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33" h="2447">
                  <a:moveTo>
                    <a:pt x="33" y="17"/>
                  </a:moveTo>
                  <a:lnTo>
                    <a:pt x="33" y="250"/>
                  </a:lnTo>
                  <a:cubicBezTo>
                    <a:pt x="33" y="259"/>
                    <a:pt x="26" y="267"/>
                    <a:pt x="17" y="267"/>
                  </a:cubicBezTo>
                  <a:cubicBezTo>
                    <a:pt x="8" y="267"/>
                    <a:pt x="0" y="259"/>
                    <a:pt x="0" y="250"/>
                  </a:cubicBezTo>
                  <a:lnTo>
                    <a:pt x="0" y="17"/>
                  </a:ln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lose/>
                  <a:moveTo>
                    <a:pt x="33" y="383"/>
                  </a:moveTo>
                  <a:lnTo>
                    <a:pt x="33" y="617"/>
                  </a:lnTo>
                  <a:cubicBezTo>
                    <a:pt x="33" y="626"/>
                    <a:pt x="26" y="633"/>
                    <a:pt x="17" y="633"/>
                  </a:cubicBezTo>
                  <a:cubicBezTo>
                    <a:pt x="8" y="633"/>
                    <a:pt x="0" y="626"/>
                    <a:pt x="0" y="617"/>
                  </a:cubicBezTo>
                  <a:lnTo>
                    <a:pt x="0" y="383"/>
                  </a:lnTo>
                  <a:cubicBezTo>
                    <a:pt x="0" y="374"/>
                    <a:pt x="8" y="367"/>
                    <a:pt x="17" y="367"/>
                  </a:cubicBezTo>
                  <a:cubicBezTo>
                    <a:pt x="26" y="367"/>
                    <a:pt x="33" y="374"/>
                    <a:pt x="33" y="383"/>
                  </a:cubicBezTo>
                  <a:close/>
                  <a:moveTo>
                    <a:pt x="33" y="750"/>
                  </a:moveTo>
                  <a:lnTo>
                    <a:pt x="33" y="983"/>
                  </a:lnTo>
                  <a:cubicBezTo>
                    <a:pt x="33" y="993"/>
                    <a:pt x="26" y="1000"/>
                    <a:pt x="17" y="1000"/>
                  </a:cubicBezTo>
                  <a:cubicBezTo>
                    <a:pt x="8" y="1000"/>
                    <a:pt x="0" y="993"/>
                    <a:pt x="0" y="983"/>
                  </a:cubicBezTo>
                  <a:lnTo>
                    <a:pt x="0" y="750"/>
                  </a:lnTo>
                  <a:cubicBezTo>
                    <a:pt x="0" y="741"/>
                    <a:pt x="8" y="733"/>
                    <a:pt x="17" y="733"/>
                  </a:cubicBezTo>
                  <a:cubicBezTo>
                    <a:pt x="26" y="733"/>
                    <a:pt x="33" y="741"/>
                    <a:pt x="33" y="750"/>
                  </a:cubicBezTo>
                  <a:close/>
                  <a:moveTo>
                    <a:pt x="33" y="1117"/>
                  </a:moveTo>
                  <a:lnTo>
                    <a:pt x="33" y="1350"/>
                  </a:lnTo>
                  <a:cubicBezTo>
                    <a:pt x="33" y="1359"/>
                    <a:pt x="26" y="1367"/>
                    <a:pt x="17" y="1367"/>
                  </a:cubicBezTo>
                  <a:cubicBezTo>
                    <a:pt x="8" y="1367"/>
                    <a:pt x="0" y="1359"/>
                    <a:pt x="0" y="1350"/>
                  </a:cubicBezTo>
                  <a:lnTo>
                    <a:pt x="0" y="1117"/>
                  </a:lnTo>
                  <a:cubicBezTo>
                    <a:pt x="0" y="1108"/>
                    <a:pt x="8" y="1100"/>
                    <a:pt x="17" y="1100"/>
                  </a:cubicBezTo>
                  <a:cubicBezTo>
                    <a:pt x="26" y="1100"/>
                    <a:pt x="33" y="1108"/>
                    <a:pt x="33" y="1117"/>
                  </a:cubicBezTo>
                  <a:close/>
                  <a:moveTo>
                    <a:pt x="33" y="1483"/>
                  </a:moveTo>
                  <a:lnTo>
                    <a:pt x="33" y="1717"/>
                  </a:lnTo>
                  <a:cubicBezTo>
                    <a:pt x="33" y="1726"/>
                    <a:pt x="26" y="1733"/>
                    <a:pt x="17" y="1733"/>
                  </a:cubicBezTo>
                  <a:cubicBezTo>
                    <a:pt x="8" y="1733"/>
                    <a:pt x="0" y="1726"/>
                    <a:pt x="0" y="1717"/>
                  </a:cubicBezTo>
                  <a:lnTo>
                    <a:pt x="0" y="1483"/>
                  </a:lnTo>
                  <a:cubicBezTo>
                    <a:pt x="0" y="1474"/>
                    <a:pt x="8" y="1467"/>
                    <a:pt x="17" y="1467"/>
                  </a:cubicBezTo>
                  <a:cubicBezTo>
                    <a:pt x="26" y="1467"/>
                    <a:pt x="33" y="1474"/>
                    <a:pt x="33" y="1483"/>
                  </a:cubicBezTo>
                  <a:close/>
                  <a:moveTo>
                    <a:pt x="33" y="1850"/>
                  </a:moveTo>
                  <a:lnTo>
                    <a:pt x="33" y="2083"/>
                  </a:lnTo>
                  <a:cubicBezTo>
                    <a:pt x="33" y="2093"/>
                    <a:pt x="26" y="2100"/>
                    <a:pt x="17" y="2100"/>
                  </a:cubicBezTo>
                  <a:cubicBezTo>
                    <a:pt x="8" y="2100"/>
                    <a:pt x="0" y="2093"/>
                    <a:pt x="0" y="2083"/>
                  </a:cubicBezTo>
                  <a:lnTo>
                    <a:pt x="0" y="1850"/>
                  </a:lnTo>
                  <a:cubicBezTo>
                    <a:pt x="0" y="1841"/>
                    <a:pt x="8" y="1833"/>
                    <a:pt x="17" y="1833"/>
                  </a:cubicBezTo>
                  <a:cubicBezTo>
                    <a:pt x="26" y="1833"/>
                    <a:pt x="33" y="1841"/>
                    <a:pt x="33" y="1850"/>
                  </a:cubicBezTo>
                  <a:close/>
                  <a:moveTo>
                    <a:pt x="33" y="2217"/>
                  </a:moveTo>
                  <a:lnTo>
                    <a:pt x="33" y="2430"/>
                  </a:lnTo>
                  <a:cubicBezTo>
                    <a:pt x="33" y="2439"/>
                    <a:pt x="26" y="2447"/>
                    <a:pt x="17" y="2447"/>
                  </a:cubicBezTo>
                  <a:cubicBezTo>
                    <a:pt x="8" y="2447"/>
                    <a:pt x="0" y="2439"/>
                    <a:pt x="0" y="2430"/>
                  </a:cubicBezTo>
                  <a:lnTo>
                    <a:pt x="0" y="2217"/>
                  </a:lnTo>
                  <a:cubicBezTo>
                    <a:pt x="0" y="2208"/>
                    <a:pt x="8" y="2200"/>
                    <a:pt x="17" y="2200"/>
                  </a:cubicBezTo>
                  <a:cubicBezTo>
                    <a:pt x="26" y="2200"/>
                    <a:pt x="33" y="2208"/>
                    <a:pt x="33" y="2217"/>
                  </a:cubicBezTo>
                  <a:close/>
                </a:path>
              </a:pathLst>
            </a:custGeom>
            <a:solidFill>
              <a:srgbClr val="000000"/>
            </a:solidFill>
            <a:ln w="1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266" name="Freeform 1448"/>
            <p:cNvSpPr>
              <a:spLocks noEditPoints="1"/>
            </p:cNvSpPr>
            <p:nvPr/>
          </p:nvSpPr>
          <p:spPr bwMode="auto">
            <a:xfrm>
              <a:off x="3965" y="2388"/>
              <a:ext cx="3" cy="231"/>
            </a:xfrm>
            <a:custGeom>
              <a:avLst/>
              <a:gdLst>
                <a:gd name="T0" fmla="*/ 0 w 34"/>
                <a:gd name="T1" fmla="*/ 0 h 2453"/>
                <a:gd name="T2" fmla="*/ 0 w 34"/>
                <a:gd name="T3" fmla="*/ 2 h 2453"/>
                <a:gd name="T4" fmla="*/ 0 w 34"/>
                <a:gd name="T5" fmla="*/ 2 h 2453"/>
                <a:gd name="T6" fmla="*/ 0 w 34"/>
                <a:gd name="T7" fmla="*/ 2 h 2453"/>
                <a:gd name="T8" fmla="*/ 0 w 34"/>
                <a:gd name="T9" fmla="*/ 0 h 2453"/>
                <a:gd name="T10" fmla="*/ 0 w 34"/>
                <a:gd name="T11" fmla="*/ 0 h 2453"/>
                <a:gd name="T12" fmla="*/ 0 w 34"/>
                <a:gd name="T13" fmla="*/ 0 h 2453"/>
                <a:gd name="T14" fmla="*/ 0 w 34"/>
                <a:gd name="T15" fmla="*/ 3 h 2453"/>
                <a:gd name="T16" fmla="*/ 0 w 34"/>
                <a:gd name="T17" fmla="*/ 5 h 2453"/>
                <a:gd name="T18" fmla="*/ 0 w 34"/>
                <a:gd name="T19" fmla="*/ 6 h 2453"/>
                <a:gd name="T20" fmla="*/ 0 w 34"/>
                <a:gd name="T21" fmla="*/ 5 h 2453"/>
                <a:gd name="T22" fmla="*/ 0 w 34"/>
                <a:gd name="T23" fmla="*/ 3 h 2453"/>
                <a:gd name="T24" fmla="*/ 0 w 34"/>
                <a:gd name="T25" fmla="*/ 3 h 2453"/>
                <a:gd name="T26" fmla="*/ 0 w 34"/>
                <a:gd name="T27" fmla="*/ 3 h 2453"/>
                <a:gd name="T28" fmla="*/ 0 w 34"/>
                <a:gd name="T29" fmla="*/ 7 h 2453"/>
                <a:gd name="T30" fmla="*/ 0 w 34"/>
                <a:gd name="T31" fmla="*/ 9 h 2453"/>
                <a:gd name="T32" fmla="*/ 0 w 34"/>
                <a:gd name="T33" fmla="*/ 9 h 2453"/>
                <a:gd name="T34" fmla="*/ 0 w 34"/>
                <a:gd name="T35" fmla="*/ 9 h 2453"/>
                <a:gd name="T36" fmla="*/ 0 w 34"/>
                <a:gd name="T37" fmla="*/ 7 h 2453"/>
                <a:gd name="T38" fmla="*/ 0 w 34"/>
                <a:gd name="T39" fmla="*/ 6 h 2453"/>
                <a:gd name="T40" fmla="*/ 0 w 34"/>
                <a:gd name="T41" fmla="*/ 7 h 2453"/>
                <a:gd name="T42" fmla="*/ 0 w 34"/>
                <a:gd name="T43" fmla="*/ 10 h 2453"/>
                <a:gd name="T44" fmla="*/ 0 w 34"/>
                <a:gd name="T45" fmla="*/ 12 h 2453"/>
                <a:gd name="T46" fmla="*/ 0 w 34"/>
                <a:gd name="T47" fmla="*/ 12 h 2453"/>
                <a:gd name="T48" fmla="*/ 0 w 34"/>
                <a:gd name="T49" fmla="*/ 12 h 2453"/>
                <a:gd name="T50" fmla="*/ 0 w 34"/>
                <a:gd name="T51" fmla="*/ 10 h 2453"/>
                <a:gd name="T52" fmla="*/ 0 w 34"/>
                <a:gd name="T53" fmla="*/ 10 h 2453"/>
                <a:gd name="T54" fmla="*/ 0 w 34"/>
                <a:gd name="T55" fmla="*/ 10 h 2453"/>
                <a:gd name="T56" fmla="*/ 0 w 34"/>
                <a:gd name="T57" fmla="*/ 13 h 2453"/>
                <a:gd name="T58" fmla="*/ 0 w 34"/>
                <a:gd name="T59" fmla="*/ 15 h 2453"/>
                <a:gd name="T60" fmla="*/ 0 w 34"/>
                <a:gd name="T61" fmla="*/ 15 h 2453"/>
                <a:gd name="T62" fmla="*/ 0 w 34"/>
                <a:gd name="T63" fmla="*/ 15 h 2453"/>
                <a:gd name="T64" fmla="*/ 0 w 34"/>
                <a:gd name="T65" fmla="*/ 13 h 2453"/>
                <a:gd name="T66" fmla="*/ 0 w 34"/>
                <a:gd name="T67" fmla="*/ 13 h 2453"/>
                <a:gd name="T68" fmla="*/ 0 w 34"/>
                <a:gd name="T69" fmla="*/ 13 h 2453"/>
                <a:gd name="T70" fmla="*/ 0 w 34"/>
                <a:gd name="T71" fmla="*/ 16 h 2453"/>
                <a:gd name="T72" fmla="*/ 0 w 34"/>
                <a:gd name="T73" fmla="*/ 18 h 2453"/>
                <a:gd name="T74" fmla="*/ 0 w 34"/>
                <a:gd name="T75" fmla="*/ 19 h 2453"/>
                <a:gd name="T76" fmla="*/ 0 w 34"/>
                <a:gd name="T77" fmla="*/ 18 h 2453"/>
                <a:gd name="T78" fmla="*/ 0 w 34"/>
                <a:gd name="T79" fmla="*/ 16 h 2453"/>
                <a:gd name="T80" fmla="*/ 0 w 34"/>
                <a:gd name="T81" fmla="*/ 16 h 2453"/>
                <a:gd name="T82" fmla="*/ 0 w 34"/>
                <a:gd name="T83" fmla="*/ 16 h 2453"/>
                <a:gd name="T84" fmla="*/ 0 w 34"/>
                <a:gd name="T85" fmla="*/ 20 h 2453"/>
                <a:gd name="T86" fmla="*/ 0 w 34"/>
                <a:gd name="T87" fmla="*/ 22 h 2453"/>
                <a:gd name="T88" fmla="*/ 0 w 34"/>
                <a:gd name="T89" fmla="*/ 22 h 2453"/>
                <a:gd name="T90" fmla="*/ 0 w 34"/>
                <a:gd name="T91" fmla="*/ 22 h 2453"/>
                <a:gd name="T92" fmla="*/ 0 w 34"/>
                <a:gd name="T93" fmla="*/ 20 h 2453"/>
                <a:gd name="T94" fmla="*/ 0 w 34"/>
                <a:gd name="T95" fmla="*/ 19 h 2453"/>
                <a:gd name="T96" fmla="*/ 0 w 34"/>
                <a:gd name="T97" fmla="*/ 20 h 245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34" h="2453">
                  <a:moveTo>
                    <a:pt x="34" y="17"/>
                  </a:moveTo>
                  <a:lnTo>
                    <a:pt x="34" y="250"/>
                  </a:lnTo>
                  <a:cubicBezTo>
                    <a:pt x="34" y="259"/>
                    <a:pt x="26" y="267"/>
                    <a:pt x="17" y="267"/>
                  </a:cubicBezTo>
                  <a:cubicBezTo>
                    <a:pt x="8" y="267"/>
                    <a:pt x="0" y="259"/>
                    <a:pt x="0" y="250"/>
                  </a:cubicBezTo>
                  <a:lnTo>
                    <a:pt x="0" y="17"/>
                  </a:ln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4" y="8"/>
                    <a:pt x="34" y="17"/>
                  </a:cubicBezTo>
                  <a:close/>
                  <a:moveTo>
                    <a:pt x="34" y="383"/>
                  </a:moveTo>
                  <a:lnTo>
                    <a:pt x="34" y="617"/>
                  </a:lnTo>
                  <a:cubicBezTo>
                    <a:pt x="34" y="626"/>
                    <a:pt x="26" y="633"/>
                    <a:pt x="17" y="633"/>
                  </a:cubicBezTo>
                  <a:cubicBezTo>
                    <a:pt x="8" y="633"/>
                    <a:pt x="0" y="626"/>
                    <a:pt x="0" y="617"/>
                  </a:cubicBezTo>
                  <a:lnTo>
                    <a:pt x="0" y="383"/>
                  </a:lnTo>
                  <a:cubicBezTo>
                    <a:pt x="0" y="374"/>
                    <a:pt x="8" y="367"/>
                    <a:pt x="17" y="367"/>
                  </a:cubicBezTo>
                  <a:cubicBezTo>
                    <a:pt x="26" y="367"/>
                    <a:pt x="34" y="374"/>
                    <a:pt x="34" y="383"/>
                  </a:cubicBezTo>
                  <a:close/>
                  <a:moveTo>
                    <a:pt x="34" y="750"/>
                  </a:moveTo>
                  <a:lnTo>
                    <a:pt x="34" y="983"/>
                  </a:lnTo>
                  <a:cubicBezTo>
                    <a:pt x="34" y="993"/>
                    <a:pt x="26" y="1000"/>
                    <a:pt x="17" y="1000"/>
                  </a:cubicBezTo>
                  <a:cubicBezTo>
                    <a:pt x="8" y="1000"/>
                    <a:pt x="0" y="993"/>
                    <a:pt x="0" y="983"/>
                  </a:cubicBezTo>
                  <a:lnTo>
                    <a:pt x="0" y="750"/>
                  </a:lnTo>
                  <a:cubicBezTo>
                    <a:pt x="0" y="741"/>
                    <a:pt x="8" y="733"/>
                    <a:pt x="17" y="733"/>
                  </a:cubicBezTo>
                  <a:cubicBezTo>
                    <a:pt x="26" y="733"/>
                    <a:pt x="34" y="741"/>
                    <a:pt x="34" y="750"/>
                  </a:cubicBezTo>
                  <a:close/>
                  <a:moveTo>
                    <a:pt x="34" y="1117"/>
                  </a:moveTo>
                  <a:lnTo>
                    <a:pt x="34" y="1350"/>
                  </a:lnTo>
                  <a:cubicBezTo>
                    <a:pt x="34" y="1359"/>
                    <a:pt x="26" y="1367"/>
                    <a:pt x="17" y="1367"/>
                  </a:cubicBezTo>
                  <a:cubicBezTo>
                    <a:pt x="8" y="1367"/>
                    <a:pt x="0" y="1359"/>
                    <a:pt x="0" y="1350"/>
                  </a:cubicBezTo>
                  <a:lnTo>
                    <a:pt x="0" y="1117"/>
                  </a:lnTo>
                  <a:cubicBezTo>
                    <a:pt x="0" y="1108"/>
                    <a:pt x="8" y="1100"/>
                    <a:pt x="17" y="1100"/>
                  </a:cubicBezTo>
                  <a:cubicBezTo>
                    <a:pt x="26" y="1100"/>
                    <a:pt x="34" y="1108"/>
                    <a:pt x="34" y="1117"/>
                  </a:cubicBezTo>
                  <a:close/>
                  <a:moveTo>
                    <a:pt x="34" y="1483"/>
                  </a:moveTo>
                  <a:lnTo>
                    <a:pt x="34" y="1717"/>
                  </a:lnTo>
                  <a:cubicBezTo>
                    <a:pt x="34" y="1726"/>
                    <a:pt x="26" y="1733"/>
                    <a:pt x="17" y="1733"/>
                  </a:cubicBezTo>
                  <a:cubicBezTo>
                    <a:pt x="8" y="1733"/>
                    <a:pt x="0" y="1726"/>
                    <a:pt x="0" y="1717"/>
                  </a:cubicBezTo>
                  <a:lnTo>
                    <a:pt x="0" y="1483"/>
                  </a:lnTo>
                  <a:cubicBezTo>
                    <a:pt x="0" y="1474"/>
                    <a:pt x="8" y="1467"/>
                    <a:pt x="17" y="1467"/>
                  </a:cubicBezTo>
                  <a:cubicBezTo>
                    <a:pt x="26" y="1467"/>
                    <a:pt x="34" y="1474"/>
                    <a:pt x="34" y="1483"/>
                  </a:cubicBezTo>
                  <a:close/>
                  <a:moveTo>
                    <a:pt x="34" y="1850"/>
                  </a:moveTo>
                  <a:lnTo>
                    <a:pt x="34" y="2083"/>
                  </a:lnTo>
                  <a:cubicBezTo>
                    <a:pt x="34" y="2093"/>
                    <a:pt x="26" y="2100"/>
                    <a:pt x="17" y="2100"/>
                  </a:cubicBezTo>
                  <a:cubicBezTo>
                    <a:pt x="8" y="2100"/>
                    <a:pt x="0" y="2093"/>
                    <a:pt x="0" y="2083"/>
                  </a:cubicBezTo>
                  <a:lnTo>
                    <a:pt x="0" y="1850"/>
                  </a:lnTo>
                  <a:cubicBezTo>
                    <a:pt x="0" y="1841"/>
                    <a:pt x="8" y="1833"/>
                    <a:pt x="17" y="1833"/>
                  </a:cubicBezTo>
                  <a:cubicBezTo>
                    <a:pt x="26" y="1833"/>
                    <a:pt x="34" y="1841"/>
                    <a:pt x="34" y="1850"/>
                  </a:cubicBezTo>
                  <a:close/>
                  <a:moveTo>
                    <a:pt x="34" y="2217"/>
                  </a:moveTo>
                  <a:lnTo>
                    <a:pt x="34" y="2437"/>
                  </a:lnTo>
                  <a:cubicBezTo>
                    <a:pt x="34" y="2446"/>
                    <a:pt x="26" y="2453"/>
                    <a:pt x="17" y="2453"/>
                  </a:cubicBezTo>
                  <a:cubicBezTo>
                    <a:pt x="8" y="2453"/>
                    <a:pt x="0" y="2446"/>
                    <a:pt x="0" y="2437"/>
                  </a:cubicBezTo>
                  <a:lnTo>
                    <a:pt x="0" y="2217"/>
                  </a:lnTo>
                  <a:cubicBezTo>
                    <a:pt x="0" y="2208"/>
                    <a:pt x="8" y="2200"/>
                    <a:pt x="17" y="2200"/>
                  </a:cubicBezTo>
                  <a:cubicBezTo>
                    <a:pt x="26" y="2200"/>
                    <a:pt x="34" y="2208"/>
                    <a:pt x="34" y="2217"/>
                  </a:cubicBezTo>
                  <a:close/>
                </a:path>
              </a:pathLst>
            </a:custGeom>
            <a:solidFill>
              <a:srgbClr val="000000"/>
            </a:solidFill>
            <a:ln w="1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267" name="Freeform 1449"/>
            <p:cNvSpPr>
              <a:spLocks noEditPoints="1"/>
            </p:cNvSpPr>
            <p:nvPr/>
          </p:nvSpPr>
          <p:spPr bwMode="auto">
            <a:xfrm>
              <a:off x="4000" y="2388"/>
              <a:ext cx="3" cy="230"/>
            </a:xfrm>
            <a:custGeom>
              <a:avLst/>
              <a:gdLst>
                <a:gd name="T0" fmla="*/ 1 w 16"/>
                <a:gd name="T1" fmla="*/ 0 h 1223"/>
                <a:gd name="T2" fmla="*/ 1 w 16"/>
                <a:gd name="T3" fmla="*/ 5 h 1223"/>
                <a:gd name="T4" fmla="*/ 0 w 16"/>
                <a:gd name="T5" fmla="*/ 5 h 1223"/>
                <a:gd name="T6" fmla="*/ 0 w 16"/>
                <a:gd name="T7" fmla="*/ 5 h 1223"/>
                <a:gd name="T8" fmla="*/ 0 w 16"/>
                <a:gd name="T9" fmla="*/ 0 h 1223"/>
                <a:gd name="T10" fmla="*/ 0 w 16"/>
                <a:gd name="T11" fmla="*/ 0 h 1223"/>
                <a:gd name="T12" fmla="*/ 1 w 16"/>
                <a:gd name="T13" fmla="*/ 0 h 1223"/>
                <a:gd name="T14" fmla="*/ 1 w 16"/>
                <a:gd name="T15" fmla="*/ 7 h 1223"/>
                <a:gd name="T16" fmla="*/ 1 w 16"/>
                <a:gd name="T17" fmla="*/ 11 h 1223"/>
                <a:gd name="T18" fmla="*/ 0 w 16"/>
                <a:gd name="T19" fmla="*/ 11 h 1223"/>
                <a:gd name="T20" fmla="*/ 0 w 16"/>
                <a:gd name="T21" fmla="*/ 11 h 1223"/>
                <a:gd name="T22" fmla="*/ 0 w 16"/>
                <a:gd name="T23" fmla="*/ 7 h 1223"/>
                <a:gd name="T24" fmla="*/ 0 w 16"/>
                <a:gd name="T25" fmla="*/ 6 h 1223"/>
                <a:gd name="T26" fmla="*/ 1 w 16"/>
                <a:gd name="T27" fmla="*/ 7 h 1223"/>
                <a:gd name="T28" fmla="*/ 1 w 16"/>
                <a:gd name="T29" fmla="*/ 13 h 1223"/>
                <a:gd name="T30" fmla="*/ 1 w 16"/>
                <a:gd name="T31" fmla="*/ 17 h 1223"/>
                <a:gd name="T32" fmla="*/ 0 w 16"/>
                <a:gd name="T33" fmla="*/ 18 h 1223"/>
                <a:gd name="T34" fmla="*/ 0 w 16"/>
                <a:gd name="T35" fmla="*/ 17 h 1223"/>
                <a:gd name="T36" fmla="*/ 0 w 16"/>
                <a:gd name="T37" fmla="*/ 13 h 1223"/>
                <a:gd name="T38" fmla="*/ 0 w 16"/>
                <a:gd name="T39" fmla="*/ 13 h 1223"/>
                <a:gd name="T40" fmla="*/ 1 w 16"/>
                <a:gd name="T41" fmla="*/ 13 h 1223"/>
                <a:gd name="T42" fmla="*/ 1 w 16"/>
                <a:gd name="T43" fmla="*/ 20 h 1223"/>
                <a:gd name="T44" fmla="*/ 1 w 16"/>
                <a:gd name="T45" fmla="*/ 24 h 1223"/>
                <a:gd name="T46" fmla="*/ 0 w 16"/>
                <a:gd name="T47" fmla="*/ 24 h 1223"/>
                <a:gd name="T48" fmla="*/ 0 w 16"/>
                <a:gd name="T49" fmla="*/ 24 h 1223"/>
                <a:gd name="T50" fmla="*/ 0 w 16"/>
                <a:gd name="T51" fmla="*/ 20 h 1223"/>
                <a:gd name="T52" fmla="*/ 0 w 16"/>
                <a:gd name="T53" fmla="*/ 19 h 1223"/>
                <a:gd name="T54" fmla="*/ 1 w 16"/>
                <a:gd name="T55" fmla="*/ 20 h 1223"/>
                <a:gd name="T56" fmla="*/ 1 w 16"/>
                <a:gd name="T57" fmla="*/ 26 h 1223"/>
                <a:gd name="T58" fmla="*/ 1 w 16"/>
                <a:gd name="T59" fmla="*/ 30 h 1223"/>
                <a:gd name="T60" fmla="*/ 0 w 16"/>
                <a:gd name="T61" fmla="*/ 31 h 1223"/>
                <a:gd name="T62" fmla="*/ 0 w 16"/>
                <a:gd name="T63" fmla="*/ 30 h 1223"/>
                <a:gd name="T64" fmla="*/ 0 w 16"/>
                <a:gd name="T65" fmla="*/ 26 h 1223"/>
                <a:gd name="T66" fmla="*/ 0 w 16"/>
                <a:gd name="T67" fmla="*/ 26 h 1223"/>
                <a:gd name="T68" fmla="*/ 1 w 16"/>
                <a:gd name="T69" fmla="*/ 26 h 1223"/>
                <a:gd name="T70" fmla="*/ 1 w 16"/>
                <a:gd name="T71" fmla="*/ 33 h 1223"/>
                <a:gd name="T72" fmla="*/ 1 w 16"/>
                <a:gd name="T73" fmla="*/ 37 h 1223"/>
                <a:gd name="T74" fmla="*/ 0 w 16"/>
                <a:gd name="T75" fmla="*/ 37 h 1223"/>
                <a:gd name="T76" fmla="*/ 0 w 16"/>
                <a:gd name="T77" fmla="*/ 37 h 1223"/>
                <a:gd name="T78" fmla="*/ 0 w 16"/>
                <a:gd name="T79" fmla="*/ 33 h 1223"/>
                <a:gd name="T80" fmla="*/ 0 w 16"/>
                <a:gd name="T81" fmla="*/ 32 h 1223"/>
                <a:gd name="T82" fmla="*/ 1 w 16"/>
                <a:gd name="T83" fmla="*/ 33 h 1223"/>
                <a:gd name="T84" fmla="*/ 1 w 16"/>
                <a:gd name="T85" fmla="*/ 39 h 1223"/>
                <a:gd name="T86" fmla="*/ 1 w 16"/>
                <a:gd name="T87" fmla="*/ 43 h 1223"/>
                <a:gd name="T88" fmla="*/ 0 w 16"/>
                <a:gd name="T89" fmla="*/ 43 h 1223"/>
                <a:gd name="T90" fmla="*/ 0 w 16"/>
                <a:gd name="T91" fmla="*/ 43 h 1223"/>
                <a:gd name="T92" fmla="*/ 0 w 16"/>
                <a:gd name="T93" fmla="*/ 39 h 1223"/>
                <a:gd name="T94" fmla="*/ 0 w 16"/>
                <a:gd name="T95" fmla="*/ 39 h 1223"/>
                <a:gd name="T96" fmla="*/ 1 w 16"/>
                <a:gd name="T97" fmla="*/ 39 h 122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6" h="1223">
                  <a:moveTo>
                    <a:pt x="16" y="8"/>
                  </a:moveTo>
                  <a:lnTo>
                    <a:pt x="16" y="125"/>
                  </a:lnTo>
                  <a:cubicBezTo>
                    <a:pt x="16" y="129"/>
                    <a:pt x="13" y="133"/>
                    <a:pt x="8" y="133"/>
                  </a:cubicBezTo>
                  <a:cubicBezTo>
                    <a:pt x="4" y="133"/>
                    <a:pt x="0" y="129"/>
                    <a:pt x="0" y="125"/>
                  </a:cubicBezTo>
                  <a:lnTo>
                    <a:pt x="0" y="8"/>
                  </a:lnTo>
                  <a:cubicBezTo>
                    <a:pt x="0" y="4"/>
                    <a:pt x="4" y="0"/>
                    <a:pt x="8" y="0"/>
                  </a:cubicBezTo>
                  <a:cubicBezTo>
                    <a:pt x="13" y="0"/>
                    <a:pt x="16" y="4"/>
                    <a:pt x="16" y="8"/>
                  </a:cubicBezTo>
                  <a:close/>
                  <a:moveTo>
                    <a:pt x="16" y="191"/>
                  </a:moveTo>
                  <a:lnTo>
                    <a:pt x="16" y="308"/>
                  </a:lnTo>
                  <a:cubicBezTo>
                    <a:pt x="16" y="313"/>
                    <a:pt x="13" y="316"/>
                    <a:pt x="8" y="316"/>
                  </a:cubicBezTo>
                  <a:cubicBezTo>
                    <a:pt x="4" y="316"/>
                    <a:pt x="0" y="313"/>
                    <a:pt x="0" y="308"/>
                  </a:cubicBezTo>
                  <a:lnTo>
                    <a:pt x="0" y="191"/>
                  </a:lnTo>
                  <a:cubicBezTo>
                    <a:pt x="0" y="187"/>
                    <a:pt x="4" y="183"/>
                    <a:pt x="8" y="183"/>
                  </a:cubicBezTo>
                  <a:cubicBezTo>
                    <a:pt x="13" y="183"/>
                    <a:pt x="16" y="187"/>
                    <a:pt x="16" y="191"/>
                  </a:cubicBezTo>
                  <a:close/>
                  <a:moveTo>
                    <a:pt x="16" y="375"/>
                  </a:moveTo>
                  <a:lnTo>
                    <a:pt x="16" y="491"/>
                  </a:lnTo>
                  <a:cubicBezTo>
                    <a:pt x="16" y="496"/>
                    <a:pt x="13" y="500"/>
                    <a:pt x="8" y="500"/>
                  </a:cubicBezTo>
                  <a:cubicBezTo>
                    <a:pt x="4" y="500"/>
                    <a:pt x="0" y="496"/>
                    <a:pt x="0" y="491"/>
                  </a:cubicBezTo>
                  <a:lnTo>
                    <a:pt x="0" y="375"/>
                  </a:lnTo>
                  <a:cubicBezTo>
                    <a:pt x="0" y="370"/>
                    <a:pt x="4" y="366"/>
                    <a:pt x="8" y="366"/>
                  </a:cubicBezTo>
                  <a:cubicBezTo>
                    <a:pt x="13" y="366"/>
                    <a:pt x="16" y="370"/>
                    <a:pt x="16" y="375"/>
                  </a:cubicBezTo>
                  <a:close/>
                  <a:moveTo>
                    <a:pt x="16" y="558"/>
                  </a:moveTo>
                  <a:lnTo>
                    <a:pt x="16" y="675"/>
                  </a:lnTo>
                  <a:cubicBezTo>
                    <a:pt x="16" y="679"/>
                    <a:pt x="13" y="683"/>
                    <a:pt x="8" y="683"/>
                  </a:cubicBezTo>
                  <a:cubicBezTo>
                    <a:pt x="4" y="683"/>
                    <a:pt x="0" y="679"/>
                    <a:pt x="0" y="675"/>
                  </a:cubicBezTo>
                  <a:lnTo>
                    <a:pt x="0" y="558"/>
                  </a:lnTo>
                  <a:cubicBezTo>
                    <a:pt x="0" y="554"/>
                    <a:pt x="4" y="550"/>
                    <a:pt x="8" y="550"/>
                  </a:cubicBezTo>
                  <a:cubicBezTo>
                    <a:pt x="13" y="550"/>
                    <a:pt x="16" y="554"/>
                    <a:pt x="16" y="558"/>
                  </a:cubicBezTo>
                  <a:close/>
                  <a:moveTo>
                    <a:pt x="16" y="741"/>
                  </a:moveTo>
                  <a:lnTo>
                    <a:pt x="16" y="858"/>
                  </a:lnTo>
                  <a:cubicBezTo>
                    <a:pt x="16" y="863"/>
                    <a:pt x="13" y="866"/>
                    <a:pt x="8" y="866"/>
                  </a:cubicBezTo>
                  <a:cubicBezTo>
                    <a:pt x="4" y="866"/>
                    <a:pt x="0" y="863"/>
                    <a:pt x="0" y="858"/>
                  </a:cubicBezTo>
                  <a:lnTo>
                    <a:pt x="0" y="741"/>
                  </a:lnTo>
                  <a:cubicBezTo>
                    <a:pt x="0" y="737"/>
                    <a:pt x="4" y="733"/>
                    <a:pt x="8" y="733"/>
                  </a:cubicBezTo>
                  <a:cubicBezTo>
                    <a:pt x="13" y="733"/>
                    <a:pt x="16" y="737"/>
                    <a:pt x="16" y="741"/>
                  </a:cubicBezTo>
                  <a:close/>
                  <a:moveTo>
                    <a:pt x="16" y="925"/>
                  </a:moveTo>
                  <a:lnTo>
                    <a:pt x="16" y="1041"/>
                  </a:lnTo>
                  <a:cubicBezTo>
                    <a:pt x="16" y="1046"/>
                    <a:pt x="13" y="1050"/>
                    <a:pt x="8" y="1050"/>
                  </a:cubicBezTo>
                  <a:cubicBezTo>
                    <a:pt x="4" y="1050"/>
                    <a:pt x="0" y="1046"/>
                    <a:pt x="0" y="1041"/>
                  </a:cubicBezTo>
                  <a:lnTo>
                    <a:pt x="0" y="925"/>
                  </a:lnTo>
                  <a:cubicBezTo>
                    <a:pt x="0" y="920"/>
                    <a:pt x="4" y="916"/>
                    <a:pt x="8" y="916"/>
                  </a:cubicBezTo>
                  <a:cubicBezTo>
                    <a:pt x="13" y="916"/>
                    <a:pt x="16" y="920"/>
                    <a:pt x="16" y="925"/>
                  </a:cubicBezTo>
                  <a:close/>
                  <a:moveTo>
                    <a:pt x="16" y="1108"/>
                  </a:moveTo>
                  <a:lnTo>
                    <a:pt x="16" y="1215"/>
                  </a:lnTo>
                  <a:cubicBezTo>
                    <a:pt x="16" y="1219"/>
                    <a:pt x="13" y="1223"/>
                    <a:pt x="8" y="1223"/>
                  </a:cubicBezTo>
                  <a:cubicBezTo>
                    <a:pt x="4" y="1223"/>
                    <a:pt x="0" y="1219"/>
                    <a:pt x="0" y="1215"/>
                  </a:cubicBezTo>
                  <a:lnTo>
                    <a:pt x="0" y="1108"/>
                  </a:lnTo>
                  <a:cubicBezTo>
                    <a:pt x="0" y="1104"/>
                    <a:pt x="4" y="1100"/>
                    <a:pt x="8" y="1100"/>
                  </a:cubicBezTo>
                  <a:cubicBezTo>
                    <a:pt x="13" y="1100"/>
                    <a:pt x="16" y="1104"/>
                    <a:pt x="16" y="1108"/>
                  </a:cubicBezTo>
                  <a:close/>
                </a:path>
              </a:pathLst>
            </a:custGeom>
            <a:solidFill>
              <a:srgbClr val="000000"/>
            </a:solidFill>
            <a:ln w="1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268" name="Freeform 1450"/>
            <p:cNvSpPr>
              <a:spLocks noEditPoints="1"/>
            </p:cNvSpPr>
            <p:nvPr/>
          </p:nvSpPr>
          <p:spPr bwMode="auto">
            <a:xfrm>
              <a:off x="4035" y="2388"/>
              <a:ext cx="3" cy="230"/>
            </a:xfrm>
            <a:custGeom>
              <a:avLst/>
              <a:gdLst>
                <a:gd name="T0" fmla="*/ 1 w 17"/>
                <a:gd name="T1" fmla="*/ 0 h 1225"/>
                <a:gd name="T2" fmla="*/ 1 w 17"/>
                <a:gd name="T3" fmla="*/ 4 h 1225"/>
                <a:gd name="T4" fmla="*/ 0 w 17"/>
                <a:gd name="T5" fmla="*/ 5 h 1225"/>
                <a:gd name="T6" fmla="*/ 0 w 17"/>
                <a:gd name="T7" fmla="*/ 4 h 1225"/>
                <a:gd name="T8" fmla="*/ 0 w 17"/>
                <a:gd name="T9" fmla="*/ 0 h 1225"/>
                <a:gd name="T10" fmla="*/ 0 w 17"/>
                <a:gd name="T11" fmla="*/ 0 h 1225"/>
                <a:gd name="T12" fmla="*/ 1 w 17"/>
                <a:gd name="T13" fmla="*/ 0 h 1225"/>
                <a:gd name="T14" fmla="*/ 1 w 17"/>
                <a:gd name="T15" fmla="*/ 7 h 1225"/>
                <a:gd name="T16" fmla="*/ 1 w 17"/>
                <a:gd name="T17" fmla="*/ 11 h 1225"/>
                <a:gd name="T18" fmla="*/ 0 w 17"/>
                <a:gd name="T19" fmla="*/ 11 h 1225"/>
                <a:gd name="T20" fmla="*/ 0 w 17"/>
                <a:gd name="T21" fmla="*/ 11 h 1225"/>
                <a:gd name="T22" fmla="*/ 0 w 17"/>
                <a:gd name="T23" fmla="*/ 7 h 1225"/>
                <a:gd name="T24" fmla="*/ 0 w 17"/>
                <a:gd name="T25" fmla="*/ 6 h 1225"/>
                <a:gd name="T26" fmla="*/ 1 w 17"/>
                <a:gd name="T27" fmla="*/ 7 h 1225"/>
                <a:gd name="T28" fmla="*/ 1 w 17"/>
                <a:gd name="T29" fmla="*/ 13 h 1225"/>
                <a:gd name="T30" fmla="*/ 1 w 17"/>
                <a:gd name="T31" fmla="*/ 17 h 1225"/>
                <a:gd name="T32" fmla="*/ 0 w 17"/>
                <a:gd name="T33" fmla="*/ 18 h 1225"/>
                <a:gd name="T34" fmla="*/ 0 w 17"/>
                <a:gd name="T35" fmla="*/ 17 h 1225"/>
                <a:gd name="T36" fmla="*/ 0 w 17"/>
                <a:gd name="T37" fmla="*/ 13 h 1225"/>
                <a:gd name="T38" fmla="*/ 0 w 17"/>
                <a:gd name="T39" fmla="*/ 13 h 1225"/>
                <a:gd name="T40" fmla="*/ 1 w 17"/>
                <a:gd name="T41" fmla="*/ 13 h 1225"/>
                <a:gd name="T42" fmla="*/ 1 w 17"/>
                <a:gd name="T43" fmla="*/ 20 h 1225"/>
                <a:gd name="T44" fmla="*/ 1 w 17"/>
                <a:gd name="T45" fmla="*/ 24 h 1225"/>
                <a:gd name="T46" fmla="*/ 0 w 17"/>
                <a:gd name="T47" fmla="*/ 24 h 1225"/>
                <a:gd name="T48" fmla="*/ 0 w 17"/>
                <a:gd name="T49" fmla="*/ 24 h 1225"/>
                <a:gd name="T50" fmla="*/ 0 w 17"/>
                <a:gd name="T51" fmla="*/ 20 h 1225"/>
                <a:gd name="T52" fmla="*/ 0 w 17"/>
                <a:gd name="T53" fmla="*/ 19 h 1225"/>
                <a:gd name="T54" fmla="*/ 1 w 17"/>
                <a:gd name="T55" fmla="*/ 20 h 1225"/>
                <a:gd name="T56" fmla="*/ 1 w 17"/>
                <a:gd name="T57" fmla="*/ 26 h 1225"/>
                <a:gd name="T58" fmla="*/ 1 w 17"/>
                <a:gd name="T59" fmla="*/ 30 h 1225"/>
                <a:gd name="T60" fmla="*/ 0 w 17"/>
                <a:gd name="T61" fmla="*/ 31 h 1225"/>
                <a:gd name="T62" fmla="*/ 0 w 17"/>
                <a:gd name="T63" fmla="*/ 30 h 1225"/>
                <a:gd name="T64" fmla="*/ 0 w 17"/>
                <a:gd name="T65" fmla="*/ 26 h 1225"/>
                <a:gd name="T66" fmla="*/ 0 w 17"/>
                <a:gd name="T67" fmla="*/ 26 h 1225"/>
                <a:gd name="T68" fmla="*/ 1 w 17"/>
                <a:gd name="T69" fmla="*/ 26 h 1225"/>
                <a:gd name="T70" fmla="*/ 1 w 17"/>
                <a:gd name="T71" fmla="*/ 33 h 1225"/>
                <a:gd name="T72" fmla="*/ 1 w 17"/>
                <a:gd name="T73" fmla="*/ 37 h 1225"/>
                <a:gd name="T74" fmla="*/ 0 w 17"/>
                <a:gd name="T75" fmla="*/ 37 h 1225"/>
                <a:gd name="T76" fmla="*/ 0 w 17"/>
                <a:gd name="T77" fmla="*/ 37 h 1225"/>
                <a:gd name="T78" fmla="*/ 0 w 17"/>
                <a:gd name="T79" fmla="*/ 33 h 1225"/>
                <a:gd name="T80" fmla="*/ 0 w 17"/>
                <a:gd name="T81" fmla="*/ 32 h 1225"/>
                <a:gd name="T82" fmla="*/ 1 w 17"/>
                <a:gd name="T83" fmla="*/ 33 h 1225"/>
                <a:gd name="T84" fmla="*/ 1 w 17"/>
                <a:gd name="T85" fmla="*/ 39 h 1225"/>
                <a:gd name="T86" fmla="*/ 1 w 17"/>
                <a:gd name="T87" fmla="*/ 43 h 1225"/>
                <a:gd name="T88" fmla="*/ 0 w 17"/>
                <a:gd name="T89" fmla="*/ 43 h 1225"/>
                <a:gd name="T90" fmla="*/ 0 w 17"/>
                <a:gd name="T91" fmla="*/ 43 h 1225"/>
                <a:gd name="T92" fmla="*/ 0 w 17"/>
                <a:gd name="T93" fmla="*/ 39 h 1225"/>
                <a:gd name="T94" fmla="*/ 0 w 17"/>
                <a:gd name="T95" fmla="*/ 39 h 1225"/>
                <a:gd name="T96" fmla="*/ 1 w 17"/>
                <a:gd name="T97" fmla="*/ 39 h 122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7" h="1225">
                  <a:moveTo>
                    <a:pt x="17" y="8"/>
                  </a:moveTo>
                  <a:lnTo>
                    <a:pt x="17" y="125"/>
                  </a:lnTo>
                  <a:cubicBezTo>
                    <a:pt x="17" y="130"/>
                    <a:pt x="13" y="133"/>
                    <a:pt x="8" y="133"/>
                  </a:cubicBezTo>
                  <a:cubicBezTo>
                    <a:pt x="4" y="133"/>
                    <a:pt x="0" y="130"/>
                    <a:pt x="0" y="125"/>
                  </a:cubicBezTo>
                  <a:lnTo>
                    <a:pt x="0" y="8"/>
                  </a:lnTo>
                  <a:cubicBezTo>
                    <a:pt x="0" y="4"/>
                    <a:pt x="4" y="0"/>
                    <a:pt x="8" y="0"/>
                  </a:cubicBezTo>
                  <a:cubicBezTo>
                    <a:pt x="13" y="0"/>
                    <a:pt x="17" y="4"/>
                    <a:pt x="17" y="8"/>
                  </a:cubicBezTo>
                  <a:close/>
                  <a:moveTo>
                    <a:pt x="17" y="192"/>
                  </a:moveTo>
                  <a:lnTo>
                    <a:pt x="17" y="308"/>
                  </a:lnTo>
                  <a:cubicBezTo>
                    <a:pt x="17" y="313"/>
                    <a:pt x="13" y="317"/>
                    <a:pt x="8" y="317"/>
                  </a:cubicBezTo>
                  <a:cubicBezTo>
                    <a:pt x="4" y="317"/>
                    <a:pt x="0" y="313"/>
                    <a:pt x="0" y="308"/>
                  </a:cubicBezTo>
                  <a:lnTo>
                    <a:pt x="0" y="192"/>
                  </a:lnTo>
                  <a:cubicBezTo>
                    <a:pt x="0" y="187"/>
                    <a:pt x="4" y="183"/>
                    <a:pt x="8" y="183"/>
                  </a:cubicBezTo>
                  <a:cubicBezTo>
                    <a:pt x="13" y="183"/>
                    <a:pt x="17" y="187"/>
                    <a:pt x="17" y="192"/>
                  </a:cubicBezTo>
                  <a:close/>
                  <a:moveTo>
                    <a:pt x="17" y="375"/>
                  </a:moveTo>
                  <a:lnTo>
                    <a:pt x="17" y="492"/>
                  </a:lnTo>
                  <a:cubicBezTo>
                    <a:pt x="17" y="496"/>
                    <a:pt x="13" y="500"/>
                    <a:pt x="8" y="500"/>
                  </a:cubicBezTo>
                  <a:cubicBezTo>
                    <a:pt x="4" y="500"/>
                    <a:pt x="0" y="496"/>
                    <a:pt x="0" y="492"/>
                  </a:cubicBezTo>
                  <a:lnTo>
                    <a:pt x="0" y="375"/>
                  </a:lnTo>
                  <a:cubicBezTo>
                    <a:pt x="0" y="371"/>
                    <a:pt x="4" y="367"/>
                    <a:pt x="8" y="367"/>
                  </a:cubicBezTo>
                  <a:cubicBezTo>
                    <a:pt x="13" y="367"/>
                    <a:pt x="17" y="371"/>
                    <a:pt x="17" y="375"/>
                  </a:cubicBezTo>
                  <a:close/>
                  <a:moveTo>
                    <a:pt x="17" y="558"/>
                  </a:moveTo>
                  <a:lnTo>
                    <a:pt x="17" y="675"/>
                  </a:lnTo>
                  <a:cubicBezTo>
                    <a:pt x="17" y="680"/>
                    <a:pt x="13" y="683"/>
                    <a:pt x="8" y="683"/>
                  </a:cubicBezTo>
                  <a:cubicBezTo>
                    <a:pt x="4" y="683"/>
                    <a:pt x="0" y="680"/>
                    <a:pt x="0" y="675"/>
                  </a:cubicBezTo>
                  <a:lnTo>
                    <a:pt x="0" y="558"/>
                  </a:lnTo>
                  <a:cubicBezTo>
                    <a:pt x="0" y="554"/>
                    <a:pt x="4" y="550"/>
                    <a:pt x="8" y="550"/>
                  </a:cubicBezTo>
                  <a:cubicBezTo>
                    <a:pt x="13" y="550"/>
                    <a:pt x="17" y="554"/>
                    <a:pt x="17" y="558"/>
                  </a:cubicBezTo>
                  <a:close/>
                  <a:moveTo>
                    <a:pt x="17" y="742"/>
                  </a:moveTo>
                  <a:lnTo>
                    <a:pt x="17" y="858"/>
                  </a:lnTo>
                  <a:cubicBezTo>
                    <a:pt x="17" y="863"/>
                    <a:pt x="13" y="867"/>
                    <a:pt x="8" y="867"/>
                  </a:cubicBezTo>
                  <a:cubicBezTo>
                    <a:pt x="4" y="867"/>
                    <a:pt x="0" y="863"/>
                    <a:pt x="0" y="858"/>
                  </a:cubicBezTo>
                  <a:lnTo>
                    <a:pt x="0" y="742"/>
                  </a:lnTo>
                  <a:cubicBezTo>
                    <a:pt x="0" y="737"/>
                    <a:pt x="4" y="733"/>
                    <a:pt x="8" y="733"/>
                  </a:cubicBezTo>
                  <a:cubicBezTo>
                    <a:pt x="13" y="733"/>
                    <a:pt x="17" y="737"/>
                    <a:pt x="17" y="742"/>
                  </a:cubicBezTo>
                  <a:close/>
                  <a:moveTo>
                    <a:pt x="17" y="925"/>
                  </a:moveTo>
                  <a:lnTo>
                    <a:pt x="17" y="1042"/>
                  </a:lnTo>
                  <a:cubicBezTo>
                    <a:pt x="17" y="1046"/>
                    <a:pt x="13" y="1050"/>
                    <a:pt x="8" y="1050"/>
                  </a:cubicBezTo>
                  <a:cubicBezTo>
                    <a:pt x="4" y="1050"/>
                    <a:pt x="0" y="1046"/>
                    <a:pt x="0" y="1042"/>
                  </a:cubicBezTo>
                  <a:lnTo>
                    <a:pt x="0" y="925"/>
                  </a:lnTo>
                  <a:cubicBezTo>
                    <a:pt x="0" y="921"/>
                    <a:pt x="4" y="917"/>
                    <a:pt x="8" y="917"/>
                  </a:cubicBezTo>
                  <a:cubicBezTo>
                    <a:pt x="13" y="917"/>
                    <a:pt x="17" y="921"/>
                    <a:pt x="17" y="925"/>
                  </a:cubicBezTo>
                  <a:close/>
                  <a:moveTo>
                    <a:pt x="17" y="1108"/>
                  </a:moveTo>
                  <a:lnTo>
                    <a:pt x="17" y="1217"/>
                  </a:lnTo>
                  <a:cubicBezTo>
                    <a:pt x="17" y="1221"/>
                    <a:pt x="13" y="1225"/>
                    <a:pt x="8" y="1225"/>
                  </a:cubicBezTo>
                  <a:cubicBezTo>
                    <a:pt x="4" y="1225"/>
                    <a:pt x="0" y="1221"/>
                    <a:pt x="0" y="1217"/>
                  </a:cubicBezTo>
                  <a:lnTo>
                    <a:pt x="0" y="1108"/>
                  </a:lnTo>
                  <a:cubicBezTo>
                    <a:pt x="0" y="1104"/>
                    <a:pt x="4" y="1100"/>
                    <a:pt x="8" y="1100"/>
                  </a:cubicBezTo>
                  <a:cubicBezTo>
                    <a:pt x="13" y="1100"/>
                    <a:pt x="17" y="1104"/>
                    <a:pt x="17" y="1108"/>
                  </a:cubicBezTo>
                  <a:close/>
                </a:path>
              </a:pathLst>
            </a:custGeom>
            <a:solidFill>
              <a:srgbClr val="000000"/>
            </a:solidFill>
            <a:ln w="1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269" name="Freeform 1451"/>
            <p:cNvSpPr>
              <a:spLocks noEditPoints="1"/>
            </p:cNvSpPr>
            <p:nvPr/>
          </p:nvSpPr>
          <p:spPr bwMode="auto">
            <a:xfrm>
              <a:off x="4069" y="2388"/>
              <a:ext cx="3" cy="231"/>
            </a:xfrm>
            <a:custGeom>
              <a:avLst/>
              <a:gdLst>
                <a:gd name="T0" fmla="*/ 1 w 16"/>
                <a:gd name="T1" fmla="*/ 0 h 1226"/>
                <a:gd name="T2" fmla="*/ 1 w 16"/>
                <a:gd name="T3" fmla="*/ 5 h 1226"/>
                <a:gd name="T4" fmla="*/ 0 w 16"/>
                <a:gd name="T5" fmla="*/ 5 h 1226"/>
                <a:gd name="T6" fmla="*/ 0 w 16"/>
                <a:gd name="T7" fmla="*/ 5 h 1226"/>
                <a:gd name="T8" fmla="*/ 0 w 16"/>
                <a:gd name="T9" fmla="*/ 0 h 1226"/>
                <a:gd name="T10" fmla="*/ 0 w 16"/>
                <a:gd name="T11" fmla="*/ 0 h 1226"/>
                <a:gd name="T12" fmla="*/ 1 w 16"/>
                <a:gd name="T13" fmla="*/ 0 h 1226"/>
                <a:gd name="T14" fmla="*/ 1 w 16"/>
                <a:gd name="T15" fmla="*/ 7 h 1226"/>
                <a:gd name="T16" fmla="*/ 1 w 16"/>
                <a:gd name="T17" fmla="*/ 11 h 1226"/>
                <a:gd name="T18" fmla="*/ 0 w 16"/>
                <a:gd name="T19" fmla="*/ 11 h 1226"/>
                <a:gd name="T20" fmla="*/ 0 w 16"/>
                <a:gd name="T21" fmla="*/ 11 h 1226"/>
                <a:gd name="T22" fmla="*/ 0 w 16"/>
                <a:gd name="T23" fmla="*/ 7 h 1226"/>
                <a:gd name="T24" fmla="*/ 0 w 16"/>
                <a:gd name="T25" fmla="*/ 6 h 1226"/>
                <a:gd name="T26" fmla="*/ 1 w 16"/>
                <a:gd name="T27" fmla="*/ 7 h 1226"/>
                <a:gd name="T28" fmla="*/ 1 w 16"/>
                <a:gd name="T29" fmla="*/ 13 h 1226"/>
                <a:gd name="T30" fmla="*/ 1 w 16"/>
                <a:gd name="T31" fmla="*/ 18 h 1226"/>
                <a:gd name="T32" fmla="*/ 0 w 16"/>
                <a:gd name="T33" fmla="*/ 18 h 1226"/>
                <a:gd name="T34" fmla="*/ 0 w 16"/>
                <a:gd name="T35" fmla="*/ 18 h 1226"/>
                <a:gd name="T36" fmla="*/ 0 w 16"/>
                <a:gd name="T37" fmla="*/ 13 h 1226"/>
                <a:gd name="T38" fmla="*/ 0 w 16"/>
                <a:gd name="T39" fmla="*/ 13 h 1226"/>
                <a:gd name="T40" fmla="*/ 1 w 16"/>
                <a:gd name="T41" fmla="*/ 13 h 1226"/>
                <a:gd name="T42" fmla="*/ 1 w 16"/>
                <a:gd name="T43" fmla="*/ 20 h 1226"/>
                <a:gd name="T44" fmla="*/ 1 w 16"/>
                <a:gd name="T45" fmla="*/ 24 h 1226"/>
                <a:gd name="T46" fmla="*/ 0 w 16"/>
                <a:gd name="T47" fmla="*/ 24 h 1226"/>
                <a:gd name="T48" fmla="*/ 0 w 16"/>
                <a:gd name="T49" fmla="*/ 24 h 1226"/>
                <a:gd name="T50" fmla="*/ 0 w 16"/>
                <a:gd name="T51" fmla="*/ 20 h 1226"/>
                <a:gd name="T52" fmla="*/ 0 w 16"/>
                <a:gd name="T53" fmla="*/ 20 h 1226"/>
                <a:gd name="T54" fmla="*/ 1 w 16"/>
                <a:gd name="T55" fmla="*/ 20 h 1226"/>
                <a:gd name="T56" fmla="*/ 1 w 16"/>
                <a:gd name="T57" fmla="*/ 26 h 1226"/>
                <a:gd name="T58" fmla="*/ 1 w 16"/>
                <a:gd name="T59" fmla="*/ 31 h 1226"/>
                <a:gd name="T60" fmla="*/ 0 w 16"/>
                <a:gd name="T61" fmla="*/ 31 h 1226"/>
                <a:gd name="T62" fmla="*/ 0 w 16"/>
                <a:gd name="T63" fmla="*/ 31 h 1226"/>
                <a:gd name="T64" fmla="*/ 0 w 16"/>
                <a:gd name="T65" fmla="*/ 26 h 1226"/>
                <a:gd name="T66" fmla="*/ 0 w 16"/>
                <a:gd name="T67" fmla="*/ 26 h 1226"/>
                <a:gd name="T68" fmla="*/ 1 w 16"/>
                <a:gd name="T69" fmla="*/ 26 h 1226"/>
                <a:gd name="T70" fmla="*/ 1 w 16"/>
                <a:gd name="T71" fmla="*/ 33 h 1226"/>
                <a:gd name="T72" fmla="*/ 1 w 16"/>
                <a:gd name="T73" fmla="*/ 37 h 1226"/>
                <a:gd name="T74" fmla="*/ 0 w 16"/>
                <a:gd name="T75" fmla="*/ 37 h 1226"/>
                <a:gd name="T76" fmla="*/ 0 w 16"/>
                <a:gd name="T77" fmla="*/ 37 h 1226"/>
                <a:gd name="T78" fmla="*/ 0 w 16"/>
                <a:gd name="T79" fmla="*/ 33 h 1226"/>
                <a:gd name="T80" fmla="*/ 0 w 16"/>
                <a:gd name="T81" fmla="*/ 33 h 1226"/>
                <a:gd name="T82" fmla="*/ 1 w 16"/>
                <a:gd name="T83" fmla="*/ 33 h 1226"/>
                <a:gd name="T84" fmla="*/ 1 w 16"/>
                <a:gd name="T85" fmla="*/ 39 h 1226"/>
                <a:gd name="T86" fmla="*/ 1 w 16"/>
                <a:gd name="T87" fmla="*/ 43 h 1226"/>
                <a:gd name="T88" fmla="*/ 0 w 16"/>
                <a:gd name="T89" fmla="*/ 44 h 1226"/>
                <a:gd name="T90" fmla="*/ 0 w 16"/>
                <a:gd name="T91" fmla="*/ 43 h 1226"/>
                <a:gd name="T92" fmla="*/ 0 w 16"/>
                <a:gd name="T93" fmla="*/ 39 h 1226"/>
                <a:gd name="T94" fmla="*/ 0 w 16"/>
                <a:gd name="T95" fmla="*/ 39 h 1226"/>
                <a:gd name="T96" fmla="*/ 1 w 16"/>
                <a:gd name="T97" fmla="*/ 39 h 122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6" h="1226">
                  <a:moveTo>
                    <a:pt x="16" y="8"/>
                  </a:moveTo>
                  <a:lnTo>
                    <a:pt x="16" y="125"/>
                  </a:lnTo>
                  <a:cubicBezTo>
                    <a:pt x="16" y="129"/>
                    <a:pt x="13" y="133"/>
                    <a:pt x="8" y="133"/>
                  </a:cubicBezTo>
                  <a:cubicBezTo>
                    <a:pt x="4" y="133"/>
                    <a:pt x="0" y="129"/>
                    <a:pt x="0" y="125"/>
                  </a:cubicBezTo>
                  <a:lnTo>
                    <a:pt x="0" y="8"/>
                  </a:lnTo>
                  <a:cubicBezTo>
                    <a:pt x="0" y="4"/>
                    <a:pt x="4" y="0"/>
                    <a:pt x="8" y="0"/>
                  </a:cubicBezTo>
                  <a:cubicBezTo>
                    <a:pt x="13" y="0"/>
                    <a:pt x="16" y="4"/>
                    <a:pt x="16" y="8"/>
                  </a:cubicBezTo>
                  <a:close/>
                  <a:moveTo>
                    <a:pt x="16" y="191"/>
                  </a:moveTo>
                  <a:lnTo>
                    <a:pt x="16" y="308"/>
                  </a:lnTo>
                  <a:cubicBezTo>
                    <a:pt x="16" y="313"/>
                    <a:pt x="13" y="316"/>
                    <a:pt x="8" y="316"/>
                  </a:cubicBezTo>
                  <a:cubicBezTo>
                    <a:pt x="4" y="316"/>
                    <a:pt x="0" y="313"/>
                    <a:pt x="0" y="308"/>
                  </a:cubicBezTo>
                  <a:lnTo>
                    <a:pt x="0" y="191"/>
                  </a:lnTo>
                  <a:cubicBezTo>
                    <a:pt x="0" y="187"/>
                    <a:pt x="4" y="183"/>
                    <a:pt x="8" y="183"/>
                  </a:cubicBezTo>
                  <a:cubicBezTo>
                    <a:pt x="13" y="183"/>
                    <a:pt x="16" y="187"/>
                    <a:pt x="16" y="191"/>
                  </a:cubicBezTo>
                  <a:close/>
                  <a:moveTo>
                    <a:pt x="16" y="375"/>
                  </a:moveTo>
                  <a:lnTo>
                    <a:pt x="16" y="491"/>
                  </a:lnTo>
                  <a:cubicBezTo>
                    <a:pt x="16" y="496"/>
                    <a:pt x="13" y="500"/>
                    <a:pt x="8" y="500"/>
                  </a:cubicBezTo>
                  <a:cubicBezTo>
                    <a:pt x="4" y="500"/>
                    <a:pt x="0" y="496"/>
                    <a:pt x="0" y="491"/>
                  </a:cubicBezTo>
                  <a:lnTo>
                    <a:pt x="0" y="375"/>
                  </a:lnTo>
                  <a:cubicBezTo>
                    <a:pt x="0" y="370"/>
                    <a:pt x="4" y="366"/>
                    <a:pt x="8" y="366"/>
                  </a:cubicBezTo>
                  <a:cubicBezTo>
                    <a:pt x="13" y="366"/>
                    <a:pt x="16" y="370"/>
                    <a:pt x="16" y="375"/>
                  </a:cubicBezTo>
                  <a:close/>
                  <a:moveTo>
                    <a:pt x="16" y="558"/>
                  </a:moveTo>
                  <a:lnTo>
                    <a:pt x="16" y="675"/>
                  </a:lnTo>
                  <a:cubicBezTo>
                    <a:pt x="16" y="679"/>
                    <a:pt x="13" y="683"/>
                    <a:pt x="8" y="683"/>
                  </a:cubicBezTo>
                  <a:cubicBezTo>
                    <a:pt x="4" y="683"/>
                    <a:pt x="0" y="679"/>
                    <a:pt x="0" y="675"/>
                  </a:cubicBezTo>
                  <a:lnTo>
                    <a:pt x="0" y="558"/>
                  </a:lnTo>
                  <a:cubicBezTo>
                    <a:pt x="0" y="554"/>
                    <a:pt x="4" y="550"/>
                    <a:pt x="8" y="550"/>
                  </a:cubicBezTo>
                  <a:cubicBezTo>
                    <a:pt x="13" y="550"/>
                    <a:pt x="16" y="554"/>
                    <a:pt x="16" y="558"/>
                  </a:cubicBezTo>
                  <a:close/>
                  <a:moveTo>
                    <a:pt x="16" y="741"/>
                  </a:moveTo>
                  <a:lnTo>
                    <a:pt x="16" y="858"/>
                  </a:lnTo>
                  <a:cubicBezTo>
                    <a:pt x="16" y="863"/>
                    <a:pt x="13" y="866"/>
                    <a:pt x="8" y="866"/>
                  </a:cubicBezTo>
                  <a:cubicBezTo>
                    <a:pt x="4" y="866"/>
                    <a:pt x="0" y="863"/>
                    <a:pt x="0" y="858"/>
                  </a:cubicBezTo>
                  <a:lnTo>
                    <a:pt x="0" y="741"/>
                  </a:lnTo>
                  <a:cubicBezTo>
                    <a:pt x="0" y="737"/>
                    <a:pt x="4" y="733"/>
                    <a:pt x="8" y="733"/>
                  </a:cubicBezTo>
                  <a:cubicBezTo>
                    <a:pt x="13" y="733"/>
                    <a:pt x="16" y="737"/>
                    <a:pt x="16" y="741"/>
                  </a:cubicBezTo>
                  <a:close/>
                  <a:moveTo>
                    <a:pt x="16" y="925"/>
                  </a:moveTo>
                  <a:lnTo>
                    <a:pt x="16" y="1041"/>
                  </a:lnTo>
                  <a:cubicBezTo>
                    <a:pt x="16" y="1046"/>
                    <a:pt x="13" y="1050"/>
                    <a:pt x="8" y="1050"/>
                  </a:cubicBezTo>
                  <a:cubicBezTo>
                    <a:pt x="4" y="1050"/>
                    <a:pt x="0" y="1046"/>
                    <a:pt x="0" y="1041"/>
                  </a:cubicBezTo>
                  <a:lnTo>
                    <a:pt x="0" y="925"/>
                  </a:lnTo>
                  <a:cubicBezTo>
                    <a:pt x="0" y="920"/>
                    <a:pt x="4" y="916"/>
                    <a:pt x="8" y="916"/>
                  </a:cubicBezTo>
                  <a:cubicBezTo>
                    <a:pt x="13" y="916"/>
                    <a:pt x="16" y="920"/>
                    <a:pt x="16" y="925"/>
                  </a:cubicBezTo>
                  <a:close/>
                  <a:moveTo>
                    <a:pt x="16" y="1108"/>
                  </a:moveTo>
                  <a:lnTo>
                    <a:pt x="16" y="1218"/>
                  </a:lnTo>
                  <a:cubicBezTo>
                    <a:pt x="16" y="1223"/>
                    <a:pt x="13" y="1226"/>
                    <a:pt x="8" y="1226"/>
                  </a:cubicBezTo>
                  <a:cubicBezTo>
                    <a:pt x="4" y="1226"/>
                    <a:pt x="0" y="1223"/>
                    <a:pt x="0" y="1218"/>
                  </a:cubicBezTo>
                  <a:lnTo>
                    <a:pt x="0" y="1108"/>
                  </a:lnTo>
                  <a:cubicBezTo>
                    <a:pt x="0" y="1104"/>
                    <a:pt x="4" y="1100"/>
                    <a:pt x="8" y="1100"/>
                  </a:cubicBezTo>
                  <a:cubicBezTo>
                    <a:pt x="13" y="1100"/>
                    <a:pt x="16" y="1104"/>
                    <a:pt x="16" y="1108"/>
                  </a:cubicBezTo>
                  <a:close/>
                </a:path>
              </a:pathLst>
            </a:custGeom>
            <a:solidFill>
              <a:srgbClr val="000000"/>
            </a:solidFill>
            <a:ln w="1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270" name="Freeform 1452"/>
            <p:cNvSpPr>
              <a:spLocks noEditPoints="1"/>
            </p:cNvSpPr>
            <p:nvPr/>
          </p:nvSpPr>
          <p:spPr bwMode="auto">
            <a:xfrm>
              <a:off x="4103" y="2395"/>
              <a:ext cx="4" cy="223"/>
            </a:xfrm>
            <a:custGeom>
              <a:avLst/>
              <a:gdLst>
                <a:gd name="T0" fmla="*/ 1 w 16"/>
                <a:gd name="T1" fmla="*/ 0 h 1188"/>
                <a:gd name="T2" fmla="*/ 1 w 16"/>
                <a:gd name="T3" fmla="*/ 4 h 1188"/>
                <a:gd name="T4" fmla="*/ 1 w 16"/>
                <a:gd name="T5" fmla="*/ 5 h 1188"/>
                <a:gd name="T6" fmla="*/ 0 w 16"/>
                <a:gd name="T7" fmla="*/ 4 h 1188"/>
                <a:gd name="T8" fmla="*/ 0 w 16"/>
                <a:gd name="T9" fmla="*/ 0 h 1188"/>
                <a:gd name="T10" fmla="*/ 1 w 16"/>
                <a:gd name="T11" fmla="*/ 0 h 1188"/>
                <a:gd name="T12" fmla="*/ 1 w 16"/>
                <a:gd name="T13" fmla="*/ 0 h 1188"/>
                <a:gd name="T14" fmla="*/ 1 w 16"/>
                <a:gd name="T15" fmla="*/ 7 h 1188"/>
                <a:gd name="T16" fmla="*/ 1 w 16"/>
                <a:gd name="T17" fmla="*/ 11 h 1188"/>
                <a:gd name="T18" fmla="*/ 1 w 16"/>
                <a:gd name="T19" fmla="*/ 11 h 1188"/>
                <a:gd name="T20" fmla="*/ 0 w 16"/>
                <a:gd name="T21" fmla="*/ 11 h 1188"/>
                <a:gd name="T22" fmla="*/ 0 w 16"/>
                <a:gd name="T23" fmla="*/ 7 h 1188"/>
                <a:gd name="T24" fmla="*/ 1 w 16"/>
                <a:gd name="T25" fmla="*/ 6 h 1188"/>
                <a:gd name="T26" fmla="*/ 1 w 16"/>
                <a:gd name="T27" fmla="*/ 7 h 1188"/>
                <a:gd name="T28" fmla="*/ 1 w 16"/>
                <a:gd name="T29" fmla="*/ 13 h 1188"/>
                <a:gd name="T30" fmla="*/ 1 w 16"/>
                <a:gd name="T31" fmla="*/ 17 h 1188"/>
                <a:gd name="T32" fmla="*/ 1 w 16"/>
                <a:gd name="T33" fmla="*/ 18 h 1188"/>
                <a:gd name="T34" fmla="*/ 0 w 16"/>
                <a:gd name="T35" fmla="*/ 17 h 1188"/>
                <a:gd name="T36" fmla="*/ 0 w 16"/>
                <a:gd name="T37" fmla="*/ 13 h 1188"/>
                <a:gd name="T38" fmla="*/ 1 w 16"/>
                <a:gd name="T39" fmla="*/ 13 h 1188"/>
                <a:gd name="T40" fmla="*/ 1 w 16"/>
                <a:gd name="T41" fmla="*/ 13 h 1188"/>
                <a:gd name="T42" fmla="*/ 1 w 16"/>
                <a:gd name="T43" fmla="*/ 20 h 1188"/>
                <a:gd name="T44" fmla="*/ 1 w 16"/>
                <a:gd name="T45" fmla="*/ 24 h 1188"/>
                <a:gd name="T46" fmla="*/ 1 w 16"/>
                <a:gd name="T47" fmla="*/ 24 h 1188"/>
                <a:gd name="T48" fmla="*/ 0 w 16"/>
                <a:gd name="T49" fmla="*/ 24 h 1188"/>
                <a:gd name="T50" fmla="*/ 0 w 16"/>
                <a:gd name="T51" fmla="*/ 20 h 1188"/>
                <a:gd name="T52" fmla="*/ 1 w 16"/>
                <a:gd name="T53" fmla="*/ 19 h 1188"/>
                <a:gd name="T54" fmla="*/ 1 w 16"/>
                <a:gd name="T55" fmla="*/ 20 h 1188"/>
                <a:gd name="T56" fmla="*/ 1 w 16"/>
                <a:gd name="T57" fmla="*/ 26 h 1188"/>
                <a:gd name="T58" fmla="*/ 1 w 16"/>
                <a:gd name="T59" fmla="*/ 30 h 1188"/>
                <a:gd name="T60" fmla="*/ 1 w 16"/>
                <a:gd name="T61" fmla="*/ 31 h 1188"/>
                <a:gd name="T62" fmla="*/ 0 w 16"/>
                <a:gd name="T63" fmla="*/ 30 h 1188"/>
                <a:gd name="T64" fmla="*/ 0 w 16"/>
                <a:gd name="T65" fmla="*/ 26 h 1188"/>
                <a:gd name="T66" fmla="*/ 1 w 16"/>
                <a:gd name="T67" fmla="*/ 26 h 1188"/>
                <a:gd name="T68" fmla="*/ 1 w 16"/>
                <a:gd name="T69" fmla="*/ 26 h 1188"/>
                <a:gd name="T70" fmla="*/ 1 w 16"/>
                <a:gd name="T71" fmla="*/ 33 h 1188"/>
                <a:gd name="T72" fmla="*/ 1 w 16"/>
                <a:gd name="T73" fmla="*/ 37 h 1188"/>
                <a:gd name="T74" fmla="*/ 1 w 16"/>
                <a:gd name="T75" fmla="*/ 37 h 1188"/>
                <a:gd name="T76" fmla="*/ 0 w 16"/>
                <a:gd name="T77" fmla="*/ 37 h 1188"/>
                <a:gd name="T78" fmla="*/ 0 w 16"/>
                <a:gd name="T79" fmla="*/ 33 h 1188"/>
                <a:gd name="T80" fmla="*/ 1 w 16"/>
                <a:gd name="T81" fmla="*/ 32 h 1188"/>
                <a:gd name="T82" fmla="*/ 1 w 16"/>
                <a:gd name="T83" fmla="*/ 33 h 1188"/>
                <a:gd name="T84" fmla="*/ 1 w 16"/>
                <a:gd name="T85" fmla="*/ 39 h 1188"/>
                <a:gd name="T86" fmla="*/ 1 w 16"/>
                <a:gd name="T87" fmla="*/ 41 h 1188"/>
                <a:gd name="T88" fmla="*/ 1 w 16"/>
                <a:gd name="T89" fmla="*/ 42 h 1188"/>
                <a:gd name="T90" fmla="*/ 0 w 16"/>
                <a:gd name="T91" fmla="*/ 41 h 1188"/>
                <a:gd name="T92" fmla="*/ 0 w 16"/>
                <a:gd name="T93" fmla="*/ 39 h 1188"/>
                <a:gd name="T94" fmla="*/ 1 w 16"/>
                <a:gd name="T95" fmla="*/ 39 h 1188"/>
                <a:gd name="T96" fmla="*/ 1 w 16"/>
                <a:gd name="T97" fmla="*/ 39 h 118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6" h="1188">
                  <a:moveTo>
                    <a:pt x="16" y="8"/>
                  </a:moveTo>
                  <a:lnTo>
                    <a:pt x="16" y="125"/>
                  </a:lnTo>
                  <a:cubicBezTo>
                    <a:pt x="16" y="129"/>
                    <a:pt x="13" y="133"/>
                    <a:pt x="8" y="133"/>
                  </a:cubicBezTo>
                  <a:cubicBezTo>
                    <a:pt x="4" y="133"/>
                    <a:pt x="0" y="129"/>
                    <a:pt x="0" y="125"/>
                  </a:cubicBezTo>
                  <a:lnTo>
                    <a:pt x="0" y="8"/>
                  </a:lnTo>
                  <a:cubicBezTo>
                    <a:pt x="0" y="4"/>
                    <a:pt x="4" y="0"/>
                    <a:pt x="8" y="0"/>
                  </a:cubicBezTo>
                  <a:cubicBezTo>
                    <a:pt x="13" y="0"/>
                    <a:pt x="16" y="4"/>
                    <a:pt x="16" y="8"/>
                  </a:cubicBezTo>
                  <a:close/>
                  <a:moveTo>
                    <a:pt x="16" y="191"/>
                  </a:moveTo>
                  <a:lnTo>
                    <a:pt x="16" y="308"/>
                  </a:lnTo>
                  <a:cubicBezTo>
                    <a:pt x="16" y="313"/>
                    <a:pt x="13" y="316"/>
                    <a:pt x="8" y="316"/>
                  </a:cubicBezTo>
                  <a:cubicBezTo>
                    <a:pt x="4" y="316"/>
                    <a:pt x="0" y="313"/>
                    <a:pt x="0" y="308"/>
                  </a:cubicBezTo>
                  <a:lnTo>
                    <a:pt x="0" y="191"/>
                  </a:lnTo>
                  <a:cubicBezTo>
                    <a:pt x="0" y="187"/>
                    <a:pt x="4" y="183"/>
                    <a:pt x="8" y="183"/>
                  </a:cubicBezTo>
                  <a:cubicBezTo>
                    <a:pt x="13" y="183"/>
                    <a:pt x="16" y="187"/>
                    <a:pt x="16" y="191"/>
                  </a:cubicBezTo>
                  <a:close/>
                  <a:moveTo>
                    <a:pt x="16" y="375"/>
                  </a:moveTo>
                  <a:lnTo>
                    <a:pt x="16" y="491"/>
                  </a:lnTo>
                  <a:cubicBezTo>
                    <a:pt x="16" y="496"/>
                    <a:pt x="13" y="500"/>
                    <a:pt x="8" y="500"/>
                  </a:cubicBezTo>
                  <a:cubicBezTo>
                    <a:pt x="4" y="500"/>
                    <a:pt x="0" y="496"/>
                    <a:pt x="0" y="491"/>
                  </a:cubicBezTo>
                  <a:lnTo>
                    <a:pt x="0" y="375"/>
                  </a:lnTo>
                  <a:cubicBezTo>
                    <a:pt x="0" y="370"/>
                    <a:pt x="4" y="366"/>
                    <a:pt x="8" y="366"/>
                  </a:cubicBezTo>
                  <a:cubicBezTo>
                    <a:pt x="13" y="366"/>
                    <a:pt x="16" y="370"/>
                    <a:pt x="16" y="375"/>
                  </a:cubicBezTo>
                  <a:close/>
                  <a:moveTo>
                    <a:pt x="16" y="558"/>
                  </a:moveTo>
                  <a:lnTo>
                    <a:pt x="16" y="675"/>
                  </a:lnTo>
                  <a:cubicBezTo>
                    <a:pt x="16" y="679"/>
                    <a:pt x="13" y="683"/>
                    <a:pt x="8" y="683"/>
                  </a:cubicBezTo>
                  <a:cubicBezTo>
                    <a:pt x="4" y="683"/>
                    <a:pt x="0" y="679"/>
                    <a:pt x="0" y="675"/>
                  </a:cubicBezTo>
                  <a:lnTo>
                    <a:pt x="0" y="558"/>
                  </a:lnTo>
                  <a:cubicBezTo>
                    <a:pt x="0" y="554"/>
                    <a:pt x="4" y="550"/>
                    <a:pt x="8" y="550"/>
                  </a:cubicBezTo>
                  <a:cubicBezTo>
                    <a:pt x="13" y="550"/>
                    <a:pt x="16" y="554"/>
                    <a:pt x="16" y="558"/>
                  </a:cubicBezTo>
                  <a:close/>
                  <a:moveTo>
                    <a:pt x="16" y="741"/>
                  </a:moveTo>
                  <a:lnTo>
                    <a:pt x="16" y="858"/>
                  </a:lnTo>
                  <a:cubicBezTo>
                    <a:pt x="16" y="863"/>
                    <a:pt x="13" y="866"/>
                    <a:pt x="8" y="866"/>
                  </a:cubicBezTo>
                  <a:cubicBezTo>
                    <a:pt x="4" y="866"/>
                    <a:pt x="0" y="863"/>
                    <a:pt x="0" y="858"/>
                  </a:cubicBezTo>
                  <a:lnTo>
                    <a:pt x="0" y="741"/>
                  </a:lnTo>
                  <a:cubicBezTo>
                    <a:pt x="0" y="737"/>
                    <a:pt x="4" y="733"/>
                    <a:pt x="8" y="733"/>
                  </a:cubicBezTo>
                  <a:cubicBezTo>
                    <a:pt x="13" y="733"/>
                    <a:pt x="16" y="737"/>
                    <a:pt x="16" y="741"/>
                  </a:cubicBezTo>
                  <a:close/>
                  <a:moveTo>
                    <a:pt x="16" y="925"/>
                  </a:moveTo>
                  <a:lnTo>
                    <a:pt x="16" y="1041"/>
                  </a:lnTo>
                  <a:cubicBezTo>
                    <a:pt x="16" y="1046"/>
                    <a:pt x="13" y="1050"/>
                    <a:pt x="8" y="1050"/>
                  </a:cubicBezTo>
                  <a:cubicBezTo>
                    <a:pt x="4" y="1050"/>
                    <a:pt x="0" y="1046"/>
                    <a:pt x="0" y="1041"/>
                  </a:cubicBezTo>
                  <a:lnTo>
                    <a:pt x="0" y="925"/>
                  </a:lnTo>
                  <a:cubicBezTo>
                    <a:pt x="0" y="920"/>
                    <a:pt x="4" y="916"/>
                    <a:pt x="8" y="916"/>
                  </a:cubicBezTo>
                  <a:cubicBezTo>
                    <a:pt x="13" y="916"/>
                    <a:pt x="16" y="920"/>
                    <a:pt x="16" y="925"/>
                  </a:cubicBezTo>
                  <a:close/>
                  <a:moveTo>
                    <a:pt x="16" y="1108"/>
                  </a:moveTo>
                  <a:lnTo>
                    <a:pt x="16" y="1180"/>
                  </a:lnTo>
                  <a:cubicBezTo>
                    <a:pt x="16" y="1184"/>
                    <a:pt x="13" y="1188"/>
                    <a:pt x="8" y="1188"/>
                  </a:cubicBezTo>
                  <a:cubicBezTo>
                    <a:pt x="4" y="1188"/>
                    <a:pt x="0" y="1184"/>
                    <a:pt x="0" y="1180"/>
                  </a:cubicBezTo>
                  <a:lnTo>
                    <a:pt x="0" y="1108"/>
                  </a:lnTo>
                  <a:cubicBezTo>
                    <a:pt x="0" y="1104"/>
                    <a:pt x="4" y="1100"/>
                    <a:pt x="8" y="1100"/>
                  </a:cubicBezTo>
                  <a:cubicBezTo>
                    <a:pt x="13" y="1100"/>
                    <a:pt x="16" y="1104"/>
                    <a:pt x="16" y="1108"/>
                  </a:cubicBezTo>
                  <a:close/>
                </a:path>
              </a:pathLst>
            </a:custGeom>
            <a:solidFill>
              <a:srgbClr val="000000"/>
            </a:solidFill>
            <a:ln w="1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271" name="Freeform 1453"/>
            <p:cNvSpPr>
              <a:spLocks noEditPoints="1"/>
            </p:cNvSpPr>
            <p:nvPr/>
          </p:nvSpPr>
          <p:spPr bwMode="auto">
            <a:xfrm>
              <a:off x="4173" y="2493"/>
              <a:ext cx="4" cy="125"/>
            </a:xfrm>
            <a:custGeom>
              <a:avLst/>
              <a:gdLst>
                <a:gd name="T0" fmla="*/ 1 w 17"/>
                <a:gd name="T1" fmla="*/ 0 h 667"/>
                <a:gd name="T2" fmla="*/ 1 w 17"/>
                <a:gd name="T3" fmla="*/ 4 h 667"/>
                <a:gd name="T4" fmla="*/ 0 w 17"/>
                <a:gd name="T5" fmla="*/ 5 h 667"/>
                <a:gd name="T6" fmla="*/ 0 w 17"/>
                <a:gd name="T7" fmla="*/ 4 h 667"/>
                <a:gd name="T8" fmla="*/ 0 w 17"/>
                <a:gd name="T9" fmla="*/ 0 h 667"/>
                <a:gd name="T10" fmla="*/ 0 w 17"/>
                <a:gd name="T11" fmla="*/ 0 h 667"/>
                <a:gd name="T12" fmla="*/ 1 w 17"/>
                <a:gd name="T13" fmla="*/ 0 h 667"/>
                <a:gd name="T14" fmla="*/ 1 w 17"/>
                <a:gd name="T15" fmla="*/ 7 h 667"/>
                <a:gd name="T16" fmla="*/ 1 w 17"/>
                <a:gd name="T17" fmla="*/ 11 h 667"/>
                <a:gd name="T18" fmla="*/ 0 w 17"/>
                <a:gd name="T19" fmla="*/ 11 h 667"/>
                <a:gd name="T20" fmla="*/ 0 w 17"/>
                <a:gd name="T21" fmla="*/ 11 h 667"/>
                <a:gd name="T22" fmla="*/ 0 w 17"/>
                <a:gd name="T23" fmla="*/ 7 h 667"/>
                <a:gd name="T24" fmla="*/ 0 w 17"/>
                <a:gd name="T25" fmla="*/ 6 h 667"/>
                <a:gd name="T26" fmla="*/ 1 w 17"/>
                <a:gd name="T27" fmla="*/ 7 h 667"/>
                <a:gd name="T28" fmla="*/ 1 w 17"/>
                <a:gd name="T29" fmla="*/ 13 h 667"/>
                <a:gd name="T30" fmla="*/ 1 w 17"/>
                <a:gd name="T31" fmla="*/ 17 h 667"/>
                <a:gd name="T32" fmla="*/ 0 w 17"/>
                <a:gd name="T33" fmla="*/ 18 h 667"/>
                <a:gd name="T34" fmla="*/ 0 w 17"/>
                <a:gd name="T35" fmla="*/ 17 h 667"/>
                <a:gd name="T36" fmla="*/ 0 w 17"/>
                <a:gd name="T37" fmla="*/ 13 h 667"/>
                <a:gd name="T38" fmla="*/ 0 w 17"/>
                <a:gd name="T39" fmla="*/ 13 h 667"/>
                <a:gd name="T40" fmla="*/ 1 w 17"/>
                <a:gd name="T41" fmla="*/ 13 h 667"/>
                <a:gd name="T42" fmla="*/ 1 w 17"/>
                <a:gd name="T43" fmla="*/ 20 h 667"/>
                <a:gd name="T44" fmla="*/ 1 w 17"/>
                <a:gd name="T45" fmla="*/ 23 h 667"/>
                <a:gd name="T46" fmla="*/ 0 w 17"/>
                <a:gd name="T47" fmla="*/ 23 h 667"/>
                <a:gd name="T48" fmla="*/ 0 w 17"/>
                <a:gd name="T49" fmla="*/ 23 h 667"/>
                <a:gd name="T50" fmla="*/ 0 w 17"/>
                <a:gd name="T51" fmla="*/ 20 h 667"/>
                <a:gd name="T52" fmla="*/ 0 w 17"/>
                <a:gd name="T53" fmla="*/ 19 h 667"/>
                <a:gd name="T54" fmla="*/ 1 w 17"/>
                <a:gd name="T55" fmla="*/ 20 h 667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7" h="667">
                  <a:moveTo>
                    <a:pt x="17" y="9"/>
                  </a:moveTo>
                  <a:lnTo>
                    <a:pt x="17" y="125"/>
                  </a:lnTo>
                  <a:cubicBezTo>
                    <a:pt x="17" y="130"/>
                    <a:pt x="13" y="134"/>
                    <a:pt x="8" y="134"/>
                  </a:cubicBezTo>
                  <a:cubicBezTo>
                    <a:pt x="4" y="134"/>
                    <a:pt x="0" y="130"/>
                    <a:pt x="0" y="125"/>
                  </a:cubicBezTo>
                  <a:lnTo>
                    <a:pt x="0" y="9"/>
                  </a:lnTo>
                  <a:cubicBezTo>
                    <a:pt x="0" y="4"/>
                    <a:pt x="4" y="0"/>
                    <a:pt x="8" y="0"/>
                  </a:cubicBezTo>
                  <a:cubicBezTo>
                    <a:pt x="13" y="0"/>
                    <a:pt x="17" y="4"/>
                    <a:pt x="17" y="9"/>
                  </a:cubicBezTo>
                  <a:close/>
                  <a:moveTo>
                    <a:pt x="17" y="192"/>
                  </a:moveTo>
                  <a:lnTo>
                    <a:pt x="17" y="309"/>
                  </a:lnTo>
                  <a:cubicBezTo>
                    <a:pt x="17" y="313"/>
                    <a:pt x="13" y="317"/>
                    <a:pt x="8" y="317"/>
                  </a:cubicBezTo>
                  <a:cubicBezTo>
                    <a:pt x="4" y="317"/>
                    <a:pt x="0" y="313"/>
                    <a:pt x="0" y="309"/>
                  </a:cubicBezTo>
                  <a:lnTo>
                    <a:pt x="0" y="192"/>
                  </a:lnTo>
                  <a:cubicBezTo>
                    <a:pt x="0" y="188"/>
                    <a:pt x="4" y="184"/>
                    <a:pt x="8" y="184"/>
                  </a:cubicBezTo>
                  <a:cubicBezTo>
                    <a:pt x="13" y="184"/>
                    <a:pt x="17" y="188"/>
                    <a:pt x="17" y="192"/>
                  </a:cubicBezTo>
                  <a:close/>
                  <a:moveTo>
                    <a:pt x="17" y="375"/>
                  </a:moveTo>
                  <a:lnTo>
                    <a:pt x="17" y="492"/>
                  </a:lnTo>
                  <a:cubicBezTo>
                    <a:pt x="17" y="497"/>
                    <a:pt x="13" y="500"/>
                    <a:pt x="8" y="500"/>
                  </a:cubicBezTo>
                  <a:cubicBezTo>
                    <a:pt x="4" y="500"/>
                    <a:pt x="0" y="497"/>
                    <a:pt x="0" y="492"/>
                  </a:cubicBezTo>
                  <a:lnTo>
                    <a:pt x="0" y="375"/>
                  </a:lnTo>
                  <a:cubicBezTo>
                    <a:pt x="0" y="371"/>
                    <a:pt x="4" y="367"/>
                    <a:pt x="8" y="367"/>
                  </a:cubicBezTo>
                  <a:cubicBezTo>
                    <a:pt x="13" y="367"/>
                    <a:pt x="17" y="371"/>
                    <a:pt x="17" y="375"/>
                  </a:cubicBezTo>
                  <a:close/>
                  <a:moveTo>
                    <a:pt x="17" y="559"/>
                  </a:moveTo>
                  <a:lnTo>
                    <a:pt x="17" y="659"/>
                  </a:lnTo>
                  <a:cubicBezTo>
                    <a:pt x="17" y="663"/>
                    <a:pt x="13" y="667"/>
                    <a:pt x="8" y="667"/>
                  </a:cubicBezTo>
                  <a:cubicBezTo>
                    <a:pt x="4" y="667"/>
                    <a:pt x="0" y="663"/>
                    <a:pt x="0" y="659"/>
                  </a:cubicBezTo>
                  <a:lnTo>
                    <a:pt x="0" y="559"/>
                  </a:lnTo>
                  <a:cubicBezTo>
                    <a:pt x="0" y="554"/>
                    <a:pt x="4" y="550"/>
                    <a:pt x="8" y="550"/>
                  </a:cubicBezTo>
                  <a:cubicBezTo>
                    <a:pt x="13" y="550"/>
                    <a:pt x="17" y="554"/>
                    <a:pt x="17" y="559"/>
                  </a:cubicBezTo>
                  <a:close/>
                </a:path>
              </a:pathLst>
            </a:custGeom>
            <a:solidFill>
              <a:srgbClr val="000000"/>
            </a:solidFill>
            <a:ln w="1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272" name="Freeform 1454"/>
            <p:cNvSpPr>
              <a:spLocks noEditPoints="1"/>
            </p:cNvSpPr>
            <p:nvPr/>
          </p:nvSpPr>
          <p:spPr bwMode="auto">
            <a:xfrm>
              <a:off x="4208" y="2521"/>
              <a:ext cx="3" cy="94"/>
            </a:xfrm>
            <a:custGeom>
              <a:avLst/>
              <a:gdLst>
                <a:gd name="T0" fmla="*/ 1 w 16"/>
                <a:gd name="T1" fmla="*/ 0 h 500"/>
                <a:gd name="T2" fmla="*/ 1 w 16"/>
                <a:gd name="T3" fmla="*/ 5 h 500"/>
                <a:gd name="T4" fmla="*/ 0 w 16"/>
                <a:gd name="T5" fmla="*/ 5 h 500"/>
                <a:gd name="T6" fmla="*/ 0 w 16"/>
                <a:gd name="T7" fmla="*/ 5 h 500"/>
                <a:gd name="T8" fmla="*/ 0 w 16"/>
                <a:gd name="T9" fmla="*/ 0 h 500"/>
                <a:gd name="T10" fmla="*/ 0 w 16"/>
                <a:gd name="T11" fmla="*/ 0 h 500"/>
                <a:gd name="T12" fmla="*/ 1 w 16"/>
                <a:gd name="T13" fmla="*/ 0 h 500"/>
                <a:gd name="T14" fmla="*/ 1 w 16"/>
                <a:gd name="T15" fmla="*/ 7 h 500"/>
                <a:gd name="T16" fmla="*/ 1 w 16"/>
                <a:gd name="T17" fmla="*/ 11 h 500"/>
                <a:gd name="T18" fmla="*/ 0 w 16"/>
                <a:gd name="T19" fmla="*/ 11 h 500"/>
                <a:gd name="T20" fmla="*/ 0 w 16"/>
                <a:gd name="T21" fmla="*/ 11 h 500"/>
                <a:gd name="T22" fmla="*/ 0 w 16"/>
                <a:gd name="T23" fmla="*/ 7 h 500"/>
                <a:gd name="T24" fmla="*/ 0 w 16"/>
                <a:gd name="T25" fmla="*/ 7 h 500"/>
                <a:gd name="T26" fmla="*/ 1 w 16"/>
                <a:gd name="T27" fmla="*/ 7 h 500"/>
                <a:gd name="T28" fmla="*/ 1 w 16"/>
                <a:gd name="T29" fmla="*/ 13 h 500"/>
                <a:gd name="T30" fmla="*/ 1 w 16"/>
                <a:gd name="T31" fmla="*/ 17 h 500"/>
                <a:gd name="T32" fmla="*/ 0 w 16"/>
                <a:gd name="T33" fmla="*/ 18 h 500"/>
                <a:gd name="T34" fmla="*/ 0 w 16"/>
                <a:gd name="T35" fmla="*/ 17 h 500"/>
                <a:gd name="T36" fmla="*/ 0 w 16"/>
                <a:gd name="T37" fmla="*/ 13 h 500"/>
                <a:gd name="T38" fmla="*/ 0 w 16"/>
                <a:gd name="T39" fmla="*/ 13 h 500"/>
                <a:gd name="T40" fmla="*/ 1 w 16"/>
                <a:gd name="T41" fmla="*/ 13 h 50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6" h="500">
                  <a:moveTo>
                    <a:pt x="16" y="9"/>
                  </a:moveTo>
                  <a:lnTo>
                    <a:pt x="16" y="125"/>
                  </a:lnTo>
                  <a:cubicBezTo>
                    <a:pt x="16" y="130"/>
                    <a:pt x="13" y="134"/>
                    <a:pt x="8" y="134"/>
                  </a:cubicBezTo>
                  <a:cubicBezTo>
                    <a:pt x="4" y="134"/>
                    <a:pt x="0" y="130"/>
                    <a:pt x="0" y="125"/>
                  </a:cubicBezTo>
                  <a:lnTo>
                    <a:pt x="0" y="9"/>
                  </a:lnTo>
                  <a:cubicBezTo>
                    <a:pt x="0" y="4"/>
                    <a:pt x="4" y="0"/>
                    <a:pt x="8" y="0"/>
                  </a:cubicBezTo>
                  <a:cubicBezTo>
                    <a:pt x="13" y="0"/>
                    <a:pt x="16" y="4"/>
                    <a:pt x="16" y="9"/>
                  </a:cubicBezTo>
                  <a:close/>
                  <a:moveTo>
                    <a:pt x="16" y="192"/>
                  </a:moveTo>
                  <a:lnTo>
                    <a:pt x="16" y="309"/>
                  </a:lnTo>
                  <a:cubicBezTo>
                    <a:pt x="16" y="313"/>
                    <a:pt x="13" y="317"/>
                    <a:pt x="8" y="317"/>
                  </a:cubicBezTo>
                  <a:cubicBezTo>
                    <a:pt x="4" y="317"/>
                    <a:pt x="0" y="313"/>
                    <a:pt x="0" y="309"/>
                  </a:cubicBezTo>
                  <a:lnTo>
                    <a:pt x="0" y="192"/>
                  </a:lnTo>
                  <a:cubicBezTo>
                    <a:pt x="0" y="188"/>
                    <a:pt x="4" y="184"/>
                    <a:pt x="8" y="184"/>
                  </a:cubicBezTo>
                  <a:cubicBezTo>
                    <a:pt x="13" y="184"/>
                    <a:pt x="16" y="188"/>
                    <a:pt x="16" y="192"/>
                  </a:cubicBezTo>
                  <a:close/>
                  <a:moveTo>
                    <a:pt x="16" y="375"/>
                  </a:moveTo>
                  <a:lnTo>
                    <a:pt x="16" y="492"/>
                  </a:lnTo>
                  <a:cubicBezTo>
                    <a:pt x="16" y="497"/>
                    <a:pt x="13" y="500"/>
                    <a:pt x="8" y="500"/>
                  </a:cubicBezTo>
                  <a:cubicBezTo>
                    <a:pt x="4" y="500"/>
                    <a:pt x="0" y="497"/>
                    <a:pt x="0" y="492"/>
                  </a:cubicBezTo>
                  <a:lnTo>
                    <a:pt x="0" y="375"/>
                  </a:lnTo>
                  <a:cubicBezTo>
                    <a:pt x="0" y="371"/>
                    <a:pt x="4" y="367"/>
                    <a:pt x="8" y="367"/>
                  </a:cubicBezTo>
                  <a:cubicBezTo>
                    <a:pt x="13" y="367"/>
                    <a:pt x="16" y="371"/>
                    <a:pt x="16" y="375"/>
                  </a:cubicBezTo>
                  <a:close/>
                </a:path>
              </a:pathLst>
            </a:custGeom>
            <a:solidFill>
              <a:srgbClr val="000000"/>
            </a:solidFill>
            <a:ln w="1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19273" name="Group 1457"/>
            <p:cNvGrpSpPr>
              <a:grpSpLocks/>
            </p:cNvGrpSpPr>
            <p:nvPr/>
          </p:nvGrpSpPr>
          <p:grpSpPr bwMode="auto">
            <a:xfrm>
              <a:off x="3609" y="2502"/>
              <a:ext cx="60" cy="51"/>
              <a:chOff x="3609" y="2502"/>
              <a:chExt cx="60" cy="51"/>
            </a:xfrm>
          </p:grpSpPr>
          <p:sp>
            <p:nvSpPr>
              <p:cNvPr id="19589" name="Oval 1455"/>
              <p:cNvSpPr>
                <a:spLocks noChangeArrowheads="1"/>
              </p:cNvSpPr>
              <p:nvPr/>
            </p:nvSpPr>
            <p:spPr bwMode="auto">
              <a:xfrm>
                <a:off x="3609" y="2502"/>
                <a:ext cx="60" cy="51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CC0000"/>
                  </a:buClr>
                  <a:buSzPct val="120000"/>
                  <a:buFont typeface="Wingdings" panose="05000000000000000000" pitchFamily="2" charset="2"/>
                  <a:buChar char="F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33CC33"/>
                  </a:buClr>
                  <a:buFont typeface="Wingdings" panose="05000000000000000000" pitchFamily="2" charset="2"/>
                  <a:buChar char="Ø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l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3pPr>
                <a:lvl4pPr marL="1600200" indent="-228600">
                  <a:spcBef>
                    <a:spcPct val="20000"/>
                  </a:spcBef>
                  <a:buSzPct val="90000"/>
                  <a:buFont typeface="Wingdings" panose="05000000000000000000" pitchFamily="2" charset="2"/>
                  <a:buChar char="p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spcBef>
                    <a:spcPct val="20000"/>
                  </a:spcBef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en-US" sz="1800">
                  <a:ea typeface="宋体" panose="02010600030101010101" pitchFamily="2" charset="-122"/>
                </a:endParaRPr>
              </a:p>
            </p:txBody>
          </p:sp>
          <p:sp>
            <p:nvSpPr>
              <p:cNvPr id="19590" name="Oval 1456"/>
              <p:cNvSpPr>
                <a:spLocks noChangeArrowheads="1"/>
              </p:cNvSpPr>
              <p:nvPr/>
            </p:nvSpPr>
            <p:spPr bwMode="auto">
              <a:xfrm>
                <a:off x="3609" y="2502"/>
                <a:ext cx="60" cy="51"/>
              </a:xfrm>
              <a:prstGeom prst="ellipse">
                <a:avLst/>
              </a:prstGeom>
              <a:noFill/>
              <a:ln w="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CC0000"/>
                  </a:buClr>
                  <a:buSzPct val="120000"/>
                  <a:buFont typeface="Wingdings" panose="05000000000000000000" pitchFamily="2" charset="2"/>
                  <a:buChar char="F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33CC33"/>
                  </a:buClr>
                  <a:buFont typeface="Wingdings" panose="05000000000000000000" pitchFamily="2" charset="2"/>
                  <a:buChar char="Ø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l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3pPr>
                <a:lvl4pPr marL="1600200" indent="-228600">
                  <a:spcBef>
                    <a:spcPct val="20000"/>
                  </a:spcBef>
                  <a:buSzPct val="90000"/>
                  <a:buFont typeface="Wingdings" panose="05000000000000000000" pitchFamily="2" charset="2"/>
                  <a:buChar char="p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spcBef>
                    <a:spcPct val="20000"/>
                  </a:spcBef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en-US" sz="1800"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19274" name="Rectangle 1458"/>
            <p:cNvSpPr>
              <a:spLocks noChangeArrowheads="1"/>
            </p:cNvSpPr>
            <p:nvPr/>
          </p:nvSpPr>
          <p:spPr bwMode="auto">
            <a:xfrm>
              <a:off x="3626" y="2501"/>
              <a:ext cx="34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CC0000"/>
                </a:buClr>
                <a:buSzPct val="120000"/>
                <a:buFont typeface="Wingdings" panose="05000000000000000000" pitchFamily="2" charset="2"/>
                <a:buChar char="F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3CC33"/>
                </a:buClr>
                <a:buFont typeface="Wingdings" panose="05000000000000000000" pitchFamily="2" charset="2"/>
                <a:buChar char="Ø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spcBef>
                  <a:spcPct val="20000"/>
                </a:spcBef>
                <a:buSzPct val="90000"/>
                <a:buFont typeface="Wingdings" panose="05000000000000000000" pitchFamily="2" charset="2"/>
                <a:buChar char="p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zh-CN" altLang="zh-CN" sz="70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T</a:t>
              </a:r>
              <a:endParaRPr lang="zh-CN" altLang="zh-CN" sz="1800">
                <a:ea typeface="宋体" panose="02010600030101010101" pitchFamily="2" charset="-122"/>
              </a:endParaRPr>
            </a:p>
          </p:txBody>
        </p:sp>
        <p:sp>
          <p:nvSpPr>
            <p:cNvPr id="19275" name="Rectangle 1459"/>
            <p:cNvSpPr>
              <a:spLocks noChangeArrowheads="1"/>
            </p:cNvSpPr>
            <p:nvPr/>
          </p:nvSpPr>
          <p:spPr bwMode="auto">
            <a:xfrm>
              <a:off x="3664" y="2501"/>
              <a:ext cx="14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CC0000"/>
                </a:buClr>
                <a:buSzPct val="120000"/>
                <a:buFont typeface="Wingdings" panose="05000000000000000000" pitchFamily="2" charset="2"/>
                <a:buChar char="F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3CC33"/>
                </a:buClr>
                <a:buFont typeface="Wingdings" panose="05000000000000000000" pitchFamily="2" charset="2"/>
                <a:buChar char="Ø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spcBef>
                  <a:spcPct val="20000"/>
                </a:spcBef>
                <a:buSzPct val="90000"/>
                <a:buFont typeface="Wingdings" panose="05000000000000000000" pitchFamily="2" charset="2"/>
                <a:buChar char="p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zh-CN" altLang="zh-CN" sz="70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 </a:t>
              </a:r>
              <a:endParaRPr lang="zh-CN" altLang="zh-CN" sz="1800">
                <a:ea typeface="宋体" panose="02010600030101010101" pitchFamily="2" charset="-122"/>
              </a:endParaRPr>
            </a:p>
          </p:txBody>
        </p:sp>
        <p:sp>
          <p:nvSpPr>
            <p:cNvPr id="19276" name="Freeform 1460"/>
            <p:cNvSpPr>
              <a:spLocks noEditPoints="1"/>
            </p:cNvSpPr>
            <p:nvPr/>
          </p:nvSpPr>
          <p:spPr bwMode="auto">
            <a:xfrm>
              <a:off x="3662" y="2527"/>
              <a:ext cx="47" cy="3"/>
            </a:xfrm>
            <a:custGeom>
              <a:avLst/>
              <a:gdLst>
                <a:gd name="T0" fmla="*/ 0 w 434"/>
                <a:gd name="T1" fmla="*/ 0 h 33"/>
                <a:gd name="T2" fmla="*/ 0 w 434"/>
                <a:gd name="T3" fmla="*/ 0 h 33"/>
                <a:gd name="T4" fmla="*/ 0 w 434"/>
                <a:gd name="T5" fmla="*/ 0 h 33"/>
                <a:gd name="T6" fmla="*/ 0 w 434"/>
                <a:gd name="T7" fmla="*/ 0 h 33"/>
                <a:gd name="T8" fmla="*/ 0 w 434"/>
                <a:gd name="T9" fmla="*/ 0 h 33"/>
                <a:gd name="T10" fmla="*/ 0 w 434"/>
                <a:gd name="T11" fmla="*/ 0 h 33"/>
                <a:gd name="T12" fmla="*/ 0 w 434"/>
                <a:gd name="T13" fmla="*/ 0 h 33"/>
                <a:gd name="T14" fmla="*/ 1 w 434"/>
                <a:gd name="T15" fmla="*/ 0 h 33"/>
                <a:gd name="T16" fmla="*/ 1 w 434"/>
                <a:gd name="T17" fmla="*/ 0 h 33"/>
                <a:gd name="T18" fmla="*/ 1 w 434"/>
                <a:gd name="T19" fmla="*/ 0 h 33"/>
                <a:gd name="T20" fmla="*/ 1 w 434"/>
                <a:gd name="T21" fmla="*/ 0 h 33"/>
                <a:gd name="T22" fmla="*/ 1 w 434"/>
                <a:gd name="T23" fmla="*/ 0 h 33"/>
                <a:gd name="T24" fmla="*/ 1 w 434"/>
                <a:gd name="T25" fmla="*/ 0 h 33"/>
                <a:gd name="T26" fmla="*/ 1 w 434"/>
                <a:gd name="T27" fmla="*/ 0 h 33"/>
                <a:gd name="T28" fmla="*/ 2 w 434"/>
                <a:gd name="T29" fmla="*/ 0 h 33"/>
                <a:gd name="T30" fmla="*/ 2 w 434"/>
                <a:gd name="T31" fmla="*/ 0 h 33"/>
                <a:gd name="T32" fmla="*/ 2 w 434"/>
                <a:gd name="T33" fmla="*/ 0 h 33"/>
                <a:gd name="T34" fmla="*/ 2 w 434"/>
                <a:gd name="T35" fmla="*/ 0 h 33"/>
                <a:gd name="T36" fmla="*/ 2 w 434"/>
                <a:gd name="T37" fmla="*/ 0 h 33"/>
                <a:gd name="T38" fmla="*/ 2 w 434"/>
                <a:gd name="T39" fmla="*/ 0 h 33"/>
                <a:gd name="T40" fmla="*/ 2 w 434"/>
                <a:gd name="T41" fmla="*/ 0 h 33"/>
                <a:gd name="T42" fmla="*/ 3 w 434"/>
                <a:gd name="T43" fmla="*/ 0 h 33"/>
                <a:gd name="T44" fmla="*/ 3 w 434"/>
                <a:gd name="T45" fmla="*/ 0 h 33"/>
                <a:gd name="T46" fmla="*/ 3 w 434"/>
                <a:gd name="T47" fmla="*/ 0 h 33"/>
                <a:gd name="T48" fmla="*/ 3 w 434"/>
                <a:gd name="T49" fmla="*/ 0 h 33"/>
                <a:gd name="T50" fmla="*/ 3 w 434"/>
                <a:gd name="T51" fmla="*/ 0 h 33"/>
                <a:gd name="T52" fmla="*/ 2 w 434"/>
                <a:gd name="T53" fmla="*/ 0 h 33"/>
                <a:gd name="T54" fmla="*/ 3 w 434"/>
                <a:gd name="T55" fmla="*/ 0 h 33"/>
                <a:gd name="T56" fmla="*/ 3 w 434"/>
                <a:gd name="T57" fmla="*/ 0 h 33"/>
                <a:gd name="T58" fmla="*/ 3 w 434"/>
                <a:gd name="T59" fmla="*/ 0 h 33"/>
                <a:gd name="T60" fmla="*/ 4 w 434"/>
                <a:gd name="T61" fmla="*/ 0 h 33"/>
                <a:gd name="T62" fmla="*/ 3 w 434"/>
                <a:gd name="T63" fmla="*/ 0 h 33"/>
                <a:gd name="T64" fmla="*/ 3 w 434"/>
                <a:gd name="T65" fmla="*/ 0 h 33"/>
                <a:gd name="T66" fmla="*/ 3 w 434"/>
                <a:gd name="T67" fmla="*/ 0 h 33"/>
                <a:gd name="T68" fmla="*/ 3 w 434"/>
                <a:gd name="T69" fmla="*/ 0 h 33"/>
                <a:gd name="T70" fmla="*/ 4 w 434"/>
                <a:gd name="T71" fmla="*/ 0 h 33"/>
                <a:gd name="T72" fmla="*/ 4 w 434"/>
                <a:gd name="T73" fmla="*/ 0 h 33"/>
                <a:gd name="T74" fmla="*/ 4 w 434"/>
                <a:gd name="T75" fmla="*/ 0 h 33"/>
                <a:gd name="T76" fmla="*/ 4 w 434"/>
                <a:gd name="T77" fmla="*/ 0 h 33"/>
                <a:gd name="T78" fmla="*/ 4 w 434"/>
                <a:gd name="T79" fmla="*/ 0 h 33"/>
                <a:gd name="T80" fmla="*/ 4 w 434"/>
                <a:gd name="T81" fmla="*/ 0 h 33"/>
                <a:gd name="T82" fmla="*/ 4 w 434"/>
                <a:gd name="T83" fmla="*/ 0 h 33"/>
                <a:gd name="T84" fmla="*/ 5 w 434"/>
                <a:gd name="T85" fmla="*/ 0 h 33"/>
                <a:gd name="T86" fmla="*/ 5 w 434"/>
                <a:gd name="T87" fmla="*/ 0 h 33"/>
                <a:gd name="T88" fmla="*/ 5 w 434"/>
                <a:gd name="T89" fmla="*/ 0 h 33"/>
                <a:gd name="T90" fmla="*/ 5 w 434"/>
                <a:gd name="T91" fmla="*/ 0 h 33"/>
                <a:gd name="T92" fmla="*/ 5 w 434"/>
                <a:gd name="T93" fmla="*/ 0 h 33"/>
                <a:gd name="T94" fmla="*/ 5 w 434"/>
                <a:gd name="T95" fmla="*/ 0 h 33"/>
                <a:gd name="T96" fmla="*/ 5 w 434"/>
                <a:gd name="T97" fmla="*/ 0 h 3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434" h="33">
                  <a:moveTo>
                    <a:pt x="17" y="0"/>
                  </a:moveTo>
                  <a:lnTo>
                    <a:pt x="17" y="0"/>
                  </a:lnTo>
                  <a:cubicBezTo>
                    <a:pt x="26" y="0"/>
                    <a:pt x="34" y="7"/>
                    <a:pt x="34" y="16"/>
                  </a:cubicBezTo>
                  <a:cubicBezTo>
                    <a:pt x="34" y="26"/>
                    <a:pt x="26" y="33"/>
                    <a:pt x="17" y="33"/>
                  </a:cubicBezTo>
                  <a:cubicBezTo>
                    <a:pt x="8" y="33"/>
                    <a:pt x="0" y="26"/>
                    <a:pt x="0" y="16"/>
                  </a:cubicBezTo>
                  <a:cubicBezTo>
                    <a:pt x="0" y="7"/>
                    <a:pt x="8" y="0"/>
                    <a:pt x="17" y="0"/>
                  </a:cubicBezTo>
                  <a:close/>
                  <a:moveTo>
                    <a:pt x="84" y="0"/>
                  </a:moveTo>
                  <a:lnTo>
                    <a:pt x="84" y="0"/>
                  </a:lnTo>
                  <a:cubicBezTo>
                    <a:pt x="93" y="0"/>
                    <a:pt x="101" y="7"/>
                    <a:pt x="101" y="16"/>
                  </a:cubicBezTo>
                  <a:cubicBezTo>
                    <a:pt x="101" y="26"/>
                    <a:pt x="93" y="33"/>
                    <a:pt x="84" y="33"/>
                  </a:cubicBezTo>
                  <a:cubicBezTo>
                    <a:pt x="75" y="33"/>
                    <a:pt x="67" y="26"/>
                    <a:pt x="67" y="16"/>
                  </a:cubicBezTo>
                  <a:cubicBezTo>
                    <a:pt x="67" y="7"/>
                    <a:pt x="75" y="0"/>
                    <a:pt x="84" y="0"/>
                  </a:cubicBezTo>
                  <a:close/>
                  <a:moveTo>
                    <a:pt x="151" y="0"/>
                  </a:moveTo>
                  <a:lnTo>
                    <a:pt x="151" y="0"/>
                  </a:lnTo>
                  <a:cubicBezTo>
                    <a:pt x="160" y="0"/>
                    <a:pt x="167" y="7"/>
                    <a:pt x="167" y="16"/>
                  </a:cubicBezTo>
                  <a:cubicBezTo>
                    <a:pt x="167" y="26"/>
                    <a:pt x="160" y="33"/>
                    <a:pt x="151" y="33"/>
                  </a:cubicBezTo>
                  <a:cubicBezTo>
                    <a:pt x="141" y="33"/>
                    <a:pt x="134" y="26"/>
                    <a:pt x="134" y="16"/>
                  </a:cubicBezTo>
                  <a:cubicBezTo>
                    <a:pt x="134" y="7"/>
                    <a:pt x="141" y="0"/>
                    <a:pt x="151" y="0"/>
                  </a:cubicBezTo>
                  <a:close/>
                  <a:moveTo>
                    <a:pt x="217" y="0"/>
                  </a:moveTo>
                  <a:lnTo>
                    <a:pt x="217" y="0"/>
                  </a:lnTo>
                  <a:cubicBezTo>
                    <a:pt x="226" y="0"/>
                    <a:pt x="234" y="7"/>
                    <a:pt x="234" y="16"/>
                  </a:cubicBezTo>
                  <a:cubicBezTo>
                    <a:pt x="234" y="26"/>
                    <a:pt x="226" y="33"/>
                    <a:pt x="217" y="33"/>
                  </a:cubicBezTo>
                  <a:cubicBezTo>
                    <a:pt x="208" y="33"/>
                    <a:pt x="201" y="26"/>
                    <a:pt x="201" y="16"/>
                  </a:cubicBezTo>
                  <a:cubicBezTo>
                    <a:pt x="201" y="7"/>
                    <a:pt x="208" y="0"/>
                    <a:pt x="217" y="0"/>
                  </a:cubicBezTo>
                  <a:close/>
                  <a:moveTo>
                    <a:pt x="284" y="0"/>
                  </a:moveTo>
                  <a:lnTo>
                    <a:pt x="284" y="0"/>
                  </a:lnTo>
                  <a:cubicBezTo>
                    <a:pt x="293" y="0"/>
                    <a:pt x="301" y="7"/>
                    <a:pt x="301" y="16"/>
                  </a:cubicBezTo>
                  <a:cubicBezTo>
                    <a:pt x="301" y="26"/>
                    <a:pt x="293" y="33"/>
                    <a:pt x="284" y="33"/>
                  </a:cubicBezTo>
                  <a:cubicBezTo>
                    <a:pt x="275" y="33"/>
                    <a:pt x="267" y="26"/>
                    <a:pt x="267" y="16"/>
                  </a:cubicBezTo>
                  <a:cubicBezTo>
                    <a:pt x="267" y="7"/>
                    <a:pt x="275" y="0"/>
                    <a:pt x="284" y="0"/>
                  </a:cubicBezTo>
                  <a:close/>
                  <a:moveTo>
                    <a:pt x="351" y="0"/>
                  </a:moveTo>
                  <a:lnTo>
                    <a:pt x="351" y="0"/>
                  </a:lnTo>
                  <a:cubicBezTo>
                    <a:pt x="360" y="0"/>
                    <a:pt x="367" y="7"/>
                    <a:pt x="367" y="16"/>
                  </a:cubicBezTo>
                  <a:cubicBezTo>
                    <a:pt x="367" y="26"/>
                    <a:pt x="360" y="33"/>
                    <a:pt x="351" y="33"/>
                  </a:cubicBezTo>
                  <a:cubicBezTo>
                    <a:pt x="341" y="33"/>
                    <a:pt x="334" y="26"/>
                    <a:pt x="334" y="16"/>
                  </a:cubicBezTo>
                  <a:cubicBezTo>
                    <a:pt x="334" y="7"/>
                    <a:pt x="341" y="0"/>
                    <a:pt x="351" y="0"/>
                  </a:cubicBezTo>
                  <a:close/>
                  <a:moveTo>
                    <a:pt x="417" y="0"/>
                  </a:moveTo>
                  <a:lnTo>
                    <a:pt x="417" y="0"/>
                  </a:lnTo>
                  <a:cubicBezTo>
                    <a:pt x="427" y="0"/>
                    <a:pt x="434" y="7"/>
                    <a:pt x="434" y="16"/>
                  </a:cubicBezTo>
                  <a:cubicBezTo>
                    <a:pt x="434" y="26"/>
                    <a:pt x="427" y="33"/>
                    <a:pt x="417" y="33"/>
                  </a:cubicBezTo>
                  <a:cubicBezTo>
                    <a:pt x="408" y="33"/>
                    <a:pt x="401" y="26"/>
                    <a:pt x="401" y="16"/>
                  </a:cubicBezTo>
                  <a:cubicBezTo>
                    <a:pt x="401" y="7"/>
                    <a:pt x="408" y="0"/>
                    <a:pt x="417" y="0"/>
                  </a:cubicBezTo>
                  <a:close/>
                </a:path>
              </a:pathLst>
            </a:custGeom>
            <a:solidFill>
              <a:srgbClr val="000000"/>
            </a:solidFill>
            <a:ln w="1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277" name="Freeform 1461"/>
            <p:cNvSpPr>
              <a:spLocks noEditPoints="1"/>
            </p:cNvSpPr>
            <p:nvPr/>
          </p:nvSpPr>
          <p:spPr bwMode="auto">
            <a:xfrm>
              <a:off x="3636" y="2425"/>
              <a:ext cx="4" cy="78"/>
            </a:xfrm>
            <a:custGeom>
              <a:avLst/>
              <a:gdLst>
                <a:gd name="T0" fmla="*/ 0 w 33"/>
                <a:gd name="T1" fmla="*/ 7 h 833"/>
                <a:gd name="T2" fmla="*/ 0 w 33"/>
                <a:gd name="T3" fmla="*/ 7 h 833"/>
                <a:gd name="T4" fmla="*/ 0 w 33"/>
                <a:gd name="T5" fmla="*/ 7 h 833"/>
                <a:gd name="T6" fmla="*/ 0 w 33"/>
                <a:gd name="T7" fmla="*/ 7 h 833"/>
                <a:gd name="T8" fmla="*/ 0 w 33"/>
                <a:gd name="T9" fmla="*/ 6 h 833"/>
                <a:gd name="T10" fmla="*/ 0 w 33"/>
                <a:gd name="T11" fmla="*/ 7 h 833"/>
                <a:gd name="T12" fmla="*/ 0 w 33"/>
                <a:gd name="T13" fmla="*/ 7 h 833"/>
                <a:gd name="T14" fmla="*/ 0 w 33"/>
                <a:gd name="T15" fmla="*/ 6 h 833"/>
                <a:gd name="T16" fmla="*/ 0 w 33"/>
                <a:gd name="T17" fmla="*/ 6 h 833"/>
                <a:gd name="T18" fmla="*/ 0 w 33"/>
                <a:gd name="T19" fmla="*/ 6 h 833"/>
                <a:gd name="T20" fmla="*/ 0 w 33"/>
                <a:gd name="T21" fmla="*/ 5 h 833"/>
                <a:gd name="T22" fmla="*/ 0 w 33"/>
                <a:gd name="T23" fmla="*/ 5 h 833"/>
                <a:gd name="T24" fmla="*/ 0 w 33"/>
                <a:gd name="T25" fmla="*/ 5 h 833"/>
                <a:gd name="T26" fmla="*/ 0 w 33"/>
                <a:gd name="T27" fmla="*/ 5 h 833"/>
                <a:gd name="T28" fmla="*/ 0 w 33"/>
                <a:gd name="T29" fmla="*/ 5 h 833"/>
                <a:gd name="T30" fmla="*/ 0 w 33"/>
                <a:gd name="T31" fmla="*/ 5 h 833"/>
                <a:gd name="T32" fmla="*/ 0 w 33"/>
                <a:gd name="T33" fmla="*/ 5 h 833"/>
                <a:gd name="T34" fmla="*/ 0 w 33"/>
                <a:gd name="T35" fmla="*/ 4 h 833"/>
                <a:gd name="T36" fmla="*/ 0 w 33"/>
                <a:gd name="T37" fmla="*/ 4 h 833"/>
                <a:gd name="T38" fmla="*/ 0 w 33"/>
                <a:gd name="T39" fmla="*/ 4 h 833"/>
                <a:gd name="T40" fmla="*/ 0 w 33"/>
                <a:gd name="T41" fmla="*/ 4 h 833"/>
                <a:gd name="T42" fmla="*/ 0 w 33"/>
                <a:gd name="T43" fmla="*/ 4 h 833"/>
                <a:gd name="T44" fmla="*/ 0 w 33"/>
                <a:gd name="T45" fmla="*/ 4 h 833"/>
                <a:gd name="T46" fmla="*/ 0 w 33"/>
                <a:gd name="T47" fmla="*/ 4 h 833"/>
                <a:gd name="T48" fmla="*/ 0 w 33"/>
                <a:gd name="T49" fmla="*/ 3 h 833"/>
                <a:gd name="T50" fmla="*/ 0 w 33"/>
                <a:gd name="T51" fmla="*/ 3 h 833"/>
                <a:gd name="T52" fmla="*/ 0 w 33"/>
                <a:gd name="T53" fmla="*/ 3 h 833"/>
                <a:gd name="T54" fmla="*/ 0 w 33"/>
                <a:gd name="T55" fmla="*/ 3 h 833"/>
                <a:gd name="T56" fmla="*/ 0 w 33"/>
                <a:gd name="T57" fmla="*/ 2 h 833"/>
                <a:gd name="T58" fmla="*/ 0 w 33"/>
                <a:gd name="T59" fmla="*/ 2 h 833"/>
                <a:gd name="T60" fmla="*/ 0 w 33"/>
                <a:gd name="T61" fmla="*/ 3 h 833"/>
                <a:gd name="T62" fmla="*/ 0 w 33"/>
                <a:gd name="T63" fmla="*/ 2 h 833"/>
                <a:gd name="T64" fmla="*/ 0 w 33"/>
                <a:gd name="T65" fmla="*/ 2 h 833"/>
                <a:gd name="T66" fmla="*/ 0 w 33"/>
                <a:gd name="T67" fmla="*/ 2 h 833"/>
                <a:gd name="T68" fmla="*/ 0 w 33"/>
                <a:gd name="T69" fmla="*/ 2 h 833"/>
                <a:gd name="T70" fmla="*/ 0 w 33"/>
                <a:gd name="T71" fmla="*/ 1 h 833"/>
                <a:gd name="T72" fmla="*/ 0 w 33"/>
                <a:gd name="T73" fmla="*/ 1 h 833"/>
                <a:gd name="T74" fmla="*/ 0 w 33"/>
                <a:gd name="T75" fmla="*/ 1 h 833"/>
                <a:gd name="T76" fmla="*/ 0 w 33"/>
                <a:gd name="T77" fmla="*/ 1 h 833"/>
                <a:gd name="T78" fmla="*/ 0 w 33"/>
                <a:gd name="T79" fmla="*/ 1 h 833"/>
                <a:gd name="T80" fmla="*/ 0 w 33"/>
                <a:gd name="T81" fmla="*/ 1 h 833"/>
                <a:gd name="T82" fmla="*/ 0 w 33"/>
                <a:gd name="T83" fmla="*/ 1 h 833"/>
                <a:gd name="T84" fmla="*/ 0 w 33"/>
                <a:gd name="T85" fmla="*/ 0 h 833"/>
                <a:gd name="T86" fmla="*/ 0 w 33"/>
                <a:gd name="T87" fmla="*/ 0 h 833"/>
                <a:gd name="T88" fmla="*/ 0 w 33"/>
                <a:gd name="T89" fmla="*/ 0 h 83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33" h="833">
                  <a:moveTo>
                    <a:pt x="0" y="817"/>
                  </a:moveTo>
                  <a:lnTo>
                    <a:pt x="0" y="817"/>
                  </a:lnTo>
                  <a:cubicBezTo>
                    <a:pt x="0" y="808"/>
                    <a:pt x="7" y="800"/>
                    <a:pt x="16" y="800"/>
                  </a:cubicBezTo>
                  <a:cubicBezTo>
                    <a:pt x="26" y="800"/>
                    <a:pt x="33" y="808"/>
                    <a:pt x="33" y="817"/>
                  </a:cubicBezTo>
                  <a:cubicBezTo>
                    <a:pt x="33" y="826"/>
                    <a:pt x="26" y="833"/>
                    <a:pt x="16" y="833"/>
                  </a:cubicBezTo>
                  <a:cubicBezTo>
                    <a:pt x="7" y="833"/>
                    <a:pt x="0" y="826"/>
                    <a:pt x="0" y="817"/>
                  </a:cubicBezTo>
                  <a:close/>
                  <a:moveTo>
                    <a:pt x="0" y="750"/>
                  </a:moveTo>
                  <a:lnTo>
                    <a:pt x="0" y="750"/>
                  </a:lnTo>
                  <a:cubicBezTo>
                    <a:pt x="0" y="741"/>
                    <a:pt x="7" y="733"/>
                    <a:pt x="16" y="733"/>
                  </a:cubicBezTo>
                  <a:cubicBezTo>
                    <a:pt x="26" y="733"/>
                    <a:pt x="33" y="741"/>
                    <a:pt x="33" y="750"/>
                  </a:cubicBezTo>
                  <a:cubicBezTo>
                    <a:pt x="33" y="759"/>
                    <a:pt x="26" y="767"/>
                    <a:pt x="16" y="767"/>
                  </a:cubicBezTo>
                  <a:cubicBezTo>
                    <a:pt x="7" y="767"/>
                    <a:pt x="0" y="759"/>
                    <a:pt x="0" y="750"/>
                  </a:cubicBezTo>
                  <a:close/>
                  <a:moveTo>
                    <a:pt x="0" y="683"/>
                  </a:moveTo>
                  <a:lnTo>
                    <a:pt x="0" y="683"/>
                  </a:lnTo>
                  <a:cubicBezTo>
                    <a:pt x="0" y="674"/>
                    <a:pt x="7" y="667"/>
                    <a:pt x="16" y="667"/>
                  </a:cubicBezTo>
                  <a:cubicBezTo>
                    <a:pt x="26" y="667"/>
                    <a:pt x="33" y="674"/>
                    <a:pt x="33" y="683"/>
                  </a:cubicBezTo>
                  <a:cubicBezTo>
                    <a:pt x="33" y="693"/>
                    <a:pt x="26" y="700"/>
                    <a:pt x="16" y="700"/>
                  </a:cubicBezTo>
                  <a:cubicBezTo>
                    <a:pt x="7" y="700"/>
                    <a:pt x="0" y="693"/>
                    <a:pt x="0" y="683"/>
                  </a:cubicBezTo>
                  <a:close/>
                  <a:moveTo>
                    <a:pt x="0" y="617"/>
                  </a:moveTo>
                  <a:lnTo>
                    <a:pt x="0" y="617"/>
                  </a:lnTo>
                  <a:cubicBezTo>
                    <a:pt x="0" y="607"/>
                    <a:pt x="7" y="600"/>
                    <a:pt x="16" y="600"/>
                  </a:cubicBezTo>
                  <a:cubicBezTo>
                    <a:pt x="26" y="600"/>
                    <a:pt x="33" y="607"/>
                    <a:pt x="33" y="617"/>
                  </a:cubicBezTo>
                  <a:cubicBezTo>
                    <a:pt x="33" y="626"/>
                    <a:pt x="26" y="633"/>
                    <a:pt x="16" y="633"/>
                  </a:cubicBezTo>
                  <a:cubicBezTo>
                    <a:pt x="7" y="633"/>
                    <a:pt x="0" y="626"/>
                    <a:pt x="0" y="617"/>
                  </a:cubicBezTo>
                  <a:close/>
                  <a:moveTo>
                    <a:pt x="0" y="550"/>
                  </a:moveTo>
                  <a:lnTo>
                    <a:pt x="0" y="550"/>
                  </a:lnTo>
                  <a:cubicBezTo>
                    <a:pt x="0" y="541"/>
                    <a:pt x="7" y="533"/>
                    <a:pt x="16" y="533"/>
                  </a:cubicBezTo>
                  <a:cubicBezTo>
                    <a:pt x="26" y="533"/>
                    <a:pt x="33" y="541"/>
                    <a:pt x="33" y="550"/>
                  </a:cubicBezTo>
                  <a:cubicBezTo>
                    <a:pt x="33" y="559"/>
                    <a:pt x="26" y="567"/>
                    <a:pt x="16" y="567"/>
                  </a:cubicBezTo>
                  <a:cubicBezTo>
                    <a:pt x="7" y="567"/>
                    <a:pt x="0" y="559"/>
                    <a:pt x="0" y="550"/>
                  </a:cubicBezTo>
                  <a:close/>
                  <a:moveTo>
                    <a:pt x="0" y="483"/>
                  </a:moveTo>
                  <a:lnTo>
                    <a:pt x="0" y="483"/>
                  </a:lnTo>
                  <a:cubicBezTo>
                    <a:pt x="0" y="474"/>
                    <a:pt x="7" y="467"/>
                    <a:pt x="16" y="467"/>
                  </a:cubicBezTo>
                  <a:cubicBezTo>
                    <a:pt x="26" y="467"/>
                    <a:pt x="33" y="474"/>
                    <a:pt x="33" y="483"/>
                  </a:cubicBezTo>
                  <a:cubicBezTo>
                    <a:pt x="33" y="492"/>
                    <a:pt x="26" y="500"/>
                    <a:pt x="16" y="500"/>
                  </a:cubicBezTo>
                  <a:cubicBezTo>
                    <a:pt x="7" y="500"/>
                    <a:pt x="0" y="492"/>
                    <a:pt x="0" y="483"/>
                  </a:cubicBezTo>
                  <a:close/>
                  <a:moveTo>
                    <a:pt x="0" y="417"/>
                  </a:moveTo>
                  <a:lnTo>
                    <a:pt x="0" y="417"/>
                  </a:lnTo>
                  <a:cubicBezTo>
                    <a:pt x="0" y="407"/>
                    <a:pt x="7" y="400"/>
                    <a:pt x="16" y="400"/>
                  </a:cubicBezTo>
                  <a:cubicBezTo>
                    <a:pt x="26" y="400"/>
                    <a:pt x="33" y="407"/>
                    <a:pt x="33" y="417"/>
                  </a:cubicBezTo>
                  <a:cubicBezTo>
                    <a:pt x="33" y="426"/>
                    <a:pt x="26" y="433"/>
                    <a:pt x="16" y="433"/>
                  </a:cubicBezTo>
                  <a:cubicBezTo>
                    <a:pt x="7" y="433"/>
                    <a:pt x="0" y="426"/>
                    <a:pt x="0" y="417"/>
                  </a:cubicBezTo>
                  <a:close/>
                  <a:moveTo>
                    <a:pt x="0" y="350"/>
                  </a:moveTo>
                  <a:lnTo>
                    <a:pt x="0" y="350"/>
                  </a:lnTo>
                  <a:cubicBezTo>
                    <a:pt x="0" y="341"/>
                    <a:pt x="7" y="333"/>
                    <a:pt x="16" y="333"/>
                  </a:cubicBezTo>
                  <a:cubicBezTo>
                    <a:pt x="26" y="333"/>
                    <a:pt x="33" y="341"/>
                    <a:pt x="33" y="350"/>
                  </a:cubicBezTo>
                  <a:cubicBezTo>
                    <a:pt x="33" y="359"/>
                    <a:pt x="26" y="367"/>
                    <a:pt x="16" y="367"/>
                  </a:cubicBezTo>
                  <a:cubicBezTo>
                    <a:pt x="7" y="367"/>
                    <a:pt x="0" y="359"/>
                    <a:pt x="0" y="350"/>
                  </a:cubicBezTo>
                  <a:close/>
                  <a:moveTo>
                    <a:pt x="0" y="283"/>
                  </a:moveTo>
                  <a:lnTo>
                    <a:pt x="0" y="283"/>
                  </a:lnTo>
                  <a:cubicBezTo>
                    <a:pt x="0" y="274"/>
                    <a:pt x="7" y="266"/>
                    <a:pt x="16" y="266"/>
                  </a:cubicBezTo>
                  <a:cubicBezTo>
                    <a:pt x="26" y="266"/>
                    <a:pt x="33" y="274"/>
                    <a:pt x="33" y="283"/>
                  </a:cubicBezTo>
                  <a:cubicBezTo>
                    <a:pt x="33" y="292"/>
                    <a:pt x="26" y="300"/>
                    <a:pt x="16" y="300"/>
                  </a:cubicBezTo>
                  <a:cubicBezTo>
                    <a:pt x="7" y="300"/>
                    <a:pt x="0" y="292"/>
                    <a:pt x="0" y="283"/>
                  </a:cubicBezTo>
                  <a:close/>
                  <a:moveTo>
                    <a:pt x="0" y="216"/>
                  </a:moveTo>
                  <a:lnTo>
                    <a:pt x="0" y="216"/>
                  </a:lnTo>
                  <a:cubicBezTo>
                    <a:pt x="0" y="207"/>
                    <a:pt x="7" y="200"/>
                    <a:pt x="16" y="200"/>
                  </a:cubicBezTo>
                  <a:cubicBezTo>
                    <a:pt x="26" y="200"/>
                    <a:pt x="33" y="207"/>
                    <a:pt x="33" y="216"/>
                  </a:cubicBezTo>
                  <a:cubicBezTo>
                    <a:pt x="33" y="226"/>
                    <a:pt x="26" y="233"/>
                    <a:pt x="16" y="233"/>
                  </a:cubicBezTo>
                  <a:cubicBezTo>
                    <a:pt x="7" y="233"/>
                    <a:pt x="0" y="226"/>
                    <a:pt x="0" y="216"/>
                  </a:cubicBezTo>
                  <a:close/>
                  <a:moveTo>
                    <a:pt x="0" y="150"/>
                  </a:moveTo>
                  <a:lnTo>
                    <a:pt x="0" y="150"/>
                  </a:lnTo>
                  <a:cubicBezTo>
                    <a:pt x="0" y="141"/>
                    <a:pt x="7" y="133"/>
                    <a:pt x="16" y="133"/>
                  </a:cubicBezTo>
                  <a:cubicBezTo>
                    <a:pt x="26" y="133"/>
                    <a:pt x="33" y="141"/>
                    <a:pt x="33" y="150"/>
                  </a:cubicBezTo>
                  <a:cubicBezTo>
                    <a:pt x="33" y="159"/>
                    <a:pt x="26" y="166"/>
                    <a:pt x="16" y="166"/>
                  </a:cubicBezTo>
                  <a:cubicBezTo>
                    <a:pt x="7" y="166"/>
                    <a:pt x="0" y="159"/>
                    <a:pt x="0" y="150"/>
                  </a:cubicBezTo>
                  <a:close/>
                  <a:moveTo>
                    <a:pt x="0" y="83"/>
                  </a:moveTo>
                  <a:lnTo>
                    <a:pt x="0" y="83"/>
                  </a:lnTo>
                  <a:cubicBezTo>
                    <a:pt x="0" y="74"/>
                    <a:pt x="7" y="66"/>
                    <a:pt x="16" y="66"/>
                  </a:cubicBezTo>
                  <a:cubicBezTo>
                    <a:pt x="26" y="66"/>
                    <a:pt x="33" y="74"/>
                    <a:pt x="33" y="83"/>
                  </a:cubicBezTo>
                  <a:cubicBezTo>
                    <a:pt x="33" y="92"/>
                    <a:pt x="26" y="100"/>
                    <a:pt x="16" y="100"/>
                  </a:cubicBezTo>
                  <a:cubicBezTo>
                    <a:pt x="7" y="100"/>
                    <a:pt x="0" y="92"/>
                    <a:pt x="0" y="83"/>
                  </a:cubicBezTo>
                  <a:close/>
                  <a:moveTo>
                    <a:pt x="0" y="16"/>
                  </a:moveTo>
                  <a:lnTo>
                    <a:pt x="0" y="16"/>
                  </a:lnTo>
                  <a:cubicBezTo>
                    <a:pt x="0" y="7"/>
                    <a:pt x="7" y="0"/>
                    <a:pt x="16" y="0"/>
                  </a:cubicBezTo>
                  <a:cubicBezTo>
                    <a:pt x="26" y="0"/>
                    <a:pt x="33" y="7"/>
                    <a:pt x="33" y="16"/>
                  </a:cubicBezTo>
                  <a:cubicBezTo>
                    <a:pt x="33" y="26"/>
                    <a:pt x="26" y="33"/>
                    <a:pt x="16" y="33"/>
                  </a:cubicBezTo>
                  <a:cubicBezTo>
                    <a:pt x="7" y="33"/>
                    <a:pt x="0" y="26"/>
                    <a:pt x="0" y="16"/>
                  </a:cubicBezTo>
                  <a:close/>
                </a:path>
              </a:pathLst>
            </a:custGeom>
            <a:solidFill>
              <a:srgbClr val="000000"/>
            </a:solidFill>
            <a:ln w="1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278" name="Freeform 1462"/>
            <p:cNvSpPr>
              <a:spLocks noEditPoints="1"/>
            </p:cNvSpPr>
            <p:nvPr/>
          </p:nvSpPr>
          <p:spPr bwMode="auto">
            <a:xfrm>
              <a:off x="3636" y="2422"/>
              <a:ext cx="18" cy="4"/>
            </a:xfrm>
            <a:custGeom>
              <a:avLst/>
              <a:gdLst>
                <a:gd name="T0" fmla="*/ 0 w 167"/>
                <a:gd name="T1" fmla="*/ 0 h 34"/>
                <a:gd name="T2" fmla="*/ 0 w 167"/>
                <a:gd name="T3" fmla="*/ 0 h 34"/>
                <a:gd name="T4" fmla="*/ 0 w 167"/>
                <a:gd name="T5" fmla="*/ 0 h 34"/>
                <a:gd name="T6" fmla="*/ 0 w 167"/>
                <a:gd name="T7" fmla="*/ 0 h 34"/>
                <a:gd name="T8" fmla="*/ 0 w 167"/>
                <a:gd name="T9" fmla="*/ 0 h 34"/>
                <a:gd name="T10" fmla="*/ 0 w 167"/>
                <a:gd name="T11" fmla="*/ 0 h 34"/>
                <a:gd name="T12" fmla="*/ 0 w 167"/>
                <a:gd name="T13" fmla="*/ 0 h 34"/>
                <a:gd name="T14" fmla="*/ 1 w 167"/>
                <a:gd name="T15" fmla="*/ 0 h 34"/>
                <a:gd name="T16" fmla="*/ 1 w 167"/>
                <a:gd name="T17" fmla="*/ 0 h 34"/>
                <a:gd name="T18" fmla="*/ 1 w 167"/>
                <a:gd name="T19" fmla="*/ 0 h 34"/>
                <a:gd name="T20" fmla="*/ 1 w 167"/>
                <a:gd name="T21" fmla="*/ 0 h 34"/>
                <a:gd name="T22" fmla="*/ 1 w 167"/>
                <a:gd name="T23" fmla="*/ 0 h 34"/>
                <a:gd name="T24" fmla="*/ 1 w 167"/>
                <a:gd name="T25" fmla="*/ 0 h 34"/>
                <a:gd name="T26" fmla="*/ 1 w 167"/>
                <a:gd name="T27" fmla="*/ 0 h 34"/>
                <a:gd name="T28" fmla="*/ 2 w 167"/>
                <a:gd name="T29" fmla="*/ 0 h 34"/>
                <a:gd name="T30" fmla="*/ 2 w 167"/>
                <a:gd name="T31" fmla="*/ 0 h 34"/>
                <a:gd name="T32" fmla="*/ 2 w 167"/>
                <a:gd name="T33" fmla="*/ 0 h 34"/>
                <a:gd name="T34" fmla="*/ 2 w 167"/>
                <a:gd name="T35" fmla="*/ 0 h 34"/>
                <a:gd name="T36" fmla="*/ 2 w 167"/>
                <a:gd name="T37" fmla="*/ 0 h 34"/>
                <a:gd name="T38" fmla="*/ 2 w 167"/>
                <a:gd name="T39" fmla="*/ 0 h 34"/>
                <a:gd name="T40" fmla="*/ 2 w 167"/>
                <a:gd name="T41" fmla="*/ 0 h 3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67" h="34">
                  <a:moveTo>
                    <a:pt x="16" y="0"/>
                  </a:moveTo>
                  <a:lnTo>
                    <a:pt x="17" y="0"/>
                  </a:ln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4"/>
                    <a:pt x="17" y="34"/>
                  </a:cubicBezTo>
                  <a:lnTo>
                    <a:pt x="16" y="34"/>
                  </a:lnTo>
                  <a:cubicBezTo>
                    <a:pt x="7" y="34"/>
                    <a:pt x="0" y="26"/>
                    <a:pt x="0" y="17"/>
                  </a:cubicBezTo>
                  <a:cubicBezTo>
                    <a:pt x="0" y="8"/>
                    <a:pt x="7" y="0"/>
                    <a:pt x="16" y="0"/>
                  </a:cubicBezTo>
                  <a:close/>
                  <a:moveTo>
                    <a:pt x="83" y="0"/>
                  </a:moveTo>
                  <a:lnTo>
                    <a:pt x="83" y="0"/>
                  </a:lnTo>
                  <a:cubicBezTo>
                    <a:pt x="92" y="0"/>
                    <a:pt x="100" y="8"/>
                    <a:pt x="100" y="17"/>
                  </a:cubicBezTo>
                  <a:cubicBezTo>
                    <a:pt x="100" y="26"/>
                    <a:pt x="92" y="34"/>
                    <a:pt x="83" y="34"/>
                  </a:cubicBezTo>
                  <a:cubicBezTo>
                    <a:pt x="74" y="34"/>
                    <a:pt x="67" y="26"/>
                    <a:pt x="67" y="17"/>
                  </a:cubicBezTo>
                  <a:cubicBezTo>
                    <a:pt x="67" y="8"/>
                    <a:pt x="74" y="0"/>
                    <a:pt x="83" y="0"/>
                  </a:cubicBezTo>
                  <a:close/>
                  <a:moveTo>
                    <a:pt x="150" y="0"/>
                  </a:moveTo>
                  <a:lnTo>
                    <a:pt x="150" y="0"/>
                  </a:lnTo>
                  <a:cubicBezTo>
                    <a:pt x="159" y="0"/>
                    <a:pt x="167" y="8"/>
                    <a:pt x="167" y="17"/>
                  </a:cubicBezTo>
                  <a:cubicBezTo>
                    <a:pt x="167" y="26"/>
                    <a:pt x="159" y="34"/>
                    <a:pt x="150" y="34"/>
                  </a:cubicBezTo>
                  <a:cubicBezTo>
                    <a:pt x="141" y="34"/>
                    <a:pt x="133" y="26"/>
                    <a:pt x="133" y="17"/>
                  </a:cubicBezTo>
                  <a:cubicBezTo>
                    <a:pt x="133" y="8"/>
                    <a:pt x="141" y="0"/>
                    <a:pt x="150" y="0"/>
                  </a:cubicBezTo>
                  <a:close/>
                </a:path>
              </a:pathLst>
            </a:custGeom>
            <a:solidFill>
              <a:srgbClr val="000000"/>
            </a:solidFill>
            <a:ln w="1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279" name="Freeform 1463"/>
            <p:cNvSpPr>
              <a:spLocks noEditPoints="1"/>
            </p:cNvSpPr>
            <p:nvPr/>
          </p:nvSpPr>
          <p:spPr bwMode="auto">
            <a:xfrm>
              <a:off x="3764" y="2356"/>
              <a:ext cx="3" cy="166"/>
            </a:xfrm>
            <a:custGeom>
              <a:avLst/>
              <a:gdLst>
                <a:gd name="T0" fmla="*/ 0 w 34"/>
                <a:gd name="T1" fmla="*/ 15 h 1767"/>
                <a:gd name="T2" fmla="*/ 0 w 34"/>
                <a:gd name="T3" fmla="*/ 16 h 1767"/>
                <a:gd name="T4" fmla="*/ 0 w 34"/>
                <a:gd name="T5" fmla="*/ 15 h 1767"/>
                <a:gd name="T6" fmla="*/ 0 w 34"/>
                <a:gd name="T7" fmla="*/ 15 h 1767"/>
                <a:gd name="T8" fmla="*/ 0 w 34"/>
                <a:gd name="T9" fmla="*/ 14 h 1767"/>
                <a:gd name="T10" fmla="*/ 0 w 34"/>
                <a:gd name="T11" fmla="*/ 14 h 1767"/>
                <a:gd name="T12" fmla="*/ 0 w 34"/>
                <a:gd name="T13" fmla="*/ 14 h 1767"/>
                <a:gd name="T14" fmla="*/ 0 w 34"/>
                <a:gd name="T15" fmla="*/ 14 h 1767"/>
                <a:gd name="T16" fmla="*/ 0 w 34"/>
                <a:gd name="T17" fmla="*/ 14 h 1767"/>
                <a:gd name="T18" fmla="*/ 0 w 34"/>
                <a:gd name="T19" fmla="*/ 13 h 1767"/>
                <a:gd name="T20" fmla="*/ 0 w 34"/>
                <a:gd name="T21" fmla="*/ 13 h 1767"/>
                <a:gd name="T22" fmla="*/ 0 w 34"/>
                <a:gd name="T23" fmla="*/ 12 h 1767"/>
                <a:gd name="T24" fmla="*/ 0 w 34"/>
                <a:gd name="T25" fmla="*/ 12 h 1767"/>
                <a:gd name="T26" fmla="*/ 0 w 34"/>
                <a:gd name="T27" fmla="*/ 12 h 1767"/>
                <a:gd name="T28" fmla="*/ 0 w 34"/>
                <a:gd name="T29" fmla="*/ 12 h 1767"/>
                <a:gd name="T30" fmla="*/ 0 w 34"/>
                <a:gd name="T31" fmla="*/ 12 h 1767"/>
                <a:gd name="T32" fmla="*/ 0 w 34"/>
                <a:gd name="T33" fmla="*/ 11 h 1767"/>
                <a:gd name="T34" fmla="*/ 0 w 34"/>
                <a:gd name="T35" fmla="*/ 11 h 1767"/>
                <a:gd name="T36" fmla="*/ 0 w 34"/>
                <a:gd name="T37" fmla="*/ 11 h 1767"/>
                <a:gd name="T38" fmla="*/ 0 w 34"/>
                <a:gd name="T39" fmla="*/ 11 h 1767"/>
                <a:gd name="T40" fmla="*/ 0 w 34"/>
                <a:gd name="T41" fmla="*/ 11 h 1767"/>
                <a:gd name="T42" fmla="*/ 0 w 34"/>
                <a:gd name="T43" fmla="*/ 10 h 1767"/>
                <a:gd name="T44" fmla="*/ 0 w 34"/>
                <a:gd name="T45" fmla="*/ 10 h 1767"/>
                <a:gd name="T46" fmla="*/ 0 w 34"/>
                <a:gd name="T47" fmla="*/ 10 h 1767"/>
                <a:gd name="T48" fmla="*/ 0 w 34"/>
                <a:gd name="T49" fmla="*/ 10 h 1767"/>
                <a:gd name="T50" fmla="*/ 0 w 34"/>
                <a:gd name="T51" fmla="*/ 9 h 1767"/>
                <a:gd name="T52" fmla="*/ 0 w 34"/>
                <a:gd name="T53" fmla="*/ 9 h 1767"/>
                <a:gd name="T54" fmla="*/ 0 w 34"/>
                <a:gd name="T55" fmla="*/ 9 h 1767"/>
                <a:gd name="T56" fmla="*/ 0 w 34"/>
                <a:gd name="T57" fmla="*/ 8 h 1767"/>
                <a:gd name="T58" fmla="*/ 0 w 34"/>
                <a:gd name="T59" fmla="*/ 9 h 1767"/>
                <a:gd name="T60" fmla="*/ 0 w 34"/>
                <a:gd name="T61" fmla="*/ 8 h 1767"/>
                <a:gd name="T62" fmla="*/ 0 w 34"/>
                <a:gd name="T63" fmla="*/ 8 h 1767"/>
                <a:gd name="T64" fmla="*/ 0 w 34"/>
                <a:gd name="T65" fmla="*/ 7 h 1767"/>
                <a:gd name="T66" fmla="*/ 0 w 34"/>
                <a:gd name="T67" fmla="*/ 7 h 1767"/>
                <a:gd name="T68" fmla="*/ 0 w 34"/>
                <a:gd name="T69" fmla="*/ 7 h 1767"/>
                <a:gd name="T70" fmla="*/ 0 w 34"/>
                <a:gd name="T71" fmla="*/ 6 h 1767"/>
                <a:gd name="T72" fmla="*/ 0 w 34"/>
                <a:gd name="T73" fmla="*/ 7 h 1767"/>
                <a:gd name="T74" fmla="*/ 0 w 34"/>
                <a:gd name="T75" fmla="*/ 6 h 1767"/>
                <a:gd name="T76" fmla="*/ 0 w 34"/>
                <a:gd name="T77" fmla="*/ 6 h 1767"/>
                <a:gd name="T78" fmla="*/ 0 w 34"/>
                <a:gd name="T79" fmla="*/ 5 h 1767"/>
                <a:gd name="T80" fmla="*/ 0 w 34"/>
                <a:gd name="T81" fmla="*/ 5 h 1767"/>
                <a:gd name="T82" fmla="*/ 0 w 34"/>
                <a:gd name="T83" fmla="*/ 5 h 1767"/>
                <a:gd name="T84" fmla="*/ 0 w 34"/>
                <a:gd name="T85" fmla="*/ 5 h 1767"/>
                <a:gd name="T86" fmla="*/ 0 w 34"/>
                <a:gd name="T87" fmla="*/ 5 h 1767"/>
                <a:gd name="T88" fmla="*/ 0 w 34"/>
                <a:gd name="T89" fmla="*/ 4 h 1767"/>
                <a:gd name="T90" fmla="*/ 0 w 34"/>
                <a:gd name="T91" fmla="*/ 4 h 1767"/>
                <a:gd name="T92" fmla="*/ 0 w 34"/>
                <a:gd name="T93" fmla="*/ 4 h 1767"/>
                <a:gd name="T94" fmla="*/ 0 w 34"/>
                <a:gd name="T95" fmla="*/ 4 h 1767"/>
                <a:gd name="T96" fmla="*/ 0 w 34"/>
                <a:gd name="T97" fmla="*/ 4 h 1767"/>
                <a:gd name="T98" fmla="*/ 0 w 34"/>
                <a:gd name="T99" fmla="*/ 3 h 1767"/>
                <a:gd name="T100" fmla="*/ 0 w 34"/>
                <a:gd name="T101" fmla="*/ 3 h 1767"/>
                <a:gd name="T102" fmla="*/ 0 w 34"/>
                <a:gd name="T103" fmla="*/ 3 h 1767"/>
                <a:gd name="T104" fmla="*/ 0 w 34"/>
                <a:gd name="T105" fmla="*/ 3 h 1767"/>
                <a:gd name="T106" fmla="*/ 0 w 34"/>
                <a:gd name="T107" fmla="*/ 2 h 1767"/>
                <a:gd name="T108" fmla="*/ 0 w 34"/>
                <a:gd name="T109" fmla="*/ 2 h 1767"/>
                <a:gd name="T110" fmla="*/ 0 w 34"/>
                <a:gd name="T111" fmla="*/ 2 h 1767"/>
                <a:gd name="T112" fmla="*/ 0 w 34"/>
                <a:gd name="T113" fmla="*/ 1 h 1767"/>
                <a:gd name="T114" fmla="*/ 0 w 34"/>
                <a:gd name="T115" fmla="*/ 2 h 1767"/>
                <a:gd name="T116" fmla="*/ 0 w 34"/>
                <a:gd name="T117" fmla="*/ 1 h 1767"/>
                <a:gd name="T118" fmla="*/ 0 w 34"/>
                <a:gd name="T119" fmla="*/ 1 h 1767"/>
                <a:gd name="T120" fmla="*/ 0 w 34"/>
                <a:gd name="T121" fmla="*/ 0 h 1767"/>
                <a:gd name="T122" fmla="*/ 0 w 34"/>
                <a:gd name="T123" fmla="*/ 0 h 1767"/>
                <a:gd name="T124" fmla="*/ 0 w 34"/>
                <a:gd name="T125" fmla="*/ 0 h 176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34" h="1767">
                  <a:moveTo>
                    <a:pt x="0" y="1751"/>
                  </a:moveTo>
                  <a:lnTo>
                    <a:pt x="0" y="1751"/>
                  </a:lnTo>
                  <a:cubicBezTo>
                    <a:pt x="0" y="1742"/>
                    <a:pt x="8" y="1734"/>
                    <a:pt x="17" y="1734"/>
                  </a:cubicBezTo>
                  <a:cubicBezTo>
                    <a:pt x="26" y="1734"/>
                    <a:pt x="34" y="1742"/>
                    <a:pt x="34" y="1751"/>
                  </a:cubicBezTo>
                  <a:cubicBezTo>
                    <a:pt x="34" y="1760"/>
                    <a:pt x="26" y="1767"/>
                    <a:pt x="17" y="1767"/>
                  </a:cubicBezTo>
                  <a:cubicBezTo>
                    <a:pt x="8" y="1767"/>
                    <a:pt x="0" y="1760"/>
                    <a:pt x="0" y="1751"/>
                  </a:cubicBezTo>
                  <a:close/>
                  <a:moveTo>
                    <a:pt x="0" y="1684"/>
                  </a:moveTo>
                  <a:lnTo>
                    <a:pt x="0" y="1684"/>
                  </a:lnTo>
                  <a:cubicBezTo>
                    <a:pt x="0" y="1675"/>
                    <a:pt x="8" y="1667"/>
                    <a:pt x="17" y="1667"/>
                  </a:cubicBezTo>
                  <a:cubicBezTo>
                    <a:pt x="26" y="1667"/>
                    <a:pt x="34" y="1675"/>
                    <a:pt x="34" y="1684"/>
                  </a:cubicBezTo>
                  <a:cubicBezTo>
                    <a:pt x="34" y="1693"/>
                    <a:pt x="26" y="1701"/>
                    <a:pt x="17" y="1701"/>
                  </a:cubicBezTo>
                  <a:cubicBezTo>
                    <a:pt x="8" y="1701"/>
                    <a:pt x="0" y="1693"/>
                    <a:pt x="0" y="1684"/>
                  </a:cubicBezTo>
                  <a:close/>
                  <a:moveTo>
                    <a:pt x="0" y="1617"/>
                  </a:moveTo>
                  <a:lnTo>
                    <a:pt x="0" y="1617"/>
                  </a:lnTo>
                  <a:cubicBezTo>
                    <a:pt x="0" y="1608"/>
                    <a:pt x="8" y="1601"/>
                    <a:pt x="17" y="1601"/>
                  </a:cubicBezTo>
                  <a:cubicBezTo>
                    <a:pt x="26" y="1601"/>
                    <a:pt x="34" y="1608"/>
                    <a:pt x="34" y="1617"/>
                  </a:cubicBezTo>
                  <a:cubicBezTo>
                    <a:pt x="34" y="1627"/>
                    <a:pt x="26" y="1634"/>
                    <a:pt x="17" y="1634"/>
                  </a:cubicBezTo>
                  <a:cubicBezTo>
                    <a:pt x="8" y="1634"/>
                    <a:pt x="0" y="1627"/>
                    <a:pt x="0" y="1617"/>
                  </a:cubicBezTo>
                  <a:close/>
                  <a:moveTo>
                    <a:pt x="0" y="1551"/>
                  </a:moveTo>
                  <a:lnTo>
                    <a:pt x="0" y="1551"/>
                  </a:lnTo>
                  <a:cubicBezTo>
                    <a:pt x="0" y="1541"/>
                    <a:pt x="8" y="1534"/>
                    <a:pt x="17" y="1534"/>
                  </a:cubicBezTo>
                  <a:cubicBezTo>
                    <a:pt x="26" y="1534"/>
                    <a:pt x="34" y="1541"/>
                    <a:pt x="34" y="1551"/>
                  </a:cubicBezTo>
                  <a:cubicBezTo>
                    <a:pt x="34" y="1560"/>
                    <a:pt x="26" y="1567"/>
                    <a:pt x="17" y="1567"/>
                  </a:cubicBezTo>
                  <a:cubicBezTo>
                    <a:pt x="8" y="1567"/>
                    <a:pt x="0" y="1560"/>
                    <a:pt x="0" y="1551"/>
                  </a:cubicBezTo>
                  <a:close/>
                  <a:moveTo>
                    <a:pt x="0" y="1484"/>
                  </a:moveTo>
                  <a:lnTo>
                    <a:pt x="0" y="1484"/>
                  </a:lnTo>
                  <a:cubicBezTo>
                    <a:pt x="0" y="1475"/>
                    <a:pt x="8" y="1467"/>
                    <a:pt x="17" y="1467"/>
                  </a:cubicBezTo>
                  <a:cubicBezTo>
                    <a:pt x="26" y="1467"/>
                    <a:pt x="34" y="1475"/>
                    <a:pt x="34" y="1484"/>
                  </a:cubicBezTo>
                  <a:cubicBezTo>
                    <a:pt x="34" y="1493"/>
                    <a:pt x="26" y="1501"/>
                    <a:pt x="17" y="1501"/>
                  </a:cubicBezTo>
                  <a:cubicBezTo>
                    <a:pt x="8" y="1501"/>
                    <a:pt x="0" y="1493"/>
                    <a:pt x="0" y="1484"/>
                  </a:cubicBezTo>
                  <a:close/>
                  <a:moveTo>
                    <a:pt x="0" y="1417"/>
                  </a:moveTo>
                  <a:lnTo>
                    <a:pt x="0" y="1417"/>
                  </a:lnTo>
                  <a:cubicBezTo>
                    <a:pt x="0" y="1408"/>
                    <a:pt x="8" y="1401"/>
                    <a:pt x="17" y="1401"/>
                  </a:cubicBezTo>
                  <a:cubicBezTo>
                    <a:pt x="26" y="1401"/>
                    <a:pt x="34" y="1408"/>
                    <a:pt x="34" y="1417"/>
                  </a:cubicBezTo>
                  <a:cubicBezTo>
                    <a:pt x="34" y="1426"/>
                    <a:pt x="26" y="1434"/>
                    <a:pt x="17" y="1434"/>
                  </a:cubicBezTo>
                  <a:cubicBezTo>
                    <a:pt x="8" y="1434"/>
                    <a:pt x="0" y="1426"/>
                    <a:pt x="0" y="1417"/>
                  </a:cubicBezTo>
                  <a:close/>
                  <a:moveTo>
                    <a:pt x="0" y="1351"/>
                  </a:moveTo>
                  <a:lnTo>
                    <a:pt x="0" y="1351"/>
                  </a:lnTo>
                  <a:cubicBezTo>
                    <a:pt x="0" y="1341"/>
                    <a:pt x="8" y="1334"/>
                    <a:pt x="17" y="1334"/>
                  </a:cubicBezTo>
                  <a:cubicBezTo>
                    <a:pt x="26" y="1334"/>
                    <a:pt x="34" y="1341"/>
                    <a:pt x="34" y="1351"/>
                  </a:cubicBezTo>
                  <a:cubicBezTo>
                    <a:pt x="34" y="1360"/>
                    <a:pt x="26" y="1367"/>
                    <a:pt x="17" y="1367"/>
                  </a:cubicBezTo>
                  <a:cubicBezTo>
                    <a:pt x="8" y="1367"/>
                    <a:pt x="0" y="1360"/>
                    <a:pt x="0" y="1351"/>
                  </a:cubicBezTo>
                  <a:close/>
                  <a:moveTo>
                    <a:pt x="0" y="1284"/>
                  </a:moveTo>
                  <a:lnTo>
                    <a:pt x="0" y="1284"/>
                  </a:lnTo>
                  <a:cubicBezTo>
                    <a:pt x="0" y="1275"/>
                    <a:pt x="8" y="1267"/>
                    <a:pt x="17" y="1267"/>
                  </a:cubicBezTo>
                  <a:cubicBezTo>
                    <a:pt x="26" y="1267"/>
                    <a:pt x="34" y="1275"/>
                    <a:pt x="34" y="1284"/>
                  </a:cubicBezTo>
                  <a:cubicBezTo>
                    <a:pt x="34" y="1293"/>
                    <a:pt x="26" y="1301"/>
                    <a:pt x="17" y="1301"/>
                  </a:cubicBezTo>
                  <a:cubicBezTo>
                    <a:pt x="8" y="1301"/>
                    <a:pt x="0" y="1293"/>
                    <a:pt x="0" y="1284"/>
                  </a:cubicBezTo>
                  <a:close/>
                  <a:moveTo>
                    <a:pt x="0" y="1217"/>
                  </a:moveTo>
                  <a:lnTo>
                    <a:pt x="0" y="1217"/>
                  </a:lnTo>
                  <a:cubicBezTo>
                    <a:pt x="0" y="1208"/>
                    <a:pt x="8" y="1200"/>
                    <a:pt x="17" y="1200"/>
                  </a:cubicBezTo>
                  <a:cubicBezTo>
                    <a:pt x="26" y="1200"/>
                    <a:pt x="34" y="1208"/>
                    <a:pt x="34" y="1217"/>
                  </a:cubicBezTo>
                  <a:cubicBezTo>
                    <a:pt x="34" y="1226"/>
                    <a:pt x="26" y="1234"/>
                    <a:pt x="17" y="1234"/>
                  </a:cubicBezTo>
                  <a:cubicBezTo>
                    <a:pt x="8" y="1234"/>
                    <a:pt x="0" y="1226"/>
                    <a:pt x="0" y="1217"/>
                  </a:cubicBezTo>
                  <a:close/>
                  <a:moveTo>
                    <a:pt x="0" y="1150"/>
                  </a:moveTo>
                  <a:lnTo>
                    <a:pt x="0" y="1150"/>
                  </a:lnTo>
                  <a:cubicBezTo>
                    <a:pt x="0" y="1141"/>
                    <a:pt x="8" y="1134"/>
                    <a:pt x="17" y="1134"/>
                  </a:cubicBezTo>
                  <a:cubicBezTo>
                    <a:pt x="26" y="1134"/>
                    <a:pt x="34" y="1141"/>
                    <a:pt x="34" y="1150"/>
                  </a:cubicBezTo>
                  <a:cubicBezTo>
                    <a:pt x="34" y="1160"/>
                    <a:pt x="26" y="1167"/>
                    <a:pt x="17" y="1167"/>
                  </a:cubicBezTo>
                  <a:cubicBezTo>
                    <a:pt x="8" y="1167"/>
                    <a:pt x="0" y="1160"/>
                    <a:pt x="0" y="1150"/>
                  </a:cubicBezTo>
                  <a:close/>
                  <a:moveTo>
                    <a:pt x="0" y="1084"/>
                  </a:moveTo>
                  <a:lnTo>
                    <a:pt x="0" y="1084"/>
                  </a:lnTo>
                  <a:cubicBezTo>
                    <a:pt x="0" y="1075"/>
                    <a:pt x="8" y="1067"/>
                    <a:pt x="17" y="1067"/>
                  </a:cubicBezTo>
                  <a:cubicBezTo>
                    <a:pt x="26" y="1067"/>
                    <a:pt x="34" y="1075"/>
                    <a:pt x="34" y="1084"/>
                  </a:cubicBezTo>
                  <a:cubicBezTo>
                    <a:pt x="34" y="1093"/>
                    <a:pt x="26" y="1100"/>
                    <a:pt x="17" y="1100"/>
                  </a:cubicBezTo>
                  <a:cubicBezTo>
                    <a:pt x="8" y="1100"/>
                    <a:pt x="0" y="1093"/>
                    <a:pt x="0" y="1084"/>
                  </a:cubicBezTo>
                  <a:close/>
                  <a:moveTo>
                    <a:pt x="0" y="1017"/>
                  </a:moveTo>
                  <a:lnTo>
                    <a:pt x="0" y="1017"/>
                  </a:lnTo>
                  <a:cubicBezTo>
                    <a:pt x="0" y="1008"/>
                    <a:pt x="8" y="1000"/>
                    <a:pt x="17" y="1000"/>
                  </a:cubicBezTo>
                  <a:cubicBezTo>
                    <a:pt x="26" y="1000"/>
                    <a:pt x="34" y="1008"/>
                    <a:pt x="34" y="1017"/>
                  </a:cubicBezTo>
                  <a:cubicBezTo>
                    <a:pt x="34" y="1026"/>
                    <a:pt x="26" y="1034"/>
                    <a:pt x="17" y="1034"/>
                  </a:cubicBezTo>
                  <a:cubicBezTo>
                    <a:pt x="8" y="1034"/>
                    <a:pt x="0" y="1026"/>
                    <a:pt x="0" y="1017"/>
                  </a:cubicBezTo>
                  <a:close/>
                  <a:moveTo>
                    <a:pt x="0" y="950"/>
                  </a:moveTo>
                  <a:lnTo>
                    <a:pt x="0" y="950"/>
                  </a:lnTo>
                  <a:cubicBezTo>
                    <a:pt x="0" y="941"/>
                    <a:pt x="8" y="934"/>
                    <a:pt x="17" y="934"/>
                  </a:cubicBezTo>
                  <a:cubicBezTo>
                    <a:pt x="26" y="934"/>
                    <a:pt x="34" y="941"/>
                    <a:pt x="34" y="950"/>
                  </a:cubicBezTo>
                  <a:cubicBezTo>
                    <a:pt x="34" y="960"/>
                    <a:pt x="26" y="967"/>
                    <a:pt x="17" y="967"/>
                  </a:cubicBezTo>
                  <a:cubicBezTo>
                    <a:pt x="8" y="967"/>
                    <a:pt x="0" y="960"/>
                    <a:pt x="0" y="950"/>
                  </a:cubicBezTo>
                  <a:close/>
                  <a:moveTo>
                    <a:pt x="0" y="884"/>
                  </a:moveTo>
                  <a:lnTo>
                    <a:pt x="0" y="884"/>
                  </a:lnTo>
                  <a:cubicBezTo>
                    <a:pt x="0" y="874"/>
                    <a:pt x="8" y="867"/>
                    <a:pt x="17" y="867"/>
                  </a:cubicBezTo>
                  <a:cubicBezTo>
                    <a:pt x="26" y="867"/>
                    <a:pt x="34" y="874"/>
                    <a:pt x="34" y="884"/>
                  </a:cubicBezTo>
                  <a:cubicBezTo>
                    <a:pt x="34" y="893"/>
                    <a:pt x="26" y="900"/>
                    <a:pt x="17" y="900"/>
                  </a:cubicBezTo>
                  <a:cubicBezTo>
                    <a:pt x="8" y="900"/>
                    <a:pt x="0" y="893"/>
                    <a:pt x="0" y="884"/>
                  </a:cubicBezTo>
                  <a:close/>
                  <a:moveTo>
                    <a:pt x="0" y="817"/>
                  </a:moveTo>
                  <a:lnTo>
                    <a:pt x="0" y="817"/>
                  </a:lnTo>
                  <a:cubicBezTo>
                    <a:pt x="0" y="808"/>
                    <a:pt x="8" y="800"/>
                    <a:pt x="17" y="800"/>
                  </a:cubicBezTo>
                  <a:cubicBezTo>
                    <a:pt x="26" y="800"/>
                    <a:pt x="34" y="808"/>
                    <a:pt x="34" y="817"/>
                  </a:cubicBezTo>
                  <a:cubicBezTo>
                    <a:pt x="34" y="826"/>
                    <a:pt x="26" y="834"/>
                    <a:pt x="17" y="834"/>
                  </a:cubicBezTo>
                  <a:cubicBezTo>
                    <a:pt x="8" y="834"/>
                    <a:pt x="0" y="826"/>
                    <a:pt x="0" y="817"/>
                  </a:cubicBezTo>
                  <a:close/>
                  <a:moveTo>
                    <a:pt x="0" y="750"/>
                  </a:moveTo>
                  <a:lnTo>
                    <a:pt x="0" y="750"/>
                  </a:lnTo>
                  <a:cubicBezTo>
                    <a:pt x="0" y="741"/>
                    <a:pt x="8" y="734"/>
                    <a:pt x="17" y="734"/>
                  </a:cubicBezTo>
                  <a:cubicBezTo>
                    <a:pt x="26" y="734"/>
                    <a:pt x="34" y="741"/>
                    <a:pt x="34" y="750"/>
                  </a:cubicBezTo>
                  <a:cubicBezTo>
                    <a:pt x="34" y="759"/>
                    <a:pt x="26" y="767"/>
                    <a:pt x="17" y="767"/>
                  </a:cubicBezTo>
                  <a:cubicBezTo>
                    <a:pt x="8" y="767"/>
                    <a:pt x="0" y="759"/>
                    <a:pt x="0" y="750"/>
                  </a:cubicBezTo>
                  <a:close/>
                  <a:moveTo>
                    <a:pt x="0" y="684"/>
                  </a:moveTo>
                  <a:lnTo>
                    <a:pt x="0" y="684"/>
                  </a:lnTo>
                  <a:cubicBezTo>
                    <a:pt x="0" y="674"/>
                    <a:pt x="8" y="667"/>
                    <a:pt x="17" y="667"/>
                  </a:cubicBezTo>
                  <a:cubicBezTo>
                    <a:pt x="26" y="667"/>
                    <a:pt x="34" y="674"/>
                    <a:pt x="34" y="684"/>
                  </a:cubicBezTo>
                  <a:cubicBezTo>
                    <a:pt x="34" y="693"/>
                    <a:pt x="26" y="700"/>
                    <a:pt x="17" y="700"/>
                  </a:cubicBezTo>
                  <a:cubicBezTo>
                    <a:pt x="8" y="700"/>
                    <a:pt x="0" y="693"/>
                    <a:pt x="0" y="684"/>
                  </a:cubicBezTo>
                  <a:close/>
                  <a:moveTo>
                    <a:pt x="0" y="617"/>
                  </a:moveTo>
                  <a:lnTo>
                    <a:pt x="0" y="617"/>
                  </a:lnTo>
                  <a:cubicBezTo>
                    <a:pt x="0" y="608"/>
                    <a:pt x="8" y="600"/>
                    <a:pt x="17" y="600"/>
                  </a:cubicBezTo>
                  <a:cubicBezTo>
                    <a:pt x="26" y="600"/>
                    <a:pt x="34" y="608"/>
                    <a:pt x="34" y="617"/>
                  </a:cubicBezTo>
                  <a:cubicBezTo>
                    <a:pt x="34" y="626"/>
                    <a:pt x="26" y="634"/>
                    <a:pt x="17" y="634"/>
                  </a:cubicBezTo>
                  <a:cubicBezTo>
                    <a:pt x="8" y="634"/>
                    <a:pt x="0" y="626"/>
                    <a:pt x="0" y="617"/>
                  </a:cubicBezTo>
                  <a:close/>
                  <a:moveTo>
                    <a:pt x="0" y="550"/>
                  </a:moveTo>
                  <a:lnTo>
                    <a:pt x="0" y="550"/>
                  </a:lnTo>
                  <a:cubicBezTo>
                    <a:pt x="0" y="541"/>
                    <a:pt x="8" y="533"/>
                    <a:pt x="17" y="533"/>
                  </a:cubicBezTo>
                  <a:cubicBezTo>
                    <a:pt x="26" y="533"/>
                    <a:pt x="34" y="541"/>
                    <a:pt x="34" y="550"/>
                  </a:cubicBezTo>
                  <a:cubicBezTo>
                    <a:pt x="34" y="559"/>
                    <a:pt x="26" y="567"/>
                    <a:pt x="17" y="567"/>
                  </a:cubicBezTo>
                  <a:cubicBezTo>
                    <a:pt x="8" y="567"/>
                    <a:pt x="0" y="559"/>
                    <a:pt x="0" y="550"/>
                  </a:cubicBezTo>
                  <a:close/>
                  <a:moveTo>
                    <a:pt x="0" y="483"/>
                  </a:moveTo>
                  <a:lnTo>
                    <a:pt x="0" y="483"/>
                  </a:lnTo>
                  <a:cubicBezTo>
                    <a:pt x="0" y="474"/>
                    <a:pt x="8" y="467"/>
                    <a:pt x="17" y="467"/>
                  </a:cubicBezTo>
                  <a:cubicBezTo>
                    <a:pt x="26" y="467"/>
                    <a:pt x="34" y="474"/>
                    <a:pt x="34" y="483"/>
                  </a:cubicBezTo>
                  <a:cubicBezTo>
                    <a:pt x="34" y="493"/>
                    <a:pt x="26" y="500"/>
                    <a:pt x="17" y="500"/>
                  </a:cubicBezTo>
                  <a:cubicBezTo>
                    <a:pt x="8" y="500"/>
                    <a:pt x="0" y="493"/>
                    <a:pt x="0" y="483"/>
                  </a:cubicBezTo>
                  <a:close/>
                  <a:moveTo>
                    <a:pt x="0" y="417"/>
                  </a:moveTo>
                  <a:lnTo>
                    <a:pt x="0" y="417"/>
                  </a:lnTo>
                  <a:cubicBezTo>
                    <a:pt x="0" y="408"/>
                    <a:pt x="8" y="400"/>
                    <a:pt x="17" y="400"/>
                  </a:cubicBezTo>
                  <a:cubicBezTo>
                    <a:pt x="26" y="400"/>
                    <a:pt x="34" y="408"/>
                    <a:pt x="34" y="417"/>
                  </a:cubicBezTo>
                  <a:cubicBezTo>
                    <a:pt x="34" y="426"/>
                    <a:pt x="26" y="433"/>
                    <a:pt x="17" y="433"/>
                  </a:cubicBezTo>
                  <a:cubicBezTo>
                    <a:pt x="8" y="433"/>
                    <a:pt x="0" y="426"/>
                    <a:pt x="0" y="417"/>
                  </a:cubicBezTo>
                  <a:close/>
                  <a:moveTo>
                    <a:pt x="0" y="350"/>
                  </a:moveTo>
                  <a:lnTo>
                    <a:pt x="0" y="350"/>
                  </a:lnTo>
                  <a:cubicBezTo>
                    <a:pt x="0" y="341"/>
                    <a:pt x="8" y="333"/>
                    <a:pt x="17" y="333"/>
                  </a:cubicBezTo>
                  <a:cubicBezTo>
                    <a:pt x="26" y="333"/>
                    <a:pt x="34" y="341"/>
                    <a:pt x="34" y="350"/>
                  </a:cubicBezTo>
                  <a:cubicBezTo>
                    <a:pt x="34" y="359"/>
                    <a:pt x="26" y="367"/>
                    <a:pt x="17" y="367"/>
                  </a:cubicBezTo>
                  <a:cubicBezTo>
                    <a:pt x="8" y="367"/>
                    <a:pt x="0" y="359"/>
                    <a:pt x="0" y="350"/>
                  </a:cubicBezTo>
                  <a:close/>
                  <a:moveTo>
                    <a:pt x="0" y="283"/>
                  </a:moveTo>
                  <a:lnTo>
                    <a:pt x="0" y="283"/>
                  </a:lnTo>
                  <a:cubicBezTo>
                    <a:pt x="0" y="274"/>
                    <a:pt x="8" y="267"/>
                    <a:pt x="17" y="267"/>
                  </a:cubicBezTo>
                  <a:cubicBezTo>
                    <a:pt x="26" y="267"/>
                    <a:pt x="34" y="274"/>
                    <a:pt x="34" y="283"/>
                  </a:cubicBezTo>
                  <a:cubicBezTo>
                    <a:pt x="34" y="293"/>
                    <a:pt x="26" y="300"/>
                    <a:pt x="17" y="300"/>
                  </a:cubicBezTo>
                  <a:cubicBezTo>
                    <a:pt x="8" y="300"/>
                    <a:pt x="0" y="293"/>
                    <a:pt x="0" y="283"/>
                  </a:cubicBezTo>
                  <a:close/>
                  <a:moveTo>
                    <a:pt x="0" y="217"/>
                  </a:moveTo>
                  <a:lnTo>
                    <a:pt x="0" y="217"/>
                  </a:lnTo>
                  <a:cubicBezTo>
                    <a:pt x="0" y="207"/>
                    <a:pt x="8" y="200"/>
                    <a:pt x="17" y="200"/>
                  </a:cubicBezTo>
                  <a:cubicBezTo>
                    <a:pt x="26" y="200"/>
                    <a:pt x="34" y="207"/>
                    <a:pt x="34" y="217"/>
                  </a:cubicBezTo>
                  <a:cubicBezTo>
                    <a:pt x="34" y="226"/>
                    <a:pt x="26" y="233"/>
                    <a:pt x="17" y="233"/>
                  </a:cubicBezTo>
                  <a:cubicBezTo>
                    <a:pt x="8" y="233"/>
                    <a:pt x="0" y="226"/>
                    <a:pt x="0" y="217"/>
                  </a:cubicBezTo>
                  <a:close/>
                  <a:moveTo>
                    <a:pt x="0" y="150"/>
                  </a:moveTo>
                  <a:lnTo>
                    <a:pt x="0" y="150"/>
                  </a:lnTo>
                  <a:cubicBezTo>
                    <a:pt x="0" y="141"/>
                    <a:pt x="8" y="133"/>
                    <a:pt x="17" y="133"/>
                  </a:cubicBezTo>
                  <a:cubicBezTo>
                    <a:pt x="26" y="133"/>
                    <a:pt x="34" y="141"/>
                    <a:pt x="34" y="150"/>
                  </a:cubicBezTo>
                  <a:cubicBezTo>
                    <a:pt x="34" y="159"/>
                    <a:pt x="26" y="167"/>
                    <a:pt x="17" y="167"/>
                  </a:cubicBezTo>
                  <a:cubicBezTo>
                    <a:pt x="8" y="167"/>
                    <a:pt x="0" y="159"/>
                    <a:pt x="0" y="150"/>
                  </a:cubicBezTo>
                  <a:close/>
                  <a:moveTo>
                    <a:pt x="0" y="83"/>
                  </a:moveTo>
                  <a:lnTo>
                    <a:pt x="0" y="83"/>
                  </a:lnTo>
                  <a:cubicBezTo>
                    <a:pt x="0" y="74"/>
                    <a:pt x="8" y="67"/>
                    <a:pt x="17" y="67"/>
                  </a:cubicBezTo>
                  <a:cubicBezTo>
                    <a:pt x="26" y="67"/>
                    <a:pt x="34" y="74"/>
                    <a:pt x="34" y="83"/>
                  </a:cubicBezTo>
                  <a:cubicBezTo>
                    <a:pt x="34" y="92"/>
                    <a:pt x="26" y="100"/>
                    <a:pt x="17" y="100"/>
                  </a:cubicBezTo>
                  <a:cubicBezTo>
                    <a:pt x="8" y="100"/>
                    <a:pt x="0" y="92"/>
                    <a:pt x="0" y="83"/>
                  </a:cubicBezTo>
                  <a:close/>
                  <a:moveTo>
                    <a:pt x="0" y="17"/>
                  </a:moveTo>
                  <a:lnTo>
                    <a:pt x="0" y="17"/>
                  </a:lnTo>
                  <a:cubicBezTo>
                    <a:pt x="0" y="7"/>
                    <a:pt x="8" y="0"/>
                    <a:pt x="17" y="0"/>
                  </a:cubicBezTo>
                  <a:cubicBezTo>
                    <a:pt x="26" y="0"/>
                    <a:pt x="34" y="7"/>
                    <a:pt x="34" y="17"/>
                  </a:cubicBezTo>
                  <a:cubicBezTo>
                    <a:pt x="34" y="26"/>
                    <a:pt x="26" y="33"/>
                    <a:pt x="17" y="33"/>
                  </a:cubicBezTo>
                  <a:cubicBezTo>
                    <a:pt x="8" y="33"/>
                    <a:pt x="0" y="26"/>
                    <a:pt x="0" y="17"/>
                  </a:cubicBezTo>
                  <a:close/>
                </a:path>
              </a:pathLst>
            </a:custGeom>
            <a:solidFill>
              <a:srgbClr val="000000"/>
            </a:solidFill>
            <a:ln w="1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280" name="Freeform 1464"/>
            <p:cNvSpPr>
              <a:spLocks noEditPoints="1"/>
            </p:cNvSpPr>
            <p:nvPr/>
          </p:nvSpPr>
          <p:spPr bwMode="auto">
            <a:xfrm>
              <a:off x="3763" y="2354"/>
              <a:ext cx="39" cy="3"/>
            </a:xfrm>
            <a:custGeom>
              <a:avLst/>
              <a:gdLst>
                <a:gd name="T0" fmla="*/ 0 w 367"/>
                <a:gd name="T1" fmla="*/ 0 h 33"/>
                <a:gd name="T2" fmla="*/ 0 w 367"/>
                <a:gd name="T3" fmla="*/ 0 h 33"/>
                <a:gd name="T4" fmla="*/ 0 w 367"/>
                <a:gd name="T5" fmla="*/ 0 h 33"/>
                <a:gd name="T6" fmla="*/ 0 w 367"/>
                <a:gd name="T7" fmla="*/ 0 h 33"/>
                <a:gd name="T8" fmla="*/ 0 w 367"/>
                <a:gd name="T9" fmla="*/ 0 h 33"/>
                <a:gd name="T10" fmla="*/ 0 w 367"/>
                <a:gd name="T11" fmla="*/ 0 h 33"/>
                <a:gd name="T12" fmla="*/ 0 w 367"/>
                <a:gd name="T13" fmla="*/ 0 h 33"/>
                <a:gd name="T14" fmla="*/ 1 w 367"/>
                <a:gd name="T15" fmla="*/ 0 h 33"/>
                <a:gd name="T16" fmla="*/ 1 w 367"/>
                <a:gd name="T17" fmla="*/ 0 h 33"/>
                <a:gd name="T18" fmla="*/ 1 w 367"/>
                <a:gd name="T19" fmla="*/ 0 h 33"/>
                <a:gd name="T20" fmla="*/ 1 w 367"/>
                <a:gd name="T21" fmla="*/ 0 h 33"/>
                <a:gd name="T22" fmla="*/ 1 w 367"/>
                <a:gd name="T23" fmla="*/ 0 h 33"/>
                <a:gd name="T24" fmla="*/ 1 w 367"/>
                <a:gd name="T25" fmla="*/ 0 h 33"/>
                <a:gd name="T26" fmla="*/ 1 w 367"/>
                <a:gd name="T27" fmla="*/ 0 h 33"/>
                <a:gd name="T28" fmla="*/ 2 w 367"/>
                <a:gd name="T29" fmla="*/ 0 h 33"/>
                <a:gd name="T30" fmla="*/ 2 w 367"/>
                <a:gd name="T31" fmla="*/ 0 h 33"/>
                <a:gd name="T32" fmla="*/ 2 w 367"/>
                <a:gd name="T33" fmla="*/ 0 h 33"/>
                <a:gd name="T34" fmla="*/ 2 w 367"/>
                <a:gd name="T35" fmla="*/ 0 h 33"/>
                <a:gd name="T36" fmla="*/ 2 w 367"/>
                <a:gd name="T37" fmla="*/ 0 h 33"/>
                <a:gd name="T38" fmla="*/ 1 w 367"/>
                <a:gd name="T39" fmla="*/ 0 h 33"/>
                <a:gd name="T40" fmla="*/ 2 w 367"/>
                <a:gd name="T41" fmla="*/ 0 h 33"/>
                <a:gd name="T42" fmla="*/ 2 w 367"/>
                <a:gd name="T43" fmla="*/ 0 h 33"/>
                <a:gd name="T44" fmla="*/ 2 w 367"/>
                <a:gd name="T45" fmla="*/ 0 h 33"/>
                <a:gd name="T46" fmla="*/ 3 w 367"/>
                <a:gd name="T47" fmla="*/ 0 h 33"/>
                <a:gd name="T48" fmla="*/ 2 w 367"/>
                <a:gd name="T49" fmla="*/ 0 h 33"/>
                <a:gd name="T50" fmla="*/ 2 w 367"/>
                <a:gd name="T51" fmla="*/ 0 h 33"/>
                <a:gd name="T52" fmla="*/ 2 w 367"/>
                <a:gd name="T53" fmla="*/ 0 h 33"/>
                <a:gd name="T54" fmla="*/ 2 w 367"/>
                <a:gd name="T55" fmla="*/ 0 h 33"/>
                <a:gd name="T56" fmla="*/ 3 w 367"/>
                <a:gd name="T57" fmla="*/ 0 h 33"/>
                <a:gd name="T58" fmla="*/ 3 w 367"/>
                <a:gd name="T59" fmla="*/ 0 h 33"/>
                <a:gd name="T60" fmla="*/ 3 w 367"/>
                <a:gd name="T61" fmla="*/ 0 h 33"/>
                <a:gd name="T62" fmla="*/ 3 w 367"/>
                <a:gd name="T63" fmla="*/ 0 h 33"/>
                <a:gd name="T64" fmla="*/ 3 w 367"/>
                <a:gd name="T65" fmla="*/ 0 h 33"/>
                <a:gd name="T66" fmla="*/ 3 w 367"/>
                <a:gd name="T67" fmla="*/ 0 h 33"/>
                <a:gd name="T68" fmla="*/ 3 w 367"/>
                <a:gd name="T69" fmla="*/ 0 h 33"/>
                <a:gd name="T70" fmla="*/ 4 w 367"/>
                <a:gd name="T71" fmla="*/ 0 h 33"/>
                <a:gd name="T72" fmla="*/ 4 w 367"/>
                <a:gd name="T73" fmla="*/ 0 h 33"/>
                <a:gd name="T74" fmla="*/ 4 w 367"/>
                <a:gd name="T75" fmla="*/ 0 h 33"/>
                <a:gd name="T76" fmla="*/ 4 w 367"/>
                <a:gd name="T77" fmla="*/ 0 h 33"/>
                <a:gd name="T78" fmla="*/ 4 w 367"/>
                <a:gd name="T79" fmla="*/ 0 h 33"/>
                <a:gd name="T80" fmla="*/ 4 w 367"/>
                <a:gd name="T81" fmla="*/ 0 h 33"/>
                <a:gd name="T82" fmla="*/ 4 w 367"/>
                <a:gd name="T83" fmla="*/ 0 h 33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367" h="33">
                  <a:moveTo>
                    <a:pt x="16" y="0"/>
                  </a:moveTo>
                  <a:lnTo>
                    <a:pt x="17" y="0"/>
                  </a:lnTo>
                  <a:cubicBezTo>
                    <a:pt x="26" y="0"/>
                    <a:pt x="33" y="7"/>
                    <a:pt x="33" y="16"/>
                  </a:cubicBezTo>
                  <a:cubicBezTo>
                    <a:pt x="33" y="26"/>
                    <a:pt x="26" y="33"/>
                    <a:pt x="17" y="33"/>
                  </a:cubicBezTo>
                  <a:lnTo>
                    <a:pt x="16" y="33"/>
                  </a:lnTo>
                  <a:cubicBezTo>
                    <a:pt x="7" y="33"/>
                    <a:pt x="0" y="26"/>
                    <a:pt x="0" y="16"/>
                  </a:cubicBezTo>
                  <a:cubicBezTo>
                    <a:pt x="0" y="7"/>
                    <a:pt x="7" y="0"/>
                    <a:pt x="16" y="0"/>
                  </a:cubicBezTo>
                  <a:close/>
                  <a:moveTo>
                    <a:pt x="83" y="0"/>
                  </a:moveTo>
                  <a:lnTo>
                    <a:pt x="83" y="0"/>
                  </a:lnTo>
                  <a:cubicBezTo>
                    <a:pt x="92" y="0"/>
                    <a:pt x="100" y="7"/>
                    <a:pt x="100" y="16"/>
                  </a:cubicBezTo>
                  <a:cubicBezTo>
                    <a:pt x="100" y="26"/>
                    <a:pt x="92" y="33"/>
                    <a:pt x="83" y="33"/>
                  </a:cubicBezTo>
                  <a:cubicBezTo>
                    <a:pt x="74" y="33"/>
                    <a:pt x="67" y="26"/>
                    <a:pt x="67" y="16"/>
                  </a:cubicBezTo>
                  <a:cubicBezTo>
                    <a:pt x="67" y="7"/>
                    <a:pt x="74" y="0"/>
                    <a:pt x="83" y="0"/>
                  </a:cubicBezTo>
                  <a:close/>
                  <a:moveTo>
                    <a:pt x="150" y="0"/>
                  </a:moveTo>
                  <a:lnTo>
                    <a:pt x="150" y="0"/>
                  </a:lnTo>
                  <a:cubicBezTo>
                    <a:pt x="159" y="0"/>
                    <a:pt x="167" y="7"/>
                    <a:pt x="167" y="16"/>
                  </a:cubicBezTo>
                  <a:cubicBezTo>
                    <a:pt x="167" y="26"/>
                    <a:pt x="159" y="33"/>
                    <a:pt x="150" y="33"/>
                  </a:cubicBezTo>
                  <a:cubicBezTo>
                    <a:pt x="141" y="33"/>
                    <a:pt x="133" y="26"/>
                    <a:pt x="133" y="16"/>
                  </a:cubicBezTo>
                  <a:cubicBezTo>
                    <a:pt x="133" y="7"/>
                    <a:pt x="141" y="0"/>
                    <a:pt x="150" y="0"/>
                  </a:cubicBezTo>
                  <a:close/>
                  <a:moveTo>
                    <a:pt x="217" y="0"/>
                  </a:moveTo>
                  <a:lnTo>
                    <a:pt x="217" y="0"/>
                  </a:lnTo>
                  <a:cubicBezTo>
                    <a:pt x="226" y="0"/>
                    <a:pt x="233" y="7"/>
                    <a:pt x="233" y="16"/>
                  </a:cubicBezTo>
                  <a:cubicBezTo>
                    <a:pt x="233" y="26"/>
                    <a:pt x="226" y="33"/>
                    <a:pt x="217" y="33"/>
                  </a:cubicBezTo>
                  <a:cubicBezTo>
                    <a:pt x="207" y="33"/>
                    <a:pt x="200" y="26"/>
                    <a:pt x="200" y="16"/>
                  </a:cubicBezTo>
                  <a:cubicBezTo>
                    <a:pt x="200" y="7"/>
                    <a:pt x="207" y="0"/>
                    <a:pt x="217" y="0"/>
                  </a:cubicBezTo>
                  <a:close/>
                  <a:moveTo>
                    <a:pt x="283" y="0"/>
                  </a:moveTo>
                  <a:lnTo>
                    <a:pt x="283" y="0"/>
                  </a:lnTo>
                  <a:cubicBezTo>
                    <a:pt x="293" y="0"/>
                    <a:pt x="300" y="7"/>
                    <a:pt x="300" y="16"/>
                  </a:cubicBezTo>
                  <a:cubicBezTo>
                    <a:pt x="300" y="26"/>
                    <a:pt x="293" y="33"/>
                    <a:pt x="283" y="33"/>
                  </a:cubicBezTo>
                  <a:cubicBezTo>
                    <a:pt x="274" y="33"/>
                    <a:pt x="267" y="26"/>
                    <a:pt x="267" y="16"/>
                  </a:cubicBezTo>
                  <a:cubicBezTo>
                    <a:pt x="267" y="7"/>
                    <a:pt x="274" y="0"/>
                    <a:pt x="283" y="0"/>
                  </a:cubicBezTo>
                  <a:close/>
                  <a:moveTo>
                    <a:pt x="350" y="0"/>
                  </a:moveTo>
                  <a:lnTo>
                    <a:pt x="350" y="0"/>
                  </a:lnTo>
                  <a:cubicBezTo>
                    <a:pt x="359" y="0"/>
                    <a:pt x="367" y="7"/>
                    <a:pt x="367" y="16"/>
                  </a:cubicBezTo>
                  <a:cubicBezTo>
                    <a:pt x="367" y="26"/>
                    <a:pt x="359" y="33"/>
                    <a:pt x="350" y="33"/>
                  </a:cubicBezTo>
                  <a:cubicBezTo>
                    <a:pt x="341" y="33"/>
                    <a:pt x="333" y="26"/>
                    <a:pt x="333" y="16"/>
                  </a:cubicBezTo>
                  <a:cubicBezTo>
                    <a:pt x="333" y="7"/>
                    <a:pt x="341" y="0"/>
                    <a:pt x="350" y="0"/>
                  </a:cubicBezTo>
                  <a:close/>
                </a:path>
              </a:pathLst>
            </a:custGeom>
            <a:solidFill>
              <a:srgbClr val="000000"/>
            </a:solidFill>
            <a:ln w="1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19281" name="Group 1467"/>
            <p:cNvGrpSpPr>
              <a:grpSpLocks/>
            </p:cNvGrpSpPr>
            <p:nvPr/>
          </p:nvGrpSpPr>
          <p:grpSpPr bwMode="auto">
            <a:xfrm>
              <a:off x="3737" y="2519"/>
              <a:ext cx="60" cy="51"/>
              <a:chOff x="3737" y="2519"/>
              <a:chExt cx="60" cy="51"/>
            </a:xfrm>
          </p:grpSpPr>
          <p:sp>
            <p:nvSpPr>
              <p:cNvPr id="19587" name="Oval 1465"/>
              <p:cNvSpPr>
                <a:spLocks noChangeArrowheads="1"/>
              </p:cNvSpPr>
              <p:nvPr/>
            </p:nvSpPr>
            <p:spPr bwMode="auto">
              <a:xfrm>
                <a:off x="3737" y="2519"/>
                <a:ext cx="60" cy="51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CC0000"/>
                  </a:buClr>
                  <a:buSzPct val="120000"/>
                  <a:buFont typeface="Wingdings" panose="05000000000000000000" pitchFamily="2" charset="2"/>
                  <a:buChar char="F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33CC33"/>
                  </a:buClr>
                  <a:buFont typeface="Wingdings" panose="05000000000000000000" pitchFamily="2" charset="2"/>
                  <a:buChar char="Ø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l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3pPr>
                <a:lvl4pPr marL="1600200" indent="-228600">
                  <a:spcBef>
                    <a:spcPct val="20000"/>
                  </a:spcBef>
                  <a:buSzPct val="90000"/>
                  <a:buFont typeface="Wingdings" panose="05000000000000000000" pitchFamily="2" charset="2"/>
                  <a:buChar char="p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spcBef>
                    <a:spcPct val="20000"/>
                  </a:spcBef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en-US" sz="1800">
                  <a:ea typeface="宋体" panose="02010600030101010101" pitchFamily="2" charset="-122"/>
                </a:endParaRPr>
              </a:p>
            </p:txBody>
          </p:sp>
          <p:sp>
            <p:nvSpPr>
              <p:cNvPr id="19588" name="Oval 1466"/>
              <p:cNvSpPr>
                <a:spLocks noChangeArrowheads="1"/>
              </p:cNvSpPr>
              <p:nvPr/>
            </p:nvSpPr>
            <p:spPr bwMode="auto">
              <a:xfrm>
                <a:off x="3737" y="2519"/>
                <a:ext cx="60" cy="51"/>
              </a:xfrm>
              <a:prstGeom prst="ellipse">
                <a:avLst/>
              </a:prstGeom>
              <a:noFill/>
              <a:ln w="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CC0000"/>
                  </a:buClr>
                  <a:buSzPct val="120000"/>
                  <a:buFont typeface="Wingdings" panose="05000000000000000000" pitchFamily="2" charset="2"/>
                  <a:buChar char="F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33CC33"/>
                  </a:buClr>
                  <a:buFont typeface="Wingdings" panose="05000000000000000000" pitchFamily="2" charset="2"/>
                  <a:buChar char="Ø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l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3pPr>
                <a:lvl4pPr marL="1600200" indent="-228600">
                  <a:spcBef>
                    <a:spcPct val="20000"/>
                  </a:spcBef>
                  <a:buSzPct val="90000"/>
                  <a:buFont typeface="Wingdings" panose="05000000000000000000" pitchFamily="2" charset="2"/>
                  <a:buChar char="p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spcBef>
                    <a:spcPct val="20000"/>
                  </a:spcBef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en-US" sz="1800"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19282" name="Rectangle 1468"/>
            <p:cNvSpPr>
              <a:spLocks noChangeArrowheads="1"/>
            </p:cNvSpPr>
            <p:nvPr/>
          </p:nvSpPr>
          <p:spPr bwMode="auto">
            <a:xfrm>
              <a:off x="3756" y="2517"/>
              <a:ext cx="31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CC0000"/>
                </a:buClr>
                <a:buSzPct val="120000"/>
                <a:buFont typeface="Wingdings" panose="05000000000000000000" pitchFamily="2" charset="2"/>
                <a:buChar char="F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3CC33"/>
                </a:buClr>
                <a:buFont typeface="Wingdings" panose="05000000000000000000" pitchFamily="2" charset="2"/>
                <a:buChar char="Ø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spcBef>
                  <a:spcPct val="20000"/>
                </a:spcBef>
                <a:buSzPct val="90000"/>
                <a:buFont typeface="Wingdings" panose="05000000000000000000" pitchFamily="2" charset="2"/>
                <a:buChar char="p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zh-CN" altLang="zh-CN" sz="70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P</a:t>
              </a:r>
              <a:endParaRPr lang="zh-CN" altLang="zh-CN" sz="1800">
                <a:ea typeface="宋体" panose="02010600030101010101" pitchFamily="2" charset="-122"/>
              </a:endParaRPr>
            </a:p>
          </p:txBody>
        </p:sp>
        <p:sp>
          <p:nvSpPr>
            <p:cNvPr id="19283" name="Rectangle 1469"/>
            <p:cNvSpPr>
              <a:spLocks noChangeArrowheads="1"/>
            </p:cNvSpPr>
            <p:nvPr/>
          </p:nvSpPr>
          <p:spPr bwMode="auto">
            <a:xfrm>
              <a:off x="3793" y="2517"/>
              <a:ext cx="14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CC0000"/>
                </a:buClr>
                <a:buSzPct val="120000"/>
                <a:buFont typeface="Wingdings" panose="05000000000000000000" pitchFamily="2" charset="2"/>
                <a:buChar char="F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3CC33"/>
                </a:buClr>
                <a:buFont typeface="Wingdings" panose="05000000000000000000" pitchFamily="2" charset="2"/>
                <a:buChar char="Ø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spcBef>
                  <a:spcPct val="20000"/>
                </a:spcBef>
                <a:buSzPct val="90000"/>
                <a:buFont typeface="Wingdings" panose="05000000000000000000" pitchFamily="2" charset="2"/>
                <a:buChar char="p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zh-CN" altLang="zh-CN" sz="70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 </a:t>
              </a:r>
              <a:endParaRPr lang="zh-CN" altLang="zh-CN" sz="1800">
                <a:ea typeface="宋体" panose="02010600030101010101" pitchFamily="2" charset="-122"/>
              </a:endParaRPr>
            </a:p>
          </p:txBody>
        </p:sp>
        <p:grpSp>
          <p:nvGrpSpPr>
            <p:cNvPr id="19284" name="Group 1478"/>
            <p:cNvGrpSpPr>
              <a:grpSpLocks/>
            </p:cNvGrpSpPr>
            <p:nvPr/>
          </p:nvGrpSpPr>
          <p:grpSpPr bwMode="auto">
            <a:xfrm>
              <a:off x="3990" y="2929"/>
              <a:ext cx="152" cy="34"/>
              <a:chOff x="3990" y="2929"/>
              <a:chExt cx="152" cy="34"/>
            </a:xfrm>
          </p:grpSpPr>
          <p:sp>
            <p:nvSpPr>
              <p:cNvPr id="19579" name="Line 1470"/>
              <p:cNvSpPr>
                <a:spLocks noChangeShapeType="1"/>
              </p:cNvSpPr>
              <p:nvPr/>
            </p:nvSpPr>
            <p:spPr bwMode="auto">
              <a:xfrm flipV="1">
                <a:off x="3990" y="2929"/>
                <a:ext cx="13" cy="22"/>
              </a:xfrm>
              <a:prstGeom prst="line">
                <a:avLst/>
              </a:prstGeom>
              <a:noFill/>
              <a:ln w="7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580" name="Line 1471"/>
              <p:cNvSpPr>
                <a:spLocks noChangeShapeType="1"/>
              </p:cNvSpPr>
              <p:nvPr/>
            </p:nvSpPr>
            <p:spPr bwMode="auto">
              <a:xfrm flipH="1" flipV="1">
                <a:off x="4003" y="2929"/>
                <a:ext cx="22" cy="34"/>
              </a:xfrm>
              <a:prstGeom prst="line">
                <a:avLst/>
              </a:prstGeom>
              <a:noFill/>
              <a:ln w="7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581" name="Line 1472"/>
              <p:cNvSpPr>
                <a:spLocks noChangeShapeType="1"/>
              </p:cNvSpPr>
              <p:nvPr/>
            </p:nvSpPr>
            <p:spPr bwMode="auto">
              <a:xfrm flipV="1">
                <a:off x="4025" y="2929"/>
                <a:ext cx="21" cy="34"/>
              </a:xfrm>
              <a:prstGeom prst="line">
                <a:avLst/>
              </a:prstGeom>
              <a:noFill/>
              <a:ln w="7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582" name="Line 1473"/>
              <p:cNvSpPr>
                <a:spLocks noChangeShapeType="1"/>
              </p:cNvSpPr>
              <p:nvPr/>
            </p:nvSpPr>
            <p:spPr bwMode="auto">
              <a:xfrm flipH="1" flipV="1">
                <a:off x="4046" y="2929"/>
                <a:ext cx="21" cy="34"/>
              </a:xfrm>
              <a:prstGeom prst="line">
                <a:avLst/>
              </a:prstGeom>
              <a:noFill/>
              <a:ln w="7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583" name="Line 1474"/>
              <p:cNvSpPr>
                <a:spLocks noChangeShapeType="1"/>
              </p:cNvSpPr>
              <p:nvPr/>
            </p:nvSpPr>
            <p:spPr bwMode="auto">
              <a:xfrm flipV="1">
                <a:off x="4066" y="2929"/>
                <a:ext cx="21" cy="34"/>
              </a:xfrm>
              <a:prstGeom prst="line">
                <a:avLst/>
              </a:prstGeom>
              <a:noFill/>
              <a:ln w="7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584" name="Line 1475"/>
              <p:cNvSpPr>
                <a:spLocks noChangeShapeType="1"/>
              </p:cNvSpPr>
              <p:nvPr/>
            </p:nvSpPr>
            <p:spPr bwMode="auto">
              <a:xfrm flipH="1" flipV="1">
                <a:off x="4087" y="2929"/>
                <a:ext cx="21" cy="34"/>
              </a:xfrm>
              <a:prstGeom prst="line">
                <a:avLst/>
              </a:prstGeom>
              <a:noFill/>
              <a:ln w="7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585" name="Line 1476"/>
              <p:cNvSpPr>
                <a:spLocks noChangeShapeType="1"/>
              </p:cNvSpPr>
              <p:nvPr/>
            </p:nvSpPr>
            <p:spPr bwMode="auto">
              <a:xfrm flipV="1">
                <a:off x="4107" y="2929"/>
                <a:ext cx="21" cy="34"/>
              </a:xfrm>
              <a:prstGeom prst="line">
                <a:avLst/>
              </a:prstGeom>
              <a:noFill/>
              <a:ln w="7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586" name="Line 1477"/>
              <p:cNvSpPr>
                <a:spLocks noChangeShapeType="1"/>
              </p:cNvSpPr>
              <p:nvPr/>
            </p:nvSpPr>
            <p:spPr bwMode="auto">
              <a:xfrm flipH="1" flipV="1">
                <a:off x="4128" y="2929"/>
                <a:ext cx="14" cy="22"/>
              </a:xfrm>
              <a:prstGeom prst="line">
                <a:avLst/>
              </a:prstGeom>
              <a:noFill/>
              <a:ln w="7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19285" name="Line 1479"/>
            <p:cNvSpPr>
              <a:spLocks noChangeShapeType="1"/>
            </p:cNvSpPr>
            <p:nvPr/>
          </p:nvSpPr>
          <p:spPr bwMode="auto">
            <a:xfrm>
              <a:off x="3990" y="2951"/>
              <a:ext cx="1" cy="97"/>
            </a:xfrm>
            <a:prstGeom prst="line">
              <a:avLst/>
            </a:prstGeom>
            <a:noFill/>
            <a:ln w="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286" name="Line 1480"/>
            <p:cNvSpPr>
              <a:spLocks noChangeShapeType="1"/>
            </p:cNvSpPr>
            <p:nvPr/>
          </p:nvSpPr>
          <p:spPr bwMode="auto">
            <a:xfrm>
              <a:off x="4142" y="2951"/>
              <a:ext cx="1" cy="97"/>
            </a:xfrm>
            <a:prstGeom prst="line">
              <a:avLst/>
            </a:prstGeom>
            <a:noFill/>
            <a:ln w="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287" name="Line 1481"/>
            <p:cNvSpPr>
              <a:spLocks noChangeShapeType="1"/>
            </p:cNvSpPr>
            <p:nvPr/>
          </p:nvSpPr>
          <p:spPr bwMode="auto">
            <a:xfrm>
              <a:off x="3990" y="3048"/>
              <a:ext cx="152" cy="1"/>
            </a:xfrm>
            <a:prstGeom prst="line">
              <a:avLst/>
            </a:prstGeom>
            <a:noFill/>
            <a:ln w="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288" name="Freeform 1482"/>
            <p:cNvSpPr>
              <a:spLocks noEditPoints="1"/>
            </p:cNvSpPr>
            <p:nvPr/>
          </p:nvSpPr>
          <p:spPr bwMode="auto">
            <a:xfrm>
              <a:off x="3691" y="2851"/>
              <a:ext cx="4" cy="241"/>
            </a:xfrm>
            <a:custGeom>
              <a:avLst/>
              <a:gdLst>
                <a:gd name="T0" fmla="*/ 0 w 33"/>
                <a:gd name="T1" fmla="*/ 0 h 2568"/>
                <a:gd name="T2" fmla="*/ 0 w 33"/>
                <a:gd name="T3" fmla="*/ 1 h 2568"/>
                <a:gd name="T4" fmla="*/ 0 w 33"/>
                <a:gd name="T5" fmla="*/ 1 h 2568"/>
                <a:gd name="T6" fmla="*/ 0 w 33"/>
                <a:gd name="T7" fmla="*/ 1 h 2568"/>
                <a:gd name="T8" fmla="*/ 0 w 33"/>
                <a:gd name="T9" fmla="*/ 2 h 2568"/>
                <a:gd name="T10" fmla="*/ 0 w 33"/>
                <a:gd name="T11" fmla="*/ 3 h 2568"/>
                <a:gd name="T12" fmla="*/ 0 w 33"/>
                <a:gd name="T13" fmla="*/ 3 h 2568"/>
                <a:gd name="T14" fmla="*/ 0 w 33"/>
                <a:gd name="T15" fmla="*/ 3 h 2568"/>
                <a:gd name="T16" fmla="*/ 0 w 33"/>
                <a:gd name="T17" fmla="*/ 4 h 2568"/>
                <a:gd name="T18" fmla="*/ 0 w 33"/>
                <a:gd name="T19" fmla="*/ 4 h 2568"/>
                <a:gd name="T20" fmla="*/ 0 w 33"/>
                <a:gd name="T21" fmla="*/ 4 h 2568"/>
                <a:gd name="T22" fmla="*/ 0 w 33"/>
                <a:gd name="T23" fmla="*/ 5 h 2568"/>
                <a:gd name="T24" fmla="*/ 0 w 33"/>
                <a:gd name="T25" fmla="*/ 5 h 2568"/>
                <a:gd name="T26" fmla="*/ 0 w 33"/>
                <a:gd name="T27" fmla="*/ 5 h 2568"/>
                <a:gd name="T28" fmla="*/ 0 w 33"/>
                <a:gd name="T29" fmla="*/ 6 h 2568"/>
                <a:gd name="T30" fmla="*/ 0 w 33"/>
                <a:gd name="T31" fmla="*/ 7 h 2568"/>
                <a:gd name="T32" fmla="*/ 0 w 33"/>
                <a:gd name="T33" fmla="*/ 7 h 2568"/>
                <a:gd name="T34" fmla="*/ 0 w 33"/>
                <a:gd name="T35" fmla="*/ 7 h 2568"/>
                <a:gd name="T36" fmla="*/ 0 w 33"/>
                <a:gd name="T37" fmla="*/ 8 h 2568"/>
                <a:gd name="T38" fmla="*/ 0 w 33"/>
                <a:gd name="T39" fmla="*/ 8 h 2568"/>
                <a:gd name="T40" fmla="*/ 0 w 33"/>
                <a:gd name="T41" fmla="*/ 8 h 2568"/>
                <a:gd name="T42" fmla="*/ 0 w 33"/>
                <a:gd name="T43" fmla="*/ 9 h 2568"/>
                <a:gd name="T44" fmla="*/ 0 w 33"/>
                <a:gd name="T45" fmla="*/ 10 h 2568"/>
                <a:gd name="T46" fmla="*/ 0 w 33"/>
                <a:gd name="T47" fmla="*/ 10 h 2568"/>
                <a:gd name="T48" fmla="*/ 0 w 33"/>
                <a:gd name="T49" fmla="*/ 10 h 2568"/>
                <a:gd name="T50" fmla="*/ 0 w 33"/>
                <a:gd name="T51" fmla="*/ 11 h 2568"/>
                <a:gd name="T52" fmla="*/ 0 w 33"/>
                <a:gd name="T53" fmla="*/ 11 h 2568"/>
                <a:gd name="T54" fmla="*/ 0 w 33"/>
                <a:gd name="T55" fmla="*/ 11 h 2568"/>
                <a:gd name="T56" fmla="*/ 0 w 33"/>
                <a:gd name="T57" fmla="*/ 12 h 2568"/>
                <a:gd name="T58" fmla="*/ 0 w 33"/>
                <a:gd name="T59" fmla="*/ 13 h 2568"/>
                <a:gd name="T60" fmla="*/ 0 w 33"/>
                <a:gd name="T61" fmla="*/ 13 h 2568"/>
                <a:gd name="T62" fmla="*/ 0 w 33"/>
                <a:gd name="T63" fmla="*/ 13 h 2568"/>
                <a:gd name="T64" fmla="*/ 0 w 33"/>
                <a:gd name="T65" fmla="*/ 14 h 2568"/>
                <a:gd name="T66" fmla="*/ 0 w 33"/>
                <a:gd name="T67" fmla="*/ 14 h 2568"/>
                <a:gd name="T68" fmla="*/ 0 w 33"/>
                <a:gd name="T69" fmla="*/ 14 h 2568"/>
                <a:gd name="T70" fmla="*/ 0 w 33"/>
                <a:gd name="T71" fmla="*/ 15 h 2568"/>
                <a:gd name="T72" fmla="*/ 0 w 33"/>
                <a:gd name="T73" fmla="*/ 16 h 2568"/>
                <a:gd name="T74" fmla="*/ 0 w 33"/>
                <a:gd name="T75" fmla="*/ 16 h 2568"/>
                <a:gd name="T76" fmla="*/ 0 w 33"/>
                <a:gd name="T77" fmla="*/ 16 h 2568"/>
                <a:gd name="T78" fmla="*/ 0 w 33"/>
                <a:gd name="T79" fmla="*/ 17 h 2568"/>
                <a:gd name="T80" fmla="*/ 0 w 33"/>
                <a:gd name="T81" fmla="*/ 17 h 2568"/>
                <a:gd name="T82" fmla="*/ 0 w 33"/>
                <a:gd name="T83" fmla="*/ 17 h 2568"/>
                <a:gd name="T84" fmla="*/ 0 w 33"/>
                <a:gd name="T85" fmla="*/ 18 h 2568"/>
                <a:gd name="T86" fmla="*/ 0 w 33"/>
                <a:gd name="T87" fmla="*/ 18 h 2568"/>
                <a:gd name="T88" fmla="*/ 0 w 33"/>
                <a:gd name="T89" fmla="*/ 19 h 2568"/>
                <a:gd name="T90" fmla="*/ 0 w 33"/>
                <a:gd name="T91" fmla="*/ 19 h 2568"/>
                <a:gd name="T92" fmla="*/ 0 w 33"/>
                <a:gd name="T93" fmla="*/ 20 h 2568"/>
                <a:gd name="T94" fmla="*/ 0 w 33"/>
                <a:gd name="T95" fmla="*/ 20 h 2568"/>
                <a:gd name="T96" fmla="*/ 0 w 33"/>
                <a:gd name="T97" fmla="*/ 20 h 2568"/>
                <a:gd name="T98" fmla="*/ 0 w 33"/>
                <a:gd name="T99" fmla="*/ 21 h 2568"/>
                <a:gd name="T100" fmla="*/ 0 w 33"/>
                <a:gd name="T101" fmla="*/ 21 h 2568"/>
                <a:gd name="T102" fmla="*/ 0 w 33"/>
                <a:gd name="T103" fmla="*/ 22 h 2568"/>
                <a:gd name="T104" fmla="*/ 0 w 33"/>
                <a:gd name="T105" fmla="*/ 22 h 2568"/>
                <a:gd name="T106" fmla="*/ 0 w 33"/>
                <a:gd name="T107" fmla="*/ 22 h 256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33" h="2568">
                  <a:moveTo>
                    <a:pt x="33" y="17"/>
                  </a:moveTo>
                  <a:lnTo>
                    <a:pt x="33" y="17"/>
                  </a:lnTo>
                  <a:cubicBezTo>
                    <a:pt x="33" y="26"/>
                    <a:pt x="26" y="34"/>
                    <a:pt x="16" y="34"/>
                  </a:cubicBezTo>
                  <a:cubicBezTo>
                    <a:pt x="7" y="34"/>
                    <a:pt x="0" y="26"/>
                    <a:pt x="0" y="17"/>
                  </a:cubicBezTo>
                  <a:cubicBezTo>
                    <a:pt x="0" y="8"/>
                    <a:pt x="7" y="0"/>
                    <a:pt x="16" y="0"/>
                  </a:cubicBezTo>
                  <a:cubicBezTo>
                    <a:pt x="26" y="0"/>
                    <a:pt x="33" y="8"/>
                    <a:pt x="33" y="17"/>
                  </a:cubicBezTo>
                  <a:close/>
                  <a:moveTo>
                    <a:pt x="33" y="84"/>
                  </a:moveTo>
                  <a:lnTo>
                    <a:pt x="33" y="84"/>
                  </a:lnTo>
                  <a:cubicBezTo>
                    <a:pt x="33" y="93"/>
                    <a:pt x="26" y="101"/>
                    <a:pt x="16" y="101"/>
                  </a:cubicBezTo>
                  <a:cubicBezTo>
                    <a:pt x="7" y="101"/>
                    <a:pt x="0" y="93"/>
                    <a:pt x="0" y="84"/>
                  </a:cubicBezTo>
                  <a:cubicBezTo>
                    <a:pt x="0" y="75"/>
                    <a:pt x="7" y="67"/>
                    <a:pt x="16" y="67"/>
                  </a:cubicBezTo>
                  <a:cubicBezTo>
                    <a:pt x="26" y="67"/>
                    <a:pt x="33" y="75"/>
                    <a:pt x="33" y="84"/>
                  </a:cubicBezTo>
                  <a:close/>
                  <a:moveTo>
                    <a:pt x="33" y="151"/>
                  </a:moveTo>
                  <a:lnTo>
                    <a:pt x="33" y="151"/>
                  </a:lnTo>
                  <a:cubicBezTo>
                    <a:pt x="33" y="160"/>
                    <a:pt x="26" y="167"/>
                    <a:pt x="16" y="167"/>
                  </a:cubicBezTo>
                  <a:cubicBezTo>
                    <a:pt x="7" y="167"/>
                    <a:pt x="0" y="160"/>
                    <a:pt x="0" y="151"/>
                  </a:cubicBezTo>
                  <a:cubicBezTo>
                    <a:pt x="0" y="141"/>
                    <a:pt x="7" y="134"/>
                    <a:pt x="16" y="134"/>
                  </a:cubicBezTo>
                  <a:cubicBezTo>
                    <a:pt x="26" y="134"/>
                    <a:pt x="33" y="141"/>
                    <a:pt x="33" y="151"/>
                  </a:cubicBezTo>
                  <a:close/>
                  <a:moveTo>
                    <a:pt x="33" y="217"/>
                  </a:moveTo>
                  <a:lnTo>
                    <a:pt x="33" y="217"/>
                  </a:lnTo>
                  <a:cubicBezTo>
                    <a:pt x="33" y="226"/>
                    <a:pt x="26" y="234"/>
                    <a:pt x="16" y="234"/>
                  </a:cubicBezTo>
                  <a:cubicBezTo>
                    <a:pt x="7" y="234"/>
                    <a:pt x="0" y="226"/>
                    <a:pt x="0" y="217"/>
                  </a:cubicBezTo>
                  <a:cubicBezTo>
                    <a:pt x="0" y="208"/>
                    <a:pt x="7" y="201"/>
                    <a:pt x="16" y="201"/>
                  </a:cubicBezTo>
                  <a:cubicBezTo>
                    <a:pt x="26" y="201"/>
                    <a:pt x="33" y="208"/>
                    <a:pt x="33" y="217"/>
                  </a:cubicBezTo>
                  <a:close/>
                  <a:moveTo>
                    <a:pt x="33" y="284"/>
                  </a:moveTo>
                  <a:lnTo>
                    <a:pt x="33" y="284"/>
                  </a:lnTo>
                  <a:cubicBezTo>
                    <a:pt x="33" y="293"/>
                    <a:pt x="26" y="301"/>
                    <a:pt x="16" y="301"/>
                  </a:cubicBezTo>
                  <a:cubicBezTo>
                    <a:pt x="7" y="301"/>
                    <a:pt x="0" y="293"/>
                    <a:pt x="0" y="284"/>
                  </a:cubicBezTo>
                  <a:cubicBezTo>
                    <a:pt x="0" y="275"/>
                    <a:pt x="7" y="267"/>
                    <a:pt x="16" y="267"/>
                  </a:cubicBezTo>
                  <a:cubicBezTo>
                    <a:pt x="26" y="267"/>
                    <a:pt x="33" y="275"/>
                    <a:pt x="33" y="284"/>
                  </a:cubicBezTo>
                  <a:close/>
                  <a:moveTo>
                    <a:pt x="33" y="351"/>
                  </a:moveTo>
                  <a:lnTo>
                    <a:pt x="33" y="351"/>
                  </a:lnTo>
                  <a:cubicBezTo>
                    <a:pt x="33" y="360"/>
                    <a:pt x="26" y="367"/>
                    <a:pt x="16" y="367"/>
                  </a:cubicBezTo>
                  <a:cubicBezTo>
                    <a:pt x="7" y="367"/>
                    <a:pt x="0" y="360"/>
                    <a:pt x="0" y="351"/>
                  </a:cubicBezTo>
                  <a:cubicBezTo>
                    <a:pt x="0" y="341"/>
                    <a:pt x="7" y="334"/>
                    <a:pt x="16" y="334"/>
                  </a:cubicBezTo>
                  <a:cubicBezTo>
                    <a:pt x="26" y="334"/>
                    <a:pt x="33" y="341"/>
                    <a:pt x="33" y="351"/>
                  </a:cubicBezTo>
                  <a:close/>
                  <a:moveTo>
                    <a:pt x="33" y="417"/>
                  </a:moveTo>
                  <a:lnTo>
                    <a:pt x="33" y="417"/>
                  </a:lnTo>
                  <a:cubicBezTo>
                    <a:pt x="33" y="427"/>
                    <a:pt x="26" y="434"/>
                    <a:pt x="16" y="434"/>
                  </a:cubicBezTo>
                  <a:cubicBezTo>
                    <a:pt x="7" y="434"/>
                    <a:pt x="0" y="427"/>
                    <a:pt x="0" y="417"/>
                  </a:cubicBezTo>
                  <a:cubicBezTo>
                    <a:pt x="0" y="408"/>
                    <a:pt x="7" y="401"/>
                    <a:pt x="16" y="401"/>
                  </a:cubicBezTo>
                  <a:cubicBezTo>
                    <a:pt x="26" y="401"/>
                    <a:pt x="33" y="408"/>
                    <a:pt x="33" y="417"/>
                  </a:cubicBezTo>
                  <a:close/>
                  <a:moveTo>
                    <a:pt x="33" y="484"/>
                  </a:moveTo>
                  <a:lnTo>
                    <a:pt x="33" y="484"/>
                  </a:lnTo>
                  <a:cubicBezTo>
                    <a:pt x="33" y="493"/>
                    <a:pt x="26" y="501"/>
                    <a:pt x="16" y="501"/>
                  </a:cubicBezTo>
                  <a:cubicBezTo>
                    <a:pt x="7" y="501"/>
                    <a:pt x="0" y="493"/>
                    <a:pt x="0" y="484"/>
                  </a:cubicBezTo>
                  <a:cubicBezTo>
                    <a:pt x="0" y="475"/>
                    <a:pt x="7" y="467"/>
                    <a:pt x="16" y="467"/>
                  </a:cubicBezTo>
                  <a:cubicBezTo>
                    <a:pt x="26" y="467"/>
                    <a:pt x="33" y="475"/>
                    <a:pt x="33" y="484"/>
                  </a:cubicBezTo>
                  <a:close/>
                  <a:moveTo>
                    <a:pt x="33" y="551"/>
                  </a:moveTo>
                  <a:lnTo>
                    <a:pt x="33" y="551"/>
                  </a:lnTo>
                  <a:cubicBezTo>
                    <a:pt x="33" y="560"/>
                    <a:pt x="26" y="567"/>
                    <a:pt x="16" y="567"/>
                  </a:cubicBezTo>
                  <a:cubicBezTo>
                    <a:pt x="7" y="567"/>
                    <a:pt x="0" y="560"/>
                    <a:pt x="0" y="551"/>
                  </a:cubicBezTo>
                  <a:cubicBezTo>
                    <a:pt x="0" y="542"/>
                    <a:pt x="7" y="534"/>
                    <a:pt x="16" y="534"/>
                  </a:cubicBezTo>
                  <a:cubicBezTo>
                    <a:pt x="26" y="534"/>
                    <a:pt x="33" y="542"/>
                    <a:pt x="33" y="551"/>
                  </a:cubicBezTo>
                  <a:close/>
                  <a:moveTo>
                    <a:pt x="33" y="617"/>
                  </a:moveTo>
                  <a:lnTo>
                    <a:pt x="33" y="617"/>
                  </a:lnTo>
                  <a:cubicBezTo>
                    <a:pt x="33" y="627"/>
                    <a:pt x="26" y="634"/>
                    <a:pt x="16" y="634"/>
                  </a:cubicBezTo>
                  <a:cubicBezTo>
                    <a:pt x="7" y="634"/>
                    <a:pt x="0" y="627"/>
                    <a:pt x="0" y="617"/>
                  </a:cubicBezTo>
                  <a:cubicBezTo>
                    <a:pt x="0" y="608"/>
                    <a:pt x="7" y="601"/>
                    <a:pt x="16" y="601"/>
                  </a:cubicBezTo>
                  <a:cubicBezTo>
                    <a:pt x="26" y="601"/>
                    <a:pt x="33" y="608"/>
                    <a:pt x="33" y="617"/>
                  </a:cubicBezTo>
                  <a:close/>
                  <a:moveTo>
                    <a:pt x="33" y="684"/>
                  </a:moveTo>
                  <a:lnTo>
                    <a:pt x="33" y="684"/>
                  </a:lnTo>
                  <a:cubicBezTo>
                    <a:pt x="33" y="693"/>
                    <a:pt x="26" y="701"/>
                    <a:pt x="16" y="701"/>
                  </a:cubicBezTo>
                  <a:cubicBezTo>
                    <a:pt x="7" y="701"/>
                    <a:pt x="0" y="693"/>
                    <a:pt x="0" y="684"/>
                  </a:cubicBezTo>
                  <a:cubicBezTo>
                    <a:pt x="0" y="675"/>
                    <a:pt x="7" y="667"/>
                    <a:pt x="16" y="667"/>
                  </a:cubicBezTo>
                  <a:cubicBezTo>
                    <a:pt x="26" y="667"/>
                    <a:pt x="33" y="675"/>
                    <a:pt x="33" y="684"/>
                  </a:cubicBezTo>
                  <a:close/>
                  <a:moveTo>
                    <a:pt x="33" y="751"/>
                  </a:moveTo>
                  <a:lnTo>
                    <a:pt x="33" y="751"/>
                  </a:lnTo>
                  <a:cubicBezTo>
                    <a:pt x="33" y="760"/>
                    <a:pt x="26" y="768"/>
                    <a:pt x="16" y="768"/>
                  </a:cubicBezTo>
                  <a:cubicBezTo>
                    <a:pt x="7" y="768"/>
                    <a:pt x="0" y="760"/>
                    <a:pt x="0" y="751"/>
                  </a:cubicBezTo>
                  <a:cubicBezTo>
                    <a:pt x="0" y="742"/>
                    <a:pt x="7" y="734"/>
                    <a:pt x="16" y="734"/>
                  </a:cubicBezTo>
                  <a:cubicBezTo>
                    <a:pt x="26" y="734"/>
                    <a:pt x="33" y="742"/>
                    <a:pt x="33" y="751"/>
                  </a:cubicBezTo>
                  <a:close/>
                  <a:moveTo>
                    <a:pt x="33" y="818"/>
                  </a:moveTo>
                  <a:lnTo>
                    <a:pt x="33" y="818"/>
                  </a:lnTo>
                  <a:cubicBezTo>
                    <a:pt x="33" y="827"/>
                    <a:pt x="26" y="834"/>
                    <a:pt x="16" y="834"/>
                  </a:cubicBezTo>
                  <a:cubicBezTo>
                    <a:pt x="7" y="834"/>
                    <a:pt x="0" y="827"/>
                    <a:pt x="0" y="818"/>
                  </a:cubicBezTo>
                  <a:cubicBezTo>
                    <a:pt x="0" y="808"/>
                    <a:pt x="7" y="801"/>
                    <a:pt x="16" y="801"/>
                  </a:cubicBezTo>
                  <a:cubicBezTo>
                    <a:pt x="26" y="801"/>
                    <a:pt x="33" y="808"/>
                    <a:pt x="33" y="818"/>
                  </a:cubicBezTo>
                  <a:close/>
                  <a:moveTo>
                    <a:pt x="33" y="884"/>
                  </a:moveTo>
                  <a:lnTo>
                    <a:pt x="33" y="884"/>
                  </a:lnTo>
                  <a:cubicBezTo>
                    <a:pt x="33" y="893"/>
                    <a:pt x="26" y="901"/>
                    <a:pt x="16" y="901"/>
                  </a:cubicBezTo>
                  <a:cubicBezTo>
                    <a:pt x="7" y="901"/>
                    <a:pt x="0" y="893"/>
                    <a:pt x="0" y="884"/>
                  </a:cubicBezTo>
                  <a:cubicBezTo>
                    <a:pt x="0" y="875"/>
                    <a:pt x="7" y="868"/>
                    <a:pt x="16" y="868"/>
                  </a:cubicBezTo>
                  <a:cubicBezTo>
                    <a:pt x="26" y="868"/>
                    <a:pt x="33" y="875"/>
                    <a:pt x="33" y="884"/>
                  </a:cubicBezTo>
                  <a:close/>
                  <a:moveTo>
                    <a:pt x="33" y="951"/>
                  </a:moveTo>
                  <a:lnTo>
                    <a:pt x="33" y="951"/>
                  </a:lnTo>
                  <a:cubicBezTo>
                    <a:pt x="33" y="960"/>
                    <a:pt x="26" y="968"/>
                    <a:pt x="16" y="968"/>
                  </a:cubicBezTo>
                  <a:cubicBezTo>
                    <a:pt x="7" y="968"/>
                    <a:pt x="0" y="960"/>
                    <a:pt x="0" y="951"/>
                  </a:cubicBezTo>
                  <a:cubicBezTo>
                    <a:pt x="0" y="942"/>
                    <a:pt x="7" y="934"/>
                    <a:pt x="16" y="934"/>
                  </a:cubicBezTo>
                  <a:cubicBezTo>
                    <a:pt x="26" y="934"/>
                    <a:pt x="33" y="942"/>
                    <a:pt x="33" y="951"/>
                  </a:cubicBezTo>
                  <a:close/>
                  <a:moveTo>
                    <a:pt x="33" y="1018"/>
                  </a:moveTo>
                  <a:lnTo>
                    <a:pt x="33" y="1018"/>
                  </a:lnTo>
                  <a:cubicBezTo>
                    <a:pt x="33" y="1027"/>
                    <a:pt x="26" y="1034"/>
                    <a:pt x="16" y="1034"/>
                  </a:cubicBezTo>
                  <a:cubicBezTo>
                    <a:pt x="7" y="1034"/>
                    <a:pt x="0" y="1027"/>
                    <a:pt x="0" y="1018"/>
                  </a:cubicBezTo>
                  <a:cubicBezTo>
                    <a:pt x="0" y="1008"/>
                    <a:pt x="7" y="1001"/>
                    <a:pt x="16" y="1001"/>
                  </a:cubicBezTo>
                  <a:cubicBezTo>
                    <a:pt x="26" y="1001"/>
                    <a:pt x="33" y="1008"/>
                    <a:pt x="33" y="1018"/>
                  </a:cubicBezTo>
                  <a:close/>
                  <a:moveTo>
                    <a:pt x="33" y="1084"/>
                  </a:moveTo>
                  <a:lnTo>
                    <a:pt x="33" y="1084"/>
                  </a:lnTo>
                  <a:cubicBezTo>
                    <a:pt x="33" y="1094"/>
                    <a:pt x="26" y="1101"/>
                    <a:pt x="16" y="1101"/>
                  </a:cubicBezTo>
                  <a:cubicBezTo>
                    <a:pt x="7" y="1101"/>
                    <a:pt x="0" y="1094"/>
                    <a:pt x="0" y="1084"/>
                  </a:cubicBezTo>
                  <a:cubicBezTo>
                    <a:pt x="0" y="1075"/>
                    <a:pt x="7" y="1068"/>
                    <a:pt x="16" y="1068"/>
                  </a:cubicBezTo>
                  <a:cubicBezTo>
                    <a:pt x="26" y="1068"/>
                    <a:pt x="33" y="1075"/>
                    <a:pt x="33" y="1084"/>
                  </a:cubicBezTo>
                  <a:close/>
                  <a:moveTo>
                    <a:pt x="33" y="1151"/>
                  </a:moveTo>
                  <a:lnTo>
                    <a:pt x="33" y="1151"/>
                  </a:lnTo>
                  <a:cubicBezTo>
                    <a:pt x="33" y="1160"/>
                    <a:pt x="26" y="1168"/>
                    <a:pt x="16" y="1168"/>
                  </a:cubicBezTo>
                  <a:cubicBezTo>
                    <a:pt x="7" y="1168"/>
                    <a:pt x="0" y="1160"/>
                    <a:pt x="0" y="1151"/>
                  </a:cubicBezTo>
                  <a:cubicBezTo>
                    <a:pt x="0" y="1142"/>
                    <a:pt x="7" y="1134"/>
                    <a:pt x="16" y="1134"/>
                  </a:cubicBezTo>
                  <a:cubicBezTo>
                    <a:pt x="26" y="1134"/>
                    <a:pt x="33" y="1142"/>
                    <a:pt x="33" y="1151"/>
                  </a:cubicBezTo>
                  <a:close/>
                  <a:moveTo>
                    <a:pt x="33" y="1218"/>
                  </a:moveTo>
                  <a:lnTo>
                    <a:pt x="33" y="1218"/>
                  </a:lnTo>
                  <a:cubicBezTo>
                    <a:pt x="33" y="1227"/>
                    <a:pt x="26" y="1234"/>
                    <a:pt x="16" y="1234"/>
                  </a:cubicBezTo>
                  <a:cubicBezTo>
                    <a:pt x="7" y="1234"/>
                    <a:pt x="0" y="1227"/>
                    <a:pt x="0" y="1218"/>
                  </a:cubicBezTo>
                  <a:cubicBezTo>
                    <a:pt x="0" y="1209"/>
                    <a:pt x="7" y="1201"/>
                    <a:pt x="16" y="1201"/>
                  </a:cubicBezTo>
                  <a:cubicBezTo>
                    <a:pt x="26" y="1201"/>
                    <a:pt x="33" y="1209"/>
                    <a:pt x="33" y="1218"/>
                  </a:cubicBezTo>
                  <a:close/>
                  <a:moveTo>
                    <a:pt x="33" y="1284"/>
                  </a:moveTo>
                  <a:lnTo>
                    <a:pt x="33" y="1284"/>
                  </a:lnTo>
                  <a:cubicBezTo>
                    <a:pt x="33" y="1294"/>
                    <a:pt x="26" y="1301"/>
                    <a:pt x="16" y="1301"/>
                  </a:cubicBezTo>
                  <a:cubicBezTo>
                    <a:pt x="7" y="1301"/>
                    <a:pt x="0" y="1294"/>
                    <a:pt x="0" y="1284"/>
                  </a:cubicBezTo>
                  <a:cubicBezTo>
                    <a:pt x="0" y="1275"/>
                    <a:pt x="7" y="1268"/>
                    <a:pt x="16" y="1268"/>
                  </a:cubicBezTo>
                  <a:cubicBezTo>
                    <a:pt x="26" y="1268"/>
                    <a:pt x="33" y="1275"/>
                    <a:pt x="33" y="1284"/>
                  </a:cubicBezTo>
                  <a:close/>
                  <a:moveTo>
                    <a:pt x="33" y="1351"/>
                  </a:moveTo>
                  <a:lnTo>
                    <a:pt x="33" y="1351"/>
                  </a:lnTo>
                  <a:cubicBezTo>
                    <a:pt x="33" y="1360"/>
                    <a:pt x="26" y="1368"/>
                    <a:pt x="16" y="1368"/>
                  </a:cubicBezTo>
                  <a:cubicBezTo>
                    <a:pt x="7" y="1368"/>
                    <a:pt x="0" y="1360"/>
                    <a:pt x="0" y="1351"/>
                  </a:cubicBezTo>
                  <a:cubicBezTo>
                    <a:pt x="0" y="1342"/>
                    <a:pt x="7" y="1334"/>
                    <a:pt x="16" y="1334"/>
                  </a:cubicBezTo>
                  <a:cubicBezTo>
                    <a:pt x="26" y="1334"/>
                    <a:pt x="33" y="1342"/>
                    <a:pt x="33" y="1351"/>
                  </a:cubicBezTo>
                  <a:close/>
                  <a:moveTo>
                    <a:pt x="33" y="1418"/>
                  </a:moveTo>
                  <a:lnTo>
                    <a:pt x="33" y="1418"/>
                  </a:lnTo>
                  <a:cubicBezTo>
                    <a:pt x="33" y="1427"/>
                    <a:pt x="26" y="1435"/>
                    <a:pt x="16" y="1435"/>
                  </a:cubicBezTo>
                  <a:cubicBezTo>
                    <a:pt x="7" y="1435"/>
                    <a:pt x="0" y="1427"/>
                    <a:pt x="0" y="1418"/>
                  </a:cubicBezTo>
                  <a:cubicBezTo>
                    <a:pt x="0" y="1409"/>
                    <a:pt x="7" y="1401"/>
                    <a:pt x="16" y="1401"/>
                  </a:cubicBezTo>
                  <a:cubicBezTo>
                    <a:pt x="26" y="1401"/>
                    <a:pt x="33" y="1409"/>
                    <a:pt x="33" y="1418"/>
                  </a:cubicBezTo>
                  <a:close/>
                  <a:moveTo>
                    <a:pt x="33" y="1485"/>
                  </a:moveTo>
                  <a:lnTo>
                    <a:pt x="33" y="1485"/>
                  </a:lnTo>
                  <a:cubicBezTo>
                    <a:pt x="33" y="1494"/>
                    <a:pt x="26" y="1501"/>
                    <a:pt x="16" y="1501"/>
                  </a:cubicBezTo>
                  <a:cubicBezTo>
                    <a:pt x="7" y="1501"/>
                    <a:pt x="0" y="1494"/>
                    <a:pt x="0" y="1485"/>
                  </a:cubicBezTo>
                  <a:cubicBezTo>
                    <a:pt x="0" y="1475"/>
                    <a:pt x="7" y="1468"/>
                    <a:pt x="16" y="1468"/>
                  </a:cubicBezTo>
                  <a:cubicBezTo>
                    <a:pt x="26" y="1468"/>
                    <a:pt x="33" y="1475"/>
                    <a:pt x="33" y="1485"/>
                  </a:cubicBezTo>
                  <a:close/>
                  <a:moveTo>
                    <a:pt x="33" y="1551"/>
                  </a:moveTo>
                  <a:lnTo>
                    <a:pt x="33" y="1551"/>
                  </a:lnTo>
                  <a:cubicBezTo>
                    <a:pt x="33" y="1560"/>
                    <a:pt x="26" y="1568"/>
                    <a:pt x="16" y="1568"/>
                  </a:cubicBezTo>
                  <a:cubicBezTo>
                    <a:pt x="7" y="1568"/>
                    <a:pt x="0" y="1560"/>
                    <a:pt x="0" y="1551"/>
                  </a:cubicBezTo>
                  <a:cubicBezTo>
                    <a:pt x="0" y="1542"/>
                    <a:pt x="7" y="1535"/>
                    <a:pt x="16" y="1535"/>
                  </a:cubicBezTo>
                  <a:cubicBezTo>
                    <a:pt x="26" y="1535"/>
                    <a:pt x="33" y="1542"/>
                    <a:pt x="33" y="1551"/>
                  </a:cubicBezTo>
                  <a:close/>
                  <a:moveTo>
                    <a:pt x="33" y="1618"/>
                  </a:moveTo>
                  <a:lnTo>
                    <a:pt x="33" y="1618"/>
                  </a:lnTo>
                  <a:cubicBezTo>
                    <a:pt x="33" y="1627"/>
                    <a:pt x="26" y="1635"/>
                    <a:pt x="16" y="1635"/>
                  </a:cubicBezTo>
                  <a:cubicBezTo>
                    <a:pt x="7" y="1635"/>
                    <a:pt x="0" y="1627"/>
                    <a:pt x="0" y="1618"/>
                  </a:cubicBezTo>
                  <a:cubicBezTo>
                    <a:pt x="0" y="1609"/>
                    <a:pt x="7" y="1601"/>
                    <a:pt x="16" y="1601"/>
                  </a:cubicBezTo>
                  <a:cubicBezTo>
                    <a:pt x="26" y="1601"/>
                    <a:pt x="33" y="1609"/>
                    <a:pt x="33" y="1618"/>
                  </a:cubicBezTo>
                  <a:close/>
                  <a:moveTo>
                    <a:pt x="33" y="1685"/>
                  </a:moveTo>
                  <a:lnTo>
                    <a:pt x="33" y="1685"/>
                  </a:lnTo>
                  <a:cubicBezTo>
                    <a:pt x="33" y="1694"/>
                    <a:pt x="26" y="1701"/>
                    <a:pt x="16" y="1701"/>
                  </a:cubicBezTo>
                  <a:cubicBezTo>
                    <a:pt x="7" y="1701"/>
                    <a:pt x="0" y="1694"/>
                    <a:pt x="0" y="1685"/>
                  </a:cubicBezTo>
                  <a:cubicBezTo>
                    <a:pt x="0" y="1675"/>
                    <a:pt x="7" y="1668"/>
                    <a:pt x="16" y="1668"/>
                  </a:cubicBezTo>
                  <a:cubicBezTo>
                    <a:pt x="26" y="1668"/>
                    <a:pt x="33" y="1675"/>
                    <a:pt x="33" y="1685"/>
                  </a:cubicBezTo>
                  <a:close/>
                  <a:moveTo>
                    <a:pt x="33" y="1751"/>
                  </a:moveTo>
                  <a:lnTo>
                    <a:pt x="33" y="1751"/>
                  </a:lnTo>
                  <a:cubicBezTo>
                    <a:pt x="33" y="1761"/>
                    <a:pt x="26" y="1768"/>
                    <a:pt x="16" y="1768"/>
                  </a:cubicBezTo>
                  <a:cubicBezTo>
                    <a:pt x="7" y="1768"/>
                    <a:pt x="0" y="1761"/>
                    <a:pt x="0" y="1751"/>
                  </a:cubicBezTo>
                  <a:cubicBezTo>
                    <a:pt x="0" y="1742"/>
                    <a:pt x="7" y="1735"/>
                    <a:pt x="16" y="1735"/>
                  </a:cubicBezTo>
                  <a:cubicBezTo>
                    <a:pt x="26" y="1735"/>
                    <a:pt x="33" y="1742"/>
                    <a:pt x="33" y="1751"/>
                  </a:cubicBezTo>
                  <a:close/>
                  <a:moveTo>
                    <a:pt x="33" y="1818"/>
                  </a:moveTo>
                  <a:lnTo>
                    <a:pt x="33" y="1818"/>
                  </a:lnTo>
                  <a:cubicBezTo>
                    <a:pt x="33" y="1827"/>
                    <a:pt x="26" y="1835"/>
                    <a:pt x="16" y="1835"/>
                  </a:cubicBezTo>
                  <a:cubicBezTo>
                    <a:pt x="7" y="1835"/>
                    <a:pt x="0" y="1827"/>
                    <a:pt x="0" y="1818"/>
                  </a:cubicBezTo>
                  <a:cubicBezTo>
                    <a:pt x="0" y="1809"/>
                    <a:pt x="7" y="1801"/>
                    <a:pt x="16" y="1801"/>
                  </a:cubicBezTo>
                  <a:cubicBezTo>
                    <a:pt x="26" y="1801"/>
                    <a:pt x="33" y="1809"/>
                    <a:pt x="33" y="1818"/>
                  </a:cubicBezTo>
                  <a:close/>
                  <a:moveTo>
                    <a:pt x="33" y="1885"/>
                  </a:moveTo>
                  <a:lnTo>
                    <a:pt x="33" y="1885"/>
                  </a:lnTo>
                  <a:cubicBezTo>
                    <a:pt x="33" y="1894"/>
                    <a:pt x="26" y="1901"/>
                    <a:pt x="16" y="1901"/>
                  </a:cubicBezTo>
                  <a:cubicBezTo>
                    <a:pt x="7" y="1901"/>
                    <a:pt x="0" y="1894"/>
                    <a:pt x="0" y="1885"/>
                  </a:cubicBezTo>
                  <a:cubicBezTo>
                    <a:pt x="0" y="1876"/>
                    <a:pt x="7" y="1868"/>
                    <a:pt x="16" y="1868"/>
                  </a:cubicBezTo>
                  <a:cubicBezTo>
                    <a:pt x="26" y="1868"/>
                    <a:pt x="33" y="1876"/>
                    <a:pt x="33" y="1885"/>
                  </a:cubicBezTo>
                  <a:close/>
                  <a:moveTo>
                    <a:pt x="33" y="1951"/>
                  </a:moveTo>
                  <a:lnTo>
                    <a:pt x="33" y="1951"/>
                  </a:lnTo>
                  <a:cubicBezTo>
                    <a:pt x="33" y="1961"/>
                    <a:pt x="26" y="1968"/>
                    <a:pt x="16" y="1968"/>
                  </a:cubicBezTo>
                  <a:cubicBezTo>
                    <a:pt x="7" y="1968"/>
                    <a:pt x="0" y="1961"/>
                    <a:pt x="0" y="1951"/>
                  </a:cubicBezTo>
                  <a:cubicBezTo>
                    <a:pt x="0" y="1942"/>
                    <a:pt x="7" y="1935"/>
                    <a:pt x="16" y="1935"/>
                  </a:cubicBezTo>
                  <a:cubicBezTo>
                    <a:pt x="26" y="1935"/>
                    <a:pt x="33" y="1942"/>
                    <a:pt x="33" y="1951"/>
                  </a:cubicBezTo>
                  <a:close/>
                  <a:moveTo>
                    <a:pt x="33" y="2018"/>
                  </a:moveTo>
                  <a:lnTo>
                    <a:pt x="33" y="2018"/>
                  </a:lnTo>
                  <a:cubicBezTo>
                    <a:pt x="33" y="2027"/>
                    <a:pt x="26" y="2035"/>
                    <a:pt x="16" y="2035"/>
                  </a:cubicBezTo>
                  <a:cubicBezTo>
                    <a:pt x="7" y="2035"/>
                    <a:pt x="0" y="2027"/>
                    <a:pt x="0" y="2018"/>
                  </a:cubicBezTo>
                  <a:cubicBezTo>
                    <a:pt x="0" y="2009"/>
                    <a:pt x="7" y="2001"/>
                    <a:pt x="16" y="2001"/>
                  </a:cubicBezTo>
                  <a:cubicBezTo>
                    <a:pt x="26" y="2001"/>
                    <a:pt x="33" y="2009"/>
                    <a:pt x="33" y="2018"/>
                  </a:cubicBezTo>
                  <a:close/>
                  <a:moveTo>
                    <a:pt x="33" y="2085"/>
                  </a:moveTo>
                  <a:lnTo>
                    <a:pt x="33" y="2085"/>
                  </a:lnTo>
                  <a:cubicBezTo>
                    <a:pt x="33" y="2094"/>
                    <a:pt x="26" y="2102"/>
                    <a:pt x="16" y="2102"/>
                  </a:cubicBezTo>
                  <a:cubicBezTo>
                    <a:pt x="7" y="2102"/>
                    <a:pt x="0" y="2094"/>
                    <a:pt x="0" y="2085"/>
                  </a:cubicBezTo>
                  <a:cubicBezTo>
                    <a:pt x="0" y="2076"/>
                    <a:pt x="7" y="2068"/>
                    <a:pt x="16" y="2068"/>
                  </a:cubicBezTo>
                  <a:cubicBezTo>
                    <a:pt x="26" y="2068"/>
                    <a:pt x="33" y="2076"/>
                    <a:pt x="33" y="2085"/>
                  </a:cubicBezTo>
                  <a:close/>
                  <a:moveTo>
                    <a:pt x="33" y="2152"/>
                  </a:moveTo>
                  <a:lnTo>
                    <a:pt x="33" y="2152"/>
                  </a:lnTo>
                  <a:cubicBezTo>
                    <a:pt x="33" y="2161"/>
                    <a:pt x="26" y="2168"/>
                    <a:pt x="16" y="2168"/>
                  </a:cubicBezTo>
                  <a:cubicBezTo>
                    <a:pt x="7" y="2168"/>
                    <a:pt x="0" y="2161"/>
                    <a:pt x="0" y="2152"/>
                  </a:cubicBezTo>
                  <a:cubicBezTo>
                    <a:pt x="0" y="2142"/>
                    <a:pt x="7" y="2135"/>
                    <a:pt x="16" y="2135"/>
                  </a:cubicBezTo>
                  <a:cubicBezTo>
                    <a:pt x="26" y="2135"/>
                    <a:pt x="33" y="2142"/>
                    <a:pt x="33" y="2152"/>
                  </a:cubicBezTo>
                  <a:close/>
                  <a:moveTo>
                    <a:pt x="33" y="2218"/>
                  </a:moveTo>
                  <a:lnTo>
                    <a:pt x="33" y="2218"/>
                  </a:lnTo>
                  <a:cubicBezTo>
                    <a:pt x="33" y="2227"/>
                    <a:pt x="26" y="2235"/>
                    <a:pt x="16" y="2235"/>
                  </a:cubicBezTo>
                  <a:cubicBezTo>
                    <a:pt x="7" y="2235"/>
                    <a:pt x="0" y="2227"/>
                    <a:pt x="0" y="2218"/>
                  </a:cubicBezTo>
                  <a:cubicBezTo>
                    <a:pt x="0" y="2209"/>
                    <a:pt x="7" y="2202"/>
                    <a:pt x="16" y="2202"/>
                  </a:cubicBezTo>
                  <a:cubicBezTo>
                    <a:pt x="26" y="2202"/>
                    <a:pt x="33" y="2209"/>
                    <a:pt x="33" y="2218"/>
                  </a:cubicBezTo>
                  <a:close/>
                  <a:moveTo>
                    <a:pt x="33" y="2285"/>
                  </a:moveTo>
                  <a:lnTo>
                    <a:pt x="33" y="2285"/>
                  </a:lnTo>
                  <a:cubicBezTo>
                    <a:pt x="33" y="2294"/>
                    <a:pt x="26" y="2302"/>
                    <a:pt x="16" y="2302"/>
                  </a:cubicBezTo>
                  <a:cubicBezTo>
                    <a:pt x="7" y="2302"/>
                    <a:pt x="0" y="2294"/>
                    <a:pt x="0" y="2285"/>
                  </a:cubicBezTo>
                  <a:cubicBezTo>
                    <a:pt x="0" y="2276"/>
                    <a:pt x="7" y="2268"/>
                    <a:pt x="16" y="2268"/>
                  </a:cubicBezTo>
                  <a:cubicBezTo>
                    <a:pt x="26" y="2268"/>
                    <a:pt x="33" y="2276"/>
                    <a:pt x="33" y="2285"/>
                  </a:cubicBezTo>
                  <a:close/>
                  <a:moveTo>
                    <a:pt x="33" y="2352"/>
                  </a:moveTo>
                  <a:lnTo>
                    <a:pt x="33" y="2352"/>
                  </a:lnTo>
                  <a:cubicBezTo>
                    <a:pt x="33" y="2361"/>
                    <a:pt x="26" y="2368"/>
                    <a:pt x="16" y="2368"/>
                  </a:cubicBezTo>
                  <a:cubicBezTo>
                    <a:pt x="7" y="2368"/>
                    <a:pt x="0" y="2361"/>
                    <a:pt x="0" y="2352"/>
                  </a:cubicBezTo>
                  <a:cubicBezTo>
                    <a:pt x="0" y="2342"/>
                    <a:pt x="7" y="2335"/>
                    <a:pt x="16" y="2335"/>
                  </a:cubicBezTo>
                  <a:cubicBezTo>
                    <a:pt x="26" y="2335"/>
                    <a:pt x="33" y="2342"/>
                    <a:pt x="33" y="2352"/>
                  </a:cubicBezTo>
                  <a:close/>
                  <a:moveTo>
                    <a:pt x="33" y="2418"/>
                  </a:moveTo>
                  <a:lnTo>
                    <a:pt x="33" y="2418"/>
                  </a:lnTo>
                  <a:cubicBezTo>
                    <a:pt x="33" y="2428"/>
                    <a:pt x="26" y="2435"/>
                    <a:pt x="16" y="2435"/>
                  </a:cubicBezTo>
                  <a:cubicBezTo>
                    <a:pt x="7" y="2435"/>
                    <a:pt x="0" y="2428"/>
                    <a:pt x="0" y="2418"/>
                  </a:cubicBezTo>
                  <a:cubicBezTo>
                    <a:pt x="0" y="2409"/>
                    <a:pt x="7" y="2402"/>
                    <a:pt x="16" y="2402"/>
                  </a:cubicBezTo>
                  <a:cubicBezTo>
                    <a:pt x="26" y="2402"/>
                    <a:pt x="33" y="2409"/>
                    <a:pt x="33" y="2418"/>
                  </a:cubicBezTo>
                  <a:close/>
                  <a:moveTo>
                    <a:pt x="33" y="2485"/>
                  </a:moveTo>
                  <a:lnTo>
                    <a:pt x="33" y="2485"/>
                  </a:lnTo>
                  <a:cubicBezTo>
                    <a:pt x="33" y="2494"/>
                    <a:pt x="26" y="2502"/>
                    <a:pt x="16" y="2502"/>
                  </a:cubicBezTo>
                  <a:cubicBezTo>
                    <a:pt x="7" y="2502"/>
                    <a:pt x="0" y="2494"/>
                    <a:pt x="0" y="2485"/>
                  </a:cubicBezTo>
                  <a:cubicBezTo>
                    <a:pt x="0" y="2476"/>
                    <a:pt x="7" y="2468"/>
                    <a:pt x="16" y="2468"/>
                  </a:cubicBezTo>
                  <a:cubicBezTo>
                    <a:pt x="26" y="2468"/>
                    <a:pt x="33" y="2476"/>
                    <a:pt x="33" y="2485"/>
                  </a:cubicBezTo>
                  <a:close/>
                  <a:moveTo>
                    <a:pt x="33" y="2552"/>
                  </a:moveTo>
                  <a:lnTo>
                    <a:pt x="33" y="2552"/>
                  </a:lnTo>
                  <a:cubicBezTo>
                    <a:pt x="33" y="2561"/>
                    <a:pt x="26" y="2568"/>
                    <a:pt x="16" y="2568"/>
                  </a:cubicBezTo>
                  <a:cubicBezTo>
                    <a:pt x="7" y="2568"/>
                    <a:pt x="0" y="2561"/>
                    <a:pt x="0" y="2552"/>
                  </a:cubicBezTo>
                  <a:cubicBezTo>
                    <a:pt x="0" y="2543"/>
                    <a:pt x="7" y="2535"/>
                    <a:pt x="16" y="2535"/>
                  </a:cubicBezTo>
                  <a:cubicBezTo>
                    <a:pt x="26" y="2535"/>
                    <a:pt x="33" y="2543"/>
                    <a:pt x="33" y="2552"/>
                  </a:cubicBezTo>
                  <a:close/>
                </a:path>
              </a:pathLst>
            </a:custGeom>
            <a:solidFill>
              <a:srgbClr val="000000"/>
            </a:solidFill>
            <a:ln w="1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289" name="Freeform 1483"/>
            <p:cNvSpPr>
              <a:spLocks noEditPoints="1"/>
            </p:cNvSpPr>
            <p:nvPr/>
          </p:nvSpPr>
          <p:spPr bwMode="auto">
            <a:xfrm>
              <a:off x="3691" y="3092"/>
              <a:ext cx="374" cy="3"/>
            </a:xfrm>
            <a:custGeom>
              <a:avLst/>
              <a:gdLst>
                <a:gd name="T0" fmla="*/ 0 w 1751"/>
                <a:gd name="T1" fmla="*/ 0 h 17"/>
                <a:gd name="T2" fmla="*/ 2 w 1751"/>
                <a:gd name="T3" fmla="*/ 1 h 17"/>
                <a:gd name="T4" fmla="*/ 3 w 1751"/>
                <a:gd name="T5" fmla="*/ 1 h 17"/>
                <a:gd name="T6" fmla="*/ 5 w 1751"/>
                <a:gd name="T7" fmla="*/ 0 h 17"/>
                <a:gd name="T8" fmla="*/ 6 w 1751"/>
                <a:gd name="T9" fmla="*/ 0 h 17"/>
                <a:gd name="T10" fmla="*/ 8 w 1751"/>
                <a:gd name="T11" fmla="*/ 0 h 17"/>
                <a:gd name="T12" fmla="*/ 8 w 1751"/>
                <a:gd name="T13" fmla="*/ 0 h 17"/>
                <a:gd name="T14" fmla="*/ 9 w 1751"/>
                <a:gd name="T15" fmla="*/ 0 h 17"/>
                <a:gd name="T16" fmla="*/ 11 w 1751"/>
                <a:gd name="T17" fmla="*/ 1 h 17"/>
                <a:gd name="T18" fmla="*/ 13 w 1751"/>
                <a:gd name="T19" fmla="*/ 1 h 17"/>
                <a:gd name="T20" fmla="*/ 15 w 1751"/>
                <a:gd name="T21" fmla="*/ 0 h 17"/>
                <a:gd name="T22" fmla="*/ 16 w 1751"/>
                <a:gd name="T23" fmla="*/ 0 h 17"/>
                <a:gd name="T24" fmla="*/ 17 w 1751"/>
                <a:gd name="T25" fmla="*/ 0 h 17"/>
                <a:gd name="T26" fmla="*/ 17 w 1751"/>
                <a:gd name="T27" fmla="*/ 0 h 17"/>
                <a:gd name="T28" fmla="*/ 18 w 1751"/>
                <a:gd name="T29" fmla="*/ 0 h 17"/>
                <a:gd name="T30" fmla="*/ 20 w 1751"/>
                <a:gd name="T31" fmla="*/ 1 h 17"/>
                <a:gd name="T32" fmla="*/ 22 w 1751"/>
                <a:gd name="T33" fmla="*/ 1 h 17"/>
                <a:gd name="T34" fmla="*/ 23 w 1751"/>
                <a:gd name="T35" fmla="*/ 0 h 17"/>
                <a:gd name="T36" fmla="*/ 25 w 1751"/>
                <a:gd name="T37" fmla="*/ 0 h 17"/>
                <a:gd name="T38" fmla="*/ 26 w 1751"/>
                <a:gd name="T39" fmla="*/ 0 h 17"/>
                <a:gd name="T40" fmla="*/ 26 w 1751"/>
                <a:gd name="T41" fmla="*/ 0 h 17"/>
                <a:gd name="T42" fmla="*/ 27 w 1751"/>
                <a:gd name="T43" fmla="*/ 0 h 17"/>
                <a:gd name="T44" fmla="*/ 29 w 1751"/>
                <a:gd name="T45" fmla="*/ 1 h 17"/>
                <a:gd name="T46" fmla="*/ 31 w 1751"/>
                <a:gd name="T47" fmla="*/ 1 h 17"/>
                <a:gd name="T48" fmla="*/ 33 w 1751"/>
                <a:gd name="T49" fmla="*/ 0 h 17"/>
                <a:gd name="T50" fmla="*/ 34 w 1751"/>
                <a:gd name="T51" fmla="*/ 0 h 17"/>
                <a:gd name="T52" fmla="*/ 35 w 1751"/>
                <a:gd name="T53" fmla="*/ 0 h 17"/>
                <a:gd name="T54" fmla="*/ 35 w 1751"/>
                <a:gd name="T55" fmla="*/ 0 h 17"/>
                <a:gd name="T56" fmla="*/ 37 w 1751"/>
                <a:gd name="T57" fmla="*/ 0 h 17"/>
                <a:gd name="T58" fmla="*/ 38 w 1751"/>
                <a:gd name="T59" fmla="*/ 1 h 17"/>
                <a:gd name="T60" fmla="*/ 40 w 1751"/>
                <a:gd name="T61" fmla="*/ 1 h 17"/>
                <a:gd name="T62" fmla="*/ 42 w 1751"/>
                <a:gd name="T63" fmla="*/ 0 h 17"/>
                <a:gd name="T64" fmla="*/ 43 w 1751"/>
                <a:gd name="T65" fmla="*/ 0 h 17"/>
                <a:gd name="T66" fmla="*/ 44 w 1751"/>
                <a:gd name="T67" fmla="*/ 0 h 17"/>
                <a:gd name="T68" fmla="*/ 44 w 1751"/>
                <a:gd name="T69" fmla="*/ 0 h 17"/>
                <a:gd name="T70" fmla="*/ 46 w 1751"/>
                <a:gd name="T71" fmla="*/ 0 h 17"/>
                <a:gd name="T72" fmla="*/ 48 w 1751"/>
                <a:gd name="T73" fmla="*/ 1 h 17"/>
                <a:gd name="T74" fmla="*/ 49 w 1751"/>
                <a:gd name="T75" fmla="*/ 1 h 17"/>
                <a:gd name="T76" fmla="*/ 51 w 1751"/>
                <a:gd name="T77" fmla="*/ 0 h 17"/>
                <a:gd name="T78" fmla="*/ 52 w 1751"/>
                <a:gd name="T79" fmla="*/ 0 h 17"/>
                <a:gd name="T80" fmla="*/ 54 w 1751"/>
                <a:gd name="T81" fmla="*/ 0 h 17"/>
                <a:gd name="T82" fmla="*/ 54 w 1751"/>
                <a:gd name="T83" fmla="*/ 0 h 17"/>
                <a:gd name="T84" fmla="*/ 55 w 1751"/>
                <a:gd name="T85" fmla="*/ 0 h 17"/>
                <a:gd name="T86" fmla="*/ 57 w 1751"/>
                <a:gd name="T87" fmla="*/ 1 h 17"/>
                <a:gd name="T88" fmla="*/ 58 w 1751"/>
                <a:gd name="T89" fmla="*/ 1 h 17"/>
                <a:gd name="T90" fmla="*/ 60 w 1751"/>
                <a:gd name="T91" fmla="*/ 0 h 17"/>
                <a:gd name="T92" fmla="*/ 61 w 1751"/>
                <a:gd name="T93" fmla="*/ 0 h 17"/>
                <a:gd name="T94" fmla="*/ 63 w 1751"/>
                <a:gd name="T95" fmla="*/ 0 h 17"/>
                <a:gd name="T96" fmla="*/ 63 w 1751"/>
                <a:gd name="T97" fmla="*/ 0 h 17"/>
                <a:gd name="T98" fmla="*/ 64 w 1751"/>
                <a:gd name="T99" fmla="*/ 0 h 17"/>
                <a:gd name="T100" fmla="*/ 66 w 1751"/>
                <a:gd name="T101" fmla="*/ 1 h 17"/>
                <a:gd name="T102" fmla="*/ 67 w 1751"/>
                <a:gd name="T103" fmla="*/ 1 h 17"/>
                <a:gd name="T104" fmla="*/ 69 w 1751"/>
                <a:gd name="T105" fmla="*/ 0 h 17"/>
                <a:gd name="T106" fmla="*/ 70 w 1751"/>
                <a:gd name="T107" fmla="*/ 0 h 17"/>
                <a:gd name="T108" fmla="*/ 72 w 1751"/>
                <a:gd name="T109" fmla="*/ 0 h 17"/>
                <a:gd name="T110" fmla="*/ 72 w 1751"/>
                <a:gd name="T111" fmla="*/ 0 h 17"/>
                <a:gd name="T112" fmla="*/ 73 w 1751"/>
                <a:gd name="T113" fmla="*/ 0 h 17"/>
                <a:gd name="T114" fmla="*/ 75 w 1751"/>
                <a:gd name="T115" fmla="*/ 1 h 17"/>
                <a:gd name="T116" fmla="*/ 76 w 1751"/>
                <a:gd name="T117" fmla="*/ 1 h 17"/>
                <a:gd name="T118" fmla="*/ 78 w 1751"/>
                <a:gd name="T119" fmla="*/ 0 h 17"/>
                <a:gd name="T120" fmla="*/ 79 w 1751"/>
                <a:gd name="T121" fmla="*/ 0 h 1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751" h="17">
                  <a:moveTo>
                    <a:pt x="8" y="0"/>
                  </a:moveTo>
                  <a:lnTo>
                    <a:pt x="8" y="0"/>
                  </a:lnTo>
                  <a:cubicBezTo>
                    <a:pt x="13" y="0"/>
                    <a:pt x="17" y="4"/>
                    <a:pt x="17" y="9"/>
                  </a:cubicBezTo>
                  <a:cubicBezTo>
                    <a:pt x="17" y="13"/>
                    <a:pt x="13" y="17"/>
                    <a:pt x="8" y="17"/>
                  </a:cubicBezTo>
                  <a:cubicBezTo>
                    <a:pt x="4" y="17"/>
                    <a:pt x="0" y="13"/>
                    <a:pt x="0" y="9"/>
                  </a:cubicBezTo>
                  <a:cubicBezTo>
                    <a:pt x="0" y="4"/>
                    <a:pt x="4" y="0"/>
                    <a:pt x="8" y="0"/>
                  </a:cubicBezTo>
                  <a:close/>
                  <a:moveTo>
                    <a:pt x="42" y="0"/>
                  </a:moveTo>
                  <a:lnTo>
                    <a:pt x="42" y="0"/>
                  </a:lnTo>
                  <a:cubicBezTo>
                    <a:pt x="46" y="0"/>
                    <a:pt x="50" y="4"/>
                    <a:pt x="50" y="9"/>
                  </a:cubicBezTo>
                  <a:cubicBezTo>
                    <a:pt x="50" y="13"/>
                    <a:pt x="46" y="17"/>
                    <a:pt x="42" y="17"/>
                  </a:cubicBezTo>
                  <a:cubicBezTo>
                    <a:pt x="37" y="17"/>
                    <a:pt x="33" y="13"/>
                    <a:pt x="33" y="9"/>
                  </a:cubicBezTo>
                  <a:cubicBezTo>
                    <a:pt x="33" y="4"/>
                    <a:pt x="37" y="0"/>
                    <a:pt x="42" y="0"/>
                  </a:cubicBezTo>
                  <a:close/>
                  <a:moveTo>
                    <a:pt x="75" y="0"/>
                  </a:moveTo>
                  <a:lnTo>
                    <a:pt x="75" y="0"/>
                  </a:lnTo>
                  <a:cubicBezTo>
                    <a:pt x="80" y="0"/>
                    <a:pt x="84" y="4"/>
                    <a:pt x="84" y="9"/>
                  </a:cubicBezTo>
                  <a:cubicBezTo>
                    <a:pt x="84" y="13"/>
                    <a:pt x="80" y="17"/>
                    <a:pt x="75" y="17"/>
                  </a:cubicBezTo>
                  <a:cubicBezTo>
                    <a:pt x="71" y="17"/>
                    <a:pt x="67" y="13"/>
                    <a:pt x="67" y="9"/>
                  </a:cubicBezTo>
                  <a:cubicBezTo>
                    <a:pt x="67" y="4"/>
                    <a:pt x="71" y="0"/>
                    <a:pt x="75" y="0"/>
                  </a:cubicBezTo>
                  <a:close/>
                  <a:moveTo>
                    <a:pt x="109" y="0"/>
                  </a:moveTo>
                  <a:lnTo>
                    <a:pt x="109" y="0"/>
                  </a:lnTo>
                  <a:cubicBezTo>
                    <a:pt x="113" y="0"/>
                    <a:pt x="117" y="4"/>
                    <a:pt x="117" y="9"/>
                  </a:cubicBezTo>
                  <a:cubicBezTo>
                    <a:pt x="117" y="13"/>
                    <a:pt x="113" y="17"/>
                    <a:pt x="109" y="17"/>
                  </a:cubicBezTo>
                  <a:cubicBezTo>
                    <a:pt x="104" y="17"/>
                    <a:pt x="100" y="13"/>
                    <a:pt x="100" y="9"/>
                  </a:cubicBezTo>
                  <a:cubicBezTo>
                    <a:pt x="100" y="4"/>
                    <a:pt x="104" y="0"/>
                    <a:pt x="109" y="0"/>
                  </a:cubicBezTo>
                  <a:close/>
                  <a:moveTo>
                    <a:pt x="142" y="0"/>
                  </a:moveTo>
                  <a:lnTo>
                    <a:pt x="142" y="0"/>
                  </a:lnTo>
                  <a:cubicBezTo>
                    <a:pt x="146" y="0"/>
                    <a:pt x="150" y="4"/>
                    <a:pt x="150" y="9"/>
                  </a:cubicBezTo>
                  <a:cubicBezTo>
                    <a:pt x="150" y="13"/>
                    <a:pt x="146" y="17"/>
                    <a:pt x="142" y="17"/>
                  </a:cubicBezTo>
                  <a:cubicBezTo>
                    <a:pt x="137" y="17"/>
                    <a:pt x="134" y="13"/>
                    <a:pt x="134" y="9"/>
                  </a:cubicBezTo>
                  <a:cubicBezTo>
                    <a:pt x="134" y="4"/>
                    <a:pt x="137" y="0"/>
                    <a:pt x="142" y="0"/>
                  </a:cubicBezTo>
                  <a:close/>
                  <a:moveTo>
                    <a:pt x="175" y="0"/>
                  </a:moveTo>
                  <a:lnTo>
                    <a:pt x="175" y="0"/>
                  </a:lnTo>
                  <a:cubicBezTo>
                    <a:pt x="180" y="0"/>
                    <a:pt x="184" y="4"/>
                    <a:pt x="184" y="9"/>
                  </a:cubicBezTo>
                  <a:cubicBezTo>
                    <a:pt x="184" y="13"/>
                    <a:pt x="180" y="17"/>
                    <a:pt x="175" y="17"/>
                  </a:cubicBezTo>
                  <a:cubicBezTo>
                    <a:pt x="171" y="17"/>
                    <a:pt x="167" y="13"/>
                    <a:pt x="167" y="9"/>
                  </a:cubicBezTo>
                  <a:cubicBezTo>
                    <a:pt x="167" y="4"/>
                    <a:pt x="171" y="0"/>
                    <a:pt x="175" y="0"/>
                  </a:cubicBezTo>
                  <a:close/>
                  <a:moveTo>
                    <a:pt x="209" y="0"/>
                  </a:moveTo>
                  <a:lnTo>
                    <a:pt x="209" y="0"/>
                  </a:lnTo>
                  <a:cubicBezTo>
                    <a:pt x="213" y="0"/>
                    <a:pt x="217" y="4"/>
                    <a:pt x="217" y="9"/>
                  </a:cubicBezTo>
                  <a:cubicBezTo>
                    <a:pt x="217" y="13"/>
                    <a:pt x="213" y="17"/>
                    <a:pt x="209" y="17"/>
                  </a:cubicBezTo>
                  <a:cubicBezTo>
                    <a:pt x="204" y="17"/>
                    <a:pt x="200" y="13"/>
                    <a:pt x="200" y="9"/>
                  </a:cubicBezTo>
                  <a:cubicBezTo>
                    <a:pt x="200" y="4"/>
                    <a:pt x="204" y="0"/>
                    <a:pt x="209" y="0"/>
                  </a:cubicBezTo>
                  <a:close/>
                  <a:moveTo>
                    <a:pt x="242" y="0"/>
                  </a:moveTo>
                  <a:lnTo>
                    <a:pt x="242" y="0"/>
                  </a:lnTo>
                  <a:cubicBezTo>
                    <a:pt x="247" y="0"/>
                    <a:pt x="250" y="4"/>
                    <a:pt x="250" y="9"/>
                  </a:cubicBezTo>
                  <a:cubicBezTo>
                    <a:pt x="250" y="13"/>
                    <a:pt x="247" y="17"/>
                    <a:pt x="242" y="17"/>
                  </a:cubicBezTo>
                  <a:cubicBezTo>
                    <a:pt x="237" y="17"/>
                    <a:pt x="234" y="13"/>
                    <a:pt x="234" y="9"/>
                  </a:cubicBezTo>
                  <a:cubicBezTo>
                    <a:pt x="234" y="4"/>
                    <a:pt x="237" y="0"/>
                    <a:pt x="242" y="0"/>
                  </a:cubicBezTo>
                  <a:close/>
                  <a:moveTo>
                    <a:pt x="275" y="0"/>
                  </a:moveTo>
                  <a:lnTo>
                    <a:pt x="275" y="0"/>
                  </a:lnTo>
                  <a:cubicBezTo>
                    <a:pt x="280" y="0"/>
                    <a:pt x="284" y="4"/>
                    <a:pt x="284" y="9"/>
                  </a:cubicBezTo>
                  <a:cubicBezTo>
                    <a:pt x="284" y="13"/>
                    <a:pt x="280" y="17"/>
                    <a:pt x="275" y="17"/>
                  </a:cubicBezTo>
                  <a:cubicBezTo>
                    <a:pt x="271" y="17"/>
                    <a:pt x="267" y="13"/>
                    <a:pt x="267" y="9"/>
                  </a:cubicBezTo>
                  <a:cubicBezTo>
                    <a:pt x="267" y="4"/>
                    <a:pt x="271" y="0"/>
                    <a:pt x="275" y="0"/>
                  </a:cubicBezTo>
                  <a:close/>
                  <a:moveTo>
                    <a:pt x="309" y="0"/>
                  </a:moveTo>
                  <a:lnTo>
                    <a:pt x="309" y="0"/>
                  </a:lnTo>
                  <a:cubicBezTo>
                    <a:pt x="313" y="0"/>
                    <a:pt x="317" y="4"/>
                    <a:pt x="317" y="9"/>
                  </a:cubicBezTo>
                  <a:cubicBezTo>
                    <a:pt x="317" y="13"/>
                    <a:pt x="313" y="17"/>
                    <a:pt x="309" y="17"/>
                  </a:cubicBezTo>
                  <a:cubicBezTo>
                    <a:pt x="304" y="17"/>
                    <a:pt x="300" y="13"/>
                    <a:pt x="300" y="9"/>
                  </a:cubicBezTo>
                  <a:cubicBezTo>
                    <a:pt x="300" y="4"/>
                    <a:pt x="304" y="0"/>
                    <a:pt x="309" y="0"/>
                  </a:cubicBezTo>
                  <a:close/>
                  <a:moveTo>
                    <a:pt x="342" y="0"/>
                  </a:moveTo>
                  <a:lnTo>
                    <a:pt x="342" y="0"/>
                  </a:lnTo>
                  <a:cubicBezTo>
                    <a:pt x="347" y="0"/>
                    <a:pt x="350" y="4"/>
                    <a:pt x="350" y="9"/>
                  </a:cubicBezTo>
                  <a:cubicBezTo>
                    <a:pt x="350" y="13"/>
                    <a:pt x="347" y="17"/>
                    <a:pt x="342" y="17"/>
                  </a:cubicBezTo>
                  <a:cubicBezTo>
                    <a:pt x="337" y="17"/>
                    <a:pt x="334" y="13"/>
                    <a:pt x="334" y="9"/>
                  </a:cubicBezTo>
                  <a:cubicBezTo>
                    <a:pt x="334" y="4"/>
                    <a:pt x="337" y="0"/>
                    <a:pt x="342" y="0"/>
                  </a:cubicBezTo>
                  <a:close/>
                  <a:moveTo>
                    <a:pt x="375" y="0"/>
                  </a:moveTo>
                  <a:lnTo>
                    <a:pt x="375" y="0"/>
                  </a:lnTo>
                  <a:cubicBezTo>
                    <a:pt x="380" y="0"/>
                    <a:pt x="384" y="4"/>
                    <a:pt x="384" y="9"/>
                  </a:cubicBezTo>
                  <a:cubicBezTo>
                    <a:pt x="384" y="13"/>
                    <a:pt x="380" y="17"/>
                    <a:pt x="375" y="17"/>
                  </a:cubicBezTo>
                  <a:cubicBezTo>
                    <a:pt x="371" y="17"/>
                    <a:pt x="367" y="13"/>
                    <a:pt x="367" y="9"/>
                  </a:cubicBezTo>
                  <a:cubicBezTo>
                    <a:pt x="367" y="4"/>
                    <a:pt x="371" y="0"/>
                    <a:pt x="375" y="0"/>
                  </a:cubicBezTo>
                  <a:close/>
                  <a:moveTo>
                    <a:pt x="409" y="0"/>
                  </a:moveTo>
                  <a:lnTo>
                    <a:pt x="409" y="0"/>
                  </a:lnTo>
                  <a:cubicBezTo>
                    <a:pt x="413" y="0"/>
                    <a:pt x="417" y="4"/>
                    <a:pt x="417" y="9"/>
                  </a:cubicBezTo>
                  <a:cubicBezTo>
                    <a:pt x="417" y="13"/>
                    <a:pt x="413" y="17"/>
                    <a:pt x="409" y="17"/>
                  </a:cubicBezTo>
                  <a:cubicBezTo>
                    <a:pt x="404" y="17"/>
                    <a:pt x="400" y="13"/>
                    <a:pt x="400" y="9"/>
                  </a:cubicBezTo>
                  <a:cubicBezTo>
                    <a:pt x="400" y="4"/>
                    <a:pt x="404" y="0"/>
                    <a:pt x="409" y="0"/>
                  </a:cubicBezTo>
                  <a:close/>
                  <a:moveTo>
                    <a:pt x="442" y="0"/>
                  </a:moveTo>
                  <a:lnTo>
                    <a:pt x="442" y="0"/>
                  </a:lnTo>
                  <a:cubicBezTo>
                    <a:pt x="447" y="0"/>
                    <a:pt x="450" y="4"/>
                    <a:pt x="450" y="9"/>
                  </a:cubicBezTo>
                  <a:cubicBezTo>
                    <a:pt x="450" y="13"/>
                    <a:pt x="447" y="17"/>
                    <a:pt x="442" y="17"/>
                  </a:cubicBezTo>
                  <a:cubicBezTo>
                    <a:pt x="437" y="17"/>
                    <a:pt x="434" y="13"/>
                    <a:pt x="434" y="9"/>
                  </a:cubicBezTo>
                  <a:cubicBezTo>
                    <a:pt x="434" y="4"/>
                    <a:pt x="437" y="0"/>
                    <a:pt x="442" y="0"/>
                  </a:cubicBezTo>
                  <a:close/>
                  <a:moveTo>
                    <a:pt x="475" y="0"/>
                  </a:moveTo>
                  <a:lnTo>
                    <a:pt x="475" y="0"/>
                  </a:lnTo>
                  <a:cubicBezTo>
                    <a:pt x="480" y="0"/>
                    <a:pt x="484" y="4"/>
                    <a:pt x="484" y="9"/>
                  </a:cubicBezTo>
                  <a:cubicBezTo>
                    <a:pt x="484" y="13"/>
                    <a:pt x="480" y="17"/>
                    <a:pt x="475" y="17"/>
                  </a:cubicBezTo>
                  <a:cubicBezTo>
                    <a:pt x="471" y="17"/>
                    <a:pt x="467" y="13"/>
                    <a:pt x="467" y="9"/>
                  </a:cubicBezTo>
                  <a:cubicBezTo>
                    <a:pt x="467" y="4"/>
                    <a:pt x="471" y="0"/>
                    <a:pt x="475" y="0"/>
                  </a:cubicBezTo>
                  <a:close/>
                  <a:moveTo>
                    <a:pt x="509" y="0"/>
                  </a:moveTo>
                  <a:lnTo>
                    <a:pt x="509" y="0"/>
                  </a:lnTo>
                  <a:cubicBezTo>
                    <a:pt x="513" y="0"/>
                    <a:pt x="517" y="4"/>
                    <a:pt x="517" y="9"/>
                  </a:cubicBezTo>
                  <a:cubicBezTo>
                    <a:pt x="517" y="13"/>
                    <a:pt x="513" y="17"/>
                    <a:pt x="509" y="17"/>
                  </a:cubicBezTo>
                  <a:cubicBezTo>
                    <a:pt x="504" y="17"/>
                    <a:pt x="500" y="13"/>
                    <a:pt x="500" y="9"/>
                  </a:cubicBezTo>
                  <a:cubicBezTo>
                    <a:pt x="500" y="4"/>
                    <a:pt x="504" y="0"/>
                    <a:pt x="509" y="0"/>
                  </a:cubicBezTo>
                  <a:close/>
                  <a:moveTo>
                    <a:pt x="542" y="0"/>
                  </a:moveTo>
                  <a:lnTo>
                    <a:pt x="542" y="0"/>
                  </a:lnTo>
                  <a:cubicBezTo>
                    <a:pt x="547" y="0"/>
                    <a:pt x="550" y="4"/>
                    <a:pt x="550" y="9"/>
                  </a:cubicBezTo>
                  <a:cubicBezTo>
                    <a:pt x="550" y="13"/>
                    <a:pt x="547" y="17"/>
                    <a:pt x="542" y="17"/>
                  </a:cubicBezTo>
                  <a:cubicBezTo>
                    <a:pt x="537" y="17"/>
                    <a:pt x="534" y="13"/>
                    <a:pt x="534" y="9"/>
                  </a:cubicBezTo>
                  <a:cubicBezTo>
                    <a:pt x="534" y="4"/>
                    <a:pt x="537" y="0"/>
                    <a:pt x="542" y="0"/>
                  </a:cubicBezTo>
                  <a:close/>
                  <a:moveTo>
                    <a:pt x="575" y="0"/>
                  </a:moveTo>
                  <a:lnTo>
                    <a:pt x="575" y="0"/>
                  </a:lnTo>
                  <a:cubicBezTo>
                    <a:pt x="580" y="0"/>
                    <a:pt x="584" y="4"/>
                    <a:pt x="584" y="9"/>
                  </a:cubicBezTo>
                  <a:cubicBezTo>
                    <a:pt x="584" y="13"/>
                    <a:pt x="580" y="17"/>
                    <a:pt x="575" y="17"/>
                  </a:cubicBezTo>
                  <a:cubicBezTo>
                    <a:pt x="571" y="17"/>
                    <a:pt x="567" y="13"/>
                    <a:pt x="567" y="9"/>
                  </a:cubicBezTo>
                  <a:cubicBezTo>
                    <a:pt x="567" y="4"/>
                    <a:pt x="571" y="0"/>
                    <a:pt x="575" y="0"/>
                  </a:cubicBezTo>
                  <a:close/>
                  <a:moveTo>
                    <a:pt x="609" y="0"/>
                  </a:moveTo>
                  <a:lnTo>
                    <a:pt x="609" y="0"/>
                  </a:lnTo>
                  <a:cubicBezTo>
                    <a:pt x="613" y="0"/>
                    <a:pt x="617" y="4"/>
                    <a:pt x="617" y="9"/>
                  </a:cubicBezTo>
                  <a:cubicBezTo>
                    <a:pt x="617" y="13"/>
                    <a:pt x="613" y="17"/>
                    <a:pt x="609" y="17"/>
                  </a:cubicBezTo>
                  <a:cubicBezTo>
                    <a:pt x="604" y="17"/>
                    <a:pt x="600" y="13"/>
                    <a:pt x="600" y="9"/>
                  </a:cubicBezTo>
                  <a:cubicBezTo>
                    <a:pt x="600" y="4"/>
                    <a:pt x="604" y="0"/>
                    <a:pt x="609" y="0"/>
                  </a:cubicBezTo>
                  <a:close/>
                  <a:moveTo>
                    <a:pt x="642" y="0"/>
                  </a:moveTo>
                  <a:lnTo>
                    <a:pt x="642" y="0"/>
                  </a:lnTo>
                  <a:cubicBezTo>
                    <a:pt x="647" y="0"/>
                    <a:pt x="650" y="4"/>
                    <a:pt x="650" y="9"/>
                  </a:cubicBezTo>
                  <a:cubicBezTo>
                    <a:pt x="650" y="13"/>
                    <a:pt x="647" y="17"/>
                    <a:pt x="642" y="17"/>
                  </a:cubicBezTo>
                  <a:cubicBezTo>
                    <a:pt x="638" y="17"/>
                    <a:pt x="634" y="13"/>
                    <a:pt x="634" y="9"/>
                  </a:cubicBezTo>
                  <a:cubicBezTo>
                    <a:pt x="634" y="4"/>
                    <a:pt x="638" y="0"/>
                    <a:pt x="642" y="0"/>
                  </a:cubicBezTo>
                  <a:close/>
                  <a:moveTo>
                    <a:pt x="675" y="0"/>
                  </a:moveTo>
                  <a:lnTo>
                    <a:pt x="675" y="0"/>
                  </a:lnTo>
                  <a:cubicBezTo>
                    <a:pt x="680" y="0"/>
                    <a:pt x="684" y="4"/>
                    <a:pt x="684" y="9"/>
                  </a:cubicBezTo>
                  <a:cubicBezTo>
                    <a:pt x="684" y="13"/>
                    <a:pt x="680" y="17"/>
                    <a:pt x="675" y="17"/>
                  </a:cubicBezTo>
                  <a:cubicBezTo>
                    <a:pt x="671" y="17"/>
                    <a:pt x="667" y="13"/>
                    <a:pt x="667" y="9"/>
                  </a:cubicBezTo>
                  <a:cubicBezTo>
                    <a:pt x="667" y="4"/>
                    <a:pt x="671" y="0"/>
                    <a:pt x="675" y="0"/>
                  </a:cubicBezTo>
                  <a:close/>
                  <a:moveTo>
                    <a:pt x="709" y="0"/>
                  </a:moveTo>
                  <a:lnTo>
                    <a:pt x="709" y="0"/>
                  </a:lnTo>
                  <a:cubicBezTo>
                    <a:pt x="713" y="0"/>
                    <a:pt x="717" y="4"/>
                    <a:pt x="717" y="9"/>
                  </a:cubicBezTo>
                  <a:cubicBezTo>
                    <a:pt x="717" y="13"/>
                    <a:pt x="713" y="17"/>
                    <a:pt x="709" y="17"/>
                  </a:cubicBezTo>
                  <a:cubicBezTo>
                    <a:pt x="704" y="17"/>
                    <a:pt x="700" y="13"/>
                    <a:pt x="700" y="9"/>
                  </a:cubicBezTo>
                  <a:cubicBezTo>
                    <a:pt x="700" y="4"/>
                    <a:pt x="704" y="0"/>
                    <a:pt x="709" y="0"/>
                  </a:cubicBezTo>
                  <a:close/>
                  <a:moveTo>
                    <a:pt x="742" y="0"/>
                  </a:moveTo>
                  <a:lnTo>
                    <a:pt x="742" y="0"/>
                  </a:lnTo>
                  <a:cubicBezTo>
                    <a:pt x="747" y="0"/>
                    <a:pt x="751" y="4"/>
                    <a:pt x="751" y="9"/>
                  </a:cubicBezTo>
                  <a:cubicBezTo>
                    <a:pt x="751" y="13"/>
                    <a:pt x="747" y="17"/>
                    <a:pt x="742" y="17"/>
                  </a:cubicBezTo>
                  <a:cubicBezTo>
                    <a:pt x="738" y="17"/>
                    <a:pt x="734" y="13"/>
                    <a:pt x="734" y="9"/>
                  </a:cubicBezTo>
                  <a:cubicBezTo>
                    <a:pt x="734" y="4"/>
                    <a:pt x="738" y="0"/>
                    <a:pt x="742" y="0"/>
                  </a:cubicBezTo>
                  <a:close/>
                  <a:moveTo>
                    <a:pt x="776" y="0"/>
                  </a:moveTo>
                  <a:lnTo>
                    <a:pt x="776" y="0"/>
                  </a:lnTo>
                  <a:cubicBezTo>
                    <a:pt x="780" y="0"/>
                    <a:pt x="784" y="4"/>
                    <a:pt x="784" y="9"/>
                  </a:cubicBezTo>
                  <a:cubicBezTo>
                    <a:pt x="784" y="13"/>
                    <a:pt x="780" y="17"/>
                    <a:pt x="776" y="17"/>
                  </a:cubicBezTo>
                  <a:cubicBezTo>
                    <a:pt x="771" y="17"/>
                    <a:pt x="767" y="13"/>
                    <a:pt x="767" y="9"/>
                  </a:cubicBezTo>
                  <a:cubicBezTo>
                    <a:pt x="767" y="4"/>
                    <a:pt x="771" y="0"/>
                    <a:pt x="776" y="0"/>
                  </a:cubicBezTo>
                  <a:close/>
                  <a:moveTo>
                    <a:pt x="809" y="0"/>
                  </a:moveTo>
                  <a:lnTo>
                    <a:pt x="809" y="0"/>
                  </a:lnTo>
                  <a:cubicBezTo>
                    <a:pt x="813" y="0"/>
                    <a:pt x="817" y="4"/>
                    <a:pt x="817" y="9"/>
                  </a:cubicBezTo>
                  <a:cubicBezTo>
                    <a:pt x="817" y="13"/>
                    <a:pt x="813" y="17"/>
                    <a:pt x="809" y="17"/>
                  </a:cubicBezTo>
                  <a:cubicBezTo>
                    <a:pt x="804" y="17"/>
                    <a:pt x="801" y="13"/>
                    <a:pt x="801" y="9"/>
                  </a:cubicBezTo>
                  <a:cubicBezTo>
                    <a:pt x="801" y="4"/>
                    <a:pt x="804" y="0"/>
                    <a:pt x="809" y="0"/>
                  </a:cubicBezTo>
                  <a:close/>
                  <a:moveTo>
                    <a:pt x="842" y="0"/>
                  </a:moveTo>
                  <a:lnTo>
                    <a:pt x="842" y="0"/>
                  </a:lnTo>
                  <a:cubicBezTo>
                    <a:pt x="847" y="0"/>
                    <a:pt x="851" y="4"/>
                    <a:pt x="851" y="9"/>
                  </a:cubicBezTo>
                  <a:cubicBezTo>
                    <a:pt x="851" y="13"/>
                    <a:pt x="847" y="17"/>
                    <a:pt x="842" y="17"/>
                  </a:cubicBezTo>
                  <a:cubicBezTo>
                    <a:pt x="838" y="17"/>
                    <a:pt x="834" y="13"/>
                    <a:pt x="834" y="9"/>
                  </a:cubicBezTo>
                  <a:cubicBezTo>
                    <a:pt x="834" y="4"/>
                    <a:pt x="838" y="0"/>
                    <a:pt x="842" y="0"/>
                  </a:cubicBezTo>
                  <a:close/>
                  <a:moveTo>
                    <a:pt x="876" y="0"/>
                  </a:moveTo>
                  <a:lnTo>
                    <a:pt x="876" y="0"/>
                  </a:lnTo>
                  <a:cubicBezTo>
                    <a:pt x="880" y="0"/>
                    <a:pt x="884" y="4"/>
                    <a:pt x="884" y="9"/>
                  </a:cubicBezTo>
                  <a:cubicBezTo>
                    <a:pt x="884" y="13"/>
                    <a:pt x="880" y="17"/>
                    <a:pt x="876" y="17"/>
                  </a:cubicBezTo>
                  <a:cubicBezTo>
                    <a:pt x="871" y="17"/>
                    <a:pt x="867" y="13"/>
                    <a:pt x="867" y="9"/>
                  </a:cubicBezTo>
                  <a:cubicBezTo>
                    <a:pt x="867" y="4"/>
                    <a:pt x="871" y="0"/>
                    <a:pt x="876" y="0"/>
                  </a:cubicBezTo>
                  <a:close/>
                  <a:moveTo>
                    <a:pt x="909" y="0"/>
                  </a:moveTo>
                  <a:lnTo>
                    <a:pt x="909" y="0"/>
                  </a:lnTo>
                  <a:cubicBezTo>
                    <a:pt x="914" y="0"/>
                    <a:pt x="917" y="4"/>
                    <a:pt x="917" y="9"/>
                  </a:cubicBezTo>
                  <a:cubicBezTo>
                    <a:pt x="917" y="13"/>
                    <a:pt x="914" y="17"/>
                    <a:pt x="909" y="17"/>
                  </a:cubicBezTo>
                  <a:cubicBezTo>
                    <a:pt x="904" y="17"/>
                    <a:pt x="901" y="13"/>
                    <a:pt x="901" y="9"/>
                  </a:cubicBezTo>
                  <a:cubicBezTo>
                    <a:pt x="901" y="4"/>
                    <a:pt x="904" y="0"/>
                    <a:pt x="909" y="0"/>
                  </a:cubicBezTo>
                  <a:close/>
                  <a:moveTo>
                    <a:pt x="942" y="0"/>
                  </a:moveTo>
                  <a:lnTo>
                    <a:pt x="942" y="0"/>
                  </a:lnTo>
                  <a:cubicBezTo>
                    <a:pt x="947" y="0"/>
                    <a:pt x="951" y="4"/>
                    <a:pt x="951" y="9"/>
                  </a:cubicBezTo>
                  <a:cubicBezTo>
                    <a:pt x="951" y="13"/>
                    <a:pt x="947" y="17"/>
                    <a:pt x="942" y="17"/>
                  </a:cubicBezTo>
                  <a:cubicBezTo>
                    <a:pt x="938" y="17"/>
                    <a:pt x="934" y="13"/>
                    <a:pt x="934" y="9"/>
                  </a:cubicBezTo>
                  <a:cubicBezTo>
                    <a:pt x="934" y="4"/>
                    <a:pt x="938" y="0"/>
                    <a:pt x="942" y="0"/>
                  </a:cubicBezTo>
                  <a:close/>
                  <a:moveTo>
                    <a:pt x="976" y="0"/>
                  </a:moveTo>
                  <a:lnTo>
                    <a:pt x="976" y="0"/>
                  </a:lnTo>
                  <a:cubicBezTo>
                    <a:pt x="980" y="0"/>
                    <a:pt x="984" y="4"/>
                    <a:pt x="984" y="9"/>
                  </a:cubicBezTo>
                  <a:cubicBezTo>
                    <a:pt x="984" y="13"/>
                    <a:pt x="980" y="17"/>
                    <a:pt x="976" y="17"/>
                  </a:cubicBezTo>
                  <a:cubicBezTo>
                    <a:pt x="971" y="17"/>
                    <a:pt x="967" y="13"/>
                    <a:pt x="967" y="9"/>
                  </a:cubicBezTo>
                  <a:cubicBezTo>
                    <a:pt x="967" y="4"/>
                    <a:pt x="971" y="0"/>
                    <a:pt x="976" y="0"/>
                  </a:cubicBezTo>
                  <a:close/>
                  <a:moveTo>
                    <a:pt x="1009" y="0"/>
                  </a:moveTo>
                  <a:lnTo>
                    <a:pt x="1009" y="0"/>
                  </a:lnTo>
                  <a:cubicBezTo>
                    <a:pt x="1014" y="0"/>
                    <a:pt x="1017" y="4"/>
                    <a:pt x="1017" y="9"/>
                  </a:cubicBezTo>
                  <a:cubicBezTo>
                    <a:pt x="1017" y="13"/>
                    <a:pt x="1014" y="17"/>
                    <a:pt x="1009" y="17"/>
                  </a:cubicBezTo>
                  <a:cubicBezTo>
                    <a:pt x="1004" y="17"/>
                    <a:pt x="1001" y="13"/>
                    <a:pt x="1001" y="9"/>
                  </a:cubicBezTo>
                  <a:cubicBezTo>
                    <a:pt x="1001" y="4"/>
                    <a:pt x="1004" y="0"/>
                    <a:pt x="1009" y="0"/>
                  </a:cubicBezTo>
                  <a:close/>
                  <a:moveTo>
                    <a:pt x="1042" y="0"/>
                  </a:moveTo>
                  <a:lnTo>
                    <a:pt x="1042" y="0"/>
                  </a:lnTo>
                  <a:cubicBezTo>
                    <a:pt x="1047" y="0"/>
                    <a:pt x="1051" y="4"/>
                    <a:pt x="1051" y="9"/>
                  </a:cubicBezTo>
                  <a:cubicBezTo>
                    <a:pt x="1051" y="13"/>
                    <a:pt x="1047" y="17"/>
                    <a:pt x="1042" y="17"/>
                  </a:cubicBezTo>
                  <a:cubicBezTo>
                    <a:pt x="1038" y="17"/>
                    <a:pt x="1034" y="13"/>
                    <a:pt x="1034" y="9"/>
                  </a:cubicBezTo>
                  <a:cubicBezTo>
                    <a:pt x="1034" y="4"/>
                    <a:pt x="1038" y="0"/>
                    <a:pt x="1042" y="0"/>
                  </a:cubicBezTo>
                  <a:close/>
                  <a:moveTo>
                    <a:pt x="1076" y="0"/>
                  </a:moveTo>
                  <a:lnTo>
                    <a:pt x="1076" y="0"/>
                  </a:lnTo>
                  <a:cubicBezTo>
                    <a:pt x="1080" y="0"/>
                    <a:pt x="1084" y="4"/>
                    <a:pt x="1084" y="9"/>
                  </a:cubicBezTo>
                  <a:cubicBezTo>
                    <a:pt x="1084" y="13"/>
                    <a:pt x="1080" y="17"/>
                    <a:pt x="1076" y="17"/>
                  </a:cubicBezTo>
                  <a:cubicBezTo>
                    <a:pt x="1071" y="17"/>
                    <a:pt x="1067" y="13"/>
                    <a:pt x="1067" y="9"/>
                  </a:cubicBezTo>
                  <a:cubicBezTo>
                    <a:pt x="1067" y="4"/>
                    <a:pt x="1071" y="0"/>
                    <a:pt x="1076" y="0"/>
                  </a:cubicBezTo>
                  <a:close/>
                  <a:moveTo>
                    <a:pt x="1109" y="0"/>
                  </a:moveTo>
                  <a:lnTo>
                    <a:pt x="1109" y="0"/>
                  </a:lnTo>
                  <a:cubicBezTo>
                    <a:pt x="1114" y="0"/>
                    <a:pt x="1117" y="4"/>
                    <a:pt x="1117" y="9"/>
                  </a:cubicBezTo>
                  <a:cubicBezTo>
                    <a:pt x="1117" y="13"/>
                    <a:pt x="1114" y="17"/>
                    <a:pt x="1109" y="17"/>
                  </a:cubicBezTo>
                  <a:cubicBezTo>
                    <a:pt x="1104" y="17"/>
                    <a:pt x="1101" y="13"/>
                    <a:pt x="1101" y="9"/>
                  </a:cubicBezTo>
                  <a:cubicBezTo>
                    <a:pt x="1101" y="4"/>
                    <a:pt x="1104" y="0"/>
                    <a:pt x="1109" y="0"/>
                  </a:cubicBezTo>
                  <a:close/>
                  <a:moveTo>
                    <a:pt x="1142" y="0"/>
                  </a:moveTo>
                  <a:lnTo>
                    <a:pt x="1142" y="0"/>
                  </a:lnTo>
                  <a:cubicBezTo>
                    <a:pt x="1147" y="0"/>
                    <a:pt x="1151" y="4"/>
                    <a:pt x="1151" y="9"/>
                  </a:cubicBezTo>
                  <a:cubicBezTo>
                    <a:pt x="1151" y="13"/>
                    <a:pt x="1147" y="17"/>
                    <a:pt x="1142" y="17"/>
                  </a:cubicBezTo>
                  <a:cubicBezTo>
                    <a:pt x="1138" y="17"/>
                    <a:pt x="1134" y="13"/>
                    <a:pt x="1134" y="9"/>
                  </a:cubicBezTo>
                  <a:cubicBezTo>
                    <a:pt x="1134" y="4"/>
                    <a:pt x="1138" y="0"/>
                    <a:pt x="1142" y="0"/>
                  </a:cubicBezTo>
                  <a:close/>
                  <a:moveTo>
                    <a:pt x="1176" y="0"/>
                  </a:moveTo>
                  <a:lnTo>
                    <a:pt x="1176" y="0"/>
                  </a:lnTo>
                  <a:cubicBezTo>
                    <a:pt x="1180" y="0"/>
                    <a:pt x="1184" y="4"/>
                    <a:pt x="1184" y="9"/>
                  </a:cubicBezTo>
                  <a:cubicBezTo>
                    <a:pt x="1184" y="13"/>
                    <a:pt x="1180" y="17"/>
                    <a:pt x="1176" y="17"/>
                  </a:cubicBezTo>
                  <a:cubicBezTo>
                    <a:pt x="1171" y="17"/>
                    <a:pt x="1167" y="13"/>
                    <a:pt x="1167" y="9"/>
                  </a:cubicBezTo>
                  <a:cubicBezTo>
                    <a:pt x="1167" y="4"/>
                    <a:pt x="1171" y="0"/>
                    <a:pt x="1176" y="0"/>
                  </a:cubicBezTo>
                  <a:close/>
                  <a:moveTo>
                    <a:pt x="1209" y="0"/>
                  </a:moveTo>
                  <a:lnTo>
                    <a:pt x="1209" y="0"/>
                  </a:lnTo>
                  <a:cubicBezTo>
                    <a:pt x="1214" y="0"/>
                    <a:pt x="1217" y="4"/>
                    <a:pt x="1217" y="9"/>
                  </a:cubicBezTo>
                  <a:cubicBezTo>
                    <a:pt x="1217" y="13"/>
                    <a:pt x="1214" y="17"/>
                    <a:pt x="1209" y="17"/>
                  </a:cubicBezTo>
                  <a:cubicBezTo>
                    <a:pt x="1204" y="17"/>
                    <a:pt x="1201" y="13"/>
                    <a:pt x="1201" y="9"/>
                  </a:cubicBezTo>
                  <a:cubicBezTo>
                    <a:pt x="1201" y="4"/>
                    <a:pt x="1204" y="0"/>
                    <a:pt x="1209" y="0"/>
                  </a:cubicBezTo>
                  <a:close/>
                  <a:moveTo>
                    <a:pt x="1242" y="0"/>
                  </a:moveTo>
                  <a:lnTo>
                    <a:pt x="1242" y="0"/>
                  </a:lnTo>
                  <a:cubicBezTo>
                    <a:pt x="1247" y="0"/>
                    <a:pt x="1251" y="4"/>
                    <a:pt x="1251" y="9"/>
                  </a:cubicBezTo>
                  <a:cubicBezTo>
                    <a:pt x="1251" y="13"/>
                    <a:pt x="1247" y="17"/>
                    <a:pt x="1242" y="17"/>
                  </a:cubicBezTo>
                  <a:cubicBezTo>
                    <a:pt x="1238" y="17"/>
                    <a:pt x="1234" y="13"/>
                    <a:pt x="1234" y="9"/>
                  </a:cubicBezTo>
                  <a:cubicBezTo>
                    <a:pt x="1234" y="4"/>
                    <a:pt x="1238" y="0"/>
                    <a:pt x="1242" y="0"/>
                  </a:cubicBezTo>
                  <a:close/>
                  <a:moveTo>
                    <a:pt x="1276" y="0"/>
                  </a:moveTo>
                  <a:lnTo>
                    <a:pt x="1276" y="0"/>
                  </a:lnTo>
                  <a:cubicBezTo>
                    <a:pt x="1280" y="0"/>
                    <a:pt x="1284" y="4"/>
                    <a:pt x="1284" y="9"/>
                  </a:cubicBezTo>
                  <a:cubicBezTo>
                    <a:pt x="1284" y="13"/>
                    <a:pt x="1280" y="17"/>
                    <a:pt x="1276" y="17"/>
                  </a:cubicBezTo>
                  <a:cubicBezTo>
                    <a:pt x="1271" y="17"/>
                    <a:pt x="1267" y="13"/>
                    <a:pt x="1267" y="9"/>
                  </a:cubicBezTo>
                  <a:cubicBezTo>
                    <a:pt x="1267" y="4"/>
                    <a:pt x="1271" y="0"/>
                    <a:pt x="1276" y="0"/>
                  </a:cubicBezTo>
                  <a:close/>
                  <a:moveTo>
                    <a:pt x="1309" y="0"/>
                  </a:moveTo>
                  <a:lnTo>
                    <a:pt x="1309" y="0"/>
                  </a:lnTo>
                  <a:cubicBezTo>
                    <a:pt x="1314" y="0"/>
                    <a:pt x="1317" y="4"/>
                    <a:pt x="1317" y="9"/>
                  </a:cubicBezTo>
                  <a:cubicBezTo>
                    <a:pt x="1317" y="13"/>
                    <a:pt x="1314" y="17"/>
                    <a:pt x="1309" y="17"/>
                  </a:cubicBezTo>
                  <a:cubicBezTo>
                    <a:pt x="1305" y="17"/>
                    <a:pt x="1301" y="13"/>
                    <a:pt x="1301" y="9"/>
                  </a:cubicBezTo>
                  <a:cubicBezTo>
                    <a:pt x="1301" y="4"/>
                    <a:pt x="1305" y="0"/>
                    <a:pt x="1309" y="0"/>
                  </a:cubicBezTo>
                  <a:close/>
                  <a:moveTo>
                    <a:pt x="1342" y="0"/>
                  </a:moveTo>
                  <a:lnTo>
                    <a:pt x="1342" y="0"/>
                  </a:lnTo>
                  <a:cubicBezTo>
                    <a:pt x="1347" y="0"/>
                    <a:pt x="1351" y="4"/>
                    <a:pt x="1351" y="9"/>
                  </a:cubicBezTo>
                  <a:cubicBezTo>
                    <a:pt x="1351" y="13"/>
                    <a:pt x="1347" y="17"/>
                    <a:pt x="1342" y="17"/>
                  </a:cubicBezTo>
                  <a:cubicBezTo>
                    <a:pt x="1338" y="17"/>
                    <a:pt x="1334" y="13"/>
                    <a:pt x="1334" y="9"/>
                  </a:cubicBezTo>
                  <a:cubicBezTo>
                    <a:pt x="1334" y="4"/>
                    <a:pt x="1338" y="0"/>
                    <a:pt x="1342" y="0"/>
                  </a:cubicBezTo>
                  <a:close/>
                  <a:moveTo>
                    <a:pt x="1376" y="0"/>
                  </a:moveTo>
                  <a:lnTo>
                    <a:pt x="1376" y="0"/>
                  </a:lnTo>
                  <a:cubicBezTo>
                    <a:pt x="1380" y="0"/>
                    <a:pt x="1384" y="4"/>
                    <a:pt x="1384" y="9"/>
                  </a:cubicBezTo>
                  <a:cubicBezTo>
                    <a:pt x="1384" y="13"/>
                    <a:pt x="1380" y="17"/>
                    <a:pt x="1376" y="17"/>
                  </a:cubicBezTo>
                  <a:cubicBezTo>
                    <a:pt x="1371" y="17"/>
                    <a:pt x="1367" y="13"/>
                    <a:pt x="1367" y="9"/>
                  </a:cubicBezTo>
                  <a:cubicBezTo>
                    <a:pt x="1367" y="4"/>
                    <a:pt x="1371" y="0"/>
                    <a:pt x="1376" y="0"/>
                  </a:cubicBezTo>
                  <a:close/>
                  <a:moveTo>
                    <a:pt x="1409" y="0"/>
                  </a:moveTo>
                  <a:lnTo>
                    <a:pt x="1409" y="0"/>
                  </a:lnTo>
                  <a:cubicBezTo>
                    <a:pt x="1414" y="0"/>
                    <a:pt x="1418" y="4"/>
                    <a:pt x="1418" y="9"/>
                  </a:cubicBezTo>
                  <a:cubicBezTo>
                    <a:pt x="1418" y="13"/>
                    <a:pt x="1414" y="17"/>
                    <a:pt x="1409" y="17"/>
                  </a:cubicBezTo>
                  <a:cubicBezTo>
                    <a:pt x="1405" y="17"/>
                    <a:pt x="1401" y="13"/>
                    <a:pt x="1401" y="9"/>
                  </a:cubicBezTo>
                  <a:cubicBezTo>
                    <a:pt x="1401" y="4"/>
                    <a:pt x="1405" y="0"/>
                    <a:pt x="1409" y="0"/>
                  </a:cubicBezTo>
                  <a:close/>
                  <a:moveTo>
                    <a:pt x="1443" y="0"/>
                  </a:moveTo>
                  <a:lnTo>
                    <a:pt x="1443" y="0"/>
                  </a:lnTo>
                  <a:cubicBezTo>
                    <a:pt x="1447" y="0"/>
                    <a:pt x="1451" y="4"/>
                    <a:pt x="1451" y="9"/>
                  </a:cubicBezTo>
                  <a:cubicBezTo>
                    <a:pt x="1451" y="13"/>
                    <a:pt x="1447" y="17"/>
                    <a:pt x="1443" y="17"/>
                  </a:cubicBezTo>
                  <a:cubicBezTo>
                    <a:pt x="1438" y="17"/>
                    <a:pt x="1434" y="13"/>
                    <a:pt x="1434" y="9"/>
                  </a:cubicBezTo>
                  <a:cubicBezTo>
                    <a:pt x="1434" y="4"/>
                    <a:pt x="1438" y="0"/>
                    <a:pt x="1443" y="0"/>
                  </a:cubicBezTo>
                  <a:close/>
                  <a:moveTo>
                    <a:pt x="1476" y="0"/>
                  </a:moveTo>
                  <a:lnTo>
                    <a:pt x="1476" y="0"/>
                  </a:lnTo>
                  <a:cubicBezTo>
                    <a:pt x="1480" y="0"/>
                    <a:pt x="1484" y="4"/>
                    <a:pt x="1484" y="9"/>
                  </a:cubicBezTo>
                  <a:cubicBezTo>
                    <a:pt x="1484" y="13"/>
                    <a:pt x="1480" y="17"/>
                    <a:pt x="1476" y="17"/>
                  </a:cubicBezTo>
                  <a:cubicBezTo>
                    <a:pt x="1471" y="17"/>
                    <a:pt x="1468" y="13"/>
                    <a:pt x="1468" y="9"/>
                  </a:cubicBezTo>
                  <a:cubicBezTo>
                    <a:pt x="1468" y="4"/>
                    <a:pt x="1471" y="0"/>
                    <a:pt x="1476" y="0"/>
                  </a:cubicBezTo>
                  <a:close/>
                  <a:moveTo>
                    <a:pt x="1509" y="0"/>
                  </a:moveTo>
                  <a:lnTo>
                    <a:pt x="1509" y="0"/>
                  </a:lnTo>
                  <a:cubicBezTo>
                    <a:pt x="1514" y="0"/>
                    <a:pt x="1518" y="4"/>
                    <a:pt x="1518" y="9"/>
                  </a:cubicBezTo>
                  <a:cubicBezTo>
                    <a:pt x="1518" y="13"/>
                    <a:pt x="1514" y="17"/>
                    <a:pt x="1509" y="17"/>
                  </a:cubicBezTo>
                  <a:cubicBezTo>
                    <a:pt x="1505" y="17"/>
                    <a:pt x="1501" y="13"/>
                    <a:pt x="1501" y="9"/>
                  </a:cubicBezTo>
                  <a:cubicBezTo>
                    <a:pt x="1501" y="4"/>
                    <a:pt x="1505" y="0"/>
                    <a:pt x="1509" y="0"/>
                  </a:cubicBezTo>
                  <a:close/>
                  <a:moveTo>
                    <a:pt x="1543" y="0"/>
                  </a:moveTo>
                  <a:lnTo>
                    <a:pt x="1543" y="0"/>
                  </a:lnTo>
                  <a:cubicBezTo>
                    <a:pt x="1547" y="0"/>
                    <a:pt x="1551" y="4"/>
                    <a:pt x="1551" y="9"/>
                  </a:cubicBezTo>
                  <a:cubicBezTo>
                    <a:pt x="1551" y="13"/>
                    <a:pt x="1547" y="17"/>
                    <a:pt x="1543" y="17"/>
                  </a:cubicBezTo>
                  <a:cubicBezTo>
                    <a:pt x="1538" y="17"/>
                    <a:pt x="1534" y="13"/>
                    <a:pt x="1534" y="9"/>
                  </a:cubicBezTo>
                  <a:cubicBezTo>
                    <a:pt x="1534" y="4"/>
                    <a:pt x="1538" y="0"/>
                    <a:pt x="1543" y="0"/>
                  </a:cubicBezTo>
                  <a:close/>
                  <a:moveTo>
                    <a:pt x="1576" y="0"/>
                  </a:moveTo>
                  <a:lnTo>
                    <a:pt x="1576" y="0"/>
                  </a:lnTo>
                  <a:cubicBezTo>
                    <a:pt x="1581" y="0"/>
                    <a:pt x="1584" y="4"/>
                    <a:pt x="1584" y="9"/>
                  </a:cubicBezTo>
                  <a:cubicBezTo>
                    <a:pt x="1584" y="13"/>
                    <a:pt x="1581" y="17"/>
                    <a:pt x="1576" y="17"/>
                  </a:cubicBezTo>
                  <a:cubicBezTo>
                    <a:pt x="1571" y="17"/>
                    <a:pt x="1568" y="13"/>
                    <a:pt x="1568" y="9"/>
                  </a:cubicBezTo>
                  <a:cubicBezTo>
                    <a:pt x="1568" y="4"/>
                    <a:pt x="1571" y="0"/>
                    <a:pt x="1576" y="0"/>
                  </a:cubicBezTo>
                  <a:close/>
                  <a:moveTo>
                    <a:pt x="1609" y="0"/>
                  </a:moveTo>
                  <a:lnTo>
                    <a:pt x="1609" y="0"/>
                  </a:lnTo>
                  <a:cubicBezTo>
                    <a:pt x="1614" y="0"/>
                    <a:pt x="1618" y="4"/>
                    <a:pt x="1618" y="9"/>
                  </a:cubicBezTo>
                  <a:cubicBezTo>
                    <a:pt x="1618" y="13"/>
                    <a:pt x="1614" y="17"/>
                    <a:pt x="1609" y="17"/>
                  </a:cubicBezTo>
                  <a:cubicBezTo>
                    <a:pt x="1605" y="17"/>
                    <a:pt x="1601" y="13"/>
                    <a:pt x="1601" y="9"/>
                  </a:cubicBezTo>
                  <a:cubicBezTo>
                    <a:pt x="1601" y="4"/>
                    <a:pt x="1605" y="0"/>
                    <a:pt x="1609" y="0"/>
                  </a:cubicBezTo>
                  <a:close/>
                  <a:moveTo>
                    <a:pt x="1643" y="0"/>
                  </a:moveTo>
                  <a:lnTo>
                    <a:pt x="1643" y="0"/>
                  </a:lnTo>
                  <a:cubicBezTo>
                    <a:pt x="1647" y="0"/>
                    <a:pt x="1651" y="4"/>
                    <a:pt x="1651" y="9"/>
                  </a:cubicBezTo>
                  <a:cubicBezTo>
                    <a:pt x="1651" y="13"/>
                    <a:pt x="1647" y="17"/>
                    <a:pt x="1643" y="17"/>
                  </a:cubicBezTo>
                  <a:cubicBezTo>
                    <a:pt x="1638" y="17"/>
                    <a:pt x="1634" y="13"/>
                    <a:pt x="1634" y="9"/>
                  </a:cubicBezTo>
                  <a:cubicBezTo>
                    <a:pt x="1634" y="4"/>
                    <a:pt x="1638" y="0"/>
                    <a:pt x="1643" y="0"/>
                  </a:cubicBezTo>
                  <a:close/>
                  <a:moveTo>
                    <a:pt x="1676" y="0"/>
                  </a:moveTo>
                  <a:lnTo>
                    <a:pt x="1676" y="0"/>
                  </a:lnTo>
                  <a:cubicBezTo>
                    <a:pt x="1681" y="0"/>
                    <a:pt x="1684" y="4"/>
                    <a:pt x="1684" y="9"/>
                  </a:cubicBezTo>
                  <a:cubicBezTo>
                    <a:pt x="1684" y="13"/>
                    <a:pt x="1681" y="17"/>
                    <a:pt x="1676" y="17"/>
                  </a:cubicBezTo>
                  <a:cubicBezTo>
                    <a:pt x="1671" y="17"/>
                    <a:pt x="1668" y="13"/>
                    <a:pt x="1668" y="9"/>
                  </a:cubicBezTo>
                  <a:cubicBezTo>
                    <a:pt x="1668" y="4"/>
                    <a:pt x="1671" y="0"/>
                    <a:pt x="1676" y="0"/>
                  </a:cubicBezTo>
                  <a:close/>
                  <a:moveTo>
                    <a:pt x="1709" y="0"/>
                  </a:moveTo>
                  <a:lnTo>
                    <a:pt x="1709" y="0"/>
                  </a:lnTo>
                  <a:cubicBezTo>
                    <a:pt x="1714" y="0"/>
                    <a:pt x="1718" y="4"/>
                    <a:pt x="1718" y="9"/>
                  </a:cubicBezTo>
                  <a:cubicBezTo>
                    <a:pt x="1718" y="13"/>
                    <a:pt x="1714" y="17"/>
                    <a:pt x="1709" y="17"/>
                  </a:cubicBezTo>
                  <a:cubicBezTo>
                    <a:pt x="1705" y="17"/>
                    <a:pt x="1701" y="13"/>
                    <a:pt x="1701" y="9"/>
                  </a:cubicBezTo>
                  <a:cubicBezTo>
                    <a:pt x="1701" y="4"/>
                    <a:pt x="1705" y="0"/>
                    <a:pt x="1709" y="0"/>
                  </a:cubicBezTo>
                  <a:close/>
                  <a:moveTo>
                    <a:pt x="1743" y="0"/>
                  </a:moveTo>
                  <a:lnTo>
                    <a:pt x="1743" y="0"/>
                  </a:lnTo>
                  <a:cubicBezTo>
                    <a:pt x="1747" y="0"/>
                    <a:pt x="1751" y="4"/>
                    <a:pt x="1751" y="9"/>
                  </a:cubicBezTo>
                  <a:cubicBezTo>
                    <a:pt x="1751" y="13"/>
                    <a:pt x="1747" y="17"/>
                    <a:pt x="1743" y="17"/>
                  </a:cubicBezTo>
                  <a:cubicBezTo>
                    <a:pt x="1738" y="17"/>
                    <a:pt x="1734" y="13"/>
                    <a:pt x="1734" y="9"/>
                  </a:cubicBezTo>
                  <a:cubicBezTo>
                    <a:pt x="1734" y="4"/>
                    <a:pt x="1738" y="0"/>
                    <a:pt x="1743" y="0"/>
                  </a:cubicBezTo>
                  <a:close/>
                </a:path>
              </a:pathLst>
            </a:custGeom>
            <a:solidFill>
              <a:srgbClr val="000000"/>
            </a:solidFill>
            <a:ln w="1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19290" name="Group 1486"/>
            <p:cNvGrpSpPr>
              <a:grpSpLocks/>
            </p:cNvGrpSpPr>
            <p:nvPr/>
          </p:nvGrpSpPr>
          <p:grpSpPr bwMode="auto">
            <a:xfrm>
              <a:off x="3826" y="3066"/>
              <a:ext cx="60" cy="51"/>
              <a:chOff x="3826" y="3066"/>
              <a:chExt cx="60" cy="51"/>
            </a:xfrm>
          </p:grpSpPr>
          <p:sp>
            <p:nvSpPr>
              <p:cNvPr id="19577" name="Oval 1484"/>
              <p:cNvSpPr>
                <a:spLocks noChangeArrowheads="1"/>
              </p:cNvSpPr>
              <p:nvPr/>
            </p:nvSpPr>
            <p:spPr bwMode="auto">
              <a:xfrm>
                <a:off x="3826" y="3066"/>
                <a:ext cx="60" cy="51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CC0000"/>
                  </a:buClr>
                  <a:buSzPct val="120000"/>
                  <a:buFont typeface="Wingdings" panose="05000000000000000000" pitchFamily="2" charset="2"/>
                  <a:buChar char="F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33CC33"/>
                  </a:buClr>
                  <a:buFont typeface="Wingdings" panose="05000000000000000000" pitchFamily="2" charset="2"/>
                  <a:buChar char="Ø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l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3pPr>
                <a:lvl4pPr marL="1600200" indent="-228600">
                  <a:spcBef>
                    <a:spcPct val="20000"/>
                  </a:spcBef>
                  <a:buSzPct val="90000"/>
                  <a:buFont typeface="Wingdings" panose="05000000000000000000" pitchFamily="2" charset="2"/>
                  <a:buChar char="p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spcBef>
                    <a:spcPct val="20000"/>
                  </a:spcBef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en-US" sz="1800">
                  <a:ea typeface="宋体" panose="02010600030101010101" pitchFamily="2" charset="-122"/>
                </a:endParaRPr>
              </a:p>
            </p:txBody>
          </p:sp>
          <p:sp>
            <p:nvSpPr>
              <p:cNvPr id="19578" name="Oval 1485"/>
              <p:cNvSpPr>
                <a:spLocks noChangeArrowheads="1"/>
              </p:cNvSpPr>
              <p:nvPr/>
            </p:nvSpPr>
            <p:spPr bwMode="auto">
              <a:xfrm>
                <a:off x="3826" y="3066"/>
                <a:ext cx="60" cy="51"/>
              </a:xfrm>
              <a:prstGeom prst="ellipse">
                <a:avLst/>
              </a:prstGeom>
              <a:noFill/>
              <a:ln w="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CC0000"/>
                  </a:buClr>
                  <a:buSzPct val="120000"/>
                  <a:buFont typeface="Wingdings" panose="05000000000000000000" pitchFamily="2" charset="2"/>
                  <a:buChar char="F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33CC33"/>
                  </a:buClr>
                  <a:buFont typeface="Wingdings" panose="05000000000000000000" pitchFamily="2" charset="2"/>
                  <a:buChar char="Ø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l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3pPr>
                <a:lvl4pPr marL="1600200" indent="-228600">
                  <a:spcBef>
                    <a:spcPct val="20000"/>
                  </a:spcBef>
                  <a:buSzPct val="90000"/>
                  <a:buFont typeface="Wingdings" panose="05000000000000000000" pitchFamily="2" charset="2"/>
                  <a:buChar char="p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spcBef>
                    <a:spcPct val="20000"/>
                  </a:spcBef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en-US" sz="1800"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19291" name="Rectangle 1487"/>
            <p:cNvSpPr>
              <a:spLocks noChangeArrowheads="1"/>
            </p:cNvSpPr>
            <p:nvPr/>
          </p:nvSpPr>
          <p:spPr bwMode="auto">
            <a:xfrm>
              <a:off x="3834" y="3064"/>
              <a:ext cx="40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CC0000"/>
                </a:buClr>
                <a:buSzPct val="120000"/>
                <a:buFont typeface="Wingdings" panose="05000000000000000000" pitchFamily="2" charset="2"/>
                <a:buChar char="F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3CC33"/>
                </a:buClr>
                <a:buFont typeface="Wingdings" panose="05000000000000000000" pitchFamily="2" charset="2"/>
                <a:buChar char="Ø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spcBef>
                  <a:spcPct val="20000"/>
                </a:spcBef>
                <a:buSzPct val="90000"/>
                <a:buFont typeface="Wingdings" panose="05000000000000000000" pitchFamily="2" charset="2"/>
                <a:buChar char="p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zh-CN" altLang="zh-CN" sz="70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U</a:t>
              </a:r>
              <a:endParaRPr lang="zh-CN" altLang="zh-CN" sz="1800">
                <a:ea typeface="宋体" panose="02010600030101010101" pitchFamily="2" charset="-122"/>
              </a:endParaRPr>
            </a:p>
          </p:txBody>
        </p:sp>
        <p:sp>
          <p:nvSpPr>
            <p:cNvPr id="19292" name="Rectangle 1488"/>
            <p:cNvSpPr>
              <a:spLocks noChangeArrowheads="1"/>
            </p:cNvSpPr>
            <p:nvPr/>
          </p:nvSpPr>
          <p:spPr bwMode="auto">
            <a:xfrm>
              <a:off x="3880" y="3064"/>
              <a:ext cx="14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CC0000"/>
                </a:buClr>
                <a:buSzPct val="120000"/>
                <a:buFont typeface="Wingdings" panose="05000000000000000000" pitchFamily="2" charset="2"/>
                <a:buChar char="F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3CC33"/>
                </a:buClr>
                <a:buFont typeface="Wingdings" panose="05000000000000000000" pitchFamily="2" charset="2"/>
                <a:buChar char="Ø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spcBef>
                  <a:spcPct val="20000"/>
                </a:spcBef>
                <a:buSzPct val="90000"/>
                <a:buFont typeface="Wingdings" panose="05000000000000000000" pitchFamily="2" charset="2"/>
                <a:buChar char="p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zh-CN" altLang="zh-CN" sz="70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 </a:t>
              </a:r>
              <a:endParaRPr lang="zh-CN" altLang="zh-CN" sz="1800">
                <a:ea typeface="宋体" panose="02010600030101010101" pitchFamily="2" charset="-122"/>
              </a:endParaRPr>
            </a:p>
          </p:txBody>
        </p:sp>
        <p:sp>
          <p:nvSpPr>
            <p:cNvPr id="19293" name="Freeform 1489"/>
            <p:cNvSpPr>
              <a:spLocks noEditPoints="1"/>
            </p:cNvSpPr>
            <p:nvPr/>
          </p:nvSpPr>
          <p:spPr bwMode="auto">
            <a:xfrm>
              <a:off x="4062" y="3067"/>
              <a:ext cx="4" cy="28"/>
            </a:xfrm>
            <a:custGeom>
              <a:avLst/>
              <a:gdLst>
                <a:gd name="T0" fmla="*/ 1 w 17"/>
                <a:gd name="T1" fmla="*/ 0 h 151"/>
                <a:gd name="T2" fmla="*/ 1 w 17"/>
                <a:gd name="T3" fmla="*/ 0 h 151"/>
                <a:gd name="T4" fmla="*/ 0 w 17"/>
                <a:gd name="T5" fmla="*/ 1 h 151"/>
                <a:gd name="T6" fmla="*/ 0 w 17"/>
                <a:gd name="T7" fmla="*/ 0 h 151"/>
                <a:gd name="T8" fmla="*/ 0 w 17"/>
                <a:gd name="T9" fmla="*/ 0 h 151"/>
                <a:gd name="T10" fmla="*/ 0 w 17"/>
                <a:gd name="T11" fmla="*/ 0 h 151"/>
                <a:gd name="T12" fmla="*/ 1 w 17"/>
                <a:gd name="T13" fmla="*/ 0 h 151"/>
                <a:gd name="T14" fmla="*/ 1 w 17"/>
                <a:gd name="T15" fmla="*/ 1 h 151"/>
                <a:gd name="T16" fmla="*/ 1 w 17"/>
                <a:gd name="T17" fmla="*/ 1 h 151"/>
                <a:gd name="T18" fmla="*/ 0 w 17"/>
                <a:gd name="T19" fmla="*/ 2 h 151"/>
                <a:gd name="T20" fmla="*/ 0 w 17"/>
                <a:gd name="T21" fmla="*/ 1 h 151"/>
                <a:gd name="T22" fmla="*/ 0 w 17"/>
                <a:gd name="T23" fmla="*/ 1 h 151"/>
                <a:gd name="T24" fmla="*/ 0 w 17"/>
                <a:gd name="T25" fmla="*/ 1 h 151"/>
                <a:gd name="T26" fmla="*/ 1 w 17"/>
                <a:gd name="T27" fmla="*/ 1 h 151"/>
                <a:gd name="T28" fmla="*/ 1 w 17"/>
                <a:gd name="T29" fmla="*/ 3 h 151"/>
                <a:gd name="T30" fmla="*/ 1 w 17"/>
                <a:gd name="T31" fmla="*/ 3 h 151"/>
                <a:gd name="T32" fmla="*/ 0 w 17"/>
                <a:gd name="T33" fmla="*/ 3 h 151"/>
                <a:gd name="T34" fmla="*/ 0 w 17"/>
                <a:gd name="T35" fmla="*/ 3 h 151"/>
                <a:gd name="T36" fmla="*/ 0 w 17"/>
                <a:gd name="T37" fmla="*/ 3 h 151"/>
                <a:gd name="T38" fmla="*/ 0 w 17"/>
                <a:gd name="T39" fmla="*/ 2 h 151"/>
                <a:gd name="T40" fmla="*/ 1 w 17"/>
                <a:gd name="T41" fmla="*/ 3 h 151"/>
                <a:gd name="T42" fmla="*/ 1 w 17"/>
                <a:gd name="T43" fmla="*/ 4 h 151"/>
                <a:gd name="T44" fmla="*/ 1 w 17"/>
                <a:gd name="T45" fmla="*/ 4 h 151"/>
                <a:gd name="T46" fmla="*/ 0 w 17"/>
                <a:gd name="T47" fmla="*/ 4 h 151"/>
                <a:gd name="T48" fmla="*/ 0 w 17"/>
                <a:gd name="T49" fmla="*/ 4 h 151"/>
                <a:gd name="T50" fmla="*/ 0 w 17"/>
                <a:gd name="T51" fmla="*/ 4 h 151"/>
                <a:gd name="T52" fmla="*/ 0 w 17"/>
                <a:gd name="T53" fmla="*/ 4 h 151"/>
                <a:gd name="T54" fmla="*/ 1 w 17"/>
                <a:gd name="T55" fmla="*/ 4 h 151"/>
                <a:gd name="T56" fmla="*/ 1 w 17"/>
                <a:gd name="T57" fmla="*/ 5 h 151"/>
                <a:gd name="T58" fmla="*/ 1 w 17"/>
                <a:gd name="T59" fmla="*/ 5 h 151"/>
                <a:gd name="T60" fmla="*/ 0 w 17"/>
                <a:gd name="T61" fmla="*/ 5 h 151"/>
                <a:gd name="T62" fmla="*/ 0 w 17"/>
                <a:gd name="T63" fmla="*/ 5 h 151"/>
                <a:gd name="T64" fmla="*/ 0 w 17"/>
                <a:gd name="T65" fmla="*/ 5 h 151"/>
                <a:gd name="T66" fmla="*/ 0 w 17"/>
                <a:gd name="T67" fmla="*/ 5 h 151"/>
                <a:gd name="T68" fmla="*/ 1 w 17"/>
                <a:gd name="T69" fmla="*/ 5 h 15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7" h="151">
                  <a:moveTo>
                    <a:pt x="17" y="9"/>
                  </a:moveTo>
                  <a:lnTo>
                    <a:pt x="17" y="9"/>
                  </a:lnTo>
                  <a:cubicBezTo>
                    <a:pt x="17" y="13"/>
                    <a:pt x="13" y="17"/>
                    <a:pt x="8" y="17"/>
                  </a:cubicBezTo>
                  <a:cubicBezTo>
                    <a:pt x="4" y="17"/>
                    <a:pt x="0" y="13"/>
                    <a:pt x="0" y="9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3" y="0"/>
                    <a:pt x="17" y="4"/>
                    <a:pt x="17" y="9"/>
                  </a:cubicBezTo>
                  <a:close/>
                  <a:moveTo>
                    <a:pt x="17" y="42"/>
                  </a:moveTo>
                  <a:lnTo>
                    <a:pt x="17" y="42"/>
                  </a:lnTo>
                  <a:cubicBezTo>
                    <a:pt x="17" y="47"/>
                    <a:pt x="13" y="51"/>
                    <a:pt x="8" y="51"/>
                  </a:cubicBezTo>
                  <a:cubicBezTo>
                    <a:pt x="4" y="51"/>
                    <a:pt x="0" y="47"/>
                    <a:pt x="0" y="42"/>
                  </a:cubicBezTo>
                  <a:cubicBezTo>
                    <a:pt x="0" y="38"/>
                    <a:pt x="4" y="34"/>
                    <a:pt x="8" y="34"/>
                  </a:cubicBezTo>
                  <a:cubicBezTo>
                    <a:pt x="13" y="34"/>
                    <a:pt x="17" y="38"/>
                    <a:pt x="17" y="42"/>
                  </a:cubicBezTo>
                  <a:close/>
                  <a:moveTo>
                    <a:pt x="17" y="76"/>
                  </a:moveTo>
                  <a:lnTo>
                    <a:pt x="17" y="76"/>
                  </a:lnTo>
                  <a:cubicBezTo>
                    <a:pt x="17" y="80"/>
                    <a:pt x="13" y="84"/>
                    <a:pt x="8" y="84"/>
                  </a:cubicBezTo>
                  <a:cubicBezTo>
                    <a:pt x="4" y="84"/>
                    <a:pt x="0" y="80"/>
                    <a:pt x="0" y="76"/>
                  </a:cubicBezTo>
                  <a:cubicBezTo>
                    <a:pt x="0" y="71"/>
                    <a:pt x="4" y="67"/>
                    <a:pt x="8" y="67"/>
                  </a:cubicBezTo>
                  <a:cubicBezTo>
                    <a:pt x="13" y="67"/>
                    <a:pt x="17" y="71"/>
                    <a:pt x="17" y="76"/>
                  </a:cubicBezTo>
                  <a:close/>
                  <a:moveTo>
                    <a:pt x="17" y="109"/>
                  </a:moveTo>
                  <a:lnTo>
                    <a:pt x="17" y="109"/>
                  </a:lnTo>
                  <a:cubicBezTo>
                    <a:pt x="17" y="113"/>
                    <a:pt x="13" y="117"/>
                    <a:pt x="8" y="117"/>
                  </a:cubicBezTo>
                  <a:cubicBezTo>
                    <a:pt x="4" y="117"/>
                    <a:pt x="0" y="113"/>
                    <a:pt x="0" y="109"/>
                  </a:cubicBezTo>
                  <a:cubicBezTo>
                    <a:pt x="0" y="104"/>
                    <a:pt x="4" y="101"/>
                    <a:pt x="8" y="101"/>
                  </a:cubicBezTo>
                  <a:cubicBezTo>
                    <a:pt x="13" y="101"/>
                    <a:pt x="17" y="104"/>
                    <a:pt x="17" y="109"/>
                  </a:cubicBezTo>
                  <a:close/>
                  <a:moveTo>
                    <a:pt x="17" y="142"/>
                  </a:moveTo>
                  <a:lnTo>
                    <a:pt x="17" y="142"/>
                  </a:lnTo>
                  <a:cubicBezTo>
                    <a:pt x="17" y="147"/>
                    <a:pt x="13" y="151"/>
                    <a:pt x="8" y="151"/>
                  </a:cubicBezTo>
                  <a:cubicBezTo>
                    <a:pt x="4" y="151"/>
                    <a:pt x="0" y="147"/>
                    <a:pt x="0" y="142"/>
                  </a:cubicBezTo>
                  <a:cubicBezTo>
                    <a:pt x="0" y="138"/>
                    <a:pt x="4" y="134"/>
                    <a:pt x="8" y="134"/>
                  </a:cubicBezTo>
                  <a:cubicBezTo>
                    <a:pt x="13" y="134"/>
                    <a:pt x="17" y="138"/>
                    <a:pt x="17" y="142"/>
                  </a:cubicBezTo>
                  <a:close/>
                </a:path>
              </a:pathLst>
            </a:custGeom>
            <a:solidFill>
              <a:srgbClr val="000000"/>
            </a:solidFill>
            <a:ln w="1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19294" name="Group 1492"/>
            <p:cNvGrpSpPr>
              <a:grpSpLocks/>
            </p:cNvGrpSpPr>
            <p:nvPr/>
          </p:nvGrpSpPr>
          <p:grpSpPr bwMode="auto">
            <a:xfrm>
              <a:off x="4035" y="3023"/>
              <a:ext cx="60" cy="51"/>
              <a:chOff x="4035" y="3023"/>
              <a:chExt cx="60" cy="51"/>
            </a:xfrm>
          </p:grpSpPr>
          <p:sp>
            <p:nvSpPr>
              <p:cNvPr id="19575" name="Oval 1490"/>
              <p:cNvSpPr>
                <a:spLocks noChangeArrowheads="1"/>
              </p:cNvSpPr>
              <p:nvPr/>
            </p:nvSpPr>
            <p:spPr bwMode="auto">
              <a:xfrm>
                <a:off x="4035" y="3023"/>
                <a:ext cx="60" cy="51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CC0000"/>
                  </a:buClr>
                  <a:buSzPct val="120000"/>
                  <a:buFont typeface="Wingdings" panose="05000000000000000000" pitchFamily="2" charset="2"/>
                  <a:buChar char="F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33CC33"/>
                  </a:buClr>
                  <a:buFont typeface="Wingdings" panose="05000000000000000000" pitchFamily="2" charset="2"/>
                  <a:buChar char="Ø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l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3pPr>
                <a:lvl4pPr marL="1600200" indent="-228600">
                  <a:spcBef>
                    <a:spcPct val="20000"/>
                  </a:spcBef>
                  <a:buSzPct val="90000"/>
                  <a:buFont typeface="Wingdings" panose="05000000000000000000" pitchFamily="2" charset="2"/>
                  <a:buChar char="p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spcBef>
                    <a:spcPct val="20000"/>
                  </a:spcBef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en-US" sz="1800">
                  <a:ea typeface="宋体" panose="02010600030101010101" pitchFamily="2" charset="-122"/>
                </a:endParaRPr>
              </a:p>
            </p:txBody>
          </p:sp>
          <p:sp>
            <p:nvSpPr>
              <p:cNvPr id="19576" name="Oval 1491"/>
              <p:cNvSpPr>
                <a:spLocks noChangeArrowheads="1"/>
              </p:cNvSpPr>
              <p:nvPr/>
            </p:nvSpPr>
            <p:spPr bwMode="auto">
              <a:xfrm>
                <a:off x="4035" y="3023"/>
                <a:ext cx="60" cy="51"/>
              </a:xfrm>
              <a:prstGeom prst="ellipse">
                <a:avLst/>
              </a:prstGeom>
              <a:noFill/>
              <a:ln w="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CC0000"/>
                  </a:buClr>
                  <a:buSzPct val="120000"/>
                  <a:buFont typeface="Wingdings" panose="05000000000000000000" pitchFamily="2" charset="2"/>
                  <a:buChar char="F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33CC33"/>
                  </a:buClr>
                  <a:buFont typeface="Wingdings" panose="05000000000000000000" pitchFamily="2" charset="2"/>
                  <a:buChar char="Ø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l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3pPr>
                <a:lvl4pPr marL="1600200" indent="-228600">
                  <a:spcBef>
                    <a:spcPct val="20000"/>
                  </a:spcBef>
                  <a:buSzPct val="90000"/>
                  <a:buFont typeface="Wingdings" panose="05000000000000000000" pitchFamily="2" charset="2"/>
                  <a:buChar char="p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spcBef>
                    <a:spcPct val="20000"/>
                  </a:spcBef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en-US" sz="1800"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19295" name="Rectangle 1493"/>
            <p:cNvSpPr>
              <a:spLocks noChangeArrowheads="1"/>
            </p:cNvSpPr>
            <p:nvPr/>
          </p:nvSpPr>
          <p:spPr bwMode="auto">
            <a:xfrm>
              <a:off x="4043" y="3022"/>
              <a:ext cx="40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CC0000"/>
                </a:buClr>
                <a:buSzPct val="120000"/>
                <a:buFont typeface="Wingdings" panose="05000000000000000000" pitchFamily="2" charset="2"/>
                <a:buChar char="F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3CC33"/>
                </a:buClr>
                <a:buFont typeface="Wingdings" panose="05000000000000000000" pitchFamily="2" charset="2"/>
                <a:buChar char="Ø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spcBef>
                  <a:spcPct val="20000"/>
                </a:spcBef>
                <a:buSzPct val="90000"/>
                <a:buFont typeface="Wingdings" panose="05000000000000000000" pitchFamily="2" charset="2"/>
                <a:buChar char="p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zh-CN" altLang="zh-CN" sz="70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V</a:t>
              </a:r>
              <a:endParaRPr lang="zh-CN" altLang="zh-CN" sz="1800">
                <a:ea typeface="宋体" panose="02010600030101010101" pitchFamily="2" charset="-122"/>
              </a:endParaRPr>
            </a:p>
          </p:txBody>
        </p:sp>
        <p:sp>
          <p:nvSpPr>
            <p:cNvPr id="19296" name="Rectangle 1494"/>
            <p:cNvSpPr>
              <a:spLocks noChangeArrowheads="1"/>
            </p:cNvSpPr>
            <p:nvPr/>
          </p:nvSpPr>
          <p:spPr bwMode="auto">
            <a:xfrm>
              <a:off x="4090" y="3022"/>
              <a:ext cx="14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CC0000"/>
                </a:buClr>
                <a:buSzPct val="120000"/>
                <a:buFont typeface="Wingdings" panose="05000000000000000000" pitchFamily="2" charset="2"/>
                <a:buChar char="F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3CC33"/>
                </a:buClr>
                <a:buFont typeface="Wingdings" panose="05000000000000000000" pitchFamily="2" charset="2"/>
                <a:buChar char="Ø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spcBef>
                  <a:spcPct val="20000"/>
                </a:spcBef>
                <a:buSzPct val="90000"/>
                <a:buFont typeface="Wingdings" panose="05000000000000000000" pitchFamily="2" charset="2"/>
                <a:buChar char="p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zh-CN" altLang="zh-CN" sz="70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 </a:t>
              </a:r>
              <a:endParaRPr lang="zh-CN" altLang="zh-CN" sz="1800">
                <a:ea typeface="宋体" panose="02010600030101010101" pitchFamily="2" charset="-122"/>
              </a:endParaRPr>
            </a:p>
          </p:txBody>
        </p:sp>
        <p:sp>
          <p:nvSpPr>
            <p:cNvPr id="19297" name="Freeform 1495"/>
            <p:cNvSpPr>
              <a:spLocks noEditPoints="1"/>
            </p:cNvSpPr>
            <p:nvPr/>
          </p:nvSpPr>
          <p:spPr bwMode="auto">
            <a:xfrm>
              <a:off x="4154" y="2360"/>
              <a:ext cx="3" cy="605"/>
            </a:xfrm>
            <a:custGeom>
              <a:avLst/>
              <a:gdLst>
                <a:gd name="T0" fmla="*/ 1 w 17"/>
                <a:gd name="T1" fmla="*/ 112 h 3218"/>
                <a:gd name="T2" fmla="*/ 0 w 17"/>
                <a:gd name="T3" fmla="*/ 110 h 3218"/>
                <a:gd name="T4" fmla="*/ 1 w 17"/>
                <a:gd name="T5" fmla="*/ 109 h 3218"/>
                <a:gd name="T6" fmla="*/ 0 w 17"/>
                <a:gd name="T7" fmla="*/ 106 h 3218"/>
                <a:gd name="T8" fmla="*/ 0 w 17"/>
                <a:gd name="T9" fmla="*/ 105 h 3218"/>
                <a:gd name="T10" fmla="*/ 0 w 17"/>
                <a:gd name="T11" fmla="*/ 102 h 3218"/>
                <a:gd name="T12" fmla="*/ 0 w 17"/>
                <a:gd name="T13" fmla="*/ 102 h 3218"/>
                <a:gd name="T14" fmla="*/ 1 w 17"/>
                <a:gd name="T15" fmla="*/ 99 h 3218"/>
                <a:gd name="T16" fmla="*/ 0 w 17"/>
                <a:gd name="T17" fmla="*/ 97 h 3218"/>
                <a:gd name="T18" fmla="*/ 1 w 17"/>
                <a:gd name="T19" fmla="*/ 96 h 3218"/>
                <a:gd name="T20" fmla="*/ 0 w 17"/>
                <a:gd name="T21" fmla="*/ 93 h 3218"/>
                <a:gd name="T22" fmla="*/ 0 w 17"/>
                <a:gd name="T23" fmla="*/ 92 h 3218"/>
                <a:gd name="T24" fmla="*/ 0 w 17"/>
                <a:gd name="T25" fmla="*/ 89 h 3218"/>
                <a:gd name="T26" fmla="*/ 0 w 17"/>
                <a:gd name="T27" fmla="*/ 89 h 3218"/>
                <a:gd name="T28" fmla="*/ 1 w 17"/>
                <a:gd name="T29" fmla="*/ 86 h 3218"/>
                <a:gd name="T30" fmla="*/ 0 w 17"/>
                <a:gd name="T31" fmla="*/ 84 h 3218"/>
                <a:gd name="T32" fmla="*/ 1 w 17"/>
                <a:gd name="T33" fmla="*/ 83 h 3218"/>
                <a:gd name="T34" fmla="*/ 0 w 17"/>
                <a:gd name="T35" fmla="*/ 80 h 3218"/>
                <a:gd name="T36" fmla="*/ 0 w 17"/>
                <a:gd name="T37" fmla="*/ 80 h 3218"/>
                <a:gd name="T38" fmla="*/ 0 w 17"/>
                <a:gd name="T39" fmla="*/ 77 h 3218"/>
                <a:gd name="T40" fmla="*/ 0 w 17"/>
                <a:gd name="T41" fmla="*/ 76 h 3218"/>
                <a:gd name="T42" fmla="*/ 1 w 17"/>
                <a:gd name="T43" fmla="*/ 73 h 3218"/>
                <a:gd name="T44" fmla="*/ 0 w 17"/>
                <a:gd name="T45" fmla="*/ 71 h 3218"/>
                <a:gd name="T46" fmla="*/ 1 w 17"/>
                <a:gd name="T47" fmla="*/ 70 h 3218"/>
                <a:gd name="T48" fmla="*/ 0 w 17"/>
                <a:gd name="T49" fmla="*/ 67 h 3218"/>
                <a:gd name="T50" fmla="*/ 0 w 17"/>
                <a:gd name="T51" fmla="*/ 67 h 3218"/>
                <a:gd name="T52" fmla="*/ 0 w 17"/>
                <a:gd name="T53" fmla="*/ 64 h 3218"/>
                <a:gd name="T54" fmla="*/ 0 w 17"/>
                <a:gd name="T55" fmla="*/ 63 h 3218"/>
                <a:gd name="T56" fmla="*/ 1 w 17"/>
                <a:gd name="T57" fmla="*/ 60 h 3218"/>
                <a:gd name="T58" fmla="*/ 0 w 17"/>
                <a:gd name="T59" fmla="*/ 58 h 3218"/>
                <a:gd name="T60" fmla="*/ 1 w 17"/>
                <a:gd name="T61" fmla="*/ 57 h 3218"/>
                <a:gd name="T62" fmla="*/ 0 w 17"/>
                <a:gd name="T63" fmla="*/ 55 h 3218"/>
                <a:gd name="T64" fmla="*/ 0 w 17"/>
                <a:gd name="T65" fmla="*/ 54 h 3218"/>
                <a:gd name="T66" fmla="*/ 0 w 17"/>
                <a:gd name="T67" fmla="*/ 51 h 3218"/>
                <a:gd name="T68" fmla="*/ 0 w 17"/>
                <a:gd name="T69" fmla="*/ 50 h 3218"/>
                <a:gd name="T70" fmla="*/ 1 w 17"/>
                <a:gd name="T71" fmla="*/ 47 h 3218"/>
                <a:gd name="T72" fmla="*/ 0 w 17"/>
                <a:gd name="T73" fmla="*/ 45 h 3218"/>
                <a:gd name="T74" fmla="*/ 1 w 17"/>
                <a:gd name="T75" fmla="*/ 44 h 3218"/>
                <a:gd name="T76" fmla="*/ 0 w 17"/>
                <a:gd name="T77" fmla="*/ 42 h 3218"/>
                <a:gd name="T78" fmla="*/ 0 w 17"/>
                <a:gd name="T79" fmla="*/ 41 h 3218"/>
                <a:gd name="T80" fmla="*/ 0 w 17"/>
                <a:gd name="T81" fmla="*/ 38 h 3218"/>
                <a:gd name="T82" fmla="*/ 0 w 17"/>
                <a:gd name="T83" fmla="*/ 37 h 3218"/>
                <a:gd name="T84" fmla="*/ 1 w 17"/>
                <a:gd name="T85" fmla="*/ 34 h 3218"/>
                <a:gd name="T86" fmla="*/ 0 w 17"/>
                <a:gd name="T87" fmla="*/ 32 h 3218"/>
                <a:gd name="T88" fmla="*/ 1 w 17"/>
                <a:gd name="T89" fmla="*/ 31 h 3218"/>
                <a:gd name="T90" fmla="*/ 0 w 17"/>
                <a:gd name="T91" fmla="*/ 29 h 3218"/>
                <a:gd name="T92" fmla="*/ 0 w 17"/>
                <a:gd name="T93" fmla="*/ 28 h 3218"/>
                <a:gd name="T94" fmla="*/ 0 w 17"/>
                <a:gd name="T95" fmla="*/ 25 h 3218"/>
                <a:gd name="T96" fmla="*/ 0 w 17"/>
                <a:gd name="T97" fmla="*/ 24 h 3218"/>
                <a:gd name="T98" fmla="*/ 1 w 17"/>
                <a:gd name="T99" fmla="*/ 21 h 3218"/>
                <a:gd name="T100" fmla="*/ 0 w 17"/>
                <a:gd name="T101" fmla="*/ 19 h 3218"/>
                <a:gd name="T102" fmla="*/ 1 w 17"/>
                <a:gd name="T103" fmla="*/ 18 h 3218"/>
                <a:gd name="T104" fmla="*/ 0 w 17"/>
                <a:gd name="T105" fmla="*/ 16 h 3218"/>
                <a:gd name="T106" fmla="*/ 0 w 17"/>
                <a:gd name="T107" fmla="*/ 15 h 3218"/>
                <a:gd name="T108" fmla="*/ 0 w 17"/>
                <a:gd name="T109" fmla="*/ 12 h 3218"/>
                <a:gd name="T110" fmla="*/ 0 w 17"/>
                <a:gd name="T111" fmla="*/ 11 h 3218"/>
                <a:gd name="T112" fmla="*/ 1 w 17"/>
                <a:gd name="T113" fmla="*/ 8 h 3218"/>
                <a:gd name="T114" fmla="*/ 0 w 17"/>
                <a:gd name="T115" fmla="*/ 6 h 3218"/>
                <a:gd name="T116" fmla="*/ 1 w 17"/>
                <a:gd name="T117" fmla="*/ 5 h 3218"/>
                <a:gd name="T118" fmla="*/ 0 w 17"/>
                <a:gd name="T119" fmla="*/ 3 h 3218"/>
                <a:gd name="T120" fmla="*/ 0 w 17"/>
                <a:gd name="T121" fmla="*/ 2 h 321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7" h="3218">
                  <a:moveTo>
                    <a:pt x="0" y="3210"/>
                  </a:moveTo>
                  <a:lnTo>
                    <a:pt x="0" y="3210"/>
                  </a:lnTo>
                  <a:cubicBezTo>
                    <a:pt x="0" y="3205"/>
                    <a:pt x="4" y="3201"/>
                    <a:pt x="8" y="3201"/>
                  </a:cubicBezTo>
                  <a:cubicBezTo>
                    <a:pt x="13" y="3201"/>
                    <a:pt x="17" y="3205"/>
                    <a:pt x="17" y="3210"/>
                  </a:cubicBezTo>
                  <a:cubicBezTo>
                    <a:pt x="17" y="3214"/>
                    <a:pt x="13" y="3218"/>
                    <a:pt x="8" y="3218"/>
                  </a:cubicBezTo>
                  <a:cubicBezTo>
                    <a:pt x="4" y="3218"/>
                    <a:pt x="0" y="3214"/>
                    <a:pt x="0" y="3210"/>
                  </a:cubicBezTo>
                  <a:close/>
                  <a:moveTo>
                    <a:pt x="0" y="3176"/>
                  </a:moveTo>
                  <a:lnTo>
                    <a:pt x="0" y="3176"/>
                  </a:lnTo>
                  <a:cubicBezTo>
                    <a:pt x="0" y="3172"/>
                    <a:pt x="4" y="3168"/>
                    <a:pt x="8" y="3168"/>
                  </a:cubicBezTo>
                  <a:cubicBezTo>
                    <a:pt x="13" y="3168"/>
                    <a:pt x="17" y="3172"/>
                    <a:pt x="17" y="3176"/>
                  </a:cubicBezTo>
                  <a:cubicBezTo>
                    <a:pt x="17" y="3181"/>
                    <a:pt x="13" y="3185"/>
                    <a:pt x="8" y="3185"/>
                  </a:cubicBezTo>
                  <a:cubicBezTo>
                    <a:pt x="4" y="3185"/>
                    <a:pt x="0" y="3181"/>
                    <a:pt x="0" y="3176"/>
                  </a:cubicBezTo>
                  <a:close/>
                  <a:moveTo>
                    <a:pt x="0" y="3143"/>
                  </a:moveTo>
                  <a:lnTo>
                    <a:pt x="0" y="3143"/>
                  </a:lnTo>
                  <a:cubicBezTo>
                    <a:pt x="0" y="3138"/>
                    <a:pt x="4" y="3135"/>
                    <a:pt x="8" y="3135"/>
                  </a:cubicBezTo>
                  <a:cubicBezTo>
                    <a:pt x="13" y="3135"/>
                    <a:pt x="17" y="3138"/>
                    <a:pt x="17" y="3143"/>
                  </a:cubicBezTo>
                  <a:cubicBezTo>
                    <a:pt x="17" y="3148"/>
                    <a:pt x="13" y="3151"/>
                    <a:pt x="8" y="3151"/>
                  </a:cubicBezTo>
                  <a:cubicBezTo>
                    <a:pt x="4" y="3151"/>
                    <a:pt x="0" y="3148"/>
                    <a:pt x="0" y="3143"/>
                  </a:cubicBezTo>
                  <a:close/>
                  <a:moveTo>
                    <a:pt x="0" y="3110"/>
                  </a:moveTo>
                  <a:lnTo>
                    <a:pt x="0" y="3110"/>
                  </a:lnTo>
                  <a:cubicBezTo>
                    <a:pt x="0" y="3105"/>
                    <a:pt x="4" y="3101"/>
                    <a:pt x="8" y="3101"/>
                  </a:cubicBezTo>
                  <a:cubicBezTo>
                    <a:pt x="13" y="3101"/>
                    <a:pt x="17" y="3105"/>
                    <a:pt x="17" y="3110"/>
                  </a:cubicBezTo>
                  <a:cubicBezTo>
                    <a:pt x="17" y="3114"/>
                    <a:pt x="13" y="3118"/>
                    <a:pt x="8" y="3118"/>
                  </a:cubicBezTo>
                  <a:cubicBezTo>
                    <a:pt x="4" y="3118"/>
                    <a:pt x="0" y="3114"/>
                    <a:pt x="0" y="3110"/>
                  </a:cubicBezTo>
                  <a:close/>
                  <a:moveTo>
                    <a:pt x="0" y="3076"/>
                  </a:moveTo>
                  <a:lnTo>
                    <a:pt x="0" y="3076"/>
                  </a:lnTo>
                  <a:cubicBezTo>
                    <a:pt x="0" y="3072"/>
                    <a:pt x="4" y="3068"/>
                    <a:pt x="8" y="3068"/>
                  </a:cubicBezTo>
                  <a:cubicBezTo>
                    <a:pt x="13" y="3068"/>
                    <a:pt x="17" y="3072"/>
                    <a:pt x="17" y="3076"/>
                  </a:cubicBezTo>
                  <a:cubicBezTo>
                    <a:pt x="17" y="3081"/>
                    <a:pt x="13" y="3085"/>
                    <a:pt x="8" y="3085"/>
                  </a:cubicBezTo>
                  <a:cubicBezTo>
                    <a:pt x="4" y="3085"/>
                    <a:pt x="0" y="3081"/>
                    <a:pt x="0" y="3076"/>
                  </a:cubicBezTo>
                  <a:close/>
                  <a:moveTo>
                    <a:pt x="0" y="3043"/>
                  </a:moveTo>
                  <a:lnTo>
                    <a:pt x="0" y="3043"/>
                  </a:lnTo>
                  <a:cubicBezTo>
                    <a:pt x="0" y="3038"/>
                    <a:pt x="4" y="3035"/>
                    <a:pt x="8" y="3035"/>
                  </a:cubicBezTo>
                  <a:cubicBezTo>
                    <a:pt x="13" y="3035"/>
                    <a:pt x="17" y="3038"/>
                    <a:pt x="17" y="3043"/>
                  </a:cubicBezTo>
                  <a:cubicBezTo>
                    <a:pt x="17" y="3048"/>
                    <a:pt x="13" y="3051"/>
                    <a:pt x="8" y="3051"/>
                  </a:cubicBezTo>
                  <a:cubicBezTo>
                    <a:pt x="4" y="3051"/>
                    <a:pt x="0" y="3048"/>
                    <a:pt x="0" y="3043"/>
                  </a:cubicBezTo>
                  <a:close/>
                  <a:moveTo>
                    <a:pt x="0" y="3010"/>
                  </a:moveTo>
                  <a:lnTo>
                    <a:pt x="0" y="3010"/>
                  </a:lnTo>
                  <a:cubicBezTo>
                    <a:pt x="0" y="3005"/>
                    <a:pt x="4" y="3001"/>
                    <a:pt x="8" y="3001"/>
                  </a:cubicBezTo>
                  <a:cubicBezTo>
                    <a:pt x="13" y="3001"/>
                    <a:pt x="17" y="3005"/>
                    <a:pt x="17" y="3010"/>
                  </a:cubicBezTo>
                  <a:cubicBezTo>
                    <a:pt x="17" y="3014"/>
                    <a:pt x="13" y="3018"/>
                    <a:pt x="8" y="3018"/>
                  </a:cubicBezTo>
                  <a:cubicBezTo>
                    <a:pt x="4" y="3018"/>
                    <a:pt x="0" y="3014"/>
                    <a:pt x="0" y="3010"/>
                  </a:cubicBezTo>
                  <a:close/>
                  <a:moveTo>
                    <a:pt x="0" y="2976"/>
                  </a:moveTo>
                  <a:lnTo>
                    <a:pt x="0" y="2976"/>
                  </a:lnTo>
                  <a:cubicBezTo>
                    <a:pt x="0" y="2972"/>
                    <a:pt x="4" y="2968"/>
                    <a:pt x="8" y="2968"/>
                  </a:cubicBezTo>
                  <a:cubicBezTo>
                    <a:pt x="13" y="2968"/>
                    <a:pt x="17" y="2972"/>
                    <a:pt x="17" y="2976"/>
                  </a:cubicBezTo>
                  <a:cubicBezTo>
                    <a:pt x="17" y="2981"/>
                    <a:pt x="13" y="2985"/>
                    <a:pt x="8" y="2985"/>
                  </a:cubicBezTo>
                  <a:cubicBezTo>
                    <a:pt x="4" y="2985"/>
                    <a:pt x="0" y="2981"/>
                    <a:pt x="0" y="2976"/>
                  </a:cubicBezTo>
                  <a:close/>
                  <a:moveTo>
                    <a:pt x="0" y="2943"/>
                  </a:moveTo>
                  <a:lnTo>
                    <a:pt x="0" y="2943"/>
                  </a:lnTo>
                  <a:cubicBezTo>
                    <a:pt x="0" y="2938"/>
                    <a:pt x="4" y="2935"/>
                    <a:pt x="8" y="2935"/>
                  </a:cubicBezTo>
                  <a:cubicBezTo>
                    <a:pt x="13" y="2935"/>
                    <a:pt x="17" y="2938"/>
                    <a:pt x="17" y="2943"/>
                  </a:cubicBezTo>
                  <a:cubicBezTo>
                    <a:pt x="17" y="2948"/>
                    <a:pt x="13" y="2951"/>
                    <a:pt x="8" y="2951"/>
                  </a:cubicBezTo>
                  <a:cubicBezTo>
                    <a:pt x="4" y="2951"/>
                    <a:pt x="0" y="2948"/>
                    <a:pt x="0" y="2943"/>
                  </a:cubicBezTo>
                  <a:close/>
                  <a:moveTo>
                    <a:pt x="0" y="2910"/>
                  </a:moveTo>
                  <a:lnTo>
                    <a:pt x="0" y="2910"/>
                  </a:lnTo>
                  <a:cubicBezTo>
                    <a:pt x="0" y="2905"/>
                    <a:pt x="4" y="2901"/>
                    <a:pt x="8" y="2901"/>
                  </a:cubicBezTo>
                  <a:cubicBezTo>
                    <a:pt x="13" y="2901"/>
                    <a:pt x="17" y="2905"/>
                    <a:pt x="17" y="2910"/>
                  </a:cubicBezTo>
                  <a:cubicBezTo>
                    <a:pt x="17" y="2914"/>
                    <a:pt x="13" y="2918"/>
                    <a:pt x="8" y="2918"/>
                  </a:cubicBezTo>
                  <a:cubicBezTo>
                    <a:pt x="4" y="2918"/>
                    <a:pt x="0" y="2914"/>
                    <a:pt x="0" y="2910"/>
                  </a:cubicBezTo>
                  <a:close/>
                  <a:moveTo>
                    <a:pt x="0" y="2876"/>
                  </a:moveTo>
                  <a:lnTo>
                    <a:pt x="0" y="2876"/>
                  </a:lnTo>
                  <a:cubicBezTo>
                    <a:pt x="0" y="2872"/>
                    <a:pt x="4" y="2868"/>
                    <a:pt x="8" y="2868"/>
                  </a:cubicBezTo>
                  <a:cubicBezTo>
                    <a:pt x="13" y="2868"/>
                    <a:pt x="17" y="2872"/>
                    <a:pt x="17" y="2876"/>
                  </a:cubicBezTo>
                  <a:cubicBezTo>
                    <a:pt x="17" y="2881"/>
                    <a:pt x="13" y="2885"/>
                    <a:pt x="8" y="2885"/>
                  </a:cubicBezTo>
                  <a:cubicBezTo>
                    <a:pt x="4" y="2885"/>
                    <a:pt x="0" y="2881"/>
                    <a:pt x="0" y="2876"/>
                  </a:cubicBezTo>
                  <a:close/>
                  <a:moveTo>
                    <a:pt x="0" y="2843"/>
                  </a:moveTo>
                  <a:lnTo>
                    <a:pt x="0" y="2843"/>
                  </a:lnTo>
                  <a:cubicBezTo>
                    <a:pt x="0" y="2838"/>
                    <a:pt x="4" y="2835"/>
                    <a:pt x="8" y="2835"/>
                  </a:cubicBezTo>
                  <a:cubicBezTo>
                    <a:pt x="13" y="2835"/>
                    <a:pt x="17" y="2838"/>
                    <a:pt x="17" y="2843"/>
                  </a:cubicBezTo>
                  <a:cubicBezTo>
                    <a:pt x="17" y="2848"/>
                    <a:pt x="13" y="2851"/>
                    <a:pt x="8" y="2851"/>
                  </a:cubicBezTo>
                  <a:cubicBezTo>
                    <a:pt x="4" y="2851"/>
                    <a:pt x="0" y="2848"/>
                    <a:pt x="0" y="2843"/>
                  </a:cubicBezTo>
                  <a:close/>
                  <a:moveTo>
                    <a:pt x="0" y="2810"/>
                  </a:moveTo>
                  <a:lnTo>
                    <a:pt x="0" y="2810"/>
                  </a:lnTo>
                  <a:cubicBezTo>
                    <a:pt x="0" y="2805"/>
                    <a:pt x="4" y="2801"/>
                    <a:pt x="8" y="2801"/>
                  </a:cubicBezTo>
                  <a:cubicBezTo>
                    <a:pt x="13" y="2801"/>
                    <a:pt x="17" y="2805"/>
                    <a:pt x="17" y="2810"/>
                  </a:cubicBezTo>
                  <a:cubicBezTo>
                    <a:pt x="17" y="2814"/>
                    <a:pt x="13" y="2818"/>
                    <a:pt x="8" y="2818"/>
                  </a:cubicBezTo>
                  <a:cubicBezTo>
                    <a:pt x="4" y="2818"/>
                    <a:pt x="0" y="2814"/>
                    <a:pt x="0" y="2810"/>
                  </a:cubicBezTo>
                  <a:close/>
                  <a:moveTo>
                    <a:pt x="0" y="2776"/>
                  </a:moveTo>
                  <a:lnTo>
                    <a:pt x="0" y="2776"/>
                  </a:lnTo>
                  <a:cubicBezTo>
                    <a:pt x="0" y="2772"/>
                    <a:pt x="4" y="2768"/>
                    <a:pt x="8" y="2768"/>
                  </a:cubicBezTo>
                  <a:cubicBezTo>
                    <a:pt x="13" y="2768"/>
                    <a:pt x="17" y="2772"/>
                    <a:pt x="17" y="2776"/>
                  </a:cubicBezTo>
                  <a:cubicBezTo>
                    <a:pt x="17" y="2781"/>
                    <a:pt x="13" y="2785"/>
                    <a:pt x="8" y="2785"/>
                  </a:cubicBezTo>
                  <a:cubicBezTo>
                    <a:pt x="4" y="2785"/>
                    <a:pt x="0" y="2781"/>
                    <a:pt x="0" y="2776"/>
                  </a:cubicBezTo>
                  <a:close/>
                  <a:moveTo>
                    <a:pt x="0" y="2743"/>
                  </a:moveTo>
                  <a:lnTo>
                    <a:pt x="0" y="2743"/>
                  </a:lnTo>
                  <a:cubicBezTo>
                    <a:pt x="0" y="2738"/>
                    <a:pt x="4" y="2735"/>
                    <a:pt x="8" y="2735"/>
                  </a:cubicBezTo>
                  <a:cubicBezTo>
                    <a:pt x="13" y="2735"/>
                    <a:pt x="17" y="2738"/>
                    <a:pt x="17" y="2743"/>
                  </a:cubicBezTo>
                  <a:cubicBezTo>
                    <a:pt x="17" y="2747"/>
                    <a:pt x="13" y="2751"/>
                    <a:pt x="8" y="2751"/>
                  </a:cubicBezTo>
                  <a:cubicBezTo>
                    <a:pt x="4" y="2751"/>
                    <a:pt x="0" y="2747"/>
                    <a:pt x="0" y="2743"/>
                  </a:cubicBezTo>
                  <a:close/>
                  <a:moveTo>
                    <a:pt x="0" y="2710"/>
                  </a:moveTo>
                  <a:lnTo>
                    <a:pt x="0" y="2710"/>
                  </a:lnTo>
                  <a:cubicBezTo>
                    <a:pt x="0" y="2705"/>
                    <a:pt x="4" y="2701"/>
                    <a:pt x="8" y="2701"/>
                  </a:cubicBezTo>
                  <a:cubicBezTo>
                    <a:pt x="13" y="2701"/>
                    <a:pt x="17" y="2705"/>
                    <a:pt x="17" y="2710"/>
                  </a:cubicBezTo>
                  <a:cubicBezTo>
                    <a:pt x="17" y="2714"/>
                    <a:pt x="13" y="2718"/>
                    <a:pt x="8" y="2718"/>
                  </a:cubicBezTo>
                  <a:cubicBezTo>
                    <a:pt x="4" y="2718"/>
                    <a:pt x="0" y="2714"/>
                    <a:pt x="0" y="2710"/>
                  </a:cubicBezTo>
                  <a:close/>
                  <a:moveTo>
                    <a:pt x="0" y="2676"/>
                  </a:moveTo>
                  <a:lnTo>
                    <a:pt x="0" y="2676"/>
                  </a:lnTo>
                  <a:cubicBezTo>
                    <a:pt x="0" y="2672"/>
                    <a:pt x="4" y="2668"/>
                    <a:pt x="8" y="2668"/>
                  </a:cubicBezTo>
                  <a:cubicBezTo>
                    <a:pt x="13" y="2668"/>
                    <a:pt x="17" y="2672"/>
                    <a:pt x="17" y="2676"/>
                  </a:cubicBezTo>
                  <a:cubicBezTo>
                    <a:pt x="17" y="2681"/>
                    <a:pt x="13" y="2685"/>
                    <a:pt x="8" y="2685"/>
                  </a:cubicBezTo>
                  <a:cubicBezTo>
                    <a:pt x="4" y="2685"/>
                    <a:pt x="0" y="2681"/>
                    <a:pt x="0" y="2676"/>
                  </a:cubicBezTo>
                  <a:close/>
                  <a:moveTo>
                    <a:pt x="0" y="2643"/>
                  </a:moveTo>
                  <a:lnTo>
                    <a:pt x="0" y="2643"/>
                  </a:lnTo>
                  <a:cubicBezTo>
                    <a:pt x="0" y="2638"/>
                    <a:pt x="4" y="2634"/>
                    <a:pt x="8" y="2634"/>
                  </a:cubicBezTo>
                  <a:cubicBezTo>
                    <a:pt x="13" y="2634"/>
                    <a:pt x="17" y="2638"/>
                    <a:pt x="17" y="2643"/>
                  </a:cubicBezTo>
                  <a:cubicBezTo>
                    <a:pt x="17" y="2647"/>
                    <a:pt x="13" y="2651"/>
                    <a:pt x="8" y="2651"/>
                  </a:cubicBezTo>
                  <a:cubicBezTo>
                    <a:pt x="4" y="2651"/>
                    <a:pt x="0" y="2647"/>
                    <a:pt x="0" y="2643"/>
                  </a:cubicBezTo>
                  <a:close/>
                  <a:moveTo>
                    <a:pt x="0" y="2609"/>
                  </a:moveTo>
                  <a:lnTo>
                    <a:pt x="0" y="2609"/>
                  </a:lnTo>
                  <a:cubicBezTo>
                    <a:pt x="0" y="2605"/>
                    <a:pt x="4" y="2601"/>
                    <a:pt x="8" y="2601"/>
                  </a:cubicBezTo>
                  <a:cubicBezTo>
                    <a:pt x="13" y="2601"/>
                    <a:pt x="17" y="2605"/>
                    <a:pt x="17" y="2609"/>
                  </a:cubicBezTo>
                  <a:cubicBezTo>
                    <a:pt x="17" y="2614"/>
                    <a:pt x="13" y="2618"/>
                    <a:pt x="8" y="2618"/>
                  </a:cubicBezTo>
                  <a:cubicBezTo>
                    <a:pt x="4" y="2618"/>
                    <a:pt x="0" y="2614"/>
                    <a:pt x="0" y="2609"/>
                  </a:cubicBezTo>
                  <a:close/>
                  <a:moveTo>
                    <a:pt x="0" y="2576"/>
                  </a:moveTo>
                  <a:lnTo>
                    <a:pt x="0" y="2576"/>
                  </a:lnTo>
                  <a:cubicBezTo>
                    <a:pt x="0" y="2572"/>
                    <a:pt x="4" y="2568"/>
                    <a:pt x="8" y="2568"/>
                  </a:cubicBezTo>
                  <a:cubicBezTo>
                    <a:pt x="13" y="2568"/>
                    <a:pt x="17" y="2572"/>
                    <a:pt x="17" y="2576"/>
                  </a:cubicBezTo>
                  <a:cubicBezTo>
                    <a:pt x="17" y="2581"/>
                    <a:pt x="13" y="2584"/>
                    <a:pt x="8" y="2584"/>
                  </a:cubicBezTo>
                  <a:cubicBezTo>
                    <a:pt x="4" y="2584"/>
                    <a:pt x="0" y="2581"/>
                    <a:pt x="0" y="2576"/>
                  </a:cubicBezTo>
                  <a:close/>
                  <a:moveTo>
                    <a:pt x="0" y="2543"/>
                  </a:moveTo>
                  <a:lnTo>
                    <a:pt x="0" y="2543"/>
                  </a:lnTo>
                  <a:cubicBezTo>
                    <a:pt x="0" y="2538"/>
                    <a:pt x="4" y="2534"/>
                    <a:pt x="8" y="2534"/>
                  </a:cubicBezTo>
                  <a:cubicBezTo>
                    <a:pt x="13" y="2534"/>
                    <a:pt x="17" y="2538"/>
                    <a:pt x="17" y="2543"/>
                  </a:cubicBezTo>
                  <a:cubicBezTo>
                    <a:pt x="17" y="2547"/>
                    <a:pt x="13" y="2551"/>
                    <a:pt x="8" y="2551"/>
                  </a:cubicBezTo>
                  <a:cubicBezTo>
                    <a:pt x="4" y="2551"/>
                    <a:pt x="0" y="2547"/>
                    <a:pt x="0" y="2543"/>
                  </a:cubicBezTo>
                  <a:close/>
                  <a:moveTo>
                    <a:pt x="0" y="2509"/>
                  </a:moveTo>
                  <a:lnTo>
                    <a:pt x="0" y="2509"/>
                  </a:lnTo>
                  <a:cubicBezTo>
                    <a:pt x="0" y="2505"/>
                    <a:pt x="4" y="2501"/>
                    <a:pt x="8" y="2501"/>
                  </a:cubicBezTo>
                  <a:cubicBezTo>
                    <a:pt x="13" y="2501"/>
                    <a:pt x="17" y="2505"/>
                    <a:pt x="17" y="2509"/>
                  </a:cubicBezTo>
                  <a:cubicBezTo>
                    <a:pt x="17" y="2514"/>
                    <a:pt x="13" y="2518"/>
                    <a:pt x="8" y="2518"/>
                  </a:cubicBezTo>
                  <a:cubicBezTo>
                    <a:pt x="4" y="2518"/>
                    <a:pt x="0" y="2514"/>
                    <a:pt x="0" y="2509"/>
                  </a:cubicBezTo>
                  <a:close/>
                  <a:moveTo>
                    <a:pt x="0" y="2476"/>
                  </a:moveTo>
                  <a:lnTo>
                    <a:pt x="0" y="2476"/>
                  </a:lnTo>
                  <a:cubicBezTo>
                    <a:pt x="0" y="2471"/>
                    <a:pt x="4" y="2468"/>
                    <a:pt x="8" y="2468"/>
                  </a:cubicBezTo>
                  <a:cubicBezTo>
                    <a:pt x="13" y="2468"/>
                    <a:pt x="17" y="2471"/>
                    <a:pt x="17" y="2476"/>
                  </a:cubicBezTo>
                  <a:cubicBezTo>
                    <a:pt x="17" y="2481"/>
                    <a:pt x="13" y="2484"/>
                    <a:pt x="8" y="2484"/>
                  </a:cubicBezTo>
                  <a:cubicBezTo>
                    <a:pt x="4" y="2484"/>
                    <a:pt x="0" y="2481"/>
                    <a:pt x="0" y="2476"/>
                  </a:cubicBezTo>
                  <a:close/>
                  <a:moveTo>
                    <a:pt x="0" y="2443"/>
                  </a:moveTo>
                  <a:lnTo>
                    <a:pt x="0" y="2443"/>
                  </a:lnTo>
                  <a:cubicBezTo>
                    <a:pt x="0" y="2438"/>
                    <a:pt x="4" y="2434"/>
                    <a:pt x="8" y="2434"/>
                  </a:cubicBezTo>
                  <a:cubicBezTo>
                    <a:pt x="13" y="2434"/>
                    <a:pt x="17" y="2438"/>
                    <a:pt x="17" y="2443"/>
                  </a:cubicBezTo>
                  <a:cubicBezTo>
                    <a:pt x="17" y="2447"/>
                    <a:pt x="13" y="2451"/>
                    <a:pt x="8" y="2451"/>
                  </a:cubicBezTo>
                  <a:cubicBezTo>
                    <a:pt x="4" y="2451"/>
                    <a:pt x="0" y="2447"/>
                    <a:pt x="0" y="2443"/>
                  </a:cubicBezTo>
                  <a:close/>
                  <a:moveTo>
                    <a:pt x="0" y="2409"/>
                  </a:moveTo>
                  <a:lnTo>
                    <a:pt x="0" y="2409"/>
                  </a:lnTo>
                  <a:cubicBezTo>
                    <a:pt x="0" y="2405"/>
                    <a:pt x="4" y="2401"/>
                    <a:pt x="8" y="2401"/>
                  </a:cubicBezTo>
                  <a:cubicBezTo>
                    <a:pt x="13" y="2401"/>
                    <a:pt x="17" y="2405"/>
                    <a:pt x="17" y="2409"/>
                  </a:cubicBezTo>
                  <a:cubicBezTo>
                    <a:pt x="17" y="2414"/>
                    <a:pt x="13" y="2418"/>
                    <a:pt x="8" y="2418"/>
                  </a:cubicBezTo>
                  <a:cubicBezTo>
                    <a:pt x="4" y="2418"/>
                    <a:pt x="0" y="2414"/>
                    <a:pt x="0" y="2409"/>
                  </a:cubicBezTo>
                  <a:close/>
                  <a:moveTo>
                    <a:pt x="0" y="2376"/>
                  </a:moveTo>
                  <a:lnTo>
                    <a:pt x="0" y="2376"/>
                  </a:lnTo>
                  <a:cubicBezTo>
                    <a:pt x="0" y="2371"/>
                    <a:pt x="4" y="2368"/>
                    <a:pt x="8" y="2368"/>
                  </a:cubicBezTo>
                  <a:cubicBezTo>
                    <a:pt x="13" y="2368"/>
                    <a:pt x="17" y="2371"/>
                    <a:pt x="17" y="2376"/>
                  </a:cubicBezTo>
                  <a:cubicBezTo>
                    <a:pt x="17" y="2381"/>
                    <a:pt x="13" y="2384"/>
                    <a:pt x="8" y="2384"/>
                  </a:cubicBezTo>
                  <a:cubicBezTo>
                    <a:pt x="4" y="2384"/>
                    <a:pt x="0" y="2381"/>
                    <a:pt x="0" y="2376"/>
                  </a:cubicBezTo>
                  <a:close/>
                  <a:moveTo>
                    <a:pt x="0" y="2343"/>
                  </a:moveTo>
                  <a:lnTo>
                    <a:pt x="0" y="2343"/>
                  </a:lnTo>
                  <a:cubicBezTo>
                    <a:pt x="0" y="2338"/>
                    <a:pt x="4" y="2334"/>
                    <a:pt x="8" y="2334"/>
                  </a:cubicBezTo>
                  <a:cubicBezTo>
                    <a:pt x="13" y="2334"/>
                    <a:pt x="17" y="2338"/>
                    <a:pt x="17" y="2343"/>
                  </a:cubicBezTo>
                  <a:cubicBezTo>
                    <a:pt x="17" y="2347"/>
                    <a:pt x="13" y="2351"/>
                    <a:pt x="8" y="2351"/>
                  </a:cubicBezTo>
                  <a:cubicBezTo>
                    <a:pt x="4" y="2351"/>
                    <a:pt x="0" y="2347"/>
                    <a:pt x="0" y="2343"/>
                  </a:cubicBezTo>
                  <a:close/>
                  <a:moveTo>
                    <a:pt x="0" y="2309"/>
                  </a:moveTo>
                  <a:lnTo>
                    <a:pt x="0" y="2309"/>
                  </a:lnTo>
                  <a:cubicBezTo>
                    <a:pt x="0" y="2305"/>
                    <a:pt x="4" y="2301"/>
                    <a:pt x="8" y="2301"/>
                  </a:cubicBezTo>
                  <a:cubicBezTo>
                    <a:pt x="13" y="2301"/>
                    <a:pt x="17" y="2305"/>
                    <a:pt x="17" y="2309"/>
                  </a:cubicBezTo>
                  <a:cubicBezTo>
                    <a:pt x="17" y="2314"/>
                    <a:pt x="13" y="2318"/>
                    <a:pt x="8" y="2318"/>
                  </a:cubicBezTo>
                  <a:cubicBezTo>
                    <a:pt x="4" y="2318"/>
                    <a:pt x="0" y="2314"/>
                    <a:pt x="0" y="2309"/>
                  </a:cubicBezTo>
                  <a:close/>
                  <a:moveTo>
                    <a:pt x="0" y="2276"/>
                  </a:moveTo>
                  <a:lnTo>
                    <a:pt x="0" y="2276"/>
                  </a:lnTo>
                  <a:cubicBezTo>
                    <a:pt x="0" y="2271"/>
                    <a:pt x="4" y="2268"/>
                    <a:pt x="8" y="2268"/>
                  </a:cubicBezTo>
                  <a:cubicBezTo>
                    <a:pt x="13" y="2268"/>
                    <a:pt x="17" y="2271"/>
                    <a:pt x="17" y="2276"/>
                  </a:cubicBezTo>
                  <a:cubicBezTo>
                    <a:pt x="17" y="2281"/>
                    <a:pt x="13" y="2284"/>
                    <a:pt x="8" y="2284"/>
                  </a:cubicBezTo>
                  <a:cubicBezTo>
                    <a:pt x="4" y="2284"/>
                    <a:pt x="0" y="2281"/>
                    <a:pt x="0" y="2276"/>
                  </a:cubicBezTo>
                  <a:close/>
                  <a:moveTo>
                    <a:pt x="0" y="2243"/>
                  </a:moveTo>
                  <a:lnTo>
                    <a:pt x="0" y="2243"/>
                  </a:lnTo>
                  <a:cubicBezTo>
                    <a:pt x="0" y="2238"/>
                    <a:pt x="4" y="2234"/>
                    <a:pt x="8" y="2234"/>
                  </a:cubicBezTo>
                  <a:cubicBezTo>
                    <a:pt x="13" y="2234"/>
                    <a:pt x="17" y="2238"/>
                    <a:pt x="17" y="2243"/>
                  </a:cubicBezTo>
                  <a:cubicBezTo>
                    <a:pt x="17" y="2247"/>
                    <a:pt x="13" y="2251"/>
                    <a:pt x="8" y="2251"/>
                  </a:cubicBezTo>
                  <a:cubicBezTo>
                    <a:pt x="4" y="2251"/>
                    <a:pt x="0" y="2247"/>
                    <a:pt x="0" y="2243"/>
                  </a:cubicBezTo>
                  <a:close/>
                  <a:moveTo>
                    <a:pt x="0" y="2209"/>
                  </a:moveTo>
                  <a:lnTo>
                    <a:pt x="0" y="2209"/>
                  </a:lnTo>
                  <a:cubicBezTo>
                    <a:pt x="0" y="2205"/>
                    <a:pt x="4" y="2201"/>
                    <a:pt x="8" y="2201"/>
                  </a:cubicBezTo>
                  <a:cubicBezTo>
                    <a:pt x="13" y="2201"/>
                    <a:pt x="17" y="2205"/>
                    <a:pt x="17" y="2209"/>
                  </a:cubicBezTo>
                  <a:cubicBezTo>
                    <a:pt x="17" y="2214"/>
                    <a:pt x="13" y="2218"/>
                    <a:pt x="8" y="2218"/>
                  </a:cubicBezTo>
                  <a:cubicBezTo>
                    <a:pt x="4" y="2218"/>
                    <a:pt x="0" y="2214"/>
                    <a:pt x="0" y="2209"/>
                  </a:cubicBezTo>
                  <a:close/>
                  <a:moveTo>
                    <a:pt x="0" y="2176"/>
                  </a:moveTo>
                  <a:lnTo>
                    <a:pt x="0" y="2176"/>
                  </a:lnTo>
                  <a:cubicBezTo>
                    <a:pt x="0" y="2171"/>
                    <a:pt x="4" y="2168"/>
                    <a:pt x="8" y="2168"/>
                  </a:cubicBezTo>
                  <a:cubicBezTo>
                    <a:pt x="13" y="2168"/>
                    <a:pt x="17" y="2171"/>
                    <a:pt x="17" y="2176"/>
                  </a:cubicBezTo>
                  <a:cubicBezTo>
                    <a:pt x="17" y="2181"/>
                    <a:pt x="13" y="2184"/>
                    <a:pt x="8" y="2184"/>
                  </a:cubicBezTo>
                  <a:cubicBezTo>
                    <a:pt x="4" y="2184"/>
                    <a:pt x="0" y="2181"/>
                    <a:pt x="0" y="2176"/>
                  </a:cubicBezTo>
                  <a:close/>
                  <a:moveTo>
                    <a:pt x="0" y="2143"/>
                  </a:moveTo>
                  <a:lnTo>
                    <a:pt x="0" y="2143"/>
                  </a:lnTo>
                  <a:cubicBezTo>
                    <a:pt x="0" y="2138"/>
                    <a:pt x="4" y="2134"/>
                    <a:pt x="8" y="2134"/>
                  </a:cubicBezTo>
                  <a:cubicBezTo>
                    <a:pt x="13" y="2134"/>
                    <a:pt x="17" y="2138"/>
                    <a:pt x="17" y="2143"/>
                  </a:cubicBezTo>
                  <a:cubicBezTo>
                    <a:pt x="17" y="2147"/>
                    <a:pt x="13" y="2151"/>
                    <a:pt x="8" y="2151"/>
                  </a:cubicBezTo>
                  <a:cubicBezTo>
                    <a:pt x="4" y="2151"/>
                    <a:pt x="0" y="2147"/>
                    <a:pt x="0" y="2143"/>
                  </a:cubicBezTo>
                  <a:close/>
                  <a:moveTo>
                    <a:pt x="0" y="2109"/>
                  </a:moveTo>
                  <a:lnTo>
                    <a:pt x="0" y="2109"/>
                  </a:lnTo>
                  <a:cubicBezTo>
                    <a:pt x="0" y="2105"/>
                    <a:pt x="4" y="2101"/>
                    <a:pt x="8" y="2101"/>
                  </a:cubicBezTo>
                  <a:cubicBezTo>
                    <a:pt x="13" y="2101"/>
                    <a:pt x="17" y="2105"/>
                    <a:pt x="17" y="2109"/>
                  </a:cubicBezTo>
                  <a:cubicBezTo>
                    <a:pt x="17" y="2114"/>
                    <a:pt x="13" y="2118"/>
                    <a:pt x="8" y="2118"/>
                  </a:cubicBezTo>
                  <a:cubicBezTo>
                    <a:pt x="4" y="2118"/>
                    <a:pt x="0" y="2114"/>
                    <a:pt x="0" y="2109"/>
                  </a:cubicBezTo>
                  <a:close/>
                  <a:moveTo>
                    <a:pt x="0" y="2076"/>
                  </a:moveTo>
                  <a:lnTo>
                    <a:pt x="0" y="2076"/>
                  </a:lnTo>
                  <a:cubicBezTo>
                    <a:pt x="0" y="2071"/>
                    <a:pt x="4" y="2068"/>
                    <a:pt x="8" y="2068"/>
                  </a:cubicBezTo>
                  <a:cubicBezTo>
                    <a:pt x="13" y="2068"/>
                    <a:pt x="17" y="2071"/>
                    <a:pt x="17" y="2076"/>
                  </a:cubicBezTo>
                  <a:cubicBezTo>
                    <a:pt x="17" y="2080"/>
                    <a:pt x="13" y="2084"/>
                    <a:pt x="8" y="2084"/>
                  </a:cubicBezTo>
                  <a:cubicBezTo>
                    <a:pt x="4" y="2084"/>
                    <a:pt x="0" y="2080"/>
                    <a:pt x="0" y="2076"/>
                  </a:cubicBezTo>
                  <a:close/>
                  <a:moveTo>
                    <a:pt x="0" y="2043"/>
                  </a:moveTo>
                  <a:lnTo>
                    <a:pt x="0" y="2042"/>
                  </a:lnTo>
                  <a:cubicBezTo>
                    <a:pt x="0" y="2038"/>
                    <a:pt x="4" y="2034"/>
                    <a:pt x="8" y="2034"/>
                  </a:cubicBezTo>
                  <a:cubicBezTo>
                    <a:pt x="13" y="2034"/>
                    <a:pt x="17" y="2038"/>
                    <a:pt x="17" y="2042"/>
                  </a:cubicBezTo>
                  <a:lnTo>
                    <a:pt x="17" y="2043"/>
                  </a:lnTo>
                  <a:cubicBezTo>
                    <a:pt x="17" y="2047"/>
                    <a:pt x="13" y="2051"/>
                    <a:pt x="8" y="2051"/>
                  </a:cubicBezTo>
                  <a:cubicBezTo>
                    <a:pt x="4" y="2051"/>
                    <a:pt x="0" y="2047"/>
                    <a:pt x="0" y="2043"/>
                  </a:cubicBezTo>
                  <a:close/>
                  <a:moveTo>
                    <a:pt x="0" y="2009"/>
                  </a:moveTo>
                  <a:lnTo>
                    <a:pt x="0" y="2009"/>
                  </a:lnTo>
                  <a:cubicBezTo>
                    <a:pt x="0" y="2005"/>
                    <a:pt x="4" y="2001"/>
                    <a:pt x="8" y="2001"/>
                  </a:cubicBezTo>
                  <a:cubicBezTo>
                    <a:pt x="13" y="2001"/>
                    <a:pt x="17" y="2005"/>
                    <a:pt x="17" y="2009"/>
                  </a:cubicBezTo>
                  <a:cubicBezTo>
                    <a:pt x="17" y="2014"/>
                    <a:pt x="13" y="2017"/>
                    <a:pt x="8" y="2017"/>
                  </a:cubicBezTo>
                  <a:cubicBezTo>
                    <a:pt x="4" y="2017"/>
                    <a:pt x="0" y="2014"/>
                    <a:pt x="0" y="2009"/>
                  </a:cubicBezTo>
                  <a:close/>
                  <a:moveTo>
                    <a:pt x="0" y="1976"/>
                  </a:moveTo>
                  <a:lnTo>
                    <a:pt x="0" y="1976"/>
                  </a:lnTo>
                  <a:cubicBezTo>
                    <a:pt x="0" y="1971"/>
                    <a:pt x="4" y="1967"/>
                    <a:pt x="8" y="1967"/>
                  </a:cubicBezTo>
                  <a:cubicBezTo>
                    <a:pt x="13" y="1967"/>
                    <a:pt x="17" y="1971"/>
                    <a:pt x="17" y="1976"/>
                  </a:cubicBezTo>
                  <a:cubicBezTo>
                    <a:pt x="17" y="1980"/>
                    <a:pt x="13" y="1984"/>
                    <a:pt x="8" y="1984"/>
                  </a:cubicBezTo>
                  <a:cubicBezTo>
                    <a:pt x="4" y="1984"/>
                    <a:pt x="0" y="1980"/>
                    <a:pt x="0" y="1976"/>
                  </a:cubicBezTo>
                  <a:close/>
                  <a:moveTo>
                    <a:pt x="0" y="1942"/>
                  </a:moveTo>
                  <a:lnTo>
                    <a:pt x="0" y="1942"/>
                  </a:lnTo>
                  <a:cubicBezTo>
                    <a:pt x="0" y="1938"/>
                    <a:pt x="4" y="1934"/>
                    <a:pt x="8" y="1934"/>
                  </a:cubicBezTo>
                  <a:cubicBezTo>
                    <a:pt x="13" y="1934"/>
                    <a:pt x="17" y="1938"/>
                    <a:pt x="17" y="1942"/>
                  </a:cubicBezTo>
                  <a:cubicBezTo>
                    <a:pt x="17" y="1947"/>
                    <a:pt x="13" y="1951"/>
                    <a:pt x="8" y="1951"/>
                  </a:cubicBezTo>
                  <a:cubicBezTo>
                    <a:pt x="4" y="1951"/>
                    <a:pt x="0" y="1947"/>
                    <a:pt x="0" y="1942"/>
                  </a:cubicBezTo>
                  <a:close/>
                  <a:moveTo>
                    <a:pt x="0" y="1909"/>
                  </a:moveTo>
                  <a:lnTo>
                    <a:pt x="0" y="1909"/>
                  </a:lnTo>
                  <a:cubicBezTo>
                    <a:pt x="0" y="1904"/>
                    <a:pt x="4" y="1901"/>
                    <a:pt x="8" y="1901"/>
                  </a:cubicBezTo>
                  <a:cubicBezTo>
                    <a:pt x="13" y="1901"/>
                    <a:pt x="17" y="1904"/>
                    <a:pt x="17" y="1909"/>
                  </a:cubicBezTo>
                  <a:cubicBezTo>
                    <a:pt x="17" y="1914"/>
                    <a:pt x="13" y="1917"/>
                    <a:pt x="8" y="1917"/>
                  </a:cubicBezTo>
                  <a:cubicBezTo>
                    <a:pt x="4" y="1917"/>
                    <a:pt x="0" y="1914"/>
                    <a:pt x="0" y="1909"/>
                  </a:cubicBezTo>
                  <a:close/>
                  <a:moveTo>
                    <a:pt x="0" y="1876"/>
                  </a:moveTo>
                  <a:lnTo>
                    <a:pt x="0" y="1876"/>
                  </a:lnTo>
                  <a:cubicBezTo>
                    <a:pt x="0" y="1871"/>
                    <a:pt x="4" y="1867"/>
                    <a:pt x="8" y="1867"/>
                  </a:cubicBezTo>
                  <a:cubicBezTo>
                    <a:pt x="13" y="1867"/>
                    <a:pt x="17" y="1871"/>
                    <a:pt x="17" y="1876"/>
                  </a:cubicBezTo>
                  <a:cubicBezTo>
                    <a:pt x="17" y="1880"/>
                    <a:pt x="13" y="1884"/>
                    <a:pt x="8" y="1884"/>
                  </a:cubicBezTo>
                  <a:cubicBezTo>
                    <a:pt x="4" y="1884"/>
                    <a:pt x="0" y="1880"/>
                    <a:pt x="0" y="1876"/>
                  </a:cubicBezTo>
                  <a:close/>
                  <a:moveTo>
                    <a:pt x="0" y="1842"/>
                  </a:moveTo>
                  <a:lnTo>
                    <a:pt x="0" y="1842"/>
                  </a:lnTo>
                  <a:cubicBezTo>
                    <a:pt x="0" y="1838"/>
                    <a:pt x="4" y="1834"/>
                    <a:pt x="8" y="1834"/>
                  </a:cubicBezTo>
                  <a:cubicBezTo>
                    <a:pt x="13" y="1834"/>
                    <a:pt x="17" y="1838"/>
                    <a:pt x="17" y="1842"/>
                  </a:cubicBezTo>
                  <a:cubicBezTo>
                    <a:pt x="17" y="1847"/>
                    <a:pt x="13" y="1851"/>
                    <a:pt x="8" y="1851"/>
                  </a:cubicBezTo>
                  <a:cubicBezTo>
                    <a:pt x="4" y="1851"/>
                    <a:pt x="0" y="1847"/>
                    <a:pt x="0" y="1842"/>
                  </a:cubicBezTo>
                  <a:close/>
                  <a:moveTo>
                    <a:pt x="0" y="1809"/>
                  </a:moveTo>
                  <a:lnTo>
                    <a:pt x="0" y="1809"/>
                  </a:lnTo>
                  <a:cubicBezTo>
                    <a:pt x="0" y="1804"/>
                    <a:pt x="4" y="1801"/>
                    <a:pt x="8" y="1801"/>
                  </a:cubicBezTo>
                  <a:cubicBezTo>
                    <a:pt x="13" y="1801"/>
                    <a:pt x="17" y="1804"/>
                    <a:pt x="17" y="1809"/>
                  </a:cubicBezTo>
                  <a:cubicBezTo>
                    <a:pt x="17" y="1814"/>
                    <a:pt x="13" y="1817"/>
                    <a:pt x="8" y="1817"/>
                  </a:cubicBezTo>
                  <a:cubicBezTo>
                    <a:pt x="4" y="1817"/>
                    <a:pt x="0" y="1814"/>
                    <a:pt x="0" y="1809"/>
                  </a:cubicBezTo>
                  <a:close/>
                  <a:moveTo>
                    <a:pt x="0" y="1776"/>
                  </a:moveTo>
                  <a:lnTo>
                    <a:pt x="0" y="1776"/>
                  </a:lnTo>
                  <a:cubicBezTo>
                    <a:pt x="0" y="1771"/>
                    <a:pt x="4" y="1767"/>
                    <a:pt x="8" y="1767"/>
                  </a:cubicBezTo>
                  <a:cubicBezTo>
                    <a:pt x="13" y="1767"/>
                    <a:pt x="17" y="1771"/>
                    <a:pt x="17" y="1776"/>
                  </a:cubicBezTo>
                  <a:cubicBezTo>
                    <a:pt x="17" y="1780"/>
                    <a:pt x="13" y="1784"/>
                    <a:pt x="8" y="1784"/>
                  </a:cubicBezTo>
                  <a:cubicBezTo>
                    <a:pt x="4" y="1784"/>
                    <a:pt x="0" y="1780"/>
                    <a:pt x="0" y="1776"/>
                  </a:cubicBezTo>
                  <a:close/>
                  <a:moveTo>
                    <a:pt x="0" y="1742"/>
                  </a:moveTo>
                  <a:lnTo>
                    <a:pt x="0" y="1742"/>
                  </a:lnTo>
                  <a:cubicBezTo>
                    <a:pt x="0" y="1738"/>
                    <a:pt x="4" y="1734"/>
                    <a:pt x="8" y="1734"/>
                  </a:cubicBezTo>
                  <a:cubicBezTo>
                    <a:pt x="13" y="1734"/>
                    <a:pt x="17" y="1738"/>
                    <a:pt x="17" y="1742"/>
                  </a:cubicBezTo>
                  <a:cubicBezTo>
                    <a:pt x="17" y="1747"/>
                    <a:pt x="13" y="1751"/>
                    <a:pt x="8" y="1751"/>
                  </a:cubicBezTo>
                  <a:cubicBezTo>
                    <a:pt x="4" y="1751"/>
                    <a:pt x="0" y="1747"/>
                    <a:pt x="0" y="1742"/>
                  </a:cubicBezTo>
                  <a:close/>
                  <a:moveTo>
                    <a:pt x="0" y="1709"/>
                  </a:moveTo>
                  <a:lnTo>
                    <a:pt x="0" y="1709"/>
                  </a:lnTo>
                  <a:cubicBezTo>
                    <a:pt x="0" y="1704"/>
                    <a:pt x="4" y="1701"/>
                    <a:pt x="8" y="1701"/>
                  </a:cubicBezTo>
                  <a:cubicBezTo>
                    <a:pt x="13" y="1701"/>
                    <a:pt x="17" y="1704"/>
                    <a:pt x="17" y="1709"/>
                  </a:cubicBezTo>
                  <a:cubicBezTo>
                    <a:pt x="17" y="1714"/>
                    <a:pt x="13" y="1717"/>
                    <a:pt x="8" y="1717"/>
                  </a:cubicBezTo>
                  <a:cubicBezTo>
                    <a:pt x="4" y="1717"/>
                    <a:pt x="0" y="1714"/>
                    <a:pt x="0" y="1709"/>
                  </a:cubicBezTo>
                  <a:close/>
                  <a:moveTo>
                    <a:pt x="0" y="1676"/>
                  </a:moveTo>
                  <a:lnTo>
                    <a:pt x="0" y="1676"/>
                  </a:lnTo>
                  <a:cubicBezTo>
                    <a:pt x="0" y="1671"/>
                    <a:pt x="4" y="1667"/>
                    <a:pt x="8" y="1667"/>
                  </a:cubicBezTo>
                  <a:cubicBezTo>
                    <a:pt x="13" y="1667"/>
                    <a:pt x="17" y="1671"/>
                    <a:pt x="17" y="1676"/>
                  </a:cubicBezTo>
                  <a:cubicBezTo>
                    <a:pt x="17" y="1680"/>
                    <a:pt x="13" y="1684"/>
                    <a:pt x="8" y="1684"/>
                  </a:cubicBezTo>
                  <a:cubicBezTo>
                    <a:pt x="4" y="1684"/>
                    <a:pt x="0" y="1680"/>
                    <a:pt x="0" y="1676"/>
                  </a:cubicBezTo>
                  <a:close/>
                  <a:moveTo>
                    <a:pt x="0" y="1642"/>
                  </a:moveTo>
                  <a:lnTo>
                    <a:pt x="0" y="1642"/>
                  </a:lnTo>
                  <a:cubicBezTo>
                    <a:pt x="0" y="1638"/>
                    <a:pt x="4" y="1634"/>
                    <a:pt x="8" y="1634"/>
                  </a:cubicBezTo>
                  <a:cubicBezTo>
                    <a:pt x="13" y="1634"/>
                    <a:pt x="17" y="1638"/>
                    <a:pt x="17" y="1642"/>
                  </a:cubicBezTo>
                  <a:cubicBezTo>
                    <a:pt x="17" y="1647"/>
                    <a:pt x="13" y="1651"/>
                    <a:pt x="8" y="1651"/>
                  </a:cubicBezTo>
                  <a:cubicBezTo>
                    <a:pt x="4" y="1651"/>
                    <a:pt x="0" y="1647"/>
                    <a:pt x="0" y="1642"/>
                  </a:cubicBezTo>
                  <a:close/>
                  <a:moveTo>
                    <a:pt x="0" y="1609"/>
                  </a:moveTo>
                  <a:lnTo>
                    <a:pt x="0" y="1609"/>
                  </a:lnTo>
                  <a:cubicBezTo>
                    <a:pt x="0" y="1604"/>
                    <a:pt x="4" y="1601"/>
                    <a:pt x="8" y="1601"/>
                  </a:cubicBezTo>
                  <a:cubicBezTo>
                    <a:pt x="13" y="1601"/>
                    <a:pt x="17" y="1604"/>
                    <a:pt x="17" y="1609"/>
                  </a:cubicBezTo>
                  <a:cubicBezTo>
                    <a:pt x="17" y="1614"/>
                    <a:pt x="13" y="1617"/>
                    <a:pt x="8" y="1617"/>
                  </a:cubicBezTo>
                  <a:cubicBezTo>
                    <a:pt x="4" y="1617"/>
                    <a:pt x="0" y="1614"/>
                    <a:pt x="0" y="1609"/>
                  </a:cubicBezTo>
                  <a:close/>
                  <a:moveTo>
                    <a:pt x="0" y="1576"/>
                  </a:moveTo>
                  <a:lnTo>
                    <a:pt x="0" y="1576"/>
                  </a:lnTo>
                  <a:cubicBezTo>
                    <a:pt x="0" y="1571"/>
                    <a:pt x="4" y="1567"/>
                    <a:pt x="8" y="1567"/>
                  </a:cubicBezTo>
                  <a:cubicBezTo>
                    <a:pt x="13" y="1567"/>
                    <a:pt x="17" y="1571"/>
                    <a:pt x="17" y="1576"/>
                  </a:cubicBezTo>
                  <a:cubicBezTo>
                    <a:pt x="17" y="1580"/>
                    <a:pt x="13" y="1584"/>
                    <a:pt x="8" y="1584"/>
                  </a:cubicBezTo>
                  <a:cubicBezTo>
                    <a:pt x="4" y="1584"/>
                    <a:pt x="0" y="1580"/>
                    <a:pt x="0" y="1576"/>
                  </a:cubicBezTo>
                  <a:close/>
                  <a:moveTo>
                    <a:pt x="0" y="1542"/>
                  </a:moveTo>
                  <a:lnTo>
                    <a:pt x="0" y="1542"/>
                  </a:lnTo>
                  <a:cubicBezTo>
                    <a:pt x="0" y="1538"/>
                    <a:pt x="4" y="1534"/>
                    <a:pt x="8" y="1534"/>
                  </a:cubicBezTo>
                  <a:cubicBezTo>
                    <a:pt x="13" y="1534"/>
                    <a:pt x="17" y="1538"/>
                    <a:pt x="17" y="1542"/>
                  </a:cubicBezTo>
                  <a:cubicBezTo>
                    <a:pt x="17" y="1547"/>
                    <a:pt x="13" y="1551"/>
                    <a:pt x="8" y="1551"/>
                  </a:cubicBezTo>
                  <a:cubicBezTo>
                    <a:pt x="4" y="1551"/>
                    <a:pt x="0" y="1547"/>
                    <a:pt x="0" y="1542"/>
                  </a:cubicBezTo>
                  <a:close/>
                  <a:moveTo>
                    <a:pt x="0" y="1509"/>
                  </a:moveTo>
                  <a:lnTo>
                    <a:pt x="0" y="1509"/>
                  </a:lnTo>
                  <a:cubicBezTo>
                    <a:pt x="0" y="1504"/>
                    <a:pt x="4" y="1501"/>
                    <a:pt x="8" y="1501"/>
                  </a:cubicBezTo>
                  <a:cubicBezTo>
                    <a:pt x="13" y="1501"/>
                    <a:pt x="17" y="1504"/>
                    <a:pt x="17" y="1509"/>
                  </a:cubicBezTo>
                  <a:cubicBezTo>
                    <a:pt x="17" y="1514"/>
                    <a:pt x="13" y="1517"/>
                    <a:pt x="8" y="1517"/>
                  </a:cubicBezTo>
                  <a:cubicBezTo>
                    <a:pt x="4" y="1517"/>
                    <a:pt x="0" y="1514"/>
                    <a:pt x="0" y="1509"/>
                  </a:cubicBezTo>
                  <a:close/>
                  <a:moveTo>
                    <a:pt x="0" y="1476"/>
                  </a:moveTo>
                  <a:lnTo>
                    <a:pt x="0" y="1476"/>
                  </a:lnTo>
                  <a:cubicBezTo>
                    <a:pt x="0" y="1471"/>
                    <a:pt x="4" y="1467"/>
                    <a:pt x="8" y="1467"/>
                  </a:cubicBezTo>
                  <a:cubicBezTo>
                    <a:pt x="13" y="1467"/>
                    <a:pt x="17" y="1471"/>
                    <a:pt x="17" y="1476"/>
                  </a:cubicBezTo>
                  <a:cubicBezTo>
                    <a:pt x="17" y="1480"/>
                    <a:pt x="13" y="1484"/>
                    <a:pt x="8" y="1484"/>
                  </a:cubicBezTo>
                  <a:cubicBezTo>
                    <a:pt x="4" y="1484"/>
                    <a:pt x="0" y="1480"/>
                    <a:pt x="0" y="1476"/>
                  </a:cubicBezTo>
                  <a:close/>
                  <a:moveTo>
                    <a:pt x="0" y="1442"/>
                  </a:moveTo>
                  <a:lnTo>
                    <a:pt x="0" y="1442"/>
                  </a:lnTo>
                  <a:cubicBezTo>
                    <a:pt x="0" y="1438"/>
                    <a:pt x="4" y="1434"/>
                    <a:pt x="8" y="1434"/>
                  </a:cubicBezTo>
                  <a:cubicBezTo>
                    <a:pt x="13" y="1434"/>
                    <a:pt x="17" y="1438"/>
                    <a:pt x="17" y="1442"/>
                  </a:cubicBezTo>
                  <a:cubicBezTo>
                    <a:pt x="17" y="1447"/>
                    <a:pt x="13" y="1451"/>
                    <a:pt x="8" y="1451"/>
                  </a:cubicBezTo>
                  <a:cubicBezTo>
                    <a:pt x="4" y="1451"/>
                    <a:pt x="0" y="1447"/>
                    <a:pt x="0" y="1442"/>
                  </a:cubicBezTo>
                  <a:close/>
                  <a:moveTo>
                    <a:pt x="0" y="1409"/>
                  </a:moveTo>
                  <a:lnTo>
                    <a:pt x="0" y="1409"/>
                  </a:lnTo>
                  <a:cubicBezTo>
                    <a:pt x="0" y="1404"/>
                    <a:pt x="4" y="1400"/>
                    <a:pt x="8" y="1400"/>
                  </a:cubicBezTo>
                  <a:cubicBezTo>
                    <a:pt x="13" y="1400"/>
                    <a:pt x="17" y="1404"/>
                    <a:pt x="17" y="1409"/>
                  </a:cubicBezTo>
                  <a:cubicBezTo>
                    <a:pt x="17" y="1413"/>
                    <a:pt x="13" y="1417"/>
                    <a:pt x="8" y="1417"/>
                  </a:cubicBezTo>
                  <a:cubicBezTo>
                    <a:pt x="4" y="1417"/>
                    <a:pt x="0" y="1413"/>
                    <a:pt x="0" y="1409"/>
                  </a:cubicBezTo>
                  <a:close/>
                  <a:moveTo>
                    <a:pt x="0" y="1376"/>
                  </a:moveTo>
                  <a:lnTo>
                    <a:pt x="0" y="1375"/>
                  </a:lnTo>
                  <a:cubicBezTo>
                    <a:pt x="0" y="1371"/>
                    <a:pt x="4" y="1367"/>
                    <a:pt x="8" y="1367"/>
                  </a:cubicBezTo>
                  <a:cubicBezTo>
                    <a:pt x="13" y="1367"/>
                    <a:pt x="17" y="1371"/>
                    <a:pt x="17" y="1375"/>
                  </a:cubicBezTo>
                  <a:lnTo>
                    <a:pt x="17" y="1376"/>
                  </a:lnTo>
                  <a:cubicBezTo>
                    <a:pt x="17" y="1380"/>
                    <a:pt x="13" y="1384"/>
                    <a:pt x="8" y="1384"/>
                  </a:cubicBezTo>
                  <a:cubicBezTo>
                    <a:pt x="4" y="1384"/>
                    <a:pt x="0" y="1380"/>
                    <a:pt x="0" y="1376"/>
                  </a:cubicBezTo>
                  <a:close/>
                  <a:moveTo>
                    <a:pt x="0" y="1342"/>
                  </a:moveTo>
                  <a:lnTo>
                    <a:pt x="0" y="1342"/>
                  </a:lnTo>
                  <a:cubicBezTo>
                    <a:pt x="0" y="1338"/>
                    <a:pt x="4" y="1334"/>
                    <a:pt x="8" y="1334"/>
                  </a:cubicBezTo>
                  <a:cubicBezTo>
                    <a:pt x="13" y="1334"/>
                    <a:pt x="17" y="1338"/>
                    <a:pt x="17" y="1342"/>
                  </a:cubicBezTo>
                  <a:cubicBezTo>
                    <a:pt x="17" y="1347"/>
                    <a:pt x="13" y="1350"/>
                    <a:pt x="8" y="1350"/>
                  </a:cubicBezTo>
                  <a:cubicBezTo>
                    <a:pt x="4" y="1350"/>
                    <a:pt x="0" y="1347"/>
                    <a:pt x="0" y="1342"/>
                  </a:cubicBezTo>
                  <a:close/>
                  <a:moveTo>
                    <a:pt x="0" y="1309"/>
                  </a:moveTo>
                  <a:lnTo>
                    <a:pt x="0" y="1309"/>
                  </a:lnTo>
                  <a:cubicBezTo>
                    <a:pt x="0" y="1304"/>
                    <a:pt x="4" y="1300"/>
                    <a:pt x="8" y="1300"/>
                  </a:cubicBezTo>
                  <a:cubicBezTo>
                    <a:pt x="13" y="1300"/>
                    <a:pt x="17" y="1304"/>
                    <a:pt x="17" y="1309"/>
                  </a:cubicBezTo>
                  <a:cubicBezTo>
                    <a:pt x="17" y="1313"/>
                    <a:pt x="13" y="1317"/>
                    <a:pt x="8" y="1317"/>
                  </a:cubicBezTo>
                  <a:cubicBezTo>
                    <a:pt x="4" y="1317"/>
                    <a:pt x="0" y="1313"/>
                    <a:pt x="0" y="1309"/>
                  </a:cubicBezTo>
                  <a:close/>
                  <a:moveTo>
                    <a:pt x="0" y="1275"/>
                  </a:moveTo>
                  <a:lnTo>
                    <a:pt x="0" y="1275"/>
                  </a:lnTo>
                  <a:cubicBezTo>
                    <a:pt x="0" y="1271"/>
                    <a:pt x="4" y="1267"/>
                    <a:pt x="8" y="1267"/>
                  </a:cubicBezTo>
                  <a:cubicBezTo>
                    <a:pt x="13" y="1267"/>
                    <a:pt x="17" y="1271"/>
                    <a:pt x="17" y="1275"/>
                  </a:cubicBezTo>
                  <a:cubicBezTo>
                    <a:pt x="17" y="1280"/>
                    <a:pt x="13" y="1284"/>
                    <a:pt x="8" y="1284"/>
                  </a:cubicBezTo>
                  <a:cubicBezTo>
                    <a:pt x="4" y="1284"/>
                    <a:pt x="0" y="1280"/>
                    <a:pt x="0" y="1275"/>
                  </a:cubicBezTo>
                  <a:close/>
                  <a:moveTo>
                    <a:pt x="0" y="1242"/>
                  </a:moveTo>
                  <a:lnTo>
                    <a:pt x="0" y="1242"/>
                  </a:lnTo>
                  <a:cubicBezTo>
                    <a:pt x="0" y="1237"/>
                    <a:pt x="4" y="1234"/>
                    <a:pt x="8" y="1234"/>
                  </a:cubicBezTo>
                  <a:cubicBezTo>
                    <a:pt x="13" y="1234"/>
                    <a:pt x="17" y="1237"/>
                    <a:pt x="17" y="1242"/>
                  </a:cubicBezTo>
                  <a:cubicBezTo>
                    <a:pt x="17" y="1247"/>
                    <a:pt x="13" y="1250"/>
                    <a:pt x="8" y="1250"/>
                  </a:cubicBezTo>
                  <a:cubicBezTo>
                    <a:pt x="4" y="1250"/>
                    <a:pt x="0" y="1247"/>
                    <a:pt x="0" y="1242"/>
                  </a:cubicBezTo>
                  <a:close/>
                  <a:moveTo>
                    <a:pt x="0" y="1209"/>
                  </a:moveTo>
                  <a:lnTo>
                    <a:pt x="0" y="1209"/>
                  </a:lnTo>
                  <a:cubicBezTo>
                    <a:pt x="0" y="1204"/>
                    <a:pt x="4" y="1200"/>
                    <a:pt x="8" y="1200"/>
                  </a:cubicBezTo>
                  <a:cubicBezTo>
                    <a:pt x="13" y="1200"/>
                    <a:pt x="17" y="1204"/>
                    <a:pt x="17" y="1209"/>
                  </a:cubicBezTo>
                  <a:cubicBezTo>
                    <a:pt x="17" y="1213"/>
                    <a:pt x="13" y="1217"/>
                    <a:pt x="8" y="1217"/>
                  </a:cubicBezTo>
                  <a:cubicBezTo>
                    <a:pt x="4" y="1217"/>
                    <a:pt x="0" y="1213"/>
                    <a:pt x="0" y="1209"/>
                  </a:cubicBezTo>
                  <a:close/>
                  <a:moveTo>
                    <a:pt x="0" y="1175"/>
                  </a:moveTo>
                  <a:lnTo>
                    <a:pt x="0" y="1175"/>
                  </a:lnTo>
                  <a:cubicBezTo>
                    <a:pt x="0" y="1171"/>
                    <a:pt x="4" y="1167"/>
                    <a:pt x="8" y="1167"/>
                  </a:cubicBezTo>
                  <a:cubicBezTo>
                    <a:pt x="13" y="1167"/>
                    <a:pt x="17" y="1171"/>
                    <a:pt x="17" y="1175"/>
                  </a:cubicBezTo>
                  <a:cubicBezTo>
                    <a:pt x="17" y="1180"/>
                    <a:pt x="13" y="1184"/>
                    <a:pt x="8" y="1184"/>
                  </a:cubicBezTo>
                  <a:cubicBezTo>
                    <a:pt x="4" y="1184"/>
                    <a:pt x="0" y="1180"/>
                    <a:pt x="0" y="1175"/>
                  </a:cubicBezTo>
                  <a:close/>
                  <a:moveTo>
                    <a:pt x="0" y="1142"/>
                  </a:moveTo>
                  <a:lnTo>
                    <a:pt x="0" y="1142"/>
                  </a:lnTo>
                  <a:cubicBezTo>
                    <a:pt x="0" y="1137"/>
                    <a:pt x="4" y="1134"/>
                    <a:pt x="8" y="1134"/>
                  </a:cubicBezTo>
                  <a:cubicBezTo>
                    <a:pt x="13" y="1134"/>
                    <a:pt x="17" y="1137"/>
                    <a:pt x="17" y="1142"/>
                  </a:cubicBezTo>
                  <a:cubicBezTo>
                    <a:pt x="17" y="1147"/>
                    <a:pt x="13" y="1150"/>
                    <a:pt x="8" y="1150"/>
                  </a:cubicBezTo>
                  <a:cubicBezTo>
                    <a:pt x="4" y="1150"/>
                    <a:pt x="0" y="1147"/>
                    <a:pt x="0" y="1142"/>
                  </a:cubicBezTo>
                  <a:close/>
                  <a:moveTo>
                    <a:pt x="0" y="1109"/>
                  </a:moveTo>
                  <a:lnTo>
                    <a:pt x="0" y="1109"/>
                  </a:lnTo>
                  <a:cubicBezTo>
                    <a:pt x="0" y="1104"/>
                    <a:pt x="4" y="1100"/>
                    <a:pt x="8" y="1100"/>
                  </a:cubicBezTo>
                  <a:cubicBezTo>
                    <a:pt x="13" y="1100"/>
                    <a:pt x="17" y="1104"/>
                    <a:pt x="17" y="1109"/>
                  </a:cubicBezTo>
                  <a:cubicBezTo>
                    <a:pt x="17" y="1113"/>
                    <a:pt x="13" y="1117"/>
                    <a:pt x="8" y="1117"/>
                  </a:cubicBezTo>
                  <a:cubicBezTo>
                    <a:pt x="4" y="1117"/>
                    <a:pt x="0" y="1113"/>
                    <a:pt x="0" y="1109"/>
                  </a:cubicBezTo>
                  <a:close/>
                  <a:moveTo>
                    <a:pt x="0" y="1075"/>
                  </a:moveTo>
                  <a:lnTo>
                    <a:pt x="0" y="1075"/>
                  </a:lnTo>
                  <a:cubicBezTo>
                    <a:pt x="0" y="1071"/>
                    <a:pt x="4" y="1067"/>
                    <a:pt x="8" y="1067"/>
                  </a:cubicBezTo>
                  <a:cubicBezTo>
                    <a:pt x="13" y="1067"/>
                    <a:pt x="17" y="1071"/>
                    <a:pt x="17" y="1075"/>
                  </a:cubicBezTo>
                  <a:cubicBezTo>
                    <a:pt x="17" y="1080"/>
                    <a:pt x="13" y="1084"/>
                    <a:pt x="8" y="1084"/>
                  </a:cubicBezTo>
                  <a:cubicBezTo>
                    <a:pt x="4" y="1084"/>
                    <a:pt x="0" y="1080"/>
                    <a:pt x="0" y="1075"/>
                  </a:cubicBezTo>
                  <a:close/>
                  <a:moveTo>
                    <a:pt x="0" y="1042"/>
                  </a:moveTo>
                  <a:lnTo>
                    <a:pt x="0" y="1042"/>
                  </a:lnTo>
                  <a:cubicBezTo>
                    <a:pt x="0" y="1037"/>
                    <a:pt x="4" y="1034"/>
                    <a:pt x="8" y="1034"/>
                  </a:cubicBezTo>
                  <a:cubicBezTo>
                    <a:pt x="13" y="1034"/>
                    <a:pt x="17" y="1037"/>
                    <a:pt x="17" y="1042"/>
                  </a:cubicBezTo>
                  <a:cubicBezTo>
                    <a:pt x="17" y="1047"/>
                    <a:pt x="13" y="1050"/>
                    <a:pt x="8" y="1050"/>
                  </a:cubicBezTo>
                  <a:cubicBezTo>
                    <a:pt x="4" y="1050"/>
                    <a:pt x="0" y="1047"/>
                    <a:pt x="0" y="1042"/>
                  </a:cubicBezTo>
                  <a:close/>
                  <a:moveTo>
                    <a:pt x="0" y="1009"/>
                  </a:moveTo>
                  <a:lnTo>
                    <a:pt x="0" y="1009"/>
                  </a:lnTo>
                  <a:cubicBezTo>
                    <a:pt x="0" y="1004"/>
                    <a:pt x="4" y="1000"/>
                    <a:pt x="8" y="1000"/>
                  </a:cubicBezTo>
                  <a:cubicBezTo>
                    <a:pt x="13" y="1000"/>
                    <a:pt x="17" y="1004"/>
                    <a:pt x="17" y="1009"/>
                  </a:cubicBezTo>
                  <a:cubicBezTo>
                    <a:pt x="17" y="1013"/>
                    <a:pt x="13" y="1017"/>
                    <a:pt x="8" y="1017"/>
                  </a:cubicBezTo>
                  <a:cubicBezTo>
                    <a:pt x="4" y="1017"/>
                    <a:pt x="0" y="1013"/>
                    <a:pt x="0" y="1009"/>
                  </a:cubicBezTo>
                  <a:close/>
                  <a:moveTo>
                    <a:pt x="0" y="975"/>
                  </a:moveTo>
                  <a:lnTo>
                    <a:pt x="0" y="975"/>
                  </a:lnTo>
                  <a:cubicBezTo>
                    <a:pt x="0" y="971"/>
                    <a:pt x="4" y="967"/>
                    <a:pt x="8" y="967"/>
                  </a:cubicBezTo>
                  <a:cubicBezTo>
                    <a:pt x="13" y="967"/>
                    <a:pt x="17" y="971"/>
                    <a:pt x="17" y="975"/>
                  </a:cubicBezTo>
                  <a:cubicBezTo>
                    <a:pt x="17" y="980"/>
                    <a:pt x="13" y="984"/>
                    <a:pt x="8" y="984"/>
                  </a:cubicBezTo>
                  <a:cubicBezTo>
                    <a:pt x="4" y="984"/>
                    <a:pt x="0" y="980"/>
                    <a:pt x="0" y="975"/>
                  </a:cubicBezTo>
                  <a:close/>
                  <a:moveTo>
                    <a:pt x="0" y="942"/>
                  </a:moveTo>
                  <a:lnTo>
                    <a:pt x="0" y="942"/>
                  </a:lnTo>
                  <a:cubicBezTo>
                    <a:pt x="0" y="937"/>
                    <a:pt x="4" y="934"/>
                    <a:pt x="8" y="934"/>
                  </a:cubicBezTo>
                  <a:cubicBezTo>
                    <a:pt x="13" y="934"/>
                    <a:pt x="17" y="937"/>
                    <a:pt x="17" y="942"/>
                  </a:cubicBezTo>
                  <a:cubicBezTo>
                    <a:pt x="17" y="947"/>
                    <a:pt x="13" y="950"/>
                    <a:pt x="8" y="950"/>
                  </a:cubicBezTo>
                  <a:cubicBezTo>
                    <a:pt x="4" y="950"/>
                    <a:pt x="0" y="947"/>
                    <a:pt x="0" y="942"/>
                  </a:cubicBezTo>
                  <a:close/>
                  <a:moveTo>
                    <a:pt x="0" y="909"/>
                  </a:moveTo>
                  <a:lnTo>
                    <a:pt x="0" y="909"/>
                  </a:lnTo>
                  <a:cubicBezTo>
                    <a:pt x="0" y="904"/>
                    <a:pt x="4" y="900"/>
                    <a:pt x="8" y="900"/>
                  </a:cubicBezTo>
                  <a:cubicBezTo>
                    <a:pt x="13" y="900"/>
                    <a:pt x="17" y="904"/>
                    <a:pt x="17" y="909"/>
                  </a:cubicBezTo>
                  <a:cubicBezTo>
                    <a:pt x="17" y="913"/>
                    <a:pt x="13" y="917"/>
                    <a:pt x="8" y="917"/>
                  </a:cubicBezTo>
                  <a:cubicBezTo>
                    <a:pt x="4" y="917"/>
                    <a:pt x="0" y="913"/>
                    <a:pt x="0" y="909"/>
                  </a:cubicBezTo>
                  <a:close/>
                  <a:moveTo>
                    <a:pt x="0" y="875"/>
                  </a:moveTo>
                  <a:lnTo>
                    <a:pt x="0" y="875"/>
                  </a:lnTo>
                  <a:cubicBezTo>
                    <a:pt x="0" y="871"/>
                    <a:pt x="4" y="867"/>
                    <a:pt x="8" y="867"/>
                  </a:cubicBezTo>
                  <a:cubicBezTo>
                    <a:pt x="13" y="867"/>
                    <a:pt x="17" y="871"/>
                    <a:pt x="17" y="875"/>
                  </a:cubicBezTo>
                  <a:cubicBezTo>
                    <a:pt x="17" y="880"/>
                    <a:pt x="13" y="884"/>
                    <a:pt x="8" y="884"/>
                  </a:cubicBezTo>
                  <a:cubicBezTo>
                    <a:pt x="4" y="884"/>
                    <a:pt x="0" y="880"/>
                    <a:pt x="0" y="875"/>
                  </a:cubicBezTo>
                  <a:close/>
                  <a:moveTo>
                    <a:pt x="0" y="842"/>
                  </a:moveTo>
                  <a:lnTo>
                    <a:pt x="0" y="842"/>
                  </a:lnTo>
                  <a:cubicBezTo>
                    <a:pt x="0" y="837"/>
                    <a:pt x="4" y="834"/>
                    <a:pt x="8" y="834"/>
                  </a:cubicBezTo>
                  <a:cubicBezTo>
                    <a:pt x="13" y="834"/>
                    <a:pt x="17" y="837"/>
                    <a:pt x="17" y="842"/>
                  </a:cubicBezTo>
                  <a:cubicBezTo>
                    <a:pt x="17" y="846"/>
                    <a:pt x="13" y="850"/>
                    <a:pt x="8" y="850"/>
                  </a:cubicBezTo>
                  <a:cubicBezTo>
                    <a:pt x="4" y="850"/>
                    <a:pt x="0" y="846"/>
                    <a:pt x="0" y="842"/>
                  </a:cubicBezTo>
                  <a:close/>
                  <a:moveTo>
                    <a:pt x="0" y="809"/>
                  </a:moveTo>
                  <a:lnTo>
                    <a:pt x="0" y="809"/>
                  </a:lnTo>
                  <a:cubicBezTo>
                    <a:pt x="0" y="804"/>
                    <a:pt x="4" y="800"/>
                    <a:pt x="8" y="800"/>
                  </a:cubicBezTo>
                  <a:cubicBezTo>
                    <a:pt x="13" y="800"/>
                    <a:pt x="17" y="804"/>
                    <a:pt x="17" y="809"/>
                  </a:cubicBezTo>
                  <a:cubicBezTo>
                    <a:pt x="17" y="813"/>
                    <a:pt x="13" y="817"/>
                    <a:pt x="8" y="817"/>
                  </a:cubicBezTo>
                  <a:cubicBezTo>
                    <a:pt x="4" y="817"/>
                    <a:pt x="0" y="813"/>
                    <a:pt x="0" y="809"/>
                  </a:cubicBezTo>
                  <a:close/>
                  <a:moveTo>
                    <a:pt x="0" y="775"/>
                  </a:moveTo>
                  <a:lnTo>
                    <a:pt x="0" y="775"/>
                  </a:lnTo>
                  <a:cubicBezTo>
                    <a:pt x="0" y="771"/>
                    <a:pt x="4" y="767"/>
                    <a:pt x="8" y="767"/>
                  </a:cubicBezTo>
                  <a:cubicBezTo>
                    <a:pt x="13" y="767"/>
                    <a:pt x="17" y="771"/>
                    <a:pt x="17" y="775"/>
                  </a:cubicBezTo>
                  <a:cubicBezTo>
                    <a:pt x="17" y="780"/>
                    <a:pt x="13" y="784"/>
                    <a:pt x="8" y="784"/>
                  </a:cubicBezTo>
                  <a:cubicBezTo>
                    <a:pt x="4" y="784"/>
                    <a:pt x="0" y="780"/>
                    <a:pt x="0" y="775"/>
                  </a:cubicBezTo>
                  <a:close/>
                  <a:moveTo>
                    <a:pt x="0" y="742"/>
                  </a:moveTo>
                  <a:lnTo>
                    <a:pt x="0" y="742"/>
                  </a:lnTo>
                  <a:cubicBezTo>
                    <a:pt x="0" y="737"/>
                    <a:pt x="4" y="733"/>
                    <a:pt x="8" y="733"/>
                  </a:cubicBezTo>
                  <a:cubicBezTo>
                    <a:pt x="13" y="733"/>
                    <a:pt x="17" y="737"/>
                    <a:pt x="17" y="742"/>
                  </a:cubicBezTo>
                  <a:cubicBezTo>
                    <a:pt x="17" y="746"/>
                    <a:pt x="13" y="750"/>
                    <a:pt x="8" y="750"/>
                  </a:cubicBezTo>
                  <a:cubicBezTo>
                    <a:pt x="4" y="750"/>
                    <a:pt x="0" y="746"/>
                    <a:pt x="0" y="742"/>
                  </a:cubicBezTo>
                  <a:close/>
                  <a:moveTo>
                    <a:pt x="0" y="708"/>
                  </a:moveTo>
                  <a:lnTo>
                    <a:pt x="0" y="708"/>
                  </a:lnTo>
                  <a:cubicBezTo>
                    <a:pt x="0" y="704"/>
                    <a:pt x="4" y="700"/>
                    <a:pt x="8" y="700"/>
                  </a:cubicBezTo>
                  <a:cubicBezTo>
                    <a:pt x="13" y="700"/>
                    <a:pt x="17" y="704"/>
                    <a:pt x="17" y="708"/>
                  </a:cubicBezTo>
                  <a:cubicBezTo>
                    <a:pt x="17" y="713"/>
                    <a:pt x="13" y="717"/>
                    <a:pt x="8" y="717"/>
                  </a:cubicBezTo>
                  <a:cubicBezTo>
                    <a:pt x="4" y="717"/>
                    <a:pt x="0" y="713"/>
                    <a:pt x="0" y="708"/>
                  </a:cubicBezTo>
                  <a:close/>
                  <a:moveTo>
                    <a:pt x="0" y="675"/>
                  </a:moveTo>
                  <a:lnTo>
                    <a:pt x="0" y="675"/>
                  </a:lnTo>
                  <a:cubicBezTo>
                    <a:pt x="0" y="671"/>
                    <a:pt x="4" y="667"/>
                    <a:pt x="8" y="667"/>
                  </a:cubicBezTo>
                  <a:cubicBezTo>
                    <a:pt x="13" y="667"/>
                    <a:pt x="17" y="671"/>
                    <a:pt x="17" y="675"/>
                  </a:cubicBezTo>
                  <a:cubicBezTo>
                    <a:pt x="17" y="680"/>
                    <a:pt x="13" y="683"/>
                    <a:pt x="8" y="683"/>
                  </a:cubicBezTo>
                  <a:cubicBezTo>
                    <a:pt x="4" y="683"/>
                    <a:pt x="0" y="680"/>
                    <a:pt x="0" y="675"/>
                  </a:cubicBezTo>
                  <a:close/>
                  <a:moveTo>
                    <a:pt x="0" y="642"/>
                  </a:moveTo>
                  <a:lnTo>
                    <a:pt x="0" y="642"/>
                  </a:lnTo>
                  <a:cubicBezTo>
                    <a:pt x="0" y="637"/>
                    <a:pt x="4" y="633"/>
                    <a:pt x="8" y="633"/>
                  </a:cubicBezTo>
                  <a:cubicBezTo>
                    <a:pt x="13" y="633"/>
                    <a:pt x="17" y="637"/>
                    <a:pt x="17" y="642"/>
                  </a:cubicBezTo>
                  <a:cubicBezTo>
                    <a:pt x="17" y="646"/>
                    <a:pt x="13" y="650"/>
                    <a:pt x="8" y="650"/>
                  </a:cubicBezTo>
                  <a:cubicBezTo>
                    <a:pt x="4" y="650"/>
                    <a:pt x="0" y="646"/>
                    <a:pt x="0" y="642"/>
                  </a:cubicBezTo>
                  <a:close/>
                  <a:moveTo>
                    <a:pt x="0" y="608"/>
                  </a:moveTo>
                  <a:lnTo>
                    <a:pt x="0" y="608"/>
                  </a:lnTo>
                  <a:cubicBezTo>
                    <a:pt x="0" y="604"/>
                    <a:pt x="4" y="600"/>
                    <a:pt x="8" y="600"/>
                  </a:cubicBezTo>
                  <a:cubicBezTo>
                    <a:pt x="13" y="600"/>
                    <a:pt x="17" y="604"/>
                    <a:pt x="17" y="608"/>
                  </a:cubicBezTo>
                  <a:cubicBezTo>
                    <a:pt x="17" y="613"/>
                    <a:pt x="13" y="617"/>
                    <a:pt x="8" y="617"/>
                  </a:cubicBezTo>
                  <a:cubicBezTo>
                    <a:pt x="4" y="617"/>
                    <a:pt x="0" y="613"/>
                    <a:pt x="0" y="608"/>
                  </a:cubicBezTo>
                  <a:close/>
                  <a:moveTo>
                    <a:pt x="0" y="575"/>
                  </a:moveTo>
                  <a:lnTo>
                    <a:pt x="0" y="575"/>
                  </a:lnTo>
                  <a:cubicBezTo>
                    <a:pt x="0" y="570"/>
                    <a:pt x="4" y="567"/>
                    <a:pt x="8" y="567"/>
                  </a:cubicBezTo>
                  <a:cubicBezTo>
                    <a:pt x="13" y="567"/>
                    <a:pt x="17" y="570"/>
                    <a:pt x="17" y="575"/>
                  </a:cubicBezTo>
                  <a:cubicBezTo>
                    <a:pt x="17" y="580"/>
                    <a:pt x="13" y="583"/>
                    <a:pt x="8" y="583"/>
                  </a:cubicBezTo>
                  <a:cubicBezTo>
                    <a:pt x="4" y="583"/>
                    <a:pt x="0" y="580"/>
                    <a:pt x="0" y="575"/>
                  </a:cubicBezTo>
                  <a:close/>
                  <a:moveTo>
                    <a:pt x="0" y="542"/>
                  </a:moveTo>
                  <a:lnTo>
                    <a:pt x="0" y="542"/>
                  </a:lnTo>
                  <a:cubicBezTo>
                    <a:pt x="0" y="537"/>
                    <a:pt x="4" y="533"/>
                    <a:pt x="8" y="533"/>
                  </a:cubicBezTo>
                  <a:cubicBezTo>
                    <a:pt x="13" y="533"/>
                    <a:pt x="17" y="537"/>
                    <a:pt x="17" y="542"/>
                  </a:cubicBezTo>
                  <a:cubicBezTo>
                    <a:pt x="17" y="546"/>
                    <a:pt x="13" y="550"/>
                    <a:pt x="8" y="550"/>
                  </a:cubicBezTo>
                  <a:cubicBezTo>
                    <a:pt x="4" y="550"/>
                    <a:pt x="0" y="546"/>
                    <a:pt x="0" y="542"/>
                  </a:cubicBezTo>
                  <a:close/>
                  <a:moveTo>
                    <a:pt x="0" y="508"/>
                  </a:moveTo>
                  <a:lnTo>
                    <a:pt x="0" y="508"/>
                  </a:lnTo>
                  <a:cubicBezTo>
                    <a:pt x="0" y="504"/>
                    <a:pt x="4" y="500"/>
                    <a:pt x="8" y="500"/>
                  </a:cubicBezTo>
                  <a:cubicBezTo>
                    <a:pt x="13" y="500"/>
                    <a:pt x="17" y="504"/>
                    <a:pt x="17" y="508"/>
                  </a:cubicBezTo>
                  <a:cubicBezTo>
                    <a:pt x="17" y="513"/>
                    <a:pt x="13" y="517"/>
                    <a:pt x="8" y="517"/>
                  </a:cubicBezTo>
                  <a:cubicBezTo>
                    <a:pt x="4" y="517"/>
                    <a:pt x="0" y="513"/>
                    <a:pt x="0" y="508"/>
                  </a:cubicBezTo>
                  <a:close/>
                  <a:moveTo>
                    <a:pt x="0" y="475"/>
                  </a:moveTo>
                  <a:lnTo>
                    <a:pt x="0" y="475"/>
                  </a:lnTo>
                  <a:cubicBezTo>
                    <a:pt x="0" y="470"/>
                    <a:pt x="4" y="467"/>
                    <a:pt x="8" y="467"/>
                  </a:cubicBezTo>
                  <a:cubicBezTo>
                    <a:pt x="13" y="467"/>
                    <a:pt x="17" y="470"/>
                    <a:pt x="17" y="475"/>
                  </a:cubicBezTo>
                  <a:cubicBezTo>
                    <a:pt x="17" y="480"/>
                    <a:pt x="13" y="483"/>
                    <a:pt x="8" y="483"/>
                  </a:cubicBezTo>
                  <a:cubicBezTo>
                    <a:pt x="4" y="483"/>
                    <a:pt x="0" y="480"/>
                    <a:pt x="0" y="475"/>
                  </a:cubicBezTo>
                  <a:close/>
                  <a:moveTo>
                    <a:pt x="0" y="442"/>
                  </a:moveTo>
                  <a:lnTo>
                    <a:pt x="0" y="442"/>
                  </a:lnTo>
                  <a:cubicBezTo>
                    <a:pt x="0" y="437"/>
                    <a:pt x="4" y="433"/>
                    <a:pt x="8" y="433"/>
                  </a:cubicBezTo>
                  <a:cubicBezTo>
                    <a:pt x="13" y="433"/>
                    <a:pt x="17" y="437"/>
                    <a:pt x="17" y="442"/>
                  </a:cubicBezTo>
                  <a:cubicBezTo>
                    <a:pt x="17" y="446"/>
                    <a:pt x="13" y="450"/>
                    <a:pt x="8" y="450"/>
                  </a:cubicBezTo>
                  <a:cubicBezTo>
                    <a:pt x="4" y="450"/>
                    <a:pt x="0" y="446"/>
                    <a:pt x="0" y="442"/>
                  </a:cubicBezTo>
                  <a:close/>
                  <a:moveTo>
                    <a:pt x="0" y="408"/>
                  </a:moveTo>
                  <a:lnTo>
                    <a:pt x="0" y="408"/>
                  </a:lnTo>
                  <a:cubicBezTo>
                    <a:pt x="0" y="404"/>
                    <a:pt x="4" y="400"/>
                    <a:pt x="8" y="400"/>
                  </a:cubicBezTo>
                  <a:cubicBezTo>
                    <a:pt x="13" y="400"/>
                    <a:pt x="17" y="404"/>
                    <a:pt x="17" y="408"/>
                  </a:cubicBezTo>
                  <a:cubicBezTo>
                    <a:pt x="17" y="413"/>
                    <a:pt x="13" y="417"/>
                    <a:pt x="8" y="417"/>
                  </a:cubicBezTo>
                  <a:cubicBezTo>
                    <a:pt x="4" y="417"/>
                    <a:pt x="0" y="413"/>
                    <a:pt x="0" y="408"/>
                  </a:cubicBezTo>
                  <a:close/>
                  <a:moveTo>
                    <a:pt x="0" y="375"/>
                  </a:moveTo>
                  <a:lnTo>
                    <a:pt x="0" y="375"/>
                  </a:lnTo>
                  <a:cubicBezTo>
                    <a:pt x="0" y="370"/>
                    <a:pt x="4" y="367"/>
                    <a:pt x="8" y="367"/>
                  </a:cubicBezTo>
                  <a:cubicBezTo>
                    <a:pt x="13" y="367"/>
                    <a:pt x="17" y="370"/>
                    <a:pt x="17" y="375"/>
                  </a:cubicBezTo>
                  <a:cubicBezTo>
                    <a:pt x="17" y="380"/>
                    <a:pt x="13" y="383"/>
                    <a:pt x="8" y="383"/>
                  </a:cubicBezTo>
                  <a:cubicBezTo>
                    <a:pt x="4" y="383"/>
                    <a:pt x="0" y="380"/>
                    <a:pt x="0" y="375"/>
                  </a:cubicBezTo>
                  <a:close/>
                  <a:moveTo>
                    <a:pt x="0" y="342"/>
                  </a:moveTo>
                  <a:lnTo>
                    <a:pt x="0" y="342"/>
                  </a:lnTo>
                  <a:cubicBezTo>
                    <a:pt x="0" y="337"/>
                    <a:pt x="4" y="333"/>
                    <a:pt x="8" y="333"/>
                  </a:cubicBezTo>
                  <a:cubicBezTo>
                    <a:pt x="13" y="333"/>
                    <a:pt x="17" y="337"/>
                    <a:pt x="17" y="342"/>
                  </a:cubicBezTo>
                  <a:cubicBezTo>
                    <a:pt x="17" y="346"/>
                    <a:pt x="13" y="350"/>
                    <a:pt x="8" y="350"/>
                  </a:cubicBezTo>
                  <a:cubicBezTo>
                    <a:pt x="4" y="350"/>
                    <a:pt x="0" y="346"/>
                    <a:pt x="0" y="342"/>
                  </a:cubicBezTo>
                  <a:close/>
                  <a:moveTo>
                    <a:pt x="0" y="308"/>
                  </a:moveTo>
                  <a:lnTo>
                    <a:pt x="0" y="308"/>
                  </a:lnTo>
                  <a:cubicBezTo>
                    <a:pt x="0" y="304"/>
                    <a:pt x="4" y="300"/>
                    <a:pt x="8" y="300"/>
                  </a:cubicBezTo>
                  <a:cubicBezTo>
                    <a:pt x="13" y="300"/>
                    <a:pt x="17" y="304"/>
                    <a:pt x="17" y="308"/>
                  </a:cubicBezTo>
                  <a:cubicBezTo>
                    <a:pt x="17" y="313"/>
                    <a:pt x="13" y="317"/>
                    <a:pt x="8" y="317"/>
                  </a:cubicBezTo>
                  <a:cubicBezTo>
                    <a:pt x="4" y="317"/>
                    <a:pt x="0" y="313"/>
                    <a:pt x="0" y="308"/>
                  </a:cubicBezTo>
                  <a:close/>
                  <a:moveTo>
                    <a:pt x="0" y="275"/>
                  </a:moveTo>
                  <a:lnTo>
                    <a:pt x="0" y="275"/>
                  </a:lnTo>
                  <a:cubicBezTo>
                    <a:pt x="0" y="270"/>
                    <a:pt x="4" y="267"/>
                    <a:pt x="8" y="267"/>
                  </a:cubicBezTo>
                  <a:cubicBezTo>
                    <a:pt x="13" y="267"/>
                    <a:pt x="17" y="270"/>
                    <a:pt x="17" y="275"/>
                  </a:cubicBezTo>
                  <a:cubicBezTo>
                    <a:pt x="17" y="280"/>
                    <a:pt x="13" y="283"/>
                    <a:pt x="8" y="283"/>
                  </a:cubicBezTo>
                  <a:cubicBezTo>
                    <a:pt x="4" y="283"/>
                    <a:pt x="0" y="280"/>
                    <a:pt x="0" y="275"/>
                  </a:cubicBezTo>
                  <a:close/>
                  <a:moveTo>
                    <a:pt x="0" y="242"/>
                  </a:moveTo>
                  <a:lnTo>
                    <a:pt x="0" y="242"/>
                  </a:lnTo>
                  <a:cubicBezTo>
                    <a:pt x="0" y="237"/>
                    <a:pt x="4" y="233"/>
                    <a:pt x="8" y="233"/>
                  </a:cubicBezTo>
                  <a:cubicBezTo>
                    <a:pt x="13" y="233"/>
                    <a:pt x="17" y="237"/>
                    <a:pt x="17" y="242"/>
                  </a:cubicBezTo>
                  <a:cubicBezTo>
                    <a:pt x="17" y="246"/>
                    <a:pt x="13" y="250"/>
                    <a:pt x="8" y="250"/>
                  </a:cubicBezTo>
                  <a:cubicBezTo>
                    <a:pt x="4" y="250"/>
                    <a:pt x="0" y="246"/>
                    <a:pt x="0" y="242"/>
                  </a:cubicBezTo>
                  <a:close/>
                  <a:moveTo>
                    <a:pt x="0" y="208"/>
                  </a:moveTo>
                  <a:lnTo>
                    <a:pt x="0" y="208"/>
                  </a:lnTo>
                  <a:cubicBezTo>
                    <a:pt x="0" y="204"/>
                    <a:pt x="4" y="200"/>
                    <a:pt x="8" y="200"/>
                  </a:cubicBezTo>
                  <a:cubicBezTo>
                    <a:pt x="13" y="200"/>
                    <a:pt x="17" y="204"/>
                    <a:pt x="17" y="208"/>
                  </a:cubicBezTo>
                  <a:cubicBezTo>
                    <a:pt x="17" y="213"/>
                    <a:pt x="13" y="217"/>
                    <a:pt x="8" y="217"/>
                  </a:cubicBezTo>
                  <a:cubicBezTo>
                    <a:pt x="4" y="217"/>
                    <a:pt x="0" y="213"/>
                    <a:pt x="0" y="208"/>
                  </a:cubicBezTo>
                  <a:close/>
                  <a:moveTo>
                    <a:pt x="0" y="175"/>
                  </a:moveTo>
                  <a:lnTo>
                    <a:pt x="0" y="175"/>
                  </a:lnTo>
                  <a:cubicBezTo>
                    <a:pt x="0" y="170"/>
                    <a:pt x="4" y="167"/>
                    <a:pt x="8" y="167"/>
                  </a:cubicBezTo>
                  <a:cubicBezTo>
                    <a:pt x="13" y="167"/>
                    <a:pt x="17" y="170"/>
                    <a:pt x="17" y="175"/>
                  </a:cubicBezTo>
                  <a:cubicBezTo>
                    <a:pt x="17" y="180"/>
                    <a:pt x="13" y="183"/>
                    <a:pt x="8" y="183"/>
                  </a:cubicBezTo>
                  <a:cubicBezTo>
                    <a:pt x="4" y="183"/>
                    <a:pt x="0" y="180"/>
                    <a:pt x="0" y="175"/>
                  </a:cubicBezTo>
                  <a:close/>
                  <a:moveTo>
                    <a:pt x="0" y="142"/>
                  </a:moveTo>
                  <a:lnTo>
                    <a:pt x="0" y="142"/>
                  </a:lnTo>
                  <a:cubicBezTo>
                    <a:pt x="0" y="137"/>
                    <a:pt x="4" y="133"/>
                    <a:pt x="8" y="133"/>
                  </a:cubicBezTo>
                  <a:cubicBezTo>
                    <a:pt x="13" y="133"/>
                    <a:pt x="17" y="137"/>
                    <a:pt x="17" y="142"/>
                  </a:cubicBezTo>
                  <a:cubicBezTo>
                    <a:pt x="17" y="146"/>
                    <a:pt x="13" y="150"/>
                    <a:pt x="8" y="150"/>
                  </a:cubicBezTo>
                  <a:cubicBezTo>
                    <a:pt x="4" y="150"/>
                    <a:pt x="0" y="146"/>
                    <a:pt x="0" y="142"/>
                  </a:cubicBezTo>
                  <a:close/>
                  <a:moveTo>
                    <a:pt x="0" y="108"/>
                  </a:moveTo>
                  <a:lnTo>
                    <a:pt x="0" y="108"/>
                  </a:lnTo>
                  <a:cubicBezTo>
                    <a:pt x="0" y="104"/>
                    <a:pt x="4" y="100"/>
                    <a:pt x="8" y="100"/>
                  </a:cubicBezTo>
                  <a:cubicBezTo>
                    <a:pt x="13" y="100"/>
                    <a:pt x="17" y="104"/>
                    <a:pt x="17" y="108"/>
                  </a:cubicBezTo>
                  <a:cubicBezTo>
                    <a:pt x="17" y="113"/>
                    <a:pt x="13" y="117"/>
                    <a:pt x="8" y="117"/>
                  </a:cubicBezTo>
                  <a:cubicBezTo>
                    <a:pt x="4" y="117"/>
                    <a:pt x="0" y="113"/>
                    <a:pt x="0" y="108"/>
                  </a:cubicBezTo>
                  <a:close/>
                  <a:moveTo>
                    <a:pt x="0" y="75"/>
                  </a:moveTo>
                  <a:lnTo>
                    <a:pt x="0" y="75"/>
                  </a:lnTo>
                  <a:cubicBezTo>
                    <a:pt x="0" y="70"/>
                    <a:pt x="4" y="67"/>
                    <a:pt x="8" y="67"/>
                  </a:cubicBezTo>
                  <a:cubicBezTo>
                    <a:pt x="13" y="67"/>
                    <a:pt x="17" y="70"/>
                    <a:pt x="17" y="75"/>
                  </a:cubicBezTo>
                  <a:cubicBezTo>
                    <a:pt x="17" y="79"/>
                    <a:pt x="13" y="83"/>
                    <a:pt x="8" y="83"/>
                  </a:cubicBezTo>
                  <a:cubicBezTo>
                    <a:pt x="4" y="83"/>
                    <a:pt x="0" y="79"/>
                    <a:pt x="0" y="75"/>
                  </a:cubicBezTo>
                  <a:close/>
                  <a:moveTo>
                    <a:pt x="0" y="42"/>
                  </a:moveTo>
                  <a:lnTo>
                    <a:pt x="0" y="42"/>
                  </a:lnTo>
                  <a:cubicBezTo>
                    <a:pt x="0" y="37"/>
                    <a:pt x="4" y="33"/>
                    <a:pt x="8" y="33"/>
                  </a:cubicBezTo>
                  <a:cubicBezTo>
                    <a:pt x="13" y="33"/>
                    <a:pt x="17" y="37"/>
                    <a:pt x="17" y="42"/>
                  </a:cubicBezTo>
                  <a:cubicBezTo>
                    <a:pt x="17" y="46"/>
                    <a:pt x="13" y="50"/>
                    <a:pt x="8" y="50"/>
                  </a:cubicBezTo>
                  <a:cubicBezTo>
                    <a:pt x="4" y="50"/>
                    <a:pt x="0" y="46"/>
                    <a:pt x="0" y="42"/>
                  </a:cubicBezTo>
                  <a:close/>
                  <a:moveTo>
                    <a:pt x="0" y="8"/>
                  </a:moveTo>
                  <a:lnTo>
                    <a:pt x="0" y="8"/>
                  </a:lnTo>
                  <a:cubicBezTo>
                    <a:pt x="0" y="4"/>
                    <a:pt x="4" y="0"/>
                    <a:pt x="8" y="0"/>
                  </a:cubicBezTo>
                  <a:cubicBezTo>
                    <a:pt x="13" y="0"/>
                    <a:pt x="17" y="4"/>
                    <a:pt x="17" y="8"/>
                  </a:cubicBezTo>
                  <a:cubicBezTo>
                    <a:pt x="17" y="13"/>
                    <a:pt x="13" y="17"/>
                    <a:pt x="8" y="17"/>
                  </a:cubicBezTo>
                  <a:cubicBezTo>
                    <a:pt x="4" y="17"/>
                    <a:pt x="0" y="13"/>
                    <a:pt x="0" y="8"/>
                  </a:cubicBezTo>
                  <a:close/>
                </a:path>
              </a:pathLst>
            </a:custGeom>
            <a:solidFill>
              <a:srgbClr val="000000"/>
            </a:solidFill>
            <a:ln w="1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19298" name="Group 1498"/>
            <p:cNvGrpSpPr>
              <a:grpSpLocks/>
            </p:cNvGrpSpPr>
            <p:nvPr/>
          </p:nvGrpSpPr>
          <p:grpSpPr bwMode="auto">
            <a:xfrm>
              <a:off x="4126" y="2405"/>
              <a:ext cx="59" cy="52"/>
              <a:chOff x="4126" y="2405"/>
              <a:chExt cx="59" cy="52"/>
            </a:xfrm>
          </p:grpSpPr>
          <p:sp>
            <p:nvSpPr>
              <p:cNvPr id="19573" name="Oval 1496"/>
              <p:cNvSpPr>
                <a:spLocks noChangeArrowheads="1"/>
              </p:cNvSpPr>
              <p:nvPr/>
            </p:nvSpPr>
            <p:spPr bwMode="auto">
              <a:xfrm>
                <a:off x="4126" y="2405"/>
                <a:ext cx="59" cy="52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CC0000"/>
                  </a:buClr>
                  <a:buSzPct val="120000"/>
                  <a:buFont typeface="Wingdings" panose="05000000000000000000" pitchFamily="2" charset="2"/>
                  <a:buChar char="F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33CC33"/>
                  </a:buClr>
                  <a:buFont typeface="Wingdings" panose="05000000000000000000" pitchFamily="2" charset="2"/>
                  <a:buChar char="Ø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l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3pPr>
                <a:lvl4pPr marL="1600200" indent="-228600">
                  <a:spcBef>
                    <a:spcPct val="20000"/>
                  </a:spcBef>
                  <a:buSzPct val="90000"/>
                  <a:buFont typeface="Wingdings" panose="05000000000000000000" pitchFamily="2" charset="2"/>
                  <a:buChar char="p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spcBef>
                    <a:spcPct val="20000"/>
                  </a:spcBef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en-US" sz="1800">
                  <a:ea typeface="宋体" panose="02010600030101010101" pitchFamily="2" charset="-122"/>
                </a:endParaRPr>
              </a:p>
            </p:txBody>
          </p:sp>
          <p:sp>
            <p:nvSpPr>
              <p:cNvPr id="19574" name="Oval 1497"/>
              <p:cNvSpPr>
                <a:spLocks noChangeArrowheads="1"/>
              </p:cNvSpPr>
              <p:nvPr/>
            </p:nvSpPr>
            <p:spPr bwMode="auto">
              <a:xfrm>
                <a:off x="4126" y="2405"/>
                <a:ext cx="59" cy="52"/>
              </a:xfrm>
              <a:prstGeom prst="ellipse">
                <a:avLst/>
              </a:prstGeom>
              <a:noFill/>
              <a:ln w="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CC0000"/>
                  </a:buClr>
                  <a:buSzPct val="120000"/>
                  <a:buFont typeface="Wingdings" panose="05000000000000000000" pitchFamily="2" charset="2"/>
                  <a:buChar char="F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33CC33"/>
                  </a:buClr>
                  <a:buFont typeface="Wingdings" panose="05000000000000000000" pitchFamily="2" charset="2"/>
                  <a:buChar char="Ø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l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3pPr>
                <a:lvl4pPr marL="1600200" indent="-228600">
                  <a:spcBef>
                    <a:spcPct val="20000"/>
                  </a:spcBef>
                  <a:buSzPct val="90000"/>
                  <a:buFont typeface="Wingdings" panose="05000000000000000000" pitchFamily="2" charset="2"/>
                  <a:buChar char="p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spcBef>
                    <a:spcPct val="20000"/>
                  </a:spcBef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en-US" sz="1800"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19299" name="Rectangle 1499"/>
            <p:cNvSpPr>
              <a:spLocks noChangeArrowheads="1"/>
            </p:cNvSpPr>
            <p:nvPr/>
          </p:nvSpPr>
          <p:spPr bwMode="auto">
            <a:xfrm>
              <a:off x="4139" y="2404"/>
              <a:ext cx="34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CC0000"/>
                </a:buClr>
                <a:buSzPct val="120000"/>
                <a:buFont typeface="Wingdings" panose="05000000000000000000" pitchFamily="2" charset="2"/>
                <a:buChar char="F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3CC33"/>
                </a:buClr>
                <a:buFont typeface="Wingdings" panose="05000000000000000000" pitchFamily="2" charset="2"/>
                <a:buChar char="Ø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spcBef>
                  <a:spcPct val="20000"/>
                </a:spcBef>
                <a:buSzPct val="90000"/>
                <a:buFont typeface="Wingdings" panose="05000000000000000000" pitchFamily="2" charset="2"/>
                <a:buChar char="p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zh-CN" altLang="zh-CN" sz="70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L</a:t>
              </a:r>
              <a:endParaRPr lang="zh-CN" altLang="zh-CN" sz="1800">
                <a:ea typeface="宋体" panose="02010600030101010101" pitchFamily="2" charset="-122"/>
              </a:endParaRPr>
            </a:p>
          </p:txBody>
        </p:sp>
        <p:sp>
          <p:nvSpPr>
            <p:cNvPr id="19300" name="Rectangle 1500"/>
            <p:cNvSpPr>
              <a:spLocks noChangeArrowheads="1"/>
            </p:cNvSpPr>
            <p:nvPr/>
          </p:nvSpPr>
          <p:spPr bwMode="auto">
            <a:xfrm>
              <a:off x="4177" y="2404"/>
              <a:ext cx="14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CC0000"/>
                </a:buClr>
                <a:buSzPct val="120000"/>
                <a:buFont typeface="Wingdings" panose="05000000000000000000" pitchFamily="2" charset="2"/>
                <a:buChar char="F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3CC33"/>
                </a:buClr>
                <a:buFont typeface="Wingdings" panose="05000000000000000000" pitchFamily="2" charset="2"/>
                <a:buChar char="Ø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spcBef>
                  <a:spcPct val="20000"/>
                </a:spcBef>
                <a:buSzPct val="90000"/>
                <a:buFont typeface="Wingdings" panose="05000000000000000000" pitchFamily="2" charset="2"/>
                <a:buChar char="p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zh-CN" altLang="zh-CN" sz="70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 </a:t>
              </a:r>
              <a:endParaRPr lang="zh-CN" altLang="zh-CN" sz="1800">
                <a:ea typeface="宋体" panose="02010600030101010101" pitchFamily="2" charset="-122"/>
              </a:endParaRPr>
            </a:p>
          </p:txBody>
        </p:sp>
        <p:sp>
          <p:nvSpPr>
            <p:cNvPr id="19301" name="Freeform 1501"/>
            <p:cNvSpPr>
              <a:spLocks noEditPoints="1"/>
            </p:cNvSpPr>
            <p:nvPr/>
          </p:nvSpPr>
          <p:spPr bwMode="auto">
            <a:xfrm>
              <a:off x="4054" y="2354"/>
              <a:ext cx="96" cy="3"/>
            </a:xfrm>
            <a:custGeom>
              <a:avLst/>
              <a:gdLst>
                <a:gd name="T0" fmla="*/ 0 w 451"/>
                <a:gd name="T1" fmla="*/ 0 h 17"/>
                <a:gd name="T2" fmla="*/ 0 w 451"/>
                <a:gd name="T3" fmla="*/ 1 h 17"/>
                <a:gd name="T4" fmla="*/ 0 w 451"/>
                <a:gd name="T5" fmla="*/ 0 h 17"/>
                <a:gd name="T6" fmla="*/ 2 w 451"/>
                <a:gd name="T7" fmla="*/ 0 h 17"/>
                <a:gd name="T8" fmla="*/ 2 w 451"/>
                <a:gd name="T9" fmla="*/ 0 h 17"/>
                <a:gd name="T10" fmla="*/ 2 w 451"/>
                <a:gd name="T11" fmla="*/ 1 h 17"/>
                <a:gd name="T12" fmla="*/ 2 w 451"/>
                <a:gd name="T13" fmla="*/ 0 h 17"/>
                <a:gd name="T14" fmla="*/ 3 w 451"/>
                <a:gd name="T15" fmla="*/ 0 h 17"/>
                <a:gd name="T16" fmla="*/ 3 w 451"/>
                <a:gd name="T17" fmla="*/ 1 h 17"/>
                <a:gd name="T18" fmla="*/ 3 w 451"/>
                <a:gd name="T19" fmla="*/ 0 h 17"/>
                <a:gd name="T20" fmla="*/ 5 w 451"/>
                <a:gd name="T21" fmla="*/ 0 h 17"/>
                <a:gd name="T22" fmla="*/ 5 w 451"/>
                <a:gd name="T23" fmla="*/ 0 h 17"/>
                <a:gd name="T24" fmla="*/ 5 w 451"/>
                <a:gd name="T25" fmla="*/ 1 h 17"/>
                <a:gd name="T26" fmla="*/ 5 w 451"/>
                <a:gd name="T27" fmla="*/ 0 h 17"/>
                <a:gd name="T28" fmla="*/ 6 w 451"/>
                <a:gd name="T29" fmla="*/ 0 h 17"/>
                <a:gd name="T30" fmla="*/ 6 w 451"/>
                <a:gd name="T31" fmla="*/ 1 h 17"/>
                <a:gd name="T32" fmla="*/ 6 w 451"/>
                <a:gd name="T33" fmla="*/ 0 h 17"/>
                <a:gd name="T34" fmla="*/ 8 w 451"/>
                <a:gd name="T35" fmla="*/ 0 h 17"/>
                <a:gd name="T36" fmla="*/ 8 w 451"/>
                <a:gd name="T37" fmla="*/ 0 h 17"/>
                <a:gd name="T38" fmla="*/ 8 w 451"/>
                <a:gd name="T39" fmla="*/ 1 h 17"/>
                <a:gd name="T40" fmla="*/ 8 w 451"/>
                <a:gd name="T41" fmla="*/ 0 h 17"/>
                <a:gd name="T42" fmla="*/ 9 w 451"/>
                <a:gd name="T43" fmla="*/ 0 h 17"/>
                <a:gd name="T44" fmla="*/ 9 w 451"/>
                <a:gd name="T45" fmla="*/ 1 h 17"/>
                <a:gd name="T46" fmla="*/ 9 w 451"/>
                <a:gd name="T47" fmla="*/ 0 h 17"/>
                <a:gd name="T48" fmla="*/ 11 w 451"/>
                <a:gd name="T49" fmla="*/ 0 h 17"/>
                <a:gd name="T50" fmla="*/ 11 w 451"/>
                <a:gd name="T51" fmla="*/ 0 h 17"/>
                <a:gd name="T52" fmla="*/ 11 w 451"/>
                <a:gd name="T53" fmla="*/ 1 h 17"/>
                <a:gd name="T54" fmla="*/ 11 w 451"/>
                <a:gd name="T55" fmla="*/ 0 h 17"/>
                <a:gd name="T56" fmla="*/ 13 w 451"/>
                <a:gd name="T57" fmla="*/ 0 h 17"/>
                <a:gd name="T58" fmla="*/ 13 w 451"/>
                <a:gd name="T59" fmla="*/ 1 h 17"/>
                <a:gd name="T60" fmla="*/ 12 w 451"/>
                <a:gd name="T61" fmla="*/ 0 h 17"/>
                <a:gd name="T62" fmla="*/ 14 w 451"/>
                <a:gd name="T63" fmla="*/ 0 h 17"/>
                <a:gd name="T64" fmla="*/ 14 w 451"/>
                <a:gd name="T65" fmla="*/ 0 h 17"/>
                <a:gd name="T66" fmla="*/ 14 w 451"/>
                <a:gd name="T67" fmla="*/ 1 h 17"/>
                <a:gd name="T68" fmla="*/ 14 w 451"/>
                <a:gd name="T69" fmla="*/ 0 h 17"/>
                <a:gd name="T70" fmla="*/ 16 w 451"/>
                <a:gd name="T71" fmla="*/ 0 h 17"/>
                <a:gd name="T72" fmla="*/ 16 w 451"/>
                <a:gd name="T73" fmla="*/ 1 h 17"/>
                <a:gd name="T74" fmla="*/ 15 w 451"/>
                <a:gd name="T75" fmla="*/ 0 h 17"/>
                <a:gd name="T76" fmla="*/ 17 w 451"/>
                <a:gd name="T77" fmla="*/ 0 h 17"/>
                <a:gd name="T78" fmla="*/ 17 w 451"/>
                <a:gd name="T79" fmla="*/ 0 h 17"/>
                <a:gd name="T80" fmla="*/ 17 w 451"/>
                <a:gd name="T81" fmla="*/ 1 h 17"/>
                <a:gd name="T82" fmla="*/ 17 w 451"/>
                <a:gd name="T83" fmla="*/ 0 h 17"/>
                <a:gd name="T84" fmla="*/ 19 w 451"/>
                <a:gd name="T85" fmla="*/ 0 h 17"/>
                <a:gd name="T86" fmla="*/ 19 w 451"/>
                <a:gd name="T87" fmla="*/ 1 h 17"/>
                <a:gd name="T88" fmla="*/ 18 w 451"/>
                <a:gd name="T89" fmla="*/ 0 h 17"/>
                <a:gd name="T90" fmla="*/ 20 w 451"/>
                <a:gd name="T91" fmla="*/ 0 h 17"/>
                <a:gd name="T92" fmla="*/ 20 w 451"/>
                <a:gd name="T93" fmla="*/ 0 h 17"/>
                <a:gd name="T94" fmla="*/ 20 w 451"/>
                <a:gd name="T95" fmla="*/ 1 h 17"/>
                <a:gd name="T96" fmla="*/ 20 w 451"/>
                <a:gd name="T97" fmla="*/ 0 h 1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451" h="17">
                  <a:moveTo>
                    <a:pt x="9" y="0"/>
                  </a:moveTo>
                  <a:lnTo>
                    <a:pt x="9" y="0"/>
                  </a:lnTo>
                  <a:cubicBezTo>
                    <a:pt x="13" y="0"/>
                    <a:pt x="17" y="4"/>
                    <a:pt x="17" y="8"/>
                  </a:cubicBezTo>
                  <a:cubicBezTo>
                    <a:pt x="17" y="13"/>
                    <a:pt x="13" y="17"/>
                    <a:pt x="9" y="17"/>
                  </a:cubicBezTo>
                  <a:cubicBezTo>
                    <a:pt x="4" y="17"/>
                    <a:pt x="0" y="13"/>
                    <a:pt x="0" y="8"/>
                  </a:cubicBezTo>
                  <a:cubicBezTo>
                    <a:pt x="0" y="4"/>
                    <a:pt x="4" y="0"/>
                    <a:pt x="9" y="0"/>
                  </a:cubicBezTo>
                  <a:close/>
                  <a:moveTo>
                    <a:pt x="42" y="0"/>
                  </a:moveTo>
                  <a:lnTo>
                    <a:pt x="42" y="0"/>
                  </a:lnTo>
                  <a:cubicBezTo>
                    <a:pt x="47" y="0"/>
                    <a:pt x="51" y="4"/>
                    <a:pt x="51" y="8"/>
                  </a:cubicBezTo>
                  <a:cubicBezTo>
                    <a:pt x="51" y="13"/>
                    <a:pt x="47" y="17"/>
                    <a:pt x="42" y="17"/>
                  </a:cubicBezTo>
                  <a:cubicBezTo>
                    <a:pt x="38" y="17"/>
                    <a:pt x="34" y="13"/>
                    <a:pt x="34" y="8"/>
                  </a:cubicBezTo>
                  <a:cubicBezTo>
                    <a:pt x="34" y="4"/>
                    <a:pt x="38" y="0"/>
                    <a:pt x="42" y="0"/>
                  </a:cubicBezTo>
                  <a:close/>
                  <a:moveTo>
                    <a:pt x="76" y="0"/>
                  </a:moveTo>
                  <a:lnTo>
                    <a:pt x="76" y="0"/>
                  </a:lnTo>
                  <a:cubicBezTo>
                    <a:pt x="80" y="0"/>
                    <a:pt x="84" y="4"/>
                    <a:pt x="84" y="8"/>
                  </a:cubicBezTo>
                  <a:cubicBezTo>
                    <a:pt x="84" y="13"/>
                    <a:pt x="80" y="17"/>
                    <a:pt x="76" y="17"/>
                  </a:cubicBezTo>
                  <a:cubicBezTo>
                    <a:pt x="71" y="17"/>
                    <a:pt x="67" y="13"/>
                    <a:pt x="67" y="8"/>
                  </a:cubicBezTo>
                  <a:cubicBezTo>
                    <a:pt x="67" y="4"/>
                    <a:pt x="71" y="0"/>
                    <a:pt x="76" y="0"/>
                  </a:cubicBezTo>
                  <a:close/>
                  <a:moveTo>
                    <a:pt x="109" y="0"/>
                  </a:moveTo>
                  <a:lnTo>
                    <a:pt x="109" y="0"/>
                  </a:lnTo>
                  <a:cubicBezTo>
                    <a:pt x="113" y="0"/>
                    <a:pt x="117" y="4"/>
                    <a:pt x="117" y="8"/>
                  </a:cubicBezTo>
                  <a:cubicBezTo>
                    <a:pt x="117" y="13"/>
                    <a:pt x="113" y="17"/>
                    <a:pt x="109" y="17"/>
                  </a:cubicBezTo>
                  <a:cubicBezTo>
                    <a:pt x="104" y="17"/>
                    <a:pt x="101" y="13"/>
                    <a:pt x="101" y="8"/>
                  </a:cubicBezTo>
                  <a:cubicBezTo>
                    <a:pt x="101" y="4"/>
                    <a:pt x="104" y="0"/>
                    <a:pt x="109" y="0"/>
                  </a:cubicBezTo>
                  <a:close/>
                  <a:moveTo>
                    <a:pt x="142" y="0"/>
                  </a:moveTo>
                  <a:lnTo>
                    <a:pt x="142" y="0"/>
                  </a:lnTo>
                  <a:cubicBezTo>
                    <a:pt x="147" y="0"/>
                    <a:pt x="151" y="4"/>
                    <a:pt x="151" y="8"/>
                  </a:cubicBezTo>
                  <a:cubicBezTo>
                    <a:pt x="151" y="13"/>
                    <a:pt x="147" y="17"/>
                    <a:pt x="142" y="17"/>
                  </a:cubicBezTo>
                  <a:cubicBezTo>
                    <a:pt x="138" y="17"/>
                    <a:pt x="134" y="13"/>
                    <a:pt x="134" y="8"/>
                  </a:cubicBezTo>
                  <a:cubicBezTo>
                    <a:pt x="134" y="4"/>
                    <a:pt x="138" y="0"/>
                    <a:pt x="142" y="0"/>
                  </a:cubicBezTo>
                  <a:close/>
                  <a:moveTo>
                    <a:pt x="176" y="0"/>
                  </a:moveTo>
                  <a:lnTo>
                    <a:pt x="176" y="0"/>
                  </a:lnTo>
                  <a:cubicBezTo>
                    <a:pt x="180" y="0"/>
                    <a:pt x="184" y="4"/>
                    <a:pt x="184" y="8"/>
                  </a:cubicBezTo>
                  <a:cubicBezTo>
                    <a:pt x="184" y="13"/>
                    <a:pt x="180" y="17"/>
                    <a:pt x="176" y="17"/>
                  </a:cubicBezTo>
                  <a:cubicBezTo>
                    <a:pt x="171" y="17"/>
                    <a:pt x="167" y="13"/>
                    <a:pt x="167" y="8"/>
                  </a:cubicBezTo>
                  <a:cubicBezTo>
                    <a:pt x="167" y="4"/>
                    <a:pt x="171" y="0"/>
                    <a:pt x="176" y="0"/>
                  </a:cubicBezTo>
                  <a:close/>
                  <a:moveTo>
                    <a:pt x="209" y="0"/>
                  </a:moveTo>
                  <a:lnTo>
                    <a:pt x="209" y="0"/>
                  </a:lnTo>
                  <a:cubicBezTo>
                    <a:pt x="214" y="0"/>
                    <a:pt x="217" y="4"/>
                    <a:pt x="217" y="8"/>
                  </a:cubicBezTo>
                  <a:cubicBezTo>
                    <a:pt x="217" y="13"/>
                    <a:pt x="214" y="17"/>
                    <a:pt x="209" y="17"/>
                  </a:cubicBezTo>
                  <a:cubicBezTo>
                    <a:pt x="204" y="17"/>
                    <a:pt x="201" y="13"/>
                    <a:pt x="201" y="8"/>
                  </a:cubicBezTo>
                  <a:cubicBezTo>
                    <a:pt x="201" y="4"/>
                    <a:pt x="204" y="0"/>
                    <a:pt x="209" y="0"/>
                  </a:cubicBezTo>
                  <a:close/>
                  <a:moveTo>
                    <a:pt x="242" y="0"/>
                  </a:moveTo>
                  <a:lnTo>
                    <a:pt x="242" y="0"/>
                  </a:lnTo>
                  <a:cubicBezTo>
                    <a:pt x="247" y="0"/>
                    <a:pt x="251" y="4"/>
                    <a:pt x="251" y="8"/>
                  </a:cubicBezTo>
                  <a:cubicBezTo>
                    <a:pt x="251" y="13"/>
                    <a:pt x="247" y="17"/>
                    <a:pt x="242" y="17"/>
                  </a:cubicBezTo>
                  <a:cubicBezTo>
                    <a:pt x="238" y="17"/>
                    <a:pt x="234" y="13"/>
                    <a:pt x="234" y="8"/>
                  </a:cubicBezTo>
                  <a:cubicBezTo>
                    <a:pt x="234" y="4"/>
                    <a:pt x="238" y="0"/>
                    <a:pt x="242" y="0"/>
                  </a:cubicBezTo>
                  <a:close/>
                  <a:moveTo>
                    <a:pt x="276" y="0"/>
                  </a:moveTo>
                  <a:lnTo>
                    <a:pt x="276" y="0"/>
                  </a:lnTo>
                  <a:cubicBezTo>
                    <a:pt x="280" y="0"/>
                    <a:pt x="284" y="4"/>
                    <a:pt x="284" y="8"/>
                  </a:cubicBezTo>
                  <a:cubicBezTo>
                    <a:pt x="284" y="13"/>
                    <a:pt x="280" y="17"/>
                    <a:pt x="276" y="17"/>
                  </a:cubicBezTo>
                  <a:cubicBezTo>
                    <a:pt x="271" y="17"/>
                    <a:pt x="267" y="13"/>
                    <a:pt x="267" y="8"/>
                  </a:cubicBezTo>
                  <a:cubicBezTo>
                    <a:pt x="267" y="4"/>
                    <a:pt x="271" y="0"/>
                    <a:pt x="276" y="0"/>
                  </a:cubicBezTo>
                  <a:close/>
                  <a:moveTo>
                    <a:pt x="309" y="0"/>
                  </a:moveTo>
                  <a:lnTo>
                    <a:pt x="309" y="0"/>
                  </a:lnTo>
                  <a:cubicBezTo>
                    <a:pt x="314" y="0"/>
                    <a:pt x="317" y="4"/>
                    <a:pt x="317" y="8"/>
                  </a:cubicBezTo>
                  <a:cubicBezTo>
                    <a:pt x="317" y="13"/>
                    <a:pt x="314" y="17"/>
                    <a:pt x="309" y="17"/>
                  </a:cubicBezTo>
                  <a:cubicBezTo>
                    <a:pt x="304" y="17"/>
                    <a:pt x="301" y="13"/>
                    <a:pt x="301" y="8"/>
                  </a:cubicBezTo>
                  <a:cubicBezTo>
                    <a:pt x="301" y="4"/>
                    <a:pt x="304" y="0"/>
                    <a:pt x="309" y="0"/>
                  </a:cubicBezTo>
                  <a:close/>
                  <a:moveTo>
                    <a:pt x="342" y="0"/>
                  </a:moveTo>
                  <a:lnTo>
                    <a:pt x="342" y="0"/>
                  </a:lnTo>
                  <a:cubicBezTo>
                    <a:pt x="347" y="0"/>
                    <a:pt x="351" y="4"/>
                    <a:pt x="351" y="8"/>
                  </a:cubicBezTo>
                  <a:cubicBezTo>
                    <a:pt x="351" y="13"/>
                    <a:pt x="347" y="17"/>
                    <a:pt x="342" y="17"/>
                  </a:cubicBezTo>
                  <a:cubicBezTo>
                    <a:pt x="338" y="17"/>
                    <a:pt x="334" y="13"/>
                    <a:pt x="334" y="8"/>
                  </a:cubicBezTo>
                  <a:cubicBezTo>
                    <a:pt x="334" y="4"/>
                    <a:pt x="338" y="0"/>
                    <a:pt x="342" y="0"/>
                  </a:cubicBezTo>
                  <a:close/>
                  <a:moveTo>
                    <a:pt x="376" y="0"/>
                  </a:moveTo>
                  <a:lnTo>
                    <a:pt x="376" y="0"/>
                  </a:lnTo>
                  <a:cubicBezTo>
                    <a:pt x="380" y="0"/>
                    <a:pt x="384" y="4"/>
                    <a:pt x="384" y="8"/>
                  </a:cubicBezTo>
                  <a:cubicBezTo>
                    <a:pt x="384" y="13"/>
                    <a:pt x="380" y="17"/>
                    <a:pt x="376" y="17"/>
                  </a:cubicBezTo>
                  <a:cubicBezTo>
                    <a:pt x="371" y="17"/>
                    <a:pt x="367" y="13"/>
                    <a:pt x="367" y="8"/>
                  </a:cubicBezTo>
                  <a:cubicBezTo>
                    <a:pt x="367" y="4"/>
                    <a:pt x="371" y="0"/>
                    <a:pt x="376" y="0"/>
                  </a:cubicBezTo>
                  <a:close/>
                  <a:moveTo>
                    <a:pt x="409" y="0"/>
                  </a:moveTo>
                  <a:lnTo>
                    <a:pt x="409" y="0"/>
                  </a:lnTo>
                  <a:cubicBezTo>
                    <a:pt x="414" y="0"/>
                    <a:pt x="417" y="4"/>
                    <a:pt x="417" y="8"/>
                  </a:cubicBezTo>
                  <a:cubicBezTo>
                    <a:pt x="417" y="13"/>
                    <a:pt x="414" y="17"/>
                    <a:pt x="409" y="17"/>
                  </a:cubicBezTo>
                  <a:cubicBezTo>
                    <a:pt x="404" y="17"/>
                    <a:pt x="401" y="13"/>
                    <a:pt x="401" y="8"/>
                  </a:cubicBezTo>
                  <a:cubicBezTo>
                    <a:pt x="401" y="4"/>
                    <a:pt x="404" y="0"/>
                    <a:pt x="409" y="0"/>
                  </a:cubicBezTo>
                  <a:close/>
                  <a:moveTo>
                    <a:pt x="442" y="0"/>
                  </a:moveTo>
                  <a:lnTo>
                    <a:pt x="442" y="0"/>
                  </a:lnTo>
                  <a:cubicBezTo>
                    <a:pt x="447" y="0"/>
                    <a:pt x="451" y="4"/>
                    <a:pt x="451" y="8"/>
                  </a:cubicBezTo>
                  <a:cubicBezTo>
                    <a:pt x="451" y="13"/>
                    <a:pt x="447" y="17"/>
                    <a:pt x="442" y="17"/>
                  </a:cubicBezTo>
                  <a:cubicBezTo>
                    <a:pt x="438" y="17"/>
                    <a:pt x="434" y="13"/>
                    <a:pt x="434" y="8"/>
                  </a:cubicBezTo>
                  <a:cubicBezTo>
                    <a:pt x="434" y="4"/>
                    <a:pt x="438" y="0"/>
                    <a:pt x="442" y="0"/>
                  </a:cubicBezTo>
                  <a:close/>
                </a:path>
              </a:pathLst>
            </a:custGeom>
            <a:solidFill>
              <a:srgbClr val="000000"/>
            </a:solidFill>
            <a:ln w="1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302" name="Freeform 1502"/>
            <p:cNvSpPr>
              <a:spLocks noEditPoints="1"/>
            </p:cNvSpPr>
            <p:nvPr/>
          </p:nvSpPr>
          <p:spPr bwMode="auto">
            <a:xfrm>
              <a:off x="4054" y="2260"/>
              <a:ext cx="4" cy="97"/>
            </a:xfrm>
            <a:custGeom>
              <a:avLst/>
              <a:gdLst>
                <a:gd name="T0" fmla="*/ 0 w 17"/>
                <a:gd name="T1" fmla="*/ 18 h 517"/>
                <a:gd name="T2" fmla="*/ 1 w 17"/>
                <a:gd name="T3" fmla="*/ 18 h 517"/>
                <a:gd name="T4" fmla="*/ 0 w 17"/>
                <a:gd name="T5" fmla="*/ 18 h 517"/>
                <a:gd name="T6" fmla="*/ 0 w 17"/>
                <a:gd name="T7" fmla="*/ 17 h 517"/>
                <a:gd name="T8" fmla="*/ 0 w 17"/>
                <a:gd name="T9" fmla="*/ 17 h 517"/>
                <a:gd name="T10" fmla="*/ 1 w 17"/>
                <a:gd name="T11" fmla="*/ 17 h 517"/>
                <a:gd name="T12" fmla="*/ 0 w 17"/>
                <a:gd name="T13" fmla="*/ 17 h 517"/>
                <a:gd name="T14" fmla="*/ 0 w 17"/>
                <a:gd name="T15" fmla="*/ 16 h 517"/>
                <a:gd name="T16" fmla="*/ 1 w 17"/>
                <a:gd name="T17" fmla="*/ 16 h 517"/>
                <a:gd name="T18" fmla="*/ 0 w 17"/>
                <a:gd name="T19" fmla="*/ 16 h 517"/>
                <a:gd name="T20" fmla="*/ 0 w 17"/>
                <a:gd name="T21" fmla="*/ 14 h 517"/>
                <a:gd name="T22" fmla="*/ 0 w 17"/>
                <a:gd name="T23" fmla="*/ 14 h 517"/>
                <a:gd name="T24" fmla="*/ 1 w 17"/>
                <a:gd name="T25" fmla="*/ 14 h 517"/>
                <a:gd name="T26" fmla="*/ 0 w 17"/>
                <a:gd name="T27" fmla="*/ 14 h 517"/>
                <a:gd name="T28" fmla="*/ 0 w 17"/>
                <a:gd name="T29" fmla="*/ 13 h 517"/>
                <a:gd name="T30" fmla="*/ 1 w 17"/>
                <a:gd name="T31" fmla="*/ 13 h 517"/>
                <a:gd name="T32" fmla="*/ 0 w 17"/>
                <a:gd name="T33" fmla="*/ 14 h 517"/>
                <a:gd name="T34" fmla="*/ 0 w 17"/>
                <a:gd name="T35" fmla="*/ 12 h 517"/>
                <a:gd name="T36" fmla="*/ 0 w 17"/>
                <a:gd name="T37" fmla="*/ 12 h 517"/>
                <a:gd name="T38" fmla="*/ 1 w 17"/>
                <a:gd name="T39" fmla="*/ 12 h 517"/>
                <a:gd name="T40" fmla="*/ 0 w 17"/>
                <a:gd name="T41" fmla="*/ 12 h 517"/>
                <a:gd name="T42" fmla="*/ 0 w 17"/>
                <a:gd name="T43" fmla="*/ 11 h 517"/>
                <a:gd name="T44" fmla="*/ 1 w 17"/>
                <a:gd name="T45" fmla="*/ 11 h 517"/>
                <a:gd name="T46" fmla="*/ 0 w 17"/>
                <a:gd name="T47" fmla="*/ 11 h 517"/>
                <a:gd name="T48" fmla="*/ 0 w 17"/>
                <a:gd name="T49" fmla="*/ 10 h 517"/>
                <a:gd name="T50" fmla="*/ 0 w 17"/>
                <a:gd name="T51" fmla="*/ 9 h 517"/>
                <a:gd name="T52" fmla="*/ 1 w 17"/>
                <a:gd name="T53" fmla="*/ 10 h 517"/>
                <a:gd name="T54" fmla="*/ 0 w 17"/>
                <a:gd name="T55" fmla="*/ 10 h 517"/>
                <a:gd name="T56" fmla="*/ 0 w 17"/>
                <a:gd name="T57" fmla="*/ 8 h 517"/>
                <a:gd name="T58" fmla="*/ 1 w 17"/>
                <a:gd name="T59" fmla="*/ 8 h 517"/>
                <a:gd name="T60" fmla="*/ 0 w 17"/>
                <a:gd name="T61" fmla="*/ 9 h 517"/>
                <a:gd name="T62" fmla="*/ 0 w 17"/>
                <a:gd name="T63" fmla="*/ 7 h 517"/>
                <a:gd name="T64" fmla="*/ 0 w 17"/>
                <a:gd name="T65" fmla="*/ 7 h 517"/>
                <a:gd name="T66" fmla="*/ 1 w 17"/>
                <a:gd name="T67" fmla="*/ 7 h 517"/>
                <a:gd name="T68" fmla="*/ 0 w 17"/>
                <a:gd name="T69" fmla="*/ 7 h 517"/>
                <a:gd name="T70" fmla="*/ 0 w 17"/>
                <a:gd name="T71" fmla="*/ 6 h 517"/>
                <a:gd name="T72" fmla="*/ 1 w 17"/>
                <a:gd name="T73" fmla="*/ 6 h 517"/>
                <a:gd name="T74" fmla="*/ 0 w 17"/>
                <a:gd name="T75" fmla="*/ 6 h 517"/>
                <a:gd name="T76" fmla="*/ 0 w 17"/>
                <a:gd name="T77" fmla="*/ 5 h 517"/>
                <a:gd name="T78" fmla="*/ 0 w 17"/>
                <a:gd name="T79" fmla="*/ 5 h 517"/>
                <a:gd name="T80" fmla="*/ 1 w 17"/>
                <a:gd name="T81" fmla="*/ 5 h 517"/>
                <a:gd name="T82" fmla="*/ 0 w 17"/>
                <a:gd name="T83" fmla="*/ 5 h 517"/>
                <a:gd name="T84" fmla="*/ 0 w 17"/>
                <a:gd name="T85" fmla="*/ 4 h 517"/>
                <a:gd name="T86" fmla="*/ 1 w 17"/>
                <a:gd name="T87" fmla="*/ 4 h 517"/>
                <a:gd name="T88" fmla="*/ 0 w 17"/>
                <a:gd name="T89" fmla="*/ 4 h 517"/>
                <a:gd name="T90" fmla="*/ 0 w 17"/>
                <a:gd name="T91" fmla="*/ 3 h 517"/>
                <a:gd name="T92" fmla="*/ 0 w 17"/>
                <a:gd name="T93" fmla="*/ 2 h 517"/>
                <a:gd name="T94" fmla="*/ 1 w 17"/>
                <a:gd name="T95" fmla="*/ 3 h 517"/>
                <a:gd name="T96" fmla="*/ 0 w 17"/>
                <a:gd name="T97" fmla="*/ 3 h 517"/>
                <a:gd name="T98" fmla="*/ 0 w 17"/>
                <a:gd name="T99" fmla="*/ 2 h 517"/>
                <a:gd name="T100" fmla="*/ 1 w 17"/>
                <a:gd name="T101" fmla="*/ 2 h 517"/>
                <a:gd name="T102" fmla="*/ 0 w 17"/>
                <a:gd name="T103" fmla="*/ 2 h 517"/>
                <a:gd name="T104" fmla="*/ 0 w 17"/>
                <a:gd name="T105" fmla="*/ 0 h 517"/>
                <a:gd name="T106" fmla="*/ 0 w 17"/>
                <a:gd name="T107" fmla="*/ 0 h 517"/>
                <a:gd name="T108" fmla="*/ 1 w 17"/>
                <a:gd name="T109" fmla="*/ 0 h 517"/>
                <a:gd name="T110" fmla="*/ 0 w 17"/>
                <a:gd name="T111" fmla="*/ 0 h 51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17" h="517">
                  <a:moveTo>
                    <a:pt x="0" y="508"/>
                  </a:moveTo>
                  <a:lnTo>
                    <a:pt x="0" y="508"/>
                  </a:lnTo>
                  <a:cubicBezTo>
                    <a:pt x="0" y="504"/>
                    <a:pt x="4" y="500"/>
                    <a:pt x="9" y="500"/>
                  </a:cubicBezTo>
                  <a:cubicBezTo>
                    <a:pt x="13" y="500"/>
                    <a:pt x="17" y="504"/>
                    <a:pt x="17" y="508"/>
                  </a:cubicBezTo>
                  <a:cubicBezTo>
                    <a:pt x="17" y="513"/>
                    <a:pt x="13" y="517"/>
                    <a:pt x="9" y="517"/>
                  </a:cubicBezTo>
                  <a:cubicBezTo>
                    <a:pt x="4" y="517"/>
                    <a:pt x="0" y="513"/>
                    <a:pt x="0" y="508"/>
                  </a:cubicBezTo>
                  <a:close/>
                  <a:moveTo>
                    <a:pt x="0" y="475"/>
                  </a:moveTo>
                  <a:lnTo>
                    <a:pt x="0" y="475"/>
                  </a:lnTo>
                  <a:cubicBezTo>
                    <a:pt x="0" y="470"/>
                    <a:pt x="4" y="467"/>
                    <a:pt x="9" y="467"/>
                  </a:cubicBezTo>
                  <a:cubicBezTo>
                    <a:pt x="13" y="467"/>
                    <a:pt x="17" y="470"/>
                    <a:pt x="17" y="475"/>
                  </a:cubicBezTo>
                  <a:cubicBezTo>
                    <a:pt x="17" y="480"/>
                    <a:pt x="13" y="483"/>
                    <a:pt x="9" y="483"/>
                  </a:cubicBezTo>
                  <a:cubicBezTo>
                    <a:pt x="4" y="483"/>
                    <a:pt x="0" y="480"/>
                    <a:pt x="0" y="475"/>
                  </a:cubicBezTo>
                  <a:close/>
                  <a:moveTo>
                    <a:pt x="0" y="442"/>
                  </a:moveTo>
                  <a:lnTo>
                    <a:pt x="0" y="442"/>
                  </a:lnTo>
                  <a:cubicBezTo>
                    <a:pt x="0" y="437"/>
                    <a:pt x="4" y="433"/>
                    <a:pt x="9" y="433"/>
                  </a:cubicBezTo>
                  <a:cubicBezTo>
                    <a:pt x="13" y="433"/>
                    <a:pt x="17" y="437"/>
                    <a:pt x="17" y="442"/>
                  </a:cubicBezTo>
                  <a:cubicBezTo>
                    <a:pt x="17" y="446"/>
                    <a:pt x="13" y="450"/>
                    <a:pt x="9" y="450"/>
                  </a:cubicBezTo>
                  <a:cubicBezTo>
                    <a:pt x="4" y="450"/>
                    <a:pt x="0" y="446"/>
                    <a:pt x="0" y="442"/>
                  </a:cubicBezTo>
                  <a:close/>
                  <a:moveTo>
                    <a:pt x="0" y="408"/>
                  </a:moveTo>
                  <a:lnTo>
                    <a:pt x="0" y="408"/>
                  </a:lnTo>
                  <a:cubicBezTo>
                    <a:pt x="0" y="404"/>
                    <a:pt x="4" y="400"/>
                    <a:pt x="9" y="400"/>
                  </a:cubicBezTo>
                  <a:cubicBezTo>
                    <a:pt x="13" y="400"/>
                    <a:pt x="17" y="404"/>
                    <a:pt x="17" y="408"/>
                  </a:cubicBezTo>
                  <a:cubicBezTo>
                    <a:pt x="17" y="413"/>
                    <a:pt x="13" y="417"/>
                    <a:pt x="9" y="417"/>
                  </a:cubicBezTo>
                  <a:cubicBezTo>
                    <a:pt x="4" y="417"/>
                    <a:pt x="0" y="413"/>
                    <a:pt x="0" y="408"/>
                  </a:cubicBezTo>
                  <a:close/>
                  <a:moveTo>
                    <a:pt x="0" y="375"/>
                  </a:moveTo>
                  <a:lnTo>
                    <a:pt x="0" y="375"/>
                  </a:lnTo>
                  <a:cubicBezTo>
                    <a:pt x="0" y="370"/>
                    <a:pt x="4" y="367"/>
                    <a:pt x="9" y="367"/>
                  </a:cubicBezTo>
                  <a:cubicBezTo>
                    <a:pt x="13" y="367"/>
                    <a:pt x="17" y="370"/>
                    <a:pt x="17" y="375"/>
                  </a:cubicBezTo>
                  <a:cubicBezTo>
                    <a:pt x="17" y="380"/>
                    <a:pt x="13" y="383"/>
                    <a:pt x="9" y="383"/>
                  </a:cubicBezTo>
                  <a:cubicBezTo>
                    <a:pt x="4" y="383"/>
                    <a:pt x="0" y="380"/>
                    <a:pt x="0" y="375"/>
                  </a:cubicBezTo>
                  <a:close/>
                  <a:moveTo>
                    <a:pt x="0" y="342"/>
                  </a:moveTo>
                  <a:lnTo>
                    <a:pt x="0" y="342"/>
                  </a:lnTo>
                  <a:cubicBezTo>
                    <a:pt x="0" y="337"/>
                    <a:pt x="4" y="333"/>
                    <a:pt x="9" y="333"/>
                  </a:cubicBezTo>
                  <a:cubicBezTo>
                    <a:pt x="13" y="333"/>
                    <a:pt x="17" y="337"/>
                    <a:pt x="17" y="342"/>
                  </a:cubicBezTo>
                  <a:cubicBezTo>
                    <a:pt x="17" y="346"/>
                    <a:pt x="13" y="350"/>
                    <a:pt x="9" y="350"/>
                  </a:cubicBezTo>
                  <a:cubicBezTo>
                    <a:pt x="4" y="350"/>
                    <a:pt x="0" y="346"/>
                    <a:pt x="0" y="342"/>
                  </a:cubicBezTo>
                  <a:close/>
                  <a:moveTo>
                    <a:pt x="0" y="308"/>
                  </a:moveTo>
                  <a:lnTo>
                    <a:pt x="0" y="308"/>
                  </a:lnTo>
                  <a:cubicBezTo>
                    <a:pt x="0" y="304"/>
                    <a:pt x="4" y="300"/>
                    <a:pt x="9" y="300"/>
                  </a:cubicBezTo>
                  <a:cubicBezTo>
                    <a:pt x="13" y="300"/>
                    <a:pt x="17" y="304"/>
                    <a:pt x="17" y="308"/>
                  </a:cubicBezTo>
                  <a:cubicBezTo>
                    <a:pt x="17" y="313"/>
                    <a:pt x="13" y="317"/>
                    <a:pt x="9" y="317"/>
                  </a:cubicBezTo>
                  <a:cubicBezTo>
                    <a:pt x="4" y="317"/>
                    <a:pt x="0" y="313"/>
                    <a:pt x="0" y="308"/>
                  </a:cubicBezTo>
                  <a:close/>
                  <a:moveTo>
                    <a:pt x="0" y="275"/>
                  </a:moveTo>
                  <a:lnTo>
                    <a:pt x="0" y="275"/>
                  </a:lnTo>
                  <a:cubicBezTo>
                    <a:pt x="0" y="270"/>
                    <a:pt x="4" y="267"/>
                    <a:pt x="9" y="267"/>
                  </a:cubicBezTo>
                  <a:cubicBezTo>
                    <a:pt x="13" y="267"/>
                    <a:pt x="17" y="270"/>
                    <a:pt x="17" y="275"/>
                  </a:cubicBezTo>
                  <a:cubicBezTo>
                    <a:pt x="17" y="280"/>
                    <a:pt x="13" y="283"/>
                    <a:pt x="9" y="283"/>
                  </a:cubicBezTo>
                  <a:cubicBezTo>
                    <a:pt x="4" y="283"/>
                    <a:pt x="0" y="280"/>
                    <a:pt x="0" y="275"/>
                  </a:cubicBezTo>
                  <a:close/>
                  <a:moveTo>
                    <a:pt x="0" y="242"/>
                  </a:moveTo>
                  <a:lnTo>
                    <a:pt x="0" y="242"/>
                  </a:lnTo>
                  <a:cubicBezTo>
                    <a:pt x="0" y="237"/>
                    <a:pt x="4" y="233"/>
                    <a:pt x="9" y="233"/>
                  </a:cubicBezTo>
                  <a:cubicBezTo>
                    <a:pt x="13" y="233"/>
                    <a:pt x="17" y="237"/>
                    <a:pt x="17" y="242"/>
                  </a:cubicBezTo>
                  <a:cubicBezTo>
                    <a:pt x="17" y="246"/>
                    <a:pt x="13" y="250"/>
                    <a:pt x="9" y="250"/>
                  </a:cubicBezTo>
                  <a:cubicBezTo>
                    <a:pt x="4" y="250"/>
                    <a:pt x="0" y="246"/>
                    <a:pt x="0" y="242"/>
                  </a:cubicBezTo>
                  <a:close/>
                  <a:moveTo>
                    <a:pt x="0" y="208"/>
                  </a:moveTo>
                  <a:lnTo>
                    <a:pt x="0" y="208"/>
                  </a:lnTo>
                  <a:cubicBezTo>
                    <a:pt x="0" y="204"/>
                    <a:pt x="4" y="200"/>
                    <a:pt x="9" y="200"/>
                  </a:cubicBezTo>
                  <a:cubicBezTo>
                    <a:pt x="13" y="200"/>
                    <a:pt x="17" y="204"/>
                    <a:pt x="17" y="208"/>
                  </a:cubicBezTo>
                  <a:cubicBezTo>
                    <a:pt x="17" y="213"/>
                    <a:pt x="13" y="217"/>
                    <a:pt x="9" y="217"/>
                  </a:cubicBezTo>
                  <a:cubicBezTo>
                    <a:pt x="4" y="217"/>
                    <a:pt x="0" y="213"/>
                    <a:pt x="0" y="208"/>
                  </a:cubicBezTo>
                  <a:close/>
                  <a:moveTo>
                    <a:pt x="0" y="175"/>
                  </a:moveTo>
                  <a:lnTo>
                    <a:pt x="0" y="175"/>
                  </a:lnTo>
                  <a:cubicBezTo>
                    <a:pt x="0" y="170"/>
                    <a:pt x="4" y="167"/>
                    <a:pt x="9" y="167"/>
                  </a:cubicBezTo>
                  <a:cubicBezTo>
                    <a:pt x="13" y="167"/>
                    <a:pt x="17" y="170"/>
                    <a:pt x="17" y="175"/>
                  </a:cubicBezTo>
                  <a:cubicBezTo>
                    <a:pt x="17" y="180"/>
                    <a:pt x="13" y="183"/>
                    <a:pt x="9" y="183"/>
                  </a:cubicBezTo>
                  <a:cubicBezTo>
                    <a:pt x="4" y="183"/>
                    <a:pt x="0" y="180"/>
                    <a:pt x="0" y="175"/>
                  </a:cubicBezTo>
                  <a:close/>
                  <a:moveTo>
                    <a:pt x="0" y="142"/>
                  </a:moveTo>
                  <a:lnTo>
                    <a:pt x="0" y="142"/>
                  </a:lnTo>
                  <a:cubicBezTo>
                    <a:pt x="0" y="137"/>
                    <a:pt x="4" y="133"/>
                    <a:pt x="9" y="133"/>
                  </a:cubicBezTo>
                  <a:cubicBezTo>
                    <a:pt x="13" y="133"/>
                    <a:pt x="17" y="137"/>
                    <a:pt x="17" y="142"/>
                  </a:cubicBezTo>
                  <a:cubicBezTo>
                    <a:pt x="17" y="146"/>
                    <a:pt x="13" y="150"/>
                    <a:pt x="9" y="150"/>
                  </a:cubicBezTo>
                  <a:cubicBezTo>
                    <a:pt x="4" y="150"/>
                    <a:pt x="0" y="146"/>
                    <a:pt x="0" y="142"/>
                  </a:cubicBezTo>
                  <a:close/>
                  <a:moveTo>
                    <a:pt x="0" y="108"/>
                  </a:moveTo>
                  <a:lnTo>
                    <a:pt x="0" y="108"/>
                  </a:lnTo>
                  <a:cubicBezTo>
                    <a:pt x="0" y="104"/>
                    <a:pt x="4" y="100"/>
                    <a:pt x="9" y="100"/>
                  </a:cubicBezTo>
                  <a:cubicBezTo>
                    <a:pt x="13" y="100"/>
                    <a:pt x="17" y="104"/>
                    <a:pt x="17" y="108"/>
                  </a:cubicBezTo>
                  <a:cubicBezTo>
                    <a:pt x="17" y="113"/>
                    <a:pt x="13" y="117"/>
                    <a:pt x="9" y="117"/>
                  </a:cubicBezTo>
                  <a:cubicBezTo>
                    <a:pt x="4" y="117"/>
                    <a:pt x="0" y="113"/>
                    <a:pt x="0" y="108"/>
                  </a:cubicBezTo>
                  <a:close/>
                  <a:moveTo>
                    <a:pt x="0" y="75"/>
                  </a:moveTo>
                  <a:lnTo>
                    <a:pt x="0" y="75"/>
                  </a:lnTo>
                  <a:cubicBezTo>
                    <a:pt x="0" y="70"/>
                    <a:pt x="4" y="67"/>
                    <a:pt x="9" y="67"/>
                  </a:cubicBezTo>
                  <a:cubicBezTo>
                    <a:pt x="13" y="67"/>
                    <a:pt x="17" y="70"/>
                    <a:pt x="17" y="75"/>
                  </a:cubicBezTo>
                  <a:cubicBezTo>
                    <a:pt x="17" y="80"/>
                    <a:pt x="13" y="83"/>
                    <a:pt x="9" y="83"/>
                  </a:cubicBezTo>
                  <a:cubicBezTo>
                    <a:pt x="4" y="83"/>
                    <a:pt x="0" y="80"/>
                    <a:pt x="0" y="75"/>
                  </a:cubicBezTo>
                  <a:close/>
                  <a:moveTo>
                    <a:pt x="0" y="42"/>
                  </a:moveTo>
                  <a:lnTo>
                    <a:pt x="0" y="42"/>
                  </a:lnTo>
                  <a:cubicBezTo>
                    <a:pt x="0" y="37"/>
                    <a:pt x="4" y="33"/>
                    <a:pt x="9" y="33"/>
                  </a:cubicBezTo>
                  <a:cubicBezTo>
                    <a:pt x="13" y="33"/>
                    <a:pt x="17" y="37"/>
                    <a:pt x="17" y="42"/>
                  </a:cubicBezTo>
                  <a:cubicBezTo>
                    <a:pt x="17" y="46"/>
                    <a:pt x="13" y="50"/>
                    <a:pt x="9" y="50"/>
                  </a:cubicBezTo>
                  <a:cubicBezTo>
                    <a:pt x="4" y="50"/>
                    <a:pt x="0" y="46"/>
                    <a:pt x="0" y="42"/>
                  </a:cubicBezTo>
                  <a:close/>
                  <a:moveTo>
                    <a:pt x="0" y="8"/>
                  </a:moveTo>
                  <a:lnTo>
                    <a:pt x="0" y="8"/>
                  </a:lnTo>
                  <a:cubicBezTo>
                    <a:pt x="0" y="4"/>
                    <a:pt x="4" y="0"/>
                    <a:pt x="9" y="0"/>
                  </a:cubicBezTo>
                  <a:cubicBezTo>
                    <a:pt x="13" y="0"/>
                    <a:pt x="17" y="4"/>
                    <a:pt x="17" y="8"/>
                  </a:cubicBezTo>
                  <a:cubicBezTo>
                    <a:pt x="17" y="13"/>
                    <a:pt x="13" y="17"/>
                    <a:pt x="9" y="17"/>
                  </a:cubicBezTo>
                  <a:cubicBezTo>
                    <a:pt x="4" y="17"/>
                    <a:pt x="0" y="13"/>
                    <a:pt x="0" y="8"/>
                  </a:cubicBezTo>
                  <a:close/>
                </a:path>
              </a:pathLst>
            </a:custGeom>
            <a:solidFill>
              <a:srgbClr val="000000"/>
            </a:solidFill>
            <a:ln w="1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303" name="Freeform 1503"/>
            <p:cNvSpPr>
              <a:spLocks noEditPoints="1"/>
            </p:cNvSpPr>
            <p:nvPr/>
          </p:nvSpPr>
          <p:spPr bwMode="auto">
            <a:xfrm>
              <a:off x="4001" y="2255"/>
              <a:ext cx="54" cy="3"/>
            </a:xfrm>
            <a:custGeom>
              <a:avLst/>
              <a:gdLst>
                <a:gd name="T0" fmla="*/ 0 w 251"/>
                <a:gd name="T1" fmla="*/ 0 h 17"/>
                <a:gd name="T2" fmla="*/ 0 w 251"/>
                <a:gd name="T3" fmla="*/ 0 h 17"/>
                <a:gd name="T4" fmla="*/ 1 w 251"/>
                <a:gd name="T5" fmla="*/ 0 h 17"/>
                <a:gd name="T6" fmla="*/ 0 w 251"/>
                <a:gd name="T7" fmla="*/ 1 h 17"/>
                <a:gd name="T8" fmla="*/ 0 w 251"/>
                <a:gd name="T9" fmla="*/ 1 h 17"/>
                <a:gd name="T10" fmla="*/ 0 w 251"/>
                <a:gd name="T11" fmla="*/ 0 h 17"/>
                <a:gd name="T12" fmla="*/ 0 w 251"/>
                <a:gd name="T13" fmla="*/ 0 h 17"/>
                <a:gd name="T14" fmla="*/ 2 w 251"/>
                <a:gd name="T15" fmla="*/ 0 h 17"/>
                <a:gd name="T16" fmla="*/ 2 w 251"/>
                <a:gd name="T17" fmla="*/ 0 h 17"/>
                <a:gd name="T18" fmla="*/ 2 w 251"/>
                <a:gd name="T19" fmla="*/ 0 h 17"/>
                <a:gd name="T20" fmla="*/ 2 w 251"/>
                <a:gd name="T21" fmla="*/ 1 h 17"/>
                <a:gd name="T22" fmla="*/ 2 w 251"/>
                <a:gd name="T23" fmla="*/ 1 h 17"/>
                <a:gd name="T24" fmla="*/ 2 w 251"/>
                <a:gd name="T25" fmla="*/ 0 h 17"/>
                <a:gd name="T26" fmla="*/ 2 w 251"/>
                <a:gd name="T27" fmla="*/ 0 h 17"/>
                <a:gd name="T28" fmla="*/ 3 w 251"/>
                <a:gd name="T29" fmla="*/ 0 h 17"/>
                <a:gd name="T30" fmla="*/ 3 w 251"/>
                <a:gd name="T31" fmla="*/ 0 h 17"/>
                <a:gd name="T32" fmla="*/ 4 w 251"/>
                <a:gd name="T33" fmla="*/ 0 h 17"/>
                <a:gd name="T34" fmla="*/ 3 w 251"/>
                <a:gd name="T35" fmla="*/ 1 h 17"/>
                <a:gd name="T36" fmla="*/ 3 w 251"/>
                <a:gd name="T37" fmla="*/ 1 h 17"/>
                <a:gd name="T38" fmla="*/ 3 w 251"/>
                <a:gd name="T39" fmla="*/ 0 h 17"/>
                <a:gd name="T40" fmla="*/ 3 w 251"/>
                <a:gd name="T41" fmla="*/ 0 h 17"/>
                <a:gd name="T42" fmla="*/ 5 w 251"/>
                <a:gd name="T43" fmla="*/ 0 h 17"/>
                <a:gd name="T44" fmla="*/ 5 w 251"/>
                <a:gd name="T45" fmla="*/ 0 h 17"/>
                <a:gd name="T46" fmla="*/ 5 w 251"/>
                <a:gd name="T47" fmla="*/ 0 h 17"/>
                <a:gd name="T48" fmla="*/ 5 w 251"/>
                <a:gd name="T49" fmla="*/ 1 h 17"/>
                <a:gd name="T50" fmla="*/ 5 w 251"/>
                <a:gd name="T51" fmla="*/ 1 h 17"/>
                <a:gd name="T52" fmla="*/ 5 w 251"/>
                <a:gd name="T53" fmla="*/ 0 h 17"/>
                <a:gd name="T54" fmla="*/ 5 w 251"/>
                <a:gd name="T55" fmla="*/ 0 h 17"/>
                <a:gd name="T56" fmla="*/ 7 w 251"/>
                <a:gd name="T57" fmla="*/ 0 h 17"/>
                <a:gd name="T58" fmla="*/ 7 w 251"/>
                <a:gd name="T59" fmla="*/ 0 h 17"/>
                <a:gd name="T60" fmla="*/ 7 w 251"/>
                <a:gd name="T61" fmla="*/ 0 h 17"/>
                <a:gd name="T62" fmla="*/ 7 w 251"/>
                <a:gd name="T63" fmla="*/ 1 h 17"/>
                <a:gd name="T64" fmla="*/ 7 w 251"/>
                <a:gd name="T65" fmla="*/ 1 h 17"/>
                <a:gd name="T66" fmla="*/ 6 w 251"/>
                <a:gd name="T67" fmla="*/ 0 h 17"/>
                <a:gd name="T68" fmla="*/ 7 w 251"/>
                <a:gd name="T69" fmla="*/ 0 h 17"/>
                <a:gd name="T70" fmla="*/ 8 w 251"/>
                <a:gd name="T71" fmla="*/ 0 h 17"/>
                <a:gd name="T72" fmla="*/ 8 w 251"/>
                <a:gd name="T73" fmla="*/ 0 h 17"/>
                <a:gd name="T74" fmla="*/ 9 w 251"/>
                <a:gd name="T75" fmla="*/ 0 h 17"/>
                <a:gd name="T76" fmla="*/ 8 w 251"/>
                <a:gd name="T77" fmla="*/ 1 h 17"/>
                <a:gd name="T78" fmla="*/ 8 w 251"/>
                <a:gd name="T79" fmla="*/ 1 h 17"/>
                <a:gd name="T80" fmla="*/ 8 w 251"/>
                <a:gd name="T81" fmla="*/ 0 h 17"/>
                <a:gd name="T82" fmla="*/ 8 w 251"/>
                <a:gd name="T83" fmla="*/ 0 h 17"/>
                <a:gd name="T84" fmla="*/ 10 w 251"/>
                <a:gd name="T85" fmla="*/ 0 h 17"/>
                <a:gd name="T86" fmla="*/ 10 w 251"/>
                <a:gd name="T87" fmla="*/ 0 h 17"/>
                <a:gd name="T88" fmla="*/ 10 w 251"/>
                <a:gd name="T89" fmla="*/ 0 h 17"/>
                <a:gd name="T90" fmla="*/ 10 w 251"/>
                <a:gd name="T91" fmla="*/ 1 h 17"/>
                <a:gd name="T92" fmla="*/ 10 w 251"/>
                <a:gd name="T93" fmla="*/ 1 h 17"/>
                <a:gd name="T94" fmla="*/ 9 w 251"/>
                <a:gd name="T95" fmla="*/ 0 h 17"/>
                <a:gd name="T96" fmla="*/ 10 w 251"/>
                <a:gd name="T97" fmla="*/ 0 h 17"/>
                <a:gd name="T98" fmla="*/ 11 w 251"/>
                <a:gd name="T99" fmla="*/ 0 h 17"/>
                <a:gd name="T100" fmla="*/ 11 w 251"/>
                <a:gd name="T101" fmla="*/ 0 h 17"/>
                <a:gd name="T102" fmla="*/ 12 w 251"/>
                <a:gd name="T103" fmla="*/ 0 h 17"/>
                <a:gd name="T104" fmla="*/ 11 w 251"/>
                <a:gd name="T105" fmla="*/ 1 h 17"/>
                <a:gd name="T106" fmla="*/ 11 w 251"/>
                <a:gd name="T107" fmla="*/ 1 h 17"/>
                <a:gd name="T108" fmla="*/ 11 w 251"/>
                <a:gd name="T109" fmla="*/ 0 h 17"/>
                <a:gd name="T110" fmla="*/ 11 w 251"/>
                <a:gd name="T111" fmla="*/ 0 h 1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251" h="17">
                  <a:moveTo>
                    <a:pt x="9" y="0"/>
                  </a:moveTo>
                  <a:lnTo>
                    <a:pt x="9" y="0"/>
                  </a:lnTo>
                  <a:cubicBezTo>
                    <a:pt x="13" y="0"/>
                    <a:pt x="17" y="4"/>
                    <a:pt x="17" y="9"/>
                  </a:cubicBezTo>
                  <a:cubicBezTo>
                    <a:pt x="17" y="13"/>
                    <a:pt x="13" y="17"/>
                    <a:pt x="9" y="17"/>
                  </a:cubicBezTo>
                  <a:cubicBezTo>
                    <a:pt x="4" y="17"/>
                    <a:pt x="0" y="13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lose/>
                  <a:moveTo>
                    <a:pt x="42" y="0"/>
                  </a:moveTo>
                  <a:lnTo>
                    <a:pt x="42" y="0"/>
                  </a:lnTo>
                  <a:cubicBezTo>
                    <a:pt x="47" y="0"/>
                    <a:pt x="51" y="4"/>
                    <a:pt x="51" y="9"/>
                  </a:cubicBezTo>
                  <a:cubicBezTo>
                    <a:pt x="51" y="13"/>
                    <a:pt x="47" y="17"/>
                    <a:pt x="42" y="17"/>
                  </a:cubicBezTo>
                  <a:cubicBezTo>
                    <a:pt x="38" y="17"/>
                    <a:pt x="34" y="13"/>
                    <a:pt x="34" y="9"/>
                  </a:cubicBezTo>
                  <a:cubicBezTo>
                    <a:pt x="34" y="4"/>
                    <a:pt x="38" y="0"/>
                    <a:pt x="42" y="0"/>
                  </a:cubicBezTo>
                  <a:close/>
                  <a:moveTo>
                    <a:pt x="76" y="0"/>
                  </a:moveTo>
                  <a:lnTo>
                    <a:pt x="76" y="0"/>
                  </a:lnTo>
                  <a:cubicBezTo>
                    <a:pt x="80" y="0"/>
                    <a:pt x="84" y="4"/>
                    <a:pt x="84" y="9"/>
                  </a:cubicBezTo>
                  <a:cubicBezTo>
                    <a:pt x="84" y="13"/>
                    <a:pt x="80" y="17"/>
                    <a:pt x="76" y="17"/>
                  </a:cubicBezTo>
                  <a:cubicBezTo>
                    <a:pt x="71" y="17"/>
                    <a:pt x="67" y="13"/>
                    <a:pt x="67" y="9"/>
                  </a:cubicBezTo>
                  <a:cubicBezTo>
                    <a:pt x="67" y="4"/>
                    <a:pt x="71" y="0"/>
                    <a:pt x="76" y="0"/>
                  </a:cubicBezTo>
                  <a:close/>
                  <a:moveTo>
                    <a:pt x="109" y="0"/>
                  </a:moveTo>
                  <a:lnTo>
                    <a:pt x="109" y="0"/>
                  </a:lnTo>
                  <a:cubicBezTo>
                    <a:pt x="113" y="0"/>
                    <a:pt x="117" y="4"/>
                    <a:pt x="117" y="9"/>
                  </a:cubicBezTo>
                  <a:cubicBezTo>
                    <a:pt x="117" y="13"/>
                    <a:pt x="113" y="17"/>
                    <a:pt x="109" y="17"/>
                  </a:cubicBezTo>
                  <a:cubicBezTo>
                    <a:pt x="104" y="17"/>
                    <a:pt x="101" y="13"/>
                    <a:pt x="101" y="9"/>
                  </a:cubicBezTo>
                  <a:cubicBezTo>
                    <a:pt x="101" y="4"/>
                    <a:pt x="104" y="0"/>
                    <a:pt x="109" y="0"/>
                  </a:cubicBezTo>
                  <a:close/>
                  <a:moveTo>
                    <a:pt x="142" y="0"/>
                  </a:moveTo>
                  <a:lnTo>
                    <a:pt x="142" y="0"/>
                  </a:lnTo>
                  <a:cubicBezTo>
                    <a:pt x="147" y="0"/>
                    <a:pt x="151" y="4"/>
                    <a:pt x="151" y="9"/>
                  </a:cubicBezTo>
                  <a:cubicBezTo>
                    <a:pt x="151" y="13"/>
                    <a:pt x="147" y="17"/>
                    <a:pt x="142" y="17"/>
                  </a:cubicBezTo>
                  <a:cubicBezTo>
                    <a:pt x="138" y="17"/>
                    <a:pt x="134" y="13"/>
                    <a:pt x="134" y="9"/>
                  </a:cubicBezTo>
                  <a:cubicBezTo>
                    <a:pt x="134" y="4"/>
                    <a:pt x="138" y="0"/>
                    <a:pt x="142" y="0"/>
                  </a:cubicBezTo>
                  <a:close/>
                  <a:moveTo>
                    <a:pt x="176" y="0"/>
                  </a:moveTo>
                  <a:lnTo>
                    <a:pt x="176" y="0"/>
                  </a:lnTo>
                  <a:cubicBezTo>
                    <a:pt x="180" y="0"/>
                    <a:pt x="184" y="4"/>
                    <a:pt x="184" y="9"/>
                  </a:cubicBezTo>
                  <a:cubicBezTo>
                    <a:pt x="184" y="13"/>
                    <a:pt x="180" y="17"/>
                    <a:pt x="176" y="17"/>
                  </a:cubicBezTo>
                  <a:cubicBezTo>
                    <a:pt x="171" y="17"/>
                    <a:pt x="167" y="13"/>
                    <a:pt x="167" y="9"/>
                  </a:cubicBezTo>
                  <a:cubicBezTo>
                    <a:pt x="167" y="4"/>
                    <a:pt x="171" y="0"/>
                    <a:pt x="176" y="0"/>
                  </a:cubicBezTo>
                  <a:close/>
                  <a:moveTo>
                    <a:pt x="209" y="0"/>
                  </a:moveTo>
                  <a:lnTo>
                    <a:pt x="209" y="0"/>
                  </a:lnTo>
                  <a:cubicBezTo>
                    <a:pt x="214" y="0"/>
                    <a:pt x="217" y="4"/>
                    <a:pt x="217" y="9"/>
                  </a:cubicBezTo>
                  <a:cubicBezTo>
                    <a:pt x="217" y="13"/>
                    <a:pt x="214" y="17"/>
                    <a:pt x="209" y="17"/>
                  </a:cubicBezTo>
                  <a:cubicBezTo>
                    <a:pt x="204" y="17"/>
                    <a:pt x="201" y="13"/>
                    <a:pt x="201" y="9"/>
                  </a:cubicBezTo>
                  <a:cubicBezTo>
                    <a:pt x="201" y="4"/>
                    <a:pt x="204" y="0"/>
                    <a:pt x="209" y="0"/>
                  </a:cubicBezTo>
                  <a:close/>
                  <a:moveTo>
                    <a:pt x="242" y="0"/>
                  </a:moveTo>
                  <a:lnTo>
                    <a:pt x="242" y="0"/>
                  </a:lnTo>
                  <a:cubicBezTo>
                    <a:pt x="247" y="0"/>
                    <a:pt x="251" y="4"/>
                    <a:pt x="251" y="9"/>
                  </a:cubicBezTo>
                  <a:cubicBezTo>
                    <a:pt x="251" y="13"/>
                    <a:pt x="247" y="17"/>
                    <a:pt x="242" y="17"/>
                  </a:cubicBezTo>
                  <a:cubicBezTo>
                    <a:pt x="238" y="17"/>
                    <a:pt x="234" y="13"/>
                    <a:pt x="234" y="9"/>
                  </a:cubicBezTo>
                  <a:cubicBezTo>
                    <a:pt x="234" y="4"/>
                    <a:pt x="238" y="0"/>
                    <a:pt x="242" y="0"/>
                  </a:cubicBezTo>
                  <a:close/>
                </a:path>
              </a:pathLst>
            </a:custGeom>
            <a:solidFill>
              <a:srgbClr val="000000"/>
            </a:solidFill>
            <a:ln w="1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304" name="Freeform 1504"/>
            <p:cNvSpPr>
              <a:spLocks noEditPoints="1"/>
            </p:cNvSpPr>
            <p:nvPr/>
          </p:nvSpPr>
          <p:spPr bwMode="auto">
            <a:xfrm>
              <a:off x="4144" y="2311"/>
              <a:ext cx="96" cy="3"/>
            </a:xfrm>
            <a:custGeom>
              <a:avLst/>
              <a:gdLst>
                <a:gd name="T0" fmla="*/ 0 w 451"/>
                <a:gd name="T1" fmla="*/ 0 h 16"/>
                <a:gd name="T2" fmla="*/ 0 w 451"/>
                <a:gd name="T3" fmla="*/ 1 h 16"/>
                <a:gd name="T4" fmla="*/ 0 w 451"/>
                <a:gd name="T5" fmla="*/ 0 h 16"/>
                <a:gd name="T6" fmla="*/ 2 w 451"/>
                <a:gd name="T7" fmla="*/ 0 h 16"/>
                <a:gd name="T8" fmla="*/ 2 w 451"/>
                <a:gd name="T9" fmla="*/ 0 h 16"/>
                <a:gd name="T10" fmla="*/ 2 w 451"/>
                <a:gd name="T11" fmla="*/ 1 h 16"/>
                <a:gd name="T12" fmla="*/ 2 w 451"/>
                <a:gd name="T13" fmla="*/ 0 h 16"/>
                <a:gd name="T14" fmla="*/ 3 w 451"/>
                <a:gd name="T15" fmla="*/ 0 h 16"/>
                <a:gd name="T16" fmla="*/ 3 w 451"/>
                <a:gd name="T17" fmla="*/ 1 h 16"/>
                <a:gd name="T18" fmla="*/ 3 w 451"/>
                <a:gd name="T19" fmla="*/ 0 h 16"/>
                <a:gd name="T20" fmla="*/ 5 w 451"/>
                <a:gd name="T21" fmla="*/ 0 h 16"/>
                <a:gd name="T22" fmla="*/ 5 w 451"/>
                <a:gd name="T23" fmla="*/ 0 h 16"/>
                <a:gd name="T24" fmla="*/ 5 w 451"/>
                <a:gd name="T25" fmla="*/ 1 h 16"/>
                <a:gd name="T26" fmla="*/ 5 w 451"/>
                <a:gd name="T27" fmla="*/ 0 h 16"/>
                <a:gd name="T28" fmla="*/ 6 w 451"/>
                <a:gd name="T29" fmla="*/ 0 h 16"/>
                <a:gd name="T30" fmla="*/ 6 w 451"/>
                <a:gd name="T31" fmla="*/ 1 h 16"/>
                <a:gd name="T32" fmla="*/ 6 w 451"/>
                <a:gd name="T33" fmla="*/ 0 h 16"/>
                <a:gd name="T34" fmla="*/ 8 w 451"/>
                <a:gd name="T35" fmla="*/ 0 h 16"/>
                <a:gd name="T36" fmla="*/ 8 w 451"/>
                <a:gd name="T37" fmla="*/ 0 h 16"/>
                <a:gd name="T38" fmla="*/ 8 w 451"/>
                <a:gd name="T39" fmla="*/ 1 h 16"/>
                <a:gd name="T40" fmla="*/ 8 w 451"/>
                <a:gd name="T41" fmla="*/ 0 h 16"/>
                <a:gd name="T42" fmla="*/ 9 w 451"/>
                <a:gd name="T43" fmla="*/ 0 h 16"/>
                <a:gd name="T44" fmla="*/ 9 w 451"/>
                <a:gd name="T45" fmla="*/ 1 h 16"/>
                <a:gd name="T46" fmla="*/ 9 w 451"/>
                <a:gd name="T47" fmla="*/ 0 h 16"/>
                <a:gd name="T48" fmla="*/ 11 w 451"/>
                <a:gd name="T49" fmla="*/ 0 h 16"/>
                <a:gd name="T50" fmla="*/ 11 w 451"/>
                <a:gd name="T51" fmla="*/ 0 h 16"/>
                <a:gd name="T52" fmla="*/ 11 w 451"/>
                <a:gd name="T53" fmla="*/ 1 h 16"/>
                <a:gd name="T54" fmla="*/ 11 w 451"/>
                <a:gd name="T55" fmla="*/ 0 h 16"/>
                <a:gd name="T56" fmla="*/ 13 w 451"/>
                <a:gd name="T57" fmla="*/ 0 h 16"/>
                <a:gd name="T58" fmla="*/ 13 w 451"/>
                <a:gd name="T59" fmla="*/ 1 h 16"/>
                <a:gd name="T60" fmla="*/ 12 w 451"/>
                <a:gd name="T61" fmla="*/ 0 h 16"/>
                <a:gd name="T62" fmla="*/ 14 w 451"/>
                <a:gd name="T63" fmla="*/ 0 h 16"/>
                <a:gd name="T64" fmla="*/ 14 w 451"/>
                <a:gd name="T65" fmla="*/ 0 h 16"/>
                <a:gd name="T66" fmla="*/ 14 w 451"/>
                <a:gd name="T67" fmla="*/ 1 h 16"/>
                <a:gd name="T68" fmla="*/ 14 w 451"/>
                <a:gd name="T69" fmla="*/ 0 h 16"/>
                <a:gd name="T70" fmla="*/ 16 w 451"/>
                <a:gd name="T71" fmla="*/ 0 h 16"/>
                <a:gd name="T72" fmla="*/ 16 w 451"/>
                <a:gd name="T73" fmla="*/ 1 h 16"/>
                <a:gd name="T74" fmla="*/ 15 w 451"/>
                <a:gd name="T75" fmla="*/ 0 h 16"/>
                <a:gd name="T76" fmla="*/ 17 w 451"/>
                <a:gd name="T77" fmla="*/ 0 h 16"/>
                <a:gd name="T78" fmla="*/ 17 w 451"/>
                <a:gd name="T79" fmla="*/ 0 h 16"/>
                <a:gd name="T80" fmla="*/ 17 w 451"/>
                <a:gd name="T81" fmla="*/ 1 h 16"/>
                <a:gd name="T82" fmla="*/ 17 w 451"/>
                <a:gd name="T83" fmla="*/ 0 h 16"/>
                <a:gd name="T84" fmla="*/ 19 w 451"/>
                <a:gd name="T85" fmla="*/ 0 h 16"/>
                <a:gd name="T86" fmla="*/ 19 w 451"/>
                <a:gd name="T87" fmla="*/ 1 h 16"/>
                <a:gd name="T88" fmla="*/ 18 w 451"/>
                <a:gd name="T89" fmla="*/ 0 h 16"/>
                <a:gd name="T90" fmla="*/ 20 w 451"/>
                <a:gd name="T91" fmla="*/ 0 h 16"/>
                <a:gd name="T92" fmla="*/ 20 w 451"/>
                <a:gd name="T93" fmla="*/ 0 h 16"/>
                <a:gd name="T94" fmla="*/ 20 w 451"/>
                <a:gd name="T95" fmla="*/ 1 h 16"/>
                <a:gd name="T96" fmla="*/ 20 w 451"/>
                <a:gd name="T97" fmla="*/ 0 h 1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451" h="16">
                  <a:moveTo>
                    <a:pt x="9" y="0"/>
                  </a:moveTo>
                  <a:lnTo>
                    <a:pt x="9" y="0"/>
                  </a:lnTo>
                  <a:cubicBezTo>
                    <a:pt x="13" y="0"/>
                    <a:pt x="17" y="4"/>
                    <a:pt x="17" y="8"/>
                  </a:cubicBezTo>
                  <a:cubicBezTo>
                    <a:pt x="17" y="13"/>
                    <a:pt x="13" y="16"/>
                    <a:pt x="9" y="16"/>
                  </a:cubicBezTo>
                  <a:cubicBezTo>
                    <a:pt x="4" y="16"/>
                    <a:pt x="0" y="13"/>
                    <a:pt x="0" y="8"/>
                  </a:cubicBezTo>
                  <a:cubicBezTo>
                    <a:pt x="0" y="4"/>
                    <a:pt x="4" y="0"/>
                    <a:pt x="9" y="0"/>
                  </a:cubicBezTo>
                  <a:close/>
                  <a:moveTo>
                    <a:pt x="42" y="0"/>
                  </a:moveTo>
                  <a:lnTo>
                    <a:pt x="42" y="0"/>
                  </a:lnTo>
                  <a:cubicBezTo>
                    <a:pt x="47" y="0"/>
                    <a:pt x="51" y="4"/>
                    <a:pt x="51" y="8"/>
                  </a:cubicBezTo>
                  <a:cubicBezTo>
                    <a:pt x="51" y="13"/>
                    <a:pt x="47" y="16"/>
                    <a:pt x="42" y="16"/>
                  </a:cubicBezTo>
                  <a:cubicBezTo>
                    <a:pt x="38" y="16"/>
                    <a:pt x="34" y="13"/>
                    <a:pt x="34" y="8"/>
                  </a:cubicBezTo>
                  <a:cubicBezTo>
                    <a:pt x="34" y="4"/>
                    <a:pt x="38" y="0"/>
                    <a:pt x="42" y="0"/>
                  </a:cubicBezTo>
                  <a:close/>
                  <a:moveTo>
                    <a:pt x="76" y="0"/>
                  </a:moveTo>
                  <a:lnTo>
                    <a:pt x="76" y="0"/>
                  </a:lnTo>
                  <a:cubicBezTo>
                    <a:pt x="80" y="0"/>
                    <a:pt x="84" y="4"/>
                    <a:pt x="84" y="8"/>
                  </a:cubicBezTo>
                  <a:cubicBezTo>
                    <a:pt x="84" y="13"/>
                    <a:pt x="80" y="16"/>
                    <a:pt x="76" y="16"/>
                  </a:cubicBezTo>
                  <a:cubicBezTo>
                    <a:pt x="71" y="16"/>
                    <a:pt x="67" y="13"/>
                    <a:pt x="67" y="8"/>
                  </a:cubicBezTo>
                  <a:cubicBezTo>
                    <a:pt x="67" y="4"/>
                    <a:pt x="71" y="0"/>
                    <a:pt x="76" y="0"/>
                  </a:cubicBezTo>
                  <a:close/>
                  <a:moveTo>
                    <a:pt x="109" y="0"/>
                  </a:moveTo>
                  <a:lnTo>
                    <a:pt x="109" y="0"/>
                  </a:lnTo>
                  <a:cubicBezTo>
                    <a:pt x="113" y="0"/>
                    <a:pt x="117" y="4"/>
                    <a:pt x="117" y="8"/>
                  </a:cubicBezTo>
                  <a:cubicBezTo>
                    <a:pt x="117" y="13"/>
                    <a:pt x="113" y="16"/>
                    <a:pt x="109" y="16"/>
                  </a:cubicBezTo>
                  <a:cubicBezTo>
                    <a:pt x="104" y="16"/>
                    <a:pt x="101" y="13"/>
                    <a:pt x="101" y="8"/>
                  </a:cubicBezTo>
                  <a:cubicBezTo>
                    <a:pt x="101" y="4"/>
                    <a:pt x="104" y="0"/>
                    <a:pt x="109" y="0"/>
                  </a:cubicBezTo>
                  <a:close/>
                  <a:moveTo>
                    <a:pt x="142" y="0"/>
                  </a:moveTo>
                  <a:lnTo>
                    <a:pt x="142" y="0"/>
                  </a:lnTo>
                  <a:cubicBezTo>
                    <a:pt x="147" y="0"/>
                    <a:pt x="151" y="4"/>
                    <a:pt x="151" y="8"/>
                  </a:cubicBezTo>
                  <a:cubicBezTo>
                    <a:pt x="151" y="13"/>
                    <a:pt x="147" y="16"/>
                    <a:pt x="142" y="16"/>
                  </a:cubicBezTo>
                  <a:cubicBezTo>
                    <a:pt x="138" y="16"/>
                    <a:pt x="134" y="13"/>
                    <a:pt x="134" y="8"/>
                  </a:cubicBezTo>
                  <a:cubicBezTo>
                    <a:pt x="134" y="4"/>
                    <a:pt x="138" y="0"/>
                    <a:pt x="142" y="0"/>
                  </a:cubicBezTo>
                  <a:close/>
                  <a:moveTo>
                    <a:pt x="176" y="0"/>
                  </a:moveTo>
                  <a:lnTo>
                    <a:pt x="176" y="0"/>
                  </a:lnTo>
                  <a:cubicBezTo>
                    <a:pt x="180" y="0"/>
                    <a:pt x="184" y="4"/>
                    <a:pt x="184" y="8"/>
                  </a:cubicBezTo>
                  <a:cubicBezTo>
                    <a:pt x="184" y="13"/>
                    <a:pt x="180" y="16"/>
                    <a:pt x="176" y="16"/>
                  </a:cubicBezTo>
                  <a:cubicBezTo>
                    <a:pt x="171" y="16"/>
                    <a:pt x="167" y="13"/>
                    <a:pt x="167" y="8"/>
                  </a:cubicBezTo>
                  <a:cubicBezTo>
                    <a:pt x="167" y="4"/>
                    <a:pt x="171" y="0"/>
                    <a:pt x="176" y="0"/>
                  </a:cubicBezTo>
                  <a:close/>
                  <a:moveTo>
                    <a:pt x="209" y="0"/>
                  </a:moveTo>
                  <a:lnTo>
                    <a:pt x="209" y="0"/>
                  </a:lnTo>
                  <a:cubicBezTo>
                    <a:pt x="214" y="0"/>
                    <a:pt x="217" y="4"/>
                    <a:pt x="217" y="8"/>
                  </a:cubicBezTo>
                  <a:cubicBezTo>
                    <a:pt x="217" y="13"/>
                    <a:pt x="214" y="16"/>
                    <a:pt x="209" y="16"/>
                  </a:cubicBezTo>
                  <a:cubicBezTo>
                    <a:pt x="204" y="16"/>
                    <a:pt x="201" y="13"/>
                    <a:pt x="201" y="8"/>
                  </a:cubicBezTo>
                  <a:cubicBezTo>
                    <a:pt x="201" y="4"/>
                    <a:pt x="204" y="0"/>
                    <a:pt x="209" y="0"/>
                  </a:cubicBezTo>
                  <a:close/>
                  <a:moveTo>
                    <a:pt x="242" y="0"/>
                  </a:moveTo>
                  <a:lnTo>
                    <a:pt x="242" y="0"/>
                  </a:lnTo>
                  <a:cubicBezTo>
                    <a:pt x="247" y="0"/>
                    <a:pt x="251" y="4"/>
                    <a:pt x="251" y="8"/>
                  </a:cubicBezTo>
                  <a:cubicBezTo>
                    <a:pt x="251" y="13"/>
                    <a:pt x="247" y="16"/>
                    <a:pt x="242" y="16"/>
                  </a:cubicBezTo>
                  <a:cubicBezTo>
                    <a:pt x="238" y="16"/>
                    <a:pt x="234" y="13"/>
                    <a:pt x="234" y="8"/>
                  </a:cubicBezTo>
                  <a:cubicBezTo>
                    <a:pt x="234" y="4"/>
                    <a:pt x="238" y="0"/>
                    <a:pt x="242" y="0"/>
                  </a:cubicBezTo>
                  <a:close/>
                  <a:moveTo>
                    <a:pt x="276" y="0"/>
                  </a:moveTo>
                  <a:lnTo>
                    <a:pt x="276" y="0"/>
                  </a:lnTo>
                  <a:cubicBezTo>
                    <a:pt x="280" y="0"/>
                    <a:pt x="284" y="4"/>
                    <a:pt x="284" y="8"/>
                  </a:cubicBezTo>
                  <a:cubicBezTo>
                    <a:pt x="284" y="13"/>
                    <a:pt x="280" y="16"/>
                    <a:pt x="276" y="16"/>
                  </a:cubicBezTo>
                  <a:cubicBezTo>
                    <a:pt x="271" y="16"/>
                    <a:pt x="267" y="13"/>
                    <a:pt x="267" y="8"/>
                  </a:cubicBezTo>
                  <a:cubicBezTo>
                    <a:pt x="267" y="4"/>
                    <a:pt x="271" y="0"/>
                    <a:pt x="276" y="0"/>
                  </a:cubicBezTo>
                  <a:close/>
                  <a:moveTo>
                    <a:pt x="309" y="0"/>
                  </a:moveTo>
                  <a:lnTo>
                    <a:pt x="309" y="0"/>
                  </a:lnTo>
                  <a:cubicBezTo>
                    <a:pt x="314" y="0"/>
                    <a:pt x="317" y="4"/>
                    <a:pt x="317" y="8"/>
                  </a:cubicBezTo>
                  <a:cubicBezTo>
                    <a:pt x="317" y="13"/>
                    <a:pt x="314" y="16"/>
                    <a:pt x="309" y="16"/>
                  </a:cubicBezTo>
                  <a:cubicBezTo>
                    <a:pt x="304" y="16"/>
                    <a:pt x="301" y="13"/>
                    <a:pt x="301" y="8"/>
                  </a:cubicBezTo>
                  <a:cubicBezTo>
                    <a:pt x="301" y="4"/>
                    <a:pt x="304" y="0"/>
                    <a:pt x="309" y="0"/>
                  </a:cubicBezTo>
                  <a:close/>
                  <a:moveTo>
                    <a:pt x="342" y="0"/>
                  </a:moveTo>
                  <a:lnTo>
                    <a:pt x="342" y="0"/>
                  </a:lnTo>
                  <a:cubicBezTo>
                    <a:pt x="347" y="0"/>
                    <a:pt x="351" y="4"/>
                    <a:pt x="351" y="8"/>
                  </a:cubicBezTo>
                  <a:cubicBezTo>
                    <a:pt x="351" y="13"/>
                    <a:pt x="347" y="16"/>
                    <a:pt x="342" y="16"/>
                  </a:cubicBezTo>
                  <a:cubicBezTo>
                    <a:pt x="338" y="16"/>
                    <a:pt x="334" y="13"/>
                    <a:pt x="334" y="8"/>
                  </a:cubicBezTo>
                  <a:cubicBezTo>
                    <a:pt x="334" y="4"/>
                    <a:pt x="338" y="0"/>
                    <a:pt x="342" y="0"/>
                  </a:cubicBezTo>
                  <a:close/>
                  <a:moveTo>
                    <a:pt x="376" y="0"/>
                  </a:moveTo>
                  <a:lnTo>
                    <a:pt x="376" y="0"/>
                  </a:lnTo>
                  <a:cubicBezTo>
                    <a:pt x="380" y="0"/>
                    <a:pt x="384" y="4"/>
                    <a:pt x="384" y="8"/>
                  </a:cubicBezTo>
                  <a:cubicBezTo>
                    <a:pt x="384" y="13"/>
                    <a:pt x="380" y="16"/>
                    <a:pt x="376" y="16"/>
                  </a:cubicBezTo>
                  <a:cubicBezTo>
                    <a:pt x="371" y="16"/>
                    <a:pt x="367" y="13"/>
                    <a:pt x="367" y="8"/>
                  </a:cubicBezTo>
                  <a:cubicBezTo>
                    <a:pt x="367" y="4"/>
                    <a:pt x="371" y="0"/>
                    <a:pt x="376" y="0"/>
                  </a:cubicBezTo>
                  <a:close/>
                  <a:moveTo>
                    <a:pt x="409" y="0"/>
                  </a:moveTo>
                  <a:lnTo>
                    <a:pt x="409" y="0"/>
                  </a:lnTo>
                  <a:cubicBezTo>
                    <a:pt x="414" y="0"/>
                    <a:pt x="417" y="4"/>
                    <a:pt x="417" y="8"/>
                  </a:cubicBezTo>
                  <a:cubicBezTo>
                    <a:pt x="417" y="13"/>
                    <a:pt x="414" y="16"/>
                    <a:pt x="409" y="16"/>
                  </a:cubicBezTo>
                  <a:cubicBezTo>
                    <a:pt x="404" y="16"/>
                    <a:pt x="401" y="13"/>
                    <a:pt x="401" y="8"/>
                  </a:cubicBezTo>
                  <a:cubicBezTo>
                    <a:pt x="401" y="4"/>
                    <a:pt x="404" y="0"/>
                    <a:pt x="409" y="0"/>
                  </a:cubicBezTo>
                  <a:close/>
                  <a:moveTo>
                    <a:pt x="442" y="0"/>
                  </a:moveTo>
                  <a:lnTo>
                    <a:pt x="442" y="0"/>
                  </a:lnTo>
                  <a:cubicBezTo>
                    <a:pt x="447" y="0"/>
                    <a:pt x="451" y="4"/>
                    <a:pt x="451" y="8"/>
                  </a:cubicBezTo>
                  <a:cubicBezTo>
                    <a:pt x="451" y="13"/>
                    <a:pt x="447" y="16"/>
                    <a:pt x="442" y="16"/>
                  </a:cubicBezTo>
                  <a:cubicBezTo>
                    <a:pt x="438" y="16"/>
                    <a:pt x="434" y="13"/>
                    <a:pt x="434" y="8"/>
                  </a:cubicBezTo>
                  <a:cubicBezTo>
                    <a:pt x="434" y="4"/>
                    <a:pt x="438" y="0"/>
                    <a:pt x="442" y="0"/>
                  </a:cubicBezTo>
                  <a:close/>
                </a:path>
              </a:pathLst>
            </a:custGeom>
            <a:solidFill>
              <a:srgbClr val="000000"/>
            </a:solidFill>
            <a:ln w="1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19305" name="Group 1507"/>
            <p:cNvGrpSpPr>
              <a:grpSpLocks/>
            </p:cNvGrpSpPr>
            <p:nvPr/>
          </p:nvGrpSpPr>
          <p:grpSpPr bwMode="auto">
            <a:xfrm>
              <a:off x="4204" y="2287"/>
              <a:ext cx="59" cy="51"/>
              <a:chOff x="4204" y="2287"/>
              <a:chExt cx="59" cy="51"/>
            </a:xfrm>
          </p:grpSpPr>
          <p:sp>
            <p:nvSpPr>
              <p:cNvPr id="19571" name="Oval 1505"/>
              <p:cNvSpPr>
                <a:spLocks noChangeArrowheads="1"/>
              </p:cNvSpPr>
              <p:nvPr/>
            </p:nvSpPr>
            <p:spPr bwMode="auto">
              <a:xfrm>
                <a:off x="4204" y="2287"/>
                <a:ext cx="59" cy="51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CC0000"/>
                  </a:buClr>
                  <a:buSzPct val="120000"/>
                  <a:buFont typeface="Wingdings" panose="05000000000000000000" pitchFamily="2" charset="2"/>
                  <a:buChar char="F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33CC33"/>
                  </a:buClr>
                  <a:buFont typeface="Wingdings" panose="05000000000000000000" pitchFamily="2" charset="2"/>
                  <a:buChar char="Ø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l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3pPr>
                <a:lvl4pPr marL="1600200" indent="-228600">
                  <a:spcBef>
                    <a:spcPct val="20000"/>
                  </a:spcBef>
                  <a:buSzPct val="90000"/>
                  <a:buFont typeface="Wingdings" panose="05000000000000000000" pitchFamily="2" charset="2"/>
                  <a:buChar char="p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spcBef>
                    <a:spcPct val="20000"/>
                  </a:spcBef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en-US" sz="1800">
                  <a:ea typeface="宋体" panose="02010600030101010101" pitchFamily="2" charset="-122"/>
                </a:endParaRPr>
              </a:p>
            </p:txBody>
          </p:sp>
          <p:sp>
            <p:nvSpPr>
              <p:cNvPr id="19572" name="Oval 1506"/>
              <p:cNvSpPr>
                <a:spLocks noChangeArrowheads="1"/>
              </p:cNvSpPr>
              <p:nvPr/>
            </p:nvSpPr>
            <p:spPr bwMode="auto">
              <a:xfrm>
                <a:off x="4204" y="2287"/>
                <a:ext cx="59" cy="51"/>
              </a:xfrm>
              <a:prstGeom prst="ellipse">
                <a:avLst/>
              </a:prstGeom>
              <a:noFill/>
              <a:ln w="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CC0000"/>
                  </a:buClr>
                  <a:buSzPct val="120000"/>
                  <a:buFont typeface="Wingdings" panose="05000000000000000000" pitchFamily="2" charset="2"/>
                  <a:buChar char="F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33CC33"/>
                  </a:buClr>
                  <a:buFont typeface="Wingdings" panose="05000000000000000000" pitchFamily="2" charset="2"/>
                  <a:buChar char="Ø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l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3pPr>
                <a:lvl4pPr marL="1600200" indent="-228600">
                  <a:spcBef>
                    <a:spcPct val="20000"/>
                  </a:spcBef>
                  <a:buSzPct val="90000"/>
                  <a:buFont typeface="Wingdings" panose="05000000000000000000" pitchFamily="2" charset="2"/>
                  <a:buChar char="p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spcBef>
                    <a:spcPct val="20000"/>
                  </a:spcBef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en-US" sz="1800"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19306" name="Rectangle 1508"/>
            <p:cNvSpPr>
              <a:spLocks noChangeArrowheads="1"/>
            </p:cNvSpPr>
            <p:nvPr/>
          </p:nvSpPr>
          <p:spPr bwMode="auto">
            <a:xfrm>
              <a:off x="4216" y="2285"/>
              <a:ext cx="34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CC0000"/>
                </a:buClr>
                <a:buSzPct val="120000"/>
                <a:buFont typeface="Wingdings" panose="05000000000000000000" pitchFamily="2" charset="2"/>
                <a:buChar char="F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3CC33"/>
                </a:buClr>
                <a:buFont typeface="Wingdings" panose="05000000000000000000" pitchFamily="2" charset="2"/>
                <a:buChar char="Ø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spcBef>
                  <a:spcPct val="20000"/>
                </a:spcBef>
                <a:buSzPct val="90000"/>
                <a:buFont typeface="Wingdings" panose="05000000000000000000" pitchFamily="2" charset="2"/>
                <a:buChar char="p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zh-CN" altLang="zh-CN" sz="70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T</a:t>
              </a:r>
              <a:endParaRPr lang="zh-CN" altLang="zh-CN" sz="1800">
                <a:ea typeface="宋体" panose="02010600030101010101" pitchFamily="2" charset="-122"/>
              </a:endParaRPr>
            </a:p>
          </p:txBody>
        </p:sp>
        <p:sp>
          <p:nvSpPr>
            <p:cNvPr id="19307" name="Rectangle 1509"/>
            <p:cNvSpPr>
              <a:spLocks noChangeArrowheads="1"/>
            </p:cNvSpPr>
            <p:nvPr/>
          </p:nvSpPr>
          <p:spPr bwMode="auto">
            <a:xfrm>
              <a:off x="4255" y="2285"/>
              <a:ext cx="14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CC0000"/>
                </a:buClr>
                <a:buSzPct val="120000"/>
                <a:buFont typeface="Wingdings" panose="05000000000000000000" pitchFamily="2" charset="2"/>
                <a:buChar char="F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3CC33"/>
                </a:buClr>
                <a:buFont typeface="Wingdings" panose="05000000000000000000" pitchFamily="2" charset="2"/>
                <a:buChar char="Ø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spcBef>
                  <a:spcPct val="20000"/>
                </a:spcBef>
                <a:buSzPct val="90000"/>
                <a:buFont typeface="Wingdings" panose="05000000000000000000" pitchFamily="2" charset="2"/>
                <a:buChar char="p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zh-CN" altLang="zh-CN" sz="70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 </a:t>
              </a:r>
              <a:endParaRPr lang="zh-CN" altLang="zh-CN" sz="1800">
                <a:ea typeface="宋体" panose="02010600030101010101" pitchFamily="2" charset="-122"/>
              </a:endParaRPr>
            </a:p>
          </p:txBody>
        </p:sp>
        <p:sp>
          <p:nvSpPr>
            <p:cNvPr id="19308" name="Freeform 1510"/>
            <p:cNvSpPr>
              <a:spLocks noEditPoints="1"/>
            </p:cNvSpPr>
            <p:nvPr/>
          </p:nvSpPr>
          <p:spPr bwMode="auto">
            <a:xfrm>
              <a:off x="4232" y="2343"/>
              <a:ext cx="3" cy="167"/>
            </a:xfrm>
            <a:custGeom>
              <a:avLst/>
              <a:gdLst>
                <a:gd name="T0" fmla="*/ 0 w 17"/>
                <a:gd name="T1" fmla="*/ 31 h 884"/>
                <a:gd name="T2" fmla="*/ 0 w 17"/>
                <a:gd name="T3" fmla="*/ 32 h 884"/>
                <a:gd name="T4" fmla="*/ 0 w 17"/>
                <a:gd name="T5" fmla="*/ 30 h 884"/>
                <a:gd name="T6" fmla="*/ 1 w 17"/>
                <a:gd name="T7" fmla="*/ 30 h 884"/>
                <a:gd name="T8" fmla="*/ 0 w 17"/>
                <a:gd name="T9" fmla="*/ 29 h 884"/>
                <a:gd name="T10" fmla="*/ 1 w 17"/>
                <a:gd name="T11" fmla="*/ 29 h 884"/>
                <a:gd name="T12" fmla="*/ 0 w 17"/>
                <a:gd name="T13" fmla="*/ 29 h 884"/>
                <a:gd name="T14" fmla="*/ 0 w 17"/>
                <a:gd name="T15" fmla="*/ 27 h 884"/>
                <a:gd name="T16" fmla="*/ 0 w 17"/>
                <a:gd name="T17" fmla="*/ 28 h 884"/>
                <a:gd name="T18" fmla="*/ 0 w 17"/>
                <a:gd name="T19" fmla="*/ 26 h 884"/>
                <a:gd name="T20" fmla="*/ 1 w 17"/>
                <a:gd name="T21" fmla="*/ 26 h 884"/>
                <a:gd name="T22" fmla="*/ 0 w 17"/>
                <a:gd name="T23" fmla="*/ 25 h 884"/>
                <a:gd name="T24" fmla="*/ 1 w 17"/>
                <a:gd name="T25" fmla="*/ 25 h 884"/>
                <a:gd name="T26" fmla="*/ 0 w 17"/>
                <a:gd name="T27" fmla="*/ 25 h 884"/>
                <a:gd name="T28" fmla="*/ 0 w 17"/>
                <a:gd name="T29" fmla="*/ 24 h 884"/>
                <a:gd name="T30" fmla="*/ 0 w 17"/>
                <a:gd name="T31" fmla="*/ 24 h 884"/>
                <a:gd name="T32" fmla="*/ 0 w 17"/>
                <a:gd name="T33" fmla="*/ 23 h 884"/>
                <a:gd name="T34" fmla="*/ 1 w 17"/>
                <a:gd name="T35" fmla="*/ 23 h 884"/>
                <a:gd name="T36" fmla="*/ 0 w 17"/>
                <a:gd name="T37" fmla="*/ 22 h 884"/>
                <a:gd name="T38" fmla="*/ 1 w 17"/>
                <a:gd name="T39" fmla="*/ 22 h 884"/>
                <a:gd name="T40" fmla="*/ 0 w 17"/>
                <a:gd name="T41" fmla="*/ 22 h 884"/>
                <a:gd name="T42" fmla="*/ 0 w 17"/>
                <a:gd name="T43" fmla="*/ 20 h 884"/>
                <a:gd name="T44" fmla="*/ 0 w 17"/>
                <a:gd name="T45" fmla="*/ 21 h 884"/>
                <a:gd name="T46" fmla="*/ 0 w 17"/>
                <a:gd name="T47" fmla="*/ 19 h 884"/>
                <a:gd name="T48" fmla="*/ 1 w 17"/>
                <a:gd name="T49" fmla="*/ 19 h 884"/>
                <a:gd name="T50" fmla="*/ 0 w 17"/>
                <a:gd name="T51" fmla="*/ 18 h 884"/>
                <a:gd name="T52" fmla="*/ 1 w 17"/>
                <a:gd name="T53" fmla="*/ 18 h 884"/>
                <a:gd name="T54" fmla="*/ 0 w 17"/>
                <a:gd name="T55" fmla="*/ 18 h 884"/>
                <a:gd name="T56" fmla="*/ 0 w 17"/>
                <a:gd name="T57" fmla="*/ 17 h 884"/>
                <a:gd name="T58" fmla="*/ 0 w 17"/>
                <a:gd name="T59" fmla="*/ 17 h 884"/>
                <a:gd name="T60" fmla="*/ 0 w 17"/>
                <a:gd name="T61" fmla="*/ 16 h 884"/>
                <a:gd name="T62" fmla="*/ 1 w 17"/>
                <a:gd name="T63" fmla="*/ 16 h 884"/>
                <a:gd name="T64" fmla="*/ 0 w 17"/>
                <a:gd name="T65" fmla="*/ 15 h 884"/>
                <a:gd name="T66" fmla="*/ 1 w 17"/>
                <a:gd name="T67" fmla="*/ 15 h 884"/>
                <a:gd name="T68" fmla="*/ 0 w 17"/>
                <a:gd name="T69" fmla="*/ 15 h 884"/>
                <a:gd name="T70" fmla="*/ 0 w 17"/>
                <a:gd name="T71" fmla="*/ 13 h 884"/>
                <a:gd name="T72" fmla="*/ 0 w 17"/>
                <a:gd name="T73" fmla="*/ 14 h 884"/>
                <a:gd name="T74" fmla="*/ 0 w 17"/>
                <a:gd name="T75" fmla="*/ 12 h 884"/>
                <a:gd name="T76" fmla="*/ 1 w 17"/>
                <a:gd name="T77" fmla="*/ 12 h 884"/>
                <a:gd name="T78" fmla="*/ 0 w 17"/>
                <a:gd name="T79" fmla="*/ 11 h 884"/>
                <a:gd name="T80" fmla="*/ 1 w 17"/>
                <a:gd name="T81" fmla="*/ 11 h 884"/>
                <a:gd name="T82" fmla="*/ 0 w 17"/>
                <a:gd name="T83" fmla="*/ 11 h 884"/>
                <a:gd name="T84" fmla="*/ 0 w 17"/>
                <a:gd name="T85" fmla="*/ 9 h 884"/>
                <a:gd name="T86" fmla="*/ 0 w 17"/>
                <a:gd name="T87" fmla="*/ 10 h 884"/>
                <a:gd name="T88" fmla="*/ 0 w 17"/>
                <a:gd name="T89" fmla="*/ 9 h 884"/>
                <a:gd name="T90" fmla="*/ 1 w 17"/>
                <a:gd name="T91" fmla="*/ 9 h 884"/>
                <a:gd name="T92" fmla="*/ 0 w 17"/>
                <a:gd name="T93" fmla="*/ 7 h 884"/>
                <a:gd name="T94" fmla="*/ 1 w 17"/>
                <a:gd name="T95" fmla="*/ 7 h 884"/>
                <a:gd name="T96" fmla="*/ 0 w 17"/>
                <a:gd name="T97" fmla="*/ 7 h 884"/>
                <a:gd name="T98" fmla="*/ 0 w 17"/>
                <a:gd name="T99" fmla="*/ 6 h 884"/>
                <a:gd name="T100" fmla="*/ 0 w 17"/>
                <a:gd name="T101" fmla="*/ 7 h 884"/>
                <a:gd name="T102" fmla="*/ 0 w 17"/>
                <a:gd name="T103" fmla="*/ 5 h 884"/>
                <a:gd name="T104" fmla="*/ 1 w 17"/>
                <a:gd name="T105" fmla="*/ 5 h 884"/>
                <a:gd name="T106" fmla="*/ 0 w 17"/>
                <a:gd name="T107" fmla="*/ 4 h 884"/>
                <a:gd name="T108" fmla="*/ 1 w 17"/>
                <a:gd name="T109" fmla="*/ 4 h 884"/>
                <a:gd name="T110" fmla="*/ 0 w 17"/>
                <a:gd name="T111" fmla="*/ 4 h 884"/>
                <a:gd name="T112" fmla="*/ 0 w 17"/>
                <a:gd name="T113" fmla="*/ 2 h 884"/>
                <a:gd name="T114" fmla="*/ 0 w 17"/>
                <a:gd name="T115" fmla="*/ 3 h 884"/>
                <a:gd name="T116" fmla="*/ 0 w 17"/>
                <a:gd name="T117" fmla="*/ 2 h 884"/>
                <a:gd name="T118" fmla="*/ 1 w 17"/>
                <a:gd name="T119" fmla="*/ 2 h 884"/>
                <a:gd name="T120" fmla="*/ 0 w 17"/>
                <a:gd name="T121" fmla="*/ 0 h 884"/>
                <a:gd name="T122" fmla="*/ 1 w 17"/>
                <a:gd name="T123" fmla="*/ 0 h 884"/>
                <a:gd name="T124" fmla="*/ 0 w 17"/>
                <a:gd name="T125" fmla="*/ 0 h 88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7" h="884">
                  <a:moveTo>
                    <a:pt x="0" y="875"/>
                  </a:moveTo>
                  <a:lnTo>
                    <a:pt x="0" y="875"/>
                  </a:lnTo>
                  <a:cubicBezTo>
                    <a:pt x="0" y="871"/>
                    <a:pt x="4" y="867"/>
                    <a:pt x="8" y="867"/>
                  </a:cubicBezTo>
                  <a:cubicBezTo>
                    <a:pt x="13" y="867"/>
                    <a:pt x="17" y="871"/>
                    <a:pt x="17" y="875"/>
                  </a:cubicBezTo>
                  <a:cubicBezTo>
                    <a:pt x="17" y="880"/>
                    <a:pt x="13" y="884"/>
                    <a:pt x="8" y="884"/>
                  </a:cubicBezTo>
                  <a:cubicBezTo>
                    <a:pt x="4" y="884"/>
                    <a:pt x="0" y="880"/>
                    <a:pt x="0" y="875"/>
                  </a:cubicBezTo>
                  <a:close/>
                  <a:moveTo>
                    <a:pt x="0" y="842"/>
                  </a:moveTo>
                  <a:lnTo>
                    <a:pt x="0" y="842"/>
                  </a:lnTo>
                  <a:cubicBezTo>
                    <a:pt x="0" y="837"/>
                    <a:pt x="4" y="834"/>
                    <a:pt x="8" y="834"/>
                  </a:cubicBezTo>
                  <a:cubicBezTo>
                    <a:pt x="13" y="834"/>
                    <a:pt x="17" y="837"/>
                    <a:pt x="17" y="842"/>
                  </a:cubicBezTo>
                  <a:cubicBezTo>
                    <a:pt x="17" y="847"/>
                    <a:pt x="13" y="850"/>
                    <a:pt x="8" y="850"/>
                  </a:cubicBezTo>
                  <a:cubicBezTo>
                    <a:pt x="4" y="850"/>
                    <a:pt x="0" y="847"/>
                    <a:pt x="0" y="842"/>
                  </a:cubicBezTo>
                  <a:close/>
                  <a:moveTo>
                    <a:pt x="0" y="809"/>
                  </a:moveTo>
                  <a:lnTo>
                    <a:pt x="0" y="809"/>
                  </a:lnTo>
                  <a:cubicBezTo>
                    <a:pt x="0" y="804"/>
                    <a:pt x="4" y="800"/>
                    <a:pt x="8" y="800"/>
                  </a:cubicBezTo>
                  <a:cubicBezTo>
                    <a:pt x="13" y="800"/>
                    <a:pt x="17" y="804"/>
                    <a:pt x="17" y="809"/>
                  </a:cubicBezTo>
                  <a:cubicBezTo>
                    <a:pt x="17" y="813"/>
                    <a:pt x="13" y="817"/>
                    <a:pt x="8" y="817"/>
                  </a:cubicBezTo>
                  <a:cubicBezTo>
                    <a:pt x="4" y="817"/>
                    <a:pt x="0" y="813"/>
                    <a:pt x="0" y="809"/>
                  </a:cubicBezTo>
                  <a:close/>
                  <a:moveTo>
                    <a:pt x="0" y="775"/>
                  </a:moveTo>
                  <a:lnTo>
                    <a:pt x="0" y="775"/>
                  </a:lnTo>
                  <a:cubicBezTo>
                    <a:pt x="0" y="771"/>
                    <a:pt x="4" y="767"/>
                    <a:pt x="8" y="767"/>
                  </a:cubicBezTo>
                  <a:cubicBezTo>
                    <a:pt x="13" y="767"/>
                    <a:pt x="17" y="771"/>
                    <a:pt x="17" y="775"/>
                  </a:cubicBezTo>
                  <a:cubicBezTo>
                    <a:pt x="17" y="780"/>
                    <a:pt x="13" y="784"/>
                    <a:pt x="8" y="784"/>
                  </a:cubicBezTo>
                  <a:cubicBezTo>
                    <a:pt x="4" y="784"/>
                    <a:pt x="0" y="780"/>
                    <a:pt x="0" y="775"/>
                  </a:cubicBezTo>
                  <a:close/>
                  <a:moveTo>
                    <a:pt x="0" y="742"/>
                  </a:moveTo>
                  <a:lnTo>
                    <a:pt x="0" y="742"/>
                  </a:lnTo>
                  <a:cubicBezTo>
                    <a:pt x="0" y="737"/>
                    <a:pt x="4" y="734"/>
                    <a:pt x="8" y="734"/>
                  </a:cubicBezTo>
                  <a:cubicBezTo>
                    <a:pt x="13" y="734"/>
                    <a:pt x="17" y="737"/>
                    <a:pt x="17" y="742"/>
                  </a:cubicBezTo>
                  <a:cubicBezTo>
                    <a:pt x="17" y="747"/>
                    <a:pt x="13" y="750"/>
                    <a:pt x="8" y="750"/>
                  </a:cubicBezTo>
                  <a:cubicBezTo>
                    <a:pt x="4" y="750"/>
                    <a:pt x="0" y="747"/>
                    <a:pt x="0" y="742"/>
                  </a:cubicBezTo>
                  <a:close/>
                  <a:moveTo>
                    <a:pt x="0" y="709"/>
                  </a:moveTo>
                  <a:lnTo>
                    <a:pt x="0" y="709"/>
                  </a:lnTo>
                  <a:cubicBezTo>
                    <a:pt x="0" y="704"/>
                    <a:pt x="4" y="700"/>
                    <a:pt x="8" y="700"/>
                  </a:cubicBezTo>
                  <a:cubicBezTo>
                    <a:pt x="13" y="700"/>
                    <a:pt x="17" y="704"/>
                    <a:pt x="17" y="709"/>
                  </a:cubicBezTo>
                  <a:cubicBezTo>
                    <a:pt x="17" y="713"/>
                    <a:pt x="13" y="717"/>
                    <a:pt x="8" y="717"/>
                  </a:cubicBezTo>
                  <a:cubicBezTo>
                    <a:pt x="4" y="717"/>
                    <a:pt x="0" y="713"/>
                    <a:pt x="0" y="709"/>
                  </a:cubicBezTo>
                  <a:close/>
                  <a:moveTo>
                    <a:pt x="0" y="675"/>
                  </a:moveTo>
                  <a:lnTo>
                    <a:pt x="0" y="675"/>
                  </a:lnTo>
                  <a:cubicBezTo>
                    <a:pt x="0" y="671"/>
                    <a:pt x="4" y="667"/>
                    <a:pt x="8" y="667"/>
                  </a:cubicBezTo>
                  <a:cubicBezTo>
                    <a:pt x="13" y="667"/>
                    <a:pt x="17" y="671"/>
                    <a:pt x="17" y="675"/>
                  </a:cubicBezTo>
                  <a:cubicBezTo>
                    <a:pt x="17" y="680"/>
                    <a:pt x="13" y="684"/>
                    <a:pt x="8" y="684"/>
                  </a:cubicBezTo>
                  <a:cubicBezTo>
                    <a:pt x="4" y="684"/>
                    <a:pt x="0" y="680"/>
                    <a:pt x="0" y="675"/>
                  </a:cubicBezTo>
                  <a:close/>
                  <a:moveTo>
                    <a:pt x="0" y="642"/>
                  </a:moveTo>
                  <a:lnTo>
                    <a:pt x="0" y="642"/>
                  </a:lnTo>
                  <a:cubicBezTo>
                    <a:pt x="0" y="637"/>
                    <a:pt x="4" y="634"/>
                    <a:pt x="8" y="634"/>
                  </a:cubicBezTo>
                  <a:cubicBezTo>
                    <a:pt x="13" y="634"/>
                    <a:pt x="17" y="637"/>
                    <a:pt x="17" y="642"/>
                  </a:cubicBezTo>
                  <a:cubicBezTo>
                    <a:pt x="17" y="647"/>
                    <a:pt x="13" y="650"/>
                    <a:pt x="8" y="650"/>
                  </a:cubicBezTo>
                  <a:cubicBezTo>
                    <a:pt x="4" y="650"/>
                    <a:pt x="0" y="647"/>
                    <a:pt x="0" y="642"/>
                  </a:cubicBezTo>
                  <a:close/>
                  <a:moveTo>
                    <a:pt x="0" y="609"/>
                  </a:moveTo>
                  <a:lnTo>
                    <a:pt x="0" y="609"/>
                  </a:lnTo>
                  <a:cubicBezTo>
                    <a:pt x="0" y="604"/>
                    <a:pt x="4" y="600"/>
                    <a:pt x="8" y="600"/>
                  </a:cubicBezTo>
                  <a:cubicBezTo>
                    <a:pt x="13" y="600"/>
                    <a:pt x="17" y="604"/>
                    <a:pt x="17" y="609"/>
                  </a:cubicBezTo>
                  <a:cubicBezTo>
                    <a:pt x="17" y="613"/>
                    <a:pt x="13" y="617"/>
                    <a:pt x="8" y="617"/>
                  </a:cubicBezTo>
                  <a:cubicBezTo>
                    <a:pt x="4" y="617"/>
                    <a:pt x="0" y="613"/>
                    <a:pt x="0" y="609"/>
                  </a:cubicBezTo>
                  <a:close/>
                  <a:moveTo>
                    <a:pt x="0" y="575"/>
                  </a:moveTo>
                  <a:lnTo>
                    <a:pt x="0" y="575"/>
                  </a:lnTo>
                  <a:cubicBezTo>
                    <a:pt x="0" y="571"/>
                    <a:pt x="4" y="567"/>
                    <a:pt x="8" y="567"/>
                  </a:cubicBezTo>
                  <a:cubicBezTo>
                    <a:pt x="13" y="567"/>
                    <a:pt x="17" y="571"/>
                    <a:pt x="17" y="575"/>
                  </a:cubicBezTo>
                  <a:cubicBezTo>
                    <a:pt x="17" y="580"/>
                    <a:pt x="13" y="584"/>
                    <a:pt x="8" y="584"/>
                  </a:cubicBezTo>
                  <a:cubicBezTo>
                    <a:pt x="4" y="584"/>
                    <a:pt x="0" y="580"/>
                    <a:pt x="0" y="575"/>
                  </a:cubicBezTo>
                  <a:close/>
                  <a:moveTo>
                    <a:pt x="0" y="542"/>
                  </a:moveTo>
                  <a:lnTo>
                    <a:pt x="0" y="542"/>
                  </a:lnTo>
                  <a:cubicBezTo>
                    <a:pt x="0" y="537"/>
                    <a:pt x="4" y="534"/>
                    <a:pt x="8" y="534"/>
                  </a:cubicBezTo>
                  <a:cubicBezTo>
                    <a:pt x="13" y="534"/>
                    <a:pt x="17" y="537"/>
                    <a:pt x="17" y="542"/>
                  </a:cubicBezTo>
                  <a:cubicBezTo>
                    <a:pt x="17" y="547"/>
                    <a:pt x="13" y="550"/>
                    <a:pt x="8" y="550"/>
                  </a:cubicBezTo>
                  <a:cubicBezTo>
                    <a:pt x="4" y="550"/>
                    <a:pt x="0" y="547"/>
                    <a:pt x="0" y="542"/>
                  </a:cubicBezTo>
                  <a:close/>
                  <a:moveTo>
                    <a:pt x="0" y="509"/>
                  </a:moveTo>
                  <a:lnTo>
                    <a:pt x="0" y="509"/>
                  </a:lnTo>
                  <a:cubicBezTo>
                    <a:pt x="0" y="504"/>
                    <a:pt x="4" y="500"/>
                    <a:pt x="8" y="500"/>
                  </a:cubicBezTo>
                  <a:cubicBezTo>
                    <a:pt x="13" y="500"/>
                    <a:pt x="17" y="504"/>
                    <a:pt x="17" y="509"/>
                  </a:cubicBezTo>
                  <a:cubicBezTo>
                    <a:pt x="17" y="513"/>
                    <a:pt x="13" y="517"/>
                    <a:pt x="8" y="517"/>
                  </a:cubicBezTo>
                  <a:cubicBezTo>
                    <a:pt x="4" y="517"/>
                    <a:pt x="0" y="513"/>
                    <a:pt x="0" y="509"/>
                  </a:cubicBezTo>
                  <a:close/>
                  <a:moveTo>
                    <a:pt x="0" y="475"/>
                  </a:moveTo>
                  <a:lnTo>
                    <a:pt x="0" y="475"/>
                  </a:lnTo>
                  <a:cubicBezTo>
                    <a:pt x="0" y="471"/>
                    <a:pt x="4" y="467"/>
                    <a:pt x="8" y="467"/>
                  </a:cubicBezTo>
                  <a:cubicBezTo>
                    <a:pt x="13" y="467"/>
                    <a:pt x="17" y="471"/>
                    <a:pt x="17" y="475"/>
                  </a:cubicBezTo>
                  <a:cubicBezTo>
                    <a:pt x="17" y="480"/>
                    <a:pt x="13" y="484"/>
                    <a:pt x="8" y="484"/>
                  </a:cubicBezTo>
                  <a:cubicBezTo>
                    <a:pt x="4" y="484"/>
                    <a:pt x="0" y="480"/>
                    <a:pt x="0" y="475"/>
                  </a:cubicBezTo>
                  <a:close/>
                  <a:moveTo>
                    <a:pt x="0" y="442"/>
                  </a:moveTo>
                  <a:lnTo>
                    <a:pt x="0" y="442"/>
                  </a:lnTo>
                  <a:cubicBezTo>
                    <a:pt x="0" y="437"/>
                    <a:pt x="4" y="434"/>
                    <a:pt x="8" y="434"/>
                  </a:cubicBezTo>
                  <a:cubicBezTo>
                    <a:pt x="13" y="434"/>
                    <a:pt x="17" y="437"/>
                    <a:pt x="17" y="442"/>
                  </a:cubicBezTo>
                  <a:cubicBezTo>
                    <a:pt x="17" y="447"/>
                    <a:pt x="13" y="450"/>
                    <a:pt x="8" y="450"/>
                  </a:cubicBezTo>
                  <a:cubicBezTo>
                    <a:pt x="4" y="450"/>
                    <a:pt x="0" y="447"/>
                    <a:pt x="0" y="442"/>
                  </a:cubicBezTo>
                  <a:close/>
                  <a:moveTo>
                    <a:pt x="0" y="409"/>
                  </a:moveTo>
                  <a:lnTo>
                    <a:pt x="0" y="409"/>
                  </a:lnTo>
                  <a:cubicBezTo>
                    <a:pt x="0" y="404"/>
                    <a:pt x="4" y="400"/>
                    <a:pt x="8" y="400"/>
                  </a:cubicBezTo>
                  <a:cubicBezTo>
                    <a:pt x="13" y="400"/>
                    <a:pt x="17" y="404"/>
                    <a:pt x="17" y="409"/>
                  </a:cubicBezTo>
                  <a:cubicBezTo>
                    <a:pt x="17" y="413"/>
                    <a:pt x="13" y="417"/>
                    <a:pt x="8" y="417"/>
                  </a:cubicBezTo>
                  <a:cubicBezTo>
                    <a:pt x="4" y="417"/>
                    <a:pt x="0" y="413"/>
                    <a:pt x="0" y="409"/>
                  </a:cubicBezTo>
                  <a:close/>
                  <a:moveTo>
                    <a:pt x="0" y="375"/>
                  </a:moveTo>
                  <a:lnTo>
                    <a:pt x="0" y="375"/>
                  </a:lnTo>
                  <a:cubicBezTo>
                    <a:pt x="0" y="371"/>
                    <a:pt x="4" y="367"/>
                    <a:pt x="8" y="367"/>
                  </a:cubicBezTo>
                  <a:cubicBezTo>
                    <a:pt x="13" y="367"/>
                    <a:pt x="17" y="371"/>
                    <a:pt x="17" y="375"/>
                  </a:cubicBezTo>
                  <a:cubicBezTo>
                    <a:pt x="17" y="380"/>
                    <a:pt x="13" y="384"/>
                    <a:pt x="8" y="384"/>
                  </a:cubicBezTo>
                  <a:cubicBezTo>
                    <a:pt x="4" y="384"/>
                    <a:pt x="0" y="380"/>
                    <a:pt x="0" y="375"/>
                  </a:cubicBezTo>
                  <a:close/>
                  <a:moveTo>
                    <a:pt x="0" y="342"/>
                  </a:moveTo>
                  <a:lnTo>
                    <a:pt x="0" y="342"/>
                  </a:lnTo>
                  <a:cubicBezTo>
                    <a:pt x="0" y="337"/>
                    <a:pt x="4" y="334"/>
                    <a:pt x="8" y="334"/>
                  </a:cubicBezTo>
                  <a:cubicBezTo>
                    <a:pt x="13" y="334"/>
                    <a:pt x="17" y="337"/>
                    <a:pt x="17" y="342"/>
                  </a:cubicBezTo>
                  <a:cubicBezTo>
                    <a:pt x="17" y="346"/>
                    <a:pt x="13" y="350"/>
                    <a:pt x="8" y="350"/>
                  </a:cubicBezTo>
                  <a:cubicBezTo>
                    <a:pt x="4" y="350"/>
                    <a:pt x="0" y="346"/>
                    <a:pt x="0" y="342"/>
                  </a:cubicBezTo>
                  <a:close/>
                  <a:moveTo>
                    <a:pt x="0" y="309"/>
                  </a:moveTo>
                  <a:lnTo>
                    <a:pt x="0" y="308"/>
                  </a:lnTo>
                  <a:cubicBezTo>
                    <a:pt x="0" y="304"/>
                    <a:pt x="4" y="300"/>
                    <a:pt x="8" y="300"/>
                  </a:cubicBezTo>
                  <a:cubicBezTo>
                    <a:pt x="13" y="300"/>
                    <a:pt x="17" y="304"/>
                    <a:pt x="17" y="308"/>
                  </a:cubicBezTo>
                  <a:lnTo>
                    <a:pt x="17" y="309"/>
                  </a:lnTo>
                  <a:cubicBezTo>
                    <a:pt x="17" y="313"/>
                    <a:pt x="13" y="317"/>
                    <a:pt x="8" y="317"/>
                  </a:cubicBezTo>
                  <a:cubicBezTo>
                    <a:pt x="4" y="317"/>
                    <a:pt x="0" y="313"/>
                    <a:pt x="0" y="309"/>
                  </a:cubicBezTo>
                  <a:close/>
                  <a:moveTo>
                    <a:pt x="0" y="275"/>
                  </a:moveTo>
                  <a:lnTo>
                    <a:pt x="0" y="275"/>
                  </a:lnTo>
                  <a:cubicBezTo>
                    <a:pt x="0" y="271"/>
                    <a:pt x="4" y="267"/>
                    <a:pt x="8" y="267"/>
                  </a:cubicBezTo>
                  <a:cubicBezTo>
                    <a:pt x="13" y="267"/>
                    <a:pt x="17" y="271"/>
                    <a:pt x="17" y="275"/>
                  </a:cubicBezTo>
                  <a:cubicBezTo>
                    <a:pt x="17" y="280"/>
                    <a:pt x="13" y="283"/>
                    <a:pt x="8" y="283"/>
                  </a:cubicBezTo>
                  <a:cubicBezTo>
                    <a:pt x="4" y="283"/>
                    <a:pt x="0" y="280"/>
                    <a:pt x="0" y="275"/>
                  </a:cubicBezTo>
                  <a:close/>
                  <a:moveTo>
                    <a:pt x="0" y="242"/>
                  </a:moveTo>
                  <a:lnTo>
                    <a:pt x="0" y="242"/>
                  </a:lnTo>
                  <a:cubicBezTo>
                    <a:pt x="0" y="237"/>
                    <a:pt x="4" y="233"/>
                    <a:pt x="8" y="233"/>
                  </a:cubicBezTo>
                  <a:cubicBezTo>
                    <a:pt x="13" y="233"/>
                    <a:pt x="17" y="237"/>
                    <a:pt x="17" y="242"/>
                  </a:cubicBezTo>
                  <a:cubicBezTo>
                    <a:pt x="17" y="246"/>
                    <a:pt x="13" y="250"/>
                    <a:pt x="8" y="250"/>
                  </a:cubicBezTo>
                  <a:cubicBezTo>
                    <a:pt x="4" y="250"/>
                    <a:pt x="0" y="246"/>
                    <a:pt x="0" y="242"/>
                  </a:cubicBezTo>
                  <a:close/>
                  <a:moveTo>
                    <a:pt x="0" y="208"/>
                  </a:moveTo>
                  <a:lnTo>
                    <a:pt x="0" y="208"/>
                  </a:lnTo>
                  <a:cubicBezTo>
                    <a:pt x="0" y="204"/>
                    <a:pt x="4" y="200"/>
                    <a:pt x="8" y="200"/>
                  </a:cubicBezTo>
                  <a:cubicBezTo>
                    <a:pt x="13" y="200"/>
                    <a:pt x="17" y="204"/>
                    <a:pt x="17" y="208"/>
                  </a:cubicBezTo>
                  <a:cubicBezTo>
                    <a:pt x="17" y="213"/>
                    <a:pt x="13" y="217"/>
                    <a:pt x="8" y="217"/>
                  </a:cubicBezTo>
                  <a:cubicBezTo>
                    <a:pt x="4" y="217"/>
                    <a:pt x="0" y="213"/>
                    <a:pt x="0" y="208"/>
                  </a:cubicBezTo>
                  <a:close/>
                  <a:moveTo>
                    <a:pt x="0" y="175"/>
                  </a:moveTo>
                  <a:lnTo>
                    <a:pt x="0" y="175"/>
                  </a:lnTo>
                  <a:cubicBezTo>
                    <a:pt x="0" y="170"/>
                    <a:pt x="4" y="167"/>
                    <a:pt x="8" y="167"/>
                  </a:cubicBezTo>
                  <a:cubicBezTo>
                    <a:pt x="13" y="167"/>
                    <a:pt x="17" y="170"/>
                    <a:pt x="17" y="175"/>
                  </a:cubicBezTo>
                  <a:cubicBezTo>
                    <a:pt x="17" y="180"/>
                    <a:pt x="13" y="183"/>
                    <a:pt x="8" y="183"/>
                  </a:cubicBezTo>
                  <a:cubicBezTo>
                    <a:pt x="4" y="183"/>
                    <a:pt x="0" y="180"/>
                    <a:pt x="0" y="175"/>
                  </a:cubicBezTo>
                  <a:close/>
                  <a:moveTo>
                    <a:pt x="0" y="142"/>
                  </a:moveTo>
                  <a:lnTo>
                    <a:pt x="0" y="142"/>
                  </a:lnTo>
                  <a:cubicBezTo>
                    <a:pt x="0" y="137"/>
                    <a:pt x="4" y="133"/>
                    <a:pt x="8" y="133"/>
                  </a:cubicBezTo>
                  <a:cubicBezTo>
                    <a:pt x="13" y="133"/>
                    <a:pt x="17" y="137"/>
                    <a:pt x="17" y="142"/>
                  </a:cubicBezTo>
                  <a:cubicBezTo>
                    <a:pt x="17" y="146"/>
                    <a:pt x="13" y="150"/>
                    <a:pt x="8" y="150"/>
                  </a:cubicBezTo>
                  <a:cubicBezTo>
                    <a:pt x="4" y="150"/>
                    <a:pt x="0" y="146"/>
                    <a:pt x="0" y="142"/>
                  </a:cubicBezTo>
                  <a:close/>
                  <a:moveTo>
                    <a:pt x="0" y="108"/>
                  </a:moveTo>
                  <a:lnTo>
                    <a:pt x="0" y="108"/>
                  </a:lnTo>
                  <a:cubicBezTo>
                    <a:pt x="0" y="104"/>
                    <a:pt x="4" y="100"/>
                    <a:pt x="8" y="100"/>
                  </a:cubicBezTo>
                  <a:cubicBezTo>
                    <a:pt x="13" y="100"/>
                    <a:pt x="17" y="104"/>
                    <a:pt x="17" y="108"/>
                  </a:cubicBezTo>
                  <a:cubicBezTo>
                    <a:pt x="17" y="113"/>
                    <a:pt x="13" y="117"/>
                    <a:pt x="8" y="117"/>
                  </a:cubicBezTo>
                  <a:cubicBezTo>
                    <a:pt x="4" y="117"/>
                    <a:pt x="0" y="113"/>
                    <a:pt x="0" y="108"/>
                  </a:cubicBezTo>
                  <a:close/>
                  <a:moveTo>
                    <a:pt x="0" y="75"/>
                  </a:moveTo>
                  <a:lnTo>
                    <a:pt x="0" y="75"/>
                  </a:lnTo>
                  <a:cubicBezTo>
                    <a:pt x="0" y="70"/>
                    <a:pt x="4" y="67"/>
                    <a:pt x="8" y="67"/>
                  </a:cubicBezTo>
                  <a:cubicBezTo>
                    <a:pt x="13" y="67"/>
                    <a:pt x="17" y="70"/>
                    <a:pt x="17" y="75"/>
                  </a:cubicBezTo>
                  <a:cubicBezTo>
                    <a:pt x="17" y="80"/>
                    <a:pt x="13" y="83"/>
                    <a:pt x="8" y="83"/>
                  </a:cubicBezTo>
                  <a:cubicBezTo>
                    <a:pt x="4" y="83"/>
                    <a:pt x="0" y="80"/>
                    <a:pt x="0" y="75"/>
                  </a:cubicBezTo>
                  <a:close/>
                  <a:moveTo>
                    <a:pt x="0" y="42"/>
                  </a:moveTo>
                  <a:lnTo>
                    <a:pt x="0" y="42"/>
                  </a:lnTo>
                  <a:cubicBezTo>
                    <a:pt x="0" y="37"/>
                    <a:pt x="4" y="33"/>
                    <a:pt x="8" y="33"/>
                  </a:cubicBezTo>
                  <a:cubicBezTo>
                    <a:pt x="13" y="33"/>
                    <a:pt x="17" y="37"/>
                    <a:pt x="17" y="42"/>
                  </a:cubicBezTo>
                  <a:cubicBezTo>
                    <a:pt x="17" y="46"/>
                    <a:pt x="13" y="50"/>
                    <a:pt x="8" y="50"/>
                  </a:cubicBezTo>
                  <a:cubicBezTo>
                    <a:pt x="4" y="50"/>
                    <a:pt x="0" y="46"/>
                    <a:pt x="0" y="42"/>
                  </a:cubicBezTo>
                  <a:close/>
                  <a:moveTo>
                    <a:pt x="0" y="8"/>
                  </a:moveTo>
                  <a:lnTo>
                    <a:pt x="0" y="8"/>
                  </a:lnTo>
                  <a:cubicBezTo>
                    <a:pt x="0" y="4"/>
                    <a:pt x="4" y="0"/>
                    <a:pt x="8" y="0"/>
                  </a:cubicBezTo>
                  <a:cubicBezTo>
                    <a:pt x="13" y="0"/>
                    <a:pt x="17" y="4"/>
                    <a:pt x="17" y="8"/>
                  </a:cubicBezTo>
                  <a:cubicBezTo>
                    <a:pt x="17" y="13"/>
                    <a:pt x="13" y="17"/>
                    <a:pt x="8" y="17"/>
                  </a:cubicBezTo>
                  <a:cubicBezTo>
                    <a:pt x="4" y="17"/>
                    <a:pt x="0" y="13"/>
                    <a:pt x="0" y="8"/>
                  </a:cubicBezTo>
                  <a:close/>
                </a:path>
              </a:pathLst>
            </a:custGeom>
            <a:solidFill>
              <a:srgbClr val="000000"/>
            </a:solidFill>
            <a:ln w="1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309" name="Line 1511"/>
            <p:cNvSpPr>
              <a:spLocks noChangeShapeType="1"/>
            </p:cNvSpPr>
            <p:nvPr/>
          </p:nvSpPr>
          <p:spPr bwMode="auto">
            <a:xfrm>
              <a:off x="3893" y="2058"/>
              <a:ext cx="1" cy="293"/>
            </a:xfrm>
            <a:prstGeom prst="line">
              <a:avLst/>
            </a:prstGeom>
            <a:noFill/>
            <a:ln w="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19310" name="Group 1518"/>
            <p:cNvGrpSpPr>
              <a:grpSpLocks/>
            </p:cNvGrpSpPr>
            <p:nvPr/>
          </p:nvGrpSpPr>
          <p:grpSpPr bwMode="auto">
            <a:xfrm>
              <a:off x="3878" y="2229"/>
              <a:ext cx="35" cy="55"/>
              <a:chOff x="3878" y="2229"/>
              <a:chExt cx="35" cy="55"/>
            </a:xfrm>
          </p:grpSpPr>
          <p:grpSp>
            <p:nvGrpSpPr>
              <p:cNvPr id="19565" name="Group 1514"/>
              <p:cNvGrpSpPr>
                <a:grpSpLocks/>
              </p:cNvGrpSpPr>
              <p:nvPr/>
            </p:nvGrpSpPr>
            <p:grpSpPr bwMode="auto">
              <a:xfrm>
                <a:off x="3878" y="2229"/>
                <a:ext cx="35" cy="27"/>
                <a:chOff x="3878" y="2229"/>
                <a:chExt cx="35" cy="27"/>
              </a:xfrm>
            </p:grpSpPr>
            <p:sp>
              <p:nvSpPr>
                <p:cNvPr id="19569" name="Freeform 1512"/>
                <p:cNvSpPr>
                  <a:spLocks/>
                </p:cNvSpPr>
                <p:nvPr/>
              </p:nvSpPr>
              <p:spPr bwMode="auto">
                <a:xfrm>
                  <a:off x="3878" y="2229"/>
                  <a:ext cx="35" cy="27"/>
                </a:xfrm>
                <a:custGeom>
                  <a:avLst/>
                  <a:gdLst>
                    <a:gd name="T0" fmla="*/ 18 w 35"/>
                    <a:gd name="T1" fmla="*/ 27 h 27"/>
                    <a:gd name="T2" fmla="*/ 35 w 35"/>
                    <a:gd name="T3" fmla="*/ 0 h 27"/>
                    <a:gd name="T4" fmla="*/ 0 w 35"/>
                    <a:gd name="T5" fmla="*/ 0 h 27"/>
                    <a:gd name="T6" fmla="*/ 18 w 35"/>
                    <a:gd name="T7" fmla="*/ 27 h 27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5" h="27">
                      <a:moveTo>
                        <a:pt x="18" y="27"/>
                      </a:moveTo>
                      <a:lnTo>
                        <a:pt x="35" y="0"/>
                      </a:lnTo>
                      <a:lnTo>
                        <a:pt x="0" y="0"/>
                      </a:lnTo>
                      <a:lnTo>
                        <a:pt x="18" y="2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9570" name="Freeform 1513"/>
                <p:cNvSpPr>
                  <a:spLocks/>
                </p:cNvSpPr>
                <p:nvPr/>
              </p:nvSpPr>
              <p:spPr bwMode="auto">
                <a:xfrm>
                  <a:off x="3878" y="2229"/>
                  <a:ext cx="35" cy="27"/>
                </a:xfrm>
                <a:custGeom>
                  <a:avLst/>
                  <a:gdLst>
                    <a:gd name="T0" fmla="*/ 18 w 35"/>
                    <a:gd name="T1" fmla="*/ 27 h 27"/>
                    <a:gd name="T2" fmla="*/ 35 w 35"/>
                    <a:gd name="T3" fmla="*/ 0 h 27"/>
                    <a:gd name="T4" fmla="*/ 0 w 35"/>
                    <a:gd name="T5" fmla="*/ 0 h 27"/>
                    <a:gd name="T6" fmla="*/ 18 w 35"/>
                    <a:gd name="T7" fmla="*/ 27 h 27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5" h="27">
                      <a:moveTo>
                        <a:pt x="18" y="27"/>
                      </a:moveTo>
                      <a:lnTo>
                        <a:pt x="35" y="0"/>
                      </a:lnTo>
                      <a:lnTo>
                        <a:pt x="0" y="0"/>
                      </a:lnTo>
                      <a:lnTo>
                        <a:pt x="18" y="27"/>
                      </a:lnTo>
                      <a:close/>
                    </a:path>
                  </a:pathLst>
                </a:custGeom>
                <a:noFill/>
                <a:ln w="5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9566" name="Group 1517"/>
              <p:cNvGrpSpPr>
                <a:grpSpLocks/>
              </p:cNvGrpSpPr>
              <p:nvPr/>
            </p:nvGrpSpPr>
            <p:grpSpPr bwMode="auto">
              <a:xfrm>
                <a:off x="3878" y="2257"/>
                <a:ext cx="35" cy="27"/>
                <a:chOff x="3878" y="2257"/>
                <a:chExt cx="35" cy="27"/>
              </a:xfrm>
            </p:grpSpPr>
            <p:sp>
              <p:nvSpPr>
                <p:cNvPr id="19567" name="Freeform 1515"/>
                <p:cNvSpPr>
                  <a:spLocks/>
                </p:cNvSpPr>
                <p:nvPr/>
              </p:nvSpPr>
              <p:spPr bwMode="auto">
                <a:xfrm>
                  <a:off x="3878" y="2257"/>
                  <a:ext cx="35" cy="27"/>
                </a:xfrm>
                <a:custGeom>
                  <a:avLst/>
                  <a:gdLst>
                    <a:gd name="T0" fmla="*/ 18 w 35"/>
                    <a:gd name="T1" fmla="*/ 0 h 27"/>
                    <a:gd name="T2" fmla="*/ 35 w 35"/>
                    <a:gd name="T3" fmla="*/ 27 h 27"/>
                    <a:gd name="T4" fmla="*/ 0 w 35"/>
                    <a:gd name="T5" fmla="*/ 27 h 27"/>
                    <a:gd name="T6" fmla="*/ 18 w 35"/>
                    <a:gd name="T7" fmla="*/ 0 h 27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5" h="27">
                      <a:moveTo>
                        <a:pt x="18" y="0"/>
                      </a:moveTo>
                      <a:lnTo>
                        <a:pt x="35" y="27"/>
                      </a:lnTo>
                      <a:lnTo>
                        <a:pt x="0" y="27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9568" name="Freeform 1516"/>
                <p:cNvSpPr>
                  <a:spLocks/>
                </p:cNvSpPr>
                <p:nvPr/>
              </p:nvSpPr>
              <p:spPr bwMode="auto">
                <a:xfrm>
                  <a:off x="3878" y="2257"/>
                  <a:ext cx="35" cy="27"/>
                </a:xfrm>
                <a:custGeom>
                  <a:avLst/>
                  <a:gdLst>
                    <a:gd name="T0" fmla="*/ 18 w 35"/>
                    <a:gd name="T1" fmla="*/ 0 h 27"/>
                    <a:gd name="T2" fmla="*/ 35 w 35"/>
                    <a:gd name="T3" fmla="*/ 27 h 27"/>
                    <a:gd name="T4" fmla="*/ 0 w 35"/>
                    <a:gd name="T5" fmla="*/ 27 h 27"/>
                    <a:gd name="T6" fmla="*/ 18 w 35"/>
                    <a:gd name="T7" fmla="*/ 0 h 27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5" h="27">
                      <a:moveTo>
                        <a:pt x="18" y="0"/>
                      </a:moveTo>
                      <a:lnTo>
                        <a:pt x="35" y="27"/>
                      </a:lnTo>
                      <a:lnTo>
                        <a:pt x="0" y="27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noFill/>
                <a:ln w="5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  <p:sp>
          <p:nvSpPr>
            <p:cNvPr id="19311" name="Line 1519"/>
            <p:cNvSpPr>
              <a:spLocks noChangeShapeType="1"/>
            </p:cNvSpPr>
            <p:nvPr/>
          </p:nvSpPr>
          <p:spPr bwMode="auto">
            <a:xfrm>
              <a:off x="3893" y="2351"/>
              <a:ext cx="127" cy="1"/>
            </a:xfrm>
            <a:prstGeom prst="line">
              <a:avLst/>
            </a:prstGeom>
            <a:noFill/>
            <a:ln w="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312" name="Rectangle 1520"/>
            <p:cNvSpPr>
              <a:spLocks noChangeArrowheads="1"/>
            </p:cNvSpPr>
            <p:nvPr/>
          </p:nvSpPr>
          <p:spPr bwMode="auto">
            <a:xfrm>
              <a:off x="3939" y="2340"/>
              <a:ext cx="22" cy="1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CC0000"/>
                </a:buClr>
                <a:buSzPct val="120000"/>
                <a:buFont typeface="Wingdings" panose="05000000000000000000" pitchFamily="2" charset="2"/>
                <a:buChar char="F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3CC33"/>
                </a:buClr>
                <a:buFont typeface="Wingdings" panose="05000000000000000000" pitchFamily="2" charset="2"/>
                <a:buChar char="Ø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spcBef>
                  <a:spcPct val="20000"/>
                </a:spcBef>
                <a:buSzPct val="90000"/>
                <a:buFont typeface="Wingdings" panose="05000000000000000000" pitchFamily="2" charset="2"/>
                <a:buChar char="p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1800">
                <a:ea typeface="宋体" panose="02010600030101010101" pitchFamily="2" charset="-122"/>
              </a:endParaRPr>
            </a:p>
          </p:txBody>
        </p:sp>
        <p:sp>
          <p:nvSpPr>
            <p:cNvPr id="19313" name="Line 1521"/>
            <p:cNvSpPr>
              <a:spLocks noChangeShapeType="1"/>
            </p:cNvSpPr>
            <p:nvPr/>
          </p:nvSpPr>
          <p:spPr bwMode="auto">
            <a:xfrm>
              <a:off x="3950" y="2037"/>
              <a:ext cx="1" cy="685"/>
            </a:xfrm>
            <a:prstGeom prst="line">
              <a:avLst/>
            </a:prstGeom>
            <a:noFill/>
            <a:ln w="11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19314" name="Group 1533"/>
            <p:cNvGrpSpPr>
              <a:grpSpLocks/>
            </p:cNvGrpSpPr>
            <p:nvPr/>
          </p:nvGrpSpPr>
          <p:grpSpPr bwMode="auto">
            <a:xfrm>
              <a:off x="3932" y="2230"/>
              <a:ext cx="71" cy="54"/>
              <a:chOff x="3932" y="2230"/>
              <a:chExt cx="71" cy="54"/>
            </a:xfrm>
          </p:grpSpPr>
          <p:grpSp>
            <p:nvGrpSpPr>
              <p:cNvPr id="19554" name="Group 1524"/>
              <p:cNvGrpSpPr>
                <a:grpSpLocks/>
              </p:cNvGrpSpPr>
              <p:nvPr/>
            </p:nvGrpSpPr>
            <p:grpSpPr bwMode="auto">
              <a:xfrm>
                <a:off x="3932" y="2230"/>
                <a:ext cx="35" cy="27"/>
                <a:chOff x="3932" y="2230"/>
                <a:chExt cx="35" cy="27"/>
              </a:xfrm>
            </p:grpSpPr>
            <p:sp>
              <p:nvSpPr>
                <p:cNvPr id="19563" name="Freeform 1522"/>
                <p:cNvSpPr>
                  <a:spLocks/>
                </p:cNvSpPr>
                <p:nvPr/>
              </p:nvSpPr>
              <p:spPr bwMode="auto">
                <a:xfrm>
                  <a:off x="3932" y="2230"/>
                  <a:ext cx="35" cy="27"/>
                </a:xfrm>
                <a:custGeom>
                  <a:avLst/>
                  <a:gdLst>
                    <a:gd name="T0" fmla="*/ 18 w 35"/>
                    <a:gd name="T1" fmla="*/ 27 h 27"/>
                    <a:gd name="T2" fmla="*/ 35 w 35"/>
                    <a:gd name="T3" fmla="*/ 0 h 27"/>
                    <a:gd name="T4" fmla="*/ 0 w 35"/>
                    <a:gd name="T5" fmla="*/ 0 h 27"/>
                    <a:gd name="T6" fmla="*/ 18 w 35"/>
                    <a:gd name="T7" fmla="*/ 27 h 27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5" h="27">
                      <a:moveTo>
                        <a:pt x="18" y="27"/>
                      </a:moveTo>
                      <a:lnTo>
                        <a:pt x="35" y="0"/>
                      </a:lnTo>
                      <a:lnTo>
                        <a:pt x="0" y="0"/>
                      </a:lnTo>
                      <a:lnTo>
                        <a:pt x="18" y="2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9564" name="Freeform 1523"/>
                <p:cNvSpPr>
                  <a:spLocks/>
                </p:cNvSpPr>
                <p:nvPr/>
              </p:nvSpPr>
              <p:spPr bwMode="auto">
                <a:xfrm>
                  <a:off x="3932" y="2230"/>
                  <a:ext cx="35" cy="27"/>
                </a:xfrm>
                <a:custGeom>
                  <a:avLst/>
                  <a:gdLst>
                    <a:gd name="T0" fmla="*/ 18 w 35"/>
                    <a:gd name="T1" fmla="*/ 27 h 27"/>
                    <a:gd name="T2" fmla="*/ 35 w 35"/>
                    <a:gd name="T3" fmla="*/ 0 h 27"/>
                    <a:gd name="T4" fmla="*/ 0 w 35"/>
                    <a:gd name="T5" fmla="*/ 0 h 27"/>
                    <a:gd name="T6" fmla="*/ 18 w 35"/>
                    <a:gd name="T7" fmla="*/ 27 h 27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5" h="27">
                      <a:moveTo>
                        <a:pt x="18" y="27"/>
                      </a:moveTo>
                      <a:lnTo>
                        <a:pt x="35" y="0"/>
                      </a:lnTo>
                      <a:lnTo>
                        <a:pt x="0" y="0"/>
                      </a:lnTo>
                      <a:lnTo>
                        <a:pt x="18" y="27"/>
                      </a:lnTo>
                      <a:close/>
                    </a:path>
                  </a:pathLst>
                </a:custGeom>
                <a:noFill/>
                <a:ln w="5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9555" name="Group 1527"/>
              <p:cNvGrpSpPr>
                <a:grpSpLocks/>
              </p:cNvGrpSpPr>
              <p:nvPr/>
            </p:nvGrpSpPr>
            <p:grpSpPr bwMode="auto">
              <a:xfrm>
                <a:off x="3932" y="2257"/>
                <a:ext cx="35" cy="27"/>
                <a:chOff x="3932" y="2257"/>
                <a:chExt cx="35" cy="27"/>
              </a:xfrm>
            </p:grpSpPr>
            <p:sp>
              <p:nvSpPr>
                <p:cNvPr id="19561" name="Freeform 1525"/>
                <p:cNvSpPr>
                  <a:spLocks/>
                </p:cNvSpPr>
                <p:nvPr/>
              </p:nvSpPr>
              <p:spPr bwMode="auto">
                <a:xfrm>
                  <a:off x="3932" y="2257"/>
                  <a:ext cx="35" cy="27"/>
                </a:xfrm>
                <a:custGeom>
                  <a:avLst/>
                  <a:gdLst>
                    <a:gd name="T0" fmla="*/ 18 w 35"/>
                    <a:gd name="T1" fmla="*/ 0 h 27"/>
                    <a:gd name="T2" fmla="*/ 35 w 35"/>
                    <a:gd name="T3" fmla="*/ 27 h 27"/>
                    <a:gd name="T4" fmla="*/ 0 w 35"/>
                    <a:gd name="T5" fmla="*/ 27 h 27"/>
                    <a:gd name="T6" fmla="*/ 18 w 35"/>
                    <a:gd name="T7" fmla="*/ 0 h 27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5" h="27">
                      <a:moveTo>
                        <a:pt x="18" y="0"/>
                      </a:moveTo>
                      <a:lnTo>
                        <a:pt x="35" y="27"/>
                      </a:lnTo>
                      <a:lnTo>
                        <a:pt x="0" y="27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9562" name="Freeform 1526"/>
                <p:cNvSpPr>
                  <a:spLocks/>
                </p:cNvSpPr>
                <p:nvPr/>
              </p:nvSpPr>
              <p:spPr bwMode="auto">
                <a:xfrm>
                  <a:off x="3932" y="2257"/>
                  <a:ext cx="35" cy="27"/>
                </a:xfrm>
                <a:custGeom>
                  <a:avLst/>
                  <a:gdLst>
                    <a:gd name="T0" fmla="*/ 18 w 35"/>
                    <a:gd name="T1" fmla="*/ 0 h 27"/>
                    <a:gd name="T2" fmla="*/ 35 w 35"/>
                    <a:gd name="T3" fmla="*/ 27 h 27"/>
                    <a:gd name="T4" fmla="*/ 0 w 35"/>
                    <a:gd name="T5" fmla="*/ 27 h 27"/>
                    <a:gd name="T6" fmla="*/ 18 w 35"/>
                    <a:gd name="T7" fmla="*/ 0 h 27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5" h="27">
                      <a:moveTo>
                        <a:pt x="18" y="0"/>
                      </a:moveTo>
                      <a:lnTo>
                        <a:pt x="35" y="27"/>
                      </a:lnTo>
                      <a:lnTo>
                        <a:pt x="0" y="27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noFill/>
                <a:ln w="5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19556" name="Line 1528"/>
              <p:cNvSpPr>
                <a:spLocks noChangeShapeType="1"/>
              </p:cNvSpPr>
              <p:nvPr/>
            </p:nvSpPr>
            <p:spPr bwMode="auto">
              <a:xfrm flipH="1">
                <a:off x="3951" y="2257"/>
                <a:ext cx="34" cy="1"/>
              </a:xfrm>
              <a:prstGeom prst="line">
                <a:avLst/>
              </a:prstGeom>
              <a:noFill/>
              <a:ln w="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557" name="Line 1529"/>
              <p:cNvSpPr>
                <a:spLocks noChangeShapeType="1"/>
              </p:cNvSpPr>
              <p:nvPr/>
            </p:nvSpPr>
            <p:spPr bwMode="auto">
              <a:xfrm>
                <a:off x="3985" y="2245"/>
                <a:ext cx="1" cy="22"/>
              </a:xfrm>
              <a:prstGeom prst="line">
                <a:avLst/>
              </a:prstGeom>
              <a:noFill/>
              <a:ln w="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558" name="Line 1530"/>
              <p:cNvSpPr>
                <a:spLocks noChangeShapeType="1"/>
              </p:cNvSpPr>
              <p:nvPr/>
            </p:nvSpPr>
            <p:spPr bwMode="auto">
              <a:xfrm flipH="1">
                <a:off x="3984" y="2245"/>
                <a:ext cx="12" cy="1"/>
              </a:xfrm>
              <a:prstGeom prst="line">
                <a:avLst/>
              </a:prstGeom>
              <a:noFill/>
              <a:ln w="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559" name="Line 1531"/>
              <p:cNvSpPr>
                <a:spLocks noChangeShapeType="1"/>
              </p:cNvSpPr>
              <p:nvPr/>
            </p:nvSpPr>
            <p:spPr bwMode="auto">
              <a:xfrm flipH="1">
                <a:off x="3984" y="2268"/>
                <a:ext cx="12" cy="1"/>
              </a:xfrm>
              <a:prstGeom prst="line">
                <a:avLst/>
              </a:prstGeom>
              <a:noFill/>
              <a:ln w="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560" name="Freeform 1532"/>
              <p:cNvSpPr>
                <a:spLocks/>
              </p:cNvSpPr>
              <p:nvPr/>
            </p:nvSpPr>
            <p:spPr bwMode="auto">
              <a:xfrm>
                <a:off x="3996" y="2245"/>
                <a:ext cx="7" cy="23"/>
              </a:xfrm>
              <a:custGeom>
                <a:avLst/>
                <a:gdLst>
                  <a:gd name="T0" fmla="*/ 0 w 7"/>
                  <a:gd name="T1" fmla="*/ 0 h 23"/>
                  <a:gd name="T2" fmla="*/ 7 w 7"/>
                  <a:gd name="T3" fmla="*/ 12 h 23"/>
                  <a:gd name="T4" fmla="*/ 0 w 7"/>
                  <a:gd name="T5" fmla="*/ 23 h 2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7" h="23">
                    <a:moveTo>
                      <a:pt x="0" y="0"/>
                    </a:moveTo>
                    <a:cubicBezTo>
                      <a:pt x="3" y="4"/>
                      <a:pt x="7" y="8"/>
                      <a:pt x="7" y="12"/>
                    </a:cubicBezTo>
                    <a:cubicBezTo>
                      <a:pt x="7" y="16"/>
                      <a:pt x="3" y="19"/>
                      <a:pt x="0" y="23"/>
                    </a:cubicBezTo>
                  </a:path>
                </a:pathLst>
              </a:custGeom>
              <a:noFill/>
              <a:ln w="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19315" name="Freeform 1534"/>
            <p:cNvSpPr>
              <a:spLocks noEditPoints="1"/>
            </p:cNvSpPr>
            <p:nvPr/>
          </p:nvSpPr>
          <p:spPr bwMode="auto">
            <a:xfrm>
              <a:off x="3872" y="2108"/>
              <a:ext cx="43" cy="59"/>
            </a:xfrm>
            <a:custGeom>
              <a:avLst/>
              <a:gdLst>
                <a:gd name="T0" fmla="*/ 2 w 400"/>
                <a:gd name="T1" fmla="*/ 5 h 633"/>
                <a:gd name="T2" fmla="*/ 2 w 400"/>
                <a:gd name="T3" fmla="*/ 3 h 633"/>
                <a:gd name="T4" fmla="*/ 2 w 400"/>
                <a:gd name="T5" fmla="*/ 3 h 633"/>
                <a:gd name="T6" fmla="*/ 3 w 400"/>
                <a:gd name="T7" fmla="*/ 3 h 633"/>
                <a:gd name="T8" fmla="*/ 3 w 400"/>
                <a:gd name="T9" fmla="*/ 5 h 633"/>
                <a:gd name="T10" fmla="*/ 2 w 400"/>
                <a:gd name="T11" fmla="*/ 5 h 633"/>
                <a:gd name="T12" fmla="*/ 2 w 400"/>
                <a:gd name="T13" fmla="*/ 5 h 633"/>
                <a:gd name="T14" fmla="*/ 0 w 400"/>
                <a:gd name="T15" fmla="*/ 3 h 633"/>
                <a:gd name="T16" fmla="*/ 2 w 400"/>
                <a:gd name="T17" fmla="*/ 0 h 633"/>
                <a:gd name="T18" fmla="*/ 5 w 400"/>
                <a:gd name="T19" fmla="*/ 3 h 633"/>
                <a:gd name="T20" fmla="*/ 0 w 400"/>
                <a:gd name="T21" fmla="*/ 3 h 63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00" h="633">
                  <a:moveTo>
                    <a:pt x="167" y="600"/>
                  </a:moveTo>
                  <a:lnTo>
                    <a:pt x="167" y="333"/>
                  </a:lnTo>
                  <a:cubicBezTo>
                    <a:pt x="167" y="315"/>
                    <a:pt x="182" y="300"/>
                    <a:pt x="200" y="300"/>
                  </a:cubicBezTo>
                  <a:cubicBezTo>
                    <a:pt x="219" y="300"/>
                    <a:pt x="234" y="315"/>
                    <a:pt x="234" y="333"/>
                  </a:cubicBezTo>
                  <a:lnTo>
                    <a:pt x="234" y="600"/>
                  </a:lnTo>
                  <a:cubicBezTo>
                    <a:pt x="234" y="618"/>
                    <a:pt x="219" y="633"/>
                    <a:pt x="200" y="633"/>
                  </a:cubicBezTo>
                  <a:cubicBezTo>
                    <a:pt x="182" y="633"/>
                    <a:pt x="167" y="618"/>
                    <a:pt x="167" y="600"/>
                  </a:cubicBezTo>
                  <a:close/>
                  <a:moveTo>
                    <a:pt x="0" y="400"/>
                  </a:moveTo>
                  <a:lnTo>
                    <a:pt x="200" y="0"/>
                  </a:lnTo>
                  <a:lnTo>
                    <a:pt x="400" y="400"/>
                  </a:lnTo>
                  <a:lnTo>
                    <a:pt x="0" y="400"/>
                  </a:lnTo>
                  <a:close/>
                </a:path>
              </a:pathLst>
            </a:custGeom>
            <a:solidFill>
              <a:srgbClr val="000000"/>
            </a:solidFill>
            <a:ln w="1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19316" name="Group 1541"/>
            <p:cNvGrpSpPr>
              <a:grpSpLocks/>
            </p:cNvGrpSpPr>
            <p:nvPr/>
          </p:nvGrpSpPr>
          <p:grpSpPr bwMode="auto">
            <a:xfrm>
              <a:off x="4282" y="2309"/>
              <a:ext cx="35" cy="37"/>
              <a:chOff x="4282" y="2309"/>
              <a:chExt cx="35" cy="37"/>
            </a:xfrm>
          </p:grpSpPr>
          <p:grpSp>
            <p:nvGrpSpPr>
              <p:cNvPr id="19548" name="Group 1537"/>
              <p:cNvGrpSpPr>
                <a:grpSpLocks/>
              </p:cNvGrpSpPr>
              <p:nvPr/>
            </p:nvGrpSpPr>
            <p:grpSpPr bwMode="auto">
              <a:xfrm>
                <a:off x="4282" y="2309"/>
                <a:ext cx="35" cy="18"/>
                <a:chOff x="4282" y="2309"/>
                <a:chExt cx="35" cy="18"/>
              </a:xfrm>
            </p:grpSpPr>
            <p:sp>
              <p:nvSpPr>
                <p:cNvPr id="19552" name="Freeform 1535"/>
                <p:cNvSpPr>
                  <a:spLocks/>
                </p:cNvSpPr>
                <p:nvPr/>
              </p:nvSpPr>
              <p:spPr bwMode="auto">
                <a:xfrm>
                  <a:off x="4282" y="2309"/>
                  <a:ext cx="35" cy="18"/>
                </a:xfrm>
                <a:custGeom>
                  <a:avLst/>
                  <a:gdLst>
                    <a:gd name="T0" fmla="*/ 18 w 35"/>
                    <a:gd name="T1" fmla="*/ 18 h 18"/>
                    <a:gd name="T2" fmla="*/ 35 w 35"/>
                    <a:gd name="T3" fmla="*/ 0 h 18"/>
                    <a:gd name="T4" fmla="*/ 0 w 35"/>
                    <a:gd name="T5" fmla="*/ 0 h 18"/>
                    <a:gd name="T6" fmla="*/ 18 w 35"/>
                    <a:gd name="T7" fmla="*/ 18 h 18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5" h="18">
                      <a:moveTo>
                        <a:pt x="18" y="18"/>
                      </a:moveTo>
                      <a:lnTo>
                        <a:pt x="35" y="0"/>
                      </a:lnTo>
                      <a:lnTo>
                        <a:pt x="0" y="0"/>
                      </a:lnTo>
                      <a:lnTo>
                        <a:pt x="18" y="1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9553" name="Freeform 1536"/>
                <p:cNvSpPr>
                  <a:spLocks/>
                </p:cNvSpPr>
                <p:nvPr/>
              </p:nvSpPr>
              <p:spPr bwMode="auto">
                <a:xfrm>
                  <a:off x="4282" y="2309"/>
                  <a:ext cx="35" cy="18"/>
                </a:xfrm>
                <a:custGeom>
                  <a:avLst/>
                  <a:gdLst>
                    <a:gd name="T0" fmla="*/ 18 w 35"/>
                    <a:gd name="T1" fmla="*/ 18 h 18"/>
                    <a:gd name="T2" fmla="*/ 35 w 35"/>
                    <a:gd name="T3" fmla="*/ 0 h 18"/>
                    <a:gd name="T4" fmla="*/ 0 w 35"/>
                    <a:gd name="T5" fmla="*/ 0 h 18"/>
                    <a:gd name="T6" fmla="*/ 18 w 35"/>
                    <a:gd name="T7" fmla="*/ 18 h 18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5" h="18">
                      <a:moveTo>
                        <a:pt x="18" y="18"/>
                      </a:moveTo>
                      <a:lnTo>
                        <a:pt x="35" y="0"/>
                      </a:lnTo>
                      <a:lnTo>
                        <a:pt x="0" y="0"/>
                      </a:lnTo>
                      <a:lnTo>
                        <a:pt x="18" y="18"/>
                      </a:lnTo>
                      <a:close/>
                    </a:path>
                  </a:pathLst>
                </a:custGeom>
                <a:noFill/>
                <a:ln w="5" cap="rnd">
                  <a:solidFill>
                    <a:srgbClr val="80808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9549" name="Group 1540"/>
              <p:cNvGrpSpPr>
                <a:grpSpLocks/>
              </p:cNvGrpSpPr>
              <p:nvPr/>
            </p:nvGrpSpPr>
            <p:grpSpPr bwMode="auto">
              <a:xfrm>
                <a:off x="4282" y="2328"/>
                <a:ext cx="35" cy="18"/>
                <a:chOff x="4282" y="2328"/>
                <a:chExt cx="35" cy="18"/>
              </a:xfrm>
            </p:grpSpPr>
            <p:sp>
              <p:nvSpPr>
                <p:cNvPr id="19550" name="Freeform 1538"/>
                <p:cNvSpPr>
                  <a:spLocks/>
                </p:cNvSpPr>
                <p:nvPr/>
              </p:nvSpPr>
              <p:spPr bwMode="auto">
                <a:xfrm>
                  <a:off x="4282" y="2328"/>
                  <a:ext cx="35" cy="18"/>
                </a:xfrm>
                <a:custGeom>
                  <a:avLst/>
                  <a:gdLst>
                    <a:gd name="T0" fmla="*/ 18 w 35"/>
                    <a:gd name="T1" fmla="*/ 0 h 18"/>
                    <a:gd name="T2" fmla="*/ 35 w 35"/>
                    <a:gd name="T3" fmla="*/ 18 h 18"/>
                    <a:gd name="T4" fmla="*/ 0 w 35"/>
                    <a:gd name="T5" fmla="*/ 18 h 18"/>
                    <a:gd name="T6" fmla="*/ 18 w 35"/>
                    <a:gd name="T7" fmla="*/ 0 h 18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5" h="18">
                      <a:moveTo>
                        <a:pt x="18" y="0"/>
                      </a:moveTo>
                      <a:lnTo>
                        <a:pt x="35" y="18"/>
                      </a:lnTo>
                      <a:lnTo>
                        <a:pt x="0" y="18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9551" name="Freeform 1539"/>
                <p:cNvSpPr>
                  <a:spLocks/>
                </p:cNvSpPr>
                <p:nvPr/>
              </p:nvSpPr>
              <p:spPr bwMode="auto">
                <a:xfrm>
                  <a:off x="4282" y="2328"/>
                  <a:ext cx="35" cy="18"/>
                </a:xfrm>
                <a:custGeom>
                  <a:avLst/>
                  <a:gdLst>
                    <a:gd name="T0" fmla="*/ 18 w 35"/>
                    <a:gd name="T1" fmla="*/ 0 h 18"/>
                    <a:gd name="T2" fmla="*/ 35 w 35"/>
                    <a:gd name="T3" fmla="*/ 18 h 18"/>
                    <a:gd name="T4" fmla="*/ 0 w 35"/>
                    <a:gd name="T5" fmla="*/ 18 h 18"/>
                    <a:gd name="T6" fmla="*/ 18 w 35"/>
                    <a:gd name="T7" fmla="*/ 0 h 18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5" h="18">
                      <a:moveTo>
                        <a:pt x="18" y="0"/>
                      </a:moveTo>
                      <a:lnTo>
                        <a:pt x="35" y="18"/>
                      </a:lnTo>
                      <a:lnTo>
                        <a:pt x="0" y="18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noFill/>
                <a:ln w="5" cap="rnd">
                  <a:solidFill>
                    <a:srgbClr val="80808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  <p:sp>
          <p:nvSpPr>
            <p:cNvPr id="19317" name="Freeform 1542"/>
            <p:cNvSpPr>
              <a:spLocks noEditPoints="1"/>
            </p:cNvSpPr>
            <p:nvPr/>
          </p:nvSpPr>
          <p:spPr bwMode="auto">
            <a:xfrm>
              <a:off x="4178" y="2493"/>
              <a:ext cx="106" cy="3"/>
            </a:xfrm>
            <a:custGeom>
              <a:avLst/>
              <a:gdLst>
                <a:gd name="T0" fmla="*/ 22 w 500"/>
                <a:gd name="T1" fmla="*/ 1 h 17"/>
                <a:gd name="T2" fmla="*/ 17 w 500"/>
                <a:gd name="T3" fmla="*/ 1 h 17"/>
                <a:gd name="T4" fmla="*/ 17 w 500"/>
                <a:gd name="T5" fmla="*/ 0 h 17"/>
                <a:gd name="T6" fmla="*/ 17 w 500"/>
                <a:gd name="T7" fmla="*/ 0 h 17"/>
                <a:gd name="T8" fmla="*/ 22 w 500"/>
                <a:gd name="T9" fmla="*/ 0 h 17"/>
                <a:gd name="T10" fmla="*/ 22 w 500"/>
                <a:gd name="T11" fmla="*/ 0 h 17"/>
                <a:gd name="T12" fmla="*/ 22 w 500"/>
                <a:gd name="T13" fmla="*/ 1 h 17"/>
                <a:gd name="T14" fmla="*/ 14 w 500"/>
                <a:gd name="T15" fmla="*/ 1 h 17"/>
                <a:gd name="T16" fmla="*/ 8 w 500"/>
                <a:gd name="T17" fmla="*/ 1 h 17"/>
                <a:gd name="T18" fmla="*/ 8 w 500"/>
                <a:gd name="T19" fmla="*/ 0 h 17"/>
                <a:gd name="T20" fmla="*/ 8 w 500"/>
                <a:gd name="T21" fmla="*/ 0 h 17"/>
                <a:gd name="T22" fmla="*/ 14 w 500"/>
                <a:gd name="T23" fmla="*/ 0 h 17"/>
                <a:gd name="T24" fmla="*/ 14 w 500"/>
                <a:gd name="T25" fmla="*/ 0 h 17"/>
                <a:gd name="T26" fmla="*/ 14 w 500"/>
                <a:gd name="T27" fmla="*/ 1 h 17"/>
                <a:gd name="T28" fmla="*/ 6 w 500"/>
                <a:gd name="T29" fmla="*/ 1 h 17"/>
                <a:gd name="T30" fmla="*/ 0 w 500"/>
                <a:gd name="T31" fmla="*/ 1 h 17"/>
                <a:gd name="T32" fmla="*/ 0 w 500"/>
                <a:gd name="T33" fmla="*/ 0 h 17"/>
                <a:gd name="T34" fmla="*/ 0 w 500"/>
                <a:gd name="T35" fmla="*/ 0 h 17"/>
                <a:gd name="T36" fmla="*/ 6 w 500"/>
                <a:gd name="T37" fmla="*/ 0 h 17"/>
                <a:gd name="T38" fmla="*/ 6 w 500"/>
                <a:gd name="T39" fmla="*/ 0 h 17"/>
                <a:gd name="T40" fmla="*/ 6 w 500"/>
                <a:gd name="T41" fmla="*/ 1 h 1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500" h="17">
                  <a:moveTo>
                    <a:pt x="491" y="17"/>
                  </a:moveTo>
                  <a:lnTo>
                    <a:pt x="375" y="17"/>
                  </a:lnTo>
                  <a:cubicBezTo>
                    <a:pt x="370" y="17"/>
                    <a:pt x="366" y="13"/>
                    <a:pt x="366" y="9"/>
                  </a:cubicBezTo>
                  <a:cubicBezTo>
                    <a:pt x="366" y="4"/>
                    <a:pt x="370" y="0"/>
                    <a:pt x="375" y="0"/>
                  </a:cubicBezTo>
                  <a:lnTo>
                    <a:pt x="491" y="0"/>
                  </a:lnTo>
                  <a:cubicBezTo>
                    <a:pt x="496" y="0"/>
                    <a:pt x="500" y="4"/>
                    <a:pt x="500" y="9"/>
                  </a:cubicBezTo>
                  <a:cubicBezTo>
                    <a:pt x="500" y="13"/>
                    <a:pt x="496" y="17"/>
                    <a:pt x="491" y="17"/>
                  </a:cubicBezTo>
                  <a:close/>
                  <a:moveTo>
                    <a:pt x="308" y="17"/>
                  </a:moveTo>
                  <a:lnTo>
                    <a:pt x="191" y="17"/>
                  </a:lnTo>
                  <a:cubicBezTo>
                    <a:pt x="187" y="17"/>
                    <a:pt x="183" y="13"/>
                    <a:pt x="183" y="9"/>
                  </a:cubicBezTo>
                  <a:cubicBezTo>
                    <a:pt x="183" y="4"/>
                    <a:pt x="187" y="0"/>
                    <a:pt x="191" y="0"/>
                  </a:cubicBezTo>
                  <a:lnTo>
                    <a:pt x="308" y="0"/>
                  </a:lnTo>
                  <a:cubicBezTo>
                    <a:pt x="313" y="0"/>
                    <a:pt x="316" y="4"/>
                    <a:pt x="316" y="9"/>
                  </a:cubicBezTo>
                  <a:cubicBezTo>
                    <a:pt x="316" y="13"/>
                    <a:pt x="313" y="17"/>
                    <a:pt x="308" y="17"/>
                  </a:cubicBezTo>
                  <a:close/>
                  <a:moveTo>
                    <a:pt x="125" y="17"/>
                  </a:moveTo>
                  <a:lnTo>
                    <a:pt x="8" y="17"/>
                  </a:lnTo>
                  <a:cubicBezTo>
                    <a:pt x="4" y="17"/>
                    <a:pt x="0" y="13"/>
                    <a:pt x="0" y="9"/>
                  </a:cubicBezTo>
                  <a:cubicBezTo>
                    <a:pt x="0" y="4"/>
                    <a:pt x="4" y="0"/>
                    <a:pt x="8" y="0"/>
                  </a:cubicBezTo>
                  <a:lnTo>
                    <a:pt x="125" y="0"/>
                  </a:lnTo>
                  <a:cubicBezTo>
                    <a:pt x="129" y="0"/>
                    <a:pt x="133" y="4"/>
                    <a:pt x="133" y="9"/>
                  </a:cubicBezTo>
                  <a:cubicBezTo>
                    <a:pt x="133" y="13"/>
                    <a:pt x="129" y="17"/>
                    <a:pt x="125" y="17"/>
                  </a:cubicBezTo>
                  <a:close/>
                </a:path>
              </a:pathLst>
            </a:custGeom>
            <a:solidFill>
              <a:srgbClr val="000000"/>
            </a:solidFill>
            <a:ln w="1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318" name="Freeform 1543"/>
            <p:cNvSpPr>
              <a:spLocks noEditPoints="1"/>
            </p:cNvSpPr>
            <p:nvPr/>
          </p:nvSpPr>
          <p:spPr bwMode="auto">
            <a:xfrm>
              <a:off x="4212" y="2521"/>
              <a:ext cx="107" cy="3"/>
            </a:xfrm>
            <a:custGeom>
              <a:avLst/>
              <a:gdLst>
                <a:gd name="T0" fmla="*/ 22 w 500"/>
                <a:gd name="T1" fmla="*/ 1 h 17"/>
                <a:gd name="T2" fmla="*/ 17 w 500"/>
                <a:gd name="T3" fmla="*/ 1 h 17"/>
                <a:gd name="T4" fmla="*/ 17 w 500"/>
                <a:gd name="T5" fmla="*/ 0 h 17"/>
                <a:gd name="T6" fmla="*/ 17 w 500"/>
                <a:gd name="T7" fmla="*/ 0 h 17"/>
                <a:gd name="T8" fmla="*/ 22 w 500"/>
                <a:gd name="T9" fmla="*/ 0 h 17"/>
                <a:gd name="T10" fmla="*/ 23 w 500"/>
                <a:gd name="T11" fmla="*/ 0 h 17"/>
                <a:gd name="T12" fmla="*/ 22 w 500"/>
                <a:gd name="T13" fmla="*/ 1 h 17"/>
                <a:gd name="T14" fmla="*/ 14 w 500"/>
                <a:gd name="T15" fmla="*/ 1 h 17"/>
                <a:gd name="T16" fmla="*/ 9 w 500"/>
                <a:gd name="T17" fmla="*/ 1 h 17"/>
                <a:gd name="T18" fmla="*/ 8 w 500"/>
                <a:gd name="T19" fmla="*/ 0 h 17"/>
                <a:gd name="T20" fmla="*/ 9 w 500"/>
                <a:gd name="T21" fmla="*/ 0 h 17"/>
                <a:gd name="T22" fmla="*/ 14 w 500"/>
                <a:gd name="T23" fmla="*/ 0 h 17"/>
                <a:gd name="T24" fmla="*/ 15 w 500"/>
                <a:gd name="T25" fmla="*/ 0 h 17"/>
                <a:gd name="T26" fmla="*/ 14 w 500"/>
                <a:gd name="T27" fmla="*/ 1 h 17"/>
                <a:gd name="T28" fmla="*/ 6 w 500"/>
                <a:gd name="T29" fmla="*/ 1 h 17"/>
                <a:gd name="T30" fmla="*/ 0 w 500"/>
                <a:gd name="T31" fmla="*/ 1 h 17"/>
                <a:gd name="T32" fmla="*/ 0 w 500"/>
                <a:gd name="T33" fmla="*/ 0 h 17"/>
                <a:gd name="T34" fmla="*/ 0 w 500"/>
                <a:gd name="T35" fmla="*/ 0 h 17"/>
                <a:gd name="T36" fmla="*/ 6 w 500"/>
                <a:gd name="T37" fmla="*/ 0 h 17"/>
                <a:gd name="T38" fmla="*/ 6 w 500"/>
                <a:gd name="T39" fmla="*/ 0 h 17"/>
                <a:gd name="T40" fmla="*/ 6 w 500"/>
                <a:gd name="T41" fmla="*/ 1 h 1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500" h="17">
                  <a:moveTo>
                    <a:pt x="492" y="17"/>
                  </a:moveTo>
                  <a:lnTo>
                    <a:pt x="375" y="17"/>
                  </a:lnTo>
                  <a:cubicBezTo>
                    <a:pt x="371" y="17"/>
                    <a:pt x="367" y="13"/>
                    <a:pt x="367" y="9"/>
                  </a:cubicBezTo>
                  <a:cubicBezTo>
                    <a:pt x="367" y="4"/>
                    <a:pt x="371" y="0"/>
                    <a:pt x="375" y="0"/>
                  </a:cubicBezTo>
                  <a:lnTo>
                    <a:pt x="492" y="0"/>
                  </a:lnTo>
                  <a:cubicBezTo>
                    <a:pt x="496" y="0"/>
                    <a:pt x="500" y="4"/>
                    <a:pt x="500" y="9"/>
                  </a:cubicBezTo>
                  <a:cubicBezTo>
                    <a:pt x="500" y="13"/>
                    <a:pt x="496" y="17"/>
                    <a:pt x="492" y="17"/>
                  </a:cubicBezTo>
                  <a:close/>
                  <a:moveTo>
                    <a:pt x="308" y="17"/>
                  </a:moveTo>
                  <a:lnTo>
                    <a:pt x="192" y="17"/>
                  </a:lnTo>
                  <a:cubicBezTo>
                    <a:pt x="187" y="17"/>
                    <a:pt x="183" y="13"/>
                    <a:pt x="183" y="9"/>
                  </a:cubicBezTo>
                  <a:cubicBezTo>
                    <a:pt x="183" y="4"/>
                    <a:pt x="187" y="0"/>
                    <a:pt x="192" y="0"/>
                  </a:cubicBezTo>
                  <a:lnTo>
                    <a:pt x="308" y="0"/>
                  </a:lnTo>
                  <a:cubicBezTo>
                    <a:pt x="313" y="0"/>
                    <a:pt x="317" y="4"/>
                    <a:pt x="317" y="9"/>
                  </a:cubicBezTo>
                  <a:cubicBezTo>
                    <a:pt x="317" y="13"/>
                    <a:pt x="313" y="17"/>
                    <a:pt x="308" y="17"/>
                  </a:cubicBezTo>
                  <a:close/>
                  <a:moveTo>
                    <a:pt x="125" y="17"/>
                  </a:moveTo>
                  <a:lnTo>
                    <a:pt x="8" y="17"/>
                  </a:lnTo>
                  <a:cubicBezTo>
                    <a:pt x="4" y="17"/>
                    <a:pt x="0" y="13"/>
                    <a:pt x="0" y="9"/>
                  </a:cubicBezTo>
                  <a:cubicBezTo>
                    <a:pt x="0" y="4"/>
                    <a:pt x="4" y="0"/>
                    <a:pt x="8" y="0"/>
                  </a:cubicBezTo>
                  <a:lnTo>
                    <a:pt x="125" y="0"/>
                  </a:lnTo>
                  <a:cubicBezTo>
                    <a:pt x="130" y="0"/>
                    <a:pt x="133" y="4"/>
                    <a:pt x="133" y="9"/>
                  </a:cubicBezTo>
                  <a:cubicBezTo>
                    <a:pt x="133" y="13"/>
                    <a:pt x="130" y="17"/>
                    <a:pt x="125" y="17"/>
                  </a:cubicBezTo>
                  <a:close/>
                </a:path>
              </a:pathLst>
            </a:custGeom>
            <a:solidFill>
              <a:srgbClr val="000000"/>
            </a:solidFill>
            <a:ln w="1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319" name="Line 1544"/>
            <p:cNvSpPr>
              <a:spLocks noChangeShapeType="1"/>
            </p:cNvSpPr>
            <p:nvPr/>
          </p:nvSpPr>
          <p:spPr bwMode="auto">
            <a:xfrm>
              <a:off x="4193" y="2508"/>
              <a:ext cx="106" cy="1"/>
            </a:xfrm>
            <a:prstGeom prst="line">
              <a:avLst/>
            </a:prstGeom>
            <a:noFill/>
            <a:ln w="5" cap="rnd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19320" name="Group 1549"/>
            <p:cNvGrpSpPr>
              <a:grpSpLocks/>
            </p:cNvGrpSpPr>
            <p:nvPr/>
          </p:nvGrpSpPr>
          <p:grpSpPr bwMode="auto">
            <a:xfrm>
              <a:off x="4248" y="2374"/>
              <a:ext cx="106" cy="101"/>
              <a:chOff x="4248" y="2374"/>
              <a:chExt cx="106" cy="101"/>
            </a:xfrm>
          </p:grpSpPr>
          <p:grpSp>
            <p:nvGrpSpPr>
              <p:cNvPr id="19544" name="Group 1547"/>
              <p:cNvGrpSpPr>
                <a:grpSpLocks/>
              </p:cNvGrpSpPr>
              <p:nvPr/>
            </p:nvGrpSpPr>
            <p:grpSpPr bwMode="auto">
              <a:xfrm>
                <a:off x="4278" y="2374"/>
                <a:ext cx="46" cy="101"/>
                <a:chOff x="4278" y="2374"/>
                <a:chExt cx="46" cy="101"/>
              </a:xfrm>
            </p:grpSpPr>
            <p:sp>
              <p:nvSpPr>
                <p:cNvPr id="19546" name="Rectangle 1545"/>
                <p:cNvSpPr>
                  <a:spLocks noChangeArrowheads="1"/>
                </p:cNvSpPr>
                <p:nvPr/>
              </p:nvSpPr>
              <p:spPr bwMode="auto">
                <a:xfrm>
                  <a:off x="4278" y="2374"/>
                  <a:ext cx="46" cy="101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rgbClr val="CC0000"/>
                    </a:buClr>
                    <a:buSzPct val="120000"/>
                    <a:buFont typeface="Wingdings" panose="05000000000000000000" pitchFamily="2" charset="2"/>
                    <a:buChar char="F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黑体" panose="02010609060101010101" pitchFamily="49" charset="-122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33CC33"/>
                    </a:buClr>
                    <a:buFont typeface="Wingdings" panose="05000000000000000000" pitchFamily="2" charset="2"/>
                    <a:buChar char="Ø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黑体" panose="02010609060101010101" pitchFamily="49" charset="-122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l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黑体" panose="02010609060101010101" pitchFamily="49" charset="-122"/>
                    </a:defRPr>
                  </a:lvl3pPr>
                  <a:lvl4pPr marL="1600200" indent="-228600">
                    <a:spcBef>
                      <a:spcPct val="20000"/>
                    </a:spcBef>
                    <a:buSzPct val="90000"/>
                    <a:buFont typeface="Wingdings" panose="05000000000000000000" pitchFamily="2" charset="2"/>
                    <a:buChar char="p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黑体" panose="02010609060101010101" pitchFamily="49" charset="-122"/>
                    </a:defRPr>
                  </a:lvl4pPr>
                  <a:lvl5pPr marL="2057400" indent="-228600">
                    <a:spcBef>
                      <a:spcPct val="20000"/>
                    </a:spcBef>
                    <a:buSzPct val="80000"/>
                    <a:buFont typeface="Wingdings" panose="05000000000000000000" pitchFamily="2" charset="2"/>
                    <a:buChar char="u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黑体" panose="02010609060101010101" pitchFamily="49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80000"/>
                    <a:buFont typeface="Wingdings" panose="05000000000000000000" pitchFamily="2" charset="2"/>
                    <a:buChar char="u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黑体" panose="02010609060101010101" pitchFamily="49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80000"/>
                    <a:buFont typeface="Wingdings" panose="05000000000000000000" pitchFamily="2" charset="2"/>
                    <a:buChar char="u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黑体" panose="02010609060101010101" pitchFamily="49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80000"/>
                    <a:buFont typeface="Wingdings" panose="05000000000000000000" pitchFamily="2" charset="2"/>
                    <a:buChar char="u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黑体" panose="02010609060101010101" pitchFamily="49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80000"/>
                    <a:buFont typeface="Wingdings" panose="05000000000000000000" pitchFamily="2" charset="2"/>
                    <a:buChar char="u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黑体" panose="02010609060101010101" pitchFamily="49" charset="-122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zh-CN" altLang="en-US" sz="1800"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9547" name="Rectangle 1546"/>
                <p:cNvSpPr>
                  <a:spLocks noChangeArrowheads="1"/>
                </p:cNvSpPr>
                <p:nvPr/>
              </p:nvSpPr>
              <p:spPr bwMode="auto">
                <a:xfrm>
                  <a:off x="4278" y="2374"/>
                  <a:ext cx="46" cy="101"/>
                </a:xfrm>
                <a:prstGeom prst="rect">
                  <a:avLst/>
                </a:prstGeom>
                <a:noFill/>
                <a:ln w="5" cap="rnd">
                  <a:solidFill>
                    <a:srgbClr val="80808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rgbClr val="CC0000"/>
                    </a:buClr>
                    <a:buSzPct val="120000"/>
                    <a:buFont typeface="Wingdings" panose="05000000000000000000" pitchFamily="2" charset="2"/>
                    <a:buChar char="F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黑体" panose="02010609060101010101" pitchFamily="49" charset="-122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33CC33"/>
                    </a:buClr>
                    <a:buFont typeface="Wingdings" panose="05000000000000000000" pitchFamily="2" charset="2"/>
                    <a:buChar char="Ø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黑体" panose="02010609060101010101" pitchFamily="49" charset="-122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l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黑体" panose="02010609060101010101" pitchFamily="49" charset="-122"/>
                    </a:defRPr>
                  </a:lvl3pPr>
                  <a:lvl4pPr marL="1600200" indent="-228600">
                    <a:spcBef>
                      <a:spcPct val="20000"/>
                    </a:spcBef>
                    <a:buSzPct val="90000"/>
                    <a:buFont typeface="Wingdings" panose="05000000000000000000" pitchFamily="2" charset="2"/>
                    <a:buChar char="p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黑体" panose="02010609060101010101" pitchFamily="49" charset="-122"/>
                    </a:defRPr>
                  </a:lvl4pPr>
                  <a:lvl5pPr marL="2057400" indent="-228600">
                    <a:spcBef>
                      <a:spcPct val="20000"/>
                    </a:spcBef>
                    <a:buSzPct val="80000"/>
                    <a:buFont typeface="Wingdings" panose="05000000000000000000" pitchFamily="2" charset="2"/>
                    <a:buChar char="u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黑体" panose="02010609060101010101" pitchFamily="49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80000"/>
                    <a:buFont typeface="Wingdings" panose="05000000000000000000" pitchFamily="2" charset="2"/>
                    <a:buChar char="u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黑体" panose="02010609060101010101" pitchFamily="49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80000"/>
                    <a:buFont typeface="Wingdings" panose="05000000000000000000" pitchFamily="2" charset="2"/>
                    <a:buChar char="u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黑体" panose="02010609060101010101" pitchFamily="49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80000"/>
                    <a:buFont typeface="Wingdings" panose="05000000000000000000" pitchFamily="2" charset="2"/>
                    <a:buChar char="u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黑体" panose="02010609060101010101" pitchFamily="49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80000"/>
                    <a:buFont typeface="Wingdings" panose="05000000000000000000" pitchFamily="2" charset="2"/>
                    <a:buChar char="u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黑体" panose="02010609060101010101" pitchFamily="49" charset="-122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zh-CN" altLang="en-US" sz="1800">
                    <a:ea typeface="宋体" panose="02010600030101010101" pitchFamily="2" charset="-122"/>
                  </a:endParaRPr>
                </a:p>
              </p:txBody>
            </p:sp>
          </p:grpSp>
          <p:sp>
            <p:nvSpPr>
              <p:cNvPr id="19545" name="Freeform 1548"/>
              <p:cNvSpPr>
                <a:spLocks noEditPoints="1"/>
              </p:cNvSpPr>
              <p:nvPr/>
            </p:nvSpPr>
            <p:spPr bwMode="auto">
              <a:xfrm>
                <a:off x="4248" y="2385"/>
                <a:ext cx="106" cy="88"/>
              </a:xfrm>
              <a:custGeom>
                <a:avLst/>
                <a:gdLst>
                  <a:gd name="T0" fmla="*/ 0 w 500"/>
                  <a:gd name="T1" fmla="*/ 15 h 472"/>
                  <a:gd name="T2" fmla="*/ 19 w 500"/>
                  <a:gd name="T3" fmla="*/ 2 h 472"/>
                  <a:gd name="T4" fmla="*/ 20 w 500"/>
                  <a:gd name="T5" fmla="*/ 2 h 472"/>
                  <a:gd name="T6" fmla="*/ 20 w 500"/>
                  <a:gd name="T7" fmla="*/ 3 h 472"/>
                  <a:gd name="T8" fmla="*/ 1 w 500"/>
                  <a:gd name="T9" fmla="*/ 16 h 472"/>
                  <a:gd name="T10" fmla="*/ 0 w 500"/>
                  <a:gd name="T11" fmla="*/ 16 h 472"/>
                  <a:gd name="T12" fmla="*/ 0 w 500"/>
                  <a:gd name="T13" fmla="*/ 15 h 472"/>
                  <a:gd name="T14" fmla="*/ 16 w 500"/>
                  <a:gd name="T15" fmla="*/ 1 h 472"/>
                  <a:gd name="T16" fmla="*/ 22 w 500"/>
                  <a:gd name="T17" fmla="*/ 0 h 472"/>
                  <a:gd name="T18" fmla="*/ 20 w 500"/>
                  <a:gd name="T19" fmla="*/ 5 h 472"/>
                  <a:gd name="T20" fmla="*/ 16 w 500"/>
                  <a:gd name="T21" fmla="*/ 1 h 47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500" h="472">
                    <a:moveTo>
                      <a:pt x="7" y="441"/>
                    </a:moveTo>
                    <a:lnTo>
                      <a:pt x="416" y="56"/>
                    </a:lnTo>
                    <a:cubicBezTo>
                      <a:pt x="423" y="50"/>
                      <a:pt x="433" y="50"/>
                      <a:pt x="439" y="57"/>
                    </a:cubicBezTo>
                    <a:cubicBezTo>
                      <a:pt x="446" y="64"/>
                      <a:pt x="445" y="74"/>
                      <a:pt x="439" y="80"/>
                    </a:cubicBezTo>
                    <a:lnTo>
                      <a:pt x="30" y="465"/>
                    </a:lnTo>
                    <a:cubicBezTo>
                      <a:pt x="23" y="472"/>
                      <a:pt x="13" y="471"/>
                      <a:pt x="6" y="465"/>
                    </a:cubicBezTo>
                    <a:cubicBezTo>
                      <a:pt x="0" y="458"/>
                      <a:pt x="0" y="447"/>
                      <a:pt x="7" y="441"/>
                    </a:cubicBezTo>
                    <a:close/>
                    <a:moveTo>
                      <a:pt x="357" y="43"/>
                    </a:moveTo>
                    <a:lnTo>
                      <a:pt x="500" y="0"/>
                    </a:lnTo>
                    <a:lnTo>
                      <a:pt x="449" y="140"/>
                    </a:lnTo>
                    <a:lnTo>
                      <a:pt x="357" y="43"/>
                    </a:lnTo>
                    <a:close/>
                  </a:path>
                </a:pathLst>
              </a:custGeom>
              <a:solidFill>
                <a:srgbClr val="808080"/>
              </a:solidFill>
              <a:ln w="1" cap="flat">
                <a:solidFill>
                  <a:srgbClr val="808080"/>
                </a:solidFill>
                <a:prstDash val="solid"/>
                <a:bevel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19321" name="Freeform 1550"/>
            <p:cNvSpPr>
              <a:spLocks noEditPoints="1"/>
            </p:cNvSpPr>
            <p:nvPr/>
          </p:nvSpPr>
          <p:spPr bwMode="auto">
            <a:xfrm>
              <a:off x="4315" y="2473"/>
              <a:ext cx="4" cy="51"/>
            </a:xfrm>
            <a:custGeom>
              <a:avLst/>
              <a:gdLst>
                <a:gd name="T0" fmla="*/ 1 w 17"/>
                <a:gd name="T1" fmla="*/ 0 h 270"/>
                <a:gd name="T2" fmla="*/ 1 w 17"/>
                <a:gd name="T3" fmla="*/ 5 h 270"/>
                <a:gd name="T4" fmla="*/ 0 w 17"/>
                <a:gd name="T5" fmla="*/ 5 h 270"/>
                <a:gd name="T6" fmla="*/ 0 w 17"/>
                <a:gd name="T7" fmla="*/ 5 h 270"/>
                <a:gd name="T8" fmla="*/ 0 w 17"/>
                <a:gd name="T9" fmla="*/ 0 h 270"/>
                <a:gd name="T10" fmla="*/ 0 w 17"/>
                <a:gd name="T11" fmla="*/ 0 h 270"/>
                <a:gd name="T12" fmla="*/ 1 w 17"/>
                <a:gd name="T13" fmla="*/ 0 h 270"/>
                <a:gd name="T14" fmla="*/ 1 w 17"/>
                <a:gd name="T15" fmla="*/ 7 h 270"/>
                <a:gd name="T16" fmla="*/ 1 w 17"/>
                <a:gd name="T17" fmla="*/ 9 h 270"/>
                <a:gd name="T18" fmla="*/ 0 w 17"/>
                <a:gd name="T19" fmla="*/ 10 h 270"/>
                <a:gd name="T20" fmla="*/ 0 w 17"/>
                <a:gd name="T21" fmla="*/ 9 h 270"/>
                <a:gd name="T22" fmla="*/ 0 w 17"/>
                <a:gd name="T23" fmla="*/ 7 h 270"/>
                <a:gd name="T24" fmla="*/ 0 w 17"/>
                <a:gd name="T25" fmla="*/ 7 h 270"/>
                <a:gd name="T26" fmla="*/ 1 w 17"/>
                <a:gd name="T27" fmla="*/ 7 h 27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" h="270">
                  <a:moveTo>
                    <a:pt x="17" y="8"/>
                  </a:moveTo>
                  <a:lnTo>
                    <a:pt x="17" y="125"/>
                  </a:lnTo>
                  <a:cubicBezTo>
                    <a:pt x="17" y="130"/>
                    <a:pt x="13" y="133"/>
                    <a:pt x="9" y="133"/>
                  </a:cubicBezTo>
                  <a:cubicBezTo>
                    <a:pt x="4" y="133"/>
                    <a:pt x="0" y="130"/>
                    <a:pt x="0" y="125"/>
                  </a:cubicBezTo>
                  <a:lnTo>
                    <a:pt x="0" y="8"/>
                  </a:lnTo>
                  <a:cubicBezTo>
                    <a:pt x="0" y="4"/>
                    <a:pt x="4" y="0"/>
                    <a:pt x="9" y="0"/>
                  </a:cubicBezTo>
                  <a:cubicBezTo>
                    <a:pt x="13" y="0"/>
                    <a:pt x="17" y="4"/>
                    <a:pt x="17" y="8"/>
                  </a:cubicBezTo>
                  <a:close/>
                  <a:moveTo>
                    <a:pt x="17" y="192"/>
                  </a:moveTo>
                  <a:lnTo>
                    <a:pt x="17" y="262"/>
                  </a:lnTo>
                  <a:cubicBezTo>
                    <a:pt x="17" y="266"/>
                    <a:pt x="13" y="270"/>
                    <a:pt x="9" y="270"/>
                  </a:cubicBezTo>
                  <a:cubicBezTo>
                    <a:pt x="4" y="270"/>
                    <a:pt x="0" y="266"/>
                    <a:pt x="0" y="262"/>
                  </a:cubicBezTo>
                  <a:lnTo>
                    <a:pt x="0" y="192"/>
                  </a:lnTo>
                  <a:cubicBezTo>
                    <a:pt x="0" y="187"/>
                    <a:pt x="4" y="183"/>
                    <a:pt x="9" y="183"/>
                  </a:cubicBezTo>
                  <a:cubicBezTo>
                    <a:pt x="13" y="183"/>
                    <a:pt x="17" y="187"/>
                    <a:pt x="17" y="192"/>
                  </a:cubicBezTo>
                  <a:close/>
                </a:path>
              </a:pathLst>
            </a:custGeom>
            <a:solidFill>
              <a:srgbClr val="000000"/>
            </a:solidFill>
            <a:ln w="1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322" name="Freeform 1551"/>
            <p:cNvSpPr>
              <a:spLocks/>
            </p:cNvSpPr>
            <p:nvPr/>
          </p:nvSpPr>
          <p:spPr bwMode="auto">
            <a:xfrm>
              <a:off x="4281" y="2476"/>
              <a:ext cx="3" cy="20"/>
            </a:xfrm>
            <a:custGeom>
              <a:avLst/>
              <a:gdLst>
                <a:gd name="T0" fmla="*/ 1 w 17"/>
                <a:gd name="T1" fmla="*/ 0 h 108"/>
                <a:gd name="T2" fmla="*/ 1 w 17"/>
                <a:gd name="T3" fmla="*/ 4 h 108"/>
                <a:gd name="T4" fmla="*/ 0 w 17"/>
                <a:gd name="T5" fmla="*/ 4 h 108"/>
                <a:gd name="T6" fmla="*/ 0 w 17"/>
                <a:gd name="T7" fmla="*/ 4 h 108"/>
                <a:gd name="T8" fmla="*/ 0 w 17"/>
                <a:gd name="T9" fmla="*/ 0 h 108"/>
                <a:gd name="T10" fmla="*/ 0 w 17"/>
                <a:gd name="T11" fmla="*/ 0 h 108"/>
                <a:gd name="T12" fmla="*/ 1 w 17"/>
                <a:gd name="T13" fmla="*/ 0 h 10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" h="108">
                  <a:moveTo>
                    <a:pt x="17" y="8"/>
                  </a:moveTo>
                  <a:lnTo>
                    <a:pt x="17" y="100"/>
                  </a:lnTo>
                  <a:cubicBezTo>
                    <a:pt x="17" y="104"/>
                    <a:pt x="13" y="108"/>
                    <a:pt x="8" y="108"/>
                  </a:cubicBezTo>
                  <a:cubicBezTo>
                    <a:pt x="4" y="108"/>
                    <a:pt x="0" y="104"/>
                    <a:pt x="0" y="100"/>
                  </a:cubicBezTo>
                  <a:lnTo>
                    <a:pt x="0" y="8"/>
                  </a:lnTo>
                  <a:cubicBezTo>
                    <a:pt x="0" y="4"/>
                    <a:pt x="4" y="0"/>
                    <a:pt x="8" y="0"/>
                  </a:cubicBezTo>
                  <a:cubicBezTo>
                    <a:pt x="13" y="0"/>
                    <a:pt x="17" y="4"/>
                    <a:pt x="17" y="8"/>
                  </a:cubicBezTo>
                  <a:close/>
                </a:path>
              </a:pathLst>
            </a:custGeom>
            <a:solidFill>
              <a:srgbClr val="000000"/>
            </a:solidFill>
            <a:ln w="1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323" name="Freeform 1552"/>
            <p:cNvSpPr>
              <a:spLocks noEditPoints="1"/>
            </p:cNvSpPr>
            <p:nvPr/>
          </p:nvSpPr>
          <p:spPr bwMode="auto">
            <a:xfrm>
              <a:off x="3368" y="2058"/>
              <a:ext cx="3" cy="110"/>
            </a:xfrm>
            <a:custGeom>
              <a:avLst/>
              <a:gdLst>
                <a:gd name="T0" fmla="*/ 0 w 33"/>
                <a:gd name="T1" fmla="*/ 0 h 1167"/>
                <a:gd name="T2" fmla="*/ 0 w 33"/>
                <a:gd name="T3" fmla="*/ 2 h 1167"/>
                <a:gd name="T4" fmla="*/ 0 w 33"/>
                <a:gd name="T5" fmla="*/ 2 h 1167"/>
                <a:gd name="T6" fmla="*/ 0 w 33"/>
                <a:gd name="T7" fmla="*/ 2 h 1167"/>
                <a:gd name="T8" fmla="*/ 0 w 33"/>
                <a:gd name="T9" fmla="*/ 0 h 1167"/>
                <a:gd name="T10" fmla="*/ 0 w 33"/>
                <a:gd name="T11" fmla="*/ 0 h 1167"/>
                <a:gd name="T12" fmla="*/ 0 w 33"/>
                <a:gd name="T13" fmla="*/ 0 h 1167"/>
                <a:gd name="T14" fmla="*/ 0 w 33"/>
                <a:gd name="T15" fmla="*/ 3 h 1167"/>
                <a:gd name="T16" fmla="*/ 0 w 33"/>
                <a:gd name="T17" fmla="*/ 3 h 1167"/>
                <a:gd name="T18" fmla="*/ 0 w 33"/>
                <a:gd name="T19" fmla="*/ 4 h 1167"/>
                <a:gd name="T20" fmla="*/ 0 w 33"/>
                <a:gd name="T21" fmla="*/ 3 h 1167"/>
                <a:gd name="T22" fmla="*/ 0 w 33"/>
                <a:gd name="T23" fmla="*/ 3 h 1167"/>
                <a:gd name="T24" fmla="*/ 0 w 33"/>
                <a:gd name="T25" fmla="*/ 3 h 1167"/>
                <a:gd name="T26" fmla="*/ 0 w 33"/>
                <a:gd name="T27" fmla="*/ 3 h 1167"/>
                <a:gd name="T28" fmla="*/ 0 w 33"/>
                <a:gd name="T29" fmla="*/ 5 h 1167"/>
                <a:gd name="T30" fmla="*/ 0 w 33"/>
                <a:gd name="T31" fmla="*/ 5 h 1167"/>
                <a:gd name="T32" fmla="*/ 0 w 33"/>
                <a:gd name="T33" fmla="*/ 5 h 1167"/>
                <a:gd name="T34" fmla="*/ 0 w 33"/>
                <a:gd name="T35" fmla="*/ 5 h 1167"/>
                <a:gd name="T36" fmla="*/ 0 w 33"/>
                <a:gd name="T37" fmla="*/ 5 h 1167"/>
                <a:gd name="T38" fmla="*/ 0 w 33"/>
                <a:gd name="T39" fmla="*/ 4 h 1167"/>
                <a:gd name="T40" fmla="*/ 0 w 33"/>
                <a:gd name="T41" fmla="*/ 5 h 1167"/>
                <a:gd name="T42" fmla="*/ 0 w 33"/>
                <a:gd name="T43" fmla="*/ 6 h 1167"/>
                <a:gd name="T44" fmla="*/ 0 w 33"/>
                <a:gd name="T45" fmla="*/ 8 h 1167"/>
                <a:gd name="T46" fmla="*/ 0 w 33"/>
                <a:gd name="T47" fmla="*/ 8 h 1167"/>
                <a:gd name="T48" fmla="*/ 0 w 33"/>
                <a:gd name="T49" fmla="*/ 8 h 1167"/>
                <a:gd name="T50" fmla="*/ 0 w 33"/>
                <a:gd name="T51" fmla="*/ 6 h 1167"/>
                <a:gd name="T52" fmla="*/ 0 w 33"/>
                <a:gd name="T53" fmla="*/ 6 h 1167"/>
                <a:gd name="T54" fmla="*/ 0 w 33"/>
                <a:gd name="T55" fmla="*/ 6 h 1167"/>
                <a:gd name="T56" fmla="*/ 0 w 33"/>
                <a:gd name="T57" fmla="*/ 9 h 1167"/>
                <a:gd name="T58" fmla="*/ 0 w 33"/>
                <a:gd name="T59" fmla="*/ 9 h 1167"/>
                <a:gd name="T60" fmla="*/ 0 w 33"/>
                <a:gd name="T61" fmla="*/ 9 h 1167"/>
                <a:gd name="T62" fmla="*/ 0 w 33"/>
                <a:gd name="T63" fmla="*/ 9 h 1167"/>
                <a:gd name="T64" fmla="*/ 0 w 33"/>
                <a:gd name="T65" fmla="*/ 9 h 1167"/>
                <a:gd name="T66" fmla="*/ 0 w 33"/>
                <a:gd name="T67" fmla="*/ 9 h 1167"/>
                <a:gd name="T68" fmla="*/ 0 w 33"/>
                <a:gd name="T69" fmla="*/ 9 h 1167"/>
                <a:gd name="T70" fmla="*/ 0 w 33"/>
                <a:gd name="T71" fmla="*/ 10 h 1167"/>
                <a:gd name="T72" fmla="*/ 0 w 33"/>
                <a:gd name="T73" fmla="*/ 10 h 1167"/>
                <a:gd name="T74" fmla="*/ 0 w 33"/>
                <a:gd name="T75" fmla="*/ 10 h 1167"/>
                <a:gd name="T76" fmla="*/ 0 w 33"/>
                <a:gd name="T77" fmla="*/ 10 h 1167"/>
                <a:gd name="T78" fmla="*/ 0 w 33"/>
                <a:gd name="T79" fmla="*/ 10 h 1167"/>
                <a:gd name="T80" fmla="*/ 0 w 33"/>
                <a:gd name="T81" fmla="*/ 10 h 1167"/>
                <a:gd name="T82" fmla="*/ 0 w 33"/>
                <a:gd name="T83" fmla="*/ 10 h 116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33" h="1167">
                  <a:moveTo>
                    <a:pt x="33" y="17"/>
                  </a:moveTo>
                  <a:lnTo>
                    <a:pt x="33" y="250"/>
                  </a:lnTo>
                  <a:cubicBezTo>
                    <a:pt x="33" y="259"/>
                    <a:pt x="26" y="267"/>
                    <a:pt x="17" y="267"/>
                  </a:cubicBezTo>
                  <a:cubicBezTo>
                    <a:pt x="8" y="267"/>
                    <a:pt x="0" y="259"/>
                    <a:pt x="0" y="250"/>
                  </a:cubicBezTo>
                  <a:lnTo>
                    <a:pt x="0" y="17"/>
                  </a:ln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lose/>
                  <a:moveTo>
                    <a:pt x="33" y="383"/>
                  </a:moveTo>
                  <a:lnTo>
                    <a:pt x="33" y="384"/>
                  </a:lnTo>
                  <a:cubicBezTo>
                    <a:pt x="33" y="393"/>
                    <a:pt x="26" y="400"/>
                    <a:pt x="17" y="400"/>
                  </a:cubicBezTo>
                  <a:cubicBezTo>
                    <a:pt x="8" y="400"/>
                    <a:pt x="0" y="393"/>
                    <a:pt x="0" y="384"/>
                  </a:cubicBezTo>
                  <a:lnTo>
                    <a:pt x="0" y="383"/>
                  </a:lnTo>
                  <a:cubicBezTo>
                    <a:pt x="0" y="374"/>
                    <a:pt x="8" y="367"/>
                    <a:pt x="17" y="367"/>
                  </a:cubicBezTo>
                  <a:cubicBezTo>
                    <a:pt x="26" y="367"/>
                    <a:pt x="33" y="374"/>
                    <a:pt x="33" y="383"/>
                  </a:cubicBezTo>
                  <a:close/>
                  <a:moveTo>
                    <a:pt x="33" y="517"/>
                  </a:moveTo>
                  <a:lnTo>
                    <a:pt x="33" y="517"/>
                  </a:lnTo>
                  <a:cubicBezTo>
                    <a:pt x="33" y="526"/>
                    <a:pt x="26" y="534"/>
                    <a:pt x="17" y="534"/>
                  </a:cubicBezTo>
                  <a:cubicBezTo>
                    <a:pt x="8" y="534"/>
                    <a:pt x="0" y="526"/>
                    <a:pt x="0" y="517"/>
                  </a:cubicBezTo>
                  <a:cubicBezTo>
                    <a:pt x="0" y="508"/>
                    <a:pt x="8" y="500"/>
                    <a:pt x="17" y="500"/>
                  </a:cubicBezTo>
                  <a:cubicBezTo>
                    <a:pt x="26" y="500"/>
                    <a:pt x="33" y="508"/>
                    <a:pt x="33" y="517"/>
                  </a:cubicBezTo>
                  <a:close/>
                  <a:moveTo>
                    <a:pt x="33" y="650"/>
                  </a:moveTo>
                  <a:lnTo>
                    <a:pt x="33" y="884"/>
                  </a:lnTo>
                  <a:cubicBezTo>
                    <a:pt x="33" y="893"/>
                    <a:pt x="26" y="900"/>
                    <a:pt x="17" y="900"/>
                  </a:cubicBezTo>
                  <a:cubicBezTo>
                    <a:pt x="8" y="900"/>
                    <a:pt x="0" y="893"/>
                    <a:pt x="0" y="884"/>
                  </a:cubicBezTo>
                  <a:lnTo>
                    <a:pt x="0" y="650"/>
                  </a:lnTo>
                  <a:cubicBezTo>
                    <a:pt x="0" y="641"/>
                    <a:pt x="8" y="634"/>
                    <a:pt x="17" y="634"/>
                  </a:cubicBezTo>
                  <a:cubicBezTo>
                    <a:pt x="26" y="634"/>
                    <a:pt x="33" y="641"/>
                    <a:pt x="33" y="650"/>
                  </a:cubicBezTo>
                  <a:close/>
                  <a:moveTo>
                    <a:pt x="33" y="1017"/>
                  </a:moveTo>
                  <a:lnTo>
                    <a:pt x="33" y="1017"/>
                  </a:lnTo>
                  <a:cubicBezTo>
                    <a:pt x="33" y="1026"/>
                    <a:pt x="26" y="1034"/>
                    <a:pt x="17" y="1034"/>
                  </a:cubicBezTo>
                  <a:cubicBezTo>
                    <a:pt x="8" y="1034"/>
                    <a:pt x="0" y="1026"/>
                    <a:pt x="0" y="1017"/>
                  </a:cubicBezTo>
                  <a:cubicBezTo>
                    <a:pt x="0" y="1008"/>
                    <a:pt x="8" y="1000"/>
                    <a:pt x="17" y="1000"/>
                  </a:cubicBezTo>
                  <a:cubicBezTo>
                    <a:pt x="26" y="1000"/>
                    <a:pt x="33" y="1008"/>
                    <a:pt x="33" y="1017"/>
                  </a:cubicBezTo>
                  <a:close/>
                  <a:moveTo>
                    <a:pt x="33" y="1150"/>
                  </a:moveTo>
                  <a:lnTo>
                    <a:pt x="33" y="1150"/>
                  </a:lnTo>
                  <a:cubicBezTo>
                    <a:pt x="33" y="1159"/>
                    <a:pt x="26" y="1167"/>
                    <a:pt x="17" y="1167"/>
                  </a:cubicBezTo>
                  <a:cubicBezTo>
                    <a:pt x="8" y="1167"/>
                    <a:pt x="0" y="1159"/>
                    <a:pt x="0" y="1150"/>
                  </a:cubicBezTo>
                  <a:cubicBezTo>
                    <a:pt x="0" y="1141"/>
                    <a:pt x="8" y="1134"/>
                    <a:pt x="17" y="1134"/>
                  </a:cubicBezTo>
                  <a:cubicBezTo>
                    <a:pt x="26" y="1134"/>
                    <a:pt x="33" y="1141"/>
                    <a:pt x="33" y="1150"/>
                  </a:cubicBezTo>
                  <a:close/>
                </a:path>
              </a:pathLst>
            </a:custGeom>
            <a:solidFill>
              <a:srgbClr val="000000"/>
            </a:solidFill>
            <a:ln w="1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324" name="Freeform 1553"/>
            <p:cNvSpPr>
              <a:spLocks noEditPoints="1"/>
            </p:cNvSpPr>
            <p:nvPr/>
          </p:nvSpPr>
          <p:spPr bwMode="auto">
            <a:xfrm>
              <a:off x="4118" y="2059"/>
              <a:ext cx="4" cy="109"/>
            </a:xfrm>
            <a:custGeom>
              <a:avLst/>
              <a:gdLst>
                <a:gd name="T0" fmla="*/ 1 w 17"/>
                <a:gd name="T1" fmla="*/ 0 h 583"/>
                <a:gd name="T2" fmla="*/ 1 w 17"/>
                <a:gd name="T3" fmla="*/ 4 h 583"/>
                <a:gd name="T4" fmla="*/ 0 w 17"/>
                <a:gd name="T5" fmla="*/ 5 h 583"/>
                <a:gd name="T6" fmla="*/ 0 w 17"/>
                <a:gd name="T7" fmla="*/ 4 h 583"/>
                <a:gd name="T8" fmla="*/ 0 w 17"/>
                <a:gd name="T9" fmla="*/ 0 h 583"/>
                <a:gd name="T10" fmla="*/ 0 w 17"/>
                <a:gd name="T11" fmla="*/ 0 h 583"/>
                <a:gd name="T12" fmla="*/ 1 w 17"/>
                <a:gd name="T13" fmla="*/ 0 h 583"/>
                <a:gd name="T14" fmla="*/ 1 w 17"/>
                <a:gd name="T15" fmla="*/ 7 h 583"/>
                <a:gd name="T16" fmla="*/ 1 w 17"/>
                <a:gd name="T17" fmla="*/ 7 h 583"/>
                <a:gd name="T18" fmla="*/ 0 w 17"/>
                <a:gd name="T19" fmla="*/ 7 h 583"/>
                <a:gd name="T20" fmla="*/ 0 w 17"/>
                <a:gd name="T21" fmla="*/ 7 h 583"/>
                <a:gd name="T22" fmla="*/ 0 w 17"/>
                <a:gd name="T23" fmla="*/ 7 h 583"/>
                <a:gd name="T24" fmla="*/ 0 w 17"/>
                <a:gd name="T25" fmla="*/ 6 h 583"/>
                <a:gd name="T26" fmla="*/ 1 w 17"/>
                <a:gd name="T27" fmla="*/ 7 h 583"/>
                <a:gd name="T28" fmla="*/ 1 w 17"/>
                <a:gd name="T29" fmla="*/ 9 h 583"/>
                <a:gd name="T30" fmla="*/ 1 w 17"/>
                <a:gd name="T31" fmla="*/ 9 h 583"/>
                <a:gd name="T32" fmla="*/ 0 w 17"/>
                <a:gd name="T33" fmla="*/ 9 h 583"/>
                <a:gd name="T34" fmla="*/ 0 w 17"/>
                <a:gd name="T35" fmla="*/ 9 h 583"/>
                <a:gd name="T36" fmla="*/ 0 w 17"/>
                <a:gd name="T37" fmla="*/ 9 h 583"/>
                <a:gd name="T38" fmla="*/ 0 w 17"/>
                <a:gd name="T39" fmla="*/ 9 h 583"/>
                <a:gd name="T40" fmla="*/ 1 w 17"/>
                <a:gd name="T41" fmla="*/ 9 h 583"/>
                <a:gd name="T42" fmla="*/ 1 w 17"/>
                <a:gd name="T43" fmla="*/ 11 h 583"/>
                <a:gd name="T44" fmla="*/ 1 w 17"/>
                <a:gd name="T45" fmla="*/ 16 h 583"/>
                <a:gd name="T46" fmla="*/ 0 w 17"/>
                <a:gd name="T47" fmla="*/ 16 h 583"/>
                <a:gd name="T48" fmla="*/ 0 w 17"/>
                <a:gd name="T49" fmla="*/ 16 h 583"/>
                <a:gd name="T50" fmla="*/ 0 w 17"/>
                <a:gd name="T51" fmla="*/ 11 h 583"/>
                <a:gd name="T52" fmla="*/ 0 w 17"/>
                <a:gd name="T53" fmla="*/ 11 h 583"/>
                <a:gd name="T54" fmla="*/ 1 w 17"/>
                <a:gd name="T55" fmla="*/ 11 h 583"/>
                <a:gd name="T56" fmla="*/ 1 w 17"/>
                <a:gd name="T57" fmla="*/ 18 h 583"/>
                <a:gd name="T58" fmla="*/ 1 w 17"/>
                <a:gd name="T59" fmla="*/ 18 h 583"/>
                <a:gd name="T60" fmla="*/ 0 w 17"/>
                <a:gd name="T61" fmla="*/ 18 h 583"/>
                <a:gd name="T62" fmla="*/ 0 w 17"/>
                <a:gd name="T63" fmla="*/ 18 h 583"/>
                <a:gd name="T64" fmla="*/ 0 w 17"/>
                <a:gd name="T65" fmla="*/ 18 h 583"/>
                <a:gd name="T66" fmla="*/ 0 w 17"/>
                <a:gd name="T67" fmla="*/ 17 h 583"/>
                <a:gd name="T68" fmla="*/ 1 w 17"/>
                <a:gd name="T69" fmla="*/ 18 h 583"/>
                <a:gd name="T70" fmla="*/ 1 w 17"/>
                <a:gd name="T71" fmla="*/ 20 h 583"/>
                <a:gd name="T72" fmla="*/ 1 w 17"/>
                <a:gd name="T73" fmla="*/ 20 h 583"/>
                <a:gd name="T74" fmla="*/ 0 w 17"/>
                <a:gd name="T75" fmla="*/ 20 h 583"/>
                <a:gd name="T76" fmla="*/ 0 w 17"/>
                <a:gd name="T77" fmla="*/ 20 h 583"/>
                <a:gd name="T78" fmla="*/ 0 w 17"/>
                <a:gd name="T79" fmla="*/ 20 h 583"/>
                <a:gd name="T80" fmla="*/ 0 w 17"/>
                <a:gd name="T81" fmla="*/ 20 h 583"/>
                <a:gd name="T82" fmla="*/ 1 w 17"/>
                <a:gd name="T83" fmla="*/ 20 h 583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7" h="583">
                  <a:moveTo>
                    <a:pt x="17" y="8"/>
                  </a:moveTo>
                  <a:lnTo>
                    <a:pt x="17" y="125"/>
                  </a:lnTo>
                  <a:cubicBezTo>
                    <a:pt x="17" y="129"/>
                    <a:pt x="13" y="133"/>
                    <a:pt x="9" y="133"/>
                  </a:cubicBezTo>
                  <a:cubicBezTo>
                    <a:pt x="4" y="133"/>
                    <a:pt x="0" y="129"/>
                    <a:pt x="0" y="125"/>
                  </a:cubicBezTo>
                  <a:lnTo>
                    <a:pt x="0" y="8"/>
                  </a:lnTo>
                  <a:cubicBezTo>
                    <a:pt x="0" y="4"/>
                    <a:pt x="4" y="0"/>
                    <a:pt x="9" y="0"/>
                  </a:cubicBezTo>
                  <a:cubicBezTo>
                    <a:pt x="13" y="0"/>
                    <a:pt x="17" y="4"/>
                    <a:pt x="17" y="8"/>
                  </a:cubicBezTo>
                  <a:close/>
                  <a:moveTo>
                    <a:pt x="17" y="191"/>
                  </a:moveTo>
                  <a:lnTo>
                    <a:pt x="17" y="191"/>
                  </a:lnTo>
                  <a:cubicBezTo>
                    <a:pt x="17" y="196"/>
                    <a:pt x="13" y="200"/>
                    <a:pt x="9" y="200"/>
                  </a:cubicBezTo>
                  <a:cubicBezTo>
                    <a:pt x="4" y="200"/>
                    <a:pt x="0" y="196"/>
                    <a:pt x="0" y="191"/>
                  </a:cubicBezTo>
                  <a:cubicBezTo>
                    <a:pt x="0" y="187"/>
                    <a:pt x="4" y="183"/>
                    <a:pt x="9" y="183"/>
                  </a:cubicBezTo>
                  <a:cubicBezTo>
                    <a:pt x="13" y="183"/>
                    <a:pt x="17" y="187"/>
                    <a:pt x="17" y="191"/>
                  </a:cubicBezTo>
                  <a:close/>
                  <a:moveTo>
                    <a:pt x="17" y="258"/>
                  </a:moveTo>
                  <a:lnTo>
                    <a:pt x="17" y="258"/>
                  </a:lnTo>
                  <a:cubicBezTo>
                    <a:pt x="17" y="263"/>
                    <a:pt x="13" y="267"/>
                    <a:pt x="9" y="267"/>
                  </a:cubicBezTo>
                  <a:cubicBezTo>
                    <a:pt x="4" y="267"/>
                    <a:pt x="0" y="263"/>
                    <a:pt x="0" y="258"/>
                  </a:cubicBezTo>
                  <a:cubicBezTo>
                    <a:pt x="0" y="254"/>
                    <a:pt x="4" y="250"/>
                    <a:pt x="9" y="250"/>
                  </a:cubicBezTo>
                  <a:cubicBezTo>
                    <a:pt x="13" y="250"/>
                    <a:pt x="17" y="254"/>
                    <a:pt x="17" y="258"/>
                  </a:cubicBezTo>
                  <a:close/>
                  <a:moveTo>
                    <a:pt x="17" y="325"/>
                  </a:moveTo>
                  <a:lnTo>
                    <a:pt x="17" y="442"/>
                  </a:lnTo>
                  <a:cubicBezTo>
                    <a:pt x="17" y="446"/>
                    <a:pt x="13" y="450"/>
                    <a:pt x="9" y="450"/>
                  </a:cubicBezTo>
                  <a:cubicBezTo>
                    <a:pt x="4" y="450"/>
                    <a:pt x="0" y="446"/>
                    <a:pt x="0" y="442"/>
                  </a:cubicBezTo>
                  <a:lnTo>
                    <a:pt x="0" y="325"/>
                  </a:lnTo>
                  <a:cubicBezTo>
                    <a:pt x="0" y="320"/>
                    <a:pt x="4" y="317"/>
                    <a:pt x="9" y="317"/>
                  </a:cubicBezTo>
                  <a:cubicBezTo>
                    <a:pt x="13" y="317"/>
                    <a:pt x="17" y="320"/>
                    <a:pt x="17" y="325"/>
                  </a:cubicBezTo>
                  <a:close/>
                  <a:moveTo>
                    <a:pt x="17" y="508"/>
                  </a:moveTo>
                  <a:lnTo>
                    <a:pt x="17" y="508"/>
                  </a:lnTo>
                  <a:cubicBezTo>
                    <a:pt x="17" y="513"/>
                    <a:pt x="13" y="517"/>
                    <a:pt x="9" y="517"/>
                  </a:cubicBezTo>
                  <a:cubicBezTo>
                    <a:pt x="4" y="517"/>
                    <a:pt x="0" y="513"/>
                    <a:pt x="0" y="508"/>
                  </a:cubicBezTo>
                  <a:cubicBezTo>
                    <a:pt x="0" y="504"/>
                    <a:pt x="4" y="500"/>
                    <a:pt x="9" y="500"/>
                  </a:cubicBezTo>
                  <a:cubicBezTo>
                    <a:pt x="13" y="500"/>
                    <a:pt x="17" y="504"/>
                    <a:pt x="17" y="508"/>
                  </a:cubicBezTo>
                  <a:close/>
                  <a:moveTo>
                    <a:pt x="17" y="575"/>
                  </a:moveTo>
                  <a:lnTo>
                    <a:pt x="17" y="575"/>
                  </a:lnTo>
                  <a:cubicBezTo>
                    <a:pt x="17" y="579"/>
                    <a:pt x="13" y="583"/>
                    <a:pt x="9" y="583"/>
                  </a:cubicBezTo>
                  <a:cubicBezTo>
                    <a:pt x="4" y="583"/>
                    <a:pt x="0" y="579"/>
                    <a:pt x="0" y="575"/>
                  </a:cubicBezTo>
                  <a:cubicBezTo>
                    <a:pt x="0" y="570"/>
                    <a:pt x="4" y="567"/>
                    <a:pt x="9" y="567"/>
                  </a:cubicBezTo>
                  <a:cubicBezTo>
                    <a:pt x="13" y="567"/>
                    <a:pt x="17" y="570"/>
                    <a:pt x="17" y="575"/>
                  </a:cubicBezTo>
                  <a:close/>
                </a:path>
              </a:pathLst>
            </a:custGeom>
            <a:solidFill>
              <a:srgbClr val="000000"/>
            </a:solidFill>
            <a:ln w="1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19325" name="Group 1556"/>
            <p:cNvGrpSpPr>
              <a:grpSpLocks/>
            </p:cNvGrpSpPr>
            <p:nvPr/>
          </p:nvGrpSpPr>
          <p:grpSpPr bwMode="auto">
            <a:xfrm>
              <a:off x="2240" y="553"/>
              <a:ext cx="179" cy="140"/>
              <a:chOff x="2240" y="553"/>
              <a:chExt cx="179" cy="140"/>
            </a:xfrm>
          </p:grpSpPr>
          <p:sp>
            <p:nvSpPr>
              <p:cNvPr id="19542" name="Rectangle 1554"/>
              <p:cNvSpPr>
                <a:spLocks noChangeArrowheads="1"/>
              </p:cNvSpPr>
              <p:nvPr/>
            </p:nvSpPr>
            <p:spPr bwMode="auto">
              <a:xfrm>
                <a:off x="2240" y="553"/>
                <a:ext cx="179" cy="140"/>
              </a:xfrm>
              <a:prstGeom prst="rect">
                <a:avLst/>
              </a:prstGeom>
              <a:solidFill>
                <a:srgbClr val="99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CC0000"/>
                  </a:buClr>
                  <a:buSzPct val="120000"/>
                  <a:buFont typeface="Wingdings" panose="05000000000000000000" pitchFamily="2" charset="2"/>
                  <a:buChar char="F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33CC33"/>
                  </a:buClr>
                  <a:buFont typeface="Wingdings" panose="05000000000000000000" pitchFamily="2" charset="2"/>
                  <a:buChar char="Ø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l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3pPr>
                <a:lvl4pPr marL="1600200" indent="-228600">
                  <a:spcBef>
                    <a:spcPct val="20000"/>
                  </a:spcBef>
                  <a:buSzPct val="90000"/>
                  <a:buFont typeface="Wingdings" panose="05000000000000000000" pitchFamily="2" charset="2"/>
                  <a:buChar char="p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spcBef>
                    <a:spcPct val="20000"/>
                  </a:spcBef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en-US" sz="1800">
                  <a:ea typeface="宋体" panose="02010600030101010101" pitchFamily="2" charset="-122"/>
                </a:endParaRPr>
              </a:p>
            </p:txBody>
          </p:sp>
          <p:sp>
            <p:nvSpPr>
              <p:cNvPr id="19543" name="Rectangle 1555"/>
              <p:cNvSpPr>
                <a:spLocks noChangeArrowheads="1"/>
              </p:cNvSpPr>
              <p:nvPr/>
            </p:nvSpPr>
            <p:spPr bwMode="auto">
              <a:xfrm>
                <a:off x="2240" y="553"/>
                <a:ext cx="179" cy="140"/>
              </a:xfrm>
              <a:prstGeom prst="rect">
                <a:avLst/>
              </a:prstGeom>
              <a:noFill/>
              <a:ln w="7" cap="rnd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CC0000"/>
                  </a:buClr>
                  <a:buSzPct val="120000"/>
                  <a:buFont typeface="Wingdings" panose="05000000000000000000" pitchFamily="2" charset="2"/>
                  <a:buChar char="F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33CC33"/>
                  </a:buClr>
                  <a:buFont typeface="Wingdings" panose="05000000000000000000" pitchFamily="2" charset="2"/>
                  <a:buChar char="Ø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l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3pPr>
                <a:lvl4pPr marL="1600200" indent="-228600">
                  <a:spcBef>
                    <a:spcPct val="20000"/>
                  </a:spcBef>
                  <a:buSzPct val="90000"/>
                  <a:buFont typeface="Wingdings" panose="05000000000000000000" pitchFamily="2" charset="2"/>
                  <a:buChar char="p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spcBef>
                    <a:spcPct val="20000"/>
                  </a:spcBef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en-US" sz="1800"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19326" name="Group 1559"/>
            <p:cNvGrpSpPr>
              <a:grpSpLocks/>
            </p:cNvGrpSpPr>
            <p:nvPr/>
          </p:nvGrpSpPr>
          <p:grpSpPr bwMode="auto">
            <a:xfrm>
              <a:off x="2385" y="553"/>
              <a:ext cx="71" cy="140"/>
              <a:chOff x="2385" y="553"/>
              <a:chExt cx="71" cy="140"/>
            </a:xfrm>
          </p:grpSpPr>
          <p:sp>
            <p:nvSpPr>
              <p:cNvPr id="19540" name="Oval 1557"/>
              <p:cNvSpPr>
                <a:spLocks noChangeArrowheads="1"/>
              </p:cNvSpPr>
              <p:nvPr/>
            </p:nvSpPr>
            <p:spPr bwMode="auto">
              <a:xfrm>
                <a:off x="2385" y="553"/>
                <a:ext cx="71" cy="140"/>
              </a:xfrm>
              <a:prstGeom prst="ellipse">
                <a:avLst/>
              </a:prstGeom>
              <a:solidFill>
                <a:srgbClr val="99CC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CC0000"/>
                  </a:buClr>
                  <a:buSzPct val="120000"/>
                  <a:buFont typeface="Wingdings" panose="05000000000000000000" pitchFamily="2" charset="2"/>
                  <a:buChar char="F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33CC33"/>
                  </a:buClr>
                  <a:buFont typeface="Wingdings" panose="05000000000000000000" pitchFamily="2" charset="2"/>
                  <a:buChar char="Ø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l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3pPr>
                <a:lvl4pPr marL="1600200" indent="-228600">
                  <a:spcBef>
                    <a:spcPct val="20000"/>
                  </a:spcBef>
                  <a:buSzPct val="90000"/>
                  <a:buFont typeface="Wingdings" panose="05000000000000000000" pitchFamily="2" charset="2"/>
                  <a:buChar char="p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spcBef>
                    <a:spcPct val="20000"/>
                  </a:spcBef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en-US" sz="1800">
                  <a:ea typeface="宋体" panose="02010600030101010101" pitchFamily="2" charset="-122"/>
                </a:endParaRPr>
              </a:p>
            </p:txBody>
          </p:sp>
          <p:sp>
            <p:nvSpPr>
              <p:cNvPr id="19541" name="Oval 1558"/>
              <p:cNvSpPr>
                <a:spLocks noChangeArrowheads="1"/>
              </p:cNvSpPr>
              <p:nvPr/>
            </p:nvSpPr>
            <p:spPr bwMode="auto">
              <a:xfrm>
                <a:off x="2385" y="553"/>
                <a:ext cx="71" cy="140"/>
              </a:xfrm>
              <a:prstGeom prst="ellipse">
                <a:avLst/>
              </a:prstGeom>
              <a:noFill/>
              <a:ln w="7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CC0000"/>
                  </a:buClr>
                  <a:buSzPct val="120000"/>
                  <a:buFont typeface="Wingdings" panose="05000000000000000000" pitchFamily="2" charset="2"/>
                  <a:buChar char="F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33CC33"/>
                  </a:buClr>
                  <a:buFont typeface="Wingdings" panose="05000000000000000000" pitchFamily="2" charset="2"/>
                  <a:buChar char="Ø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l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3pPr>
                <a:lvl4pPr marL="1600200" indent="-228600">
                  <a:spcBef>
                    <a:spcPct val="20000"/>
                  </a:spcBef>
                  <a:buSzPct val="90000"/>
                  <a:buFont typeface="Wingdings" panose="05000000000000000000" pitchFamily="2" charset="2"/>
                  <a:buChar char="p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spcBef>
                    <a:spcPct val="20000"/>
                  </a:spcBef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en-US" sz="1800"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19327" name="Group 1562"/>
            <p:cNvGrpSpPr>
              <a:grpSpLocks/>
            </p:cNvGrpSpPr>
            <p:nvPr/>
          </p:nvGrpSpPr>
          <p:grpSpPr bwMode="auto">
            <a:xfrm>
              <a:off x="2207" y="553"/>
              <a:ext cx="67" cy="140"/>
              <a:chOff x="2207" y="553"/>
              <a:chExt cx="67" cy="140"/>
            </a:xfrm>
          </p:grpSpPr>
          <p:sp>
            <p:nvSpPr>
              <p:cNvPr id="19538" name="Oval 1560"/>
              <p:cNvSpPr>
                <a:spLocks noChangeArrowheads="1"/>
              </p:cNvSpPr>
              <p:nvPr/>
            </p:nvSpPr>
            <p:spPr bwMode="auto">
              <a:xfrm>
                <a:off x="2207" y="553"/>
                <a:ext cx="67" cy="140"/>
              </a:xfrm>
              <a:prstGeom prst="ellipse">
                <a:avLst/>
              </a:prstGeom>
              <a:solidFill>
                <a:srgbClr val="99CC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CC0000"/>
                  </a:buClr>
                  <a:buSzPct val="120000"/>
                  <a:buFont typeface="Wingdings" panose="05000000000000000000" pitchFamily="2" charset="2"/>
                  <a:buChar char="F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33CC33"/>
                  </a:buClr>
                  <a:buFont typeface="Wingdings" panose="05000000000000000000" pitchFamily="2" charset="2"/>
                  <a:buChar char="Ø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l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3pPr>
                <a:lvl4pPr marL="1600200" indent="-228600">
                  <a:spcBef>
                    <a:spcPct val="20000"/>
                  </a:spcBef>
                  <a:buSzPct val="90000"/>
                  <a:buFont typeface="Wingdings" panose="05000000000000000000" pitchFamily="2" charset="2"/>
                  <a:buChar char="p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spcBef>
                    <a:spcPct val="20000"/>
                  </a:spcBef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en-US" sz="1800">
                  <a:ea typeface="宋体" panose="02010600030101010101" pitchFamily="2" charset="-122"/>
                </a:endParaRPr>
              </a:p>
            </p:txBody>
          </p:sp>
          <p:sp>
            <p:nvSpPr>
              <p:cNvPr id="19539" name="Oval 1561"/>
              <p:cNvSpPr>
                <a:spLocks noChangeArrowheads="1"/>
              </p:cNvSpPr>
              <p:nvPr/>
            </p:nvSpPr>
            <p:spPr bwMode="auto">
              <a:xfrm>
                <a:off x="2207" y="553"/>
                <a:ext cx="67" cy="140"/>
              </a:xfrm>
              <a:prstGeom prst="ellipse">
                <a:avLst/>
              </a:prstGeom>
              <a:noFill/>
              <a:ln w="7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CC0000"/>
                  </a:buClr>
                  <a:buSzPct val="120000"/>
                  <a:buFont typeface="Wingdings" panose="05000000000000000000" pitchFamily="2" charset="2"/>
                  <a:buChar char="F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33CC33"/>
                  </a:buClr>
                  <a:buFont typeface="Wingdings" panose="05000000000000000000" pitchFamily="2" charset="2"/>
                  <a:buChar char="Ø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l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3pPr>
                <a:lvl4pPr marL="1600200" indent="-228600">
                  <a:spcBef>
                    <a:spcPct val="20000"/>
                  </a:spcBef>
                  <a:buSzPct val="90000"/>
                  <a:buFont typeface="Wingdings" panose="05000000000000000000" pitchFamily="2" charset="2"/>
                  <a:buChar char="p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spcBef>
                    <a:spcPct val="20000"/>
                  </a:spcBef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en-US" sz="1800"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19328" name="Rectangle 1563"/>
            <p:cNvSpPr>
              <a:spLocks noChangeArrowheads="1"/>
            </p:cNvSpPr>
            <p:nvPr/>
          </p:nvSpPr>
          <p:spPr bwMode="auto">
            <a:xfrm>
              <a:off x="2361" y="538"/>
              <a:ext cx="60" cy="165"/>
            </a:xfrm>
            <a:prstGeom prst="rect">
              <a:avLst/>
            </a:prstGeom>
            <a:solidFill>
              <a:srgbClr val="99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CC0000"/>
                </a:buClr>
                <a:buSzPct val="120000"/>
                <a:buFont typeface="Wingdings" panose="05000000000000000000" pitchFamily="2" charset="2"/>
                <a:buChar char="F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3CC33"/>
                </a:buClr>
                <a:buFont typeface="Wingdings" panose="05000000000000000000" pitchFamily="2" charset="2"/>
                <a:buChar char="Ø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spcBef>
                  <a:spcPct val="20000"/>
                </a:spcBef>
                <a:buSzPct val="90000"/>
                <a:buFont typeface="Wingdings" panose="05000000000000000000" pitchFamily="2" charset="2"/>
                <a:buChar char="p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1800">
                <a:ea typeface="宋体" panose="02010600030101010101" pitchFamily="2" charset="-122"/>
              </a:endParaRPr>
            </a:p>
          </p:txBody>
        </p:sp>
        <p:sp>
          <p:nvSpPr>
            <p:cNvPr id="19329" name="Line 1564"/>
            <p:cNvSpPr>
              <a:spLocks noChangeShapeType="1"/>
            </p:cNvSpPr>
            <p:nvPr/>
          </p:nvSpPr>
          <p:spPr bwMode="auto">
            <a:xfrm flipH="1">
              <a:off x="2377" y="693"/>
              <a:ext cx="47" cy="1"/>
            </a:xfrm>
            <a:prstGeom prst="line">
              <a:avLst/>
            </a:prstGeom>
            <a:noFill/>
            <a:ln w="7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330" name="Line 1565"/>
            <p:cNvSpPr>
              <a:spLocks noChangeShapeType="1"/>
            </p:cNvSpPr>
            <p:nvPr/>
          </p:nvSpPr>
          <p:spPr bwMode="auto">
            <a:xfrm flipH="1">
              <a:off x="2380" y="553"/>
              <a:ext cx="42" cy="1"/>
            </a:xfrm>
            <a:prstGeom prst="line">
              <a:avLst/>
            </a:prstGeom>
            <a:noFill/>
            <a:ln w="7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331" name="Rectangle 1566"/>
            <p:cNvSpPr>
              <a:spLocks noChangeArrowheads="1"/>
            </p:cNvSpPr>
            <p:nvPr/>
          </p:nvSpPr>
          <p:spPr bwMode="auto">
            <a:xfrm>
              <a:off x="2240" y="538"/>
              <a:ext cx="51" cy="165"/>
            </a:xfrm>
            <a:prstGeom prst="rect">
              <a:avLst/>
            </a:prstGeom>
            <a:solidFill>
              <a:srgbClr val="99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CC0000"/>
                </a:buClr>
                <a:buSzPct val="120000"/>
                <a:buFont typeface="Wingdings" panose="05000000000000000000" pitchFamily="2" charset="2"/>
                <a:buChar char="F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3CC33"/>
                </a:buClr>
                <a:buFont typeface="Wingdings" panose="05000000000000000000" pitchFamily="2" charset="2"/>
                <a:buChar char="Ø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spcBef>
                  <a:spcPct val="20000"/>
                </a:spcBef>
                <a:buSzPct val="90000"/>
                <a:buFont typeface="Wingdings" panose="05000000000000000000" pitchFamily="2" charset="2"/>
                <a:buChar char="p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1800">
                <a:ea typeface="宋体" panose="02010600030101010101" pitchFamily="2" charset="-122"/>
              </a:endParaRPr>
            </a:p>
          </p:txBody>
        </p:sp>
        <p:sp>
          <p:nvSpPr>
            <p:cNvPr id="19332" name="Line 1567"/>
            <p:cNvSpPr>
              <a:spLocks noChangeShapeType="1"/>
            </p:cNvSpPr>
            <p:nvPr/>
          </p:nvSpPr>
          <p:spPr bwMode="auto">
            <a:xfrm flipH="1">
              <a:off x="2237" y="693"/>
              <a:ext cx="179" cy="1"/>
            </a:xfrm>
            <a:prstGeom prst="line">
              <a:avLst/>
            </a:prstGeom>
            <a:noFill/>
            <a:ln w="7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333" name="Line 1568"/>
            <p:cNvSpPr>
              <a:spLocks noChangeShapeType="1"/>
            </p:cNvSpPr>
            <p:nvPr/>
          </p:nvSpPr>
          <p:spPr bwMode="auto">
            <a:xfrm flipH="1">
              <a:off x="2240" y="553"/>
              <a:ext cx="176" cy="1"/>
            </a:xfrm>
            <a:prstGeom prst="line">
              <a:avLst/>
            </a:prstGeom>
            <a:noFill/>
            <a:ln w="7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334" name="Rectangle 1569"/>
            <p:cNvSpPr>
              <a:spLocks noChangeArrowheads="1"/>
            </p:cNvSpPr>
            <p:nvPr/>
          </p:nvSpPr>
          <p:spPr bwMode="auto">
            <a:xfrm>
              <a:off x="2246" y="588"/>
              <a:ext cx="168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CC0000"/>
                </a:buClr>
                <a:buSzPct val="120000"/>
                <a:buFont typeface="Wingdings" panose="05000000000000000000" pitchFamily="2" charset="2"/>
                <a:buChar char="F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3CC33"/>
                </a:buClr>
                <a:buFont typeface="Wingdings" panose="05000000000000000000" pitchFamily="2" charset="2"/>
                <a:buChar char="Ø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spcBef>
                  <a:spcPct val="20000"/>
                </a:spcBef>
                <a:buSzPct val="90000"/>
                <a:buFont typeface="Wingdings" panose="05000000000000000000" pitchFamily="2" charset="2"/>
                <a:buChar char="p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zh-CN" altLang="zh-CN" sz="80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Buffer</a:t>
              </a:r>
              <a:endParaRPr lang="zh-CN" altLang="zh-CN" sz="1800">
                <a:ea typeface="宋体" panose="02010600030101010101" pitchFamily="2" charset="-122"/>
              </a:endParaRPr>
            </a:p>
          </p:txBody>
        </p:sp>
        <p:sp>
          <p:nvSpPr>
            <p:cNvPr id="19335" name="Rectangle 1570"/>
            <p:cNvSpPr>
              <a:spLocks noChangeArrowheads="1"/>
            </p:cNvSpPr>
            <p:nvPr/>
          </p:nvSpPr>
          <p:spPr bwMode="auto">
            <a:xfrm>
              <a:off x="2439" y="588"/>
              <a:ext cx="16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CC0000"/>
                </a:buClr>
                <a:buSzPct val="120000"/>
                <a:buFont typeface="Wingdings" panose="05000000000000000000" pitchFamily="2" charset="2"/>
                <a:buChar char="F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3CC33"/>
                </a:buClr>
                <a:buFont typeface="Wingdings" panose="05000000000000000000" pitchFamily="2" charset="2"/>
                <a:buChar char="Ø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spcBef>
                  <a:spcPct val="20000"/>
                </a:spcBef>
                <a:buSzPct val="90000"/>
                <a:buFont typeface="Wingdings" panose="05000000000000000000" pitchFamily="2" charset="2"/>
                <a:buChar char="p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zh-CN" altLang="zh-CN" sz="80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 </a:t>
              </a:r>
              <a:endParaRPr lang="zh-CN" altLang="zh-CN" sz="1800">
                <a:ea typeface="宋体" panose="02010600030101010101" pitchFamily="2" charset="-122"/>
              </a:endParaRPr>
            </a:p>
          </p:txBody>
        </p:sp>
        <p:sp>
          <p:nvSpPr>
            <p:cNvPr id="19336" name="Line 1571"/>
            <p:cNvSpPr>
              <a:spLocks noChangeShapeType="1"/>
            </p:cNvSpPr>
            <p:nvPr/>
          </p:nvSpPr>
          <p:spPr bwMode="auto">
            <a:xfrm>
              <a:off x="2260" y="695"/>
              <a:ext cx="1" cy="235"/>
            </a:xfrm>
            <a:prstGeom prst="line">
              <a:avLst/>
            </a:prstGeom>
            <a:noFill/>
            <a:ln w="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19337" name="Group 1578"/>
            <p:cNvGrpSpPr>
              <a:grpSpLocks/>
            </p:cNvGrpSpPr>
            <p:nvPr/>
          </p:nvGrpSpPr>
          <p:grpSpPr bwMode="auto">
            <a:xfrm>
              <a:off x="2241" y="747"/>
              <a:ext cx="35" cy="54"/>
              <a:chOff x="2241" y="747"/>
              <a:chExt cx="35" cy="54"/>
            </a:xfrm>
          </p:grpSpPr>
          <p:grpSp>
            <p:nvGrpSpPr>
              <p:cNvPr id="19532" name="Group 1574"/>
              <p:cNvGrpSpPr>
                <a:grpSpLocks/>
              </p:cNvGrpSpPr>
              <p:nvPr/>
            </p:nvGrpSpPr>
            <p:grpSpPr bwMode="auto">
              <a:xfrm>
                <a:off x="2241" y="747"/>
                <a:ext cx="35" cy="27"/>
                <a:chOff x="2241" y="747"/>
                <a:chExt cx="35" cy="27"/>
              </a:xfrm>
            </p:grpSpPr>
            <p:sp>
              <p:nvSpPr>
                <p:cNvPr id="19536" name="Freeform 1572"/>
                <p:cNvSpPr>
                  <a:spLocks/>
                </p:cNvSpPr>
                <p:nvPr/>
              </p:nvSpPr>
              <p:spPr bwMode="auto">
                <a:xfrm>
                  <a:off x="2241" y="747"/>
                  <a:ext cx="35" cy="27"/>
                </a:xfrm>
                <a:custGeom>
                  <a:avLst/>
                  <a:gdLst>
                    <a:gd name="T0" fmla="*/ 17 w 35"/>
                    <a:gd name="T1" fmla="*/ 27 h 27"/>
                    <a:gd name="T2" fmla="*/ 35 w 35"/>
                    <a:gd name="T3" fmla="*/ 0 h 27"/>
                    <a:gd name="T4" fmla="*/ 0 w 35"/>
                    <a:gd name="T5" fmla="*/ 0 h 27"/>
                    <a:gd name="T6" fmla="*/ 17 w 35"/>
                    <a:gd name="T7" fmla="*/ 27 h 27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5" h="27">
                      <a:moveTo>
                        <a:pt x="17" y="27"/>
                      </a:moveTo>
                      <a:lnTo>
                        <a:pt x="35" y="0"/>
                      </a:lnTo>
                      <a:lnTo>
                        <a:pt x="0" y="0"/>
                      </a:lnTo>
                      <a:lnTo>
                        <a:pt x="17" y="2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9537" name="Freeform 1573"/>
                <p:cNvSpPr>
                  <a:spLocks/>
                </p:cNvSpPr>
                <p:nvPr/>
              </p:nvSpPr>
              <p:spPr bwMode="auto">
                <a:xfrm>
                  <a:off x="2241" y="747"/>
                  <a:ext cx="35" cy="27"/>
                </a:xfrm>
                <a:custGeom>
                  <a:avLst/>
                  <a:gdLst>
                    <a:gd name="T0" fmla="*/ 17 w 35"/>
                    <a:gd name="T1" fmla="*/ 27 h 27"/>
                    <a:gd name="T2" fmla="*/ 35 w 35"/>
                    <a:gd name="T3" fmla="*/ 0 h 27"/>
                    <a:gd name="T4" fmla="*/ 0 w 35"/>
                    <a:gd name="T5" fmla="*/ 0 h 27"/>
                    <a:gd name="T6" fmla="*/ 17 w 35"/>
                    <a:gd name="T7" fmla="*/ 27 h 27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5" h="27">
                      <a:moveTo>
                        <a:pt x="17" y="27"/>
                      </a:moveTo>
                      <a:lnTo>
                        <a:pt x="35" y="0"/>
                      </a:lnTo>
                      <a:lnTo>
                        <a:pt x="0" y="0"/>
                      </a:lnTo>
                      <a:lnTo>
                        <a:pt x="17" y="27"/>
                      </a:lnTo>
                      <a:close/>
                    </a:path>
                  </a:pathLst>
                </a:custGeom>
                <a:noFill/>
                <a:ln w="5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9533" name="Group 1577"/>
              <p:cNvGrpSpPr>
                <a:grpSpLocks/>
              </p:cNvGrpSpPr>
              <p:nvPr/>
            </p:nvGrpSpPr>
            <p:grpSpPr bwMode="auto">
              <a:xfrm>
                <a:off x="2241" y="774"/>
                <a:ext cx="35" cy="27"/>
                <a:chOff x="2241" y="774"/>
                <a:chExt cx="35" cy="27"/>
              </a:xfrm>
            </p:grpSpPr>
            <p:sp>
              <p:nvSpPr>
                <p:cNvPr id="19534" name="Freeform 1575"/>
                <p:cNvSpPr>
                  <a:spLocks/>
                </p:cNvSpPr>
                <p:nvPr/>
              </p:nvSpPr>
              <p:spPr bwMode="auto">
                <a:xfrm>
                  <a:off x="2241" y="774"/>
                  <a:ext cx="35" cy="27"/>
                </a:xfrm>
                <a:custGeom>
                  <a:avLst/>
                  <a:gdLst>
                    <a:gd name="T0" fmla="*/ 17 w 35"/>
                    <a:gd name="T1" fmla="*/ 0 h 27"/>
                    <a:gd name="T2" fmla="*/ 35 w 35"/>
                    <a:gd name="T3" fmla="*/ 27 h 27"/>
                    <a:gd name="T4" fmla="*/ 0 w 35"/>
                    <a:gd name="T5" fmla="*/ 27 h 27"/>
                    <a:gd name="T6" fmla="*/ 17 w 35"/>
                    <a:gd name="T7" fmla="*/ 0 h 27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5" h="27">
                      <a:moveTo>
                        <a:pt x="17" y="0"/>
                      </a:moveTo>
                      <a:lnTo>
                        <a:pt x="35" y="27"/>
                      </a:lnTo>
                      <a:lnTo>
                        <a:pt x="0" y="27"/>
                      </a:lnTo>
                      <a:lnTo>
                        <a:pt x="17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9535" name="Freeform 1576"/>
                <p:cNvSpPr>
                  <a:spLocks/>
                </p:cNvSpPr>
                <p:nvPr/>
              </p:nvSpPr>
              <p:spPr bwMode="auto">
                <a:xfrm>
                  <a:off x="2241" y="774"/>
                  <a:ext cx="35" cy="27"/>
                </a:xfrm>
                <a:custGeom>
                  <a:avLst/>
                  <a:gdLst>
                    <a:gd name="T0" fmla="*/ 17 w 35"/>
                    <a:gd name="T1" fmla="*/ 0 h 27"/>
                    <a:gd name="T2" fmla="*/ 35 w 35"/>
                    <a:gd name="T3" fmla="*/ 27 h 27"/>
                    <a:gd name="T4" fmla="*/ 0 w 35"/>
                    <a:gd name="T5" fmla="*/ 27 h 27"/>
                    <a:gd name="T6" fmla="*/ 17 w 35"/>
                    <a:gd name="T7" fmla="*/ 0 h 27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5" h="27">
                      <a:moveTo>
                        <a:pt x="17" y="0"/>
                      </a:moveTo>
                      <a:lnTo>
                        <a:pt x="35" y="27"/>
                      </a:lnTo>
                      <a:lnTo>
                        <a:pt x="0" y="27"/>
                      </a:lnTo>
                      <a:lnTo>
                        <a:pt x="17" y="0"/>
                      </a:lnTo>
                      <a:close/>
                    </a:path>
                  </a:pathLst>
                </a:custGeom>
                <a:noFill/>
                <a:ln w="5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  <p:sp>
          <p:nvSpPr>
            <p:cNvPr id="19338" name="Line 1579"/>
            <p:cNvSpPr>
              <a:spLocks noChangeShapeType="1"/>
            </p:cNvSpPr>
            <p:nvPr/>
          </p:nvSpPr>
          <p:spPr bwMode="auto">
            <a:xfrm>
              <a:off x="2403" y="695"/>
              <a:ext cx="1" cy="327"/>
            </a:xfrm>
            <a:prstGeom prst="line">
              <a:avLst/>
            </a:prstGeom>
            <a:noFill/>
            <a:ln w="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19339" name="Group 1586"/>
            <p:cNvGrpSpPr>
              <a:grpSpLocks/>
            </p:cNvGrpSpPr>
            <p:nvPr/>
          </p:nvGrpSpPr>
          <p:grpSpPr bwMode="auto">
            <a:xfrm>
              <a:off x="2385" y="749"/>
              <a:ext cx="35" cy="54"/>
              <a:chOff x="2385" y="749"/>
              <a:chExt cx="35" cy="54"/>
            </a:xfrm>
          </p:grpSpPr>
          <p:grpSp>
            <p:nvGrpSpPr>
              <p:cNvPr id="19526" name="Group 1582"/>
              <p:cNvGrpSpPr>
                <a:grpSpLocks/>
              </p:cNvGrpSpPr>
              <p:nvPr/>
            </p:nvGrpSpPr>
            <p:grpSpPr bwMode="auto">
              <a:xfrm>
                <a:off x="2385" y="749"/>
                <a:ext cx="35" cy="27"/>
                <a:chOff x="2385" y="749"/>
                <a:chExt cx="35" cy="27"/>
              </a:xfrm>
            </p:grpSpPr>
            <p:sp>
              <p:nvSpPr>
                <p:cNvPr id="19530" name="Freeform 1580"/>
                <p:cNvSpPr>
                  <a:spLocks/>
                </p:cNvSpPr>
                <p:nvPr/>
              </p:nvSpPr>
              <p:spPr bwMode="auto">
                <a:xfrm>
                  <a:off x="2385" y="749"/>
                  <a:ext cx="35" cy="27"/>
                </a:xfrm>
                <a:custGeom>
                  <a:avLst/>
                  <a:gdLst>
                    <a:gd name="T0" fmla="*/ 17 w 35"/>
                    <a:gd name="T1" fmla="*/ 27 h 27"/>
                    <a:gd name="T2" fmla="*/ 35 w 35"/>
                    <a:gd name="T3" fmla="*/ 0 h 27"/>
                    <a:gd name="T4" fmla="*/ 0 w 35"/>
                    <a:gd name="T5" fmla="*/ 0 h 27"/>
                    <a:gd name="T6" fmla="*/ 17 w 35"/>
                    <a:gd name="T7" fmla="*/ 27 h 27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5" h="27">
                      <a:moveTo>
                        <a:pt x="17" y="27"/>
                      </a:moveTo>
                      <a:lnTo>
                        <a:pt x="35" y="0"/>
                      </a:lnTo>
                      <a:lnTo>
                        <a:pt x="0" y="0"/>
                      </a:lnTo>
                      <a:lnTo>
                        <a:pt x="17" y="2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9531" name="Freeform 1581"/>
                <p:cNvSpPr>
                  <a:spLocks/>
                </p:cNvSpPr>
                <p:nvPr/>
              </p:nvSpPr>
              <p:spPr bwMode="auto">
                <a:xfrm>
                  <a:off x="2385" y="749"/>
                  <a:ext cx="35" cy="27"/>
                </a:xfrm>
                <a:custGeom>
                  <a:avLst/>
                  <a:gdLst>
                    <a:gd name="T0" fmla="*/ 17 w 35"/>
                    <a:gd name="T1" fmla="*/ 27 h 27"/>
                    <a:gd name="T2" fmla="*/ 35 w 35"/>
                    <a:gd name="T3" fmla="*/ 0 h 27"/>
                    <a:gd name="T4" fmla="*/ 0 w 35"/>
                    <a:gd name="T5" fmla="*/ 0 h 27"/>
                    <a:gd name="T6" fmla="*/ 17 w 35"/>
                    <a:gd name="T7" fmla="*/ 27 h 27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5" h="27">
                      <a:moveTo>
                        <a:pt x="17" y="27"/>
                      </a:moveTo>
                      <a:lnTo>
                        <a:pt x="35" y="0"/>
                      </a:lnTo>
                      <a:lnTo>
                        <a:pt x="0" y="0"/>
                      </a:lnTo>
                      <a:lnTo>
                        <a:pt x="17" y="27"/>
                      </a:lnTo>
                      <a:close/>
                    </a:path>
                  </a:pathLst>
                </a:custGeom>
                <a:noFill/>
                <a:ln w="5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9527" name="Group 1585"/>
              <p:cNvGrpSpPr>
                <a:grpSpLocks/>
              </p:cNvGrpSpPr>
              <p:nvPr/>
            </p:nvGrpSpPr>
            <p:grpSpPr bwMode="auto">
              <a:xfrm>
                <a:off x="2385" y="776"/>
                <a:ext cx="35" cy="27"/>
                <a:chOff x="2385" y="776"/>
                <a:chExt cx="35" cy="27"/>
              </a:xfrm>
            </p:grpSpPr>
            <p:sp>
              <p:nvSpPr>
                <p:cNvPr id="19528" name="Freeform 1583"/>
                <p:cNvSpPr>
                  <a:spLocks/>
                </p:cNvSpPr>
                <p:nvPr/>
              </p:nvSpPr>
              <p:spPr bwMode="auto">
                <a:xfrm>
                  <a:off x="2385" y="776"/>
                  <a:ext cx="35" cy="27"/>
                </a:xfrm>
                <a:custGeom>
                  <a:avLst/>
                  <a:gdLst>
                    <a:gd name="T0" fmla="*/ 17 w 35"/>
                    <a:gd name="T1" fmla="*/ 0 h 27"/>
                    <a:gd name="T2" fmla="*/ 35 w 35"/>
                    <a:gd name="T3" fmla="*/ 27 h 27"/>
                    <a:gd name="T4" fmla="*/ 0 w 35"/>
                    <a:gd name="T5" fmla="*/ 27 h 27"/>
                    <a:gd name="T6" fmla="*/ 17 w 35"/>
                    <a:gd name="T7" fmla="*/ 0 h 27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5" h="27">
                      <a:moveTo>
                        <a:pt x="17" y="0"/>
                      </a:moveTo>
                      <a:lnTo>
                        <a:pt x="35" y="27"/>
                      </a:lnTo>
                      <a:lnTo>
                        <a:pt x="0" y="27"/>
                      </a:lnTo>
                      <a:lnTo>
                        <a:pt x="17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9529" name="Freeform 1584"/>
                <p:cNvSpPr>
                  <a:spLocks/>
                </p:cNvSpPr>
                <p:nvPr/>
              </p:nvSpPr>
              <p:spPr bwMode="auto">
                <a:xfrm>
                  <a:off x="2385" y="776"/>
                  <a:ext cx="35" cy="27"/>
                </a:xfrm>
                <a:custGeom>
                  <a:avLst/>
                  <a:gdLst>
                    <a:gd name="T0" fmla="*/ 17 w 35"/>
                    <a:gd name="T1" fmla="*/ 0 h 27"/>
                    <a:gd name="T2" fmla="*/ 35 w 35"/>
                    <a:gd name="T3" fmla="*/ 27 h 27"/>
                    <a:gd name="T4" fmla="*/ 0 w 35"/>
                    <a:gd name="T5" fmla="*/ 27 h 27"/>
                    <a:gd name="T6" fmla="*/ 17 w 35"/>
                    <a:gd name="T7" fmla="*/ 0 h 27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5" h="27">
                      <a:moveTo>
                        <a:pt x="17" y="0"/>
                      </a:moveTo>
                      <a:lnTo>
                        <a:pt x="35" y="27"/>
                      </a:lnTo>
                      <a:lnTo>
                        <a:pt x="0" y="27"/>
                      </a:lnTo>
                      <a:lnTo>
                        <a:pt x="17" y="0"/>
                      </a:lnTo>
                      <a:close/>
                    </a:path>
                  </a:pathLst>
                </a:custGeom>
                <a:noFill/>
                <a:ln w="5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19340" name="Group 1589"/>
            <p:cNvGrpSpPr>
              <a:grpSpLocks/>
            </p:cNvGrpSpPr>
            <p:nvPr/>
          </p:nvGrpSpPr>
          <p:grpSpPr bwMode="auto">
            <a:xfrm>
              <a:off x="1959" y="553"/>
              <a:ext cx="179" cy="140"/>
              <a:chOff x="1959" y="553"/>
              <a:chExt cx="179" cy="140"/>
            </a:xfrm>
          </p:grpSpPr>
          <p:sp>
            <p:nvSpPr>
              <p:cNvPr id="19524" name="Rectangle 1587"/>
              <p:cNvSpPr>
                <a:spLocks noChangeArrowheads="1"/>
              </p:cNvSpPr>
              <p:nvPr/>
            </p:nvSpPr>
            <p:spPr bwMode="auto">
              <a:xfrm>
                <a:off x="1959" y="553"/>
                <a:ext cx="179" cy="140"/>
              </a:xfrm>
              <a:prstGeom prst="rect">
                <a:avLst/>
              </a:prstGeom>
              <a:solidFill>
                <a:srgbClr val="99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CC0000"/>
                  </a:buClr>
                  <a:buSzPct val="120000"/>
                  <a:buFont typeface="Wingdings" panose="05000000000000000000" pitchFamily="2" charset="2"/>
                  <a:buChar char="F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33CC33"/>
                  </a:buClr>
                  <a:buFont typeface="Wingdings" panose="05000000000000000000" pitchFamily="2" charset="2"/>
                  <a:buChar char="Ø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l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3pPr>
                <a:lvl4pPr marL="1600200" indent="-228600">
                  <a:spcBef>
                    <a:spcPct val="20000"/>
                  </a:spcBef>
                  <a:buSzPct val="90000"/>
                  <a:buFont typeface="Wingdings" panose="05000000000000000000" pitchFamily="2" charset="2"/>
                  <a:buChar char="p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spcBef>
                    <a:spcPct val="20000"/>
                  </a:spcBef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en-US" sz="1800">
                  <a:ea typeface="宋体" panose="02010600030101010101" pitchFamily="2" charset="-122"/>
                </a:endParaRPr>
              </a:p>
            </p:txBody>
          </p:sp>
          <p:sp>
            <p:nvSpPr>
              <p:cNvPr id="19525" name="Rectangle 1588"/>
              <p:cNvSpPr>
                <a:spLocks noChangeArrowheads="1"/>
              </p:cNvSpPr>
              <p:nvPr/>
            </p:nvSpPr>
            <p:spPr bwMode="auto">
              <a:xfrm>
                <a:off x="1959" y="553"/>
                <a:ext cx="179" cy="140"/>
              </a:xfrm>
              <a:prstGeom prst="rect">
                <a:avLst/>
              </a:prstGeom>
              <a:noFill/>
              <a:ln w="7" cap="rnd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CC0000"/>
                  </a:buClr>
                  <a:buSzPct val="120000"/>
                  <a:buFont typeface="Wingdings" panose="05000000000000000000" pitchFamily="2" charset="2"/>
                  <a:buChar char="F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33CC33"/>
                  </a:buClr>
                  <a:buFont typeface="Wingdings" panose="05000000000000000000" pitchFamily="2" charset="2"/>
                  <a:buChar char="Ø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l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3pPr>
                <a:lvl4pPr marL="1600200" indent="-228600">
                  <a:spcBef>
                    <a:spcPct val="20000"/>
                  </a:spcBef>
                  <a:buSzPct val="90000"/>
                  <a:buFont typeface="Wingdings" panose="05000000000000000000" pitchFamily="2" charset="2"/>
                  <a:buChar char="p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spcBef>
                    <a:spcPct val="20000"/>
                  </a:spcBef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en-US" sz="1800"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19341" name="Group 1592"/>
            <p:cNvGrpSpPr>
              <a:grpSpLocks/>
            </p:cNvGrpSpPr>
            <p:nvPr/>
          </p:nvGrpSpPr>
          <p:grpSpPr bwMode="auto">
            <a:xfrm>
              <a:off x="2104" y="553"/>
              <a:ext cx="71" cy="140"/>
              <a:chOff x="2104" y="553"/>
              <a:chExt cx="71" cy="140"/>
            </a:xfrm>
          </p:grpSpPr>
          <p:sp>
            <p:nvSpPr>
              <p:cNvPr id="19522" name="Oval 1590"/>
              <p:cNvSpPr>
                <a:spLocks noChangeArrowheads="1"/>
              </p:cNvSpPr>
              <p:nvPr/>
            </p:nvSpPr>
            <p:spPr bwMode="auto">
              <a:xfrm>
                <a:off x="2104" y="553"/>
                <a:ext cx="71" cy="140"/>
              </a:xfrm>
              <a:prstGeom prst="ellipse">
                <a:avLst/>
              </a:prstGeom>
              <a:solidFill>
                <a:srgbClr val="99CC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CC0000"/>
                  </a:buClr>
                  <a:buSzPct val="120000"/>
                  <a:buFont typeface="Wingdings" panose="05000000000000000000" pitchFamily="2" charset="2"/>
                  <a:buChar char="F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33CC33"/>
                  </a:buClr>
                  <a:buFont typeface="Wingdings" panose="05000000000000000000" pitchFamily="2" charset="2"/>
                  <a:buChar char="Ø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l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3pPr>
                <a:lvl4pPr marL="1600200" indent="-228600">
                  <a:spcBef>
                    <a:spcPct val="20000"/>
                  </a:spcBef>
                  <a:buSzPct val="90000"/>
                  <a:buFont typeface="Wingdings" panose="05000000000000000000" pitchFamily="2" charset="2"/>
                  <a:buChar char="p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spcBef>
                    <a:spcPct val="20000"/>
                  </a:spcBef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en-US" sz="1800">
                  <a:ea typeface="宋体" panose="02010600030101010101" pitchFamily="2" charset="-122"/>
                </a:endParaRPr>
              </a:p>
            </p:txBody>
          </p:sp>
          <p:sp>
            <p:nvSpPr>
              <p:cNvPr id="19523" name="Oval 1591"/>
              <p:cNvSpPr>
                <a:spLocks noChangeArrowheads="1"/>
              </p:cNvSpPr>
              <p:nvPr/>
            </p:nvSpPr>
            <p:spPr bwMode="auto">
              <a:xfrm>
                <a:off x="2104" y="553"/>
                <a:ext cx="71" cy="140"/>
              </a:xfrm>
              <a:prstGeom prst="ellipse">
                <a:avLst/>
              </a:prstGeom>
              <a:noFill/>
              <a:ln w="7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CC0000"/>
                  </a:buClr>
                  <a:buSzPct val="120000"/>
                  <a:buFont typeface="Wingdings" panose="05000000000000000000" pitchFamily="2" charset="2"/>
                  <a:buChar char="F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33CC33"/>
                  </a:buClr>
                  <a:buFont typeface="Wingdings" panose="05000000000000000000" pitchFamily="2" charset="2"/>
                  <a:buChar char="Ø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l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3pPr>
                <a:lvl4pPr marL="1600200" indent="-228600">
                  <a:spcBef>
                    <a:spcPct val="20000"/>
                  </a:spcBef>
                  <a:buSzPct val="90000"/>
                  <a:buFont typeface="Wingdings" panose="05000000000000000000" pitchFamily="2" charset="2"/>
                  <a:buChar char="p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spcBef>
                    <a:spcPct val="20000"/>
                  </a:spcBef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en-US" sz="1800"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19342" name="Group 1595"/>
            <p:cNvGrpSpPr>
              <a:grpSpLocks/>
            </p:cNvGrpSpPr>
            <p:nvPr/>
          </p:nvGrpSpPr>
          <p:grpSpPr bwMode="auto">
            <a:xfrm>
              <a:off x="1926" y="553"/>
              <a:ext cx="67" cy="140"/>
              <a:chOff x="1926" y="553"/>
              <a:chExt cx="67" cy="140"/>
            </a:xfrm>
          </p:grpSpPr>
          <p:sp>
            <p:nvSpPr>
              <p:cNvPr id="19520" name="Oval 1593"/>
              <p:cNvSpPr>
                <a:spLocks noChangeArrowheads="1"/>
              </p:cNvSpPr>
              <p:nvPr/>
            </p:nvSpPr>
            <p:spPr bwMode="auto">
              <a:xfrm>
                <a:off x="1926" y="553"/>
                <a:ext cx="67" cy="140"/>
              </a:xfrm>
              <a:prstGeom prst="ellipse">
                <a:avLst/>
              </a:prstGeom>
              <a:solidFill>
                <a:srgbClr val="99CC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CC0000"/>
                  </a:buClr>
                  <a:buSzPct val="120000"/>
                  <a:buFont typeface="Wingdings" panose="05000000000000000000" pitchFamily="2" charset="2"/>
                  <a:buChar char="F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33CC33"/>
                  </a:buClr>
                  <a:buFont typeface="Wingdings" panose="05000000000000000000" pitchFamily="2" charset="2"/>
                  <a:buChar char="Ø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l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3pPr>
                <a:lvl4pPr marL="1600200" indent="-228600">
                  <a:spcBef>
                    <a:spcPct val="20000"/>
                  </a:spcBef>
                  <a:buSzPct val="90000"/>
                  <a:buFont typeface="Wingdings" panose="05000000000000000000" pitchFamily="2" charset="2"/>
                  <a:buChar char="p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spcBef>
                    <a:spcPct val="20000"/>
                  </a:spcBef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en-US" sz="1800">
                  <a:ea typeface="宋体" panose="02010600030101010101" pitchFamily="2" charset="-122"/>
                </a:endParaRPr>
              </a:p>
            </p:txBody>
          </p:sp>
          <p:sp>
            <p:nvSpPr>
              <p:cNvPr id="19521" name="Oval 1594"/>
              <p:cNvSpPr>
                <a:spLocks noChangeArrowheads="1"/>
              </p:cNvSpPr>
              <p:nvPr/>
            </p:nvSpPr>
            <p:spPr bwMode="auto">
              <a:xfrm>
                <a:off x="1926" y="553"/>
                <a:ext cx="67" cy="140"/>
              </a:xfrm>
              <a:prstGeom prst="ellipse">
                <a:avLst/>
              </a:prstGeom>
              <a:noFill/>
              <a:ln w="7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CC0000"/>
                  </a:buClr>
                  <a:buSzPct val="120000"/>
                  <a:buFont typeface="Wingdings" panose="05000000000000000000" pitchFamily="2" charset="2"/>
                  <a:buChar char="F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33CC33"/>
                  </a:buClr>
                  <a:buFont typeface="Wingdings" panose="05000000000000000000" pitchFamily="2" charset="2"/>
                  <a:buChar char="Ø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l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3pPr>
                <a:lvl4pPr marL="1600200" indent="-228600">
                  <a:spcBef>
                    <a:spcPct val="20000"/>
                  </a:spcBef>
                  <a:buSzPct val="90000"/>
                  <a:buFont typeface="Wingdings" panose="05000000000000000000" pitchFamily="2" charset="2"/>
                  <a:buChar char="p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spcBef>
                    <a:spcPct val="20000"/>
                  </a:spcBef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en-US" sz="1800"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19343" name="Rectangle 1596"/>
            <p:cNvSpPr>
              <a:spLocks noChangeArrowheads="1"/>
            </p:cNvSpPr>
            <p:nvPr/>
          </p:nvSpPr>
          <p:spPr bwMode="auto">
            <a:xfrm>
              <a:off x="2080" y="538"/>
              <a:ext cx="60" cy="165"/>
            </a:xfrm>
            <a:prstGeom prst="rect">
              <a:avLst/>
            </a:prstGeom>
            <a:solidFill>
              <a:srgbClr val="99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CC0000"/>
                </a:buClr>
                <a:buSzPct val="120000"/>
                <a:buFont typeface="Wingdings" panose="05000000000000000000" pitchFamily="2" charset="2"/>
                <a:buChar char="F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3CC33"/>
                </a:buClr>
                <a:buFont typeface="Wingdings" panose="05000000000000000000" pitchFamily="2" charset="2"/>
                <a:buChar char="Ø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spcBef>
                  <a:spcPct val="20000"/>
                </a:spcBef>
                <a:buSzPct val="90000"/>
                <a:buFont typeface="Wingdings" panose="05000000000000000000" pitchFamily="2" charset="2"/>
                <a:buChar char="p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1800">
                <a:ea typeface="宋体" panose="02010600030101010101" pitchFamily="2" charset="-122"/>
              </a:endParaRPr>
            </a:p>
          </p:txBody>
        </p:sp>
        <p:sp>
          <p:nvSpPr>
            <p:cNvPr id="19344" name="Line 1597"/>
            <p:cNvSpPr>
              <a:spLocks noChangeShapeType="1"/>
            </p:cNvSpPr>
            <p:nvPr/>
          </p:nvSpPr>
          <p:spPr bwMode="auto">
            <a:xfrm flipH="1">
              <a:off x="2096" y="693"/>
              <a:ext cx="47" cy="1"/>
            </a:xfrm>
            <a:prstGeom prst="line">
              <a:avLst/>
            </a:prstGeom>
            <a:noFill/>
            <a:ln w="7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345" name="Line 1598"/>
            <p:cNvSpPr>
              <a:spLocks noChangeShapeType="1"/>
            </p:cNvSpPr>
            <p:nvPr/>
          </p:nvSpPr>
          <p:spPr bwMode="auto">
            <a:xfrm flipH="1">
              <a:off x="2099" y="553"/>
              <a:ext cx="42" cy="1"/>
            </a:xfrm>
            <a:prstGeom prst="line">
              <a:avLst/>
            </a:prstGeom>
            <a:noFill/>
            <a:ln w="7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346" name="Rectangle 1599"/>
            <p:cNvSpPr>
              <a:spLocks noChangeArrowheads="1"/>
            </p:cNvSpPr>
            <p:nvPr/>
          </p:nvSpPr>
          <p:spPr bwMode="auto">
            <a:xfrm>
              <a:off x="1959" y="538"/>
              <a:ext cx="50" cy="165"/>
            </a:xfrm>
            <a:prstGeom prst="rect">
              <a:avLst/>
            </a:prstGeom>
            <a:solidFill>
              <a:srgbClr val="99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CC0000"/>
                </a:buClr>
                <a:buSzPct val="120000"/>
                <a:buFont typeface="Wingdings" panose="05000000000000000000" pitchFamily="2" charset="2"/>
                <a:buChar char="F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3CC33"/>
                </a:buClr>
                <a:buFont typeface="Wingdings" panose="05000000000000000000" pitchFamily="2" charset="2"/>
                <a:buChar char="Ø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spcBef>
                  <a:spcPct val="20000"/>
                </a:spcBef>
                <a:buSzPct val="90000"/>
                <a:buFont typeface="Wingdings" panose="05000000000000000000" pitchFamily="2" charset="2"/>
                <a:buChar char="p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1800">
                <a:ea typeface="宋体" panose="02010600030101010101" pitchFamily="2" charset="-122"/>
              </a:endParaRPr>
            </a:p>
          </p:txBody>
        </p:sp>
        <p:sp>
          <p:nvSpPr>
            <p:cNvPr id="19347" name="Line 1600"/>
            <p:cNvSpPr>
              <a:spLocks noChangeShapeType="1"/>
            </p:cNvSpPr>
            <p:nvPr/>
          </p:nvSpPr>
          <p:spPr bwMode="auto">
            <a:xfrm flipH="1">
              <a:off x="1956" y="693"/>
              <a:ext cx="178" cy="1"/>
            </a:xfrm>
            <a:prstGeom prst="line">
              <a:avLst/>
            </a:prstGeom>
            <a:noFill/>
            <a:ln w="7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348" name="Line 1601"/>
            <p:cNvSpPr>
              <a:spLocks noChangeShapeType="1"/>
            </p:cNvSpPr>
            <p:nvPr/>
          </p:nvSpPr>
          <p:spPr bwMode="auto">
            <a:xfrm flipH="1">
              <a:off x="1959" y="553"/>
              <a:ext cx="175" cy="1"/>
            </a:xfrm>
            <a:prstGeom prst="line">
              <a:avLst/>
            </a:prstGeom>
            <a:noFill/>
            <a:ln w="7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349" name="Rectangle 1602"/>
            <p:cNvSpPr>
              <a:spLocks noChangeArrowheads="1"/>
            </p:cNvSpPr>
            <p:nvPr/>
          </p:nvSpPr>
          <p:spPr bwMode="auto">
            <a:xfrm>
              <a:off x="1958" y="591"/>
              <a:ext cx="168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CC0000"/>
                </a:buClr>
                <a:buSzPct val="120000"/>
                <a:buFont typeface="Wingdings" panose="05000000000000000000" pitchFamily="2" charset="2"/>
                <a:buChar char="F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3CC33"/>
                </a:buClr>
                <a:buFont typeface="Wingdings" panose="05000000000000000000" pitchFamily="2" charset="2"/>
                <a:buChar char="Ø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spcBef>
                  <a:spcPct val="20000"/>
                </a:spcBef>
                <a:buSzPct val="90000"/>
                <a:buFont typeface="Wingdings" panose="05000000000000000000" pitchFamily="2" charset="2"/>
                <a:buChar char="p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zh-CN" altLang="zh-CN" sz="80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Buffer</a:t>
              </a:r>
              <a:endParaRPr lang="zh-CN" altLang="zh-CN" sz="1800">
                <a:ea typeface="宋体" panose="02010600030101010101" pitchFamily="2" charset="-122"/>
              </a:endParaRPr>
            </a:p>
          </p:txBody>
        </p:sp>
        <p:sp>
          <p:nvSpPr>
            <p:cNvPr id="19350" name="Rectangle 1603"/>
            <p:cNvSpPr>
              <a:spLocks noChangeArrowheads="1"/>
            </p:cNvSpPr>
            <p:nvPr/>
          </p:nvSpPr>
          <p:spPr bwMode="auto">
            <a:xfrm>
              <a:off x="2151" y="591"/>
              <a:ext cx="16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CC0000"/>
                </a:buClr>
                <a:buSzPct val="120000"/>
                <a:buFont typeface="Wingdings" panose="05000000000000000000" pitchFamily="2" charset="2"/>
                <a:buChar char="F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3CC33"/>
                </a:buClr>
                <a:buFont typeface="Wingdings" panose="05000000000000000000" pitchFamily="2" charset="2"/>
                <a:buChar char="Ø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spcBef>
                  <a:spcPct val="20000"/>
                </a:spcBef>
                <a:buSzPct val="90000"/>
                <a:buFont typeface="Wingdings" panose="05000000000000000000" pitchFamily="2" charset="2"/>
                <a:buChar char="p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zh-CN" altLang="zh-CN" sz="80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 </a:t>
              </a:r>
              <a:endParaRPr lang="zh-CN" altLang="zh-CN" sz="1800">
                <a:ea typeface="宋体" panose="02010600030101010101" pitchFamily="2" charset="-122"/>
              </a:endParaRPr>
            </a:p>
          </p:txBody>
        </p:sp>
        <p:sp>
          <p:nvSpPr>
            <p:cNvPr id="19351" name="Line 1604"/>
            <p:cNvSpPr>
              <a:spLocks noChangeShapeType="1"/>
            </p:cNvSpPr>
            <p:nvPr/>
          </p:nvSpPr>
          <p:spPr bwMode="auto">
            <a:xfrm>
              <a:off x="1979" y="695"/>
              <a:ext cx="1" cy="239"/>
            </a:xfrm>
            <a:prstGeom prst="line">
              <a:avLst/>
            </a:prstGeom>
            <a:noFill/>
            <a:ln w="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19352" name="Group 1611"/>
            <p:cNvGrpSpPr>
              <a:grpSpLocks/>
            </p:cNvGrpSpPr>
            <p:nvPr/>
          </p:nvGrpSpPr>
          <p:grpSpPr bwMode="auto">
            <a:xfrm>
              <a:off x="1962" y="748"/>
              <a:ext cx="35" cy="54"/>
              <a:chOff x="1962" y="748"/>
              <a:chExt cx="35" cy="54"/>
            </a:xfrm>
          </p:grpSpPr>
          <p:grpSp>
            <p:nvGrpSpPr>
              <p:cNvPr id="19514" name="Group 1607"/>
              <p:cNvGrpSpPr>
                <a:grpSpLocks/>
              </p:cNvGrpSpPr>
              <p:nvPr/>
            </p:nvGrpSpPr>
            <p:grpSpPr bwMode="auto">
              <a:xfrm>
                <a:off x="1962" y="748"/>
                <a:ext cx="35" cy="26"/>
                <a:chOff x="1962" y="748"/>
                <a:chExt cx="35" cy="26"/>
              </a:xfrm>
            </p:grpSpPr>
            <p:sp>
              <p:nvSpPr>
                <p:cNvPr id="19518" name="Freeform 1605"/>
                <p:cNvSpPr>
                  <a:spLocks/>
                </p:cNvSpPr>
                <p:nvPr/>
              </p:nvSpPr>
              <p:spPr bwMode="auto">
                <a:xfrm>
                  <a:off x="1962" y="748"/>
                  <a:ext cx="35" cy="26"/>
                </a:xfrm>
                <a:custGeom>
                  <a:avLst/>
                  <a:gdLst>
                    <a:gd name="T0" fmla="*/ 17 w 35"/>
                    <a:gd name="T1" fmla="*/ 26 h 26"/>
                    <a:gd name="T2" fmla="*/ 35 w 35"/>
                    <a:gd name="T3" fmla="*/ 0 h 26"/>
                    <a:gd name="T4" fmla="*/ 0 w 35"/>
                    <a:gd name="T5" fmla="*/ 0 h 26"/>
                    <a:gd name="T6" fmla="*/ 17 w 35"/>
                    <a:gd name="T7" fmla="*/ 26 h 26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5" h="26">
                      <a:moveTo>
                        <a:pt x="17" y="26"/>
                      </a:moveTo>
                      <a:lnTo>
                        <a:pt x="35" y="0"/>
                      </a:lnTo>
                      <a:lnTo>
                        <a:pt x="0" y="0"/>
                      </a:lnTo>
                      <a:lnTo>
                        <a:pt x="17" y="2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9519" name="Freeform 1606"/>
                <p:cNvSpPr>
                  <a:spLocks/>
                </p:cNvSpPr>
                <p:nvPr/>
              </p:nvSpPr>
              <p:spPr bwMode="auto">
                <a:xfrm>
                  <a:off x="1962" y="748"/>
                  <a:ext cx="35" cy="26"/>
                </a:xfrm>
                <a:custGeom>
                  <a:avLst/>
                  <a:gdLst>
                    <a:gd name="T0" fmla="*/ 17 w 35"/>
                    <a:gd name="T1" fmla="*/ 26 h 26"/>
                    <a:gd name="T2" fmla="*/ 35 w 35"/>
                    <a:gd name="T3" fmla="*/ 0 h 26"/>
                    <a:gd name="T4" fmla="*/ 0 w 35"/>
                    <a:gd name="T5" fmla="*/ 0 h 26"/>
                    <a:gd name="T6" fmla="*/ 17 w 35"/>
                    <a:gd name="T7" fmla="*/ 26 h 26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5" h="26">
                      <a:moveTo>
                        <a:pt x="17" y="26"/>
                      </a:moveTo>
                      <a:lnTo>
                        <a:pt x="35" y="0"/>
                      </a:lnTo>
                      <a:lnTo>
                        <a:pt x="0" y="0"/>
                      </a:lnTo>
                      <a:lnTo>
                        <a:pt x="17" y="26"/>
                      </a:lnTo>
                      <a:close/>
                    </a:path>
                  </a:pathLst>
                </a:custGeom>
                <a:noFill/>
                <a:ln w="5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9515" name="Group 1610"/>
              <p:cNvGrpSpPr>
                <a:grpSpLocks/>
              </p:cNvGrpSpPr>
              <p:nvPr/>
            </p:nvGrpSpPr>
            <p:grpSpPr bwMode="auto">
              <a:xfrm>
                <a:off x="1962" y="775"/>
                <a:ext cx="35" cy="27"/>
                <a:chOff x="1962" y="775"/>
                <a:chExt cx="35" cy="27"/>
              </a:xfrm>
            </p:grpSpPr>
            <p:sp>
              <p:nvSpPr>
                <p:cNvPr id="19516" name="Freeform 1608"/>
                <p:cNvSpPr>
                  <a:spLocks/>
                </p:cNvSpPr>
                <p:nvPr/>
              </p:nvSpPr>
              <p:spPr bwMode="auto">
                <a:xfrm>
                  <a:off x="1962" y="775"/>
                  <a:ext cx="35" cy="27"/>
                </a:xfrm>
                <a:custGeom>
                  <a:avLst/>
                  <a:gdLst>
                    <a:gd name="T0" fmla="*/ 17 w 35"/>
                    <a:gd name="T1" fmla="*/ 0 h 27"/>
                    <a:gd name="T2" fmla="*/ 35 w 35"/>
                    <a:gd name="T3" fmla="*/ 27 h 27"/>
                    <a:gd name="T4" fmla="*/ 0 w 35"/>
                    <a:gd name="T5" fmla="*/ 27 h 27"/>
                    <a:gd name="T6" fmla="*/ 17 w 35"/>
                    <a:gd name="T7" fmla="*/ 0 h 27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5" h="27">
                      <a:moveTo>
                        <a:pt x="17" y="0"/>
                      </a:moveTo>
                      <a:lnTo>
                        <a:pt x="35" y="27"/>
                      </a:lnTo>
                      <a:lnTo>
                        <a:pt x="0" y="27"/>
                      </a:lnTo>
                      <a:lnTo>
                        <a:pt x="17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9517" name="Freeform 1609"/>
                <p:cNvSpPr>
                  <a:spLocks/>
                </p:cNvSpPr>
                <p:nvPr/>
              </p:nvSpPr>
              <p:spPr bwMode="auto">
                <a:xfrm>
                  <a:off x="1962" y="775"/>
                  <a:ext cx="35" cy="27"/>
                </a:xfrm>
                <a:custGeom>
                  <a:avLst/>
                  <a:gdLst>
                    <a:gd name="T0" fmla="*/ 17 w 35"/>
                    <a:gd name="T1" fmla="*/ 0 h 27"/>
                    <a:gd name="T2" fmla="*/ 35 w 35"/>
                    <a:gd name="T3" fmla="*/ 27 h 27"/>
                    <a:gd name="T4" fmla="*/ 0 w 35"/>
                    <a:gd name="T5" fmla="*/ 27 h 27"/>
                    <a:gd name="T6" fmla="*/ 17 w 35"/>
                    <a:gd name="T7" fmla="*/ 0 h 27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5" h="27">
                      <a:moveTo>
                        <a:pt x="17" y="0"/>
                      </a:moveTo>
                      <a:lnTo>
                        <a:pt x="35" y="27"/>
                      </a:lnTo>
                      <a:lnTo>
                        <a:pt x="0" y="27"/>
                      </a:lnTo>
                      <a:lnTo>
                        <a:pt x="17" y="0"/>
                      </a:lnTo>
                      <a:close/>
                    </a:path>
                  </a:pathLst>
                </a:custGeom>
                <a:noFill/>
                <a:ln w="5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  <p:sp>
          <p:nvSpPr>
            <p:cNvPr id="19353" name="Line 1612"/>
            <p:cNvSpPr>
              <a:spLocks noChangeShapeType="1"/>
            </p:cNvSpPr>
            <p:nvPr/>
          </p:nvSpPr>
          <p:spPr bwMode="auto">
            <a:xfrm>
              <a:off x="2123" y="694"/>
              <a:ext cx="1" cy="329"/>
            </a:xfrm>
            <a:prstGeom prst="line">
              <a:avLst/>
            </a:prstGeom>
            <a:noFill/>
            <a:ln w="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19354" name="Group 1619"/>
            <p:cNvGrpSpPr>
              <a:grpSpLocks/>
            </p:cNvGrpSpPr>
            <p:nvPr/>
          </p:nvGrpSpPr>
          <p:grpSpPr bwMode="auto">
            <a:xfrm>
              <a:off x="2105" y="749"/>
              <a:ext cx="36" cy="54"/>
              <a:chOff x="2105" y="749"/>
              <a:chExt cx="36" cy="54"/>
            </a:xfrm>
          </p:grpSpPr>
          <p:grpSp>
            <p:nvGrpSpPr>
              <p:cNvPr id="19508" name="Group 1615"/>
              <p:cNvGrpSpPr>
                <a:grpSpLocks/>
              </p:cNvGrpSpPr>
              <p:nvPr/>
            </p:nvGrpSpPr>
            <p:grpSpPr bwMode="auto">
              <a:xfrm>
                <a:off x="2105" y="749"/>
                <a:ext cx="36" cy="27"/>
                <a:chOff x="2105" y="749"/>
                <a:chExt cx="36" cy="27"/>
              </a:xfrm>
            </p:grpSpPr>
            <p:sp>
              <p:nvSpPr>
                <p:cNvPr id="19512" name="Freeform 1613"/>
                <p:cNvSpPr>
                  <a:spLocks/>
                </p:cNvSpPr>
                <p:nvPr/>
              </p:nvSpPr>
              <p:spPr bwMode="auto">
                <a:xfrm>
                  <a:off x="2105" y="749"/>
                  <a:ext cx="36" cy="27"/>
                </a:xfrm>
                <a:custGeom>
                  <a:avLst/>
                  <a:gdLst>
                    <a:gd name="T0" fmla="*/ 18 w 36"/>
                    <a:gd name="T1" fmla="*/ 27 h 27"/>
                    <a:gd name="T2" fmla="*/ 36 w 36"/>
                    <a:gd name="T3" fmla="*/ 0 h 27"/>
                    <a:gd name="T4" fmla="*/ 0 w 36"/>
                    <a:gd name="T5" fmla="*/ 0 h 27"/>
                    <a:gd name="T6" fmla="*/ 18 w 36"/>
                    <a:gd name="T7" fmla="*/ 27 h 27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6" h="27">
                      <a:moveTo>
                        <a:pt x="18" y="27"/>
                      </a:moveTo>
                      <a:lnTo>
                        <a:pt x="36" y="0"/>
                      </a:lnTo>
                      <a:lnTo>
                        <a:pt x="0" y="0"/>
                      </a:lnTo>
                      <a:lnTo>
                        <a:pt x="18" y="2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9513" name="Freeform 1614"/>
                <p:cNvSpPr>
                  <a:spLocks/>
                </p:cNvSpPr>
                <p:nvPr/>
              </p:nvSpPr>
              <p:spPr bwMode="auto">
                <a:xfrm>
                  <a:off x="2105" y="749"/>
                  <a:ext cx="36" cy="27"/>
                </a:xfrm>
                <a:custGeom>
                  <a:avLst/>
                  <a:gdLst>
                    <a:gd name="T0" fmla="*/ 18 w 36"/>
                    <a:gd name="T1" fmla="*/ 27 h 27"/>
                    <a:gd name="T2" fmla="*/ 36 w 36"/>
                    <a:gd name="T3" fmla="*/ 0 h 27"/>
                    <a:gd name="T4" fmla="*/ 0 w 36"/>
                    <a:gd name="T5" fmla="*/ 0 h 27"/>
                    <a:gd name="T6" fmla="*/ 18 w 36"/>
                    <a:gd name="T7" fmla="*/ 27 h 27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6" h="27">
                      <a:moveTo>
                        <a:pt x="18" y="27"/>
                      </a:moveTo>
                      <a:lnTo>
                        <a:pt x="36" y="0"/>
                      </a:lnTo>
                      <a:lnTo>
                        <a:pt x="0" y="0"/>
                      </a:lnTo>
                      <a:lnTo>
                        <a:pt x="18" y="27"/>
                      </a:lnTo>
                      <a:close/>
                    </a:path>
                  </a:pathLst>
                </a:custGeom>
                <a:noFill/>
                <a:ln w="5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9509" name="Group 1618"/>
              <p:cNvGrpSpPr>
                <a:grpSpLocks/>
              </p:cNvGrpSpPr>
              <p:nvPr/>
            </p:nvGrpSpPr>
            <p:grpSpPr bwMode="auto">
              <a:xfrm>
                <a:off x="2105" y="776"/>
                <a:ext cx="36" cy="27"/>
                <a:chOff x="2105" y="776"/>
                <a:chExt cx="36" cy="27"/>
              </a:xfrm>
            </p:grpSpPr>
            <p:sp>
              <p:nvSpPr>
                <p:cNvPr id="19510" name="Freeform 1616"/>
                <p:cNvSpPr>
                  <a:spLocks/>
                </p:cNvSpPr>
                <p:nvPr/>
              </p:nvSpPr>
              <p:spPr bwMode="auto">
                <a:xfrm>
                  <a:off x="2105" y="776"/>
                  <a:ext cx="36" cy="27"/>
                </a:xfrm>
                <a:custGeom>
                  <a:avLst/>
                  <a:gdLst>
                    <a:gd name="T0" fmla="*/ 18 w 36"/>
                    <a:gd name="T1" fmla="*/ 0 h 27"/>
                    <a:gd name="T2" fmla="*/ 36 w 36"/>
                    <a:gd name="T3" fmla="*/ 27 h 27"/>
                    <a:gd name="T4" fmla="*/ 0 w 36"/>
                    <a:gd name="T5" fmla="*/ 27 h 27"/>
                    <a:gd name="T6" fmla="*/ 18 w 36"/>
                    <a:gd name="T7" fmla="*/ 0 h 27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6" h="27">
                      <a:moveTo>
                        <a:pt x="18" y="0"/>
                      </a:moveTo>
                      <a:lnTo>
                        <a:pt x="36" y="27"/>
                      </a:lnTo>
                      <a:lnTo>
                        <a:pt x="0" y="27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9511" name="Freeform 1617"/>
                <p:cNvSpPr>
                  <a:spLocks/>
                </p:cNvSpPr>
                <p:nvPr/>
              </p:nvSpPr>
              <p:spPr bwMode="auto">
                <a:xfrm>
                  <a:off x="2105" y="776"/>
                  <a:ext cx="36" cy="27"/>
                </a:xfrm>
                <a:custGeom>
                  <a:avLst/>
                  <a:gdLst>
                    <a:gd name="T0" fmla="*/ 18 w 36"/>
                    <a:gd name="T1" fmla="*/ 0 h 27"/>
                    <a:gd name="T2" fmla="*/ 36 w 36"/>
                    <a:gd name="T3" fmla="*/ 27 h 27"/>
                    <a:gd name="T4" fmla="*/ 0 w 36"/>
                    <a:gd name="T5" fmla="*/ 27 h 27"/>
                    <a:gd name="T6" fmla="*/ 18 w 36"/>
                    <a:gd name="T7" fmla="*/ 0 h 27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6" h="27">
                      <a:moveTo>
                        <a:pt x="18" y="0"/>
                      </a:moveTo>
                      <a:lnTo>
                        <a:pt x="36" y="27"/>
                      </a:lnTo>
                      <a:lnTo>
                        <a:pt x="0" y="27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noFill/>
                <a:ln w="5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  <p:sp>
          <p:nvSpPr>
            <p:cNvPr id="19355" name="Line 1620"/>
            <p:cNvSpPr>
              <a:spLocks noChangeShapeType="1"/>
            </p:cNvSpPr>
            <p:nvPr/>
          </p:nvSpPr>
          <p:spPr bwMode="auto">
            <a:xfrm flipH="1">
              <a:off x="980" y="2350"/>
              <a:ext cx="74" cy="1"/>
            </a:xfrm>
            <a:prstGeom prst="line">
              <a:avLst/>
            </a:prstGeom>
            <a:noFill/>
            <a:ln w="11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356" name="Line 1621"/>
            <p:cNvSpPr>
              <a:spLocks noChangeShapeType="1"/>
            </p:cNvSpPr>
            <p:nvPr/>
          </p:nvSpPr>
          <p:spPr bwMode="auto">
            <a:xfrm>
              <a:off x="1053" y="2256"/>
              <a:ext cx="1" cy="93"/>
            </a:xfrm>
            <a:prstGeom prst="line">
              <a:avLst/>
            </a:prstGeom>
            <a:noFill/>
            <a:ln w="11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357" name="Rectangle 1622"/>
            <p:cNvSpPr>
              <a:spLocks noChangeArrowheads="1"/>
            </p:cNvSpPr>
            <p:nvPr/>
          </p:nvSpPr>
          <p:spPr bwMode="auto">
            <a:xfrm>
              <a:off x="1980" y="2691"/>
              <a:ext cx="533" cy="52"/>
            </a:xfrm>
            <a:prstGeom prst="rect">
              <a:avLst/>
            </a:prstGeom>
            <a:solidFill>
              <a:srgbClr val="99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CC0000"/>
                </a:buClr>
                <a:buSzPct val="120000"/>
                <a:buFont typeface="Wingdings" panose="05000000000000000000" pitchFamily="2" charset="2"/>
                <a:buChar char="F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3CC33"/>
                </a:buClr>
                <a:buFont typeface="Wingdings" panose="05000000000000000000" pitchFamily="2" charset="2"/>
                <a:buChar char="Ø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spcBef>
                  <a:spcPct val="20000"/>
                </a:spcBef>
                <a:buSzPct val="90000"/>
                <a:buFont typeface="Wingdings" panose="05000000000000000000" pitchFamily="2" charset="2"/>
                <a:buChar char="p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1800">
                <a:ea typeface="宋体" panose="02010600030101010101" pitchFamily="2" charset="-122"/>
              </a:endParaRPr>
            </a:p>
          </p:txBody>
        </p:sp>
        <p:sp>
          <p:nvSpPr>
            <p:cNvPr id="19358" name="Rectangle 1623"/>
            <p:cNvSpPr>
              <a:spLocks noChangeArrowheads="1"/>
            </p:cNvSpPr>
            <p:nvPr/>
          </p:nvSpPr>
          <p:spPr bwMode="auto">
            <a:xfrm>
              <a:off x="2852" y="2803"/>
              <a:ext cx="663" cy="74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CC0000"/>
                </a:buClr>
                <a:buSzPct val="120000"/>
                <a:buFont typeface="Wingdings" panose="05000000000000000000" pitchFamily="2" charset="2"/>
                <a:buChar char="F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3CC33"/>
                </a:buClr>
                <a:buFont typeface="Wingdings" panose="05000000000000000000" pitchFamily="2" charset="2"/>
                <a:buChar char="Ø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spcBef>
                  <a:spcPct val="20000"/>
                </a:spcBef>
                <a:buSzPct val="90000"/>
                <a:buFont typeface="Wingdings" panose="05000000000000000000" pitchFamily="2" charset="2"/>
                <a:buChar char="p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1800">
                <a:ea typeface="宋体" panose="02010600030101010101" pitchFamily="2" charset="-122"/>
              </a:endParaRPr>
            </a:p>
          </p:txBody>
        </p:sp>
        <p:sp>
          <p:nvSpPr>
            <p:cNvPr id="19359" name="Rectangle 1624"/>
            <p:cNvSpPr>
              <a:spLocks noChangeArrowheads="1"/>
            </p:cNvSpPr>
            <p:nvPr/>
          </p:nvSpPr>
          <p:spPr bwMode="auto">
            <a:xfrm>
              <a:off x="2980" y="2797"/>
              <a:ext cx="321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CC0000"/>
                </a:buClr>
                <a:buSzPct val="120000"/>
                <a:buFont typeface="Wingdings" panose="05000000000000000000" pitchFamily="2" charset="2"/>
                <a:buChar char="F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3CC33"/>
                </a:buClr>
                <a:buFont typeface="Wingdings" panose="05000000000000000000" pitchFamily="2" charset="2"/>
                <a:buChar char="Ø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spcBef>
                  <a:spcPct val="20000"/>
                </a:spcBef>
                <a:buSzPct val="90000"/>
                <a:buFont typeface="Wingdings" panose="05000000000000000000" pitchFamily="2" charset="2"/>
                <a:buChar char="p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zh-CN" altLang="zh-CN" sz="80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SRF Cavity </a:t>
              </a:r>
              <a:endParaRPr lang="zh-CN" altLang="zh-CN" sz="1800">
                <a:ea typeface="宋体" panose="02010600030101010101" pitchFamily="2" charset="-122"/>
              </a:endParaRPr>
            </a:p>
          </p:txBody>
        </p:sp>
        <p:sp>
          <p:nvSpPr>
            <p:cNvPr id="19360" name="Rectangle 1625"/>
            <p:cNvSpPr>
              <a:spLocks noChangeArrowheads="1"/>
            </p:cNvSpPr>
            <p:nvPr/>
          </p:nvSpPr>
          <p:spPr bwMode="auto">
            <a:xfrm>
              <a:off x="3349" y="2797"/>
              <a:ext cx="21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CC0000"/>
                </a:buClr>
                <a:buSzPct val="120000"/>
                <a:buFont typeface="Wingdings" panose="05000000000000000000" pitchFamily="2" charset="2"/>
                <a:buChar char="F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3CC33"/>
                </a:buClr>
                <a:buFont typeface="Wingdings" panose="05000000000000000000" pitchFamily="2" charset="2"/>
                <a:buChar char="Ø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spcBef>
                  <a:spcPct val="20000"/>
                </a:spcBef>
                <a:buSzPct val="90000"/>
                <a:buFont typeface="Wingdings" panose="05000000000000000000" pitchFamily="2" charset="2"/>
                <a:buChar char="p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zh-CN" altLang="zh-CN" sz="80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-</a:t>
              </a:r>
              <a:endParaRPr lang="zh-CN" altLang="zh-CN" sz="1800">
                <a:ea typeface="宋体" panose="02010600030101010101" pitchFamily="2" charset="-122"/>
              </a:endParaRPr>
            </a:p>
          </p:txBody>
        </p:sp>
        <p:sp>
          <p:nvSpPr>
            <p:cNvPr id="19361" name="Rectangle 1626"/>
            <p:cNvSpPr>
              <a:spLocks noChangeArrowheads="1"/>
            </p:cNvSpPr>
            <p:nvPr/>
          </p:nvSpPr>
          <p:spPr bwMode="auto">
            <a:xfrm>
              <a:off x="3372" y="2797"/>
              <a:ext cx="63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CC0000"/>
                </a:buClr>
                <a:buSzPct val="120000"/>
                <a:buFont typeface="Wingdings" panose="05000000000000000000" pitchFamily="2" charset="2"/>
                <a:buChar char="F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3CC33"/>
                </a:buClr>
                <a:buFont typeface="Wingdings" panose="05000000000000000000" pitchFamily="2" charset="2"/>
                <a:buChar char="Ø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spcBef>
                  <a:spcPct val="20000"/>
                </a:spcBef>
                <a:buSzPct val="90000"/>
                <a:buFont typeface="Wingdings" panose="05000000000000000000" pitchFamily="2" charset="2"/>
                <a:buChar char="p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zh-CN" altLang="zh-CN" sz="80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 A</a:t>
              </a:r>
              <a:endParaRPr lang="zh-CN" altLang="zh-CN" sz="1800">
                <a:ea typeface="宋体" panose="02010600030101010101" pitchFamily="2" charset="-122"/>
              </a:endParaRPr>
            </a:p>
          </p:txBody>
        </p:sp>
        <p:sp>
          <p:nvSpPr>
            <p:cNvPr id="19362" name="Rectangle 1627"/>
            <p:cNvSpPr>
              <a:spLocks noChangeArrowheads="1"/>
            </p:cNvSpPr>
            <p:nvPr/>
          </p:nvSpPr>
          <p:spPr bwMode="auto">
            <a:xfrm>
              <a:off x="3442" y="2797"/>
              <a:ext cx="16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CC0000"/>
                </a:buClr>
                <a:buSzPct val="120000"/>
                <a:buFont typeface="Wingdings" panose="05000000000000000000" pitchFamily="2" charset="2"/>
                <a:buChar char="F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3CC33"/>
                </a:buClr>
                <a:buFont typeface="Wingdings" panose="05000000000000000000" pitchFamily="2" charset="2"/>
                <a:buChar char="Ø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spcBef>
                  <a:spcPct val="20000"/>
                </a:spcBef>
                <a:buSzPct val="90000"/>
                <a:buFont typeface="Wingdings" panose="05000000000000000000" pitchFamily="2" charset="2"/>
                <a:buChar char="p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zh-CN" altLang="zh-CN" sz="80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 </a:t>
              </a:r>
              <a:endParaRPr lang="zh-CN" altLang="zh-CN" sz="1800">
                <a:ea typeface="宋体" panose="02010600030101010101" pitchFamily="2" charset="-122"/>
              </a:endParaRPr>
            </a:p>
          </p:txBody>
        </p:sp>
        <p:sp>
          <p:nvSpPr>
            <p:cNvPr id="19363" name="Rectangle 1628"/>
            <p:cNvSpPr>
              <a:spLocks noChangeArrowheads="1"/>
            </p:cNvSpPr>
            <p:nvPr/>
          </p:nvSpPr>
          <p:spPr bwMode="auto">
            <a:xfrm>
              <a:off x="3601" y="2802"/>
              <a:ext cx="663" cy="74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CC0000"/>
                </a:buClr>
                <a:buSzPct val="120000"/>
                <a:buFont typeface="Wingdings" panose="05000000000000000000" pitchFamily="2" charset="2"/>
                <a:buChar char="F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3CC33"/>
                </a:buClr>
                <a:buFont typeface="Wingdings" panose="05000000000000000000" pitchFamily="2" charset="2"/>
                <a:buChar char="Ø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spcBef>
                  <a:spcPct val="20000"/>
                </a:spcBef>
                <a:buSzPct val="90000"/>
                <a:buFont typeface="Wingdings" panose="05000000000000000000" pitchFamily="2" charset="2"/>
                <a:buChar char="p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1800">
                <a:ea typeface="宋体" panose="02010600030101010101" pitchFamily="2" charset="-122"/>
              </a:endParaRPr>
            </a:p>
          </p:txBody>
        </p:sp>
        <p:sp>
          <p:nvSpPr>
            <p:cNvPr id="19364" name="Rectangle 1629"/>
            <p:cNvSpPr>
              <a:spLocks noChangeArrowheads="1"/>
            </p:cNvSpPr>
            <p:nvPr/>
          </p:nvSpPr>
          <p:spPr bwMode="auto">
            <a:xfrm>
              <a:off x="3732" y="2797"/>
              <a:ext cx="321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CC0000"/>
                </a:buClr>
                <a:buSzPct val="120000"/>
                <a:buFont typeface="Wingdings" panose="05000000000000000000" pitchFamily="2" charset="2"/>
                <a:buChar char="F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3CC33"/>
                </a:buClr>
                <a:buFont typeface="Wingdings" panose="05000000000000000000" pitchFamily="2" charset="2"/>
                <a:buChar char="Ø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spcBef>
                  <a:spcPct val="20000"/>
                </a:spcBef>
                <a:buSzPct val="90000"/>
                <a:buFont typeface="Wingdings" panose="05000000000000000000" pitchFamily="2" charset="2"/>
                <a:buChar char="p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zh-CN" altLang="zh-CN" sz="80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SRF Cavity </a:t>
              </a:r>
              <a:endParaRPr lang="zh-CN" altLang="zh-CN" sz="1800">
                <a:ea typeface="宋体" panose="02010600030101010101" pitchFamily="2" charset="-122"/>
              </a:endParaRPr>
            </a:p>
          </p:txBody>
        </p:sp>
        <p:sp>
          <p:nvSpPr>
            <p:cNvPr id="19365" name="Rectangle 1630"/>
            <p:cNvSpPr>
              <a:spLocks noChangeArrowheads="1"/>
            </p:cNvSpPr>
            <p:nvPr/>
          </p:nvSpPr>
          <p:spPr bwMode="auto">
            <a:xfrm>
              <a:off x="4101" y="2797"/>
              <a:ext cx="21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CC0000"/>
                </a:buClr>
                <a:buSzPct val="120000"/>
                <a:buFont typeface="Wingdings" panose="05000000000000000000" pitchFamily="2" charset="2"/>
                <a:buChar char="F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3CC33"/>
                </a:buClr>
                <a:buFont typeface="Wingdings" panose="05000000000000000000" pitchFamily="2" charset="2"/>
                <a:buChar char="Ø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spcBef>
                  <a:spcPct val="20000"/>
                </a:spcBef>
                <a:buSzPct val="90000"/>
                <a:buFont typeface="Wingdings" panose="05000000000000000000" pitchFamily="2" charset="2"/>
                <a:buChar char="p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zh-CN" altLang="zh-CN" sz="80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-</a:t>
              </a:r>
              <a:endParaRPr lang="zh-CN" altLang="zh-CN" sz="1800">
                <a:ea typeface="宋体" panose="02010600030101010101" pitchFamily="2" charset="-122"/>
              </a:endParaRPr>
            </a:p>
          </p:txBody>
        </p:sp>
        <p:sp>
          <p:nvSpPr>
            <p:cNvPr id="19366" name="Rectangle 1631"/>
            <p:cNvSpPr>
              <a:spLocks noChangeArrowheads="1"/>
            </p:cNvSpPr>
            <p:nvPr/>
          </p:nvSpPr>
          <p:spPr bwMode="auto">
            <a:xfrm>
              <a:off x="4125" y="2797"/>
              <a:ext cx="60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CC0000"/>
                </a:buClr>
                <a:buSzPct val="120000"/>
                <a:buFont typeface="Wingdings" panose="05000000000000000000" pitchFamily="2" charset="2"/>
                <a:buChar char="F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3CC33"/>
                </a:buClr>
                <a:buFont typeface="Wingdings" panose="05000000000000000000" pitchFamily="2" charset="2"/>
                <a:buChar char="Ø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spcBef>
                  <a:spcPct val="20000"/>
                </a:spcBef>
                <a:buSzPct val="90000"/>
                <a:buFont typeface="Wingdings" panose="05000000000000000000" pitchFamily="2" charset="2"/>
                <a:buChar char="p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zh-CN" altLang="zh-CN" sz="80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 B</a:t>
              </a:r>
              <a:endParaRPr lang="zh-CN" altLang="zh-CN" sz="1800">
                <a:ea typeface="宋体" panose="02010600030101010101" pitchFamily="2" charset="-122"/>
              </a:endParaRPr>
            </a:p>
          </p:txBody>
        </p:sp>
        <p:sp>
          <p:nvSpPr>
            <p:cNvPr id="19367" name="Rectangle 1632"/>
            <p:cNvSpPr>
              <a:spLocks noChangeArrowheads="1"/>
            </p:cNvSpPr>
            <p:nvPr/>
          </p:nvSpPr>
          <p:spPr bwMode="auto">
            <a:xfrm>
              <a:off x="4194" y="2797"/>
              <a:ext cx="16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CC0000"/>
                </a:buClr>
                <a:buSzPct val="120000"/>
                <a:buFont typeface="Wingdings" panose="05000000000000000000" pitchFamily="2" charset="2"/>
                <a:buChar char="F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3CC33"/>
                </a:buClr>
                <a:buFont typeface="Wingdings" panose="05000000000000000000" pitchFamily="2" charset="2"/>
                <a:buChar char="Ø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spcBef>
                  <a:spcPct val="20000"/>
                </a:spcBef>
                <a:buSzPct val="90000"/>
                <a:buFont typeface="Wingdings" panose="05000000000000000000" pitchFamily="2" charset="2"/>
                <a:buChar char="p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zh-CN" altLang="zh-CN" sz="80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 </a:t>
              </a:r>
              <a:endParaRPr lang="zh-CN" altLang="zh-CN" sz="1800">
                <a:ea typeface="宋体" panose="02010600030101010101" pitchFamily="2" charset="-122"/>
              </a:endParaRPr>
            </a:p>
          </p:txBody>
        </p:sp>
        <p:sp>
          <p:nvSpPr>
            <p:cNvPr id="19368" name="Rectangle 1633"/>
            <p:cNvSpPr>
              <a:spLocks noChangeArrowheads="1"/>
            </p:cNvSpPr>
            <p:nvPr/>
          </p:nvSpPr>
          <p:spPr bwMode="auto">
            <a:xfrm>
              <a:off x="4332" y="2803"/>
              <a:ext cx="664" cy="74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CC0000"/>
                </a:buClr>
                <a:buSzPct val="120000"/>
                <a:buFont typeface="Wingdings" panose="05000000000000000000" pitchFamily="2" charset="2"/>
                <a:buChar char="F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3CC33"/>
                </a:buClr>
                <a:buFont typeface="Wingdings" panose="05000000000000000000" pitchFamily="2" charset="2"/>
                <a:buChar char="Ø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spcBef>
                  <a:spcPct val="20000"/>
                </a:spcBef>
                <a:buSzPct val="90000"/>
                <a:buFont typeface="Wingdings" panose="05000000000000000000" pitchFamily="2" charset="2"/>
                <a:buChar char="p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1800">
                <a:ea typeface="宋体" panose="02010600030101010101" pitchFamily="2" charset="-122"/>
              </a:endParaRPr>
            </a:p>
          </p:txBody>
        </p:sp>
        <p:sp>
          <p:nvSpPr>
            <p:cNvPr id="19369" name="Rectangle 1634"/>
            <p:cNvSpPr>
              <a:spLocks noChangeArrowheads="1"/>
            </p:cNvSpPr>
            <p:nvPr/>
          </p:nvSpPr>
          <p:spPr bwMode="auto">
            <a:xfrm>
              <a:off x="4463" y="2797"/>
              <a:ext cx="321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CC0000"/>
                </a:buClr>
                <a:buSzPct val="120000"/>
                <a:buFont typeface="Wingdings" panose="05000000000000000000" pitchFamily="2" charset="2"/>
                <a:buChar char="F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3CC33"/>
                </a:buClr>
                <a:buFont typeface="Wingdings" panose="05000000000000000000" pitchFamily="2" charset="2"/>
                <a:buChar char="Ø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spcBef>
                  <a:spcPct val="20000"/>
                </a:spcBef>
                <a:buSzPct val="90000"/>
                <a:buFont typeface="Wingdings" panose="05000000000000000000" pitchFamily="2" charset="2"/>
                <a:buChar char="p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zh-CN" altLang="zh-CN" sz="80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SRF Cavity </a:t>
              </a:r>
              <a:endParaRPr lang="zh-CN" altLang="zh-CN" sz="1800">
                <a:ea typeface="宋体" panose="02010600030101010101" pitchFamily="2" charset="-122"/>
              </a:endParaRPr>
            </a:p>
          </p:txBody>
        </p:sp>
        <p:sp>
          <p:nvSpPr>
            <p:cNvPr id="19370" name="Rectangle 1635"/>
            <p:cNvSpPr>
              <a:spLocks noChangeArrowheads="1"/>
            </p:cNvSpPr>
            <p:nvPr/>
          </p:nvSpPr>
          <p:spPr bwMode="auto">
            <a:xfrm>
              <a:off x="4832" y="2797"/>
              <a:ext cx="21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CC0000"/>
                </a:buClr>
                <a:buSzPct val="120000"/>
                <a:buFont typeface="Wingdings" panose="05000000000000000000" pitchFamily="2" charset="2"/>
                <a:buChar char="F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3CC33"/>
                </a:buClr>
                <a:buFont typeface="Wingdings" panose="05000000000000000000" pitchFamily="2" charset="2"/>
                <a:buChar char="Ø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spcBef>
                  <a:spcPct val="20000"/>
                </a:spcBef>
                <a:buSzPct val="90000"/>
                <a:buFont typeface="Wingdings" panose="05000000000000000000" pitchFamily="2" charset="2"/>
                <a:buChar char="p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zh-CN" altLang="zh-CN" sz="80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-</a:t>
              </a:r>
              <a:endParaRPr lang="zh-CN" altLang="zh-CN" sz="1800">
                <a:ea typeface="宋体" panose="02010600030101010101" pitchFamily="2" charset="-122"/>
              </a:endParaRPr>
            </a:p>
          </p:txBody>
        </p:sp>
        <p:sp>
          <p:nvSpPr>
            <p:cNvPr id="19371" name="Rectangle 1636"/>
            <p:cNvSpPr>
              <a:spLocks noChangeArrowheads="1"/>
            </p:cNvSpPr>
            <p:nvPr/>
          </p:nvSpPr>
          <p:spPr bwMode="auto">
            <a:xfrm>
              <a:off x="4856" y="2797"/>
              <a:ext cx="60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CC0000"/>
                </a:buClr>
                <a:buSzPct val="120000"/>
                <a:buFont typeface="Wingdings" panose="05000000000000000000" pitchFamily="2" charset="2"/>
                <a:buChar char="F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3CC33"/>
                </a:buClr>
                <a:buFont typeface="Wingdings" panose="05000000000000000000" pitchFamily="2" charset="2"/>
                <a:buChar char="Ø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spcBef>
                  <a:spcPct val="20000"/>
                </a:spcBef>
                <a:buSzPct val="90000"/>
                <a:buFont typeface="Wingdings" panose="05000000000000000000" pitchFamily="2" charset="2"/>
                <a:buChar char="p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zh-CN" altLang="zh-CN" sz="80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 C</a:t>
              </a:r>
              <a:endParaRPr lang="zh-CN" altLang="zh-CN" sz="1800">
                <a:ea typeface="宋体" panose="02010600030101010101" pitchFamily="2" charset="-122"/>
              </a:endParaRPr>
            </a:p>
          </p:txBody>
        </p:sp>
        <p:sp>
          <p:nvSpPr>
            <p:cNvPr id="19372" name="Rectangle 1637"/>
            <p:cNvSpPr>
              <a:spLocks noChangeArrowheads="1"/>
            </p:cNvSpPr>
            <p:nvPr/>
          </p:nvSpPr>
          <p:spPr bwMode="auto">
            <a:xfrm>
              <a:off x="4925" y="2797"/>
              <a:ext cx="16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CC0000"/>
                </a:buClr>
                <a:buSzPct val="120000"/>
                <a:buFont typeface="Wingdings" panose="05000000000000000000" pitchFamily="2" charset="2"/>
                <a:buChar char="F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3CC33"/>
                </a:buClr>
                <a:buFont typeface="Wingdings" panose="05000000000000000000" pitchFamily="2" charset="2"/>
                <a:buChar char="Ø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spcBef>
                  <a:spcPct val="20000"/>
                </a:spcBef>
                <a:buSzPct val="90000"/>
                <a:buFont typeface="Wingdings" panose="05000000000000000000" pitchFamily="2" charset="2"/>
                <a:buChar char="p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zh-CN" altLang="zh-CN" sz="80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 </a:t>
              </a:r>
              <a:endParaRPr lang="zh-CN" altLang="zh-CN" sz="1800">
                <a:ea typeface="宋体" panose="02010600030101010101" pitchFamily="2" charset="-122"/>
              </a:endParaRPr>
            </a:p>
          </p:txBody>
        </p:sp>
        <p:grpSp>
          <p:nvGrpSpPr>
            <p:cNvPr id="19373" name="Group 1640"/>
            <p:cNvGrpSpPr>
              <a:grpSpLocks/>
            </p:cNvGrpSpPr>
            <p:nvPr/>
          </p:nvGrpSpPr>
          <p:grpSpPr bwMode="auto">
            <a:xfrm>
              <a:off x="2040" y="2588"/>
              <a:ext cx="102" cy="214"/>
              <a:chOff x="2040" y="2588"/>
              <a:chExt cx="102" cy="214"/>
            </a:xfrm>
          </p:grpSpPr>
          <p:sp>
            <p:nvSpPr>
              <p:cNvPr id="19506" name="Rectangle 1638"/>
              <p:cNvSpPr>
                <a:spLocks noChangeArrowheads="1"/>
              </p:cNvSpPr>
              <p:nvPr/>
            </p:nvSpPr>
            <p:spPr bwMode="auto">
              <a:xfrm>
                <a:off x="2040" y="2588"/>
                <a:ext cx="102" cy="21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CC0000"/>
                  </a:buClr>
                  <a:buSzPct val="120000"/>
                  <a:buFont typeface="Wingdings" panose="05000000000000000000" pitchFamily="2" charset="2"/>
                  <a:buChar char="F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33CC33"/>
                  </a:buClr>
                  <a:buFont typeface="Wingdings" panose="05000000000000000000" pitchFamily="2" charset="2"/>
                  <a:buChar char="Ø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l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3pPr>
                <a:lvl4pPr marL="1600200" indent="-228600">
                  <a:spcBef>
                    <a:spcPct val="20000"/>
                  </a:spcBef>
                  <a:buSzPct val="90000"/>
                  <a:buFont typeface="Wingdings" panose="05000000000000000000" pitchFamily="2" charset="2"/>
                  <a:buChar char="p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spcBef>
                    <a:spcPct val="20000"/>
                  </a:spcBef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en-US" sz="1800">
                  <a:ea typeface="宋体" panose="02010600030101010101" pitchFamily="2" charset="-122"/>
                </a:endParaRPr>
              </a:p>
            </p:txBody>
          </p:sp>
          <p:sp>
            <p:nvSpPr>
              <p:cNvPr id="19507" name="Rectangle 1639"/>
              <p:cNvSpPr>
                <a:spLocks noChangeArrowheads="1"/>
              </p:cNvSpPr>
              <p:nvPr/>
            </p:nvSpPr>
            <p:spPr bwMode="auto">
              <a:xfrm>
                <a:off x="2040" y="2588"/>
                <a:ext cx="102" cy="214"/>
              </a:xfrm>
              <a:prstGeom prst="rect">
                <a:avLst/>
              </a:prstGeom>
              <a:noFill/>
              <a:ln w="7" cap="rnd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CC0000"/>
                  </a:buClr>
                  <a:buSzPct val="120000"/>
                  <a:buFont typeface="Wingdings" panose="05000000000000000000" pitchFamily="2" charset="2"/>
                  <a:buChar char="F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33CC33"/>
                  </a:buClr>
                  <a:buFont typeface="Wingdings" panose="05000000000000000000" pitchFamily="2" charset="2"/>
                  <a:buChar char="Ø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l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3pPr>
                <a:lvl4pPr marL="1600200" indent="-228600">
                  <a:spcBef>
                    <a:spcPct val="20000"/>
                  </a:spcBef>
                  <a:buSzPct val="90000"/>
                  <a:buFont typeface="Wingdings" panose="05000000000000000000" pitchFamily="2" charset="2"/>
                  <a:buChar char="p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spcBef>
                    <a:spcPct val="20000"/>
                  </a:spcBef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en-US" sz="1800"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19374" name="Group 1643"/>
            <p:cNvGrpSpPr>
              <a:grpSpLocks/>
            </p:cNvGrpSpPr>
            <p:nvPr/>
          </p:nvGrpSpPr>
          <p:grpSpPr bwMode="auto">
            <a:xfrm>
              <a:off x="2076" y="2588"/>
              <a:ext cx="33" cy="214"/>
              <a:chOff x="2076" y="2588"/>
              <a:chExt cx="33" cy="214"/>
            </a:xfrm>
          </p:grpSpPr>
          <p:sp>
            <p:nvSpPr>
              <p:cNvPr id="19504" name="Rectangle 1641"/>
              <p:cNvSpPr>
                <a:spLocks noChangeArrowheads="1"/>
              </p:cNvSpPr>
              <p:nvPr/>
            </p:nvSpPr>
            <p:spPr bwMode="auto">
              <a:xfrm>
                <a:off x="2076" y="2588"/>
                <a:ext cx="33" cy="214"/>
              </a:xfrm>
              <a:prstGeom prst="rect">
                <a:avLst/>
              </a:prstGeom>
              <a:solidFill>
                <a:srgbClr val="FF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CC0000"/>
                  </a:buClr>
                  <a:buSzPct val="120000"/>
                  <a:buFont typeface="Wingdings" panose="05000000000000000000" pitchFamily="2" charset="2"/>
                  <a:buChar char="F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33CC33"/>
                  </a:buClr>
                  <a:buFont typeface="Wingdings" panose="05000000000000000000" pitchFamily="2" charset="2"/>
                  <a:buChar char="Ø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l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3pPr>
                <a:lvl4pPr marL="1600200" indent="-228600">
                  <a:spcBef>
                    <a:spcPct val="20000"/>
                  </a:spcBef>
                  <a:buSzPct val="90000"/>
                  <a:buFont typeface="Wingdings" panose="05000000000000000000" pitchFamily="2" charset="2"/>
                  <a:buChar char="p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spcBef>
                    <a:spcPct val="20000"/>
                  </a:spcBef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en-US" sz="1800">
                  <a:ea typeface="宋体" panose="02010600030101010101" pitchFamily="2" charset="-122"/>
                </a:endParaRPr>
              </a:p>
            </p:txBody>
          </p:sp>
          <p:sp>
            <p:nvSpPr>
              <p:cNvPr id="19505" name="Rectangle 1642"/>
              <p:cNvSpPr>
                <a:spLocks noChangeArrowheads="1"/>
              </p:cNvSpPr>
              <p:nvPr/>
            </p:nvSpPr>
            <p:spPr bwMode="auto">
              <a:xfrm>
                <a:off x="2076" y="2588"/>
                <a:ext cx="33" cy="214"/>
              </a:xfrm>
              <a:prstGeom prst="rect">
                <a:avLst/>
              </a:prstGeom>
              <a:noFill/>
              <a:ln w="7" cap="rnd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CC0000"/>
                  </a:buClr>
                  <a:buSzPct val="120000"/>
                  <a:buFont typeface="Wingdings" panose="05000000000000000000" pitchFamily="2" charset="2"/>
                  <a:buChar char="F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33CC33"/>
                  </a:buClr>
                  <a:buFont typeface="Wingdings" panose="05000000000000000000" pitchFamily="2" charset="2"/>
                  <a:buChar char="Ø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l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3pPr>
                <a:lvl4pPr marL="1600200" indent="-228600">
                  <a:spcBef>
                    <a:spcPct val="20000"/>
                  </a:spcBef>
                  <a:buSzPct val="90000"/>
                  <a:buFont typeface="Wingdings" panose="05000000000000000000" pitchFamily="2" charset="2"/>
                  <a:buChar char="p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spcBef>
                    <a:spcPct val="20000"/>
                  </a:spcBef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en-US" sz="1800"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19375" name="Rectangle 1644"/>
            <p:cNvSpPr>
              <a:spLocks noChangeArrowheads="1"/>
            </p:cNvSpPr>
            <p:nvPr/>
          </p:nvSpPr>
          <p:spPr bwMode="auto">
            <a:xfrm>
              <a:off x="2920" y="2694"/>
              <a:ext cx="528" cy="50"/>
            </a:xfrm>
            <a:prstGeom prst="rect">
              <a:avLst/>
            </a:prstGeom>
            <a:solidFill>
              <a:srgbClr val="99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CC0000"/>
                </a:buClr>
                <a:buSzPct val="120000"/>
                <a:buFont typeface="Wingdings" panose="05000000000000000000" pitchFamily="2" charset="2"/>
                <a:buChar char="F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3CC33"/>
                </a:buClr>
                <a:buFont typeface="Wingdings" panose="05000000000000000000" pitchFamily="2" charset="2"/>
                <a:buChar char="Ø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spcBef>
                  <a:spcPct val="20000"/>
                </a:spcBef>
                <a:buSzPct val="90000"/>
                <a:buFont typeface="Wingdings" panose="05000000000000000000" pitchFamily="2" charset="2"/>
                <a:buChar char="p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1800">
                <a:ea typeface="宋体" panose="02010600030101010101" pitchFamily="2" charset="-122"/>
              </a:endParaRPr>
            </a:p>
          </p:txBody>
        </p:sp>
        <p:grpSp>
          <p:nvGrpSpPr>
            <p:cNvPr id="19376" name="Group 1647"/>
            <p:cNvGrpSpPr>
              <a:grpSpLocks/>
            </p:cNvGrpSpPr>
            <p:nvPr/>
          </p:nvGrpSpPr>
          <p:grpSpPr bwMode="auto">
            <a:xfrm>
              <a:off x="2976" y="2589"/>
              <a:ext cx="102" cy="213"/>
              <a:chOff x="2976" y="2589"/>
              <a:chExt cx="102" cy="213"/>
            </a:xfrm>
          </p:grpSpPr>
          <p:sp>
            <p:nvSpPr>
              <p:cNvPr id="19502" name="Rectangle 1645"/>
              <p:cNvSpPr>
                <a:spLocks noChangeArrowheads="1"/>
              </p:cNvSpPr>
              <p:nvPr/>
            </p:nvSpPr>
            <p:spPr bwMode="auto">
              <a:xfrm>
                <a:off x="2976" y="2589"/>
                <a:ext cx="102" cy="21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CC0000"/>
                  </a:buClr>
                  <a:buSzPct val="120000"/>
                  <a:buFont typeface="Wingdings" panose="05000000000000000000" pitchFamily="2" charset="2"/>
                  <a:buChar char="F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33CC33"/>
                  </a:buClr>
                  <a:buFont typeface="Wingdings" panose="05000000000000000000" pitchFamily="2" charset="2"/>
                  <a:buChar char="Ø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l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3pPr>
                <a:lvl4pPr marL="1600200" indent="-228600">
                  <a:spcBef>
                    <a:spcPct val="20000"/>
                  </a:spcBef>
                  <a:buSzPct val="90000"/>
                  <a:buFont typeface="Wingdings" panose="05000000000000000000" pitchFamily="2" charset="2"/>
                  <a:buChar char="p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spcBef>
                    <a:spcPct val="20000"/>
                  </a:spcBef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en-US" sz="1800">
                  <a:ea typeface="宋体" panose="02010600030101010101" pitchFamily="2" charset="-122"/>
                </a:endParaRPr>
              </a:p>
            </p:txBody>
          </p:sp>
          <p:sp>
            <p:nvSpPr>
              <p:cNvPr id="19503" name="Rectangle 1646"/>
              <p:cNvSpPr>
                <a:spLocks noChangeArrowheads="1"/>
              </p:cNvSpPr>
              <p:nvPr/>
            </p:nvSpPr>
            <p:spPr bwMode="auto">
              <a:xfrm>
                <a:off x="2976" y="2589"/>
                <a:ext cx="102" cy="213"/>
              </a:xfrm>
              <a:prstGeom prst="rect">
                <a:avLst/>
              </a:prstGeom>
              <a:noFill/>
              <a:ln w="7" cap="rnd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CC0000"/>
                  </a:buClr>
                  <a:buSzPct val="120000"/>
                  <a:buFont typeface="Wingdings" panose="05000000000000000000" pitchFamily="2" charset="2"/>
                  <a:buChar char="F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33CC33"/>
                  </a:buClr>
                  <a:buFont typeface="Wingdings" panose="05000000000000000000" pitchFamily="2" charset="2"/>
                  <a:buChar char="Ø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l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3pPr>
                <a:lvl4pPr marL="1600200" indent="-228600">
                  <a:spcBef>
                    <a:spcPct val="20000"/>
                  </a:spcBef>
                  <a:buSzPct val="90000"/>
                  <a:buFont typeface="Wingdings" panose="05000000000000000000" pitchFamily="2" charset="2"/>
                  <a:buChar char="p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spcBef>
                    <a:spcPct val="20000"/>
                  </a:spcBef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en-US" sz="1800"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19377" name="Group 1650"/>
            <p:cNvGrpSpPr>
              <a:grpSpLocks/>
            </p:cNvGrpSpPr>
            <p:nvPr/>
          </p:nvGrpSpPr>
          <p:grpSpPr bwMode="auto">
            <a:xfrm>
              <a:off x="3012" y="2589"/>
              <a:ext cx="32" cy="213"/>
              <a:chOff x="3012" y="2589"/>
              <a:chExt cx="32" cy="213"/>
            </a:xfrm>
          </p:grpSpPr>
          <p:sp>
            <p:nvSpPr>
              <p:cNvPr id="19500" name="Rectangle 1648"/>
              <p:cNvSpPr>
                <a:spLocks noChangeArrowheads="1"/>
              </p:cNvSpPr>
              <p:nvPr/>
            </p:nvSpPr>
            <p:spPr bwMode="auto">
              <a:xfrm>
                <a:off x="3012" y="2589"/>
                <a:ext cx="32" cy="213"/>
              </a:xfrm>
              <a:prstGeom prst="rect">
                <a:avLst/>
              </a:prstGeom>
              <a:solidFill>
                <a:srgbClr val="FF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CC0000"/>
                  </a:buClr>
                  <a:buSzPct val="120000"/>
                  <a:buFont typeface="Wingdings" panose="05000000000000000000" pitchFamily="2" charset="2"/>
                  <a:buChar char="F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33CC33"/>
                  </a:buClr>
                  <a:buFont typeface="Wingdings" panose="05000000000000000000" pitchFamily="2" charset="2"/>
                  <a:buChar char="Ø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l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3pPr>
                <a:lvl4pPr marL="1600200" indent="-228600">
                  <a:spcBef>
                    <a:spcPct val="20000"/>
                  </a:spcBef>
                  <a:buSzPct val="90000"/>
                  <a:buFont typeface="Wingdings" panose="05000000000000000000" pitchFamily="2" charset="2"/>
                  <a:buChar char="p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spcBef>
                    <a:spcPct val="20000"/>
                  </a:spcBef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en-US" sz="1800">
                  <a:ea typeface="宋体" panose="02010600030101010101" pitchFamily="2" charset="-122"/>
                </a:endParaRPr>
              </a:p>
            </p:txBody>
          </p:sp>
          <p:sp>
            <p:nvSpPr>
              <p:cNvPr id="19501" name="Rectangle 1649"/>
              <p:cNvSpPr>
                <a:spLocks noChangeArrowheads="1"/>
              </p:cNvSpPr>
              <p:nvPr/>
            </p:nvSpPr>
            <p:spPr bwMode="auto">
              <a:xfrm>
                <a:off x="3012" y="2589"/>
                <a:ext cx="32" cy="213"/>
              </a:xfrm>
              <a:prstGeom prst="rect">
                <a:avLst/>
              </a:prstGeom>
              <a:noFill/>
              <a:ln w="7" cap="rnd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CC0000"/>
                  </a:buClr>
                  <a:buSzPct val="120000"/>
                  <a:buFont typeface="Wingdings" panose="05000000000000000000" pitchFamily="2" charset="2"/>
                  <a:buChar char="F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33CC33"/>
                  </a:buClr>
                  <a:buFont typeface="Wingdings" panose="05000000000000000000" pitchFamily="2" charset="2"/>
                  <a:buChar char="Ø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l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3pPr>
                <a:lvl4pPr marL="1600200" indent="-228600">
                  <a:spcBef>
                    <a:spcPct val="20000"/>
                  </a:spcBef>
                  <a:buSzPct val="90000"/>
                  <a:buFont typeface="Wingdings" panose="05000000000000000000" pitchFamily="2" charset="2"/>
                  <a:buChar char="p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spcBef>
                    <a:spcPct val="20000"/>
                  </a:spcBef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en-US" sz="1800"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19378" name="Rectangle 1651"/>
            <p:cNvSpPr>
              <a:spLocks noChangeArrowheads="1"/>
            </p:cNvSpPr>
            <p:nvPr/>
          </p:nvSpPr>
          <p:spPr bwMode="auto">
            <a:xfrm>
              <a:off x="3673" y="2693"/>
              <a:ext cx="525" cy="49"/>
            </a:xfrm>
            <a:prstGeom prst="rect">
              <a:avLst/>
            </a:prstGeom>
            <a:solidFill>
              <a:srgbClr val="99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CC0000"/>
                </a:buClr>
                <a:buSzPct val="120000"/>
                <a:buFont typeface="Wingdings" panose="05000000000000000000" pitchFamily="2" charset="2"/>
                <a:buChar char="F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3CC33"/>
                </a:buClr>
                <a:buFont typeface="Wingdings" panose="05000000000000000000" pitchFamily="2" charset="2"/>
                <a:buChar char="Ø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spcBef>
                  <a:spcPct val="20000"/>
                </a:spcBef>
                <a:buSzPct val="90000"/>
                <a:buFont typeface="Wingdings" panose="05000000000000000000" pitchFamily="2" charset="2"/>
                <a:buChar char="p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1800">
                <a:ea typeface="宋体" panose="02010600030101010101" pitchFamily="2" charset="-122"/>
              </a:endParaRPr>
            </a:p>
          </p:txBody>
        </p:sp>
        <p:grpSp>
          <p:nvGrpSpPr>
            <p:cNvPr id="19379" name="Group 1654"/>
            <p:cNvGrpSpPr>
              <a:grpSpLocks/>
            </p:cNvGrpSpPr>
            <p:nvPr/>
          </p:nvGrpSpPr>
          <p:grpSpPr bwMode="auto">
            <a:xfrm>
              <a:off x="3728" y="2589"/>
              <a:ext cx="103" cy="213"/>
              <a:chOff x="3728" y="2589"/>
              <a:chExt cx="103" cy="213"/>
            </a:xfrm>
          </p:grpSpPr>
          <p:sp>
            <p:nvSpPr>
              <p:cNvPr id="19498" name="Rectangle 1652"/>
              <p:cNvSpPr>
                <a:spLocks noChangeArrowheads="1"/>
              </p:cNvSpPr>
              <p:nvPr/>
            </p:nvSpPr>
            <p:spPr bwMode="auto">
              <a:xfrm>
                <a:off x="3728" y="2589"/>
                <a:ext cx="103" cy="21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CC0000"/>
                  </a:buClr>
                  <a:buSzPct val="120000"/>
                  <a:buFont typeface="Wingdings" panose="05000000000000000000" pitchFamily="2" charset="2"/>
                  <a:buChar char="F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33CC33"/>
                  </a:buClr>
                  <a:buFont typeface="Wingdings" panose="05000000000000000000" pitchFamily="2" charset="2"/>
                  <a:buChar char="Ø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l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3pPr>
                <a:lvl4pPr marL="1600200" indent="-228600">
                  <a:spcBef>
                    <a:spcPct val="20000"/>
                  </a:spcBef>
                  <a:buSzPct val="90000"/>
                  <a:buFont typeface="Wingdings" panose="05000000000000000000" pitchFamily="2" charset="2"/>
                  <a:buChar char="p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spcBef>
                    <a:spcPct val="20000"/>
                  </a:spcBef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en-US" sz="1800">
                  <a:ea typeface="宋体" panose="02010600030101010101" pitchFamily="2" charset="-122"/>
                </a:endParaRPr>
              </a:p>
            </p:txBody>
          </p:sp>
          <p:sp>
            <p:nvSpPr>
              <p:cNvPr id="19499" name="Rectangle 1653"/>
              <p:cNvSpPr>
                <a:spLocks noChangeArrowheads="1"/>
              </p:cNvSpPr>
              <p:nvPr/>
            </p:nvSpPr>
            <p:spPr bwMode="auto">
              <a:xfrm>
                <a:off x="3728" y="2589"/>
                <a:ext cx="103" cy="213"/>
              </a:xfrm>
              <a:prstGeom prst="rect">
                <a:avLst/>
              </a:prstGeom>
              <a:noFill/>
              <a:ln w="7" cap="rnd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CC0000"/>
                  </a:buClr>
                  <a:buSzPct val="120000"/>
                  <a:buFont typeface="Wingdings" panose="05000000000000000000" pitchFamily="2" charset="2"/>
                  <a:buChar char="F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33CC33"/>
                  </a:buClr>
                  <a:buFont typeface="Wingdings" panose="05000000000000000000" pitchFamily="2" charset="2"/>
                  <a:buChar char="Ø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l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3pPr>
                <a:lvl4pPr marL="1600200" indent="-228600">
                  <a:spcBef>
                    <a:spcPct val="20000"/>
                  </a:spcBef>
                  <a:buSzPct val="90000"/>
                  <a:buFont typeface="Wingdings" panose="05000000000000000000" pitchFamily="2" charset="2"/>
                  <a:buChar char="p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spcBef>
                    <a:spcPct val="20000"/>
                  </a:spcBef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en-US" sz="1800"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19380" name="Line 1655"/>
            <p:cNvSpPr>
              <a:spLocks noChangeShapeType="1"/>
            </p:cNvSpPr>
            <p:nvPr/>
          </p:nvSpPr>
          <p:spPr bwMode="auto">
            <a:xfrm>
              <a:off x="3728" y="2602"/>
              <a:ext cx="1" cy="110"/>
            </a:xfrm>
            <a:prstGeom prst="line">
              <a:avLst/>
            </a:prstGeom>
            <a:noFill/>
            <a:ln w="7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19381" name="Group 1658"/>
            <p:cNvGrpSpPr>
              <a:grpSpLocks/>
            </p:cNvGrpSpPr>
            <p:nvPr/>
          </p:nvGrpSpPr>
          <p:grpSpPr bwMode="auto">
            <a:xfrm>
              <a:off x="3765" y="2589"/>
              <a:ext cx="32" cy="213"/>
              <a:chOff x="3765" y="2589"/>
              <a:chExt cx="32" cy="213"/>
            </a:xfrm>
          </p:grpSpPr>
          <p:sp>
            <p:nvSpPr>
              <p:cNvPr id="19496" name="Rectangle 1656"/>
              <p:cNvSpPr>
                <a:spLocks noChangeArrowheads="1"/>
              </p:cNvSpPr>
              <p:nvPr/>
            </p:nvSpPr>
            <p:spPr bwMode="auto">
              <a:xfrm>
                <a:off x="3765" y="2589"/>
                <a:ext cx="32" cy="213"/>
              </a:xfrm>
              <a:prstGeom prst="rect">
                <a:avLst/>
              </a:prstGeom>
              <a:solidFill>
                <a:srgbClr val="FF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CC0000"/>
                  </a:buClr>
                  <a:buSzPct val="120000"/>
                  <a:buFont typeface="Wingdings" panose="05000000000000000000" pitchFamily="2" charset="2"/>
                  <a:buChar char="F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33CC33"/>
                  </a:buClr>
                  <a:buFont typeface="Wingdings" panose="05000000000000000000" pitchFamily="2" charset="2"/>
                  <a:buChar char="Ø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l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3pPr>
                <a:lvl4pPr marL="1600200" indent="-228600">
                  <a:spcBef>
                    <a:spcPct val="20000"/>
                  </a:spcBef>
                  <a:buSzPct val="90000"/>
                  <a:buFont typeface="Wingdings" panose="05000000000000000000" pitchFamily="2" charset="2"/>
                  <a:buChar char="p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spcBef>
                    <a:spcPct val="20000"/>
                  </a:spcBef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en-US" sz="1800">
                  <a:ea typeface="宋体" panose="02010600030101010101" pitchFamily="2" charset="-122"/>
                </a:endParaRPr>
              </a:p>
            </p:txBody>
          </p:sp>
          <p:sp>
            <p:nvSpPr>
              <p:cNvPr id="19497" name="Rectangle 1657"/>
              <p:cNvSpPr>
                <a:spLocks noChangeArrowheads="1"/>
              </p:cNvSpPr>
              <p:nvPr/>
            </p:nvSpPr>
            <p:spPr bwMode="auto">
              <a:xfrm>
                <a:off x="3765" y="2589"/>
                <a:ext cx="32" cy="213"/>
              </a:xfrm>
              <a:prstGeom prst="rect">
                <a:avLst/>
              </a:prstGeom>
              <a:noFill/>
              <a:ln w="7" cap="rnd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CC0000"/>
                  </a:buClr>
                  <a:buSzPct val="120000"/>
                  <a:buFont typeface="Wingdings" panose="05000000000000000000" pitchFamily="2" charset="2"/>
                  <a:buChar char="F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33CC33"/>
                  </a:buClr>
                  <a:buFont typeface="Wingdings" panose="05000000000000000000" pitchFamily="2" charset="2"/>
                  <a:buChar char="Ø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l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3pPr>
                <a:lvl4pPr marL="1600200" indent="-228600">
                  <a:spcBef>
                    <a:spcPct val="20000"/>
                  </a:spcBef>
                  <a:buSzPct val="90000"/>
                  <a:buFont typeface="Wingdings" panose="05000000000000000000" pitchFamily="2" charset="2"/>
                  <a:buChar char="p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spcBef>
                    <a:spcPct val="20000"/>
                  </a:spcBef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en-US" sz="1800"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19382" name="Rectangle 1659"/>
            <p:cNvSpPr>
              <a:spLocks noChangeArrowheads="1"/>
            </p:cNvSpPr>
            <p:nvPr/>
          </p:nvSpPr>
          <p:spPr bwMode="auto">
            <a:xfrm>
              <a:off x="4404" y="2693"/>
              <a:ext cx="525" cy="52"/>
            </a:xfrm>
            <a:prstGeom prst="rect">
              <a:avLst/>
            </a:prstGeom>
            <a:solidFill>
              <a:srgbClr val="99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CC0000"/>
                </a:buClr>
                <a:buSzPct val="120000"/>
                <a:buFont typeface="Wingdings" panose="05000000000000000000" pitchFamily="2" charset="2"/>
                <a:buChar char="F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3CC33"/>
                </a:buClr>
                <a:buFont typeface="Wingdings" panose="05000000000000000000" pitchFamily="2" charset="2"/>
                <a:buChar char="Ø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spcBef>
                  <a:spcPct val="20000"/>
                </a:spcBef>
                <a:buSzPct val="90000"/>
                <a:buFont typeface="Wingdings" panose="05000000000000000000" pitchFamily="2" charset="2"/>
                <a:buChar char="p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1800">
                <a:ea typeface="宋体" panose="02010600030101010101" pitchFamily="2" charset="-122"/>
              </a:endParaRPr>
            </a:p>
          </p:txBody>
        </p:sp>
        <p:grpSp>
          <p:nvGrpSpPr>
            <p:cNvPr id="19383" name="Group 1662"/>
            <p:cNvGrpSpPr>
              <a:grpSpLocks/>
            </p:cNvGrpSpPr>
            <p:nvPr/>
          </p:nvGrpSpPr>
          <p:grpSpPr bwMode="auto">
            <a:xfrm>
              <a:off x="4459" y="2589"/>
              <a:ext cx="103" cy="213"/>
              <a:chOff x="4459" y="2589"/>
              <a:chExt cx="103" cy="213"/>
            </a:xfrm>
          </p:grpSpPr>
          <p:sp>
            <p:nvSpPr>
              <p:cNvPr id="19494" name="Rectangle 1660"/>
              <p:cNvSpPr>
                <a:spLocks noChangeArrowheads="1"/>
              </p:cNvSpPr>
              <p:nvPr/>
            </p:nvSpPr>
            <p:spPr bwMode="auto">
              <a:xfrm>
                <a:off x="4459" y="2589"/>
                <a:ext cx="103" cy="21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CC0000"/>
                  </a:buClr>
                  <a:buSzPct val="120000"/>
                  <a:buFont typeface="Wingdings" panose="05000000000000000000" pitchFamily="2" charset="2"/>
                  <a:buChar char="F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33CC33"/>
                  </a:buClr>
                  <a:buFont typeface="Wingdings" panose="05000000000000000000" pitchFamily="2" charset="2"/>
                  <a:buChar char="Ø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l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3pPr>
                <a:lvl4pPr marL="1600200" indent="-228600">
                  <a:spcBef>
                    <a:spcPct val="20000"/>
                  </a:spcBef>
                  <a:buSzPct val="90000"/>
                  <a:buFont typeface="Wingdings" panose="05000000000000000000" pitchFamily="2" charset="2"/>
                  <a:buChar char="p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spcBef>
                    <a:spcPct val="20000"/>
                  </a:spcBef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en-US" sz="1800">
                  <a:ea typeface="宋体" panose="02010600030101010101" pitchFamily="2" charset="-122"/>
                </a:endParaRPr>
              </a:p>
            </p:txBody>
          </p:sp>
          <p:sp>
            <p:nvSpPr>
              <p:cNvPr id="19495" name="Rectangle 1661"/>
              <p:cNvSpPr>
                <a:spLocks noChangeArrowheads="1"/>
              </p:cNvSpPr>
              <p:nvPr/>
            </p:nvSpPr>
            <p:spPr bwMode="auto">
              <a:xfrm>
                <a:off x="4459" y="2589"/>
                <a:ext cx="103" cy="213"/>
              </a:xfrm>
              <a:prstGeom prst="rect">
                <a:avLst/>
              </a:prstGeom>
              <a:noFill/>
              <a:ln w="7" cap="rnd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CC0000"/>
                  </a:buClr>
                  <a:buSzPct val="120000"/>
                  <a:buFont typeface="Wingdings" panose="05000000000000000000" pitchFamily="2" charset="2"/>
                  <a:buChar char="F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33CC33"/>
                  </a:buClr>
                  <a:buFont typeface="Wingdings" panose="05000000000000000000" pitchFamily="2" charset="2"/>
                  <a:buChar char="Ø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l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3pPr>
                <a:lvl4pPr marL="1600200" indent="-228600">
                  <a:spcBef>
                    <a:spcPct val="20000"/>
                  </a:spcBef>
                  <a:buSzPct val="90000"/>
                  <a:buFont typeface="Wingdings" panose="05000000000000000000" pitchFamily="2" charset="2"/>
                  <a:buChar char="p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spcBef>
                    <a:spcPct val="20000"/>
                  </a:spcBef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en-US" sz="1800"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19384" name="Line 1663"/>
            <p:cNvSpPr>
              <a:spLocks noChangeShapeType="1"/>
            </p:cNvSpPr>
            <p:nvPr/>
          </p:nvSpPr>
          <p:spPr bwMode="auto">
            <a:xfrm>
              <a:off x="4459" y="2602"/>
              <a:ext cx="1" cy="110"/>
            </a:xfrm>
            <a:prstGeom prst="line">
              <a:avLst/>
            </a:prstGeom>
            <a:noFill/>
            <a:ln w="7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19385" name="Group 1666"/>
            <p:cNvGrpSpPr>
              <a:grpSpLocks/>
            </p:cNvGrpSpPr>
            <p:nvPr/>
          </p:nvGrpSpPr>
          <p:grpSpPr bwMode="auto">
            <a:xfrm>
              <a:off x="4495" y="2589"/>
              <a:ext cx="33" cy="213"/>
              <a:chOff x="4495" y="2589"/>
              <a:chExt cx="33" cy="213"/>
            </a:xfrm>
          </p:grpSpPr>
          <p:sp>
            <p:nvSpPr>
              <p:cNvPr id="19492" name="Rectangle 1664"/>
              <p:cNvSpPr>
                <a:spLocks noChangeArrowheads="1"/>
              </p:cNvSpPr>
              <p:nvPr/>
            </p:nvSpPr>
            <p:spPr bwMode="auto">
              <a:xfrm>
                <a:off x="4495" y="2589"/>
                <a:ext cx="33" cy="213"/>
              </a:xfrm>
              <a:prstGeom prst="rect">
                <a:avLst/>
              </a:prstGeom>
              <a:solidFill>
                <a:srgbClr val="FF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CC0000"/>
                  </a:buClr>
                  <a:buSzPct val="120000"/>
                  <a:buFont typeface="Wingdings" panose="05000000000000000000" pitchFamily="2" charset="2"/>
                  <a:buChar char="F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33CC33"/>
                  </a:buClr>
                  <a:buFont typeface="Wingdings" panose="05000000000000000000" pitchFamily="2" charset="2"/>
                  <a:buChar char="Ø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l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3pPr>
                <a:lvl4pPr marL="1600200" indent="-228600">
                  <a:spcBef>
                    <a:spcPct val="20000"/>
                  </a:spcBef>
                  <a:buSzPct val="90000"/>
                  <a:buFont typeface="Wingdings" panose="05000000000000000000" pitchFamily="2" charset="2"/>
                  <a:buChar char="p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spcBef>
                    <a:spcPct val="20000"/>
                  </a:spcBef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en-US" sz="1800">
                  <a:ea typeface="宋体" panose="02010600030101010101" pitchFamily="2" charset="-122"/>
                </a:endParaRPr>
              </a:p>
            </p:txBody>
          </p:sp>
          <p:sp>
            <p:nvSpPr>
              <p:cNvPr id="19493" name="Rectangle 1665"/>
              <p:cNvSpPr>
                <a:spLocks noChangeArrowheads="1"/>
              </p:cNvSpPr>
              <p:nvPr/>
            </p:nvSpPr>
            <p:spPr bwMode="auto">
              <a:xfrm>
                <a:off x="4495" y="2589"/>
                <a:ext cx="33" cy="213"/>
              </a:xfrm>
              <a:prstGeom prst="rect">
                <a:avLst/>
              </a:prstGeom>
              <a:noFill/>
              <a:ln w="7" cap="rnd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CC0000"/>
                  </a:buClr>
                  <a:buSzPct val="120000"/>
                  <a:buFont typeface="Wingdings" panose="05000000000000000000" pitchFamily="2" charset="2"/>
                  <a:buChar char="F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33CC33"/>
                  </a:buClr>
                  <a:buFont typeface="Wingdings" panose="05000000000000000000" pitchFamily="2" charset="2"/>
                  <a:buChar char="Ø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l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3pPr>
                <a:lvl4pPr marL="1600200" indent="-228600">
                  <a:spcBef>
                    <a:spcPct val="20000"/>
                  </a:spcBef>
                  <a:buSzPct val="90000"/>
                  <a:buFont typeface="Wingdings" panose="05000000000000000000" pitchFamily="2" charset="2"/>
                  <a:buChar char="p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spcBef>
                    <a:spcPct val="20000"/>
                  </a:spcBef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en-US" sz="1800"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19386" name="Freeform 1667"/>
            <p:cNvSpPr>
              <a:spLocks/>
            </p:cNvSpPr>
            <p:nvPr/>
          </p:nvSpPr>
          <p:spPr bwMode="auto">
            <a:xfrm>
              <a:off x="759" y="2715"/>
              <a:ext cx="86" cy="152"/>
            </a:xfrm>
            <a:custGeom>
              <a:avLst/>
              <a:gdLst>
                <a:gd name="T0" fmla="*/ 39 w 86"/>
                <a:gd name="T1" fmla="*/ 0 h 152"/>
                <a:gd name="T2" fmla="*/ 39 w 86"/>
                <a:gd name="T3" fmla="*/ 39 h 152"/>
                <a:gd name="T4" fmla="*/ 86 w 86"/>
                <a:gd name="T5" fmla="*/ 38 h 152"/>
                <a:gd name="T6" fmla="*/ 86 w 86"/>
                <a:gd name="T7" fmla="*/ 95 h 152"/>
                <a:gd name="T8" fmla="*/ 0 w 86"/>
                <a:gd name="T9" fmla="*/ 152 h 152"/>
                <a:gd name="T10" fmla="*/ 0 w 86"/>
                <a:gd name="T11" fmla="*/ 0 h 152"/>
                <a:gd name="T12" fmla="*/ 39 w 86"/>
                <a:gd name="T13" fmla="*/ 0 h 15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6" h="152">
                  <a:moveTo>
                    <a:pt x="39" y="0"/>
                  </a:moveTo>
                  <a:lnTo>
                    <a:pt x="39" y="39"/>
                  </a:lnTo>
                  <a:lnTo>
                    <a:pt x="86" y="38"/>
                  </a:lnTo>
                  <a:lnTo>
                    <a:pt x="86" y="95"/>
                  </a:lnTo>
                  <a:lnTo>
                    <a:pt x="0" y="152"/>
                  </a:lnTo>
                  <a:lnTo>
                    <a:pt x="0" y="0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19387" name="Group 1670"/>
            <p:cNvGrpSpPr>
              <a:grpSpLocks/>
            </p:cNvGrpSpPr>
            <p:nvPr/>
          </p:nvGrpSpPr>
          <p:grpSpPr bwMode="auto">
            <a:xfrm>
              <a:off x="2194" y="2754"/>
              <a:ext cx="126" cy="168"/>
              <a:chOff x="2194" y="2754"/>
              <a:chExt cx="126" cy="168"/>
            </a:xfrm>
          </p:grpSpPr>
          <p:sp>
            <p:nvSpPr>
              <p:cNvPr id="19490" name="Oval 1668"/>
              <p:cNvSpPr>
                <a:spLocks noChangeArrowheads="1"/>
              </p:cNvSpPr>
              <p:nvPr/>
            </p:nvSpPr>
            <p:spPr bwMode="auto">
              <a:xfrm>
                <a:off x="2194" y="2754"/>
                <a:ext cx="126" cy="168"/>
              </a:xfrm>
              <a:prstGeom prst="ellipse">
                <a:avLst/>
              </a:prstGeom>
              <a:solidFill>
                <a:srgbClr val="FFFF99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CC0000"/>
                  </a:buClr>
                  <a:buSzPct val="120000"/>
                  <a:buFont typeface="Wingdings" panose="05000000000000000000" pitchFamily="2" charset="2"/>
                  <a:buChar char="F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33CC33"/>
                  </a:buClr>
                  <a:buFont typeface="Wingdings" panose="05000000000000000000" pitchFamily="2" charset="2"/>
                  <a:buChar char="Ø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l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3pPr>
                <a:lvl4pPr marL="1600200" indent="-228600">
                  <a:spcBef>
                    <a:spcPct val="20000"/>
                  </a:spcBef>
                  <a:buSzPct val="90000"/>
                  <a:buFont typeface="Wingdings" panose="05000000000000000000" pitchFamily="2" charset="2"/>
                  <a:buChar char="p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spcBef>
                    <a:spcPct val="20000"/>
                  </a:spcBef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en-US" sz="1800">
                  <a:ea typeface="宋体" panose="02010600030101010101" pitchFamily="2" charset="-122"/>
                </a:endParaRPr>
              </a:p>
            </p:txBody>
          </p:sp>
          <p:sp>
            <p:nvSpPr>
              <p:cNvPr id="19491" name="Oval 1669"/>
              <p:cNvSpPr>
                <a:spLocks noChangeArrowheads="1"/>
              </p:cNvSpPr>
              <p:nvPr/>
            </p:nvSpPr>
            <p:spPr bwMode="auto">
              <a:xfrm>
                <a:off x="2194" y="2754"/>
                <a:ext cx="126" cy="168"/>
              </a:xfrm>
              <a:prstGeom prst="ellipse">
                <a:avLst/>
              </a:prstGeom>
              <a:noFill/>
              <a:ln w="7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CC0000"/>
                  </a:buClr>
                  <a:buSzPct val="120000"/>
                  <a:buFont typeface="Wingdings" panose="05000000000000000000" pitchFamily="2" charset="2"/>
                  <a:buChar char="F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33CC33"/>
                  </a:buClr>
                  <a:buFont typeface="Wingdings" panose="05000000000000000000" pitchFamily="2" charset="2"/>
                  <a:buChar char="Ø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l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3pPr>
                <a:lvl4pPr marL="1600200" indent="-228600">
                  <a:spcBef>
                    <a:spcPct val="20000"/>
                  </a:spcBef>
                  <a:buSzPct val="90000"/>
                  <a:buFont typeface="Wingdings" panose="05000000000000000000" pitchFamily="2" charset="2"/>
                  <a:buChar char="p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spcBef>
                    <a:spcPct val="20000"/>
                  </a:spcBef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en-US" sz="1800"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19388" name="Rectangle 1671"/>
            <p:cNvSpPr>
              <a:spLocks noChangeArrowheads="1"/>
            </p:cNvSpPr>
            <p:nvPr/>
          </p:nvSpPr>
          <p:spPr bwMode="auto">
            <a:xfrm>
              <a:off x="1911" y="2802"/>
              <a:ext cx="661" cy="70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CC0000"/>
                </a:buClr>
                <a:buSzPct val="120000"/>
                <a:buFont typeface="Wingdings" panose="05000000000000000000" pitchFamily="2" charset="2"/>
                <a:buChar char="F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3CC33"/>
                </a:buClr>
                <a:buFont typeface="Wingdings" panose="05000000000000000000" pitchFamily="2" charset="2"/>
                <a:buChar char="Ø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spcBef>
                  <a:spcPct val="20000"/>
                </a:spcBef>
                <a:buSzPct val="90000"/>
                <a:buFont typeface="Wingdings" panose="05000000000000000000" pitchFamily="2" charset="2"/>
                <a:buChar char="p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1800">
                <a:ea typeface="宋体" panose="02010600030101010101" pitchFamily="2" charset="-122"/>
              </a:endParaRPr>
            </a:p>
          </p:txBody>
        </p:sp>
        <p:sp>
          <p:nvSpPr>
            <p:cNvPr id="19389" name="Rectangle 1672"/>
            <p:cNvSpPr>
              <a:spLocks noChangeArrowheads="1"/>
            </p:cNvSpPr>
            <p:nvPr/>
          </p:nvSpPr>
          <p:spPr bwMode="auto">
            <a:xfrm>
              <a:off x="2044" y="2797"/>
              <a:ext cx="321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CC0000"/>
                </a:buClr>
                <a:buSzPct val="120000"/>
                <a:buFont typeface="Wingdings" panose="05000000000000000000" pitchFamily="2" charset="2"/>
                <a:buChar char="F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3CC33"/>
                </a:buClr>
                <a:buFont typeface="Wingdings" panose="05000000000000000000" pitchFamily="2" charset="2"/>
                <a:buChar char="Ø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spcBef>
                  <a:spcPct val="20000"/>
                </a:spcBef>
                <a:buSzPct val="90000"/>
                <a:buFont typeface="Wingdings" panose="05000000000000000000" pitchFamily="2" charset="2"/>
                <a:buChar char="p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zh-CN" altLang="zh-CN" sz="80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SRF Cavity </a:t>
              </a:r>
              <a:endParaRPr lang="zh-CN" altLang="zh-CN" sz="1800">
                <a:ea typeface="宋体" panose="02010600030101010101" pitchFamily="2" charset="-122"/>
              </a:endParaRPr>
            </a:p>
          </p:txBody>
        </p:sp>
        <p:sp>
          <p:nvSpPr>
            <p:cNvPr id="19390" name="Rectangle 1673"/>
            <p:cNvSpPr>
              <a:spLocks noChangeArrowheads="1"/>
            </p:cNvSpPr>
            <p:nvPr/>
          </p:nvSpPr>
          <p:spPr bwMode="auto">
            <a:xfrm>
              <a:off x="2413" y="2797"/>
              <a:ext cx="21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CC0000"/>
                </a:buClr>
                <a:buSzPct val="120000"/>
                <a:buFont typeface="Wingdings" panose="05000000000000000000" pitchFamily="2" charset="2"/>
                <a:buChar char="F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3CC33"/>
                </a:buClr>
                <a:buFont typeface="Wingdings" panose="05000000000000000000" pitchFamily="2" charset="2"/>
                <a:buChar char="Ø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spcBef>
                  <a:spcPct val="20000"/>
                </a:spcBef>
                <a:buSzPct val="90000"/>
                <a:buFont typeface="Wingdings" panose="05000000000000000000" pitchFamily="2" charset="2"/>
                <a:buChar char="p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zh-CN" altLang="zh-CN" sz="80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-</a:t>
              </a:r>
              <a:endParaRPr lang="zh-CN" altLang="zh-CN" sz="1800">
                <a:ea typeface="宋体" panose="02010600030101010101" pitchFamily="2" charset="-122"/>
              </a:endParaRPr>
            </a:p>
          </p:txBody>
        </p:sp>
        <p:sp>
          <p:nvSpPr>
            <p:cNvPr id="19391" name="Rectangle 1674"/>
            <p:cNvSpPr>
              <a:spLocks noChangeArrowheads="1"/>
            </p:cNvSpPr>
            <p:nvPr/>
          </p:nvSpPr>
          <p:spPr bwMode="auto">
            <a:xfrm>
              <a:off x="2437" y="2797"/>
              <a:ext cx="56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CC0000"/>
                </a:buClr>
                <a:buSzPct val="120000"/>
                <a:buFont typeface="Wingdings" panose="05000000000000000000" pitchFamily="2" charset="2"/>
                <a:buChar char="F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3CC33"/>
                </a:buClr>
                <a:buFont typeface="Wingdings" panose="05000000000000000000" pitchFamily="2" charset="2"/>
                <a:buChar char="Ø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spcBef>
                  <a:spcPct val="20000"/>
                </a:spcBef>
                <a:buSzPct val="90000"/>
                <a:buFont typeface="Wingdings" panose="05000000000000000000" pitchFamily="2" charset="2"/>
                <a:buChar char="p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zh-CN" altLang="zh-CN" sz="80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 T</a:t>
              </a:r>
              <a:endParaRPr lang="zh-CN" altLang="zh-CN" sz="1800">
                <a:ea typeface="宋体" panose="02010600030101010101" pitchFamily="2" charset="-122"/>
              </a:endParaRPr>
            </a:p>
          </p:txBody>
        </p:sp>
        <p:sp>
          <p:nvSpPr>
            <p:cNvPr id="19392" name="Rectangle 1675"/>
            <p:cNvSpPr>
              <a:spLocks noChangeArrowheads="1"/>
            </p:cNvSpPr>
            <p:nvPr/>
          </p:nvSpPr>
          <p:spPr bwMode="auto">
            <a:xfrm>
              <a:off x="2500" y="2797"/>
              <a:ext cx="16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CC0000"/>
                </a:buClr>
                <a:buSzPct val="120000"/>
                <a:buFont typeface="Wingdings" panose="05000000000000000000" pitchFamily="2" charset="2"/>
                <a:buChar char="F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3CC33"/>
                </a:buClr>
                <a:buFont typeface="Wingdings" panose="05000000000000000000" pitchFamily="2" charset="2"/>
                <a:buChar char="Ø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spcBef>
                  <a:spcPct val="20000"/>
                </a:spcBef>
                <a:buSzPct val="90000"/>
                <a:buFont typeface="Wingdings" panose="05000000000000000000" pitchFamily="2" charset="2"/>
                <a:buChar char="p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zh-CN" altLang="zh-CN" sz="80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 </a:t>
              </a:r>
              <a:endParaRPr lang="zh-CN" altLang="zh-CN" sz="1800">
                <a:ea typeface="宋体" panose="02010600030101010101" pitchFamily="2" charset="-122"/>
              </a:endParaRPr>
            </a:p>
          </p:txBody>
        </p:sp>
        <p:sp>
          <p:nvSpPr>
            <p:cNvPr id="19393" name="Rectangle 1676"/>
            <p:cNvSpPr>
              <a:spLocks noChangeArrowheads="1"/>
            </p:cNvSpPr>
            <p:nvPr/>
          </p:nvSpPr>
          <p:spPr bwMode="auto">
            <a:xfrm>
              <a:off x="1450" y="834"/>
              <a:ext cx="56" cy="214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CC0000"/>
                </a:buClr>
                <a:buSzPct val="120000"/>
                <a:buFont typeface="Wingdings" panose="05000000000000000000" pitchFamily="2" charset="2"/>
                <a:buChar char="F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3CC33"/>
                </a:buClr>
                <a:buFont typeface="Wingdings" panose="05000000000000000000" pitchFamily="2" charset="2"/>
                <a:buChar char="Ø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spcBef>
                  <a:spcPct val="20000"/>
                </a:spcBef>
                <a:buSzPct val="90000"/>
                <a:buFont typeface="Wingdings" panose="05000000000000000000" pitchFamily="2" charset="2"/>
                <a:buChar char="p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1800">
                <a:ea typeface="宋体" panose="02010600030101010101" pitchFamily="2" charset="-122"/>
              </a:endParaRPr>
            </a:p>
          </p:txBody>
        </p:sp>
        <p:sp>
          <p:nvSpPr>
            <p:cNvPr id="19394" name="Line 1677"/>
            <p:cNvSpPr>
              <a:spLocks noChangeShapeType="1"/>
            </p:cNvSpPr>
            <p:nvPr/>
          </p:nvSpPr>
          <p:spPr bwMode="auto">
            <a:xfrm>
              <a:off x="1477" y="933"/>
              <a:ext cx="1071" cy="1"/>
            </a:xfrm>
            <a:prstGeom prst="line">
              <a:avLst/>
            </a:prstGeom>
            <a:noFill/>
            <a:ln w="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395" name="Line 1678"/>
            <p:cNvSpPr>
              <a:spLocks noChangeShapeType="1"/>
            </p:cNvSpPr>
            <p:nvPr/>
          </p:nvSpPr>
          <p:spPr bwMode="auto">
            <a:xfrm>
              <a:off x="1476" y="762"/>
              <a:ext cx="1" cy="170"/>
            </a:xfrm>
            <a:prstGeom prst="line">
              <a:avLst/>
            </a:prstGeom>
            <a:noFill/>
            <a:ln w="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396" name="Rectangle 1679"/>
            <p:cNvSpPr>
              <a:spLocks noChangeArrowheads="1"/>
            </p:cNvSpPr>
            <p:nvPr/>
          </p:nvSpPr>
          <p:spPr bwMode="auto">
            <a:xfrm>
              <a:off x="1227" y="817"/>
              <a:ext cx="56" cy="215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CC0000"/>
                </a:buClr>
                <a:buSzPct val="120000"/>
                <a:buFont typeface="Wingdings" panose="05000000000000000000" pitchFamily="2" charset="2"/>
                <a:buChar char="F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3CC33"/>
                </a:buClr>
                <a:buFont typeface="Wingdings" panose="05000000000000000000" pitchFamily="2" charset="2"/>
                <a:buChar char="Ø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spcBef>
                  <a:spcPct val="20000"/>
                </a:spcBef>
                <a:buSzPct val="90000"/>
                <a:buFont typeface="Wingdings" panose="05000000000000000000" pitchFamily="2" charset="2"/>
                <a:buChar char="p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1800">
                <a:ea typeface="宋体" panose="02010600030101010101" pitchFamily="2" charset="-122"/>
              </a:endParaRPr>
            </a:p>
          </p:txBody>
        </p:sp>
        <p:sp>
          <p:nvSpPr>
            <p:cNvPr id="19397" name="Line 1680"/>
            <p:cNvSpPr>
              <a:spLocks noChangeShapeType="1"/>
            </p:cNvSpPr>
            <p:nvPr/>
          </p:nvSpPr>
          <p:spPr bwMode="auto">
            <a:xfrm>
              <a:off x="1227" y="762"/>
              <a:ext cx="1" cy="255"/>
            </a:xfrm>
            <a:prstGeom prst="line">
              <a:avLst/>
            </a:prstGeom>
            <a:noFill/>
            <a:ln w="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398" name="Freeform 1681"/>
            <p:cNvSpPr>
              <a:spLocks noEditPoints="1"/>
            </p:cNvSpPr>
            <p:nvPr/>
          </p:nvSpPr>
          <p:spPr bwMode="auto">
            <a:xfrm>
              <a:off x="1206" y="832"/>
              <a:ext cx="43" cy="129"/>
            </a:xfrm>
            <a:custGeom>
              <a:avLst/>
              <a:gdLst>
                <a:gd name="T0" fmla="*/ 1 w 800"/>
                <a:gd name="T1" fmla="*/ 1 h 2760"/>
                <a:gd name="T2" fmla="*/ 1 w 800"/>
                <a:gd name="T3" fmla="*/ 5 h 2760"/>
                <a:gd name="T4" fmla="*/ 1 w 800"/>
                <a:gd name="T5" fmla="*/ 5 h 2760"/>
                <a:gd name="T6" fmla="*/ 1 w 800"/>
                <a:gd name="T7" fmla="*/ 5 h 2760"/>
                <a:gd name="T8" fmla="*/ 1 w 800"/>
                <a:gd name="T9" fmla="*/ 1 h 2760"/>
                <a:gd name="T10" fmla="*/ 1 w 800"/>
                <a:gd name="T11" fmla="*/ 1 h 2760"/>
                <a:gd name="T12" fmla="*/ 1 w 800"/>
                <a:gd name="T13" fmla="*/ 1 h 2760"/>
                <a:gd name="T14" fmla="*/ 0 w 800"/>
                <a:gd name="T15" fmla="*/ 2 h 2760"/>
                <a:gd name="T16" fmla="*/ 1 w 800"/>
                <a:gd name="T17" fmla="*/ 0 h 2760"/>
                <a:gd name="T18" fmla="*/ 2 w 800"/>
                <a:gd name="T19" fmla="*/ 2 h 2760"/>
                <a:gd name="T20" fmla="*/ 0 w 800"/>
                <a:gd name="T21" fmla="*/ 2 h 2760"/>
                <a:gd name="T22" fmla="*/ 2 w 800"/>
                <a:gd name="T23" fmla="*/ 4 h 2760"/>
                <a:gd name="T24" fmla="*/ 1 w 800"/>
                <a:gd name="T25" fmla="*/ 6 h 2760"/>
                <a:gd name="T26" fmla="*/ 0 w 800"/>
                <a:gd name="T27" fmla="*/ 4 h 2760"/>
                <a:gd name="T28" fmla="*/ 2 w 800"/>
                <a:gd name="T29" fmla="*/ 4 h 276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800" h="2760">
                  <a:moveTo>
                    <a:pt x="466" y="667"/>
                  </a:moveTo>
                  <a:lnTo>
                    <a:pt x="466" y="2094"/>
                  </a:lnTo>
                  <a:cubicBezTo>
                    <a:pt x="466" y="2131"/>
                    <a:pt x="437" y="2160"/>
                    <a:pt x="400" y="2160"/>
                  </a:cubicBezTo>
                  <a:cubicBezTo>
                    <a:pt x="363" y="2160"/>
                    <a:pt x="333" y="2131"/>
                    <a:pt x="333" y="2094"/>
                  </a:cubicBezTo>
                  <a:lnTo>
                    <a:pt x="333" y="667"/>
                  </a:lnTo>
                  <a:cubicBezTo>
                    <a:pt x="333" y="630"/>
                    <a:pt x="363" y="600"/>
                    <a:pt x="400" y="600"/>
                  </a:cubicBezTo>
                  <a:cubicBezTo>
                    <a:pt x="437" y="600"/>
                    <a:pt x="466" y="630"/>
                    <a:pt x="466" y="667"/>
                  </a:cubicBezTo>
                  <a:close/>
                  <a:moveTo>
                    <a:pt x="0" y="800"/>
                  </a:moveTo>
                  <a:lnTo>
                    <a:pt x="400" y="0"/>
                  </a:lnTo>
                  <a:lnTo>
                    <a:pt x="800" y="800"/>
                  </a:lnTo>
                  <a:lnTo>
                    <a:pt x="0" y="800"/>
                  </a:lnTo>
                  <a:close/>
                  <a:moveTo>
                    <a:pt x="800" y="1960"/>
                  </a:moveTo>
                  <a:lnTo>
                    <a:pt x="400" y="2760"/>
                  </a:lnTo>
                  <a:lnTo>
                    <a:pt x="0" y="1960"/>
                  </a:lnTo>
                  <a:lnTo>
                    <a:pt x="800" y="1960"/>
                  </a:lnTo>
                  <a:close/>
                </a:path>
              </a:pathLst>
            </a:custGeom>
            <a:solidFill>
              <a:srgbClr val="000000"/>
            </a:solidFill>
            <a:ln w="1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399" name="Rectangle 1682"/>
            <p:cNvSpPr>
              <a:spLocks noChangeArrowheads="1"/>
            </p:cNvSpPr>
            <p:nvPr/>
          </p:nvSpPr>
          <p:spPr bwMode="auto">
            <a:xfrm>
              <a:off x="1565" y="508"/>
              <a:ext cx="1179" cy="43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CC0000"/>
                </a:buClr>
                <a:buSzPct val="120000"/>
                <a:buFont typeface="Wingdings" panose="05000000000000000000" pitchFamily="2" charset="2"/>
                <a:buChar char="F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3CC33"/>
                </a:buClr>
                <a:buFont typeface="Wingdings" panose="05000000000000000000" pitchFamily="2" charset="2"/>
                <a:buChar char="Ø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spcBef>
                  <a:spcPct val="20000"/>
                </a:spcBef>
                <a:buSzPct val="90000"/>
                <a:buFont typeface="Wingdings" panose="05000000000000000000" pitchFamily="2" charset="2"/>
                <a:buChar char="p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1800">
                <a:ea typeface="宋体" panose="02010600030101010101" pitchFamily="2" charset="-122"/>
              </a:endParaRPr>
            </a:p>
          </p:txBody>
        </p:sp>
        <p:sp>
          <p:nvSpPr>
            <p:cNvPr id="19400" name="Line 1683"/>
            <p:cNvSpPr>
              <a:spLocks noChangeShapeType="1"/>
            </p:cNvSpPr>
            <p:nvPr/>
          </p:nvSpPr>
          <p:spPr bwMode="auto">
            <a:xfrm>
              <a:off x="798" y="2754"/>
              <a:ext cx="51" cy="1"/>
            </a:xfrm>
            <a:prstGeom prst="line">
              <a:avLst/>
            </a:prstGeom>
            <a:noFill/>
            <a:ln w="7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19401" name="Group 1688"/>
            <p:cNvGrpSpPr>
              <a:grpSpLocks/>
            </p:cNvGrpSpPr>
            <p:nvPr/>
          </p:nvGrpSpPr>
          <p:grpSpPr bwMode="auto">
            <a:xfrm>
              <a:off x="895" y="2691"/>
              <a:ext cx="44" cy="27"/>
              <a:chOff x="895" y="2691"/>
              <a:chExt cx="44" cy="27"/>
            </a:xfrm>
          </p:grpSpPr>
          <p:grpSp>
            <p:nvGrpSpPr>
              <p:cNvPr id="19486" name="Group 1686"/>
              <p:cNvGrpSpPr>
                <a:grpSpLocks/>
              </p:cNvGrpSpPr>
              <p:nvPr/>
            </p:nvGrpSpPr>
            <p:grpSpPr bwMode="auto">
              <a:xfrm>
                <a:off x="903" y="2696"/>
                <a:ext cx="26" cy="22"/>
                <a:chOff x="903" y="2696"/>
                <a:chExt cx="26" cy="22"/>
              </a:xfrm>
            </p:grpSpPr>
            <p:sp>
              <p:nvSpPr>
                <p:cNvPr id="19488" name="Rectangle 1684"/>
                <p:cNvSpPr>
                  <a:spLocks noChangeArrowheads="1"/>
                </p:cNvSpPr>
                <p:nvPr/>
              </p:nvSpPr>
              <p:spPr bwMode="auto">
                <a:xfrm>
                  <a:off x="903" y="2696"/>
                  <a:ext cx="26" cy="22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rgbClr val="CC0000"/>
                    </a:buClr>
                    <a:buSzPct val="120000"/>
                    <a:buFont typeface="Wingdings" panose="05000000000000000000" pitchFamily="2" charset="2"/>
                    <a:buChar char="F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黑体" panose="02010609060101010101" pitchFamily="49" charset="-122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33CC33"/>
                    </a:buClr>
                    <a:buFont typeface="Wingdings" panose="05000000000000000000" pitchFamily="2" charset="2"/>
                    <a:buChar char="Ø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黑体" panose="02010609060101010101" pitchFamily="49" charset="-122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l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黑体" panose="02010609060101010101" pitchFamily="49" charset="-122"/>
                    </a:defRPr>
                  </a:lvl3pPr>
                  <a:lvl4pPr marL="1600200" indent="-228600">
                    <a:spcBef>
                      <a:spcPct val="20000"/>
                    </a:spcBef>
                    <a:buSzPct val="90000"/>
                    <a:buFont typeface="Wingdings" panose="05000000000000000000" pitchFamily="2" charset="2"/>
                    <a:buChar char="p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黑体" panose="02010609060101010101" pitchFamily="49" charset="-122"/>
                    </a:defRPr>
                  </a:lvl4pPr>
                  <a:lvl5pPr marL="2057400" indent="-228600">
                    <a:spcBef>
                      <a:spcPct val="20000"/>
                    </a:spcBef>
                    <a:buSzPct val="80000"/>
                    <a:buFont typeface="Wingdings" panose="05000000000000000000" pitchFamily="2" charset="2"/>
                    <a:buChar char="u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黑体" panose="02010609060101010101" pitchFamily="49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80000"/>
                    <a:buFont typeface="Wingdings" panose="05000000000000000000" pitchFamily="2" charset="2"/>
                    <a:buChar char="u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黑体" panose="02010609060101010101" pitchFamily="49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80000"/>
                    <a:buFont typeface="Wingdings" panose="05000000000000000000" pitchFamily="2" charset="2"/>
                    <a:buChar char="u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黑体" panose="02010609060101010101" pitchFamily="49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80000"/>
                    <a:buFont typeface="Wingdings" panose="05000000000000000000" pitchFamily="2" charset="2"/>
                    <a:buChar char="u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黑体" panose="02010609060101010101" pitchFamily="49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80000"/>
                    <a:buFont typeface="Wingdings" panose="05000000000000000000" pitchFamily="2" charset="2"/>
                    <a:buChar char="u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黑体" panose="02010609060101010101" pitchFamily="49" charset="-122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zh-CN" altLang="en-US" sz="1800"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9489" name="Rectangle 1685"/>
                <p:cNvSpPr>
                  <a:spLocks noChangeArrowheads="1"/>
                </p:cNvSpPr>
                <p:nvPr/>
              </p:nvSpPr>
              <p:spPr bwMode="auto">
                <a:xfrm>
                  <a:off x="903" y="2696"/>
                  <a:ext cx="26" cy="22"/>
                </a:xfrm>
                <a:prstGeom prst="rect">
                  <a:avLst/>
                </a:prstGeom>
                <a:noFill/>
                <a:ln w="7" cap="rnd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rgbClr val="CC0000"/>
                    </a:buClr>
                    <a:buSzPct val="120000"/>
                    <a:buFont typeface="Wingdings" panose="05000000000000000000" pitchFamily="2" charset="2"/>
                    <a:buChar char="F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黑体" panose="02010609060101010101" pitchFamily="49" charset="-122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33CC33"/>
                    </a:buClr>
                    <a:buFont typeface="Wingdings" panose="05000000000000000000" pitchFamily="2" charset="2"/>
                    <a:buChar char="Ø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黑体" panose="02010609060101010101" pitchFamily="49" charset="-122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l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黑体" panose="02010609060101010101" pitchFamily="49" charset="-122"/>
                    </a:defRPr>
                  </a:lvl3pPr>
                  <a:lvl4pPr marL="1600200" indent="-228600">
                    <a:spcBef>
                      <a:spcPct val="20000"/>
                    </a:spcBef>
                    <a:buSzPct val="90000"/>
                    <a:buFont typeface="Wingdings" panose="05000000000000000000" pitchFamily="2" charset="2"/>
                    <a:buChar char="p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黑体" panose="02010609060101010101" pitchFamily="49" charset="-122"/>
                    </a:defRPr>
                  </a:lvl4pPr>
                  <a:lvl5pPr marL="2057400" indent="-228600">
                    <a:spcBef>
                      <a:spcPct val="20000"/>
                    </a:spcBef>
                    <a:buSzPct val="80000"/>
                    <a:buFont typeface="Wingdings" panose="05000000000000000000" pitchFamily="2" charset="2"/>
                    <a:buChar char="u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黑体" panose="02010609060101010101" pitchFamily="49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80000"/>
                    <a:buFont typeface="Wingdings" panose="05000000000000000000" pitchFamily="2" charset="2"/>
                    <a:buChar char="u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黑体" panose="02010609060101010101" pitchFamily="49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80000"/>
                    <a:buFont typeface="Wingdings" panose="05000000000000000000" pitchFamily="2" charset="2"/>
                    <a:buChar char="u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黑体" panose="02010609060101010101" pitchFamily="49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80000"/>
                    <a:buFont typeface="Wingdings" panose="05000000000000000000" pitchFamily="2" charset="2"/>
                    <a:buChar char="u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黑体" panose="02010609060101010101" pitchFamily="49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80000"/>
                    <a:buFont typeface="Wingdings" panose="05000000000000000000" pitchFamily="2" charset="2"/>
                    <a:buChar char="u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黑体" panose="02010609060101010101" pitchFamily="49" charset="-122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zh-CN" altLang="en-US" sz="1800">
                    <a:ea typeface="宋体" panose="02010600030101010101" pitchFamily="2" charset="-122"/>
                  </a:endParaRPr>
                </a:p>
              </p:txBody>
            </p:sp>
          </p:grpSp>
          <p:sp>
            <p:nvSpPr>
              <p:cNvPr id="19487" name="Rectangle 1687"/>
              <p:cNvSpPr>
                <a:spLocks noChangeArrowheads="1"/>
              </p:cNvSpPr>
              <p:nvPr/>
            </p:nvSpPr>
            <p:spPr bwMode="auto">
              <a:xfrm>
                <a:off x="895" y="2691"/>
                <a:ext cx="44" cy="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CC0000"/>
                  </a:buClr>
                  <a:buSzPct val="120000"/>
                  <a:buFont typeface="Wingdings" panose="05000000000000000000" pitchFamily="2" charset="2"/>
                  <a:buChar char="F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33CC33"/>
                  </a:buClr>
                  <a:buFont typeface="Wingdings" panose="05000000000000000000" pitchFamily="2" charset="2"/>
                  <a:buChar char="Ø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l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3pPr>
                <a:lvl4pPr marL="1600200" indent="-228600">
                  <a:spcBef>
                    <a:spcPct val="20000"/>
                  </a:spcBef>
                  <a:buSzPct val="90000"/>
                  <a:buFont typeface="Wingdings" panose="05000000000000000000" pitchFamily="2" charset="2"/>
                  <a:buChar char="p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spcBef>
                    <a:spcPct val="20000"/>
                  </a:spcBef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en-US" sz="1800"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19402" name="Line 1689"/>
            <p:cNvSpPr>
              <a:spLocks noChangeShapeType="1"/>
            </p:cNvSpPr>
            <p:nvPr/>
          </p:nvSpPr>
          <p:spPr bwMode="auto">
            <a:xfrm>
              <a:off x="915" y="2256"/>
              <a:ext cx="1" cy="508"/>
            </a:xfrm>
            <a:prstGeom prst="line">
              <a:avLst/>
            </a:prstGeom>
            <a:noFill/>
            <a:ln w="11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19403" name="Group 1694"/>
            <p:cNvGrpSpPr>
              <a:grpSpLocks/>
            </p:cNvGrpSpPr>
            <p:nvPr/>
          </p:nvGrpSpPr>
          <p:grpSpPr bwMode="auto">
            <a:xfrm>
              <a:off x="709" y="2631"/>
              <a:ext cx="31" cy="39"/>
              <a:chOff x="709" y="2631"/>
              <a:chExt cx="31" cy="39"/>
            </a:xfrm>
          </p:grpSpPr>
          <p:grpSp>
            <p:nvGrpSpPr>
              <p:cNvPr id="19482" name="Group 1692"/>
              <p:cNvGrpSpPr>
                <a:grpSpLocks/>
              </p:cNvGrpSpPr>
              <p:nvPr/>
            </p:nvGrpSpPr>
            <p:grpSpPr bwMode="auto">
              <a:xfrm>
                <a:off x="715" y="2639"/>
                <a:ext cx="25" cy="24"/>
                <a:chOff x="715" y="2639"/>
                <a:chExt cx="25" cy="24"/>
              </a:xfrm>
            </p:grpSpPr>
            <p:sp>
              <p:nvSpPr>
                <p:cNvPr id="19484" name="Rectangle 1690"/>
                <p:cNvSpPr>
                  <a:spLocks noChangeArrowheads="1"/>
                </p:cNvSpPr>
                <p:nvPr/>
              </p:nvSpPr>
              <p:spPr bwMode="auto">
                <a:xfrm>
                  <a:off x="715" y="2639"/>
                  <a:ext cx="25" cy="24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rgbClr val="CC0000"/>
                    </a:buClr>
                    <a:buSzPct val="120000"/>
                    <a:buFont typeface="Wingdings" panose="05000000000000000000" pitchFamily="2" charset="2"/>
                    <a:buChar char="F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黑体" panose="02010609060101010101" pitchFamily="49" charset="-122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33CC33"/>
                    </a:buClr>
                    <a:buFont typeface="Wingdings" panose="05000000000000000000" pitchFamily="2" charset="2"/>
                    <a:buChar char="Ø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黑体" panose="02010609060101010101" pitchFamily="49" charset="-122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l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黑体" panose="02010609060101010101" pitchFamily="49" charset="-122"/>
                    </a:defRPr>
                  </a:lvl3pPr>
                  <a:lvl4pPr marL="1600200" indent="-228600">
                    <a:spcBef>
                      <a:spcPct val="20000"/>
                    </a:spcBef>
                    <a:buSzPct val="90000"/>
                    <a:buFont typeface="Wingdings" panose="05000000000000000000" pitchFamily="2" charset="2"/>
                    <a:buChar char="p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黑体" panose="02010609060101010101" pitchFamily="49" charset="-122"/>
                    </a:defRPr>
                  </a:lvl4pPr>
                  <a:lvl5pPr marL="2057400" indent="-228600">
                    <a:spcBef>
                      <a:spcPct val="20000"/>
                    </a:spcBef>
                    <a:buSzPct val="80000"/>
                    <a:buFont typeface="Wingdings" panose="05000000000000000000" pitchFamily="2" charset="2"/>
                    <a:buChar char="u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黑体" panose="02010609060101010101" pitchFamily="49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80000"/>
                    <a:buFont typeface="Wingdings" panose="05000000000000000000" pitchFamily="2" charset="2"/>
                    <a:buChar char="u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黑体" panose="02010609060101010101" pitchFamily="49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80000"/>
                    <a:buFont typeface="Wingdings" panose="05000000000000000000" pitchFamily="2" charset="2"/>
                    <a:buChar char="u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黑体" panose="02010609060101010101" pitchFamily="49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80000"/>
                    <a:buFont typeface="Wingdings" panose="05000000000000000000" pitchFamily="2" charset="2"/>
                    <a:buChar char="u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黑体" panose="02010609060101010101" pitchFamily="49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80000"/>
                    <a:buFont typeface="Wingdings" panose="05000000000000000000" pitchFamily="2" charset="2"/>
                    <a:buChar char="u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黑体" panose="02010609060101010101" pitchFamily="49" charset="-122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zh-CN" altLang="en-US" sz="1800"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9485" name="Rectangle 1691"/>
                <p:cNvSpPr>
                  <a:spLocks noChangeArrowheads="1"/>
                </p:cNvSpPr>
                <p:nvPr/>
              </p:nvSpPr>
              <p:spPr bwMode="auto">
                <a:xfrm>
                  <a:off x="715" y="2639"/>
                  <a:ext cx="25" cy="24"/>
                </a:xfrm>
                <a:prstGeom prst="rect">
                  <a:avLst/>
                </a:prstGeom>
                <a:noFill/>
                <a:ln w="7" cap="rnd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rgbClr val="CC0000"/>
                    </a:buClr>
                    <a:buSzPct val="120000"/>
                    <a:buFont typeface="Wingdings" panose="05000000000000000000" pitchFamily="2" charset="2"/>
                    <a:buChar char="F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黑体" panose="02010609060101010101" pitchFamily="49" charset="-122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33CC33"/>
                    </a:buClr>
                    <a:buFont typeface="Wingdings" panose="05000000000000000000" pitchFamily="2" charset="2"/>
                    <a:buChar char="Ø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黑体" panose="02010609060101010101" pitchFamily="49" charset="-122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l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黑体" panose="02010609060101010101" pitchFamily="49" charset="-122"/>
                    </a:defRPr>
                  </a:lvl3pPr>
                  <a:lvl4pPr marL="1600200" indent="-228600">
                    <a:spcBef>
                      <a:spcPct val="20000"/>
                    </a:spcBef>
                    <a:buSzPct val="90000"/>
                    <a:buFont typeface="Wingdings" panose="05000000000000000000" pitchFamily="2" charset="2"/>
                    <a:buChar char="p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黑体" panose="02010609060101010101" pitchFamily="49" charset="-122"/>
                    </a:defRPr>
                  </a:lvl4pPr>
                  <a:lvl5pPr marL="2057400" indent="-228600">
                    <a:spcBef>
                      <a:spcPct val="20000"/>
                    </a:spcBef>
                    <a:buSzPct val="80000"/>
                    <a:buFont typeface="Wingdings" panose="05000000000000000000" pitchFamily="2" charset="2"/>
                    <a:buChar char="u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黑体" panose="02010609060101010101" pitchFamily="49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80000"/>
                    <a:buFont typeface="Wingdings" panose="05000000000000000000" pitchFamily="2" charset="2"/>
                    <a:buChar char="u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黑体" panose="02010609060101010101" pitchFamily="49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80000"/>
                    <a:buFont typeface="Wingdings" panose="05000000000000000000" pitchFamily="2" charset="2"/>
                    <a:buChar char="u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黑体" panose="02010609060101010101" pitchFamily="49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80000"/>
                    <a:buFont typeface="Wingdings" panose="05000000000000000000" pitchFamily="2" charset="2"/>
                    <a:buChar char="u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黑体" panose="02010609060101010101" pitchFamily="49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80000"/>
                    <a:buFont typeface="Wingdings" panose="05000000000000000000" pitchFamily="2" charset="2"/>
                    <a:buChar char="u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黑体" panose="02010609060101010101" pitchFamily="49" charset="-122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zh-CN" altLang="en-US" sz="1800">
                    <a:ea typeface="宋体" panose="02010600030101010101" pitchFamily="2" charset="-122"/>
                  </a:endParaRPr>
                </a:p>
              </p:txBody>
            </p:sp>
          </p:grpSp>
          <p:sp>
            <p:nvSpPr>
              <p:cNvPr id="19483" name="Rectangle 1693"/>
              <p:cNvSpPr>
                <a:spLocks noChangeArrowheads="1"/>
              </p:cNvSpPr>
              <p:nvPr/>
            </p:nvSpPr>
            <p:spPr bwMode="auto">
              <a:xfrm>
                <a:off x="709" y="2631"/>
                <a:ext cx="10" cy="39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CC0000"/>
                  </a:buClr>
                  <a:buSzPct val="120000"/>
                  <a:buFont typeface="Wingdings" panose="05000000000000000000" pitchFamily="2" charset="2"/>
                  <a:buChar char="F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33CC33"/>
                  </a:buClr>
                  <a:buFont typeface="Wingdings" panose="05000000000000000000" pitchFamily="2" charset="2"/>
                  <a:buChar char="Ø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l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3pPr>
                <a:lvl4pPr marL="1600200" indent="-228600">
                  <a:spcBef>
                    <a:spcPct val="20000"/>
                  </a:spcBef>
                  <a:buSzPct val="90000"/>
                  <a:buFont typeface="Wingdings" panose="05000000000000000000" pitchFamily="2" charset="2"/>
                  <a:buChar char="p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spcBef>
                    <a:spcPct val="20000"/>
                  </a:spcBef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en-US" sz="1800"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19404" name="Line 1695"/>
            <p:cNvSpPr>
              <a:spLocks noChangeShapeType="1"/>
            </p:cNvSpPr>
            <p:nvPr/>
          </p:nvSpPr>
          <p:spPr bwMode="auto">
            <a:xfrm flipH="1">
              <a:off x="622" y="2649"/>
              <a:ext cx="248" cy="1"/>
            </a:xfrm>
            <a:prstGeom prst="line">
              <a:avLst/>
            </a:prstGeom>
            <a:noFill/>
            <a:ln w="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19405" name="Group 1707"/>
            <p:cNvGrpSpPr>
              <a:grpSpLocks/>
            </p:cNvGrpSpPr>
            <p:nvPr/>
          </p:nvGrpSpPr>
          <p:grpSpPr bwMode="auto">
            <a:xfrm>
              <a:off x="765" y="2605"/>
              <a:ext cx="62" cy="63"/>
              <a:chOff x="765" y="2605"/>
              <a:chExt cx="62" cy="63"/>
            </a:xfrm>
          </p:grpSpPr>
          <p:grpSp>
            <p:nvGrpSpPr>
              <p:cNvPr id="19471" name="Group 1698"/>
              <p:cNvGrpSpPr>
                <a:grpSpLocks/>
              </p:cNvGrpSpPr>
              <p:nvPr/>
            </p:nvGrpSpPr>
            <p:grpSpPr bwMode="auto">
              <a:xfrm>
                <a:off x="765" y="2637"/>
                <a:ext cx="31" cy="31"/>
                <a:chOff x="765" y="2637"/>
                <a:chExt cx="31" cy="31"/>
              </a:xfrm>
            </p:grpSpPr>
            <p:sp>
              <p:nvSpPr>
                <p:cNvPr id="19480" name="Freeform 1696"/>
                <p:cNvSpPr>
                  <a:spLocks/>
                </p:cNvSpPr>
                <p:nvPr/>
              </p:nvSpPr>
              <p:spPr bwMode="auto">
                <a:xfrm>
                  <a:off x="765" y="2637"/>
                  <a:ext cx="31" cy="31"/>
                </a:xfrm>
                <a:custGeom>
                  <a:avLst/>
                  <a:gdLst>
                    <a:gd name="T0" fmla="*/ 31 w 31"/>
                    <a:gd name="T1" fmla="*/ 15 h 31"/>
                    <a:gd name="T2" fmla="*/ 0 w 31"/>
                    <a:gd name="T3" fmla="*/ 0 h 31"/>
                    <a:gd name="T4" fmla="*/ 0 w 31"/>
                    <a:gd name="T5" fmla="*/ 31 h 31"/>
                    <a:gd name="T6" fmla="*/ 31 w 31"/>
                    <a:gd name="T7" fmla="*/ 15 h 31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" h="31">
                      <a:moveTo>
                        <a:pt x="31" y="15"/>
                      </a:moveTo>
                      <a:lnTo>
                        <a:pt x="0" y="0"/>
                      </a:lnTo>
                      <a:lnTo>
                        <a:pt x="0" y="31"/>
                      </a:lnTo>
                      <a:lnTo>
                        <a:pt x="31" y="1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9481" name="Freeform 1697"/>
                <p:cNvSpPr>
                  <a:spLocks/>
                </p:cNvSpPr>
                <p:nvPr/>
              </p:nvSpPr>
              <p:spPr bwMode="auto">
                <a:xfrm>
                  <a:off x="765" y="2637"/>
                  <a:ext cx="31" cy="31"/>
                </a:xfrm>
                <a:custGeom>
                  <a:avLst/>
                  <a:gdLst>
                    <a:gd name="T0" fmla="*/ 31 w 31"/>
                    <a:gd name="T1" fmla="*/ 15 h 31"/>
                    <a:gd name="T2" fmla="*/ 0 w 31"/>
                    <a:gd name="T3" fmla="*/ 0 h 31"/>
                    <a:gd name="T4" fmla="*/ 0 w 31"/>
                    <a:gd name="T5" fmla="*/ 31 h 31"/>
                    <a:gd name="T6" fmla="*/ 31 w 31"/>
                    <a:gd name="T7" fmla="*/ 15 h 31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" h="31">
                      <a:moveTo>
                        <a:pt x="31" y="15"/>
                      </a:moveTo>
                      <a:lnTo>
                        <a:pt x="0" y="0"/>
                      </a:lnTo>
                      <a:lnTo>
                        <a:pt x="0" y="31"/>
                      </a:lnTo>
                      <a:lnTo>
                        <a:pt x="31" y="15"/>
                      </a:lnTo>
                      <a:close/>
                    </a:path>
                  </a:pathLst>
                </a:custGeom>
                <a:noFill/>
                <a:ln w="5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9472" name="Group 1701"/>
              <p:cNvGrpSpPr>
                <a:grpSpLocks/>
              </p:cNvGrpSpPr>
              <p:nvPr/>
            </p:nvGrpSpPr>
            <p:grpSpPr bwMode="auto">
              <a:xfrm>
                <a:off x="796" y="2637"/>
                <a:ext cx="31" cy="31"/>
                <a:chOff x="796" y="2637"/>
                <a:chExt cx="31" cy="31"/>
              </a:xfrm>
            </p:grpSpPr>
            <p:sp>
              <p:nvSpPr>
                <p:cNvPr id="19478" name="Freeform 1699"/>
                <p:cNvSpPr>
                  <a:spLocks/>
                </p:cNvSpPr>
                <p:nvPr/>
              </p:nvSpPr>
              <p:spPr bwMode="auto">
                <a:xfrm>
                  <a:off x="796" y="2637"/>
                  <a:ext cx="31" cy="31"/>
                </a:xfrm>
                <a:custGeom>
                  <a:avLst/>
                  <a:gdLst>
                    <a:gd name="T0" fmla="*/ 0 w 31"/>
                    <a:gd name="T1" fmla="*/ 15 h 31"/>
                    <a:gd name="T2" fmla="*/ 31 w 31"/>
                    <a:gd name="T3" fmla="*/ 0 h 31"/>
                    <a:gd name="T4" fmla="*/ 31 w 31"/>
                    <a:gd name="T5" fmla="*/ 31 h 31"/>
                    <a:gd name="T6" fmla="*/ 0 w 31"/>
                    <a:gd name="T7" fmla="*/ 15 h 31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" h="31">
                      <a:moveTo>
                        <a:pt x="0" y="15"/>
                      </a:moveTo>
                      <a:lnTo>
                        <a:pt x="31" y="0"/>
                      </a:lnTo>
                      <a:lnTo>
                        <a:pt x="31" y="31"/>
                      </a:lnTo>
                      <a:lnTo>
                        <a:pt x="0" y="1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9479" name="Freeform 1700"/>
                <p:cNvSpPr>
                  <a:spLocks/>
                </p:cNvSpPr>
                <p:nvPr/>
              </p:nvSpPr>
              <p:spPr bwMode="auto">
                <a:xfrm>
                  <a:off x="796" y="2637"/>
                  <a:ext cx="31" cy="31"/>
                </a:xfrm>
                <a:custGeom>
                  <a:avLst/>
                  <a:gdLst>
                    <a:gd name="T0" fmla="*/ 0 w 31"/>
                    <a:gd name="T1" fmla="*/ 15 h 31"/>
                    <a:gd name="T2" fmla="*/ 31 w 31"/>
                    <a:gd name="T3" fmla="*/ 0 h 31"/>
                    <a:gd name="T4" fmla="*/ 31 w 31"/>
                    <a:gd name="T5" fmla="*/ 31 h 31"/>
                    <a:gd name="T6" fmla="*/ 0 w 31"/>
                    <a:gd name="T7" fmla="*/ 15 h 31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" h="31">
                      <a:moveTo>
                        <a:pt x="0" y="15"/>
                      </a:moveTo>
                      <a:lnTo>
                        <a:pt x="31" y="0"/>
                      </a:lnTo>
                      <a:lnTo>
                        <a:pt x="31" y="31"/>
                      </a:lnTo>
                      <a:lnTo>
                        <a:pt x="0" y="15"/>
                      </a:lnTo>
                      <a:close/>
                    </a:path>
                  </a:pathLst>
                </a:custGeom>
                <a:noFill/>
                <a:ln w="5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19473" name="Line 1702"/>
              <p:cNvSpPr>
                <a:spLocks noChangeShapeType="1"/>
              </p:cNvSpPr>
              <p:nvPr/>
            </p:nvSpPr>
            <p:spPr bwMode="auto">
              <a:xfrm>
                <a:off x="796" y="2621"/>
                <a:ext cx="1" cy="30"/>
              </a:xfrm>
              <a:prstGeom prst="line">
                <a:avLst/>
              </a:prstGeom>
              <a:noFill/>
              <a:ln w="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474" name="Line 1703"/>
              <p:cNvSpPr>
                <a:spLocks noChangeShapeType="1"/>
              </p:cNvSpPr>
              <p:nvPr/>
            </p:nvSpPr>
            <p:spPr bwMode="auto">
              <a:xfrm>
                <a:off x="783" y="2621"/>
                <a:ext cx="25" cy="1"/>
              </a:xfrm>
              <a:prstGeom prst="line">
                <a:avLst/>
              </a:prstGeom>
              <a:noFill/>
              <a:ln w="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475" name="Line 1704"/>
              <p:cNvSpPr>
                <a:spLocks noChangeShapeType="1"/>
              </p:cNvSpPr>
              <p:nvPr/>
            </p:nvSpPr>
            <p:spPr bwMode="auto">
              <a:xfrm>
                <a:off x="782" y="2612"/>
                <a:ext cx="1" cy="9"/>
              </a:xfrm>
              <a:prstGeom prst="line">
                <a:avLst/>
              </a:prstGeom>
              <a:noFill/>
              <a:ln w="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476" name="Line 1705"/>
              <p:cNvSpPr>
                <a:spLocks noChangeShapeType="1"/>
              </p:cNvSpPr>
              <p:nvPr/>
            </p:nvSpPr>
            <p:spPr bwMode="auto">
              <a:xfrm>
                <a:off x="808" y="2612"/>
                <a:ext cx="1" cy="9"/>
              </a:xfrm>
              <a:prstGeom prst="line">
                <a:avLst/>
              </a:prstGeom>
              <a:noFill/>
              <a:ln w="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477" name="Freeform 1706"/>
              <p:cNvSpPr>
                <a:spLocks/>
              </p:cNvSpPr>
              <p:nvPr/>
            </p:nvSpPr>
            <p:spPr bwMode="auto">
              <a:xfrm>
                <a:off x="782" y="2605"/>
                <a:ext cx="26" cy="7"/>
              </a:xfrm>
              <a:custGeom>
                <a:avLst/>
                <a:gdLst>
                  <a:gd name="T0" fmla="*/ 0 w 26"/>
                  <a:gd name="T1" fmla="*/ 7 h 7"/>
                  <a:gd name="T2" fmla="*/ 14 w 26"/>
                  <a:gd name="T3" fmla="*/ 0 h 7"/>
                  <a:gd name="T4" fmla="*/ 26 w 26"/>
                  <a:gd name="T5" fmla="*/ 7 h 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6" h="7">
                    <a:moveTo>
                      <a:pt x="0" y="7"/>
                    </a:moveTo>
                    <a:cubicBezTo>
                      <a:pt x="5" y="3"/>
                      <a:pt x="10" y="0"/>
                      <a:pt x="14" y="0"/>
                    </a:cubicBezTo>
                    <a:cubicBezTo>
                      <a:pt x="18" y="0"/>
                      <a:pt x="22" y="3"/>
                      <a:pt x="26" y="7"/>
                    </a:cubicBezTo>
                  </a:path>
                </a:pathLst>
              </a:custGeom>
              <a:noFill/>
              <a:ln w="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19406" name="Freeform 1708"/>
            <p:cNvSpPr>
              <a:spLocks noEditPoints="1"/>
            </p:cNvSpPr>
            <p:nvPr/>
          </p:nvSpPr>
          <p:spPr bwMode="auto">
            <a:xfrm>
              <a:off x="595" y="2645"/>
              <a:ext cx="42" cy="260"/>
            </a:xfrm>
            <a:custGeom>
              <a:avLst/>
              <a:gdLst>
                <a:gd name="T0" fmla="*/ 3 w 400"/>
                <a:gd name="T1" fmla="*/ 0 h 2773"/>
                <a:gd name="T2" fmla="*/ 3 w 400"/>
                <a:gd name="T3" fmla="*/ 21 h 2773"/>
                <a:gd name="T4" fmla="*/ 2 w 400"/>
                <a:gd name="T5" fmla="*/ 22 h 2773"/>
                <a:gd name="T6" fmla="*/ 2 w 400"/>
                <a:gd name="T7" fmla="*/ 21 h 2773"/>
                <a:gd name="T8" fmla="*/ 2 w 400"/>
                <a:gd name="T9" fmla="*/ 0 h 2773"/>
                <a:gd name="T10" fmla="*/ 2 w 400"/>
                <a:gd name="T11" fmla="*/ 0 h 2773"/>
                <a:gd name="T12" fmla="*/ 3 w 400"/>
                <a:gd name="T13" fmla="*/ 0 h 2773"/>
                <a:gd name="T14" fmla="*/ 4 w 400"/>
                <a:gd name="T15" fmla="*/ 21 h 2773"/>
                <a:gd name="T16" fmla="*/ 2 w 400"/>
                <a:gd name="T17" fmla="*/ 24 h 2773"/>
                <a:gd name="T18" fmla="*/ 0 w 400"/>
                <a:gd name="T19" fmla="*/ 21 h 2773"/>
                <a:gd name="T20" fmla="*/ 4 w 400"/>
                <a:gd name="T21" fmla="*/ 21 h 277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00" h="2773">
                  <a:moveTo>
                    <a:pt x="233" y="33"/>
                  </a:moveTo>
                  <a:lnTo>
                    <a:pt x="233" y="2440"/>
                  </a:lnTo>
                  <a:cubicBezTo>
                    <a:pt x="233" y="2459"/>
                    <a:pt x="219" y="2473"/>
                    <a:pt x="200" y="2473"/>
                  </a:cubicBezTo>
                  <a:cubicBezTo>
                    <a:pt x="182" y="2473"/>
                    <a:pt x="167" y="2459"/>
                    <a:pt x="167" y="2440"/>
                  </a:cubicBezTo>
                  <a:lnTo>
                    <a:pt x="167" y="33"/>
                  </a:lnTo>
                  <a:cubicBezTo>
                    <a:pt x="167" y="15"/>
                    <a:pt x="182" y="0"/>
                    <a:pt x="200" y="0"/>
                  </a:cubicBezTo>
                  <a:cubicBezTo>
                    <a:pt x="219" y="0"/>
                    <a:pt x="233" y="15"/>
                    <a:pt x="233" y="33"/>
                  </a:cubicBezTo>
                  <a:close/>
                  <a:moveTo>
                    <a:pt x="400" y="2373"/>
                  </a:moveTo>
                  <a:lnTo>
                    <a:pt x="200" y="2773"/>
                  </a:lnTo>
                  <a:lnTo>
                    <a:pt x="0" y="2373"/>
                  </a:lnTo>
                  <a:lnTo>
                    <a:pt x="400" y="2373"/>
                  </a:lnTo>
                  <a:close/>
                </a:path>
              </a:pathLst>
            </a:custGeom>
            <a:solidFill>
              <a:srgbClr val="000000"/>
            </a:solidFill>
            <a:ln w="1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407" name="Line 1709"/>
            <p:cNvSpPr>
              <a:spLocks noChangeShapeType="1"/>
            </p:cNvSpPr>
            <p:nvPr/>
          </p:nvSpPr>
          <p:spPr bwMode="auto">
            <a:xfrm flipV="1">
              <a:off x="1178" y="2684"/>
              <a:ext cx="1" cy="105"/>
            </a:xfrm>
            <a:prstGeom prst="line">
              <a:avLst/>
            </a:prstGeom>
            <a:noFill/>
            <a:ln w="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408" name="Line 1710"/>
            <p:cNvSpPr>
              <a:spLocks noChangeShapeType="1"/>
            </p:cNvSpPr>
            <p:nvPr/>
          </p:nvSpPr>
          <p:spPr bwMode="auto">
            <a:xfrm flipH="1">
              <a:off x="1178" y="2684"/>
              <a:ext cx="191" cy="1"/>
            </a:xfrm>
            <a:prstGeom prst="line">
              <a:avLst/>
            </a:prstGeom>
            <a:noFill/>
            <a:ln w="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19409" name="Group 1724"/>
            <p:cNvGrpSpPr>
              <a:grpSpLocks/>
            </p:cNvGrpSpPr>
            <p:nvPr/>
          </p:nvGrpSpPr>
          <p:grpSpPr bwMode="auto">
            <a:xfrm>
              <a:off x="1612" y="2540"/>
              <a:ext cx="60" cy="69"/>
              <a:chOff x="1612" y="2540"/>
              <a:chExt cx="60" cy="69"/>
            </a:xfrm>
          </p:grpSpPr>
          <p:grpSp>
            <p:nvGrpSpPr>
              <p:cNvPr id="19458" name="Group 1717"/>
              <p:cNvGrpSpPr>
                <a:grpSpLocks/>
              </p:cNvGrpSpPr>
              <p:nvPr/>
            </p:nvGrpSpPr>
            <p:grpSpPr bwMode="auto">
              <a:xfrm>
                <a:off x="1612" y="2540"/>
                <a:ext cx="60" cy="33"/>
                <a:chOff x="1612" y="2540"/>
                <a:chExt cx="60" cy="33"/>
              </a:xfrm>
            </p:grpSpPr>
            <p:grpSp>
              <p:nvGrpSpPr>
                <p:cNvPr id="19465" name="Group 1713"/>
                <p:cNvGrpSpPr>
                  <a:grpSpLocks/>
                </p:cNvGrpSpPr>
                <p:nvPr/>
              </p:nvGrpSpPr>
              <p:grpSpPr bwMode="auto">
                <a:xfrm>
                  <a:off x="1612" y="2540"/>
                  <a:ext cx="30" cy="33"/>
                  <a:chOff x="1612" y="2540"/>
                  <a:chExt cx="30" cy="33"/>
                </a:xfrm>
              </p:grpSpPr>
              <p:sp>
                <p:nvSpPr>
                  <p:cNvPr id="19469" name="Freeform 1711"/>
                  <p:cNvSpPr>
                    <a:spLocks/>
                  </p:cNvSpPr>
                  <p:nvPr/>
                </p:nvSpPr>
                <p:spPr bwMode="auto">
                  <a:xfrm>
                    <a:off x="1612" y="2540"/>
                    <a:ext cx="30" cy="33"/>
                  </a:xfrm>
                  <a:custGeom>
                    <a:avLst/>
                    <a:gdLst>
                      <a:gd name="T0" fmla="*/ 30 w 30"/>
                      <a:gd name="T1" fmla="*/ 16 h 33"/>
                      <a:gd name="T2" fmla="*/ 0 w 30"/>
                      <a:gd name="T3" fmla="*/ 33 h 33"/>
                      <a:gd name="T4" fmla="*/ 0 w 30"/>
                      <a:gd name="T5" fmla="*/ 0 h 33"/>
                      <a:gd name="T6" fmla="*/ 30 w 30"/>
                      <a:gd name="T7" fmla="*/ 16 h 33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30" h="33">
                        <a:moveTo>
                          <a:pt x="30" y="16"/>
                        </a:moveTo>
                        <a:lnTo>
                          <a:pt x="0" y="33"/>
                        </a:lnTo>
                        <a:lnTo>
                          <a:pt x="0" y="0"/>
                        </a:lnTo>
                        <a:lnTo>
                          <a:pt x="30" y="1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9470" name="Freeform 1712"/>
                  <p:cNvSpPr>
                    <a:spLocks/>
                  </p:cNvSpPr>
                  <p:nvPr/>
                </p:nvSpPr>
                <p:spPr bwMode="auto">
                  <a:xfrm>
                    <a:off x="1612" y="2540"/>
                    <a:ext cx="30" cy="33"/>
                  </a:xfrm>
                  <a:custGeom>
                    <a:avLst/>
                    <a:gdLst>
                      <a:gd name="T0" fmla="*/ 30 w 30"/>
                      <a:gd name="T1" fmla="*/ 16 h 33"/>
                      <a:gd name="T2" fmla="*/ 0 w 30"/>
                      <a:gd name="T3" fmla="*/ 33 h 33"/>
                      <a:gd name="T4" fmla="*/ 0 w 30"/>
                      <a:gd name="T5" fmla="*/ 0 h 33"/>
                      <a:gd name="T6" fmla="*/ 30 w 30"/>
                      <a:gd name="T7" fmla="*/ 16 h 33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30" h="33">
                        <a:moveTo>
                          <a:pt x="30" y="16"/>
                        </a:moveTo>
                        <a:lnTo>
                          <a:pt x="0" y="33"/>
                        </a:lnTo>
                        <a:lnTo>
                          <a:pt x="0" y="0"/>
                        </a:lnTo>
                        <a:lnTo>
                          <a:pt x="30" y="16"/>
                        </a:lnTo>
                        <a:close/>
                      </a:path>
                    </a:pathLst>
                  </a:custGeom>
                  <a:noFill/>
                  <a:ln w="5" cap="rnd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19466" name="Group 1716"/>
                <p:cNvGrpSpPr>
                  <a:grpSpLocks/>
                </p:cNvGrpSpPr>
                <p:nvPr/>
              </p:nvGrpSpPr>
              <p:grpSpPr bwMode="auto">
                <a:xfrm>
                  <a:off x="1642" y="2540"/>
                  <a:ext cx="30" cy="33"/>
                  <a:chOff x="1642" y="2540"/>
                  <a:chExt cx="30" cy="33"/>
                </a:xfrm>
              </p:grpSpPr>
              <p:sp>
                <p:nvSpPr>
                  <p:cNvPr id="19467" name="Freeform 1714"/>
                  <p:cNvSpPr>
                    <a:spLocks/>
                  </p:cNvSpPr>
                  <p:nvPr/>
                </p:nvSpPr>
                <p:spPr bwMode="auto">
                  <a:xfrm>
                    <a:off x="1642" y="2540"/>
                    <a:ext cx="30" cy="33"/>
                  </a:xfrm>
                  <a:custGeom>
                    <a:avLst/>
                    <a:gdLst>
                      <a:gd name="T0" fmla="*/ 0 w 30"/>
                      <a:gd name="T1" fmla="*/ 16 h 33"/>
                      <a:gd name="T2" fmla="*/ 30 w 30"/>
                      <a:gd name="T3" fmla="*/ 33 h 33"/>
                      <a:gd name="T4" fmla="*/ 30 w 30"/>
                      <a:gd name="T5" fmla="*/ 0 h 33"/>
                      <a:gd name="T6" fmla="*/ 0 w 30"/>
                      <a:gd name="T7" fmla="*/ 16 h 33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30" h="33">
                        <a:moveTo>
                          <a:pt x="0" y="16"/>
                        </a:moveTo>
                        <a:lnTo>
                          <a:pt x="30" y="33"/>
                        </a:lnTo>
                        <a:lnTo>
                          <a:pt x="30" y="0"/>
                        </a:lnTo>
                        <a:lnTo>
                          <a:pt x="0" y="1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9468" name="Freeform 1715"/>
                  <p:cNvSpPr>
                    <a:spLocks/>
                  </p:cNvSpPr>
                  <p:nvPr/>
                </p:nvSpPr>
                <p:spPr bwMode="auto">
                  <a:xfrm>
                    <a:off x="1642" y="2540"/>
                    <a:ext cx="30" cy="33"/>
                  </a:xfrm>
                  <a:custGeom>
                    <a:avLst/>
                    <a:gdLst>
                      <a:gd name="T0" fmla="*/ 0 w 30"/>
                      <a:gd name="T1" fmla="*/ 16 h 33"/>
                      <a:gd name="T2" fmla="*/ 30 w 30"/>
                      <a:gd name="T3" fmla="*/ 33 h 33"/>
                      <a:gd name="T4" fmla="*/ 30 w 30"/>
                      <a:gd name="T5" fmla="*/ 0 h 33"/>
                      <a:gd name="T6" fmla="*/ 0 w 30"/>
                      <a:gd name="T7" fmla="*/ 16 h 33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30" h="33">
                        <a:moveTo>
                          <a:pt x="0" y="16"/>
                        </a:moveTo>
                        <a:lnTo>
                          <a:pt x="30" y="33"/>
                        </a:lnTo>
                        <a:lnTo>
                          <a:pt x="30" y="0"/>
                        </a:lnTo>
                        <a:lnTo>
                          <a:pt x="0" y="16"/>
                        </a:lnTo>
                        <a:close/>
                      </a:path>
                    </a:pathLst>
                  </a:custGeom>
                  <a:noFill/>
                  <a:ln w="5" cap="rnd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</p:grpSp>
          <p:sp>
            <p:nvSpPr>
              <p:cNvPr id="19459" name="Line 1718"/>
              <p:cNvSpPr>
                <a:spLocks noChangeShapeType="1"/>
              </p:cNvSpPr>
              <p:nvPr/>
            </p:nvSpPr>
            <p:spPr bwMode="auto">
              <a:xfrm flipV="1">
                <a:off x="1642" y="2556"/>
                <a:ext cx="1" cy="37"/>
              </a:xfrm>
              <a:prstGeom prst="line">
                <a:avLst/>
              </a:prstGeom>
              <a:noFill/>
              <a:ln w="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19460" name="Group 1723"/>
              <p:cNvGrpSpPr>
                <a:grpSpLocks/>
              </p:cNvGrpSpPr>
              <p:nvPr/>
            </p:nvGrpSpPr>
            <p:grpSpPr bwMode="auto">
              <a:xfrm>
                <a:off x="1629" y="2583"/>
                <a:ext cx="28" cy="26"/>
                <a:chOff x="1629" y="2583"/>
                <a:chExt cx="28" cy="26"/>
              </a:xfrm>
            </p:grpSpPr>
            <p:grpSp>
              <p:nvGrpSpPr>
                <p:cNvPr id="19461" name="Group 1721"/>
                <p:cNvGrpSpPr>
                  <a:grpSpLocks/>
                </p:cNvGrpSpPr>
                <p:nvPr/>
              </p:nvGrpSpPr>
              <p:grpSpPr bwMode="auto">
                <a:xfrm>
                  <a:off x="1629" y="2583"/>
                  <a:ext cx="28" cy="26"/>
                  <a:chOff x="1629" y="2583"/>
                  <a:chExt cx="28" cy="26"/>
                </a:xfrm>
              </p:grpSpPr>
              <p:sp>
                <p:nvSpPr>
                  <p:cNvPr id="19463" name="Rectangle 1719"/>
                  <p:cNvSpPr>
                    <a:spLocks noChangeArrowheads="1"/>
                  </p:cNvSpPr>
                  <p:nvPr/>
                </p:nvSpPr>
                <p:spPr bwMode="auto">
                  <a:xfrm>
                    <a:off x="1629" y="2583"/>
                    <a:ext cx="28" cy="26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Clr>
                        <a:srgbClr val="CC0000"/>
                      </a:buClr>
                      <a:buSzPct val="120000"/>
                      <a:buFont typeface="Wingdings" panose="05000000000000000000" pitchFamily="2" charset="2"/>
                      <a:buChar char="F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黑体" panose="02010609060101010101" pitchFamily="49" charset="-122"/>
                      </a:defRPr>
                    </a:lvl1pPr>
                    <a:lvl2pPr marL="742950" indent="-285750">
                      <a:spcBef>
                        <a:spcPct val="20000"/>
                      </a:spcBef>
                      <a:buClr>
                        <a:srgbClr val="33CC33"/>
                      </a:buClr>
                      <a:buFont typeface="Wingdings" panose="05000000000000000000" pitchFamily="2" charset="2"/>
                      <a:buChar char="Ø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黑体" panose="02010609060101010101" pitchFamily="49" charset="-122"/>
                      </a:defRPr>
                    </a:lvl2pPr>
                    <a:lvl3pPr marL="1143000" indent="-228600">
                      <a:spcBef>
                        <a:spcPct val="20000"/>
                      </a:spcBef>
                      <a:buClr>
                        <a:schemeClr val="accent2"/>
                      </a:buClr>
                      <a:buFont typeface="Wingdings" panose="05000000000000000000" pitchFamily="2" charset="2"/>
                      <a:buChar char="l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黑体" panose="02010609060101010101" pitchFamily="49" charset="-122"/>
                      </a:defRPr>
                    </a:lvl3pPr>
                    <a:lvl4pPr marL="1600200" indent="-228600">
                      <a:spcBef>
                        <a:spcPct val="20000"/>
                      </a:spcBef>
                      <a:buSzPct val="90000"/>
                      <a:buFont typeface="Wingdings" panose="05000000000000000000" pitchFamily="2" charset="2"/>
                      <a:buChar char="p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黑体" panose="02010609060101010101" pitchFamily="49" charset="-122"/>
                      </a:defRPr>
                    </a:lvl4pPr>
                    <a:lvl5pPr marL="2057400" indent="-228600">
                      <a:spcBef>
                        <a:spcPct val="20000"/>
                      </a:spcBef>
                      <a:buSzPct val="80000"/>
                      <a:buFont typeface="Wingdings" panose="05000000000000000000" pitchFamily="2" charset="2"/>
                      <a:buChar char="u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黑体" panose="02010609060101010101" pitchFamily="49" charset="-122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SzPct val="80000"/>
                      <a:buFont typeface="Wingdings" panose="05000000000000000000" pitchFamily="2" charset="2"/>
                      <a:buChar char="u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黑体" panose="02010609060101010101" pitchFamily="49" charset="-122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SzPct val="80000"/>
                      <a:buFont typeface="Wingdings" panose="05000000000000000000" pitchFamily="2" charset="2"/>
                      <a:buChar char="u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黑体" panose="02010609060101010101" pitchFamily="49" charset="-122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SzPct val="80000"/>
                      <a:buFont typeface="Wingdings" panose="05000000000000000000" pitchFamily="2" charset="2"/>
                      <a:buChar char="u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黑体" panose="02010609060101010101" pitchFamily="49" charset="-122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SzPct val="80000"/>
                      <a:buFont typeface="Wingdings" panose="05000000000000000000" pitchFamily="2" charset="2"/>
                      <a:buChar char="u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黑体" panose="02010609060101010101" pitchFamily="49" charset="-122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zh-CN" altLang="en-US" sz="1800">
                      <a:ea typeface="宋体" panose="02010600030101010101" pitchFamily="2" charset="-122"/>
                    </a:endParaRPr>
                  </a:p>
                </p:txBody>
              </p:sp>
              <p:sp>
                <p:nvSpPr>
                  <p:cNvPr id="19464" name="Rectangle 1720"/>
                  <p:cNvSpPr>
                    <a:spLocks noChangeArrowheads="1"/>
                  </p:cNvSpPr>
                  <p:nvPr/>
                </p:nvSpPr>
                <p:spPr bwMode="auto">
                  <a:xfrm>
                    <a:off x="1629" y="2583"/>
                    <a:ext cx="28" cy="26"/>
                  </a:xfrm>
                  <a:prstGeom prst="rect">
                    <a:avLst/>
                  </a:prstGeom>
                  <a:noFill/>
                  <a:ln w="5" cap="rnd">
                    <a:solidFill>
                      <a:srgbClr val="00000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Clr>
                        <a:srgbClr val="CC0000"/>
                      </a:buClr>
                      <a:buSzPct val="120000"/>
                      <a:buFont typeface="Wingdings" panose="05000000000000000000" pitchFamily="2" charset="2"/>
                      <a:buChar char="F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黑体" panose="02010609060101010101" pitchFamily="49" charset="-122"/>
                      </a:defRPr>
                    </a:lvl1pPr>
                    <a:lvl2pPr marL="742950" indent="-285750">
                      <a:spcBef>
                        <a:spcPct val="20000"/>
                      </a:spcBef>
                      <a:buClr>
                        <a:srgbClr val="33CC33"/>
                      </a:buClr>
                      <a:buFont typeface="Wingdings" panose="05000000000000000000" pitchFamily="2" charset="2"/>
                      <a:buChar char="Ø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黑体" panose="02010609060101010101" pitchFamily="49" charset="-122"/>
                      </a:defRPr>
                    </a:lvl2pPr>
                    <a:lvl3pPr marL="1143000" indent="-228600">
                      <a:spcBef>
                        <a:spcPct val="20000"/>
                      </a:spcBef>
                      <a:buClr>
                        <a:schemeClr val="accent2"/>
                      </a:buClr>
                      <a:buFont typeface="Wingdings" panose="05000000000000000000" pitchFamily="2" charset="2"/>
                      <a:buChar char="l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黑体" panose="02010609060101010101" pitchFamily="49" charset="-122"/>
                      </a:defRPr>
                    </a:lvl3pPr>
                    <a:lvl4pPr marL="1600200" indent="-228600">
                      <a:spcBef>
                        <a:spcPct val="20000"/>
                      </a:spcBef>
                      <a:buSzPct val="90000"/>
                      <a:buFont typeface="Wingdings" panose="05000000000000000000" pitchFamily="2" charset="2"/>
                      <a:buChar char="p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黑体" panose="02010609060101010101" pitchFamily="49" charset="-122"/>
                      </a:defRPr>
                    </a:lvl4pPr>
                    <a:lvl5pPr marL="2057400" indent="-228600">
                      <a:spcBef>
                        <a:spcPct val="20000"/>
                      </a:spcBef>
                      <a:buSzPct val="80000"/>
                      <a:buFont typeface="Wingdings" panose="05000000000000000000" pitchFamily="2" charset="2"/>
                      <a:buChar char="u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黑体" panose="02010609060101010101" pitchFamily="49" charset="-122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SzPct val="80000"/>
                      <a:buFont typeface="Wingdings" panose="05000000000000000000" pitchFamily="2" charset="2"/>
                      <a:buChar char="u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黑体" panose="02010609060101010101" pitchFamily="49" charset="-122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SzPct val="80000"/>
                      <a:buFont typeface="Wingdings" panose="05000000000000000000" pitchFamily="2" charset="2"/>
                      <a:buChar char="u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黑体" panose="02010609060101010101" pitchFamily="49" charset="-122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SzPct val="80000"/>
                      <a:buFont typeface="Wingdings" panose="05000000000000000000" pitchFamily="2" charset="2"/>
                      <a:buChar char="u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黑体" panose="02010609060101010101" pitchFamily="49" charset="-122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SzPct val="80000"/>
                      <a:buFont typeface="Wingdings" panose="05000000000000000000" pitchFamily="2" charset="2"/>
                      <a:buChar char="u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黑体" panose="02010609060101010101" pitchFamily="49" charset="-122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zh-CN" altLang="en-US" sz="1800">
                      <a:ea typeface="宋体" panose="02010600030101010101" pitchFamily="2" charset="-122"/>
                    </a:endParaRPr>
                  </a:p>
                </p:txBody>
              </p:sp>
            </p:grpSp>
            <p:sp>
              <p:nvSpPr>
                <p:cNvPr id="19462" name="Line 1722"/>
                <p:cNvSpPr>
                  <a:spLocks noChangeShapeType="1"/>
                </p:cNvSpPr>
                <p:nvPr/>
              </p:nvSpPr>
              <p:spPr bwMode="auto">
                <a:xfrm flipH="1" flipV="1">
                  <a:off x="1629" y="2583"/>
                  <a:ext cx="28" cy="25"/>
                </a:xfrm>
                <a:prstGeom prst="line">
                  <a:avLst/>
                </a:prstGeom>
                <a:noFill/>
                <a:ln w="5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  <p:sp>
          <p:nvSpPr>
            <p:cNvPr id="19410" name="Rectangle 1725"/>
            <p:cNvSpPr>
              <a:spLocks noChangeArrowheads="1"/>
            </p:cNvSpPr>
            <p:nvPr/>
          </p:nvSpPr>
          <p:spPr bwMode="auto">
            <a:xfrm>
              <a:off x="1664" y="2775"/>
              <a:ext cx="115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CC0000"/>
                </a:buClr>
                <a:buSzPct val="120000"/>
                <a:buFont typeface="Wingdings" panose="05000000000000000000" pitchFamily="2" charset="2"/>
                <a:buChar char="F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3CC33"/>
                </a:buClr>
                <a:buFont typeface="Wingdings" panose="05000000000000000000" pitchFamily="2" charset="2"/>
                <a:buChar char="Ø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spcBef>
                  <a:spcPct val="20000"/>
                </a:spcBef>
                <a:buSzPct val="90000"/>
                <a:buFont typeface="Wingdings" panose="05000000000000000000" pitchFamily="2" charset="2"/>
                <a:buChar char="p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zh-CN" altLang="zh-CN" sz="80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Atm</a:t>
              </a:r>
              <a:endParaRPr lang="zh-CN" altLang="zh-CN" sz="1800">
                <a:ea typeface="宋体" panose="02010600030101010101" pitchFamily="2" charset="-122"/>
              </a:endParaRPr>
            </a:p>
          </p:txBody>
        </p:sp>
        <p:sp>
          <p:nvSpPr>
            <p:cNvPr id="19411" name="Rectangle 1726"/>
            <p:cNvSpPr>
              <a:spLocks noChangeArrowheads="1"/>
            </p:cNvSpPr>
            <p:nvPr/>
          </p:nvSpPr>
          <p:spPr bwMode="auto">
            <a:xfrm>
              <a:off x="1796" y="2775"/>
              <a:ext cx="16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CC0000"/>
                </a:buClr>
                <a:buSzPct val="120000"/>
                <a:buFont typeface="Wingdings" panose="05000000000000000000" pitchFamily="2" charset="2"/>
                <a:buChar char="F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3CC33"/>
                </a:buClr>
                <a:buFont typeface="Wingdings" panose="05000000000000000000" pitchFamily="2" charset="2"/>
                <a:buChar char="Ø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spcBef>
                  <a:spcPct val="20000"/>
                </a:spcBef>
                <a:buSzPct val="90000"/>
                <a:buFont typeface="Wingdings" panose="05000000000000000000" pitchFamily="2" charset="2"/>
                <a:buChar char="p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zh-CN" altLang="zh-CN" sz="80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 </a:t>
              </a:r>
              <a:endParaRPr lang="zh-CN" altLang="zh-CN" sz="1800">
                <a:ea typeface="宋体" panose="02010600030101010101" pitchFamily="2" charset="-122"/>
              </a:endParaRPr>
            </a:p>
          </p:txBody>
        </p:sp>
        <p:grpSp>
          <p:nvGrpSpPr>
            <p:cNvPr id="19412" name="Group 1761"/>
            <p:cNvGrpSpPr>
              <a:grpSpLocks/>
            </p:cNvGrpSpPr>
            <p:nvPr/>
          </p:nvGrpSpPr>
          <p:grpSpPr bwMode="auto">
            <a:xfrm>
              <a:off x="1369" y="2670"/>
              <a:ext cx="307" cy="181"/>
              <a:chOff x="1369" y="2670"/>
              <a:chExt cx="307" cy="181"/>
            </a:xfrm>
          </p:grpSpPr>
          <p:grpSp>
            <p:nvGrpSpPr>
              <p:cNvPr id="19424" name="Group 1738"/>
              <p:cNvGrpSpPr>
                <a:grpSpLocks/>
              </p:cNvGrpSpPr>
              <p:nvPr/>
            </p:nvGrpSpPr>
            <p:grpSpPr bwMode="auto">
              <a:xfrm>
                <a:off x="1599" y="2670"/>
                <a:ext cx="77" cy="181"/>
                <a:chOff x="1599" y="2670"/>
                <a:chExt cx="77" cy="181"/>
              </a:xfrm>
            </p:grpSpPr>
            <p:sp>
              <p:nvSpPr>
                <p:cNvPr id="19447" name="Freeform 1727"/>
                <p:cNvSpPr>
                  <a:spLocks noEditPoints="1"/>
                </p:cNvSpPr>
                <p:nvPr/>
              </p:nvSpPr>
              <p:spPr bwMode="auto">
                <a:xfrm>
                  <a:off x="1610" y="2712"/>
                  <a:ext cx="43" cy="139"/>
                </a:xfrm>
                <a:custGeom>
                  <a:avLst/>
                  <a:gdLst>
                    <a:gd name="T0" fmla="*/ 3 w 400"/>
                    <a:gd name="T1" fmla="*/ 0 h 1470"/>
                    <a:gd name="T2" fmla="*/ 3 w 400"/>
                    <a:gd name="T3" fmla="*/ 10 h 1470"/>
                    <a:gd name="T4" fmla="*/ 2 w 400"/>
                    <a:gd name="T5" fmla="*/ 10 h 1470"/>
                    <a:gd name="T6" fmla="*/ 2 w 400"/>
                    <a:gd name="T7" fmla="*/ 10 h 1470"/>
                    <a:gd name="T8" fmla="*/ 2 w 400"/>
                    <a:gd name="T9" fmla="*/ 0 h 1470"/>
                    <a:gd name="T10" fmla="*/ 2 w 400"/>
                    <a:gd name="T11" fmla="*/ 0 h 1470"/>
                    <a:gd name="T12" fmla="*/ 3 w 400"/>
                    <a:gd name="T13" fmla="*/ 0 h 1470"/>
                    <a:gd name="T14" fmla="*/ 5 w 400"/>
                    <a:gd name="T15" fmla="*/ 10 h 1470"/>
                    <a:gd name="T16" fmla="*/ 2 w 400"/>
                    <a:gd name="T17" fmla="*/ 13 h 1470"/>
                    <a:gd name="T18" fmla="*/ 0 w 400"/>
                    <a:gd name="T19" fmla="*/ 10 h 1470"/>
                    <a:gd name="T20" fmla="*/ 5 w 400"/>
                    <a:gd name="T21" fmla="*/ 10 h 147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400" h="1470">
                      <a:moveTo>
                        <a:pt x="233" y="33"/>
                      </a:moveTo>
                      <a:lnTo>
                        <a:pt x="233" y="1137"/>
                      </a:lnTo>
                      <a:cubicBezTo>
                        <a:pt x="233" y="1155"/>
                        <a:pt x="219" y="1170"/>
                        <a:pt x="200" y="1170"/>
                      </a:cubicBezTo>
                      <a:cubicBezTo>
                        <a:pt x="182" y="1170"/>
                        <a:pt x="167" y="1155"/>
                        <a:pt x="167" y="1137"/>
                      </a:cubicBezTo>
                      <a:lnTo>
                        <a:pt x="167" y="33"/>
                      </a:lnTo>
                      <a:cubicBezTo>
                        <a:pt x="167" y="15"/>
                        <a:pt x="182" y="0"/>
                        <a:pt x="200" y="0"/>
                      </a:cubicBezTo>
                      <a:cubicBezTo>
                        <a:pt x="219" y="0"/>
                        <a:pt x="233" y="15"/>
                        <a:pt x="233" y="33"/>
                      </a:cubicBezTo>
                      <a:close/>
                      <a:moveTo>
                        <a:pt x="400" y="1070"/>
                      </a:moveTo>
                      <a:lnTo>
                        <a:pt x="200" y="1470"/>
                      </a:lnTo>
                      <a:lnTo>
                        <a:pt x="0" y="1070"/>
                      </a:lnTo>
                      <a:lnTo>
                        <a:pt x="400" y="107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" cap="flat">
                  <a:solidFill>
                    <a:srgbClr val="000000"/>
                  </a:solidFill>
                  <a:prstDash val="solid"/>
                  <a:bevel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grpSp>
              <p:nvGrpSpPr>
                <p:cNvPr id="19448" name="Group 1737"/>
                <p:cNvGrpSpPr>
                  <a:grpSpLocks/>
                </p:cNvGrpSpPr>
                <p:nvPr/>
              </p:nvGrpSpPr>
              <p:grpSpPr bwMode="auto">
                <a:xfrm>
                  <a:off x="1599" y="2670"/>
                  <a:ext cx="77" cy="42"/>
                  <a:chOff x="1599" y="2670"/>
                  <a:chExt cx="77" cy="42"/>
                </a:xfrm>
              </p:grpSpPr>
              <p:grpSp>
                <p:nvGrpSpPr>
                  <p:cNvPr id="19449" name="Group 1730"/>
                  <p:cNvGrpSpPr>
                    <a:grpSpLocks/>
                  </p:cNvGrpSpPr>
                  <p:nvPr/>
                </p:nvGrpSpPr>
                <p:grpSpPr bwMode="auto">
                  <a:xfrm>
                    <a:off x="1613" y="2686"/>
                    <a:ext cx="35" cy="26"/>
                    <a:chOff x="1613" y="2686"/>
                    <a:chExt cx="35" cy="26"/>
                  </a:xfrm>
                </p:grpSpPr>
                <p:sp>
                  <p:nvSpPr>
                    <p:cNvPr id="19456" name="Freeform 1728"/>
                    <p:cNvSpPr>
                      <a:spLocks/>
                    </p:cNvSpPr>
                    <p:nvPr/>
                  </p:nvSpPr>
                  <p:spPr bwMode="auto">
                    <a:xfrm>
                      <a:off x="1613" y="2686"/>
                      <a:ext cx="35" cy="26"/>
                    </a:xfrm>
                    <a:custGeom>
                      <a:avLst/>
                      <a:gdLst>
                        <a:gd name="T0" fmla="*/ 17 w 35"/>
                        <a:gd name="T1" fmla="*/ 0 h 26"/>
                        <a:gd name="T2" fmla="*/ 0 w 35"/>
                        <a:gd name="T3" fmla="*/ 26 h 26"/>
                        <a:gd name="T4" fmla="*/ 35 w 35"/>
                        <a:gd name="T5" fmla="*/ 26 h 26"/>
                        <a:gd name="T6" fmla="*/ 17 w 35"/>
                        <a:gd name="T7" fmla="*/ 0 h 26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0" t="0" r="r" b="b"/>
                      <a:pathLst>
                        <a:path w="35" h="26">
                          <a:moveTo>
                            <a:pt x="17" y="0"/>
                          </a:moveTo>
                          <a:lnTo>
                            <a:pt x="0" y="26"/>
                          </a:lnTo>
                          <a:lnTo>
                            <a:pt x="35" y="26"/>
                          </a:lnTo>
                          <a:lnTo>
                            <a:pt x="17" y="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9457" name="Freeform 1729"/>
                    <p:cNvSpPr>
                      <a:spLocks/>
                    </p:cNvSpPr>
                    <p:nvPr/>
                  </p:nvSpPr>
                  <p:spPr bwMode="auto">
                    <a:xfrm>
                      <a:off x="1613" y="2686"/>
                      <a:ext cx="35" cy="26"/>
                    </a:xfrm>
                    <a:custGeom>
                      <a:avLst/>
                      <a:gdLst>
                        <a:gd name="T0" fmla="*/ 17 w 35"/>
                        <a:gd name="T1" fmla="*/ 0 h 26"/>
                        <a:gd name="T2" fmla="*/ 0 w 35"/>
                        <a:gd name="T3" fmla="*/ 26 h 26"/>
                        <a:gd name="T4" fmla="*/ 35 w 35"/>
                        <a:gd name="T5" fmla="*/ 26 h 26"/>
                        <a:gd name="T6" fmla="*/ 17 w 35"/>
                        <a:gd name="T7" fmla="*/ 0 h 26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0" t="0" r="r" b="b"/>
                      <a:pathLst>
                        <a:path w="35" h="26">
                          <a:moveTo>
                            <a:pt x="17" y="0"/>
                          </a:moveTo>
                          <a:lnTo>
                            <a:pt x="0" y="26"/>
                          </a:lnTo>
                          <a:lnTo>
                            <a:pt x="35" y="26"/>
                          </a:lnTo>
                          <a:lnTo>
                            <a:pt x="17" y="0"/>
                          </a:lnTo>
                          <a:close/>
                        </a:path>
                      </a:pathLst>
                    </a:custGeom>
                    <a:noFill/>
                    <a:ln w="5" cap="rnd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</p:grpSp>
              <p:grpSp>
                <p:nvGrpSpPr>
                  <p:cNvPr id="19450" name="Group 1733"/>
                  <p:cNvGrpSpPr>
                    <a:grpSpLocks/>
                  </p:cNvGrpSpPr>
                  <p:nvPr/>
                </p:nvGrpSpPr>
                <p:grpSpPr bwMode="auto">
                  <a:xfrm>
                    <a:off x="1599" y="2670"/>
                    <a:ext cx="30" cy="31"/>
                    <a:chOff x="1599" y="2670"/>
                    <a:chExt cx="30" cy="31"/>
                  </a:xfrm>
                </p:grpSpPr>
                <p:sp>
                  <p:nvSpPr>
                    <p:cNvPr id="19454" name="Freeform 1731"/>
                    <p:cNvSpPr>
                      <a:spLocks/>
                    </p:cNvSpPr>
                    <p:nvPr/>
                  </p:nvSpPr>
                  <p:spPr bwMode="auto">
                    <a:xfrm>
                      <a:off x="1599" y="2670"/>
                      <a:ext cx="30" cy="31"/>
                    </a:xfrm>
                    <a:custGeom>
                      <a:avLst/>
                      <a:gdLst>
                        <a:gd name="T0" fmla="*/ 30 w 30"/>
                        <a:gd name="T1" fmla="*/ 16 h 31"/>
                        <a:gd name="T2" fmla="*/ 0 w 30"/>
                        <a:gd name="T3" fmla="*/ 31 h 31"/>
                        <a:gd name="T4" fmla="*/ 0 w 30"/>
                        <a:gd name="T5" fmla="*/ 0 h 31"/>
                        <a:gd name="T6" fmla="*/ 30 w 30"/>
                        <a:gd name="T7" fmla="*/ 16 h 31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0" t="0" r="r" b="b"/>
                      <a:pathLst>
                        <a:path w="30" h="31">
                          <a:moveTo>
                            <a:pt x="30" y="16"/>
                          </a:moveTo>
                          <a:lnTo>
                            <a:pt x="0" y="31"/>
                          </a:lnTo>
                          <a:lnTo>
                            <a:pt x="0" y="0"/>
                          </a:lnTo>
                          <a:lnTo>
                            <a:pt x="30" y="16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9455" name="Freeform 1732"/>
                    <p:cNvSpPr>
                      <a:spLocks/>
                    </p:cNvSpPr>
                    <p:nvPr/>
                  </p:nvSpPr>
                  <p:spPr bwMode="auto">
                    <a:xfrm>
                      <a:off x="1599" y="2670"/>
                      <a:ext cx="30" cy="31"/>
                    </a:xfrm>
                    <a:custGeom>
                      <a:avLst/>
                      <a:gdLst>
                        <a:gd name="T0" fmla="*/ 30 w 30"/>
                        <a:gd name="T1" fmla="*/ 16 h 31"/>
                        <a:gd name="T2" fmla="*/ 0 w 30"/>
                        <a:gd name="T3" fmla="*/ 31 h 31"/>
                        <a:gd name="T4" fmla="*/ 0 w 30"/>
                        <a:gd name="T5" fmla="*/ 0 h 31"/>
                        <a:gd name="T6" fmla="*/ 30 w 30"/>
                        <a:gd name="T7" fmla="*/ 16 h 31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0" t="0" r="r" b="b"/>
                      <a:pathLst>
                        <a:path w="30" h="31">
                          <a:moveTo>
                            <a:pt x="30" y="16"/>
                          </a:moveTo>
                          <a:lnTo>
                            <a:pt x="0" y="31"/>
                          </a:lnTo>
                          <a:lnTo>
                            <a:pt x="0" y="0"/>
                          </a:lnTo>
                          <a:lnTo>
                            <a:pt x="30" y="16"/>
                          </a:lnTo>
                          <a:close/>
                        </a:path>
                      </a:pathLst>
                    </a:custGeom>
                    <a:noFill/>
                    <a:ln w="5" cap="rnd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</p:grpSp>
              <p:sp>
                <p:nvSpPr>
                  <p:cNvPr id="19451" name="Line 173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630" y="2685"/>
                    <a:ext cx="46" cy="1"/>
                  </a:xfrm>
                  <a:prstGeom prst="line">
                    <a:avLst/>
                  </a:prstGeom>
                  <a:noFill/>
                  <a:ln w="5" cap="rnd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9452" name="Line 1735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1635" y="2675"/>
                    <a:ext cx="22" cy="20"/>
                  </a:xfrm>
                  <a:prstGeom prst="line">
                    <a:avLst/>
                  </a:prstGeom>
                  <a:noFill/>
                  <a:ln w="5" cap="rnd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9453" name="Line 1736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1649" y="2675"/>
                    <a:ext cx="22" cy="20"/>
                  </a:xfrm>
                  <a:prstGeom prst="line">
                    <a:avLst/>
                  </a:prstGeom>
                  <a:noFill/>
                  <a:ln w="5" cap="rnd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</p:grpSp>
          <p:grpSp>
            <p:nvGrpSpPr>
              <p:cNvPr id="19425" name="Group 1750"/>
              <p:cNvGrpSpPr>
                <a:grpSpLocks/>
              </p:cNvGrpSpPr>
              <p:nvPr/>
            </p:nvGrpSpPr>
            <p:grpSpPr bwMode="auto">
              <a:xfrm>
                <a:off x="1379" y="2687"/>
                <a:ext cx="68" cy="84"/>
                <a:chOff x="1379" y="2687"/>
                <a:chExt cx="68" cy="84"/>
              </a:xfrm>
            </p:grpSpPr>
            <p:grpSp>
              <p:nvGrpSpPr>
                <p:cNvPr id="19436" name="Group 1748"/>
                <p:cNvGrpSpPr>
                  <a:grpSpLocks/>
                </p:cNvGrpSpPr>
                <p:nvPr/>
              </p:nvGrpSpPr>
              <p:grpSpPr bwMode="auto">
                <a:xfrm>
                  <a:off x="1379" y="2709"/>
                  <a:ext cx="68" cy="62"/>
                  <a:chOff x="1379" y="2709"/>
                  <a:chExt cx="68" cy="62"/>
                </a:xfrm>
              </p:grpSpPr>
              <p:grpSp>
                <p:nvGrpSpPr>
                  <p:cNvPr id="19438" name="Group 1741"/>
                  <p:cNvGrpSpPr>
                    <a:grpSpLocks/>
                  </p:cNvGrpSpPr>
                  <p:nvPr/>
                </p:nvGrpSpPr>
                <p:grpSpPr bwMode="auto">
                  <a:xfrm>
                    <a:off x="1393" y="2714"/>
                    <a:ext cx="44" cy="42"/>
                    <a:chOff x="1393" y="2714"/>
                    <a:chExt cx="44" cy="42"/>
                  </a:xfrm>
                </p:grpSpPr>
                <p:sp>
                  <p:nvSpPr>
                    <p:cNvPr id="19445" name="Oval 173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393" y="2714"/>
                      <a:ext cx="44" cy="42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CC0000"/>
                        </a:buClr>
                        <a:buSzPct val="120000"/>
                        <a:buFont typeface="Wingdings" panose="05000000000000000000" pitchFamily="2" charset="2"/>
                        <a:buChar char="F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33CC33"/>
                        </a:buClr>
                        <a:buFont typeface="Wingdings" panose="05000000000000000000" pitchFamily="2" charset="2"/>
                        <a:buChar char="Ø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l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SzPct val="90000"/>
                        <a:buFont typeface="Wingdings" panose="05000000000000000000" pitchFamily="2" charset="2"/>
                        <a:buChar char="p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SzPct val="80000"/>
                        <a:buFont typeface="Wingdings" panose="05000000000000000000" pitchFamily="2" charset="2"/>
                        <a:buChar char="u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80000"/>
                        <a:buFont typeface="Wingdings" panose="05000000000000000000" pitchFamily="2" charset="2"/>
                        <a:buChar char="u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80000"/>
                        <a:buFont typeface="Wingdings" panose="05000000000000000000" pitchFamily="2" charset="2"/>
                        <a:buChar char="u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80000"/>
                        <a:buFont typeface="Wingdings" panose="05000000000000000000" pitchFamily="2" charset="2"/>
                        <a:buChar char="u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80000"/>
                        <a:buFont typeface="Wingdings" panose="05000000000000000000" pitchFamily="2" charset="2"/>
                        <a:buChar char="u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9pPr>
                    </a:lstStyle>
                    <a:p>
                      <a:pPr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endParaRPr lang="zh-CN" altLang="en-US" sz="1800">
                        <a:ea typeface="宋体" panose="02010600030101010101" pitchFamily="2" charset="-122"/>
                      </a:endParaRPr>
                    </a:p>
                  </p:txBody>
                </p:sp>
                <p:sp>
                  <p:nvSpPr>
                    <p:cNvPr id="19446" name="Oval 174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393" y="2714"/>
                      <a:ext cx="44" cy="42"/>
                    </a:xfrm>
                    <a:prstGeom prst="ellipse">
                      <a:avLst/>
                    </a:prstGeom>
                    <a:noFill/>
                    <a:ln w="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CC0000"/>
                        </a:buClr>
                        <a:buSzPct val="120000"/>
                        <a:buFont typeface="Wingdings" panose="05000000000000000000" pitchFamily="2" charset="2"/>
                        <a:buChar char="F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33CC33"/>
                        </a:buClr>
                        <a:buFont typeface="Wingdings" panose="05000000000000000000" pitchFamily="2" charset="2"/>
                        <a:buChar char="Ø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l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SzPct val="90000"/>
                        <a:buFont typeface="Wingdings" panose="05000000000000000000" pitchFamily="2" charset="2"/>
                        <a:buChar char="p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SzPct val="80000"/>
                        <a:buFont typeface="Wingdings" panose="05000000000000000000" pitchFamily="2" charset="2"/>
                        <a:buChar char="u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80000"/>
                        <a:buFont typeface="Wingdings" panose="05000000000000000000" pitchFamily="2" charset="2"/>
                        <a:buChar char="u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80000"/>
                        <a:buFont typeface="Wingdings" panose="05000000000000000000" pitchFamily="2" charset="2"/>
                        <a:buChar char="u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80000"/>
                        <a:buFont typeface="Wingdings" panose="05000000000000000000" pitchFamily="2" charset="2"/>
                        <a:buChar char="u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80000"/>
                        <a:buFont typeface="Wingdings" panose="05000000000000000000" pitchFamily="2" charset="2"/>
                        <a:buChar char="u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9pPr>
                    </a:lstStyle>
                    <a:p>
                      <a:pPr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endParaRPr lang="zh-CN" altLang="en-US" sz="1800">
                        <a:ea typeface="宋体" panose="02010600030101010101" pitchFamily="2" charset="-122"/>
                      </a:endParaRPr>
                    </a:p>
                  </p:txBody>
                </p:sp>
              </p:grpSp>
              <p:sp>
                <p:nvSpPr>
                  <p:cNvPr id="19439" name="Line 1742"/>
                  <p:cNvSpPr>
                    <a:spLocks noChangeShapeType="1"/>
                  </p:cNvSpPr>
                  <p:nvPr/>
                </p:nvSpPr>
                <p:spPr bwMode="auto">
                  <a:xfrm>
                    <a:off x="1381" y="2756"/>
                    <a:ext cx="65" cy="1"/>
                  </a:xfrm>
                  <a:prstGeom prst="line">
                    <a:avLst/>
                  </a:prstGeom>
                  <a:noFill/>
                  <a:ln w="5" cap="rnd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9440" name="Line 1743"/>
                  <p:cNvSpPr>
                    <a:spLocks noChangeShapeType="1"/>
                  </p:cNvSpPr>
                  <p:nvPr/>
                </p:nvSpPr>
                <p:spPr bwMode="auto">
                  <a:xfrm>
                    <a:off x="1381" y="2734"/>
                    <a:ext cx="11" cy="1"/>
                  </a:xfrm>
                  <a:prstGeom prst="line">
                    <a:avLst/>
                  </a:prstGeom>
                  <a:noFill/>
                  <a:ln w="5" cap="rnd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9441" name="Rectangle 1744"/>
                  <p:cNvSpPr>
                    <a:spLocks noChangeArrowheads="1"/>
                  </p:cNvSpPr>
                  <p:nvPr/>
                </p:nvSpPr>
                <p:spPr bwMode="auto">
                  <a:xfrm>
                    <a:off x="1387" y="2709"/>
                    <a:ext cx="59" cy="24"/>
                  </a:xfrm>
                  <a:prstGeom prst="rect">
                    <a:avLst/>
                  </a:prstGeom>
                  <a:solidFill>
                    <a:srgbClr val="D9D9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Clr>
                        <a:srgbClr val="CC0000"/>
                      </a:buClr>
                      <a:buSzPct val="120000"/>
                      <a:buFont typeface="Wingdings" panose="05000000000000000000" pitchFamily="2" charset="2"/>
                      <a:buChar char="F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黑体" panose="02010609060101010101" pitchFamily="49" charset="-122"/>
                      </a:defRPr>
                    </a:lvl1pPr>
                    <a:lvl2pPr marL="742950" indent="-285750">
                      <a:spcBef>
                        <a:spcPct val="20000"/>
                      </a:spcBef>
                      <a:buClr>
                        <a:srgbClr val="33CC33"/>
                      </a:buClr>
                      <a:buFont typeface="Wingdings" panose="05000000000000000000" pitchFamily="2" charset="2"/>
                      <a:buChar char="Ø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黑体" panose="02010609060101010101" pitchFamily="49" charset="-122"/>
                      </a:defRPr>
                    </a:lvl2pPr>
                    <a:lvl3pPr marL="1143000" indent="-228600">
                      <a:spcBef>
                        <a:spcPct val="20000"/>
                      </a:spcBef>
                      <a:buClr>
                        <a:schemeClr val="accent2"/>
                      </a:buClr>
                      <a:buFont typeface="Wingdings" panose="05000000000000000000" pitchFamily="2" charset="2"/>
                      <a:buChar char="l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黑体" panose="02010609060101010101" pitchFamily="49" charset="-122"/>
                      </a:defRPr>
                    </a:lvl3pPr>
                    <a:lvl4pPr marL="1600200" indent="-228600">
                      <a:spcBef>
                        <a:spcPct val="20000"/>
                      </a:spcBef>
                      <a:buSzPct val="90000"/>
                      <a:buFont typeface="Wingdings" panose="05000000000000000000" pitchFamily="2" charset="2"/>
                      <a:buChar char="p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黑体" panose="02010609060101010101" pitchFamily="49" charset="-122"/>
                      </a:defRPr>
                    </a:lvl4pPr>
                    <a:lvl5pPr marL="2057400" indent="-228600">
                      <a:spcBef>
                        <a:spcPct val="20000"/>
                      </a:spcBef>
                      <a:buSzPct val="80000"/>
                      <a:buFont typeface="Wingdings" panose="05000000000000000000" pitchFamily="2" charset="2"/>
                      <a:buChar char="u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黑体" panose="02010609060101010101" pitchFamily="49" charset="-122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SzPct val="80000"/>
                      <a:buFont typeface="Wingdings" panose="05000000000000000000" pitchFamily="2" charset="2"/>
                      <a:buChar char="u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黑体" panose="02010609060101010101" pitchFamily="49" charset="-122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SzPct val="80000"/>
                      <a:buFont typeface="Wingdings" panose="05000000000000000000" pitchFamily="2" charset="2"/>
                      <a:buChar char="u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黑体" panose="02010609060101010101" pitchFamily="49" charset="-122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SzPct val="80000"/>
                      <a:buFont typeface="Wingdings" panose="05000000000000000000" pitchFamily="2" charset="2"/>
                      <a:buChar char="u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黑体" panose="02010609060101010101" pitchFamily="49" charset="-122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SzPct val="80000"/>
                      <a:buFont typeface="Wingdings" panose="05000000000000000000" pitchFamily="2" charset="2"/>
                      <a:buChar char="u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黑体" panose="02010609060101010101" pitchFamily="49" charset="-122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zh-CN" altLang="en-US" sz="1800">
                      <a:ea typeface="宋体" panose="02010600030101010101" pitchFamily="2" charset="-122"/>
                    </a:endParaRPr>
                  </a:p>
                </p:txBody>
              </p:sp>
              <p:sp>
                <p:nvSpPr>
                  <p:cNvPr id="19442" name="Line 1745"/>
                  <p:cNvSpPr>
                    <a:spLocks noChangeShapeType="1"/>
                  </p:cNvSpPr>
                  <p:nvPr/>
                </p:nvSpPr>
                <p:spPr bwMode="auto">
                  <a:xfrm>
                    <a:off x="1438" y="2734"/>
                    <a:ext cx="8" cy="1"/>
                  </a:xfrm>
                  <a:prstGeom prst="line">
                    <a:avLst/>
                  </a:prstGeom>
                  <a:noFill/>
                  <a:ln w="5" cap="rnd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9443" name="Line 1746"/>
                  <p:cNvSpPr>
                    <a:spLocks noChangeShapeType="1"/>
                  </p:cNvSpPr>
                  <p:nvPr/>
                </p:nvSpPr>
                <p:spPr bwMode="auto">
                  <a:xfrm>
                    <a:off x="1415" y="2756"/>
                    <a:ext cx="1" cy="15"/>
                  </a:xfrm>
                  <a:prstGeom prst="line">
                    <a:avLst/>
                  </a:prstGeom>
                  <a:noFill/>
                  <a:ln w="5" cap="rnd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9444" name="Line 1747"/>
                  <p:cNvSpPr>
                    <a:spLocks noChangeShapeType="1"/>
                  </p:cNvSpPr>
                  <p:nvPr/>
                </p:nvSpPr>
                <p:spPr bwMode="auto">
                  <a:xfrm>
                    <a:off x="1379" y="2726"/>
                    <a:ext cx="68" cy="1"/>
                  </a:xfrm>
                  <a:prstGeom prst="line">
                    <a:avLst/>
                  </a:prstGeom>
                  <a:noFill/>
                  <a:ln w="5" cap="rnd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19437" name="Line 1749"/>
                <p:cNvSpPr>
                  <a:spLocks noChangeShapeType="1"/>
                </p:cNvSpPr>
                <p:nvPr/>
              </p:nvSpPr>
              <p:spPr bwMode="auto">
                <a:xfrm>
                  <a:off x="1414" y="2687"/>
                  <a:ext cx="1" cy="39"/>
                </a:xfrm>
                <a:prstGeom prst="line">
                  <a:avLst/>
                </a:prstGeom>
                <a:noFill/>
                <a:ln w="5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9426" name="Group 1759"/>
              <p:cNvGrpSpPr>
                <a:grpSpLocks/>
              </p:cNvGrpSpPr>
              <p:nvPr/>
            </p:nvGrpSpPr>
            <p:grpSpPr bwMode="auto">
              <a:xfrm>
                <a:off x="1507" y="2684"/>
                <a:ext cx="42" cy="144"/>
                <a:chOff x="1507" y="2684"/>
                <a:chExt cx="42" cy="144"/>
              </a:xfrm>
            </p:grpSpPr>
            <p:sp>
              <p:nvSpPr>
                <p:cNvPr id="19428" name="Freeform 1751"/>
                <p:cNvSpPr>
                  <a:spLocks noEditPoints="1"/>
                </p:cNvSpPr>
                <p:nvPr/>
              </p:nvSpPr>
              <p:spPr bwMode="auto">
                <a:xfrm>
                  <a:off x="1507" y="2684"/>
                  <a:ext cx="42" cy="144"/>
                </a:xfrm>
                <a:custGeom>
                  <a:avLst/>
                  <a:gdLst>
                    <a:gd name="T0" fmla="*/ 3 w 400"/>
                    <a:gd name="T1" fmla="*/ 0 h 1530"/>
                    <a:gd name="T2" fmla="*/ 3 w 400"/>
                    <a:gd name="T3" fmla="*/ 11 h 1530"/>
                    <a:gd name="T4" fmla="*/ 2 w 400"/>
                    <a:gd name="T5" fmla="*/ 11 h 1530"/>
                    <a:gd name="T6" fmla="*/ 2 w 400"/>
                    <a:gd name="T7" fmla="*/ 11 h 1530"/>
                    <a:gd name="T8" fmla="*/ 2 w 400"/>
                    <a:gd name="T9" fmla="*/ 0 h 1530"/>
                    <a:gd name="T10" fmla="*/ 2 w 400"/>
                    <a:gd name="T11" fmla="*/ 0 h 1530"/>
                    <a:gd name="T12" fmla="*/ 3 w 400"/>
                    <a:gd name="T13" fmla="*/ 0 h 1530"/>
                    <a:gd name="T14" fmla="*/ 4 w 400"/>
                    <a:gd name="T15" fmla="*/ 10 h 1530"/>
                    <a:gd name="T16" fmla="*/ 2 w 400"/>
                    <a:gd name="T17" fmla="*/ 14 h 1530"/>
                    <a:gd name="T18" fmla="*/ 0 w 400"/>
                    <a:gd name="T19" fmla="*/ 10 h 1530"/>
                    <a:gd name="T20" fmla="*/ 4 w 400"/>
                    <a:gd name="T21" fmla="*/ 10 h 153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400" h="1530">
                      <a:moveTo>
                        <a:pt x="233" y="33"/>
                      </a:moveTo>
                      <a:lnTo>
                        <a:pt x="233" y="1197"/>
                      </a:lnTo>
                      <a:cubicBezTo>
                        <a:pt x="233" y="1215"/>
                        <a:pt x="219" y="1230"/>
                        <a:pt x="200" y="1230"/>
                      </a:cubicBezTo>
                      <a:cubicBezTo>
                        <a:pt x="182" y="1230"/>
                        <a:pt x="167" y="1215"/>
                        <a:pt x="167" y="1197"/>
                      </a:cubicBezTo>
                      <a:lnTo>
                        <a:pt x="167" y="33"/>
                      </a:lnTo>
                      <a:cubicBezTo>
                        <a:pt x="167" y="15"/>
                        <a:pt x="182" y="0"/>
                        <a:pt x="200" y="0"/>
                      </a:cubicBezTo>
                      <a:cubicBezTo>
                        <a:pt x="219" y="0"/>
                        <a:pt x="233" y="15"/>
                        <a:pt x="233" y="33"/>
                      </a:cubicBezTo>
                      <a:close/>
                      <a:moveTo>
                        <a:pt x="400" y="1130"/>
                      </a:moveTo>
                      <a:lnTo>
                        <a:pt x="200" y="1530"/>
                      </a:lnTo>
                      <a:lnTo>
                        <a:pt x="0" y="1130"/>
                      </a:lnTo>
                      <a:lnTo>
                        <a:pt x="400" y="113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" cap="flat">
                  <a:solidFill>
                    <a:srgbClr val="000000"/>
                  </a:solidFill>
                  <a:prstDash val="solid"/>
                  <a:bevel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grpSp>
              <p:nvGrpSpPr>
                <p:cNvPr id="19429" name="Group 1758"/>
                <p:cNvGrpSpPr>
                  <a:grpSpLocks/>
                </p:cNvGrpSpPr>
                <p:nvPr/>
              </p:nvGrpSpPr>
              <p:grpSpPr bwMode="auto">
                <a:xfrm>
                  <a:off x="1510" y="2718"/>
                  <a:ext cx="35" cy="54"/>
                  <a:chOff x="1510" y="2718"/>
                  <a:chExt cx="35" cy="54"/>
                </a:xfrm>
              </p:grpSpPr>
              <p:grpSp>
                <p:nvGrpSpPr>
                  <p:cNvPr id="19430" name="Group 1754"/>
                  <p:cNvGrpSpPr>
                    <a:grpSpLocks/>
                  </p:cNvGrpSpPr>
                  <p:nvPr/>
                </p:nvGrpSpPr>
                <p:grpSpPr bwMode="auto">
                  <a:xfrm>
                    <a:off x="1510" y="2718"/>
                    <a:ext cx="35" cy="27"/>
                    <a:chOff x="1510" y="2718"/>
                    <a:chExt cx="35" cy="27"/>
                  </a:xfrm>
                </p:grpSpPr>
                <p:sp>
                  <p:nvSpPr>
                    <p:cNvPr id="19434" name="Freeform 1752"/>
                    <p:cNvSpPr>
                      <a:spLocks/>
                    </p:cNvSpPr>
                    <p:nvPr/>
                  </p:nvSpPr>
                  <p:spPr bwMode="auto">
                    <a:xfrm>
                      <a:off x="1510" y="2718"/>
                      <a:ext cx="35" cy="27"/>
                    </a:xfrm>
                    <a:custGeom>
                      <a:avLst/>
                      <a:gdLst>
                        <a:gd name="T0" fmla="*/ 17 w 35"/>
                        <a:gd name="T1" fmla="*/ 27 h 27"/>
                        <a:gd name="T2" fmla="*/ 35 w 35"/>
                        <a:gd name="T3" fmla="*/ 0 h 27"/>
                        <a:gd name="T4" fmla="*/ 0 w 35"/>
                        <a:gd name="T5" fmla="*/ 0 h 27"/>
                        <a:gd name="T6" fmla="*/ 17 w 35"/>
                        <a:gd name="T7" fmla="*/ 27 h 27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0" t="0" r="r" b="b"/>
                      <a:pathLst>
                        <a:path w="35" h="27">
                          <a:moveTo>
                            <a:pt x="17" y="27"/>
                          </a:moveTo>
                          <a:lnTo>
                            <a:pt x="35" y="0"/>
                          </a:lnTo>
                          <a:lnTo>
                            <a:pt x="0" y="0"/>
                          </a:lnTo>
                          <a:lnTo>
                            <a:pt x="17" y="27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9435" name="Freeform 1753"/>
                    <p:cNvSpPr>
                      <a:spLocks/>
                    </p:cNvSpPr>
                    <p:nvPr/>
                  </p:nvSpPr>
                  <p:spPr bwMode="auto">
                    <a:xfrm>
                      <a:off x="1510" y="2718"/>
                      <a:ext cx="35" cy="27"/>
                    </a:xfrm>
                    <a:custGeom>
                      <a:avLst/>
                      <a:gdLst>
                        <a:gd name="T0" fmla="*/ 17 w 35"/>
                        <a:gd name="T1" fmla="*/ 27 h 27"/>
                        <a:gd name="T2" fmla="*/ 35 w 35"/>
                        <a:gd name="T3" fmla="*/ 0 h 27"/>
                        <a:gd name="T4" fmla="*/ 0 w 35"/>
                        <a:gd name="T5" fmla="*/ 0 h 27"/>
                        <a:gd name="T6" fmla="*/ 17 w 35"/>
                        <a:gd name="T7" fmla="*/ 27 h 27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0" t="0" r="r" b="b"/>
                      <a:pathLst>
                        <a:path w="35" h="27">
                          <a:moveTo>
                            <a:pt x="17" y="27"/>
                          </a:moveTo>
                          <a:lnTo>
                            <a:pt x="35" y="0"/>
                          </a:lnTo>
                          <a:lnTo>
                            <a:pt x="0" y="0"/>
                          </a:lnTo>
                          <a:lnTo>
                            <a:pt x="17" y="27"/>
                          </a:lnTo>
                          <a:close/>
                        </a:path>
                      </a:pathLst>
                    </a:custGeom>
                    <a:noFill/>
                    <a:ln w="5" cap="rnd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</p:grpSp>
              <p:grpSp>
                <p:nvGrpSpPr>
                  <p:cNvPr id="19431" name="Group 1757"/>
                  <p:cNvGrpSpPr>
                    <a:grpSpLocks/>
                  </p:cNvGrpSpPr>
                  <p:nvPr/>
                </p:nvGrpSpPr>
                <p:grpSpPr bwMode="auto">
                  <a:xfrm>
                    <a:off x="1510" y="2745"/>
                    <a:ext cx="35" cy="27"/>
                    <a:chOff x="1510" y="2745"/>
                    <a:chExt cx="35" cy="27"/>
                  </a:xfrm>
                </p:grpSpPr>
                <p:sp>
                  <p:nvSpPr>
                    <p:cNvPr id="19432" name="Freeform 1755"/>
                    <p:cNvSpPr>
                      <a:spLocks/>
                    </p:cNvSpPr>
                    <p:nvPr/>
                  </p:nvSpPr>
                  <p:spPr bwMode="auto">
                    <a:xfrm>
                      <a:off x="1510" y="2745"/>
                      <a:ext cx="35" cy="27"/>
                    </a:xfrm>
                    <a:custGeom>
                      <a:avLst/>
                      <a:gdLst>
                        <a:gd name="T0" fmla="*/ 17 w 35"/>
                        <a:gd name="T1" fmla="*/ 0 h 27"/>
                        <a:gd name="T2" fmla="*/ 35 w 35"/>
                        <a:gd name="T3" fmla="*/ 27 h 27"/>
                        <a:gd name="T4" fmla="*/ 0 w 35"/>
                        <a:gd name="T5" fmla="*/ 27 h 27"/>
                        <a:gd name="T6" fmla="*/ 17 w 35"/>
                        <a:gd name="T7" fmla="*/ 0 h 27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0" t="0" r="r" b="b"/>
                      <a:pathLst>
                        <a:path w="35" h="27">
                          <a:moveTo>
                            <a:pt x="17" y="0"/>
                          </a:moveTo>
                          <a:lnTo>
                            <a:pt x="35" y="27"/>
                          </a:lnTo>
                          <a:lnTo>
                            <a:pt x="0" y="27"/>
                          </a:lnTo>
                          <a:lnTo>
                            <a:pt x="17" y="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9433" name="Freeform 1756"/>
                    <p:cNvSpPr>
                      <a:spLocks/>
                    </p:cNvSpPr>
                    <p:nvPr/>
                  </p:nvSpPr>
                  <p:spPr bwMode="auto">
                    <a:xfrm>
                      <a:off x="1510" y="2745"/>
                      <a:ext cx="35" cy="27"/>
                    </a:xfrm>
                    <a:custGeom>
                      <a:avLst/>
                      <a:gdLst>
                        <a:gd name="T0" fmla="*/ 17 w 35"/>
                        <a:gd name="T1" fmla="*/ 0 h 27"/>
                        <a:gd name="T2" fmla="*/ 35 w 35"/>
                        <a:gd name="T3" fmla="*/ 27 h 27"/>
                        <a:gd name="T4" fmla="*/ 0 w 35"/>
                        <a:gd name="T5" fmla="*/ 27 h 27"/>
                        <a:gd name="T6" fmla="*/ 17 w 35"/>
                        <a:gd name="T7" fmla="*/ 0 h 27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0" t="0" r="r" b="b"/>
                      <a:pathLst>
                        <a:path w="35" h="27">
                          <a:moveTo>
                            <a:pt x="17" y="0"/>
                          </a:moveTo>
                          <a:lnTo>
                            <a:pt x="35" y="27"/>
                          </a:lnTo>
                          <a:lnTo>
                            <a:pt x="0" y="27"/>
                          </a:lnTo>
                          <a:lnTo>
                            <a:pt x="17" y="0"/>
                          </a:lnTo>
                          <a:close/>
                        </a:path>
                      </a:pathLst>
                    </a:custGeom>
                    <a:noFill/>
                    <a:ln w="5" cap="rnd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</p:grpSp>
            </p:grpSp>
          </p:grpSp>
          <p:sp>
            <p:nvSpPr>
              <p:cNvPr id="19427" name="Line 1760"/>
              <p:cNvSpPr>
                <a:spLocks noChangeShapeType="1"/>
              </p:cNvSpPr>
              <p:nvPr/>
            </p:nvSpPr>
            <p:spPr bwMode="auto">
              <a:xfrm flipH="1">
                <a:off x="1369" y="2685"/>
                <a:ext cx="230" cy="1"/>
              </a:xfrm>
              <a:prstGeom prst="line">
                <a:avLst/>
              </a:prstGeom>
              <a:noFill/>
              <a:ln w="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19413" name="Group 1764"/>
            <p:cNvGrpSpPr>
              <a:grpSpLocks/>
            </p:cNvGrpSpPr>
            <p:nvPr/>
          </p:nvGrpSpPr>
          <p:grpSpPr bwMode="auto">
            <a:xfrm>
              <a:off x="1327" y="2571"/>
              <a:ext cx="60" cy="51"/>
              <a:chOff x="1327" y="2571"/>
              <a:chExt cx="60" cy="51"/>
            </a:xfrm>
          </p:grpSpPr>
          <p:sp>
            <p:nvSpPr>
              <p:cNvPr id="19422" name="Oval 1762"/>
              <p:cNvSpPr>
                <a:spLocks noChangeArrowheads="1"/>
              </p:cNvSpPr>
              <p:nvPr/>
            </p:nvSpPr>
            <p:spPr bwMode="auto">
              <a:xfrm>
                <a:off x="1327" y="2571"/>
                <a:ext cx="60" cy="51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CC0000"/>
                  </a:buClr>
                  <a:buSzPct val="120000"/>
                  <a:buFont typeface="Wingdings" panose="05000000000000000000" pitchFamily="2" charset="2"/>
                  <a:buChar char="F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33CC33"/>
                  </a:buClr>
                  <a:buFont typeface="Wingdings" panose="05000000000000000000" pitchFamily="2" charset="2"/>
                  <a:buChar char="Ø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l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3pPr>
                <a:lvl4pPr marL="1600200" indent="-228600">
                  <a:spcBef>
                    <a:spcPct val="20000"/>
                  </a:spcBef>
                  <a:buSzPct val="90000"/>
                  <a:buFont typeface="Wingdings" panose="05000000000000000000" pitchFamily="2" charset="2"/>
                  <a:buChar char="p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spcBef>
                    <a:spcPct val="20000"/>
                  </a:spcBef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en-US" sz="1800">
                  <a:ea typeface="宋体" panose="02010600030101010101" pitchFamily="2" charset="-122"/>
                </a:endParaRPr>
              </a:p>
            </p:txBody>
          </p:sp>
          <p:sp>
            <p:nvSpPr>
              <p:cNvPr id="19423" name="Oval 1763"/>
              <p:cNvSpPr>
                <a:spLocks noChangeArrowheads="1"/>
              </p:cNvSpPr>
              <p:nvPr/>
            </p:nvSpPr>
            <p:spPr bwMode="auto">
              <a:xfrm>
                <a:off x="1327" y="2571"/>
                <a:ext cx="60" cy="51"/>
              </a:xfrm>
              <a:prstGeom prst="ellipse">
                <a:avLst/>
              </a:prstGeom>
              <a:noFill/>
              <a:ln w="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CC0000"/>
                  </a:buClr>
                  <a:buSzPct val="120000"/>
                  <a:buFont typeface="Wingdings" panose="05000000000000000000" pitchFamily="2" charset="2"/>
                  <a:buChar char="F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33CC33"/>
                  </a:buClr>
                  <a:buFont typeface="Wingdings" panose="05000000000000000000" pitchFamily="2" charset="2"/>
                  <a:buChar char="Ø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l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3pPr>
                <a:lvl4pPr marL="1600200" indent="-228600">
                  <a:spcBef>
                    <a:spcPct val="20000"/>
                  </a:spcBef>
                  <a:buSzPct val="90000"/>
                  <a:buFont typeface="Wingdings" panose="05000000000000000000" pitchFamily="2" charset="2"/>
                  <a:buChar char="p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spcBef>
                    <a:spcPct val="20000"/>
                  </a:spcBef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en-US" sz="1800"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19414" name="Rectangle 1765"/>
            <p:cNvSpPr>
              <a:spLocks noChangeArrowheads="1"/>
            </p:cNvSpPr>
            <p:nvPr/>
          </p:nvSpPr>
          <p:spPr bwMode="auto">
            <a:xfrm>
              <a:off x="1344" y="2569"/>
              <a:ext cx="31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CC0000"/>
                </a:buClr>
                <a:buSzPct val="120000"/>
                <a:buFont typeface="Wingdings" panose="05000000000000000000" pitchFamily="2" charset="2"/>
                <a:buChar char="F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3CC33"/>
                </a:buClr>
                <a:buFont typeface="Wingdings" panose="05000000000000000000" pitchFamily="2" charset="2"/>
                <a:buChar char="Ø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spcBef>
                  <a:spcPct val="20000"/>
                </a:spcBef>
                <a:buSzPct val="90000"/>
                <a:buFont typeface="Wingdings" panose="05000000000000000000" pitchFamily="2" charset="2"/>
                <a:buChar char="p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zh-CN" altLang="zh-CN" sz="70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P</a:t>
              </a:r>
              <a:endParaRPr lang="zh-CN" altLang="zh-CN" sz="1800">
                <a:ea typeface="宋体" panose="02010600030101010101" pitchFamily="2" charset="-122"/>
              </a:endParaRPr>
            </a:p>
          </p:txBody>
        </p:sp>
        <p:sp>
          <p:nvSpPr>
            <p:cNvPr id="19415" name="Rectangle 1766"/>
            <p:cNvSpPr>
              <a:spLocks noChangeArrowheads="1"/>
            </p:cNvSpPr>
            <p:nvPr/>
          </p:nvSpPr>
          <p:spPr bwMode="auto">
            <a:xfrm>
              <a:off x="1381" y="2569"/>
              <a:ext cx="14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CC0000"/>
                </a:buClr>
                <a:buSzPct val="120000"/>
                <a:buFont typeface="Wingdings" panose="05000000000000000000" pitchFamily="2" charset="2"/>
                <a:buChar char="F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3CC33"/>
                </a:buClr>
                <a:buFont typeface="Wingdings" panose="05000000000000000000" pitchFamily="2" charset="2"/>
                <a:buChar char="Ø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spcBef>
                  <a:spcPct val="20000"/>
                </a:spcBef>
                <a:buSzPct val="90000"/>
                <a:buFont typeface="Wingdings" panose="05000000000000000000" pitchFamily="2" charset="2"/>
                <a:buChar char="p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zh-CN" altLang="zh-CN" sz="70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 </a:t>
              </a:r>
              <a:endParaRPr lang="zh-CN" altLang="zh-CN" sz="1800">
                <a:ea typeface="宋体" panose="02010600030101010101" pitchFamily="2" charset="-122"/>
              </a:endParaRPr>
            </a:p>
          </p:txBody>
        </p:sp>
        <p:sp>
          <p:nvSpPr>
            <p:cNvPr id="19416" name="Freeform 1767"/>
            <p:cNvSpPr>
              <a:spLocks noEditPoints="1"/>
            </p:cNvSpPr>
            <p:nvPr/>
          </p:nvSpPr>
          <p:spPr bwMode="auto">
            <a:xfrm>
              <a:off x="1392" y="2597"/>
              <a:ext cx="238" cy="3"/>
            </a:xfrm>
            <a:custGeom>
              <a:avLst/>
              <a:gdLst>
                <a:gd name="T0" fmla="*/ 25 w 2235"/>
                <a:gd name="T1" fmla="*/ 0 h 33"/>
                <a:gd name="T2" fmla="*/ 24 w 2235"/>
                <a:gd name="T3" fmla="*/ 0 h 33"/>
                <a:gd name="T4" fmla="*/ 24 w 2235"/>
                <a:gd name="T5" fmla="*/ 0 h 33"/>
                <a:gd name="T6" fmla="*/ 24 w 2235"/>
                <a:gd name="T7" fmla="*/ 0 h 33"/>
                <a:gd name="T8" fmla="*/ 24 w 2235"/>
                <a:gd name="T9" fmla="*/ 0 h 33"/>
                <a:gd name="T10" fmla="*/ 23 w 2235"/>
                <a:gd name="T11" fmla="*/ 0 h 33"/>
                <a:gd name="T12" fmla="*/ 23 w 2235"/>
                <a:gd name="T13" fmla="*/ 0 h 33"/>
                <a:gd name="T14" fmla="*/ 22 w 2235"/>
                <a:gd name="T15" fmla="*/ 0 h 33"/>
                <a:gd name="T16" fmla="*/ 21 w 2235"/>
                <a:gd name="T17" fmla="*/ 0 h 33"/>
                <a:gd name="T18" fmla="*/ 21 w 2235"/>
                <a:gd name="T19" fmla="*/ 0 h 33"/>
                <a:gd name="T20" fmla="*/ 21 w 2235"/>
                <a:gd name="T21" fmla="*/ 0 h 33"/>
                <a:gd name="T22" fmla="*/ 21 w 2235"/>
                <a:gd name="T23" fmla="*/ 0 h 33"/>
                <a:gd name="T24" fmla="*/ 20 w 2235"/>
                <a:gd name="T25" fmla="*/ 0 h 33"/>
                <a:gd name="T26" fmla="*/ 20 w 2235"/>
                <a:gd name="T27" fmla="*/ 0 h 33"/>
                <a:gd name="T28" fmla="*/ 19 w 2235"/>
                <a:gd name="T29" fmla="*/ 0 h 33"/>
                <a:gd name="T30" fmla="*/ 18 w 2235"/>
                <a:gd name="T31" fmla="*/ 0 h 33"/>
                <a:gd name="T32" fmla="*/ 18 w 2235"/>
                <a:gd name="T33" fmla="*/ 0 h 33"/>
                <a:gd name="T34" fmla="*/ 18 w 2235"/>
                <a:gd name="T35" fmla="*/ 0 h 33"/>
                <a:gd name="T36" fmla="*/ 18 w 2235"/>
                <a:gd name="T37" fmla="*/ 0 h 33"/>
                <a:gd name="T38" fmla="*/ 17 w 2235"/>
                <a:gd name="T39" fmla="*/ 0 h 33"/>
                <a:gd name="T40" fmla="*/ 17 w 2235"/>
                <a:gd name="T41" fmla="*/ 0 h 33"/>
                <a:gd name="T42" fmla="*/ 16 w 2235"/>
                <a:gd name="T43" fmla="*/ 0 h 33"/>
                <a:gd name="T44" fmla="*/ 15 w 2235"/>
                <a:gd name="T45" fmla="*/ 0 h 33"/>
                <a:gd name="T46" fmla="*/ 15 w 2235"/>
                <a:gd name="T47" fmla="*/ 0 h 33"/>
                <a:gd name="T48" fmla="*/ 15 w 2235"/>
                <a:gd name="T49" fmla="*/ 0 h 33"/>
                <a:gd name="T50" fmla="*/ 15 w 2235"/>
                <a:gd name="T51" fmla="*/ 0 h 33"/>
                <a:gd name="T52" fmla="*/ 14 w 2235"/>
                <a:gd name="T53" fmla="*/ 0 h 33"/>
                <a:gd name="T54" fmla="*/ 14 w 2235"/>
                <a:gd name="T55" fmla="*/ 0 h 33"/>
                <a:gd name="T56" fmla="*/ 13 w 2235"/>
                <a:gd name="T57" fmla="*/ 0 h 33"/>
                <a:gd name="T58" fmla="*/ 12 w 2235"/>
                <a:gd name="T59" fmla="*/ 0 h 33"/>
                <a:gd name="T60" fmla="*/ 12 w 2235"/>
                <a:gd name="T61" fmla="*/ 0 h 33"/>
                <a:gd name="T62" fmla="*/ 12 w 2235"/>
                <a:gd name="T63" fmla="*/ 0 h 33"/>
                <a:gd name="T64" fmla="*/ 12 w 2235"/>
                <a:gd name="T65" fmla="*/ 0 h 33"/>
                <a:gd name="T66" fmla="*/ 11 w 2235"/>
                <a:gd name="T67" fmla="*/ 0 h 33"/>
                <a:gd name="T68" fmla="*/ 11 w 2235"/>
                <a:gd name="T69" fmla="*/ 0 h 33"/>
                <a:gd name="T70" fmla="*/ 10 w 2235"/>
                <a:gd name="T71" fmla="*/ 0 h 33"/>
                <a:gd name="T72" fmla="*/ 9 w 2235"/>
                <a:gd name="T73" fmla="*/ 0 h 33"/>
                <a:gd name="T74" fmla="*/ 9 w 2235"/>
                <a:gd name="T75" fmla="*/ 0 h 33"/>
                <a:gd name="T76" fmla="*/ 9 w 2235"/>
                <a:gd name="T77" fmla="*/ 0 h 33"/>
                <a:gd name="T78" fmla="*/ 9 w 2235"/>
                <a:gd name="T79" fmla="*/ 0 h 33"/>
                <a:gd name="T80" fmla="*/ 8 w 2235"/>
                <a:gd name="T81" fmla="*/ 0 h 33"/>
                <a:gd name="T82" fmla="*/ 8 w 2235"/>
                <a:gd name="T83" fmla="*/ 0 h 33"/>
                <a:gd name="T84" fmla="*/ 7 w 2235"/>
                <a:gd name="T85" fmla="*/ 0 h 33"/>
                <a:gd name="T86" fmla="*/ 6 w 2235"/>
                <a:gd name="T87" fmla="*/ 0 h 33"/>
                <a:gd name="T88" fmla="*/ 6 w 2235"/>
                <a:gd name="T89" fmla="*/ 0 h 33"/>
                <a:gd name="T90" fmla="*/ 6 w 2235"/>
                <a:gd name="T91" fmla="*/ 0 h 33"/>
                <a:gd name="T92" fmla="*/ 6 w 2235"/>
                <a:gd name="T93" fmla="*/ 0 h 33"/>
                <a:gd name="T94" fmla="*/ 5 w 2235"/>
                <a:gd name="T95" fmla="*/ 0 h 33"/>
                <a:gd name="T96" fmla="*/ 5 w 2235"/>
                <a:gd name="T97" fmla="*/ 0 h 33"/>
                <a:gd name="T98" fmla="*/ 4 w 2235"/>
                <a:gd name="T99" fmla="*/ 0 h 33"/>
                <a:gd name="T100" fmla="*/ 3 w 2235"/>
                <a:gd name="T101" fmla="*/ 0 h 33"/>
                <a:gd name="T102" fmla="*/ 3 w 2235"/>
                <a:gd name="T103" fmla="*/ 0 h 33"/>
                <a:gd name="T104" fmla="*/ 2 w 2235"/>
                <a:gd name="T105" fmla="*/ 0 h 33"/>
                <a:gd name="T106" fmla="*/ 3 w 2235"/>
                <a:gd name="T107" fmla="*/ 0 h 33"/>
                <a:gd name="T108" fmla="*/ 1 w 2235"/>
                <a:gd name="T109" fmla="*/ 0 h 33"/>
                <a:gd name="T110" fmla="*/ 2 w 2235"/>
                <a:gd name="T111" fmla="*/ 0 h 33"/>
                <a:gd name="T112" fmla="*/ 1 w 2235"/>
                <a:gd name="T113" fmla="*/ 0 h 33"/>
                <a:gd name="T114" fmla="*/ 0 w 2235"/>
                <a:gd name="T115" fmla="*/ 0 h 33"/>
                <a:gd name="T116" fmla="*/ 0 w 2235"/>
                <a:gd name="T117" fmla="*/ 0 h 3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2235" h="33">
                  <a:moveTo>
                    <a:pt x="2218" y="33"/>
                  </a:moveTo>
                  <a:lnTo>
                    <a:pt x="2218" y="33"/>
                  </a:lnTo>
                  <a:cubicBezTo>
                    <a:pt x="2209" y="33"/>
                    <a:pt x="2201" y="26"/>
                    <a:pt x="2201" y="16"/>
                  </a:cubicBezTo>
                  <a:cubicBezTo>
                    <a:pt x="2201" y="7"/>
                    <a:pt x="2209" y="0"/>
                    <a:pt x="2218" y="0"/>
                  </a:cubicBezTo>
                  <a:cubicBezTo>
                    <a:pt x="2227" y="0"/>
                    <a:pt x="2235" y="7"/>
                    <a:pt x="2235" y="16"/>
                  </a:cubicBezTo>
                  <a:cubicBezTo>
                    <a:pt x="2235" y="26"/>
                    <a:pt x="2227" y="33"/>
                    <a:pt x="2218" y="33"/>
                  </a:cubicBezTo>
                  <a:close/>
                  <a:moveTo>
                    <a:pt x="2151" y="33"/>
                  </a:moveTo>
                  <a:lnTo>
                    <a:pt x="2151" y="33"/>
                  </a:lnTo>
                  <a:cubicBezTo>
                    <a:pt x="2142" y="33"/>
                    <a:pt x="2135" y="26"/>
                    <a:pt x="2135" y="16"/>
                  </a:cubicBezTo>
                  <a:cubicBezTo>
                    <a:pt x="2135" y="7"/>
                    <a:pt x="2142" y="0"/>
                    <a:pt x="2151" y="0"/>
                  </a:cubicBezTo>
                  <a:cubicBezTo>
                    <a:pt x="2161" y="0"/>
                    <a:pt x="2168" y="7"/>
                    <a:pt x="2168" y="16"/>
                  </a:cubicBezTo>
                  <a:cubicBezTo>
                    <a:pt x="2168" y="26"/>
                    <a:pt x="2161" y="33"/>
                    <a:pt x="2151" y="33"/>
                  </a:cubicBezTo>
                  <a:close/>
                  <a:moveTo>
                    <a:pt x="2085" y="33"/>
                  </a:moveTo>
                  <a:lnTo>
                    <a:pt x="2085" y="33"/>
                  </a:lnTo>
                  <a:cubicBezTo>
                    <a:pt x="2075" y="33"/>
                    <a:pt x="2068" y="26"/>
                    <a:pt x="2068" y="16"/>
                  </a:cubicBezTo>
                  <a:cubicBezTo>
                    <a:pt x="2068" y="7"/>
                    <a:pt x="2075" y="0"/>
                    <a:pt x="2085" y="0"/>
                  </a:cubicBezTo>
                  <a:cubicBezTo>
                    <a:pt x="2094" y="0"/>
                    <a:pt x="2101" y="7"/>
                    <a:pt x="2101" y="16"/>
                  </a:cubicBezTo>
                  <a:cubicBezTo>
                    <a:pt x="2101" y="26"/>
                    <a:pt x="2094" y="33"/>
                    <a:pt x="2085" y="33"/>
                  </a:cubicBezTo>
                  <a:close/>
                  <a:moveTo>
                    <a:pt x="2018" y="33"/>
                  </a:moveTo>
                  <a:lnTo>
                    <a:pt x="2018" y="33"/>
                  </a:lnTo>
                  <a:cubicBezTo>
                    <a:pt x="2009" y="33"/>
                    <a:pt x="2001" y="26"/>
                    <a:pt x="2001" y="16"/>
                  </a:cubicBezTo>
                  <a:cubicBezTo>
                    <a:pt x="2001" y="7"/>
                    <a:pt x="2009" y="0"/>
                    <a:pt x="2018" y="0"/>
                  </a:cubicBezTo>
                  <a:cubicBezTo>
                    <a:pt x="2027" y="0"/>
                    <a:pt x="2035" y="7"/>
                    <a:pt x="2035" y="16"/>
                  </a:cubicBezTo>
                  <a:cubicBezTo>
                    <a:pt x="2035" y="26"/>
                    <a:pt x="2027" y="33"/>
                    <a:pt x="2018" y="33"/>
                  </a:cubicBezTo>
                  <a:close/>
                  <a:moveTo>
                    <a:pt x="1951" y="33"/>
                  </a:moveTo>
                  <a:lnTo>
                    <a:pt x="1951" y="33"/>
                  </a:lnTo>
                  <a:cubicBezTo>
                    <a:pt x="1942" y="33"/>
                    <a:pt x="1935" y="26"/>
                    <a:pt x="1935" y="16"/>
                  </a:cubicBezTo>
                  <a:cubicBezTo>
                    <a:pt x="1935" y="7"/>
                    <a:pt x="1942" y="0"/>
                    <a:pt x="1951" y="0"/>
                  </a:cubicBezTo>
                  <a:cubicBezTo>
                    <a:pt x="1961" y="0"/>
                    <a:pt x="1968" y="7"/>
                    <a:pt x="1968" y="16"/>
                  </a:cubicBezTo>
                  <a:cubicBezTo>
                    <a:pt x="1968" y="26"/>
                    <a:pt x="1961" y="33"/>
                    <a:pt x="1951" y="33"/>
                  </a:cubicBezTo>
                  <a:close/>
                  <a:moveTo>
                    <a:pt x="1885" y="33"/>
                  </a:moveTo>
                  <a:lnTo>
                    <a:pt x="1885" y="33"/>
                  </a:lnTo>
                  <a:cubicBezTo>
                    <a:pt x="1875" y="33"/>
                    <a:pt x="1868" y="26"/>
                    <a:pt x="1868" y="16"/>
                  </a:cubicBezTo>
                  <a:cubicBezTo>
                    <a:pt x="1868" y="7"/>
                    <a:pt x="1875" y="0"/>
                    <a:pt x="1885" y="0"/>
                  </a:cubicBezTo>
                  <a:cubicBezTo>
                    <a:pt x="1894" y="0"/>
                    <a:pt x="1901" y="7"/>
                    <a:pt x="1901" y="16"/>
                  </a:cubicBezTo>
                  <a:cubicBezTo>
                    <a:pt x="1901" y="26"/>
                    <a:pt x="1894" y="33"/>
                    <a:pt x="1885" y="33"/>
                  </a:cubicBezTo>
                  <a:close/>
                  <a:moveTo>
                    <a:pt x="1818" y="33"/>
                  </a:moveTo>
                  <a:lnTo>
                    <a:pt x="1818" y="33"/>
                  </a:lnTo>
                  <a:cubicBezTo>
                    <a:pt x="1809" y="33"/>
                    <a:pt x="1801" y="26"/>
                    <a:pt x="1801" y="16"/>
                  </a:cubicBezTo>
                  <a:cubicBezTo>
                    <a:pt x="1801" y="7"/>
                    <a:pt x="1809" y="0"/>
                    <a:pt x="1818" y="0"/>
                  </a:cubicBezTo>
                  <a:cubicBezTo>
                    <a:pt x="1827" y="0"/>
                    <a:pt x="1835" y="7"/>
                    <a:pt x="1835" y="16"/>
                  </a:cubicBezTo>
                  <a:cubicBezTo>
                    <a:pt x="1835" y="26"/>
                    <a:pt x="1827" y="33"/>
                    <a:pt x="1818" y="33"/>
                  </a:cubicBezTo>
                  <a:close/>
                  <a:moveTo>
                    <a:pt x="1751" y="33"/>
                  </a:moveTo>
                  <a:lnTo>
                    <a:pt x="1751" y="33"/>
                  </a:lnTo>
                  <a:cubicBezTo>
                    <a:pt x="1742" y="33"/>
                    <a:pt x="1735" y="26"/>
                    <a:pt x="1735" y="16"/>
                  </a:cubicBezTo>
                  <a:cubicBezTo>
                    <a:pt x="1735" y="7"/>
                    <a:pt x="1742" y="0"/>
                    <a:pt x="1751" y="0"/>
                  </a:cubicBezTo>
                  <a:cubicBezTo>
                    <a:pt x="1760" y="0"/>
                    <a:pt x="1768" y="7"/>
                    <a:pt x="1768" y="16"/>
                  </a:cubicBezTo>
                  <a:cubicBezTo>
                    <a:pt x="1768" y="26"/>
                    <a:pt x="1760" y="33"/>
                    <a:pt x="1751" y="33"/>
                  </a:cubicBezTo>
                  <a:close/>
                  <a:moveTo>
                    <a:pt x="1685" y="33"/>
                  </a:moveTo>
                  <a:lnTo>
                    <a:pt x="1684" y="33"/>
                  </a:lnTo>
                  <a:cubicBezTo>
                    <a:pt x="1675" y="33"/>
                    <a:pt x="1668" y="26"/>
                    <a:pt x="1668" y="16"/>
                  </a:cubicBezTo>
                  <a:cubicBezTo>
                    <a:pt x="1668" y="7"/>
                    <a:pt x="1675" y="0"/>
                    <a:pt x="1684" y="0"/>
                  </a:cubicBezTo>
                  <a:lnTo>
                    <a:pt x="1685" y="0"/>
                  </a:lnTo>
                  <a:cubicBezTo>
                    <a:pt x="1694" y="0"/>
                    <a:pt x="1701" y="7"/>
                    <a:pt x="1701" y="16"/>
                  </a:cubicBezTo>
                  <a:cubicBezTo>
                    <a:pt x="1701" y="26"/>
                    <a:pt x="1694" y="33"/>
                    <a:pt x="1685" y="33"/>
                  </a:cubicBezTo>
                  <a:close/>
                  <a:moveTo>
                    <a:pt x="1618" y="33"/>
                  </a:moveTo>
                  <a:lnTo>
                    <a:pt x="1618" y="33"/>
                  </a:lnTo>
                  <a:cubicBezTo>
                    <a:pt x="1609" y="33"/>
                    <a:pt x="1601" y="26"/>
                    <a:pt x="1601" y="16"/>
                  </a:cubicBezTo>
                  <a:cubicBezTo>
                    <a:pt x="1601" y="7"/>
                    <a:pt x="1609" y="0"/>
                    <a:pt x="1618" y="0"/>
                  </a:cubicBezTo>
                  <a:cubicBezTo>
                    <a:pt x="1627" y="0"/>
                    <a:pt x="1634" y="7"/>
                    <a:pt x="1634" y="16"/>
                  </a:cubicBezTo>
                  <a:cubicBezTo>
                    <a:pt x="1634" y="26"/>
                    <a:pt x="1627" y="33"/>
                    <a:pt x="1618" y="33"/>
                  </a:cubicBezTo>
                  <a:close/>
                  <a:moveTo>
                    <a:pt x="1551" y="33"/>
                  </a:moveTo>
                  <a:lnTo>
                    <a:pt x="1551" y="33"/>
                  </a:lnTo>
                  <a:cubicBezTo>
                    <a:pt x="1542" y="33"/>
                    <a:pt x="1534" y="26"/>
                    <a:pt x="1534" y="16"/>
                  </a:cubicBezTo>
                  <a:cubicBezTo>
                    <a:pt x="1534" y="7"/>
                    <a:pt x="1542" y="0"/>
                    <a:pt x="1551" y="0"/>
                  </a:cubicBezTo>
                  <a:cubicBezTo>
                    <a:pt x="1560" y="0"/>
                    <a:pt x="1568" y="7"/>
                    <a:pt x="1568" y="16"/>
                  </a:cubicBezTo>
                  <a:cubicBezTo>
                    <a:pt x="1568" y="26"/>
                    <a:pt x="1560" y="33"/>
                    <a:pt x="1551" y="33"/>
                  </a:cubicBezTo>
                  <a:close/>
                  <a:moveTo>
                    <a:pt x="1484" y="33"/>
                  </a:moveTo>
                  <a:lnTo>
                    <a:pt x="1484" y="33"/>
                  </a:lnTo>
                  <a:cubicBezTo>
                    <a:pt x="1475" y="33"/>
                    <a:pt x="1468" y="26"/>
                    <a:pt x="1468" y="16"/>
                  </a:cubicBezTo>
                  <a:cubicBezTo>
                    <a:pt x="1468" y="7"/>
                    <a:pt x="1475" y="0"/>
                    <a:pt x="1484" y="0"/>
                  </a:cubicBezTo>
                  <a:cubicBezTo>
                    <a:pt x="1494" y="0"/>
                    <a:pt x="1501" y="7"/>
                    <a:pt x="1501" y="16"/>
                  </a:cubicBezTo>
                  <a:cubicBezTo>
                    <a:pt x="1501" y="26"/>
                    <a:pt x="1494" y="33"/>
                    <a:pt x="1484" y="33"/>
                  </a:cubicBezTo>
                  <a:close/>
                  <a:moveTo>
                    <a:pt x="1418" y="33"/>
                  </a:moveTo>
                  <a:lnTo>
                    <a:pt x="1418" y="33"/>
                  </a:lnTo>
                  <a:cubicBezTo>
                    <a:pt x="1408" y="33"/>
                    <a:pt x="1401" y="26"/>
                    <a:pt x="1401" y="16"/>
                  </a:cubicBezTo>
                  <a:cubicBezTo>
                    <a:pt x="1401" y="7"/>
                    <a:pt x="1408" y="0"/>
                    <a:pt x="1418" y="0"/>
                  </a:cubicBezTo>
                  <a:cubicBezTo>
                    <a:pt x="1427" y="0"/>
                    <a:pt x="1434" y="7"/>
                    <a:pt x="1434" y="16"/>
                  </a:cubicBezTo>
                  <a:cubicBezTo>
                    <a:pt x="1434" y="26"/>
                    <a:pt x="1427" y="33"/>
                    <a:pt x="1418" y="33"/>
                  </a:cubicBezTo>
                  <a:close/>
                  <a:moveTo>
                    <a:pt x="1351" y="33"/>
                  </a:moveTo>
                  <a:lnTo>
                    <a:pt x="1351" y="33"/>
                  </a:lnTo>
                  <a:cubicBezTo>
                    <a:pt x="1342" y="33"/>
                    <a:pt x="1334" y="26"/>
                    <a:pt x="1334" y="16"/>
                  </a:cubicBezTo>
                  <a:cubicBezTo>
                    <a:pt x="1334" y="7"/>
                    <a:pt x="1342" y="0"/>
                    <a:pt x="1351" y="0"/>
                  </a:cubicBezTo>
                  <a:cubicBezTo>
                    <a:pt x="1360" y="0"/>
                    <a:pt x="1368" y="7"/>
                    <a:pt x="1368" y="16"/>
                  </a:cubicBezTo>
                  <a:cubicBezTo>
                    <a:pt x="1368" y="26"/>
                    <a:pt x="1360" y="33"/>
                    <a:pt x="1351" y="33"/>
                  </a:cubicBezTo>
                  <a:close/>
                  <a:moveTo>
                    <a:pt x="1284" y="33"/>
                  </a:moveTo>
                  <a:lnTo>
                    <a:pt x="1284" y="33"/>
                  </a:lnTo>
                  <a:cubicBezTo>
                    <a:pt x="1275" y="33"/>
                    <a:pt x="1268" y="26"/>
                    <a:pt x="1268" y="16"/>
                  </a:cubicBezTo>
                  <a:cubicBezTo>
                    <a:pt x="1268" y="7"/>
                    <a:pt x="1275" y="0"/>
                    <a:pt x="1284" y="0"/>
                  </a:cubicBezTo>
                  <a:cubicBezTo>
                    <a:pt x="1294" y="0"/>
                    <a:pt x="1301" y="7"/>
                    <a:pt x="1301" y="16"/>
                  </a:cubicBezTo>
                  <a:cubicBezTo>
                    <a:pt x="1301" y="26"/>
                    <a:pt x="1294" y="33"/>
                    <a:pt x="1284" y="33"/>
                  </a:cubicBezTo>
                  <a:close/>
                  <a:moveTo>
                    <a:pt x="1218" y="33"/>
                  </a:moveTo>
                  <a:lnTo>
                    <a:pt x="1218" y="33"/>
                  </a:lnTo>
                  <a:cubicBezTo>
                    <a:pt x="1208" y="33"/>
                    <a:pt x="1201" y="26"/>
                    <a:pt x="1201" y="16"/>
                  </a:cubicBezTo>
                  <a:cubicBezTo>
                    <a:pt x="1201" y="7"/>
                    <a:pt x="1208" y="0"/>
                    <a:pt x="1218" y="0"/>
                  </a:cubicBezTo>
                  <a:cubicBezTo>
                    <a:pt x="1227" y="0"/>
                    <a:pt x="1234" y="7"/>
                    <a:pt x="1234" y="16"/>
                  </a:cubicBezTo>
                  <a:cubicBezTo>
                    <a:pt x="1234" y="26"/>
                    <a:pt x="1227" y="33"/>
                    <a:pt x="1218" y="33"/>
                  </a:cubicBezTo>
                  <a:close/>
                  <a:moveTo>
                    <a:pt x="1151" y="33"/>
                  </a:moveTo>
                  <a:lnTo>
                    <a:pt x="1151" y="33"/>
                  </a:lnTo>
                  <a:cubicBezTo>
                    <a:pt x="1142" y="33"/>
                    <a:pt x="1134" y="26"/>
                    <a:pt x="1134" y="16"/>
                  </a:cubicBezTo>
                  <a:cubicBezTo>
                    <a:pt x="1134" y="7"/>
                    <a:pt x="1142" y="0"/>
                    <a:pt x="1151" y="0"/>
                  </a:cubicBezTo>
                  <a:cubicBezTo>
                    <a:pt x="1160" y="0"/>
                    <a:pt x="1168" y="7"/>
                    <a:pt x="1168" y="16"/>
                  </a:cubicBezTo>
                  <a:cubicBezTo>
                    <a:pt x="1168" y="26"/>
                    <a:pt x="1160" y="33"/>
                    <a:pt x="1151" y="33"/>
                  </a:cubicBezTo>
                  <a:close/>
                  <a:moveTo>
                    <a:pt x="1084" y="33"/>
                  </a:moveTo>
                  <a:lnTo>
                    <a:pt x="1084" y="33"/>
                  </a:lnTo>
                  <a:cubicBezTo>
                    <a:pt x="1075" y="33"/>
                    <a:pt x="1068" y="26"/>
                    <a:pt x="1068" y="16"/>
                  </a:cubicBezTo>
                  <a:cubicBezTo>
                    <a:pt x="1068" y="7"/>
                    <a:pt x="1075" y="0"/>
                    <a:pt x="1084" y="0"/>
                  </a:cubicBezTo>
                  <a:cubicBezTo>
                    <a:pt x="1093" y="0"/>
                    <a:pt x="1101" y="7"/>
                    <a:pt x="1101" y="16"/>
                  </a:cubicBezTo>
                  <a:cubicBezTo>
                    <a:pt x="1101" y="26"/>
                    <a:pt x="1093" y="33"/>
                    <a:pt x="1084" y="33"/>
                  </a:cubicBezTo>
                  <a:close/>
                  <a:moveTo>
                    <a:pt x="1018" y="33"/>
                  </a:moveTo>
                  <a:lnTo>
                    <a:pt x="1017" y="33"/>
                  </a:lnTo>
                  <a:cubicBezTo>
                    <a:pt x="1008" y="33"/>
                    <a:pt x="1001" y="26"/>
                    <a:pt x="1001" y="16"/>
                  </a:cubicBezTo>
                  <a:cubicBezTo>
                    <a:pt x="1001" y="7"/>
                    <a:pt x="1008" y="0"/>
                    <a:pt x="1017" y="0"/>
                  </a:cubicBezTo>
                  <a:lnTo>
                    <a:pt x="1018" y="0"/>
                  </a:lnTo>
                  <a:cubicBezTo>
                    <a:pt x="1027" y="0"/>
                    <a:pt x="1034" y="7"/>
                    <a:pt x="1034" y="16"/>
                  </a:cubicBezTo>
                  <a:cubicBezTo>
                    <a:pt x="1034" y="26"/>
                    <a:pt x="1027" y="33"/>
                    <a:pt x="1018" y="33"/>
                  </a:cubicBezTo>
                  <a:close/>
                  <a:moveTo>
                    <a:pt x="951" y="33"/>
                  </a:moveTo>
                  <a:lnTo>
                    <a:pt x="951" y="33"/>
                  </a:lnTo>
                  <a:cubicBezTo>
                    <a:pt x="942" y="33"/>
                    <a:pt x="934" y="26"/>
                    <a:pt x="934" y="16"/>
                  </a:cubicBezTo>
                  <a:cubicBezTo>
                    <a:pt x="934" y="7"/>
                    <a:pt x="942" y="0"/>
                    <a:pt x="951" y="0"/>
                  </a:cubicBezTo>
                  <a:cubicBezTo>
                    <a:pt x="960" y="0"/>
                    <a:pt x="967" y="7"/>
                    <a:pt x="967" y="16"/>
                  </a:cubicBezTo>
                  <a:cubicBezTo>
                    <a:pt x="967" y="26"/>
                    <a:pt x="960" y="33"/>
                    <a:pt x="951" y="33"/>
                  </a:cubicBezTo>
                  <a:close/>
                  <a:moveTo>
                    <a:pt x="884" y="33"/>
                  </a:moveTo>
                  <a:lnTo>
                    <a:pt x="884" y="33"/>
                  </a:lnTo>
                  <a:cubicBezTo>
                    <a:pt x="875" y="33"/>
                    <a:pt x="867" y="26"/>
                    <a:pt x="867" y="16"/>
                  </a:cubicBezTo>
                  <a:cubicBezTo>
                    <a:pt x="867" y="7"/>
                    <a:pt x="875" y="0"/>
                    <a:pt x="884" y="0"/>
                  </a:cubicBezTo>
                  <a:cubicBezTo>
                    <a:pt x="893" y="0"/>
                    <a:pt x="901" y="7"/>
                    <a:pt x="901" y="16"/>
                  </a:cubicBezTo>
                  <a:cubicBezTo>
                    <a:pt x="901" y="26"/>
                    <a:pt x="893" y="33"/>
                    <a:pt x="884" y="33"/>
                  </a:cubicBezTo>
                  <a:close/>
                  <a:moveTo>
                    <a:pt x="817" y="33"/>
                  </a:moveTo>
                  <a:lnTo>
                    <a:pt x="817" y="33"/>
                  </a:lnTo>
                  <a:cubicBezTo>
                    <a:pt x="808" y="33"/>
                    <a:pt x="801" y="26"/>
                    <a:pt x="801" y="16"/>
                  </a:cubicBezTo>
                  <a:cubicBezTo>
                    <a:pt x="801" y="7"/>
                    <a:pt x="808" y="0"/>
                    <a:pt x="817" y="0"/>
                  </a:cubicBezTo>
                  <a:cubicBezTo>
                    <a:pt x="827" y="0"/>
                    <a:pt x="834" y="7"/>
                    <a:pt x="834" y="16"/>
                  </a:cubicBezTo>
                  <a:cubicBezTo>
                    <a:pt x="834" y="26"/>
                    <a:pt x="827" y="33"/>
                    <a:pt x="817" y="33"/>
                  </a:cubicBezTo>
                  <a:close/>
                  <a:moveTo>
                    <a:pt x="751" y="33"/>
                  </a:moveTo>
                  <a:lnTo>
                    <a:pt x="751" y="33"/>
                  </a:lnTo>
                  <a:cubicBezTo>
                    <a:pt x="741" y="33"/>
                    <a:pt x="734" y="26"/>
                    <a:pt x="734" y="16"/>
                  </a:cubicBezTo>
                  <a:cubicBezTo>
                    <a:pt x="734" y="7"/>
                    <a:pt x="741" y="0"/>
                    <a:pt x="751" y="0"/>
                  </a:cubicBezTo>
                  <a:cubicBezTo>
                    <a:pt x="760" y="0"/>
                    <a:pt x="767" y="7"/>
                    <a:pt x="767" y="16"/>
                  </a:cubicBezTo>
                  <a:cubicBezTo>
                    <a:pt x="767" y="26"/>
                    <a:pt x="760" y="33"/>
                    <a:pt x="751" y="33"/>
                  </a:cubicBezTo>
                  <a:close/>
                  <a:moveTo>
                    <a:pt x="684" y="33"/>
                  </a:moveTo>
                  <a:lnTo>
                    <a:pt x="684" y="33"/>
                  </a:lnTo>
                  <a:cubicBezTo>
                    <a:pt x="675" y="33"/>
                    <a:pt x="667" y="26"/>
                    <a:pt x="667" y="16"/>
                  </a:cubicBezTo>
                  <a:cubicBezTo>
                    <a:pt x="667" y="7"/>
                    <a:pt x="675" y="0"/>
                    <a:pt x="684" y="0"/>
                  </a:cubicBezTo>
                  <a:cubicBezTo>
                    <a:pt x="693" y="0"/>
                    <a:pt x="701" y="7"/>
                    <a:pt x="701" y="16"/>
                  </a:cubicBezTo>
                  <a:cubicBezTo>
                    <a:pt x="701" y="26"/>
                    <a:pt x="693" y="33"/>
                    <a:pt x="684" y="33"/>
                  </a:cubicBezTo>
                  <a:close/>
                  <a:moveTo>
                    <a:pt x="617" y="33"/>
                  </a:moveTo>
                  <a:lnTo>
                    <a:pt x="617" y="33"/>
                  </a:lnTo>
                  <a:cubicBezTo>
                    <a:pt x="608" y="33"/>
                    <a:pt x="601" y="26"/>
                    <a:pt x="601" y="16"/>
                  </a:cubicBezTo>
                  <a:cubicBezTo>
                    <a:pt x="601" y="7"/>
                    <a:pt x="608" y="0"/>
                    <a:pt x="617" y="0"/>
                  </a:cubicBezTo>
                  <a:cubicBezTo>
                    <a:pt x="627" y="0"/>
                    <a:pt x="634" y="7"/>
                    <a:pt x="634" y="16"/>
                  </a:cubicBezTo>
                  <a:cubicBezTo>
                    <a:pt x="634" y="26"/>
                    <a:pt x="627" y="33"/>
                    <a:pt x="617" y="33"/>
                  </a:cubicBezTo>
                  <a:close/>
                  <a:moveTo>
                    <a:pt x="551" y="33"/>
                  </a:moveTo>
                  <a:lnTo>
                    <a:pt x="551" y="33"/>
                  </a:lnTo>
                  <a:cubicBezTo>
                    <a:pt x="541" y="33"/>
                    <a:pt x="534" y="26"/>
                    <a:pt x="534" y="16"/>
                  </a:cubicBezTo>
                  <a:cubicBezTo>
                    <a:pt x="534" y="7"/>
                    <a:pt x="541" y="0"/>
                    <a:pt x="551" y="0"/>
                  </a:cubicBezTo>
                  <a:cubicBezTo>
                    <a:pt x="560" y="0"/>
                    <a:pt x="567" y="7"/>
                    <a:pt x="567" y="16"/>
                  </a:cubicBezTo>
                  <a:cubicBezTo>
                    <a:pt x="567" y="26"/>
                    <a:pt x="560" y="33"/>
                    <a:pt x="551" y="33"/>
                  </a:cubicBezTo>
                  <a:close/>
                  <a:moveTo>
                    <a:pt x="484" y="33"/>
                  </a:moveTo>
                  <a:lnTo>
                    <a:pt x="484" y="33"/>
                  </a:lnTo>
                  <a:cubicBezTo>
                    <a:pt x="475" y="33"/>
                    <a:pt x="467" y="26"/>
                    <a:pt x="467" y="16"/>
                  </a:cubicBezTo>
                  <a:cubicBezTo>
                    <a:pt x="467" y="7"/>
                    <a:pt x="475" y="0"/>
                    <a:pt x="484" y="0"/>
                  </a:cubicBezTo>
                  <a:cubicBezTo>
                    <a:pt x="493" y="0"/>
                    <a:pt x="501" y="7"/>
                    <a:pt x="501" y="16"/>
                  </a:cubicBezTo>
                  <a:cubicBezTo>
                    <a:pt x="501" y="26"/>
                    <a:pt x="493" y="33"/>
                    <a:pt x="484" y="33"/>
                  </a:cubicBezTo>
                  <a:close/>
                  <a:moveTo>
                    <a:pt x="417" y="33"/>
                  </a:moveTo>
                  <a:lnTo>
                    <a:pt x="417" y="33"/>
                  </a:lnTo>
                  <a:cubicBezTo>
                    <a:pt x="408" y="33"/>
                    <a:pt x="401" y="26"/>
                    <a:pt x="401" y="16"/>
                  </a:cubicBezTo>
                  <a:cubicBezTo>
                    <a:pt x="401" y="7"/>
                    <a:pt x="408" y="0"/>
                    <a:pt x="417" y="0"/>
                  </a:cubicBezTo>
                  <a:cubicBezTo>
                    <a:pt x="426" y="0"/>
                    <a:pt x="434" y="7"/>
                    <a:pt x="434" y="16"/>
                  </a:cubicBezTo>
                  <a:cubicBezTo>
                    <a:pt x="434" y="26"/>
                    <a:pt x="426" y="33"/>
                    <a:pt x="417" y="33"/>
                  </a:cubicBezTo>
                  <a:close/>
                  <a:moveTo>
                    <a:pt x="351" y="33"/>
                  </a:moveTo>
                  <a:lnTo>
                    <a:pt x="350" y="33"/>
                  </a:lnTo>
                  <a:cubicBezTo>
                    <a:pt x="341" y="33"/>
                    <a:pt x="334" y="26"/>
                    <a:pt x="334" y="16"/>
                  </a:cubicBezTo>
                  <a:cubicBezTo>
                    <a:pt x="334" y="7"/>
                    <a:pt x="341" y="0"/>
                    <a:pt x="350" y="0"/>
                  </a:cubicBezTo>
                  <a:lnTo>
                    <a:pt x="351" y="0"/>
                  </a:lnTo>
                  <a:cubicBezTo>
                    <a:pt x="360" y="0"/>
                    <a:pt x="367" y="7"/>
                    <a:pt x="367" y="16"/>
                  </a:cubicBezTo>
                  <a:cubicBezTo>
                    <a:pt x="367" y="26"/>
                    <a:pt x="360" y="33"/>
                    <a:pt x="351" y="33"/>
                  </a:cubicBezTo>
                  <a:close/>
                  <a:moveTo>
                    <a:pt x="284" y="33"/>
                  </a:moveTo>
                  <a:lnTo>
                    <a:pt x="284" y="33"/>
                  </a:lnTo>
                  <a:cubicBezTo>
                    <a:pt x="275" y="33"/>
                    <a:pt x="267" y="26"/>
                    <a:pt x="267" y="16"/>
                  </a:cubicBezTo>
                  <a:cubicBezTo>
                    <a:pt x="267" y="7"/>
                    <a:pt x="275" y="0"/>
                    <a:pt x="284" y="0"/>
                  </a:cubicBezTo>
                  <a:cubicBezTo>
                    <a:pt x="293" y="0"/>
                    <a:pt x="300" y="7"/>
                    <a:pt x="300" y="16"/>
                  </a:cubicBezTo>
                  <a:cubicBezTo>
                    <a:pt x="300" y="26"/>
                    <a:pt x="293" y="33"/>
                    <a:pt x="284" y="33"/>
                  </a:cubicBezTo>
                  <a:close/>
                  <a:moveTo>
                    <a:pt x="217" y="33"/>
                  </a:moveTo>
                  <a:lnTo>
                    <a:pt x="217" y="33"/>
                  </a:lnTo>
                  <a:cubicBezTo>
                    <a:pt x="208" y="33"/>
                    <a:pt x="200" y="26"/>
                    <a:pt x="200" y="16"/>
                  </a:cubicBezTo>
                  <a:cubicBezTo>
                    <a:pt x="200" y="7"/>
                    <a:pt x="208" y="0"/>
                    <a:pt x="217" y="0"/>
                  </a:cubicBezTo>
                  <a:cubicBezTo>
                    <a:pt x="226" y="0"/>
                    <a:pt x="234" y="7"/>
                    <a:pt x="234" y="16"/>
                  </a:cubicBezTo>
                  <a:cubicBezTo>
                    <a:pt x="234" y="26"/>
                    <a:pt x="226" y="33"/>
                    <a:pt x="217" y="33"/>
                  </a:cubicBezTo>
                  <a:close/>
                  <a:moveTo>
                    <a:pt x="150" y="33"/>
                  </a:moveTo>
                  <a:lnTo>
                    <a:pt x="150" y="33"/>
                  </a:lnTo>
                  <a:cubicBezTo>
                    <a:pt x="141" y="33"/>
                    <a:pt x="134" y="26"/>
                    <a:pt x="134" y="16"/>
                  </a:cubicBezTo>
                  <a:cubicBezTo>
                    <a:pt x="134" y="7"/>
                    <a:pt x="141" y="0"/>
                    <a:pt x="150" y="0"/>
                  </a:cubicBezTo>
                  <a:cubicBezTo>
                    <a:pt x="160" y="0"/>
                    <a:pt x="167" y="7"/>
                    <a:pt x="167" y="16"/>
                  </a:cubicBezTo>
                  <a:cubicBezTo>
                    <a:pt x="167" y="26"/>
                    <a:pt x="160" y="33"/>
                    <a:pt x="150" y="33"/>
                  </a:cubicBezTo>
                  <a:close/>
                  <a:moveTo>
                    <a:pt x="84" y="33"/>
                  </a:moveTo>
                  <a:lnTo>
                    <a:pt x="84" y="33"/>
                  </a:lnTo>
                  <a:cubicBezTo>
                    <a:pt x="74" y="33"/>
                    <a:pt x="67" y="26"/>
                    <a:pt x="67" y="16"/>
                  </a:cubicBezTo>
                  <a:cubicBezTo>
                    <a:pt x="67" y="7"/>
                    <a:pt x="74" y="0"/>
                    <a:pt x="84" y="0"/>
                  </a:cubicBezTo>
                  <a:cubicBezTo>
                    <a:pt x="93" y="0"/>
                    <a:pt x="100" y="7"/>
                    <a:pt x="100" y="16"/>
                  </a:cubicBezTo>
                  <a:cubicBezTo>
                    <a:pt x="100" y="26"/>
                    <a:pt x="93" y="33"/>
                    <a:pt x="84" y="33"/>
                  </a:cubicBezTo>
                  <a:close/>
                  <a:moveTo>
                    <a:pt x="17" y="33"/>
                  </a:moveTo>
                  <a:lnTo>
                    <a:pt x="17" y="33"/>
                  </a:lnTo>
                  <a:cubicBezTo>
                    <a:pt x="8" y="33"/>
                    <a:pt x="0" y="26"/>
                    <a:pt x="0" y="16"/>
                  </a:cubicBezTo>
                  <a:cubicBezTo>
                    <a:pt x="0" y="7"/>
                    <a:pt x="8" y="0"/>
                    <a:pt x="17" y="0"/>
                  </a:cubicBezTo>
                  <a:cubicBezTo>
                    <a:pt x="26" y="0"/>
                    <a:pt x="34" y="7"/>
                    <a:pt x="34" y="16"/>
                  </a:cubicBezTo>
                  <a:cubicBezTo>
                    <a:pt x="34" y="26"/>
                    <a:pt x="26" y="33"/>
                    <a:pt x="17" y="33"/>
                  </a:cubicBezTo>
                  <a:close/>
                </a:path>
              </a:pathLst>
            </a:custGeom>
            <a:solidFill>
              <a:srgbClr val="000000"/>
            </a:solidFill>
            <a:ln w="1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417" name="Line 1768"/>
            <p:cNvSpPr>
              <a:spLocks noChangeShapeType="1"/>
            </p:cNvSpPr>
            <p:nvPr/>
          </p:nvSpPr>
          <p:spPr bwMode="auto">
            <a:xfrm>
              <a:off x="1354" y="2618"/>
              <a:ext cx="1" cy="71"/>
            </a:xfrm>
            <a:prstGeom prst="line">
              <a:avLst/>
            </a:prstGeom>
            <a:noFill/>
            <a:ln w="4" cap="rnd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418" name="Freeform 1769"/>
            <p:cNvSpPr>
              <a:spLocks noEditPoints="1"/>
            </p:cNvSpPr>
            <p:nvPr/>
          </p:nvSpPr>
          <p:spPr bwMode="auto">
            <a:xfrm>
              <a:off x="1734" y="2373"/>
              <a:ext cx="116" cy="2"/>
            </a:xfrm>
            <a:custGeom>
              <a:avLst/>
              <a:gdLst>
                <a:gd name="T0" fmla="*/ 1 w 1084"/>
                <a:gd name="T1" fmla="*/ 0 h 17"/>
                <a:gd name="T2" fmla="*/ 1 w 1084"/>
                <a:gd name="T3" fmla="*/ 0 h 17"/>
                <a:gd name="T4" fmla="*/ 0 w 1084"/>
                <a:gd name="T5" fmla="*/ 0 h 17"/>
                <a:gd name="T6" fmla="*/ 2 w 1084"/>
                <a:gd name="T7" fmla="*/ 0 h 17"/>
                <a:gd name="T8" fmla="*/ 2 w 1084"/>
                <a:gd name="T9" fmla="*/ 0 h 17"/>
                <a:gd name="T10" fmla="*/ 2 w 1084"/>
                <a:gd name="T11" fmla="*/ 0 h 17"/>
                <a:gd name="T12" fmla="*/ 2 w 1084"/>
                <a:gd name="T13" fmla="*/ 0 h 17"/>
                <a:gd name="T14" fmla="*/ 3 w 1084"/>
                <a:gd name="T15" fmla="*/ 0 h 17"/>
                <a:gd name="T16" fmla="*/ 3 w 1084"/>
                <a:gd name="T17" fmla="*/ 0 h 17"/>
                <a:gd name="T18" fmla="*/ 3 w 1084"/>
                <a:gd name="T19" fmla="*/ 0 h 17"/>
                <a:gd name="T20" fmla="*/ 4 w 1084"/>
                <a:gd name="T21" fmla="*/ 0 h 17"/>
                <a:gd name="T22" fmla="*/ 5 w 1084"/>
                <a:gd name="T23" fmla="*/ 0 h 17"/>
                <a:gd name="T24" fmla="*/ 4 w 1084"/>
                <a:gd name="T25" fmla="*/ 0 h 17"/>
                <a:gd name="T26" fmla="*/ 4 w 1084"/>
                <a:gd name="T27" fmla="*/ 0 h 17"/>
                <a:gd name="T28" fmla="*/ 6 w 1084"/>
                <a:gd name="T29" fmla="*/ 0 h 17"/>
                <a:gd name="T30" fmla="*/ 6 w 1084"/>
                <a:gd name="T31" fmla="*/ 0 h 17"/>
                <a:gd name="T32" fmla="*/ 6 w 1084"/>
                <a:gd name="T33" fmla="*/ 0 h 17"/>
                <a:gd name="T34" fmla="*/ 7 w 1084"/>
                <a:gd name="T35" fmla="*/ 0 h 17"/>
                <a:gd name="T36" fmla="*/ 7 w 1084"/>
                <a:gd name="T37" fmla="*/ 0 h 17"/>
                <a:gd name="T38" fmla="*/ 7 w 1084"/>
                <a:gd name="T39" fmla="*/ 0 h 17"/>
                <a:gd name="T40" fmla="*/ 7 w 1084"/>
                <a:gd name="T41" fmla="*/ 0 h 17"/>
                <a:gd name="T42" fmla="*/ 9 w 1084"/>
                <a:gd name="T43" fmla="*/ 0 h 17"/>
                <a:gd name="T44" fmla="*/ 9 w 1084"/>
                <a:gd name="T45" fmla="*/ 0 h 17"/>
                <a:gd name="T46" fmla="*/ 7 w 1084"/>
                <a:gd name="T47" fmla="*/ 0 h 17"/>
                <a:gd name="T48" fmla="*/ 9 w 1084"/>
                <a:gd name="T49" fmla="*/ 0 h 17"/>
                <a:gd name="T50" fmla="*/ 10 w 1084"/>
                <a:gd name="T51" fmla="*/ 0 h 17"/>
                <a:gd name="T52" fmla="*/ 9 w 1084"/>
                <a:gd name="T53" fmla="*/ 0 h 17"/>
                <a:gd name="T54" fmla="*/ 9 w 1084"/>
                <a:gd name="T55" fmla="*/ 0 h 17"/>
                <a:gd name="T56" fmla="*/ 10 w 1084"/>
                <a:gd name="T57" fmla="*/ 0 h 17"/>
                <a:gd name="T58" fmla="*/ 10 w 1084"/>
                <a:gd name="T59" fmla="*/ 0 h 17"/>
                <a:gd name="T60" fmla="*/ 10 w 1084"/>
                <a:gd name="T61" fmla="*/ 0 h 17"/>
                <a:gd name="T62" fmla="*/ 11 w 1084"/>
                <a:gd name="T63" fmla="*/ 0 h 17"/>
                <a:gd name="T64" fmla="*/ 12 w 1084"/>
                <a:gd name="T65" fmla="*/ 0 h 17"/>
                <a:gd name="T66" fmla="*/ 11 w 1084"/>
                <a:gd name="T67" fmla="*/ 0 h 17"/>
                <a:gd name="T68" fmla="*/ 11 w 1084"/>
                <a:gd name="T69" fmla="*/ 0 h 1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084" h="17">
                  <a:moveTo>
                    <a:pt x="9" y="0"/>
                  </a:moveTo>
                  <a:lnTo>
                    <a:pt x="125" y="0"/>
                  </a:lnTo>
                  <a:cubicBezTo>
                    <a:pt x="130" y="0"/>
                    <a:pt x="134" y="4"/>
                    <a:pt x="134" y="9"/>
                  </a:cubicBezTo>
                  <a:cubicBezTo>
                    <a:pt x="134" y="13"/>
                    <a:pt x="130" y="17"/>
                    <a:pt x="125" y="17"/>
                  </a:cubicBezTo>
                  <a:lnTo>
                    <a:pt x="9" y="17"/>
                  </a:lnTo>
                  <a:cubicBezTo>
                    <a:pt x="4" y="17"/>
                    <a:pt x="0" y="13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lose/>
                  <a:moveTo>
                    <a:pt x="192" y="0"/>
                  </a:moveTo>
                  <a:lnTo>
                    <a:pt x="192" y="0"/>
                  </a:lnTo>
                  <a:cubicBezTo>
                    <a:pt x="197" y="0"/>
                    <a:pt x="200" y="4"/>
                    <a:pt x="200" y="9"/>
                  </a:cubicBezTo>
                  <a:cubicBezTo>
                    <a:pt x="200" y="13"/>
                    <a:pt x="197" y="17"/>
                    <a:pt x="192" y="17"/>
                  </a:cubicBezTo>
                  <a:cubicBezTo>
                    <a:pt x="188" y="17"/>
                    <a:pt x="184" y="13"/>
                    <a:pt x="184" y="9"/>
                  </a:cubicBezTo>
                  <a:cubicBezTo>
                    <a:pt x="184" y="4"/>
                    <a:pt x="188" y="0"/>
                    <a:pt x="192" y="0"/>
                  </a:cubicBezTo>
                  <a:close/>
                  <a:moveTo>
                    <a:pt x="259" y="0"/>
                  </a:moveTo>
                  <a:lnTo>
                    <a:pt x="259" y="0"/>
                  </a:lnTo>
                  <a:cubicBezTo>
                    <a:pt x="263" y="0"/>
                    <a:pt x="267" y="4"/>
                    <a:pt x="267" y="9"/>
                  </a:cubicBezTo>
                  <a:cubicBezTo>
                    <a:pt x="267" y="13"/>
                    <a:pt x="263" y="17"/>
                    <a:pt x="259" y="17"/>
                  </a:cubicBezTo>
                  <a:cubicBezTo>
                    <a:pt x="254" y="17"/>
                    <a:pt x="250" y="13"/>
                    <a:pt x="250" y="9"/>
                  </a:cubicBezTo>
                  <a:cubicBezTo>
                    <a:pt x="250" y="4"/>
                    <a:pt x="254" y="0"/>
                    <a:pt x="259" y="0"/>
                  </a:cubicBezTo>
                  <a:close/>
                  <a:moveTo>
                    <a:pt x="325" y="0"/>
                  </a:moveTo>
                  <a:lnTo>
                    <a:pt x="442" y="0"/>
                  </a:lnTo>
                  <a:cubicBezTo>
                    <a:pt x="447" y="0"/>
                    <a:pt x="450" y="4"/>
                    <a:pt x="450" y="9"/>
                  </a:cubicBezTo>
                  <a:cubicBezTo>
                    <a:pt x="450" y="13"/>
                    <a:pt x="447" y="17"/>
                    <a:pt x="442" y="17"/>
                  </a:cubicBezTo>
                  <a:lnTo>
                    <a:pt x="325" y="17"/>
                  </a:lnTo>
                  <a:cubicBezTo>
                    <a:pt x="321" y="17"/>
                    <a:pt x="317" y="13"/>
                    <a:pt x="317" y="9"/>
                  </a:cubicBezTo>
                  <a:cubicBezTo>
                    <a:pt x="317" y="4"/>
                    <a:pt x="321" y="0"/>
                    <a:pt x="325" y="0"/>
                  </a:cubicBezTo>
                  <a:close/>
                  <a:moveTo>
                    <a:pt x="509" y="0"/>
                  </a:moveTo>
                  <a:lnTo>
                    <a:pt x="509" y="0"/>
                  </a:lnTo>
                  <a:cubicBezTo>
                    <a:pt x="513" y="0"/>
                    <a:pt x="517" y="4"/>
                    <a:pt x="517" y="9"/>
                  </a:cubicBezTo>
                  <a:cubicBezTo>
                    <a:pt x="517" y="13"/>
                    <a:pt x="513" y="17"/>
                    <a:pt x="509" y="17"/>
                  </a:cubicBezTo>
                  <a:cubicBezTo>
                    <a:pt x="504" y="17"/>
                    <a:pt x="500" y="13"/>
                    <a:pt x="500" y="9"/>
                  </a:cubicBezTo>
                  <a:cubicBezTo>
                    <a:pt x="500" y="4"/>
                    <a:pt x="504" y="0"/>
                    <a:pt x="509" y="0"/>
                  </a:cubicBezTo>
                  <a:close/>
                  <a:moveTo>
                    <a:pt x="576" y="0"/>
                  </a:moveTo>
                  <a:lnTo>
                    <a:pt x="576" y="0"/>
                  </a:lnTo>
                  <a:cubicBezTo>
                    <a:pt x="580" y="0"/>
                    <a:pt x="584" y="4"/>
                    <a:pt x="584" y="9"/>
                  </a:cubicBezTo>
                  <a:cubicBezTo>
                    <a:pt x="584" y="13"/>
                    <a:pt x="580" y="17"/>
                    <a:pt x="576" y="17"/>
                  </a:cubicBezTo>
                  <a:cubicBezTo>
                    <a:pt x="571" y="17"/>
                    <a:pt x="567" y="13"/>
                    <a:pt x="567" y="9"/>
                  </a:cubicBezTo>
                  <a:cubicBezTo>
                    <a:pt x="567" y="4"/>
                    <a:pt x="571" y="0"/>
                    <a:pt x="576" y="0"/>
                  </a:cubicBezTo>
                  <a:close/>
                  <a:moveTo>
                    <a:pt x="642" y="0"/>
                  </a:moveTo>
                  <a:lnTo>
                    <a:pt x="759" y="0"/>
                  </a:lnTo>
                  <a:cubicBezTo>
                    <a:pt x="763" y="0"/>
                    <a:pt x="767" y="4"/>
                    <a:pt x="767" y="9"/>
                  </a:cubicBezTo>
                  <a:cubicBezTo>
                    <a:pt x="767" y="13"/>
                    <a:pt x="763" y="17"/>
                    <a:pt x="759" y="17"/>
                  </a:cubicBezTo>
                  <a:lnTo>
                    <a:pt x="642" y="17"/>
                  </a:lnTo>
                  <a:cubicBezTo>
                    <a:pt x="638" y="17"/>
                    <a:pt x="634" y="13"/>
                    <a:pt x="634" y="9"/>
                  </a:cubicBezTo>
                  <a:cubicBezTo>
                    <a:pt x="634" y="4"/>
                    <a:pt x="638" y="0"/>
                    <a:pt x="642" y="0"/>
                  </a:cubicBezTo>
                  <a:close/>
                  <a:moveTo>
                    <a:pt x="826" y="0"/>
                  </a:moveTo>
                  <a:lnTo>
                    <a:pt x="826" y="0"/>
                  </a:lnTo>
                  <a:cubicBezTo>
                    <a:pt x="830" y="0"/>
                    <a:pt x="834" y="4"/>
                    <a:pt x="834" y="9"/>
                  </a:cubicBezTo>
                  <a:cubicBezTo>
                    <a:pt x="834" y="13"/>
                    <a:pt x="830" y="17"/>
                    <a:pt x="826" y="17"/>
                  </a:cubicBezTo>
                  <a:cubicBezTo>
                    <a:pt x="821" y="17"/>
                    <a:pt x="817" y="13"/>
                    <a:pt x="817" y="9"/>
                  </a:cubicBezTo>
                  <a:cubicBezTo>
                    <a:pt x="817" y="4"/>
                    <a:pt x="821" y="0"/>
                    <a:pt x="826" y="0"/>
                  </a:cubicBezTo>
                  <a:close/>
                  <a:moveTo>
                    <a:pt x="892" y="0"/>
                  </a:moveTo>
                  <a:lnTo>
                    <a:pt x="892" y="0"/>
                  </a:lnTo>
                  <a:cubicBezTo>
                    <a:pt x="897" y="0"/>
                    <a:pt x="901" y="4"/>
                    <a:pt x="901" y="9"/>
                  </a:cubicBezTo>
                  <a:cubicBezTo>
                    <a:pt x="901" y="13"/>
                    <a:pt x="897" y="17"/>
                    <a:pt x="892" y="17"/>
                  </a:cubicBezTo>
                  <a:cubicBezTo>
                    <a:pt x="888" y="17"/>
                    <a:pt x="884" y="13"/>
                    <a:pt x="884" y="9"/>
                  </a:cubicBezTo>
                  <a:cubicBezTo>
                    <a:pt x="884" y="4"/>
                    <a:pt x="888" y="0"/>
                    <a:pt x="892" y="0"/>
                  </a:cubicBezTo>
                  <a:close/>
                  <a:moveTo>
                    <a:pt x="959" y="0"/>
                  </a:moveTo>
                  <a:lnTo>
                    <a:pt x="1076" y="0"/>
                  </a:lnTo>
                  <a:cubicBezTo>
                    <a:pt x="1080" y="0"/>
                    <a:pt x="1084" y="4"/>
                    <a:pt x="1084" y="9"/>
                  </a:cubicBezTo>
                  <a:cubicBezTo>
                    <a:pt x="1084" y="13"/>
                    <a:pt x="1080" y="17"/>
                    <a:pt x="1076" y="17"/>
                  </a:cubicBezTo>
                  <a:lnTo>
                    <a:pt x="959" y="17"/>
                  </a:lnTo>
                  <a:cubicBezTo>
                    <a:pt x="954" y="17"/>
                    <a:pt x="951" y="13"/>
                    <a:pt x="951" y="9"/>
                  </a:cubicBezTo>
                  <a:cubicBezTo>
                    <a:pt x="951" y="4"/>
                    <a:pt x="954" y="0"/>
                    <a:pt x="959" y="0"/>
                  </a:cubicBezTo>
                  <a:close/>
                </a:path>
              </a:pathLst>
            </a:custGeom>
            <a:solidFill>
              <a:srgbClr val="000000"/>
            </a:solidFill>
            <a:ln w="1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419" name="Freeform 1770"/>
            <p:cNvSpPr>
              <a:spLocks noEditPoints="1"/>
            </p:cNvSpPr>
            <p:nvPr/>
          </p:nvSpPr>
          <p:spPr bwMode="auto">
            <a:xfrm>
              <a:off x="1853" y="2389"/>
              <a:ext cx="5" cy="235"/>
            </a:xfrm>
            <a:custGeom>
              <a:avLst/>
              <a:gdLst>
                <a:gd name="T0" fmla="*/ 1 w 50"/>
                <a:gd name="T1" fmla="*/ 0 h 2501"/>
                <a:gd name="T2" fmla="*/ 1 w 50"/>
                <a:gd name="T3" fmla="*/ 3 h 2501"/>
                <a:gd name="T4" fmla="*/ 0 w 50"/>
                <a:gd name="T5" fmla="*/ 4 h 2501"/>
                <a:gd name="T6" fmla="*/ 0 w 50"/>
                <a:gd name="T7" fmla="*/ 3 h 2501"/>
                <a:gd name="T8" fmla="*/ 0 w 50"/>
                <a:gd name="T9" fmla="*/ 0 h 2501"/>
                <a:gd name="T10" fmla="*/ 0 w 50"/>
                <a:gd name="T11" fmla="*/ 0 h 2501"/>
                <a:gd name="T12" fmla="*/ 1 w 50"/>
                <a:gd name="T13" fmla="*/ 0 h 2501"/>
                <a:gd name="T14" fmla="*/ 1 w 50"/>
                <a:gd name="T15" fmla="*/ 5 h 2501"/>
                <a:gd name="T16" fmla="*/ 1 w 50"/>
                <a:gd name="T17" fmla="*/ 5 h 2501"/>
                <a:gd name="T18" fmla="*/ 0 w 50"/>
                <a:gd name="T19" fmla="*/ 5 h 2501"/>
                <a:gd name="T20" fmla="*/ 0 w 50"/>
                <a:gd name="T21" fmla="*/ 5 h 2501"/>
                <a:gd name="T22" fmla="*/ 0 w 50"/>
                <a:gd name="T23" fmla="*/ 5 h 2501"/>
                <a:gd name="T24" fmla="*/ 0 w 50"/>
                <a:gd name="T25" fmla="*/ 5 h 2501"/>
                <a:gd name="T26" fmla="*/ 1 w 50"/>
                <a:gd name="T27" fmla="*/ 5 h 2501"/>
                <a:gd name="T28" fmla="*/ 1 w 50"/>
                <a:gd name="T29" fmla="*/ 7 h 2501"/>
                <a:gd name="T30" fmla="*/ 1 w 50"/>
                <a:gd name="T31" fmla="*/ 7 h 2501"/>
                <a:gd name="T32" fmla="*/ 0 w 50"/>
                <a:gd name="T33" fmla="*/ 7 h 2501"/>
                <a:gd name="T34" fmla="*/ 0 w 50"/>
                <a:gd name="T35" fmla="*/ 7 h 2501"/>
                <a:gd name="T36" fmla="*/ 0 w 50"/>
                <a:gd name="T37" fmla="*/ 7 h 2501"/>
                <a:gd name="T38" fmla="*/ 0 w 50"/>
                <a:gd name="T39" fmla="*/ 7 h 2501"/>
                <a:gd name="T40" fmla="*/ 1 w 50"/>
                <a:gd name="T41" fmla="*/ 7 h 2501"/>
                <a:gd name="T42" fmla="*/ 1 w 50"/>
                <a:gd name="T43" fmla="*/ 9 h 2501"/>
                <a:gd name="T44" fmla="*/ 1 w 50"/>
                <a:gd name="T45" fmla="*/ 12 h 2501"/>
                <a:gd name="T46" fmla="*/ 0 w 50"/>
                <a:gd name="T47" fmla="*/ 12 h 2501"/>
                <a:gd name="T48" fmla="*/ 0 w 50"/>
                <a:gd name="T49" fmla="*/ 12 h 2501"/>
                <a:gd name="T50" fmla="*/ 0 w 50"/>
                <a:gd name="T51" fmla="*/ 9 h 2501"/>
                <a:gd name="T52" fmla="*/ 0 w 50"/>
                <a:gd name="T53" fmla="*/ 8 h 2501"/>
                <a:gd name="T54" fmla="*/ 1 w 50"/>
                <a:gd name="T55" fmla="*/ 9 h 2501"/>
                <a:gd name="T56" fmla="*/ 1 w 50"/>
                <a:gd name="T57" fmla="*/ 13 h 2501"/>
                <a:gd name="T58" fmla="*/ 1 w 50"/>
                <a:gd name="T59" fmla="*/ 13 h 2501"/>
                <a:gd name="T60" fmla="*/ 0 w 50"/>
                <a:gd name="T61" fmla="*/ 14 h 2501"/>
                <a:gd name="T62" fmla="*/ 0 w 50"/>
                <a:gd name="T63" fmla="*/ 13 h 2501"/>
                <a:gd name="T64" fmla="*/ 0 w 50"/>
                <a:gd name="T65" fmla="*/ 13 h 2501"/>
                <a:gd name="T66" fmla="*/ 0 w 50"/>
                <a:gd name="T67" fmla="*/ 13 h 2501"/>
                <a:gd name="T68" fmla="*/ 1 w 50"/>
                <a:gd name="T69" fmla="*/ 13 h 2501"/>
                <a:gd name="T70" fmla="*/ 1 w 50"/>
                <a:gd name="T71" fmla="*/ 15 h 2501"/>
                <a:gd name="T72" fmla="*/ 1 w 50"/>
                <a:gd name="T73" fmla="*/ 15 h 2501"/>
                <a:gd name="T74" fmla="*/ 0 w 50"/>
                <a:gd name="T75" fmla="*/ 16 h 2501"/>
                <a:gd name="T76" fmla="*/ 0 w 50"/>
                <a:gd name="T77" fmla="*/ 15 h 2501"/>
                <a:gd name="T78" fmla="*/ 0 w 50"/>
                <a:gd name="T79" fmla="*/ 15 h 2501"/>
                <a:gd name="T80" fmla="*/ 0 w 50"/>
                <a:gd name="T81" fmla="*/ 15 h 2501"/>
                <a:gd name="T82" fmla="*/ 1 w 50"/>
                <a:gd name="T83" fmla="*/ 15 h 2501"/>
                <a:gd name="T84" fmla="*/ 1 w 50"/>
                <a:gd name="T85" fmla="*/ 17 h 2501"/>
                <a:gd name="T86" fmla="*/ 1 w 50"/>
                <a:gd name="T87" fmla="*/ 20 h 2501"/>
                <a:gd name="T88" fmla="*/ 0 w 50"/>
                <a:gd name="T89" fmla="*/ 20 h 2501"/>
                <a:gd name="T90" fmla="*/ 0 w 50"/>
                <a:gd name="T91" fmla="*/ 20 h 2501"/>
                <a:gd name="T92" fmla="*/ 0 w 50"/>
                <a:gd name="T93" fmla="*/ 17 h 2501"/>
                <a:gd name="T94" fmla="*/ 0 w 50"/>
                <a:gd name="T95" fmla="*/ 17 h 2501"/>
                <a:gd name="T96" fmla="*/ 1 w 50"/>
                <a:gd name="T97" fmla="*/ 17 h 2501"/>
                <a:gd name="T98" fmla="*/ 1 w 50"/>
                <a:gd name="T99" fmla="*/ 22 h 2501"/>
                <a:gd name="T100" fmla="*/ 1 w 50"/>
                <a:gd name="T101" fmla="*/ 22 h 2501"/>
                <a:gd name="T102" fmla="*/ 0 w 50"/>
                <a:gd name="T103" fmla="*/ 22 h 2501"/>
                <a:gd name="T104" fmla="*/ 0 w 50"/>
                <a:gd name="T105" fmla="*/ 22 h 2501"/>
                <a:gd name="T106" fmla="*/ 0 w 50"/>
                <a:gd name="T107" fmla="*/ 22 h 2501"/>
                <a:gd name="T108" fmla="*/ 0 w 50"/>
                <a:gd name="T109" fmla="*/ 22 h 2501"/>
                <a:gd name="T110" fmla="*/ 1 w 50"/>
                <a:gd name="T111" fmla="*/ 22 h 2501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50" h="2501">
                  <a:moveTo>
                    <a:pt x="50" y="25"/>
                  </a:moveTo>
                  <a:lnTo>
                    <a:pt x="50" y="375"/>
                  </a:lnTo>
                  <a:cubicBezTo>
                    <a:pt x="50" y="389"/>
                    <a:pt x="39" y="400"/>
                    <a:pt x="25" y="400"/>
                  </a:cubicBezTo>
                  <a:cubicBezTo>
                    <a:pt x="12" y="400"/>
                    <a:pt x="0" y="389"/>
                    <a:pt x="0" y="375"/>
                  </a:cubicBezTo>
                  <a:lnTo>
                    <a:pt x="0" y="25"/>
                  </a:lnTo>
                  <a:cubicBezTo>
                    <a:pt x="0" y="12"/>
                    <a:pt x="12" y="0"/>
                    <a:pt x="25" y="0"/>
                  </a:cubicBezTo>
                  <a:cubicBezTo>
                    <a:pt x="39" y="0"/>
                    <a:pt x="50" y="12"/>
                    <a:pt x="50" y="25"/>
                  </a:cubicBezTo>
                  <a:close/>
                  <a:moveTo>
                    <a:pt x="50" y="575"/>
                  </a:moveTo>
                  <a:lnTo>
                    <a:pt x="50" y="576"/>
                  </a:lnTo>
                  <a:cubicBezTo>
                    <a:pt x="50" y="589"/>
                    <a:pt x="39" y="601"/>
                    <a:pt x="25" y="601"/>
                  </a:cubicBezTo>
                  <a:cubicBezTo>
                    <a:pt x="12" y="601"/>
                    <a:pt x="0" y="589"/>
                    <a:pt x="0" y="576"/>
                  </a:cubicBezTo>
                  <a:lnTo>
                    <a:pt x="0" y="575"/>
                  </a:lnTo>
                  <a:cubicBezTo>
                    <a:pt x="0" y="562"/>
                    <a:pt x="12" y="550"/>
                    <a:pt x="25" y="550"/>
                  </a:cubicBezTo>
                  <a:cubicBezTo>
                    <a:pt x="39" y="550"/>
                    <a:pt x="50" y="562"/>
                    <a:pt x="50" y="575"/>
                  </a:cubicBezTo>
                  <a:close/>
                  <a:moveTo>
                    <a:pt x="50" y="776"/>
                  </a:moveTo>
                  <a:lnTo>
                    <a:pt x="50" y="776"/>
                  </a:lnTo>
                  <a:cubicBezTo>
                    <a:pt x="50" y="789"/>
                    <a:pt x="39" y="801"/>
                    <a:pt x="25" y="801"/>
                  </a:cubicBezTo>
                  <a:cubicBezTo>
                    <a:pt x="12" y="801"/>
                    <a:pt x="0" y="789"/>
                    <a:pt x="0" y="776"/>
                  </a:cubicBezTo>
                  <a:cubicBezTo>
                    <a:pt x="0" y="762"/>
                    <a:pt x="12" y="751"/>
                    <a:pt x="25" y="751"/>
                  </a:cubicBezTo>
                  <a:cubicBezTo>
                    <a:pt x="39" y="751"/>
                    <a:pt x="50" y="762"/>
                    <a:pt x="50" y="776"/>
                  </a:cubicBezTo>
                  <a:close/>
                  <a:moveTo>
                    <a:pt x="50" y="976"/>
                  </a:moveTo>
                  <a:lnTo>
                    <a:pt x="50" y="1326"/>
                  </a:lnTo>
                  <a:cubicBezTo>
                    <a:pt x="50" y="1339"/>
                    <a:pt x="39" y="1351"/>
                    <a:pt x="25" y="1351"/>
                  </a:cubicBezTo>
                  <a:cubicBezTo>
                    <a:pt x="12" y="1351"/>
                    <a:pt x="0" y="1339"/>
                    <a:pt x="0" y="1326"/>
                  </a:cubicBezTo>
                  <a:lnTo>
                    <a:pt x="0" y="976"/>
                  </a:lnTo>
                  <a:cubicBezTo>
                    <a:pt x="0" y="962"/>
                    <a:pt x="12" y="951"/>
                    <a:pt x="25" y="951"/>
                  </a:cubicBezTo>
                  <a:cubicBezTo>
                    <a:pt x="39" y="951"/>
                    <a:pt x="50" y="962"/>
                    <a:pt x="50" y="976"/>
                  </a:cubicBezTo>
                  <a:close/>
                  <a:moveTo>
                    <a:pt x="50" y="1526"/>
                  </a:moveTo>
                  <a:lnTo>
                    <a:pt x="50" y="1526"/>
                  </a:lnTo>
                  <a:cubicBezTo>
                    <a:pt x="50" y="1539"/>
                    <a:pt x="39" y="1551"/>
                    <a:pt x="25" y="1551"/>
                  </a:cubicBezTo>
                  <a:cubicBezTo>
                    <a:pt x="12" y="1551"/>
                    <a:pt x="0" y="1539"/>
                    <a:pt x="0" y="1526"/>
                  </a:cubicBezTo>
                  <a:cubicBezTo>
                    <a:pt x="0" y="1512"/>
                    <a:pt x="12" y="1501"/>
                    <a:pt x="25" y="1501"/>
                  </a:cubicBezTo>
                  <a:cubicBezTo>
                    <a:pt x="39" y="1501"/>
                    <a:pt x="50" y="1512"/>
                    <a:pt x="50" y="1526"/>
                  </a:cubicBezTo>
                  <a:close/>
                  <a:moveTo>
                    <a:pt x="50" y="1726"/>
                  </a:moveTo>
                  <a:lnTo>
                    <a:pt x="50" y="1726"/>
                  </a:lnTo>
                  <a:cubicBezTo>
                    <a:pt x="50" y="1739"/>
                    <a:pt x="39" y="1751"/>
                    <a:pt x="25" y="1751"/>
                  </a:cubicBezTo>
                  <a:cubicBezTo>
                    <a:pt x="12" y="1751"/>
                    <a:pt x="0" y="1739"/>
                    <a:pt x="0" y="1726"/>
                  </a:cubicBezTo>
                  <a:cubicBezTo>
                    <a:pt x="0" y="1712"/>
                    <a:pt x="12" y="1701"/>
                    <a:pt x="25" y="1701"/>
                  </a:cubicBezTo>
                  <a:cubicBezTo>
                    <a:pt x="39" y="1701"/>
                    <a:pt x="50" y="1712"/>
                    <a:pt x="50" y="1726"/>
                  </a:cubicBezTo>
                  <a:close/>
                  <a:moveTo>
                    <a:pt x="50" y="1926"/>
                  </a:moveTo>
                  <a:lnTo>
                    <a:pt x="50" y="2276"/>
                  </a:lnTo>
                  <a:cubicBezTo>
                    <a:pt x="50" y="2289"/>
                    <a:pt x="39" y="2301"/>
                    <a:pt x="25" y="2301"/>
                  </a:cubicBezTo>
                  <a:cubicBezTo>
                    <a:pt x="12" y="2301"/>
                    <a:pt x="0" y="2289"/>
                    <a:pt x="0" y="2276"/>
                  </a:cubicBezTo>
                  <a:lnTo>
                    <a:pt x="0" y="1926"/>
                  </a:lnTo>
                  <a:cubicBezTo>
                    <a:pt x="0" y="1912"/>
                    <a:pt x="12" y="1901"/>
                    <a:pt x="25" y="1901"/>
                  </a:cubicBezTo>
                  <a:cubicBezTo>
                    <a:pt x="39" y="1901"/>
                    <a:pt x="50" y="1912"/>
                    <a:pt x="50" y="1926"/>
                  </a:cubicBezTo>
                  <a:close/>
                  <a:moveTo>
                    <a:pt x="50" y="2476"/>
                  </a:moveTo>
                  <a:lnTo>
                    <a:pt x="50" y="2476"/>
                  </a:lnTo>
                  <a:cubicBezTo>
                    <a:pt x="50" y="2490"/>
                    <a:pt x="39" y="2501"/>
                    <a:pt x="25" y="2501"/>
                  </a:cubicBezTo>
                  <a:cubicBezTo>
                    <a:pt x="12" y="2501"/>
                    <a:pt x="0" y="2490"/>
                    <a:pt x="0" y="2476"/>
                  </a:cubicBezTo>
                  <a:cubicBezTo>
                    <a:pt x="0" y="2462"/>
                    <a:pt x="12" y="2451"/>
                    <a:pt x="25" y="2451"/>
                  </a:cubicBezTo>
                  <a:cubicBezTo>
                    <a:pt x="39" y="2451"/>
                    <a:pt x="50" y="2462"/>
                    <a:pt x="50" y="2476"/>
                  </a:cubicBezTo>
                  <a:close/>
                </a:path>
              </a:pathLst>
            </a:custGeom>
            <a:solidFill>
              <a:srgbClr val="000000"/>
            </a:solidFill>
            <a:ln w="1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420" name="Rectangle 1771"/>
            <p:cNvSpPr>
              <a:spLocks noChangeArrowheads="1"/>
            </p:cNvSpPr>
            <p:nvPr/>
          </p:nvSpPr>
          <p:spPr bwMode="auto">
            <a:xfrm>
              <a:off x="902" y="2493"/>
              <a:ext cx="415" cy="2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CC0000"/>
                </a:buClr>
                <a:buSzPct val="120000"/>
                <a:buFont typeface="Wingdings" panose="05000000000000000000" pitchFamily="2" charset="2"/>
                <a:buChar char="F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3CC33"/>
                </a:buClr>
                <a:buFont typeface="Wingdings" panose="05000000000000000000" pitchFamily="2" charset="2"/>
                <a:buChar char="Ø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spcBef>
                  <a:spcPct val="20000"/>
                </a:spcBef>
                <a:buSzPct val="90000"/>
                <a:buFont typeface="Wingdings" panose="05000000000000000000" pitchFamily="2" charset="2"/>
                <a:buChar char="p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1800">
                <a:ea typeface="宋体" panose="02010600030101010101" pitchFamily="2" charset="-122"/>
              </a:endParaRPr>
            </a:p>
          </p:txBody>
        </p:sp>
        <p:sp>
          <p:nvSpPr>
            <p:cNvPr id="19421" name="Line 1772"/>
            <p:cNvSpPr>
              <a:spLocks noChangeShapeType="1"/>
            </p:cNvSpPr>
            <p:nvPr/>
          </p:nvSpPr>
          <p:spPr bwMode="auto">
            <a:xfrm>
              <a:off x="720" y="2506"/>
              <a:ext cx="1075" cy="1"/>
            </a:xfrm>
            <a:prstGeom prst="line">
              <a:avLst/>
            </a:prstGeom>
            <a:noFill/>
            <a:ln w="11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775" name="标题 1"/>
          <p:cNvSpPr txBox="1">
            <a:spLocks/>
          </p:cNvSpPr>
          <p:nvPr/>
        </p:nvSpPr>
        <p:spPr>
          <a:xfrm>
            <a:off x="457199" y="0"/>
            <a:ext cx="82296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457189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914378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1371566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1828754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Storage ring upgrades</a:t>
            </a:r>
            <a:endParaRPr lang="zh-CN" altLang="en-US" dirty="0"/>
          </a:p>
        </p:txBody>
      </p:sp>
      <p:sp>
        <p:nvSpPr>
          <p:cNvPr id="1776" name="文本框 1775"/>
          <p:cNvSpPr txBox="1"/>
          <p:nvPr/>
        </p:nvSpPr>
        <p:spPr>
          <a:xfrm>
            <a:off x="3601885" y="953264"/>
            <a:ext cx="18342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/>
              <a:t>Cryogenic system</a:t>
            </a:r>
            <a:endParaRPr lang="zh-CN" altLang="en-US" b="1" dirty="0"/>
          </a:p>
        </p:txBody>
      </p:sp>
      <p:sp>
        <p:nvSpPr>
          <p:cNvPr id="2" name="文本框 1"/>
          <p:cNvSpPr txBox="1"/>
          <p:nvPr/>
        </p:nvSpPr>
        <p:spPr>
          <a:xfrm>
            <a:off x="457199" y="5704764"/>
            <a:ext cx="854233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Operation mode: </a:t>
            </a:r>
          </a:p>
          <a:p>
            <a:r>
              <a:rPr lang="en-US" altLang="zh-CN" dirty="0" smtClean="0"/>
              <a:t>1</a:t>
            </a:r>
            <a:r>
              <a:rPr lang="zh-CN" altLang="en-US" dirty="0" smtClean="0"/>
              <a:t>、</a:t>
            </a:r>
            <a:r>
              <a:rPr lang="en-US" altLang="zh-CN" dirty="0" smtClean="0"/>
              <a:t>Main </a:t>
            </a:r>
            <a:r>
              <a:rPr lang="en-US" altLang="zh-CN" dirty="0" err="1" smtClean="0"/>
              <a:t>cryo</a:t>
            </a:r>
            <a:r>
              <a:rPr lang="en-US" altLang="zh-CN" dirty="0" smtClean="0"/>
              <a:t> for 3 main RF cavity,  </a:t>
            </a:r>
            <a:r>
              <a:rPr lang="en-US" altLang="zh-CN" dirty="0" err="1" smtClean="0"/>
              <a:t>Cryo</a:t>
            </a:r>
            <a:r>
              <a:rPr lang="en-US" altLang="zh-CN" dirty="0" smtClean="0"/>
              <a:t>-II for 3</a:t>
            </a:r>
            <a:r>
              <a:rPr lang="en-US" altLang="zh-CN" baseline="30000" dirty="0" smtClean="0"/>
              <a:t>rd</a:t>
            </a:r>
            <a:r>
              <a:rPr lang="en-US" altLang="zh-CN" dirty="0" smtClean="0"/>
              <a:t> harmonic cavity @ 2K</a:t>
            </a:r>
          </a:p>
          <a:p>
            <a:r>
              <a:rPr lang="en-US" altLang="zh-CN" dirty="0" smtClean="0"/>
              <a:t>2</a:t>
            </a:r>
            <a:r>
              <a:rPr lang="zh-CN" altLang="en-US" dirty="0" smtClean="0"/>
              <a:t>、</a:t>
            </a:r>
            <a:r>
              <a:rPr lang="en-US" altLang="zh-CN" dirty="0" smtClean="0"/>
              <a:t>Main </a:t>
            </a:r>
            <a:r>
              <a:rPr lang="en-US" altLang="zh-CN" dirty="0" err="1" smtClean="0"/>
              <a:t>Cryo</a:t>
            </a:r>
            <a:r>
              <a:rPr lang="en-US" altLang="zh-CN" dirty="0" smtClean="0"/>
              <a:t> or </a:t>
            </a:r>
            <a:r>
              <a:rPr lang="en-US" altLang="zh-CN" dirty="0" err="1" smtClean="0"/>
              <a:t>Cryo</a:t>
            </a:r>
            <a:r>
              <a:rPr lang="en-US" altLang="zh-CN" dirty="0" smtClean="0"/>
              <a:t>-II down, The other switched both for 3 main RF cavity  &amp; 3</a:t>
            </a:r>
            <a:r>
              <a:rPr lang="en-US" altLang="zh-CN" baseline="30000" dirty="0" smtClean="0"/>
              <a:t>rd</a:t>
            </a:r>
            <a:r>
              <a:rPr lang="en-US" altLang="zh-CN" dirty="0" smtClean="0"/>
              <a:t> harmonic cavity @ 4K, with 3</a:t>
            </a:r>
            <a:r>
              <a:rPr lang="en-US" altLang="zh-CN" baseline="30000" dirty="0" smtClean="0"/>
              <a:t>rd</a:t>
            </a:r>
            <a:r>
              <a:rPr lang="en-US" altLang="zh-CN" dirty="0" smtClean="0"/>
              <a:t> harmonic detuned.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78230225"/>
      </p:ext>
    </p:extLst>
  </p:cSld>
  <p:clrMapOvr>
    <a:masterClrMapping/>
  </p:clrMapOvr>
  <p:transition spd="slow" advClick="0" advTm="500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A4A72A54-BDE3-4552-B583-9FA5F9A89B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0086" y="1783849"/>
            <a:ext cx="3976163" cy="1163096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905DE253-DB40-4985-80A4-6A447DCCEE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05377" y="1723468"/>
            <a:ext cx="2938537" cy="2205430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xmlns="" id="{FEEFAB5C-F5A2-476E-8F4B-0F7AF41E5130}"/>
              </a:ext>
            </a:extLst>
          </p:cNvPr>
          <p:cNvSpPr txBox="1"/>
          <p:nvPr/>
        </p:nvSpPr>
        <p:spPr>
          <a:xfrm>
            <a:off x="2238841" y="1364083"/>
            <a:ext cx="28418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 smtClean="0"/>
              <a:t>Current status</a:t>
            </a:r>
            <a:endParaRPr lang="zh-CN" altLang="en-US" sz="1400" b="1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xmlns="" id="{77522F29-4887-407A-9808-4BA6050BA94A}"/>
              </a:ext>
            </a:extLst>
          </p:cNvPr>
          <p:cNvSpPr txBox="1"/>
          <p:nvPr/>
        </p:nvSpPr>
        <p:spPr>
          <a:xfrm>
            <a:off x="3390313" y="3351328"/>
            <a:ext cx="20979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 smtClean="0"/>
              <a:t>2 LHE tank had been installed</a:t>
            </a:r>
            <a:endParaRPr lang="zh-CN" altLang="en-US" sz="1400" b="1" dirty="0"/>
          </a:p>
        </p:txBody>
      </p:sp>
      <p:cxnSp>
        <p:nvCxnSpPr>
          <p:cNvPr id="8" name="直接箭头连接符 7">
            <a:extLst>
              <a:ext uri="{FF2B5EF4-FFF2-40B4-BE49-F238E27FC236}">
                <a16:creationId xmlns:a16="http://schemas.microsoft.com/office/drawing/2014/main" xmlns="" id="{D59A92D8-BFC9-4CDA-98CE-3D606B55E0A8}"/>
              </a:ext>
            </a:extLst>
          </p:cNvPr>
          <p:cNvCxnSpPr/>
          <p:nvPr/>
        </p:nvCxnSpPr>
        <p:spPr>
          <a:xfrm>
            <a:off x="6140161" y="1999069"/>
            <a:ext cx="0" cy="300083"/>
          </a:xfrm>
          <a:prstGeom prst="straightConnector1">
            <a:avLst/>
          </a:prstGeom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9" name="直接箭头连接符 8">
            <a:extLst>
              <a:ext uri="{FF2B5EF4-FFF2-40B4-BE49-F238E27FC236}">
                <a16:creationId xmlns:a16="http://schemas.microsoft.com/office/drawing/2014/main" xmlns="" id="{EA726422-3C81-45A2-AB11-FCEE7A32511A}"/>
              </a:ext>
            </a:extLst>
          </p:cNvPr>
          <p:cNvCxnSpPr/>
          <p:nvPr/>
        </p:nvCxnSpPr>
        <p:spPr>
          <a:xfrm>
            <a:off x="6450181" y="2946945"/>
            <a:ext cx="0" cy="300083"/>
          </a:xfrm>
          <a:prstGeom prst="straightConnector1">
            <a:avLst/>
          </a:prstGeom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0" name="直接箭头连接符 9">
            <a:extLst>
              <a:ext uri="{FF2B5EF4-FFF2-40B4-BE49-F238E27FC236}">
                <a16:creationId xmlns:a16="http://schemas.microsoft.com/office/drawing/2014/main" xmlns="" id="{CDAC48C9-FFFA-4615-9ED4-ACC0722BCCD8}"/>
              </a:ext>
            </a:extLst>
          </p:cNvPr>
          <p:cNvCxnSpPr/>
          <p:nvPr/>
        </p:nvCxnSpPr>
        <p:spPr>
          <a:xfrm>
            <a:off x="7018549" y="1699194"/>
            <a:ext cx="0" cy="300083"/>
          </a:xfrm>
          <a:prstGeom prst="straightConnector1">
            <a:avLst/>
          </a:prstGeom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1" name="直接箭头连接符 10">
            <a:extLst>
              <a:ext uri="{FF2B5EF4-FFF2-40B4-BE49-F238E27FC236}">
                <a16:creationId xmlns:a16="http://schemas.microsoft.com/office/drawing/2014/main" xmlns="" id="{6BF672A5-AB1E-44C8-B18F-257E7F7E9695}"/>
              </a:ext>
            </a:extLst>
          </p:cNvPr>
          <p:cNvCxnSpPr/>
          <p:nvPr/>
        </p:nvCxnSpPr>
        <p:spPr>
          <a:xfrm>
            <a:off x="7544642" y="1698613"/>
            <a:ext cx="0" cy="300083"/>
          </a:xfrm>
          <a:prstGeom prst="straightConnector1">
            <a:avLst/>
          </a:prstGeom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2" name="文本框 11">
            <a:extLst>
              <a:ext uri="{FF2B5EF4-FFF2-40B4-BE49-F238E27FC236}">
                <a16:creationId xmlns:a16="http://schemas.microsoft.com/office/drawing/2014/main" xmlns="" id="{15C7B595-E5FD-453C-9EFF-4455F2AEABAB}"/>
              </a:ext>
            </a:extLst>
          </p:cNvPr>
          <p:cNvSpPr txBox="1"/>
          <p:nvPr/>
        </p:nvSpPr>
        <p:spPr>
          <a:xfrm>
            <a:off x="607376" y="4285839"/>
            <a:ext cx="79292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dirty="0" smtClean="0">
                <a:solidFill>
                  <a:srgbClr val="002060"/>
                </a:solidFill>
                <a:latin typeface="+mn-ea"/>
              </a:rPr>
              <a:t>Foundation </a:t>
            </a:r>
            <a:r>
              <a:rPr lang="en-US" altLang="zh-CN" dirty="0">
                <a:solidFill>
                  <a:srgbClr val="002060"/>
                </a:solidFill>
                <a:latin typeface="+mn-ea"/>
              </a:rPr>
              <a:t>for Refrigerator </a:t>
            </a:r>
            <a:r>
              <a:rPr lang="en-US" altLang="zh-CN" dirty="0" smtClean="0">
                <a:solidFill>
                  <a:srgbClr val="002060"/>
                </a:solidFill>
                <a:latin typeface="+mn-ea"/>
              </a:rPr>
              <a:t>is ready</a:t>
            </a:r>
            <a:endParaRPr lang="zh-CN" altLang="en-US" dirty="0">
              <a:solidFill>
                <a:srgbClr val="002060"/>
              </a:solidFill>
              <a:latin typeface="+mn-ea"/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A93D6C65-07A5-40AF-9C1F-C2A484EDB87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3043" y="4982270"/>
            <a:ext cx="2567270" cy="1372704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xmlns="" id="{E544586D-7B89-4C62-8DB2-B8A5575075E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9762" y="4981612"/>
            <a:ext cx="1828494" cy="1372704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xmlns="" id="{90CBE774-C6B1-4A2D-96EC-75D7E7A26A4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57705" y="4981612"/>
            <a:ext cx="1828495" cy="1372704"/>
          </a:xfrm>
          <a:prstGeom prst="rect">
            <a:avLst/>
          </a:prstGeom>
        </p:spPr>
      </p:pic>
      <p:sp>
        <p:nvSpPr>
          <p:cNvPr id="16" name="标题 1"/>
          <p:cNvSpPr txBox="1">
            <a:spLocks/>
          </p:cNvSpPr>
          <p:nvPr/>
        </p:nvSpPr>
        <p:spPr>
          <a:xfrm>
            <a:off x="457199" y="0"/>
            <a:ext cx="82296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457189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914378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1371566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1828754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Storage ring upgrades</a:t>
            </a:r>
            <a:endParaRPr lang="zh-CN" altLang="en-US" dirty="0"/>
          </a:p>
        </p:txBody>
      </p:sp>
      <p:sp>
        <p:nvSpPr>
          <p:cNvPr id="17" name="文本框 16"/>
          <p:cNvSpPr txBox="1"/>
          <p:nvPr/>
        </p:nvSpPr>
        <p:spPr>
          <a:xfrm>
            <a:off x="3601885" y="953264"/>
            <a:ext cx="18342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/>
              <a:t>Cryogenic system</a:t>
            </a:r>
            <a:endParaRPr lang="zh-CN" altLang="en-US" b="1" dirty="0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xmlns="" id="{77522F29-4887-407A-9808-4BA6050BA94A}"/>
              </a:ext>
            </a:extLst>
          </p:cNvPr>
          <p:cNvSpPr txBox="1"/>
          <p:nvPr/>
        </p:nvSpPr>
        <p:spPr>
          <a:xfrm>
            <a:off x="1292370" y="2929863"/>
            <a:ext cx="20979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 smtClean="0"/>
              <a:t>Transfer Line had been installed</a:t>
            </a:r>
            <a:endParaRPr lang="zh-CN" alt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919983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/>
          <p:cNvSpPr txBox="1">
            <a:spLocks/>
          </p:cNvSpPr>
          <p:nvPr/>
        </p:nvSpPr>
        <p:spPr>
          <a:xfrm>
            <a:off x="457199" y="0"/>
            <a:ext cx="82296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457189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914378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1371566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1828754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Storage ring upgrades</a:t>
            </a:r>
            <a:endParaRPr lang="zh-CN" altLang="en-US" dirty="0"/>
          </a:p>
        </p:txBody>
      </p:sp>
      <p:sp>
        <p:nvSpPr>
          <p:cNvPr id="4" name="文本框 3"/>
          <p:cNvSpPr txBox="1"/>
          <p:nvPr/>
        </p:nvSpPr>
        <p:spPr>
          <a:xfrm>
            <a:off x="3601885" y="953264"/>
            <a:ext cx="2008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/>
              <a:t>3</a:t>
            </a:r>
            <a:r>
              <a:rPr lang="en-US" altLang="zh-CN" b="1" baseline="30000" dirty="0" smtClean="0"/>
              <a:t>rd</a:t>
            </a:r>
            <a:r>
              <a:rPr lang="en-US" altLang="zh-CN" b="1" dirty="0" smtClean="0"/>
              <a:t> harmonic cavity</a:t>
            </a:r>
            <a:endParaRPr lang="zh-CN" altLang="en-US" b="1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E4FEC99E-2E41-4493-87F2-A6FDC04ED1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150" y="1354973"/>
            <a:ext cx="7930730" cy="4444325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5AC2817F-56AD-4D99-A7DA-4C4AE1BC8B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470" y="5074829"/>
            <a:ext cx="1864950" cy="1384824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9DD2B374-F7D7-46DC-B557-E9333B6033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0312" y="4830886"/>
            <a:ext cx="981166" cy="1392942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2702256" y="5549898"/>
            <a:ext cx="323999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Passive super conducting cavity</a:t>
            </a:r>
          </a:p>
          <a:p>
            <a:r>
              <a:rPr lang="en-US" altLang="zh-CN" dirty="0" smtClean="0"/>
              <a:t>2 Cells</a:t>
            </a:r>
          </a:p>
          <a:p>
            <a:r>
              <a:rPr lang="en-US" altLang="zh-CN" dirty="0" smtClean="0"/>
              <a:t>Working at 2K, 1.5GHz</a:t>
            </a:r>
          </a:p>
          <a:p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Harmonic </a:t>
            </a:r>
            <a:r>
              <a:rPr lang="en-US" altLang="zh-CN" dirty="0" err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rf</a:t>
            </a: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voltage 1.4~1.8MV</a:t>
            </a:r>
            <a:endParaRPr lang="en-US" altLang="zh-CN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316315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Contents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u"/>
            </a:pPr>
            <a:r>
              <a:rPr lang="en-US" altLang="zh-CN" sz="2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Introduction of SSRF</a:t>
            </a:r>
          </a:p>
          <a:p>
            <a:pPr>
              <a:buFont typeface="Wingdings" panose="05000000000000000000" pitchFamily="2" charset="2"/>
              <a:buChar char="u"/>
            </a:pPr>
            <a:r>
              <a:rPr lang="en-US" altLang="zh-CN" sz="2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Introduction of beam line Phase II project</a:t>
            </a:r>
          </a:p>
          <a:p>
            <a:pPr>
              <a:buFont typeface="Wingdings" panose="05000000000000000000" pitchFamily="2" charset="2"/>
              <a:buChar char="u"/>
            </a:pPr>
            <a:r>
              <a:rPr lang="en-US" altLang="zh-CN" sz="2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Storage ring </a:t>
            </a:r>
            <a:r>
              <a:rPr lang="en-US" altLang="zh-CN" sz="2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upgrades</a:t>
            </a:r>
          </a:p>
          <a:p>
            <a:pPr lvl="1">
              <a:buFont typeface="Wingdings" panose="05000000000000000000" pitchFamily="2" charset="2"/>
              <a:buChar char="u"/>
            </a:pPr>
            <a:r>
              <a:rPr lang="en-US" altLang="zh-CN" sz="2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Lattice upgrade</a:t>
            </a:r>
          </a:p>
          <a:p>
            <a:pPr lvl="1">
              <a:buFont typeface="Wingdings" panose="05000000000000000000" pitchFamily="2" charset="2"/>
              <a:buChar char="u"/>
            </a:pPr>
            <a:r>
              <a:rPr lang="en-US" altLang="zh-CN" sz="2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Cryogenic system</a:t>
            </a:r>
          </a:p>
          <a:p>
            <a:pPr lvl="1">
              <a:buFont typeface="Wingdings" panose="05000000000000000000" pitchFamily="2" charset="2"/>
              <a:buChar char="u"/>
            </a:pPr>
            <a:r>
              <a:rPr lang="en-US" altLang="zh-CN" sz="2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000" baseline="30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rd</a:t>
            </a:r>
            <a:r>
              <a:rPr lang="en-US" altLang="zh-CN" sz="2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harmonic cavity</a:t>
            </a:r>
          </a:p>
          <a:p>
            <a:pPr lvl="1">
              <a:buFont typeface="Wingdings" panose="05000000000000000000" pitchFamily="2" charset="2"/>
              <a:buChar char="u"/>
            </a:pPr>
            <a:r>
              <a:rPr lang="en-US" altLang="zh-CN" sz="2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Insertion devices</a:t>
            </a:r>
            <a:endParaRPr lang="en-US" altLang="zh-CN" sz="20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24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zh-CN" altLang="en-US" sz="24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70244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6" name="组合 7"/>
          <p:cNvGrpSpPr>
            <a:grpSpLocks/>
          </p:cNvGrpSpPr>
          <p:nvPr/>
        </p:nvGrpSpPr>
        <p:grpSpPr bwMode="auto">
          <a:xfrm>
            <a:off x="4903788" y="2219325"/>
            <a:ext cx="3276600" cy="1503363"/>
            <a:chOff x="5810234" y="410583"/>
            <a:chExt cx="3276600" cy="1503898"/>
          </a:xfrm>
        </p:grpSpPr>
        <p:pic>
          <p:nvPicPr>
            <p:cNvPr id="18446" name="Picture 7" descr="C05单元上游起始端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32825" y="410583"/>
              <a:ext cx="2554009" cy="15038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47" name="Text Box 8"/>
            <p:cNvSpPr txBox="1">
              <a:spLocks noChangeArrowheads="1"/>
            </p:cNvSpPr>
            <p:nvPr/>
          </p:nvSpPr>
          <p:spPr bwMode="auto">
            <a:xfrm>
              <a:off x="7782041" y="432061"/>
              <a:ext cx="607488" cy="3699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rgbClr val="CC0000"/>
                </a:buClr>
                <a:buSzPct val="120000"/>
                <a:buFont typeface="Wingdings" panose="05000000000000000000" pitchFamily="2" charset="2"/>
                <a:buChar char="F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华文新魏" panose="0201080004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3CC33"/>
                </a:buClr>
                <a:buFont typeface="Wingdings" panose="05000000000000000000" pitchFamily="2" charset="2"/>
                <a:buChar char="Ø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华文新魏" panose="0201080004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华文新魏" panose="02010800040101010101" pitchFamily="2" charset="-122"/>
                </a:defRPr>
              </a:lvl3pPr>
              <a:lvl4pPr marL="1600200" indent="-228600">
                <a:spcBef>
                  <a:spcPct val="20000"/>
                </a:spcBef>
                <a:buSzPct val="90000"/>
                <a:buFont typeface="Wingdings" panose="05000000000000000000" pitchFamily="2" charset="2"/>
                <a:buChar char="p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新魏" panose="02010800040101010101" pitchFamily="2" charset="-122"/>
                </a:defRPr>
              </a:lvl4pPr>
              <a:lvl5pPr marL="2057400" indent="-228600">
                <a:spcBef>
                  <a:spcPct val="20000"/>
                </a:spcBef>
                <a:buSzPct val="80000"/>
                <a:buFont typeface="Wingdings" panose="05000000000000000000" pitchFamily="2" charset="2"/>
                <a:buChar char="u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新魏" panose="0201080004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新魏" panose="0201080004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新魏" panose="0201080004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新魏" panose="0201080004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新魏" panose="02010800040101010101" pitchFamily="2" charset="-122"/>
                </a:defRPr>
              </a:lvl9pPr>
            </a:lstStyle>
            <a:p>
              <a:pPr eaLnBrk="1" hangingPunct="1">
                <a:buFont typeface="Wingdings" panose="05000000000000000000" pitchFamily="2" charset="2"/>
                <a:buNone/>
              </a:pPr>
              <a:r>
                <a:rPr lang="en-US" altLang="zh-CN" sz="1800">
                  <a:solidFill>
                    <a:srgbClr val="FF0000"/>
                  </a:solidFill>
                  <a:ea typeface="宋体" panose="02010600030101010101" pitchFamily="2" charset="-122"/>
                </a:rPr>
                <a:t>C05</a:t>
              </a:r>
              <a:endParaRPr lang="zh-CN" altLang="en-US" sz="1800">
                <a:solidFill>
                  <a:srgbClr val="FF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8448" name="Line 9"/>
            <p:cNvSpPr>
              <a:spLocks noChangeShapeType="1"/>
            </p:cNvSpPr>
            <p:nvPr/>
          </p:nvSpPr>
          <p:spPr bwMode="auto">
            <a:xfrm flipV="1">
              <a:off x="6970217" y="592873"/>
              <a:ext cx="0" cy="1033427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49" name="Line 10"/>
            <p:cNvSpPr>
              <a:spLocks noChangeShapeType="1"/>
            </p:cNvSpPr>
            <p:nvPr/>
          </p:nvSpPr>
          <p:spPr bwMode="auto">
            <a:xfrm>
              <a:off x="6447138" y="1079429"/>
              <a:ext cx="523079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50" name="Text Box 11"/>
            <p:cNvSpPr txBox="1">
              <a:spLocks noChangeArrowheads="1"/>
            </p:cNvSpPr>
            <p:nvPr/>
          </p:nvSpPr>
          <p:spPr bwMode="auto">
            <a:xfrm>
              <a:off x="5810234" y="1102215"/>
              <a:ext cx="1616148" cy="3386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rgbClr val="CC0000"/>
                </a:buClr>
                <a:buSzPct val="120000"/>
                <a:buFont typeface="Wingdings" panose="05000000000000000000" pitchFamily="2" charset="2"/>
                <a:buChar char="F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华文新魏" panose="0201080004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3CC33"/>
                </a:buClr>
                <a:buFont typeface="Wingdings" panose="05000000000000000000" pitchFamily="2" charset="2"/>
                <a:buChar char="Ø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华文新魏" panose="0201080004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华文新魏" panose="02010800040101010101" pitchFamily="2" charset="-122"/>
                </a:defRPr>
              </a:lvl3pPr>
              <a:lvl4pPr marL="1600200" indent="-228600">
                <a:spcBef>
                  <a:spcPct val="20000"/>
                </a:spcBef>
                <a:buSzPct val="90000"/>
                <a:buFont typeface="Wingdings" panose="05000000000000000000" pitchFamily="2" charset="2"/>
                <a:buChar char="p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新魏" panose="02010800040101010101" pitchFamily="2" charset="-122"/>
                </a:defRPr>
              </a:lvl4pPr>
              <a:lvl5pPr marL="2057400" indent="-228600">
                <a:spcBef>
                  <a:spcPct val="20000"/>
                </a:spcBef>
                <a:buSzPct val="80000"/>
                <a:buFont typeface="Wingdings" panose="05000000000000000000" pitchFamily="2" charset="2"/>
                <a:buChar char="u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新魏" panose="0201080004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新魏" panose="0201080004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新魏" panose="0201080004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新魏" panose="0201080004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新魏" panose="02010800040101010101" pitchFamily="2" charset="-122"/>
                </a:defRPr>
              </a:lvl9pPr>
            </a:lstStyle>
            <a:p>
              <a:pPr eaLnBrk="1" hangingPunct="1">
                <a:buFont typeface="Wingdings" panose="05000000000000000000" pitchFamily="2" charset="2"/>
                <a:buNone/>
              </a:pPr>
              <a:r>
                <a:rPr lang="en-US" altLang="zh-CN" sz="1600" dirty="0" smtClean="0">
                  <a:solidFill>
                    <a:srgbClr val="FF0000"/>
                  </a:solidFill>
                  <a:ea typeface="宋体" panose="02010600030101010101" pitchFamily="2" charset="-122"/>
                </a:rPr>
                <a:t>For 3</a:t>
              </a:r>
              <a:r>
                <a:rPr lang="en-US" altLang="zh-CN" sz="1600" baseline="30000" dirty="0" smtClean="0">
                  <a:solidFill>
                    <a:srgbClr val="FF0000"/>
                  </a:solidFill>
                  <a:ea typeface="宋体" panose="02010600030101010101" pitchFamily="2" charset="-122"/>
                </a:rPr>
                <a:t>rd</a:t>
              </a:r>
              <a:r>
                <a:rPr lang="en-US" altLang="zh-CN" sz="1600" dirty="0" smtClean="0">
                  <a:solidFill>
                    <a:srgbClr val="FF0000"/>
                  </a:solidFill>
                  <a:ea typeface="宋体" panose="02010600030101010101" pitchFamily="2" charset="-122"/>
                </a:rPr>
                <a:t> </a:t>
              </a:r>
              <a:r>
                <a:rPr lang="en-US" altLang="zh-CN" sz="1600" dirty="0" err="1" smtClean="0">
                  <a:solidFill>
                    <a:srgbClr val="FF0000"/>
                  </a:solidFill>
                  <a:ea typeface="宋体" panose="02010600030101010101" pitchFamily="2" charset="-122"/>
                </a:rPr>
                <a:t>hamonic</a:t>
              </a:r>
              <a:endParaRPr lang="zh-CN" altLang="en-US" sz="1600" dirty="0">
                <a:solidFill>
                  <a:srgbClr val="FF0000"/>
                </a:solidFill>
                <a:ea typeface="宋体" panose="02010600030101010101" pitchFamily="2" charset="-122"/>
              </a:endParaRPr>
            </a:p>
          </p:txBody>
        </p:sp>
      </p:grpSp>
      <p:grpSp>
        <p:nvGrpSpPr>
          <p:cNvPr id="18437" name="组合 6"/>
          <p:cNvGrpSpPr>
            <a:grpSpLocks/>
          </p:cNvGrpSpPr>
          <p:nvPr/>
        </p:nvGrpSpPr>
        <p:grpSpPr bwMode="auto">
          <a:xfrm>
            <a:off x="187325" y="2187575"/>
            <a:ext cx="4657725" cy="4348163"/>
            <a:chOff x="-158784" y="2163880"/>
            <a:chExt cx="4658003" cy="4348240"/>
          </a:xfrm>
        </p:grpSpPr>
        <p:pic>
          <p:nvPicPr>
            <p:cNvPr id="18439" name="图片 37" descr="E:\SINAP 2009-\SINAP Projects\SSRF-II\SSRFII Cryo-system\WL-Design\PDR 20121231\SSRF layout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58784" y="2163880"/>
              <a:ext cx="4658003" cy="4348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40" name="Oval 15"/>
            <p:cNvSpPr>
              <a:spLocks noChangeArrowheads="1"/>
            </p:cNvSpPr>
            <p:nvPr/>
          </p:nvSpPr>
          <p:spPr bwMode="auto">
            <a:xfrm>
              <a:off x="3367012" y="4136876"/>
              <a:ext cx="288912" cy="333375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CC0000"/>
                </a:buClr>
                <a:buSzPct val="120000"/>
                <a:buFont typeface="Wingdings" panose="05000000000000000000" pitchFamily="2" charset="2"/>
                <a:buChar char="F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华文新魏" panose="0201080004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3CC33"/>
                </a:buClr>
                <a:buFont typeface="Wingdings" panose="05000000000000000000" pitchFamily="2" charset="2"/>
                <a:buChar char="Ø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华文新魏" panose="0201080004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华文新魏" panose="02010800040101010101" pitchFamily="2" charset="-122"/>
                </a:defRPr>
              </a:lvl3pPr>
              <a:lvl4pPr marL="1600200" indent="-228600">
                <a:spcBef>
                  <a:spcPct val="20000"/>
                </a:spcBef>
                <a:buSzPct val="90000"/>
                <a:buFont typeface="Wingdings" panose="05000000000000000000" pitchFamily="2" charset="2"/>
                <a:buChar char="p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新魏" panose="02010800040101010101" pitchFamily="2" charset="-122"/>
                </a:defRPr>
              </a:lvl4pPr>
              <a:lvl5pPr marL="2057400" indent="-228600">
                <a:spcBef>
                  <a:spcPct val="20000"/>
                </a:spcBef>
                <a:buSzPct val="80000"/>
                <a:buFont typeface="Wingdings" panose="05000000000000000000" pitchFamily="2" charset="2"/>
                <a:buChar char="u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新魏" panose="0201080004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新魏" panose="0201080004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新魏" panose="0201080004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新魏" panose="0201080004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新魏" panose="0201080004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1800">
                <a:ea typeface="宋体" panose="02010600030101010101" pitchFamily="2" charset="-122"/>
              </a:endParaRPr>
            </a:p>
          </p:txBody>
        </p:sp>
        <p:sp>
          <p:nvSpPr>
            <p:cNvPr id="18441" name="Oval 24"/>
            <p:cNvSpPr>
              <a:spLocks noChangeArrowheads="1"/>
            </p:cNvSpPr>
            <p:nvPr/>
          </p:nvSpPr>
          <p:spPr bwMode="auto">
            <a:xfrm rot="-1559110">
              <a:off x="3355024" y="4579052"/>
              <a:ext cx="225222" cy="184453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CC0000"/>
                </a:buClr>
                <a:buSzPct val="120000"/>
                <a:buFont typeface="Wingdings" panose="05000000000000000000" pitchFamily="2" charset="2"/>
                <a:buChar char="F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华文新魏" panose="0201080004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3CC33"/>
                </a:buClr>
                <a:buFont typeface="Wingdings" panose="05000000000000000000" pitchFamily="2" charset="2"/>
                <a:buChar char="Ø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华文新魏" panose="0201080004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华文新魏" panose="02010800040101010101" pitchFamily="2" charset="-122"/>
                </a:defRPr>
              </a:lvl3pPr>
              <a:lvl4pPr marL="1600200" indent="-228600">
                <a:spcBef>
                  <a:spcPct val="20000"/>
                </a:spcBef>
                <a:buSzPct val="90000"/>
                <a:buFont typeface="Wingdings" panose="05000000000000000000" pitchFamily="2" charset="2"/>
                <a:buChar char="p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新魏" panose="02010800040101010101" pitchFamily="2" charset="-122"/>
                </a:defRPr>
              </a:lvl4pPr>
              <a:lvl5pPr marL="2057400" indent="-228600">
                <a:spcBef>
                  <a:spcPct val="20000"/>
                </a:spcBef>
                <a:buSzPct val="80000"/>
                <a:buFont typeface="Wingdings" panose="05000000000000000000" pitchFamily="2" charset="2"/>
                <a:buChar char="u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新魏" panose="0201080004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新魏" panose="0201080004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新魏" panose="0201080004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新魏" panose="0201080004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新魏" panose="0201080004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1800">
                <a:ea typeface="宋体" panose="02010600030101010101" pitchFamily="2" charset="-122"/>
              </a:endParaRPr>
            </a:p>
          </p:txBody>
        </p:sp>
        <p:cxnSp>
          <p:nvCxnSpPr>
            <p:cNvPr id="18442" name="AutoShape 25"/>
            <p:cNvCxnSpPr>
              <a:cxnSpLocks noChangeShapeType="1"/>
            </p:cNvCxnSpPr>
            <p:nvPr/>
          </p:nvCxnSpPr>
          <p:spPr bwMode="auto">
            <a:xfrm flipV="1">
              <a:off x="3381949" y="4802161"/>
              <a:ext cx="107156" cy="326321"/>
            </a:xfrm>
            <a:prstGeom prst="straightConnector1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8443" name="Text Box 26"/>
            <p:cNvSpPr txBox="1">
              <a:spLocks noChangeArrowheads="1"/>
            </p:cNvSpPr>
            <p:nvPr/>
          </p:nvSpPr>
          <p:spPr bwMode="auto">
            <a:xfrm>
              <a:off x="2183204" y="5179419"/>
              <a:ext cx="1943100" cy="360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CC0000"/>
                </a:buClr>
                <a:buSzPct val="120000"/>
                <a:buFont typeface="Wingdings" panose="05000000000000000000" pitchFamily="2" charset="2"/>
                <a:buChar char="F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华文新魏" panose="0201080004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3CC33"/>
                </a:buClr>
                <a:buFont typeface="Wingdings" panose="05000000000000000000" pitchFamily="2" charset="2"/>
                <a:buChar char="Ø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华文新魏" panose="0201080004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华文新魏" panose="02010800040101010101" pitchFamily="2" charset="-122"/>
                </a:defRPr>
              </a:lvl3pPr>
              <a:lvl4pPr marL="1600200" indent="-228600">
                <a:spcBef>
                  <a:spcPct val="20000"/>
                </a:spcBef>
                <a:buSzPct val="90000"/>
                <a:buFont typeface="Wingdings" panose="05000000000000000000" pitchFamily="2" charset="2"/>
                <a:buChar char="p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新魏" panose="02010800040101010101" pitchFamily="2" charset="-122"/>
                </a:defRPr>
              </a:lvl4pPr>
              <a:lvl5pPr marL="2057400" indent="-228600">
                <a:spcBef>
                  <a:spcPct val="20000"/>
                </a:spcBef>
                <a:buSzPct val="80000"/>
                <a:buFont typeface="Wingdings" panose="05000000000000000000" pitchFamily="2" charset="2"/>
                <a:buChar char="u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新魏" panose="0201080004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新魏" panose="0201080004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新魏" panose="0201080004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新魏" panose="0201080004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新魏" panose="0201080004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1800" dirty="0" smtClean="0">
                  <a:latin typeface="Calibri" panose="020F0502020204030204" pitchFamily="34" charset="0"/>
                  <a:ea typeface="宋体" panose="02010600030101010101" pitchFamily="2" charset="-122"/>
                </a:rPr>
                <a:t>3</a:t>
              </a:r>
              <a:r>
                <a:rPr lang="en-US" altLang="zh-CN" sz="1800" baseline="30000" dirty="0" smtClean="0">
                  <a:latin typeface="Calibri" panose="020F0502020204030204" pitchFamily="34" charset="0"/>
                  <a:ea typeface="宋体" panose="02010600030101010101" pitchFamily="2" charset="-122"/>
                </a:rPr>
                <a:t>rd</a:t>
              </a:r>
              <a:r>
                <a:rPr lang="en-US" altLang="zh-CN" sz="1800" dirty="0" smtClean="0">
                  <a:latin typeface="Calibri" panose="020F0502020204030204" pitchFamily="34" charset="0"/>
                  <a:ea typeface="宋体" panose="02010600030101010101" pitchFamily="2" charset="-122"/>
                </a:rPr>
                <a:t> harmonic cavity</a:t>
              </a:r>
              <a:endParaRPr lang="zh-CN" altLang="zh-CN" sz="1800" dirty="0">
                <a:ea typeface="宋体" panose="02010600030101010101" pitchFamily="2" charset="-122"/>
              </a:endParaRPr>
            </a:p>
          </p:txBody>
        </p:sp>
        <p:sp>
          <p:nvSpPr>
            <p:cNvPr id="18444" name="Text Box 29"/>
            <p:cNvSpPr txBox="1">
              <a:spLocks noChangeArrowheads="1"/>
            </p:cNvSpPr>
            <p:nvPr/>
          </p:nvSpPr>
          <p:spPr bwMode="auto">
            <a:xfrm>
              <a:off x="2173060" y="3084391"/>
              <a:ext cx="1690688" cy="527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CC0000"/>
                </a:buClr>
                <a:buSzPct val="120000"/>
                <a:buFont typeface="Wingdings" panose="05000000000000000000" pitchFamily="2" charset="2"/>
                <a:buChar char="F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华文新魏" panose="0201080004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3CC33"/>
                </a:buClr>
                <a:buFont typeface="Wingdings" panose="05000000000000000000" pitchFamily="2" charset="2"/>
                <a:buChar char="Ø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华文新魏" panose="0201080004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华文新魏" panose="02010800040101010101" pitchFamily="2" charset="-122"/>
                </a:defRPr>
              </a:lvl3pPr>
              <a:lvl4pPr marL="1600200" indent="-228600">
                <a:spcBef>
                  <a:spcPct val="20000"/>
                </a:spcBef>
                <a:buSzPct val="90000"/>
                <a:buFont typeface="Wingdings" panose="05000000000000000000" pitchFamily="2" charset="2"/>
                <a:buChar char="p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新魏" panose="02010800040101010101" pitchFamily="2" charset="-122"/>
                </a:defRPr>
              </a:lvl4pPr>
              <a:lvl5pPr marL="2057400" indent="-228600">
                <a:spcBef>
                  <a:spcPct val="20000"/>
                </a:spcBef>
                <a:buSzPct val="80000"/>
                <a:buFont typeface="Wingdings" panose="05000000000000000000" pitchFamily="2" charset="2"/>
                <a:buChar char="u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新魏" panose="0201080004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新魏" panose="0201080004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新魏" panose="0201080004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新魏" panose="0201080004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新魏" panose="0201080004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1800" b="1" dirty="0" smtClean="0">
                  <a:latin typeface="Calibri" panose="020F0502020204030204" pitchFamily="34" charset="0"/>
                  <a:ea typeface="宋体" panose="02010600030101010101" pitchFamily="2" charset="-122"/>
                </a:rPr>
                <a:t>500MHZ Main RF cavity</a:t>
              </a:r>
              <a:endParaRPr lang="zh-CN" altLang="zh-CN" sz="1800" dirty="0">
                <a:ea typeface="宋体" panose="02010600030101010101" pitchFamily="2" charset="-122"/>
              </a:endParaRPr>
            </a:p>
          </p:txBody>
        </p:sp>
        <p:sp>
          <p:nvSpPr>
            <p:cNvPr id="18445" name="Line 110"/>
            <p:cNvSpPr>
              <a:spLocks noChangeShapeType="1"/>
            </p:cNvSpPr>
            <p:nvPr/>
          </p:nvSpPr>
          <p:spPr bwMode="auto">
            <a:xfrm>
              <a:off x="3288953" y="3489494"/>
              <a:ext cx="189824" cy="68752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18438" name="图片 2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60"/>
          <a:stretch>
            <a:fillRect/>
          </a:stretch>
        </p:blipFill>
        <p:spPr bwMode="auto">
          <a:xfrm>
            <a:off x="5589588" y="4022725"/>
            <a:ext cx="2590800" cy="236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标题 1"/>
          <p:cNvSpPr txBox="1">
            <a:spLocks/>
          </p:cNvSpPr>
          <p:nvPr/>
        </p:nvSpPr>
        <p:spPr>
          <a:xfrm>
            <a:off x="457199" y="0"/>
            <a:ext cx="82296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457189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914378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1371566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1828754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Storage ring upgrades</a:t>
            </a:r>
            <a:endParaRPr lang="zh-CN" altLang="en-US" dirty="0"/>
          </a:p>
        </p:txBody>
      </p:sp>
      <p:sp>
        <p:nvSpPr>
          <p:cNvPr id="21" name="文本框 20"/>
          <p:cNvSpPr txBox="1"/>
          <p:nvPr/>
        </p:nvSpPr>
        <p:spPr>
          <a:xfrm>
            <a:off x="3601885" y="953264"/>
            <a:ext cx="2008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/>
              <a:t>3</a:t>
            </a:r>
            <a:r>
              <a:rPr lang="en-US" altLang="zh-CN" b="1" baseline="30000" dirty="0" smtClean="0"/>
              <a:t>rd</a:t>
            </a:r>
            <a:r>
              <a:rPr lang="en-US" altLang="zh-CN" b="1" dirty="0" smtClean="0"/>
              <a:t> harmonic cavity</a:t>
            </a:r>
            <a:endParaRPr lang="zh-CN" altLang="en-US" b="1" dirty="0"/>
          </a:p>
        </p:txBody>
      </p:sp>
      <p:sp>
        <p:nvSpPr>
          <p:cNvPr id="18434" name="TextBox 6"/>
          <p:cNvSpPr txBox="1">
            <a:spLocks noChangeArrowheads="1"/>
          </p:cNvSpPr>
          <p:nvPr/>
        </p:nvSpPr>
        <p:spPr bwMode="auto">
          <a:xfrm>
            <a:off x="773113" y="1427163"/>
            <a:ext cx="692467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SzPct val="120000"/>
              <a:buFont typeface="Wingdings" panose="05000000000000000000" pitchFamily="2" charset="2"/>
              <a:buChar char="F"/>
              <a:defRPr sz="2800">
                <a:solidFill>
                  <a:schemeClr val="tx1"/>
                </a:solidFill>
                <a:latin typeface="Arial" panose="020B0604020202020204" pitchFamily="34" charset="0"/>
                <a:ea typeface="华文新魏" panose="0201080004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3CC33"/>
              </a:buClr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Arial" panose="020B0604020202020204" pitchFamily="34" charset="0"/>
                <a:ea typeface="华文新魏" panose="0201080004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ea typeface="华文新魏" panose="02010800040101010101" pitchFamily="2" charset="-122"/>
              </a:defRPr>
            </a:lvl3pPr>
            <a:lvl4pPr marL="1600200" indent="-228600">
              <a:spcBef>
                <a:spcPct val="20000"/>
              </a:spcBef>
              <a:buSzPct val="90000"/>
              <a:buFont typeface="Wingdings" panose="05000000000000000000" pitchFamily="2" charset="2"/>
              <a:buChar char="p"/>
              <a:defRPr>
                <a:solidFill>
                  <a:schemeClr val="tx1"/>
                </a:solidFill>
                <a:latin typeface="Arial" panose="020B0604020202020204" pitchFamily="34" charset="0"/>
                <a:ea typeface="华文新魏" panose="02010800040101010101" pitchFamily="2" charset="-122"/>
              </a:defRPr>
            </a:lvl4pPr>
            <a:lvl5pPr marL="2057400" indent="-228600">
              <a:spcBef>
                <a:spcPct val="20000"/>
              </a:spcBef>
              <a:buSzPct val="80000"/>
              <a:buFont typeface="Wingdings" panose="05000000000000000000" pitchFamily="2" charset="2"/>
              <a:buChar char="u"/>
              <a:defRPr>
                <a:solidFill>
                  <a:schemeClr val="tx1"/>
                </a:solidFill>
                <a:latin typeface="Arial" panose="020B0604020202020204" pitchFamily="34" charset="0"/>
                <a:ea typeface="华文新魏" panose="0201080004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u"/>
              <a:defRPr>
                <a:solidFill>
                  <a:schemeClr val="tx1"/>
                </a:solidFill>
                <a:latin typeface="Arial" panose="020B0604020202020204" pitchFamily="34" charset="0"/>
                <a:ea typeface="华文新魏" panose="0201080004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u"/>
              <a:defRPr>
                <a:solidFill>
                  <a:schemeClr val="tx1"/>
                </a:solidFill>
                <a:latin typeface="Arial" panose="020B0604020202020204" pitchFamily="34" charset="0"/>
                <a:ea typeface="华文新魏" panose="0201080004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u"/>
              <a:defRPr>
                <a:solidFill>
                  <a:schemeClr val="tx1"/>
                </a:solidFill>
                <a:latin typeface="Arial" panose="020B0604020202020204" pitchFamily="34" charset="0"/>
                <a:ea typeface="华文新魏" panose="0201080004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u"/>
              <a:defRPr>
                <a:solidFill>
                  <a:schemeClr val="tx1"/>
                </a:solidFill>
                <a:latin typeface="Arial" panose="020B0604020202020204" pitchFamily="34" charset="0"/>
                <a:ea typeface="华文新魏" panose="0201080004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669900"/>
              </a:buClr>
              <a:buSzTx/>
              <a:buFont typeface="Wingdings" panose="05000000000000000000" pitchFamily="2" charset="2"/>
              <a:buChar char="Ø"/>
            </a:pPr>
            <a:r>
              <a:rPr lang="en-US" altLang="zh-CN" sz="20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lang="en-US" altLang="zh-CN" sz="2000" baseline="300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rd</a:t>
            </a:r>
            <a:r>
              <a:rPr lang="en-US" altLang="zh-CN" sz="20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harmonic cavity installed at ID05</a:t>
            </a:r>
            <a:r>
              <a:rPr lang="zh-CN" altLang="en-US" sz="20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 </a:t>
            </a:r>
            <a:r>
              <a:rPr lang="en-US" altLang="zh-CN" sz="20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occupy half of the straight section</a:t>
            </a:r>
            <a:endParaRPr lang="en-US" altLang="zh-CN" sz="2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>
                <a:srgbClr val="669900"/>
              </a:buClr>
              <a:buSzTx/>
              <a:buFont typeface="Wingdings" panose="05000000000000000000" pitchFamily="2" charset="2"/>
              <a:buChar char="Ø"/>
            </a:pPr>
            <a:r>
              <a:rPr lang="en-US" altLang="zh-CN" sz="2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Near main </a:t>
            </a:r>
            <a:r>
              <a:rPr lang="en-US" altLang="zh-CN" sz="2000" dirty="0" err="1" smtClean="0">
                <a:latin typeface="楷体" panose="02010609060101010101" pitchFamily="49" charset="-122"/>
                <a:ea typeface="楷体" panose="02010609060101010101" pitchFamily="49" charset="-122"/>
              </a:rPr>
              <a:t>Rf</a:t>
            </a:r>
            <a:r>
              <a:rPr lang="en-US" altLang="zh-CN" sz="2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cavity and Cryogenic hall</a:t>
            </a:r>
            <a:endParaRPr lang="en-US" altLang="zh-CN" sz="20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51223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组合 29"/>
          <p:cNvGrpSpPr>
            <a:grpSpLocks/>
          </p:cNvGrpSpPr>
          <p:nvPr/>
        </p:nvGrpSpPr>
        <p:grpSpPr bwMode="auto">
          <a:xfrm>
            <a:off x="1206500" y="1484313"/>
            <a:ext cx="7189788" cy="4752975"/>
            <a:chOff x="467544" y="1221746"/>
            <a:chExt cx="7189902" cy="4752528"/>
          </a:xfrm>
        </p:grpSpPr>
        <p:pic>
          <p:nvPicPr>
            <p:cNvPr id="19460" name="图片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1488762" y="200528"/>
              <a:ext cx="4752528" cy="67949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9461" name="直接箭头连接符 6"/>
            <p:cNvCxnSpPr>
              <a:cxnSpLocks/>
            </p:cNvCxnSpPr>
            <p:nvPr/>
          </p:nvCxnSpPr>
          <p:spPr bwMode="auto">
            <a:xfrm flipH="1">
              <a:off x="4391980" y="2368625"/>
              <a:ext cx="540060" cy="405199"/>
            </a:xfrm>
            <a:prstGeom prst="straightConnector1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9462" name="文本框 9"/>
            <p:cNvSpPr txBox="1">
              <a:spLocks noChangeArrowheads="1"/>
            </p:cNvSpPr>
            <p:nvPr/>
          </p:nvSpPr>
          <p:spPr bwMode="auto">
            <a:xfrm>
              <a:off x="4868430" y="2060848"/>
              <a:ext cx="1710725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CC0000"/>
                </a:buClr>
                <a:buSzPct val="120000"/>
                <a:buFont typeface="Wingdings" panose="05000000000000000000" pitchFamily="2" charset="2"/>
                <a:buChar char="F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华文新魏" panose="0201080004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3CC33"/>
                </a:buClr>
                <a:buFont typeface="Wingdings" panose="05000000000000000000" pitchFamily="2" charset="2"/>
                <a:buChar char="Ø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华文新魏" panose="0201080004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华文新魏" panose="02010800040101010101" pitchFamily="2" charset="-122"/>
                </a:defRPr>
              </a:lvl3pPr>
              <a:lvl4pPr marL="1600200" indent="-228600">
                <a:spcBef>
                  <a:spcPct val="20000"/>
                </a:spcBef>
                <a:buSzPct val="90000"/>
                <a:buFont typeface="Wingdings" panose="05000000000000000000" pitchFamily="2" charset="2"/>
                <a:buChar char="p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新魏" panose="02010800040101010101" pitchFamily="2" charset="-122"/>
                </a:defRPr>
              </a:lvl4pPr>
              <a:lvl5pPr marL="2057400" indent="-228600">
                <a:spcBef>
                  <a:spcPct val="20000"/>
                </a:spcBef>
                <a:buSzPct val="80000"/>
                <a:buFont typeface="Wingdings" panose="05000000000000000000" pitchFamily="2" charset="2"/>
                <a:buChar char="u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新魏" panose="0201080004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新魏" panose="0201080004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新魏" panose="0201080004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新魏" panose="0201080004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新魏" panose="0201080004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1400">
                  <a:solidFill>
                    <a:srgbClr val="CC0066"/>
                  </a:solidFill>
                  <a:ea typeface="宋体" panose="02010600030101010101" pitchFamily="2" charset="-122"/>
                </a:rPr>
                <a:t>ACB &amp; 2K cold box</a:t>
              </a:r>
              <a:endParaRPr lang="zh-CN" altLang="en-US" sz="1400">
                <a:solidFill>
                  <a:srgbClr val="CC0066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9463" name="文本框 12"/>
            <p:cNvSpPr txBox="1">
              <a:spLocks noChangeArrowheads="1"/>
            </p:cNvSpPr>
            <p:nvPr/>
          </p:nvSpPr>
          <p:spPr bwMode="auto">
            <a:xfrm>
              <a:off x="4404257" y="3207728"/>
              <a:ext cx="182614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CC0000"/>
                </a:buClr>
                <a:buSzPct val="120000"/>
                <a:buFont typeface="Wingdings" panose="05000000000000000000" pitchFamily="2" charset="2"/>
                <a:buChar char="F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华文新魏" panose="0201080004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3CC33"/>
                </a:buClr>
                <a:buFont typeface="Wingdings" panose="05000000000000000000" pitchFamily="2" charset="2"/>
                <a:buChar char="Ø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华文新魏" panose="0201080004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华文新魏" panose="02010800040101010101" pitchFamily="2" charset="-122"/>
                </a:defRPr>
              </a:lvl3pPr>
              <a:lvl4pPr marL="1600200" indent="-228600">
                <a:spcBef>
                  <a:spcPct val="20000"/>
                </a:spcBef>
                <a:buSzPct val="90000"/>
                <a:buFont typeface="Wingdings" panose="05000000000000000000" pitchFamily="2" charset="2"/>
                <a:buChar char="p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新魏" panose="02010800040101010101" pitchFamily="2" charset="-122"/>
                </a:defRPr>
              </a:lvl4pPr>
              <a:lvl5pPr marL="2057400" indent="-228600">
                <a:spcBef>
                  <a:spcPct val="20000"/>
                </a:spcBef>
                <a:buSzPct val="80000"/>
                <a:buFont typeface="Wingdings" panose="05000000000000000000" pitchFamily="2" charset="2"/>
                <a:buChar char="u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新魏" panose="0201080004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新魏" panose="0201080004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新魏" panose="0201080004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新魏" panose="0201080004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新魏" panose="0201080004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1400">
                  <a:solidFill>
                    <a:srgbClr val="CC0066"/>
                  </a:solidFill>
                  <a:ea typeface="宋体" panose="02010600030101010101" pitchFamily="2" charset="-122"/>
                </a:rPr>
                <a:t>2K Multi-transfer line</a:t>
              </a:r>
              <a:endParaRPr lang="zh-CN" altLang="en-US" sz="1400">
                <a:solidFill>
                  <a:srgbClr val="CC0066"/>
                </a:solidFill>
                <a:ea typeface="宋体" panose="02010600030101010101" pitchFamily="2" charset="-122"/>
              </a:endParaRPr>
            </a:p>
          </p:txBody>
        </p:sp>
        <p:cxnSp>
          <p:nvCxnSpPr>
            <p:cNvPr id="19464" name="直接箭头连接符 14"/>
            <p:cNvCxnSpPr>
              <a:cxnSpLocks/>
            </p:cNvCxnSpPr>
            <p:nvPr/>
          </p:nvCxnSpPr>
          <p:spPr bwMode="auto">
            <a:xfrm flipV="1">
              <a:off x="5004048" y="2875053"/>
              <a:ext cx="310665" cy="332675"/>
            </a:xfrm>
            <a:prstGeom prst="straightConnector1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465" name="直接箭头连接符 17"/>
            <p:cNvCxnSpPr>
              <a:cxnSpLocks/>
            </p:cNvCxnSpPr>
            <p:nvPr/>
          </p:nvCxnSpPr>
          <p:spPr bwMode="auto">
            <a:xfrm flipH="1">
              <a:off x="4306601" y="3429000"/>
              <a:ext cx="561829" cy="288033"/>
            </a:xfrm>
            <a:prstGeom prst="straightConnector1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9466" name="椭圆 19"/>
            <p:cNvSpPr>
              <a:spLocks noChangeArrowheads="1"/>
            </p:cNvSpPr>
            <p:nvPr/>
          </p:nvSpPr>
          <p:spPr bwMode="auto">
            <a:xfrm>
              <a:off x="4067944" y="3515505"/>
              <a:ext cx="2952328" cy="1713695"/>
            </a:xfrm>
            <a:prstGeom prst="ellipse">
              <a:avLst/>
            </a:prstGeom>
            <a:noFill/>
            <a:ln w="28575" algn="ctr">
              <a:solidFill>
                <a:srgbClr val="66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CC0000"/>
                </a:buClr>
                <a:buSzPct val="120000"/>
                <a:buFont typeface="Wingdings" panose="05000000000000000000" pitchFamily="2" charset="2"/>
                <a:buChar char="F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华文新魏" panose="0201080004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3CC33"/>
                </a:buClr>
                <a:buFont typeface="Wingdings" panose="05000000000000000000" pitchFamily="2" charset="2"/>
                <a:buChar char="Ø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华文新魏" panose="0201080004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华文新魏" panose="02010800040101010101" pitchFamily="2" charset="-122"/>
                </a:defRPr>
              </a:lvl3pPr>
              <a:lvl4pPr marL="1600200" indent="-228600">
                <a:spcBef>
                  <a:spcPct val="20000"/>
                </a:spcBef>
                <a:buSzPct val="90000"/>
                <a:buFont typeface="Wingdings" panose="05000000000000000000" pitchFamily="2" charset="2"/>
                <a:buChar char="p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新魏" panose="02010800040101010101" pitchFamily="2" charset="-122"/>
                </a:defRPr>
              </a:lvl4pPr>
              <a:lvl5pPr marL="2057400" indent="-228600">
                <a:spcBef>
                  <a:spcPct val="20000"/>
                </a:spcBef>
                <a:buSzPct val="80000"/>
                <a:buFont typeface="Wingdings" panose="05000000000000000000" pitchFamily="2" charset="2"/>
                <a:buChar char="u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新魏" panose="0201080004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新魏" panose="0201080004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新魏" panose="0201080004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新魏" panose="0201080004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新魏" panose="0201080004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1800">
                <a:ea typeface="宋体" panose="02010600030101010101" pitchFamily="2" charset="-122"/>
              </a:endParaRPr>
            </a:p>
          </p:txBody>
        </p:sp>
        <p:sp>
          <p:nvSpPr>
            <p:cNvPr id="19467" name="文本框 20"/>
            <p:cNvSpPr txBox="1">
              <a:spLocks noChangeArrowheads="1"/>
            </p:cNvSpPr>
            <p:nvPr/>
          </p:nvSpPr>
          <p:spPr bwMode="auto">
            <a:xfrm>
              <a:off x="5314713" y="3819282"/>
              <a:ext cx="95090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CC0000"/>
                </a:buClr>
                <a:buSzPct val="120000"/>
                <a:buFont typeface="Wingdings" panose="05000000000000000000" pitchFamily="2" charset="2"/>
                <a:buChar char="F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华文新魏" panose="0201080004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3CC33"/>
                </a:buClr>
                <a:buFont typeface="Wingdings" panose="05000000000000000000" pitchFamily="2" charset="2"/>
                <a:buChar char="Ø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华文新魏" panose="0201080004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华文新魏" panose="02010800040101010101" pitchFamily="2" charset="-122"/>
                </a:defRPr>
              </a:lvl3pPr>
              <a:lvl4pPr marL="1600200" indent="-228600">
                <a:spcBef>
                  <a:spcPct val="20000"/>
                </a:spcBef>
                <a:buSzPct val="90000"/>
                <a:buFont typeface="Wingdings" panose="05000000000000000000" pitchFamily="2" charset="2"/>
                <a:buChar char="p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新魏" panose="02010800040101010101" pitchFamily="2" charset="-122"/>
                </a:defRPr>
              </a:lvl4pPr>
              <a:lvl5pPr marL="2057400" indent="-228600">
                <a:spcBef>
                  <a:spcPct val="20000"/>
                </a:spcBef>
                <a:buSzPct val="80000"/>
                <a:buFont typeface="Wingdings" panose="05000000000000000000" pitchFamily="2" charset="2"/>
                <a:buChar char="u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新魏" panose="0201080004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新魏" panose="0201080004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新魏" panose="0201080004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新魏" panose="0201080004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新魏" panose="0201080004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1400">
                  <a:solidFill>
                    <a:srgbClr val="CC0066"/>
                  </a:solidFill>
                  <a:ea typeface="宋体" panose="02010600030101010101" pitchFamily="2" charset="-122"/>
                </a:rPr>
                <a:t>Cryoplant</a:t>
              </a:r>
              <a:endParaRPr lang="zh-CN" altLang="en-US" sz="1400">
                <a:solidFill>
                  <a:srgbClr val="CC0066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9468" name="文本框 25"/>
            <p:cNvSpPr txBox="1">
              <a:spLocks noChangeArrowheads="1"/>
            </p:cNvSpPr>
            <p:nvPr/>
          </p:nvSpPr>
          <p:spPr bwMode="auto">
            <a:xfrm>
              <a:off x="6547847" y="2779780"/>
              <a:ext cx="110959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CC0000"/>
                </a:buClr>
                <a:buSzPct val="120000"/>
                <a:buFont typeface="Wingdings" panose="05000000000000000000" pitchFamily="2" charset="2"/>
                <a:buChar char="F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华文新魏" panose="0201080004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3CC33"/>
                </a:buClr>
                <a:buFont typeface="Wingdings" panose="05000000000000000000" pitchFamily="2" charset="2"/>
                <a:buChar char="Ø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华文新魏" panose="0201080004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华文新魏" panose="02010800040101010101" pitchFamily="2" charset="-122"/>
                </a:defRPr>
              </a:lvl3pPr>
              <a:lvl4pPr marL="1600200" indent="-228600">
                <a:spcBef>
                  <a:spcPct val="20000"/>
                </a:spcBef>
                <a:buSzPct val="90000"/>
                <a:buFont typeface="Wingdings" panose="05000000000000000000" pitchFamily="2" charset="2"/>
                <a:buChar char="p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新魏" panose="02010800040101010101" pitchFamily="2" charset="-122"/>
                </a:defRPr>
              </a:lvl4pPr>
              <a:lvl5pPr marL="2057400" indent="-228600">
                <a:spcBef>
                  <a:spcPct val="20000"/>
                </a:spcBef>
                <a:buSzPct val="80000"/>
                <a:buFont typeface="Wingdings" panose="05000000000000000000" pitchFamily="2" charset="2"/>
                <a:buChar char="u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新魏" panose="0201080004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新魏" panose="0201080004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新魏" panose="0201080004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新魏" panose="0201080004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新魏" panose="0201080004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1400">
                  <a:solidFill>
                    <a:srgbClr val="CC0066"/>
                  </a:solidFill>
                  <a:ea typeface="宋体" panose="02010600030101010101" pitchFamily="2" charset="-122"/>
                </a:rPr>
                <a:t>Harmonic 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1400">
                  <a:solidFill>
                    <a:srgbClr val="CC0066"/>
                  </a:solidFill>
                  <a:ea typeface="宋体" panose="02010600030101010101" pitchFamily="2" charset="-122"/>
                </a:rPr>
                <a:t>cryomodule</a:t>
              </a:r>
              <a:endParaRPr lang="zh-CN" altLang="en-US" sz="1400">
                <a:solidFill>
                  <a:srgbClr val="CC0066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9469" name="椭圆 26"/>
            <p:cNvSpPr>
              <a:spLocks noChangeArrowheads="1"/>
            </p:cNvSpPr>
            <p:nvPr/>
          </p:nvSpPr>
          <p:spPr bwMode="auto">
            <a:xfrm>
              <a:off x="1194990" y="1518064"/>
              <a:ext cx="2551606" cy="1403560"/>
            </a:xfrm>
            <a:prstGeom prst="ellipse">
              <a:avLst/>
            </a:prstGeom>
            <a:noFill/>
            <a:ln w="28575" algn="ctr">
              <a:solidFill>
                <a:srgbClr val="66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CC0000"/>
                </a:buClr>
                <a:buSzPct val="120000"/>
                <a:buFont typeface="Wingdings" panose="05000000000000000000" pitchFamily="2" charset="2"/>
                <a:buChar char="F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华文新魏" panose="0201080004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3CC33"/>
                </a:buClr>
                <a:buFont typeface="Wingdings" panose="05000000000000000000" pitchFamily="2" charset="2"/>
                <a:buChar char="Ø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华文新魏" panose="0201080004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华文新魏" panose="02010800040101010101" pitchFamily="2" charset="-122"/>
                </a:defRPr>
              </a:lvl3pPr>
              <a:lvl4pPr marL="1600200" indent="-228600">
                <a:spcBef>
                  <a:spcPct val="20000"/>
                </a:spcBef>
                <a:buSzPct val="90000"/>
                <a:buFont typeface="Wingdings" panose="05000000000000000000" pitchFamily="2" charset="2"/>
                <a:buChar char="p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新魏" panose="02010800040101010101" pitchFamily="2" charset="-122"/>
                </a:defRPr>
              </a:lvl4pPr>
              <a:lvl5pPr marL="2057400" indent="-228600">
                <a:spcBef>
                  <a:spcPct val="20000"/>
                </a:spcBef>
                <a:buSzPct val="80000"/>
                <a:buFont typeface="Wingdings" panose="05000000000000000000" pitchFamily="2" charset="2"/>
                <a:buChar char="u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新魏" panose="0201080004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新魏" panose="0201080004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新魏" panose="0201080004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新魏" panose="0201080004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新魏" panose="0201080004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1800">
                <a:ea typeface="宋体" panose="02010600030101010101" pitchFamily="2" charset="-122"/>
              </a:endParaRPr>
            </a:p>
          </p:txBody>
        </p:sp>
        <p:sp>
          <p:nvSpPr>
            <p:cNvPr id="19470" name="文本框 27"/>
            <p:cNvSpPr txBox="1">
              <a:spLocks noChangeArrowheads="1"/>
            </p:cNvSpPr>
            <p:nvPr/>
          </p:nvSpPr>
          <p:spPr bwMode="auto">
            <a:xfrm>
              <a:off x="1003858" y="2786367"/>
              <a:ext cx="286116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CC0000"/>
                </a:buClr>
                <a:buSzPct val="120000"/>
                <a:buFont typeface="Wingdings" panose="05000000000000000000" pitchFamily="2" charset="2"/>
                <a:buChar char="F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华文新魏" panose="0201080004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3CC33"/>
                </a:buClr>
                <a:buFont typeface="Wingdings" panose="05000000000000000000" pitchFamily="2" charset="2"/>
                <a:buChar char="Ø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华文新魏" panose="0201080004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华文新魏" panose="02010800040101010101" pitchFamily="2" charset="-122"/>
                </a:defRPr>
              </a:lvl3pPr>
              <a:lvl4pPr marL="1600200" indent="-228600">
                <a:spcBef>
                  <a:spcPct val="20000"/>
                </a:spcBef>
                <a:buSzPct val="90000"/>
                <a:buFont typeface="Wingdings" panose="05000000000000000000" pitchFamily="2" charset="2"/>
                <a:buChar char="p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新魏" panose="02010800040101010101" pitchFamily="2" charset="-122"/>
                </a:defRPr>
              </a:lvl4pPr>
              <a:lvl5pPr marL="2057400" indent="-228600">
                <a:spcBef>
                  <a:spcPct val="20000"/>
                </a:spcBef>
                <a:buSzPct val="80000"/>
                <a:buFont typeface="Wingdings" panose="05000000000000000000" pitchFamily="2" charset="2"/>
                <a:buChar char="u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新魏" panose="0201080004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新魏" panose="0201080004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新魏" panose="0201080004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新魏" panose="0201080004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新魏" panose="0201080004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1400">
                  <a:solidFill>
                    <a:srgbClr val="CC0066"/>
                  </a:solidFill>
                  <a:ea typeface="宋体" panose="02010600030101010101" pitchFamily="2" charset="-122"/>
                </a:rPr>
                <a:t>Main SRF modules &amp; ValveBoxes</a:t>
              </a:r>
              <a:endParaRPr lang="zh-CN" altLang="en-US" sz="1400">
                <a:solidFill>
                  <a:srgbClr val="CC0066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9471" name="文本框 28"/>
            <p:cNvSpPr txBox="1">
              <a:spLocks noChangeArrowheads="1"/>
            </p:cNvSpPr>
            <p:nvPr/>
          </p:nvSpPr>
          <p:spPr bwMode="auto">
            <a:xfrm>
              <a:off x="4441681" y="5477341"/>
              <a:ext cx="98071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CC0000"/>
                </a:buClr>
                <a:buSzPct val="120000"/>
                <a:buFont typeface="Wingdings" panose="05000000000000000000" pitchFamily="2" charset="2"/>
                <a:buChar char="F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华文新魏" panose="0201080004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3CC33"/>
                </a:buClr>
                <a:buFont typeface="Wingdings" panose="05000000000000000000" pitchFamily="2" charset="2"/>
                <a:buChar char="Ø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华文新魏" panose="0201080004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华文新魏" panose="02010800040101010101" pitchFamily="2" charset="-122"/>
                </a:defRPr>
              </a:lvl3pPr>
              <a:lvl4pPr marL="1600200" indent="-228600">
                <a:spcBef>
                  <a:spcPct val="20000"/>
                </a:spcBef>
                <a:buSzPct val="90000"/>
                <a:buFont typeface="Wingdings" panose="05000000000000000000" pitchFamily="2" charset="2"/>
                <a:buChar char="p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新魏" panose="02010800040101010101" pitchFamily="2" charset="-122"/>
                </a:defRPr>
              </a:lvl4pPr>
              <a:lvl5pPr marL="2057400" indent="-228600">
                <a:spcBef>
                  <a:spcPct val="20000"/>
                </a:spcBef>
                <a:buSzPct val="80000"/>
                <a:buFont typeface="Wingdings" panose="05000000000000000000" pitchFamily="2" charset="2"/>
                <a:buChar char="u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新魏" panose="0201080004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新魏" panose="0201080004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新魏" panose="0201080004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新魏" panose="0201080004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新魏" panose="0201080004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1400">
                  <a:solidFill>
                    <a:srgbClr val="CC0066"/>
                  </a:solidFill>
                  <a:ea typeface="宋体" panose="02010600030101010101" pitchFamily="2" charset="-122"/>
                </a:rPr>
                <a:t>Test Cave</a:t>
              </a:r>
              <a:endParaRPr lang="zh-CN" altLang="en-US" sz="1400">
                <a:solidFill>
                  <a:srgbClr val="CC0066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9472" name="文本框 31"/>
            <p:cNvSpPr txBox="1">
              <a:spLocks noChangeArrowheads="1"/>
            </p:cNvSpPr>
            <p:nvPr/>
          </p:nvSpPr>
          <p:spPr bwMode="auto">
            <a:xfrm>
              <a:off x="1914474" y="4445921"/>
              <a:ext cx="782587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CC0000"/>
                </a:buClr>
                <a:buSzPct val="120000"/>
                <a:buFont typeface="Wingdings" panose="05000000000000000000" pitchFamily="2" charset="2"/>
                <a:buChar char="F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华文新魏" panose="0201080004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3CC33"/>
                </a:buClr>
                <a:buFont typeface="Wingdings" panose="05000000000000000000" pitchFamily="2" charset="2"/>
                <a:buChar char="Ø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华文新魏" panose="0201080004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华文新魏" panose="02010800040101010101" pitchFamily="2" charset="-122"/>
                </a:defRPr>
              </a:lvl3pPr>
              <a:lvl4pPr marL="1600200" indent="-228600">
                <a:spcBef>
                  <a:spcPct val="20000"/>
                </a:spcBef>
                <a:buSzPct val="90000"/>
                <a:buFont typeface="Wingdings" panose="05000000000000000000" pitchFamily="2" charset="2"/>
                <a:buChar char="p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新魏" panose="02010800040101010101" pitchFamily="2" charset="-122"/>
                </a:defRPr>
              </a:lvl4pPr>
              <a:lvl5pPr marL="2057400" indent="-228600">
                <a:spcBef>
                  <a:spcPct val="20000"/>
                </a:spcBef>
                <a:buSzPct val="80000"/>
                <a:buFont typeface="Wingdings" panose="05000000000000000000" pitchFamily="2" charset="2"/>
                <a:buChar char="u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新魏" panose="0201080004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新魏" panose="0201080004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新魏" panose="0201080004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新魏" panose="0201080004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新魏" panose="0201080004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1400">
                  <a:solidFill>
                    <a:srgbClr val="CC0066"/>
                  </a:solidFill>
                  <a:ea typeface="宋体" panose="02010600030101010101" pitchFamily="2" charset="-122"/>
                </a:rPr>
                <a:t>RF Hall</a:t>
              </a:r>
              <a:endParaRPr lang="zh-CN" altLang="en-US" sz="1400">
                <a:solidFill>
                  <a:srgbClr val="CC0066"/>
                </a:solidFill>
                <a:ea typeface="宋体" panose="02010600030101010101" pitchFamily="2" charset="-122"/>
              </a:endParaRPr>
            </a:p>
          </p:txBody>
        </p:sp>
      </p:grpSp>
      <p:sp>
        <p:nvSpPr>
          <p:cNvPr id="17" name="标题 1"/>
          <p:cNvSpPr txBox="1">
            <a:spLocks/>
          </p:cNvSpPr>
          <p:nvPr/>
        </p:nvSpPr>
        <p:spPr>
          <a:xfrm>
            <a:off x="457199" y="0"/>
            <a:ext cx="82296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457189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914378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1371566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1828754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Storage ring upgrades</a:t>
            </a:r>
            <a:endParaRPr lang="zh-CN" altLang="en-US" dirty="0"/>
          </a:p>
        </p:txBody>
      </p:sp>
      <p:sp>
        <p:nvSpPr>
          <p:cNvPr id="18" name="文本框 17"/>
          <p:cNvSpPr txBox="1"/>
          <p:nvPr/>
        </p:nvSpPr>
        <p:spPr>
          <a:xfrm>
            <a:off x="3601885" y="953264"/>
            <a:ext cx="2008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/>
              <a:t>3</a:t>
            </a:r>
            <a:r>
              <a:rPr lang="en-US" altLang="zh-CN" b="1" baseline="30000" dirty="0" smtClean="0"/>
              <a:t>rd</a:t>
            </a:r>
            <a:r>
              <a:rPr lang="en-US" altLang="zh-CN" b="1" dirty="0" smtClean="0"/>
              <a:t> harmonic cavity</a:t>
            </a:r>
            <a:endParaRPr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504618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SzPct val="120000"/>
              <a:buFont typeface="Wingdings" panose="05000000000000000000" pitchFamily="2" charset="2"/>
              <a:buChar char="F"/>
              <a:defRPr sz="2800">
                <a:solidFill>
                  <a:schemeClr val="tx1"/>
                </a:solidFill>
                <a:latin typeface="Arial" panose="020B0604020202020204" pitchFamily="34" charset="0"/>
                <a:ea typeface="华文新魏" panose="0201080004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3CC33"/>
              </a:buClr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Arial" panose="020B0604020202020204" pitchFamily="34" charset="0"/>
                <a:ea typeface="华文新魏" panose="0201080004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ea typeface="华文新魏" panose="02010800040101010101" pitchFamily="2" charset="-122"/>
              </a:defRPr>
            </a:lvl3pPr>
            <a:lvl4pPr marL="1600200" indent="-228600">
              <a:spcBef>
                <a:spcPct val="20000"/>
              </a:spcBef>
              <a:buSzPct val="90000"/>
              <a:buFont typeface="Wingdings" panose="05000000000000000000" pitchFamily="2" charset="2"/>
              <a:buChar char="p"/>
              <a:defRPr>
                <a:solidFill>
                  <a:schemeClr val="tx1"/>
                </a:solidFill>
                <a:latin typeface="Arial" panose="020B0604020202020204" pitchFamily="34" charset="0"/>
                <a:ea typeface="华文新魏" panose="02010800040101010101" pitchFamily="2" charset="-122"/>
              </a:defRPr>
            </a:lvl4pPr>
            <a:lvl5pPr marL="2057400" indent="-228600">
              <a:spcBef>
                <a:spcPct val="20000"/>
              </a:spcBef>
              <a:buSzPct val="80000"/>
              <a:buFont typeface="Wingdings" panose="05000000000000000000" pitchFamily="2" charset="2"/>
              <a:buChar char="u"/>
              <a:defRPr>
                <a:solidFill>
                  <a:schemeClr val="tx1"/>
                </a:solidFill>
                <a:latin typeface="Arial" panose="020B0604020202020204" pitchFamily="34" charset="0"/>
                <a:ea typeface="华文新魏" panose="0201080004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u"/>
              <a:defRPr>
                <a:solidFill>
                  <a:schemeClr val="tx1"/>
                </a:solidFill>
                <a:latin typeface="Arial" panose="020B0604020202020204" pitchFamily="34" charset="0"/>
                <a:ea typeface="华文新魏" panose="0201080004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u"/>
              <a:defRPr>
                <a:solidFill>
                  <a:schemeClr val="tx1"/>
                </a:solidFill>
                <a:latin typeface="Arial" panose="020B0604020202020204" pitchFamily="34" charset="0"/>
                <a:ea typeface="华文新魏" panose="0201080004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u"/>
              <a:defRPr>
                <a:solidFill>
                  <a:schemeClr val="tx1"/>
                </a:solidFill>
                <a:latin typeface="Arial" panose="020B0604020202020204" pitchFamily="34" charset="0"/>
                <a:ea typeface="华文新魏" panose="0201080004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u"/>
              <a:defRPr>
                <a:solidFill>
                  <a:schemeClr val="tx1"/>
                </a:solidFill>
                <a:latin typeface="Arial" panose="020B0604020202020204" pitchFamily="34" charset="0"/>
                <a:ea typeface="华文新魏" panose="0201080004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CN" altLang="en-US" sz="1800">
              <a:ea typeface="宋体" panose="02010600030101010101" pitchFamily="2" charset="-122"/>
            </a:endParaRPr>
          </a:p>
        </p:txBody>
      </p:sp>
      <p:sp>
        <p:nvSpPr>
          <p:cNvPr id="1229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SzPct val="120000"/>
              <a:buFont typeface="Wingdings" panose="05000000000000000000" pitchFamily="2" charset="2"/>
              <a:buChar char="F"/>
              <a:defRPr sz="2800">
                <a:solidFill>
                  <a:schemeClr val="tx1"/>
                </a:solidFill>
                <a:latin typeface="Arial" panose="020B0604020202020204" pitchFamily="34" charset="0"/>
                <a:ea typeface="华文新魏" panose="0201080004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3CC33"/>
              </a:buClr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Arial" panose="020B0604020202020204" pitchFamily="34" charset="0"/>
                <a:ea typeface="华文新魏" panose="0201080004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ea typeface="华文新魏" panose="02010800040101010101" pitchFamily="2" charset="-122"/>
              </a:defRPr>
            </a:lvl3pPr>
            <a:lvl4pPr marL="1600200" indent="-228600">
              <a:spcBef>
                <a:spcPct val="20000"/>
              </a:spcBef>
              <a:buSzPct val="90000"/>
              <a:buFont typeface="Wingdings" panose="05000000000000000000" pitchFamily="2" charset="2"/>
              <a:buChar char="p"/>
              <a:defRPr>
                <a:solidFill>
                  <a:schemeClr val="tx1"/>
                </a:solidFill>
                <a:latin typeface="Arial" panose="020B0604020202020204" pitchFamily="34" charset="0"/>
                <a:ea typeface="华文新魏" panose="02010800040101010101" pitchFamily="2" charset="-122"/>
              </a:defRPr>
            </a:lvl4pPr>
            <a:lvl5pPr marL="2057400" indent="-228600">
              <a:spcBef>
                <a:spcPct val="20000"/>
              </a:spcBef>
              <a:buSzPct val="80000"/>
              <a:buFont typeface="Wingdings" panose="05000000000000000000" pitchFamily="2" charset="2"/>
              <a:buChar char="u"/>
              <a:defRPr>
                <a:solidFill>
                  <a:schemeClr val="tx1"/>
                </a:solidFill>
                <a:latin typeface="Arial" panose="020B0604020202020204" pitchFamily="34" charset="0"/>
                <a:ea typeface="华文新魏" panose="0201080004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u"/>
              <a:defRPr>
                <a:solidFill>
                  <a:schemeClr val="tx1"/>
                </a:solidFill>
                <a:latin typeface="Arial" panose="020B0604020202020204" pitchFamily="34" charset="0"/>
                <a:ea typeface="华文新魏" panose="0201080004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u"/>
              <a:defRPr>
                <a:solidFill>
                  <a:schemeClr val="tx1"/>
                </a:solidFill>
                <a:latin typeface="Arial" panose="020B0604020202020204" pitchFamily="34" charset="0"/>
                <a:ea typeface="华文新魏" panose="0201080004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u"/>
              <a:defRPr>
                <a:solidFill>
                  <a:schemeClr val="tx1"/>
                </a:solidFill>
                <a:latin typeface="Arial" panose="020B0604020202020204" pitchFamily="34" charset="0"/>
                <a:ea typeface="华文新魏" panose="0201080004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u"/>
              <a:defRPr>
                <a:solidFill>
                  <a:schemeClr val="tx1"/>
                </a:solidFill>
                <a:latin typeface="Arial" panose="020B0604020202020204" pitchFamily="34" charset="0"/>
                <a:ea typeface="华文新魏" panose="0201080004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CN" altLang="en-US" sz="1800">
              <a:ea typeface="宋体" panose="02010600030101010101" pitchFamily="2" charset="-122"/>
            </a:endParaRPr>
          </a:p>
        </p:txBody>
      </p:sp>
      <p:grpSp>
        <p:nvGrpSpPr>
          <p:cNvPr id="12293" name="组合 22"/>
          <p:cNvGrpSpPr>
            <a:grpSpLocks/>
          </p:cNvGrpSpPr>
          <p:nvPr/>
        </p:nvGrpSpPr>
        <p:grpSpPr bwMode="auto">
          <a:xfrm>
            <a:off x="0" y="1196975"/>
            <a:ext cx="8604250" cy="2643140"/>
            <a:chOff x="0" y="1196752"/>
            <a:chExt cx="8604448" cy="2642762"/>
          </a:xfrm>
        </p:grpSpPr>
        <p:pic>
          <p:nvPicPr>
            <p:cNvPr id="12302" name="图片 2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356" y="1628800"/>
              <a:ext cx="2850460" cy="1800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03" name="图片 26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1840" y="1628800"/>
              <a:ext cx="2376264" cy="17574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304" name="Rectangle 4"/>
            <p:cNvSpPr>
              <a:spLocks noChangeArrowheads="1"/>
            </p:cNvSpPr>
            <p:nvPr/>
          </p:nvSpPr>
          <p:spPr bwMode="auto">
            <a:xfrm>
              <a:off x="0" y="1964959"/>
              <a:ext cx="261610" cy="2769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rgbClr val="CC0000"/>
                </a:buClr>
                <a:buSzPct val="120000"/>
                <a:buFont typeface="Wingdings" panose="05000000000000000000" pitchFamily="2" charset="2"/>
                <a:buChar char="F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华文新魏" panose="0201080004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3CC33"/>
                </a:buClr>
                <a:buFont typeface="Wingdings" panose="05000000000000000000" pitchFamily="2" charset="2"/>
                <a:buChar char="Ø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华文新魏" panose="0201080004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华文新魏" panose="02010800040101010101" pitchFamily="2" charset="-122"/>
                </a:defRPr>
              </a:lvl3pPr>
              <a:lvl4pPr marL="1600200" indent="-228600">
                <a:spcBef>
                  <a:spcPct val="20000"/>
                </a:spcBef>
                <a:buSzPct val="90000"/>
                <a:buFont typeface="Wingdings" panose="05000000000000000000" pitchFamily="2" charset="2"/>
                <a:buChar char="p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新魏" panose="02010800040101010101" pitchFamily="2" charset="-122"/>
                </a:defRPr>
              </a:lvl4pPr>
              <a:lvl5pPr marL="2057400" indent="-228600">
                <a:spcBef>
                  <a:spcPct val="20000"/>
                </a:spcBef>
                <a:buSzPct val="80000"/>
                <a:buFont typeface="Wingdings" panose="05000000000000000000" pitchFamily="2" charset="2"/>
                <a:buChar char="u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新魏" panose="0201080004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新魏" panose="0201080004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新魏" panose="0201080004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新魏" panose="0201080004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新魏" panose="0201080004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120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  </a:t>
              </a:r>
              <a:endParaRPr lang="en-US" altLang="zh-CN" sz="180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  <p:pic>
          <p:nvPicPr>
            <p:cNvPr id="12305" name="Picture 1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24128" y="1556792"/>
              <a:ext cx="2880320" cy="19475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306" name="TextBox 13"/>
            <p:cNvSpPr txBox="1">
              <a:spLocks noChangeArrowheads="1"/>
            </p:cNvSpPr>
            <p:nvPr/>
          </p:nvSpPr>
          <p:spPr bwMode="auto">
            <a:xfrm>
              <a:off x="395536" y="1196752"/>
              <a:ext cx="2121335" cy="4000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CC0000"/>
                </a:buClr>
                <a:buSzPct val="120000"/>
                <a:buFont typeface="Wingdings" panose="05000000000000000000" pitchFamily="2" charset="2"/>
                <a:buChar char="F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华文新魏" panose="0201080004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3CC33"/>
                </a:buClr>
                <a:buFont typeface="Wingdings" panose="05000000000000000000" pitchFamily="2" charset="2"/>
                <a:buChar char="Ø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华文新魏" panose="0201080004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华文新魏" panose="02010800040101010101" pitchFamily="2" charset="-122"/>
                </a:defRPr>
              </a:lvl3pPr>
              <a:lvl4pPr marL="1600200" indent="-228600">
                <a:spcBef>
                  <a:spcPct val="20000"/>
                </a:spcBef>
                <a:buSzPct val="90000"/>
                <a:buFont typeface="Wingdings" panose="05000000000000000000" pitchFamily="2" charset="2"/>
                <a:buChar char="p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新魏" panose="02010800040101010101" pitchFamily="2" charset="-122"/>
                </a:defRPr>
              </a:lvl4pPr>
              <a:lvl5pPr marL="2057400" indent="-228600">
                <a:spcBef>
                  <a:spcPct val="20000"/>
                </a:spcBef>
                <a:buSzPct val="80000"/>
                <a:buFont typeface="Wingdings" panose="05000000000000000000" pitchFamily="2" charset="2"/>
                <a:buChar char="u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新魏" panose="0201080004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新魏" panose="0201080004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新魏" panose="0201080004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新魏" panose="0201080004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新魏" panose="0201080004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2000" dirty="0" smtClean="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Lengthening effect</a:t>
              </a:r>
              <a:endParaRPr lang="zh-CN" altLang="en-US" sz="2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12308" name="TextBox 15"/>
            <p:cNvSpPr txBox="1">
              <a:spLocks noChangeArrowheads="1"/>
            </p:cNvSpPr>
            <p:nvPr/>
          </p:nvSpPr>
          <p:spPr bwMode="auto">
            <a:xfrm>
              <a:off x="3779912" y="3449893"/>
              <a:ext cx="2201295" cy="3385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CC0000"/>
                </a:buClr>
                <a:buSzPct val="120000"/>
                <a:buFont typeface="Wingdings" panose="05000000000000000000" pitchFamily="2" charset="2"/>
                <a:buChar char="F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华文新魏" panose="0201080004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3CC33"/>
                </a:buClr>
                <a:buFont typeface="Wingdings" panose="05000000000000000000" pitchFamily="2" charset="2"/>
                <a:buChar char="Ø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华文新魏" panose="0201080004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华文新魏" panose="02010800040101010101" pitchFamily="2" charset="-122"/>
                </a:defRPr>
              </a:lvl3pPr>
              <a:lvl4pPr marL="1600200" indent="-228600">
                <a:spcBef>
                  <a:spcPct val="20000"/>
                </a:spcBef>
                <a:buSzPct val="90000"/>
                <a:buFont typeface="Wingdings" panose="05000000000000000000" pitchFamily="2" charset="2"/>
                <a:buChar char="p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新魏" panose="02010800040101010101" pitchFamily="2" charset="-122"/>
                </a:defRPr>
              </a:lvl4pPr>
              <a:lvl5pPr marL="2057400" indent="-228600">
                <a:spcBef>
                  <a:spcPct val="20000"/>
                </a:spcBef>
                <a:buSzPct val="80000"/>
                <a:buFont typeface="Wingdings" panose="05000000000000000000" pitchFamily="2" charset="2"/>
                <a:buChar char="u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新魏" panose="0201080004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新魏" panose="0201080004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新魏" panose="0201080004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新魏" panose="0201080004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新魏" panose="0201080004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1600" dirty="0" smtClean="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Longitudinal acceptance</a:t>
              </a:r>
              <a:endParaRPr lang="zh-CN" altLang="en-US" sz="1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12309" name="TextBox 17"/>
            <p:cNvSpPr txBox="1">
              <a:spLocks noChangeArrowheads="1"/>
            </p:cNvSpPr>
            <p:nvPr/>
          </p:nvSpPr>
          <p:spPr bwMode="auto">
            <a:xfrm>
              <a:off x="6156176" y="3501008"/>
              <a:ext cx="949321" cy="3385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CC0000"/>
                </a:buClr>
                <a:buSzPct val="120000"/>
                <a:buFont typeface="Wingdings" panose="05000000000000000000" pitchFamily="2" charset="2"/>
                <a:buChar char="F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华文新魏" panose="0201080004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3CC33"/>
                </a:buClr>
                <a:buFont typeface="Wingdings" panose="05000000000000000000" pitchFamily="2" charset="2"/>
                <a:buChar char="Ø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华文新魏" panose="0201080004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华文新魏" panose="02010800040101010101" pitchFamily="2" charset="-122"/>
                </a:defRPr>
              </a:lvl3pPr>
              <a:lvl4pPr marL="1600200" indent="-228600">
                <a:spcBef>
                  <a:spcPct val="20000"/>
                </a:spcBef>
                <a:buSzPct val="90000"/>
                <a:buFont typeface="Wingdings" panose="05000000000000000000" pitchFamily="2" charset="2"/>
                <a:buChar char="p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新魏" panose="02010800040101010101" pitchFamily="2" charset="-122"/>
                </a:defRPr>
              </a:lvl4pPr>
              <a:lvl5pPr marL="2057400" indent="-228600">
                <a:spcBef>
                  <a:spcPct val="20000"/>
                </a:spcBef>
                <a:buSzPct val="80000"/>
                <a:buFont typeface="Wingdings" panose="05000000000000000000" pitchFamily="2" charset="2"/>
                <a:buChar char="u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新魏" panose="0201080004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新魏" panose="0201080004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新魏" panose="0201080004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新魏" panose="0201080004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新魏" panose="0201080004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1600" dirty="0" smtClean="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Detuning</a:t>
              </a:r>
              <a:endParaRPr lang="zh-CN" altLang="en-US" sz="1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" name="组合 23"/>
          <p:cNvGrpSpPr>
            <a:grpSpLocks/>
          </p:cNvGrpSpPr>
          <p:nvPr/>
        </p:nvGrpSpPr>
        <p:grpSpPr bwMode="auto">
          <a:xfrm>
            <a:off x="179388" y="3933825"/>
            <a:ext cx="8461555" cy="2501555"/>
            <a:chOff x="179512" y="3933056"/>
            <a:chExt cx="8460283" cy="2502974"/>
          </a:xfrm>
        </p:grpSpPr>
        <p:pic>
          <p:nvPicPr>
            <p:cNvPr id="12295" name="图片 2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785"/>
            <a:stretch>
              <a:fillRect/>
            </a:stretch>
          </p:blipFill>
          <p:spPr bwMode="auto">
            <a:xfrm>
              <a:off x="179512" y="4314725"/>
              <a:ext cx="2838631" cy="1656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296" name="图片 24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202"/>
            <a:stretch>
              <a:fillRect/>
            </a:stretch>
          </p:blipFill>
          <p:spPr bwMode="auto">
            <a:xfrm>
              <a:off x="2987823" y="4314725"/>
              <a:ext cx="2692721" cy="1656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297" name="图片 23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52120" y="4314725"/>
              <a:ext cx="2987675" cy="1706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298" name="TextBox 18"/>
            <p:cNvSpPr txBox="1">
              <a:spLocks noChangeArrowheads="1"/>
            </p:cNvSpPr>
            <p:nvPr/>
          </p:nvSpPr>
          <p:spPr bwMode="auto">
            <a:xfrm>
              <a:off x="395536" y="3933056"/>
              <a:ext cx="3238477" cy="400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CC0000"/>
                </a:buClr>
                <a:buSzPct val="120000"/>
                <a:buFont typeface="Wingdings" panose="05000000000000000000" pitchFamily="2" charset="2"/>
                <a:buChar char="F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华文新魏" panose="0201080004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3CC33"/>
                </a:buClr>
                <a:buFont typeface="Wingdings" panose="05000000000000000000" pitchFamily="2" charset="2"/>
                <a:buChar char="Ø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华文新魏" panose="0201080004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华文新魏" panose="02010800040101010101" pitchFamily="2" charset="-122"/>
                </a:defRPr>
              </a:lvl3pPr>
              <a:lvl4pPr marL="1600200" indent="-228600">
                <a:spcBef>
                  <a:spcPct val="20000"/>
                </a:spcBef>
                <a:buSzPct val="90000"/>
                <a:buFont typeface="Wingdings" panose="05000000000000000000" pitchFamily="2" charset="2"/>
                <a:buChar char="p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新魏" panose="02010800040101010101" pitchFamily="2" charset="-122"/>
                </a:defRPr>
              </a:lvl4pPr>
              <a:lvl5pPr marL="2057400" indent="-228600">
                <a:spcBef>
                  <a:spcPct val="20000"/>
                </a:spcBef>
                <a:buSzPct val="80000"/>
                <a:buFont typeface="Wingdings" panose="05000000000000000000" pitchFamily="2" charset="2"/>
                <a:buChar char="u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新魏" panose="0201080004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新魏" panose="0201080004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新魏" panose="0201080004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新魏" panose="0201080004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新魏" panose="0201080004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2000" dirty="0" smtClean="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Tracking for transient loading</a:t>
              </a:r>
              <a:endParaRPr lang="zh-CN" altLang="en-US" sz="2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12299" name="TextBox 19"/>
            <p:cNvSpPr txBox="1">
              <a:spLocks noChangeArrowheads="1"/>
            </p:cNvSpPr>
            <p:nvPr/>
          </p:nvSpPr>
          <p:spPr bwMode="auto">
            <a:xfrm>
              <a:off x="323528" y="6021288"/>
              <a:ext cx="1599877" cy="3387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CC0000"/>
                </a:buClr>
                <a:buSzPct val="120000"/>
                <a:buFont typeface="Wingdings" panose="05000000000000000000" pitchFamily="2" charset="2"/>
                <a:buChar char="F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华文新魏" panose="0201080004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3CC33"/>
                </a:buClr>
                <a:buFont typeface="Wingdings" panose="05000000000000000000" pitchFamily="2" charset="2"/>
                <a:buChar char="Ø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华文新魏" panose="0201080004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华文新魏" panose="02010800040101010101" pitchFamily="2" charset="-122"/>
                </a:defRPr>
              </a:lvl3pPr>
              <a:lvl4pPr marL="1600200" indent="-228600">
                <a:spcBef>
                  <a:spcPct val="20000"/>
                </a:spcBef>
                <a:buSzPct val="90000"/>
                <a:buFont typeface="Wingdings" panose="05000000000000000000" pitchFamily="2" charset="2"/>
                <a:buChar char="p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新魏" panose="02010800040101010101" pitchFamily="2" charset="-122"/>
                </a:defRPr>
              </a:lvl4pPr>
              <a:lvl5pPr marL="2057400" indent="-228600">
                <a:spcBef>
                  <a:spcPct val="20000"/>
                </a:spcBef>
                <a:buSzPct val="80000"/>
                <a:buFont typeface="Wingdings" panose="05000000000000000000" pitchFamily="2" charset="2"/>
                <a:buChar char="u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新魏" panose="0201080004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新魏" panose="0201080004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新魏" panose="0201080004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新魏" panose="0201080004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新魏" panose="0201080004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1600" dirty="0" smtClean="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Long bunch train</a:t>
              </a:r>
              <a:endParaRPr lang="zh-CN" altLang="en-US" sz="1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11276" name="TextBox 20">
              <a:extLst>
                <a:ext uri="{FF2B5EF4-FFF2-40B4-BE49-F238E27FC236}">
                  <a16:creationId xmlns="" xmlns:a16="http://schemas.microsoft.com/office/drawing/2014/main" id="{AF864471-B580-4FBC-99A8-3F32EC9A19E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31818" y="6021804"/>
              <a:ext cx="1981335" cy="3387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285750" indent="-285750" eaLnBrk="1" hangingPunct="1">
                <a:buClr>
                  <a:srgbClr val="36EA69"/>
                </a:buClr>
                <a:buSzPct val="120000"/>
                <a:buFont typeface="Wingdings" panose="05000000000000000000" pitchFamily="2" charset="2"/>
                <a:buChar char="ü"/>
                <a:defRPr/>
              </a:pPr>
              <a:r>
                <a:rPr lang="en-US" altLang="zh-CN" sz="1600" dirty="0" smtClean="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Short bunch trains</a:t>
              </a:r>
              <a:endParaRPr lang="zh-CN" altLang="en-US" sz="1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12301" name="TextBox 21"/>
            <p:cNvSpPr txBox="1">
              <a:spLocks noChangeArrowheads="1"/>
            </p:cNvSpPr>
            <p:nvPr/>
          </p:nvSpPr>
          <p:spPr bwMode="auto">
            <a:xfrm>
              <a:off x="6321566" y="6097284"/>
              <a:ext cx="2003774" cy="3387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CC0000"/>
                </a:buClr>
                <a:buSzPct val="120000"/>
                <a:buFont typeface="Wingdings" panose="05000000000000000000" pitchFamily="2" charset="2"/>
                <a:buChar char="F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华文新魏" panose="0201080004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3CC33"/>
                </a:buClr>
                <a:buFont typeface="Wingdings" panose="05000000000000000000" pitchFamily="2" charset="2"/>
                <a:buChar char="Ø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华文新魏" panose="0201080004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华文新魏" panose="02010800040101010101" pitchFamily="2" charset="-122"/>
                </a:defRPr>
              </a:lvl3pPr>
              <a:lvl4pPr marL="1600200" indent="-228600">
                <a:spcBef>
                  <a:spcPct val="20000"/>
                </a:spcBef>
                <a:buSzPct val="90000"/>
                <a:buFont typeface="Wingdings" panose="05000000000000000000" pitchFamily="2" charset="2"/>
                <a:buChar char="p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新魏" panose="02010800040101010101" pitchFamily="2" charset="-122"/>
                </a:defRPr>
              </a:lvl4pPr>
              <a:lvl5pPr marL="2057400" indent="-228600">
                <a:spcBef>
                  <a:spcPct val="20000"/>
                </a:spcBef>
                <a:buSzPct val="80000"/>
                <a:buFont typeface="Wingdings" panose="05000000000000000000" pitchFamily="2" charset="2"/>
                <a:buChar char="u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新魏" panose="0201080004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新魏" panose="0201080004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新魏" panose="0201080004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新魏" panose="0201080004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新魏" panose="0201080004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1600" dirty="0" smtClean="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Hybrid filling pattern</a:t>
              </a:r>
              <a:endParaRPr lang="zh-CN" altLang="en-US" sz="1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23" name="标题 1"/>
          <p:cNvSpPr txBox="1">
            <a:spLocks/>
          </p:cNvSpPr>
          <p:nvPr/>
        </p:nvSpPr>
        <p:spPr>
          <a:xfrm>
            <a:off x="457199" y="0"/>
            <a:ext cx="82296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457189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914378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1371566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1828754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Storage ring upgrades</a:t>
            </a:r>
            <a:endParaRPr lang="zh-CN" altLang="en-US" dirty="0"/>
          </a:p>
        </p:txBody>
      </p:sp>
      <p:sp>
        <p:nvSpPr>
          <p:cNvPr id="24" name="文本框 23"/>
          <p:cNvSpPr txBox="1"/>
          <p:nvPr/>
        </p:nvSpPr>
        <p:spPr>
          <a:xfrm>
            <a:off x="3601885" y="953264"/>
            <a:ext cx="2008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/>
              <a:t>3</a:t>
            </a:r>
            <a:r>
              <a:rPr lang="en-US" altLang="zh-CN" b="1" baseline="30000" dirty="0" smtClean="0"/>
              <a:t>rd</a:t>
            </a:r>
            <a:r>
              <a:rPr lang="en-US" altLang="zh-CN" b="1" dirty="0" smtClean="0"/>
              <a:t> harmonic cavity</a:t>
            </a:r>
            <a:endParaRPr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3318974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47932" y="2561262"/>
            <a:ext cx="4285401" cy="2834685"/>
          </a:xfrm>
          <a:prstGeom prst="rect">
            <a:avLst/>
          </a:prstGeom>
        </p:spPr>
      </p:pic>
      <p:sp>
        <p:nvSpPr>
          <p:cNvPr id="6" name="标题 1"/>
          <p:cNvSpPr txBox="1">
            <a:spLocks/>
          </p:cNvSpPr>
          <p:nvPr/>
        </p:nvSpPr>
        <p:spPr>
          <a:xfrm>
            <a:off x="457199" y="0"/>
            <a:ext cx="82296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457189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914378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1371566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1828754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Storage ring upgrades</a:t>
            </a:r>
            <a:endParaRPr lang="zh-CN" altLang="en-US" dirty="0"/>
          </a:p>
        </p:txBody>
      </p:sp>
      <p:sp>
        <p:nvSpPr>
          <p:cNvPr id="7" name="文本框 6"/>
          <p:cNvSpPr txBox="1"/>
          <p:nvPr/>
        </p:nvSpPr>
        <p:spPr>
          <a:xfrm>
            <a:off x="3672329" y="1052657"/>
            <a:ext cx="1799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/>
              <a:t>Insertion devices</a:t>
            </a:r>
            <a:endParaRPr lang="zh-CN" altLang="en-US" b="1" dirty="0"/>
          </a:p>
        </p:txBody>
      </p:sp>
      <p:sp>
        <p:nvSpPr>
          <p:cNvPr id="8" name="文本框 7"/>
          <p:cNvSpPr txBox="1"/>
          <p:nvPr/>
        </p:nvSpPr>
        <p:spPr>
          <a:xfrm>
            <a:off x="3218446" y="6350553"/>
            <a:ext cx="25715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In house built EPU </a:t>
            </a:r>
            <a:r>
              <a:rPr lang="zh-CN" altLang="en-US" dirty="0" smtClean="0"/>
              <a:t>， </a:t>
            </a:r>
            <a:r>
              <a:rPr lang="en-US" altLang="zh-CN" dirty="0" smtClean="0"/>
              <a:t>IVU</a:t>
            </a:r>
            <a:endParaRPr lang="zh-CN" altLang="en-US" dirty="0"/>
          </a:p>
        </p:txBody>
      </p:sp>
      <p:pic>
        <p:nvPicPr>
          <p:cNvPr id="9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5846" y="2365463"/>
            <a:ext cx="3979446" cy="295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57497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 txBox="1">
            <a:spLocks/>
          </p:cNvSpPr>
          <p:nvPr/>
        </p:nvSpPr>
        <p:spPr>
          <a:xfrm>
            <a:off x="457199" y="0"/>
            <a:ext cx="82296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457189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914378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1371566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1828754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Storage ring upgrades</a:t>
            </a:r>
            <a:endParaRPr lang="zh-CN" altLang="en-US" dirty="0"/>
          </a:p>
        </p:txBody>
      </p:sp>
      <p:sp>
        <p:nvSpPr>
          <p:cNvPr id="5" name="文本框 4"/>
          <p:cNvSpPr txBox="1"/>
          <p:nvPr/>
        </p:nvSpPr>
        <p:spPr>
          <a:xfrm>
            <a:off x="3672329" y="1052657"/>
            <a:ext cx="1799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/>
              <a:t>Insertion devices</a:t>
            </a:r>
            <a:endParaRPr lang="zh-CN" altLang="en-US" b="1" dirty="0"/>
          </a:p>
        </p:txBody>
      </p:sp>
      <p:sp>
        <p:nvSpPr>
          <p:cNvPr id="6" name="标题 1">
            <a:extLst>
              <a:ext uri="{FF2B5EF4-FFF2-40B4-BE49-F238E27FC236}">
                <a16:creationId xmlns:a16="http://schemas.microsoft.com/office/drawing/2014/main" xmlns="" id="{3564F779-9C2D-4236-9795-B79BB48CAD42}"/>
              </a:ext>
            </a:extLst>
          </p:cNvPr>
          <p:cNvSpPr txBox="1">
            <a:spLocks/>
          </p:cNvSpPr>
          <p:nvPr/>
        </p:nvSpPr>
        <p:spPr bwMode="auto">
          <a:xfrm>
            <a:off x="300250" y="2071047"/>
            <a:ext cx="2258885" cy="549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457189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914378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1371566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1828754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0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CPMU</a:t>
            </a:r>
            <a:endParaRPr lang="zh-CN" altLang="en-US" sz="20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" name="图片 7" descr="W020180208432912556433">
            <a:extLst>
              <a:ext uri="{FF2B5EF4-FFF2-40B4-BE49-F238E27FC236}">
                <a16:creationId xmlns:a16="http://schemas.microsoft.com/office/drawing/2014/main" xmlns="" id="{38D631C5-108E-421F-9989-59C0687823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036" y="2899596"/>
            <a:ext cx="3838766" cy="2488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59D7D950-2F03-47BA-8347-A37A3756061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5869" y="2682569"/>
            <a:ext cx="4244456" cy="2922144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6256582" y="5732060"/>
            <a:ext cx="2430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Beam test</a:t>
            </a:r>
            <a:r>
              <a:rPr lang="en-US" altLang="zh-CN" dirty="0"/>
              <a:t>,</a:t>
            </a:r>
            <a:r>
              <a:rPr lang="en-US" altLang="zh-CN" dirty="0" smtClean="0"/>
              <a:t> 9</a:t>
            </a:r>
            <a:r>
              <a:rPr lang="en-US" altLang="zh-CN" baseline="30000" dirty="0" smtClean="0"/>
              <a:t>th</a:t>
            </a:r>
            <a:r>
              <a:rPr lang="en-US" altLang="zh-CN" dirty="0" smtClean="0"/>
              <a:t> harmonic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384627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40B9737A-72F2-4D03-9862-1F92416866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7793" y="1144778"/>
            <a:ext cx="8266838" cy="549560"/>
          </a:xfrm>
        </p:spPr>
        <p:txBody>
          <a:bodyPr>
            <a:normAutofit/>
          </a:bodyPr>
          <a:lstStyle/>
          <a:p>
            <a:pPr algn="l"/>
            <a:r>
              <a:rPr lang="en-US" altLang="zh-CN" sz="1400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Super Conducting wigglers  4.2 Tesla, Periods 22.5, Period length 48mm</a:t>
            </a:r>
            <a:endParaRPr lang="zh-CN" altLang="en-US" sz="14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xmlns="" id="{876D36DA-30A2-4AB8-852B-D20B8C5B3DC5}"/>
              </a:ext>
            </a:extLst>
          </p:cNvPr>
          <p:cNvSpPr txBox="1"/>
          <p:nvPr/>
        </p:nvSpPr>
        <p:spPr>
          <a:xfrm>
            <a:off x="490031" y="1679767"/>
            <a:ext cx="6573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+mn-ea"/>
              </a:rPr>
              <a:t>Prototype</a:t>
            </a:r>
            <a:endParaRPr lang="en-US" altLang="zh-CN" dirty="0">
              <a:latin typeface="+mn-ea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xmlns="" id="{D73B05D7-D7E5-42DC-AE87-5C91152106A9}"/>
              </a:ext>
            </a:extLst>
          </p:cNvPr>
          <p:cNvSpPr txBox="1"/>
          <p:nvPr/>
        </p:nvSpPr>
        <p:spPr>
          <a:xfrm>
            <a:off x="798495" y="1976214"/>
            <a:ext cx="192117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500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3D design</a:t>
            </a:r>
            <a:endParaRPr lang="zh-CN" altLang="en-US" sz="15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xmlns="" id="{815ACA18-E91C-4964-9FB1-52BD4171AD65}"/>
              </a:ext>
            </a:extLst>
          </p:cNvPr>
          <p:cNvSpPr txBox="1"/>
          <p:nvPr/>
        </p:nvSpPr>
        <p:spPr>
          <a:xfrm>
            <a:off x="357630" y="3965385"/>
            <a:ext cx="788102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500" dirty="0" err="1" smtClean="0">
                <a:latin typeface="+mn-ea"/>
              </a:rPr>
              <a:t>Thermotat</a:t>
            </a:r>
            <a:r>
              <a:rPr lang="en-US" altLang="zh-CN" sz="1500" dirty="0" smtClean="0">
                <a:latin typeface="+mn-ea"/>
              </a:rPr>
              <a:t> design</a:t>
            </a:r>
            <a:endParaRPr lang="zh-CN" altLang="en-US" sz="1500" dirty="0">
              <a:latin typeface="+mn-ea"/>
            </a:endParaRPr>
          </a:p>
        </p:txBody>
      </p:sp>
      <p:pic>
        <p:nvPicPr>
          <p:cNvPr id="18" name="Picture 10" descr="C:\Users\Administrator\AppData\Roaming\feiq\RichOle\2142037699.bmp">
            <a:extLst>
              <a:ext uri="{FF2B5EF4-FFF2-40B4-BE49-F238E27FC236}">
                <a16:creationId xmlns:a16="http://schemas.microsoft.com/office/drawing/2014/main" xmlns="" id="{7C691F93-4B13-4AD1-890E-31265D32C7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0031" y="2420841"/>
            <a:ext cx="2122883" cy="1375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FE07285D-26B5-40E0-9A38-1FCD480F589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6506" y="2486105"/>
            <a:ext cx="1008178" cy="1377396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C091E278-A4A3-4611-9A36-DA3FA2A4350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82185" y="2341188"/>
            <a:ext cx="2033109" cy="1409351"/>
          </a:xfrm>
          <a:prstGeom prst="rect">
            <a:avLst/>
          </a:prstGeom>
        </p:spPr>
      </p:pic>
      <p:sp>
        <p:nvSpPr>
          <p:cNvPr id="17" name="文本框 16">
            <a:extLst>
              <a:ext uri="{FF2B5EF4-FFF2-40B4-BE49-F238E27FC236}">
                <a16:creationId xmlns:a16="http://schemas.microsoft.com/office/drawing/2014/main" xmlns="" id="{B255B685-A164-4FF6-BF1C-92224B092DA0}"/>
              </a:ext>
            </a:extLst>
          </p:cNvPr>
          <p:cNvSpPr txBox="1"/>
          <p:nvPr/>
        </p:nvSpPr>
        <p:spPr>
          <a:xfrm>
            <a:off x="4047008" y="1940780"/>
            <a:ext cx="34039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500" b="1" dirty="0" smtClean="0">
                <a:solidFill>
                  <a:srgbClr val="002060"/>
                </a:solidFill>
              </a:rPr>
              <a:t>Superconducting wire coiling</a:t>
            </a:r>
            <a:endParaRPr lang="zh-CN" altLang="en-US" sz="1500" b="1" dirty="0">
              <a:solidFill>
                <a:srgbClr val="002060"/>
              </a:solidFill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4B953A91-C2BB-42B9-BE9D-E9CB209DA02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5668" y="4523395"/>
            <a:ext cx="2036839" cy="1880415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B3BBF7D8-6E64-4C48-89A1-2EFC039A0A9E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0239" y="4492318"/>
            <a:ext cx="2361946" cy="1911492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B5AC6CCE-81CA-4ED7-AEB5-5464C557E18D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0949" y="4468542"/>
            <a:ext cx="1925889" cy="1935268"/>
          </a:xfrm>
          <a:prstGeom prst="rect">
            <a:avLst/>
          </a:prstGeom>
        </p:spPr>
      </p:pic>
      <p:sp>
        <p:nvSpPr>
          <p:cNvPr id="22" name="标题 1"/>
          <p:cNvSpPr txBox="1">
            <a:spLocks/>
          </p:cNvSpPr>
          <p:nvPr/>
        </p:nvSpPr>
        <p:spPr>
          <a:xfrm>
            <a:off x="457199" y="0"/>
            <a:ext cx="82296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457189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914378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1371566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1828754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Storage ring upgrades</a:t>
            </a:r>
            <a:endParaRPr lang="zh-CN" altLang="en-US" dirty="0"/>
          </a:p>
        </p:txBody>
      </p:sp>
      <p:sp>
        <p:nvSpPr>
          <p:cNvPr id="24" name="文本框 23"/>
          <p:cNvSpPr txBox="1"/>
          <p:nvPr/>
        </p:nvSpPr>
        <p:spPr>
          <a:xfrm>
            <a:off x="3601885" y="953264"/>
            <a:ext cx="1799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/>
              <a:t>Insertion devices</a:t>
            </a:r>
            <a:endParaRPr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4148263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2" name="直接箭头连接符 81"/>
          <p:cNvCxnSpPr/>
          <p:nvPr/>
        </p:nvCxnSpPr>
        <p:spPr>
          <a:xfrm flipV="1">
            <a:off x="2530426" y="3977616"/>
            <a:ext cx="732194" cy="890383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4" name="矩形 3"/>
          <p:cNvSpPr/>
          <p:nvPr/>
        </p:nvSpPr>
        <p:spPr>
          <a:xfrm>
            <a:off x="558049" y="531903"/>
            <a:ext cx="7920000" cy="646331"/>
          </a:xfrm>
          <a:prstGeom prst="rect">
            <a:avLst/>
          </a:prstGeom>
          <a:solidFill>
            <a:srgbClr val="00B0F0"/>
          </a:solidFill>
        </p:spPr>
        <p:txBody>
          <a:bodyPr wrap="square" anchor="ctr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t>Scheduale</a:t>
            </a:r>
            <a:endParaRPr kumimoji="0" lang="zh-CN" altLang="en-US" sz="36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9694" y="3911930"/>
            <a:ext cx="75537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35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微软雅黑"/>
                <a:cs typeface="+mn-cs"/>
              </a:rPr>
              <a:t>Started</a:t>
            </a:r>
            <a:r>
              <a:rPr kumimoji="0" lang="en-US" altLang="zh-CN" sz="825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/>
                <a:ea typeface="微软雅黑"/>
                <a:cs typeface="+mn-cs"/>
              </a:rPr>
              <a:t>2016</a:t>
            </a:r>
            <a:r>
              <a:rPr kumimoji="0" lang="zh-CN" altLang="en-US" sz="825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/>
                <a:ea typeface="微软雅黑"/>
                <a:cs typeface="+mn-cs"/>
              </a:rPr>
              <a:t>年</a:t>
            </a:r>
            <a:r>
              <a:rPr kumimoji="0" lang="en-US" altLang="zh-CN" sz="825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/>
                <a:ea typeface="微软雅黑"/>
                <a:cs typeface="+mn-cs"/>
              </a:rPr>
              <a:t>11</a:t>
            </a:r>
            <a:r>
              <a:rPr kumimoji="0" lang="zh-CN" altLang="en-US" sz="825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/>
                <a:ea typeface="微软雅黑"/>
                <a:cs typeface="+mn-cs"/>
              </a:rPr>
              <a:t>月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8140146" y="3911930"/>
            <a:ext cx="75537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35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微软雅黑"/>
                <a:cs typeface="+mn-cs"/>
              </a:rPr>
              <a:t>Inspect</a:t>
            </a:r>
            <a:endParaRPr kumimoji="0" lang="en-US" altLang="zh-CN" sz="135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微软雅黑"/>
              <a:cs typeface="+mn-cs"/>
            </a:endParaRP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25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/>
                <a:ea typeface="微软雅黑"/>
                <a:cs typeface="+mn-cs"/>
              </a:rPr>
              <a:t>2022</a:t>
            </a:r>
            <a:r>
              <a:rPr kumimoji="0" lang="zh-CN" altLang="en-US" sz="825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/>
                <a:ea typeface="微软雅黑"/>
                <a:cs typeface="+mn-cs"/>
              </a:rPr>
              <a:t>年</a:t>
            </a:r>
            <a:r>
              <a:rPr kumimoji="0" lang="en-US" altLang="zh-CN" sz="825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/>
                <a:ea typeface="微软雅黑"/>
                <a:cs typeface="+mn-cs"/>
              </a:rPr>
              <a:t>11</a:t>
            </a:r>
            <a:r>
              <a:rPr kumimoji="0" lang="zh-CN" altLang="en-US" sz="825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/>
                <a:ea typeface="微软雅黑"/>
                <a:cs typeface="+mn-cs"/>
              </a:rPr>
              <a:t>月</a:t>
            </a:r>
          </a:p>
        </p:txBody>
      </p:sp>
      <p:cxnSp>
        <p:nvCxnSpPr>
          <p:cNvPr id="14" name="直接箭头连接符 13"/>
          <p:cNvCxnSpPr/>
          <p:nvPr/>
        </p:nvCxnSpPr>
        <p:spPr>
          <a:xfrm>
            <a:off x="427382" y="2223882"/>
            <a:ext cx="1973584" cy="0"/>
          </a:xfrm>
          <a:prstGeom prst="straightConnector1">
            <a:avLst/>
          </a:prstGeom>
          <a:ln w="63500">
            <a:solidFill>
              <a:srgbClr val="FFC000"/>
            </a:solidFill>
            <a:tailEnd type="non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1" name="直接箭头连接符 20"/>
          <p:cNvCxnSpPr/>
          <p:nvPr/>
        </p:nvCxnSpPr>
        <p:spPr>
          <a:xfrm>
            <a:off x="434105" y="2223883"/>
            <a:ext cx="0" cy="1330160"/>
          </a:xfrm>
          <a:prstGeom prst="straightConnector1">
            <a:avLst/>
          </a:prstGeom>
          <a:ln w="63500">
            <a:solidFill>
              <a:srgbClr val="FFC000"/>
            </a:solidFill>
            <a:tailEnd type="non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6" name="矩形 25"/>
          <p:cNvSpPr/>
          <p:nvPr/>
        </p:nvSpPr>
        <p:spPr>
          <a:xfrm>
            <a:off x="427382" y="1885479"/>
            <a:ext cx="772969" cy="30008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350" b="1" i="0" u="none" strike="noStrike" kern="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t>Building</a:t>
            </a:r>
            <a:endParaRPr kumimoji="0" lang="zh-CN" altLang="en-US" sz="1350" b="1" i="0" u="none" strike="noStrike" kern="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cxnSp>
        <p:nvCxnSpPr>
          <p:cNvPr id="32" name="直接箭头连接符 31"/>
          <p:cNvCxnSpPr/>
          <p:nvPr/>
        </p:nvCxnSpPr>
        <p:spPr>
          <a:xfrm>
            <a:off x="434105" y="4315887"/>
            <a:ext cx="0" cy="677978"/>
          </a:xfrm>
          <a:prstGeom prst="straightConnector1">
            <a:avLst/>
          </a:prstGeom>
          <a:ln w="63500">
            <a:solidFill>
              <a:srgbClr val="00B050"/>
            </a:solidFill>
            <a:tailEnd type="non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9" name="直接箭头连接符 28"/>
          <p:cNvCxnSpPr/>
          <p:nvPr/>
        </p:nvCxnSpPr>
        <p:spPr>
          <a:xfrm>
            <a:off x="528232" y="2902958"/>
            <a:ext cx="0" cy="677978"/>
          </a:xfrm>
          <a:prstGeom prst="straightConnector1">
            <a:avLst/>
          </a:prstGeom>
          <a:ln w="63500">
            <a:solidFill>
              <a:srgbClr val="7030A0"/>
            </a:solidFill>
            <a:tailEnd type="non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3" name="直接箭头连接符 32"/>
          <p:cNvCxnSpPr/>
          <p:nvPr/>
        </p:nvCxnSpPr>
        <p:spPr>
          <a:xfrm>
            <a:off x="528232" y="2902958"/>
            <a:ext cx="6619513" cy="0"/>
          </a:xfrm>
          <a:prstGeom prst="straightConnector1">
            <a:avLst/>
          </a:prstGeom>
          <a:ln w="63500">
            <a:solidFill>
              <a:srgbClr val="7030A0"/>
            </a:solidFill>
            <a:tailEnd type="non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5" name="矩形 34"/>
          <p:cNvSpPr/>
          <p:nvPr/>
        </p:nvSpPr>
        <p:spPr>
          <a:xfrm>
            <a:off x="427147" y="2574271"/>
            <a:ext cx="1651606" cy="276999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altLang="zh-CN" sz="1200" b="1" dirty="0">
                <a:solidFill>
                  <a:srgbClr val="7030A0"/>
                </a:solidFill>
                <a:latin typeface="微软雅黑"/>
              </a:rPr>
              <a:t>Supplementary lab</a:t>
            </a:r>
            <a:endParaRPr lang="zh-CN" altLang="en-US" sz="1200" b="1" dirty="0">
              <a:solidFill>
                <a:srgbClr val="7030A0"/>
              </a:solidFill>
              <a:latin typeface="微软雅黑"/>
            </a:endParaRPr>
          </a:p>
        </p:txBody>
      </p:sp>
      <p:cxnSp>
        <p:nvCxnSpPr>
          <p:cNvPr id="6" name="直接箭头连接符 5"/>
          <p:cNvCxnSpPr/>
          <p:nvPr/>
        </p:nvCxnSpPr>
        <p:spPr>
          <a:xfrm>
            <a:off x="427383" y="3729660"/>
            <a:ext cx="8517835" cy="0"/>
          </a:xfrm>
          <a:prstGeom prst="straightConnector1">
            <a:avLst/>
          </a:prstGeom>
          <a:ln w="63500">
            <a:solidFill>
              <a:srgbClr val="0070C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0" name="五角星 2">
            <a:extLst>
              <a:ext uri="{FF2B5EF4-FFF2-40B4-BE49-F238E27FC236}">
                <a16:creationId xmlns="" xmlns:a16="http://schemas.microsoft.com/office/drawing/2014/main" id="{00000000-0008-0000-0000-000003000000}"/>
              </a:ext>
            </a:extLst>
          </p:cNvPr>
          <p:cNvSpPr>
            <a:spLocks noChangeAspect="1"/>
          </p:cNvSpPr>
          <p:nvPr/>
        </p:nvSpPr>
        <p:spPr>
          <a:xfrm>
            <a:off x="305587" y="3554042"/>
            <a:ext cx="243590" cy="351236"/>
          </a:xfrm>
          <a:prstGeom prst="star5">
            <a:avLst/>
          </a:prstGeom>
          <a:solidFill>
            <a:srgbClr val="FF0000"/>
          </a:soli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825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610427" y="3338443"/>
            <a:ext cx="1131168" cy="32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5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t>Beam line</a:t>
            </a:r>
            <a:endParaRPr kumimoji="0" lang="zh-CN" altLang="en-US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cxnSp>
        <p:nvCxnSpPr>
          <p:cNvPr id="39" name="直接箭头连接符 38"/>
          <p:cNvCxnSpPr/>
          <p:nvPr/>
        </p:nvCxnSpPr>
        <p:spPr>
          <a:xfrm>
            <a:off x="421063" y="4973694"/>
            <a:ext cx="4607641" cy="0"/>
          </a:xfrm>
          <a:prstGeom prst="straightConnector1">
            <a:avLst/>
          </a:prstGeom>
          <a:ln w="63500">
            <a:solidFill>
              <a:srgbClr val="00B050"/>
            </a:solidFill>
            <a:tailEnd type="non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41" name="矩形 40"/>
          <p:cNvSpPr/>
          <p:nvPr/>
        </p:nvSpPr>
        <p:spPr>
          <a:xfrm>
            <a:off x="401185" y="5066289"/>
            <a:ext cx="1008609" cy="30008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350" b="1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t>Accelerator</a:t>
            </a:r>
            <a:endParaRPr kumimoji="0" lang="zh-CN" altLang="en-US" sz="1350" b="1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12" name="五角星 2">
            <a:extLst/>
          </p:cNvPr>
          <p:cNvSpPr>
            <a:spLocks noChangeAspect="1"/>
          </p:cNvSpPr>
          <p:nvPr/>
        </p:nvSpPr>
        <p:spPr>
          <a:xfrm>
            <a:off x="8396039" y="3554042"/>
            <a:ext cx="243590" cy="351236"/>
          </a:xfrm>
          <a:prstGeom prst="star5">
            <a:avLst/>
          </a:prstGeom>
          <a:solidFill>
            <a:srgbClr val="FF0000"/>
          </a:soli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825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42" name="椭圆 41">
            <a:extLst>
              <a:ext uri="{FF2B5EF4-FFF2-40B4-BE49-F238E27FC236}">
                <a16:creationId xmlns="" xmlns:a16="http://schemas.microsoft.com/office/drawing/2014/main" id="{00000000-0008-0000-0000-000018000000}"/>
              </a:ext>
            </a:extLst>
          </p:cNvPr>
          <p:cNvSpPr/>
          <p:nvPr/>
        </p:nvSpPr>
        <p:spPr>
          <a:xfrm>
            <a:off x="2356913" y="3682035"/>
            <a:ext cx="88106" cy="9525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825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1953947" y="3800743"/>
            <a:ext cx="81074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50" b="1" i="0" u="none" strike="noStrike" kern="0" cap="none" spc="0" normalizeH="0" baseline="0" noProof="0" dirty="0" smtClean="0">
                <a:ln>
                  <a:noFill/>
                </a:ln>
                <a:solidFill>
                  <a:srgbClr val="449E94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t>First batch installation</a:t>
            </a:r>
            <a:endParaRPr kumimoji="0" lang="zh-CN" altLang="en-US" sz="1050" b="1" i="0" u="none" strike="noStrike" kern="0" cap="none" spc="0" normalizeH="0" baseline="0" noProof="0" dirty="0">
              <a:ln>
                <a:noFill/>
              </a:ln>
              <a:solidFill>
                <a:srgbClr val="449E94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2111178" y="3467916"/>
            <a:ext cx="71561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5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t>2018.12</a:t>
            </a:r>
            <a:endParaRPr kumimoji="0" lang="zh-CN" altLang="en-US" sz="105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46" name="椭圆 45">
            <a:extLst/>
          </p:cNvPr>
          <p:cNvSpPr/>
          <p:nvPr/>
        </p:nvSpPr>
        <p:spPr>
          <a:xfrm>
            <a:off x="3784042" y="3685605"/>
            <a:ext cx="88106" cy="9525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825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3689193" y="3493922"/>
            <a:ext cx="71561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5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t>2019.9</a:t>
            </a:r>
            <a:endParaRPr kumimoji="0" lang="zh-CN" altLang="en-US" sz="105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3465082" y="3964684"/>
            <a:ext cx="134119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50" b="1" i="0" u="none" strike="noStrike" kern="0" cap="none" spc="0" normalizeH="0" baseline="0" noProof="0" dirty="0" smtClean="0">
                <a:ln>
                  <a:noFill/>
                </a:ln>
                <a:solidFill>
                  <a:srgbClr val="449E94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t>First batch beam line commissioning</a:t>
            </a:r>
            <a:endParaRPr kumimoji="0" lang="zh-CN" altLang="en-US" sz="1050" b="1" i="0" u="none" strike="noStrike" kern="0" cap="none" spc="0" normalizeH="0" baseline="0" noProof="0" dirty="0">
              <a:ln>
                <a:noFill/>
              </a:ln>
              <a:solidFill>
                <a:srgbClr val="449E94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49" name="椭圆 48">
            <a:extLst/>
          </p:cNvPr>
          <p:cNvSpPr/>
          <p:nvPr/>
        </p:nvSpPr>
        <p:spPr>
          <a:xfrm>
            <a:off x="3508530" y="3682036"/>
            <a:ext cx="88106" cy="9525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825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3200148" y="3777285"/>
            <a:ext cx="71561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5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t>2019.6</a:t>
            </a:r>
            <a:endParaRPr kumimoji="0" lang="zh-CN" altLang="en-US" sz="105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51" name="文本框 50"/>
          <p:cNvSpPr txBox="1"/>
          <p:nvPr/>
        </p:nvSpPr>
        <p:spPr>
          <a:xfrm>
            <a:off x="2926192" y="3130551"/>
            <a:ext cx="112461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050" b="1" kern="0" dirty="0" smtClean="0">
                <a:solidFill>
                  <a:srgbClr val="424788"/>
                </a:solidFill>
                <a:latin typeface="Calibri"/>
                <a:ea typeface="微软雅黑"/>
              </a:rPr>
              <a:t>2</a:t>
            </a:r>
            <a:r>
              <a:rPr lang="en-US" altLang="zh-CN" sz="1050" b="1" kern="0" baseline="30000" dirty="0" smtClean="0">
                <a:solidFill>
                  <a:srgbClr val="424788"/>
                </a:solidFill>
                <a:latin typeface="Calibri"/>
                <a:ea typeface="微软雅黑"/>
              </a:rPr>
              <a:t>nd</a:t>
            </a:r>
            <a:r>
              <a:rPr lang="en-US" altLang="zh-CN" sz="1050" b="1" kern="0" dirty="0" smtClean="0">
                <a:solidFill>
                  <a:srgbClr val="424788"/>
                </a:solidFill>
                <a:latin typeface="Calibri"/>
                <a:ea typeface="微软雅黑"/>
              </a:rPr>
              <a:t> bath beam line installation</a:t>
            </a:r>
            <a:endParaRPr kumimoji="0" lang="zh-CN" altLang="en-US" sz="1050" b="1" i="0" u="none" strike="noStrike" kern="0" cap="none" spc="0" normalizeH="0" baseline="0" noProof="0" dirty="0">
              <a:ln>
                <a:noFill/>
              </a:ln>
              <a:solidFill>
                <a:srgbClr val="424788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52" name="椭圆 51">
            <a:extLst/>
          </p:cNvPr>
          <p:cNvSpPr/>
          <p:nvPr/>
        </p:nvSpPr>
        <p:spPr>
          <a:xfrm>
            <a:off x="5280109" y="3674581"/>
            <a:ext cx="88106" cy="9525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825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54" name="文本框 53"/>
          <p:cNvSpPr txBox="1"/>
          <p:nvPr/>
        </p:nvSpPr>
        <p:spPr>
          <a:xfrm>
            <a:off x="5220162" y="3465385"/>
            <a:ext cx="71561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5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t>2020.9</a:t>
            </a:r>
            <a:endParaRPr kumimoji="0" lang="zh-CN" altLang="en-US" sz="105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55" name="椭圆 54">
            <a:extLst/>
          </p:cNvPr>
          <p:cNvSpPr/>
          <p:nvPr/>
        </p:nvSpPr>
        <p:spPr>
          <a:xfrm>
            <a:off x="4977148" y="3671174"/>
            <a:ext cx="88106" cy="9525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825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56" name="文本框 55"/>
          <p:cNvSpPr txBox="1"/>
          <p:nvPr/>
        </p:nvSpPr>
        <p:spPr>
          <a:xfrm>
            <a:off x="4446300" y="3193360"/>
            <a:ext cx="113550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5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t>3</a:t>
            </a:r>
            <a:r>
              <a:rPr kumimoji="0" lang="en-US" altLang="zh-CN" sz="1050" b="1" i="0" u="none" strike="noStrike" kern="0" cap="none" spc="0" normalizeH="0" baseline="3000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t>rd</a:t>
            </a:r>
            <a:r>
              <a:rPr kumimoji="0" lang="en-US" altLang="zh-CN" sz="105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t> batch</a:t>
            </a:r>
            <a:r>
              <a:rPr kumimoji="0" lang="en-US" altLang="zh-CN" sz="1050" b="1" i="0" u="none" strike="noStrike" kern="0" cap="none" spc="0" normalizeH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t> beam line installation</a:t>
            </a:r>
            <a:endParaRPr kumimoji="0" lang="zh-CN" altLang="en-US" sz="105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57" name="文本框 56"/>
          <p:cNvSpPr txBox="1"/>
          <p:nvPr/>
        </p:nvSpPr>
        <p:spPr>
          <a:xfrm>
            <a:off x="4670895" y="3771005"/>
            <a:ext cx="71561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5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t>2020.6</a:t>
            </a:r>
            <a:endParaRPr kumimoji="0" lang="zh-CN" altLang="en-US" sz="105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58" name="椭圆 57">
            <a:extLst/>
          </p:cNvPr>
          <p:cNvSpPr/>
          <p:nvPr/>
        </p:nvSpPr>
        <p:spPr>
          <a:xfrm>
            <a:off x="6580489" y="3674552"/>
            <a:ext cx="88106" cy="9525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825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59" name="文本框 58"/>
          <p:cNvSpPr txBox="1"/>
          <p:nvPr/>
        </p:nvSpPr>
        <p:spPr>
          <a:xfrm>
            <a:off x="6432127" y="3434345"/>
            <a:ext cx="71561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5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t>2021.9</a:t>
            </a:r>
            <a:endParaRPr kumimoji="0" lang="zh-CN" altLang="en-US" sz="105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62" name="椭圆 61">
            <a:extLst/>
          </p:cNvPr>
          <p:cNvSpPr/>
          <p:nvPr/>
        </p:nvSpPr>
        <p:spPr>
          <a:xfrm>
            <a:off x="1999103" y="2185692"/>
            <a:ext cx="88106" cy="9525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825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63" name="文本框 62"/>
          <p:cNvSpPr txBox="1"/>
          <p:nvPr/>
        </p:nvSpPr>
        <p:spPr>
          <a:xfrm>
            <a:off x="1793326" y="1971491"/>
            <a:ext cx="71561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5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t>2018.8</a:t>
            </a:r>
            <a:endParaRPr kumimoji="0" lang="zh-CN" altLang="en-US" sz="105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64" name="文本框 63"/>
          <p:cNvSpPr txBox="1"/>
          <p:nvPr/>
        </p:nvSpPr>
        <p:spPr>
          <a:xfrm>
            <a:off x="1393090" y="2248749"/>
            <a:ext cx="697049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50" b="1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t>完成穿墙线基建</a:t>
            </a:r>
          </a:p>
        </p:txBody>
      </p:sp>
      <p:sp>
        <p:nvSpPr>
          <p:cNvPr id="65" name="AutoShape 606">
            <a:extLst>
              <a:ext uri="{FF2B5EF4-FFF2-40B4-BE49-F238E27FC236}">
                <a16:creationId xmlns="" xmlns:a16="http://schemas.microsoft.com/office/drawing/2014/main" id="{00000000-0008-0000-0000-0000610000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05261" y="2141053"/>
            <a:ext cx="158948" cy="152405"/>
          </a:xfrm>
          <a:prstGeom prst="star5">
            <a:avLst/>
          </a:prstGeom>
          <a:solidFill>
            <a:srgbClr val="FFFFFF"/>
          </a:solidFill>
          <a:ln w="19050">
            <a:solidFill>
              <a:srgbClr xmlns:mc="http://schemas.openxmlformats.org/markup-compatibility/2006" xmlns:a14="http://schemas.microsoft.com/office/drawing/2010/main" val="FF0000" mc:Ignorable="a14" a14:legacySpreadsheetColorIndex="10"/>
            </a:solidFill>
            <a:miter lim="800000"/>
            <a:headEnd/>
            <a:tailEnd/>
          </a:ln>
        </p:spPr>
        <p:txBody>
          <a:bodyPr wrap="square" lIns="68580" tIns="34290" rIns="68580" bIns="3429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endParaRPr kumimoji="0" lang="zh-CN" altLang="en-US" sz="788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微软雅黑"/>
              <a:cs typeface="Times New Roman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endParaRPr kumimoji="0" lang="zh-CN" altLang="en-US" sz="788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微软雅黑"/>
              <a:cs typeface="Times New Roman"/>
            </a:endParaRPr>
          </a:p>
        </p:txBody>
      </p:sp>
      <p:sp>
        <p:nvSpPr>
          <p:cNvPr id="66" name="文本框 65"/>
          <p:cNvSpPr txBox="1"/>
          <p:nvPr/>
        </p:nvSpPr>
        <p:spPr>
          <a:xfrm>
            <a:off x="2473274" y="1943001"/>
            <a:ext cx="715618" cy="392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5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t>2018.12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9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t>竣工</a:t>
            </a:r>
          </a:p>
        </p:txBody>
      </p:sp>
      <p:sp>
        <p:nvSpPr>
          <p:cNvPr id="67" name="AutoShape 606">
            <a:extLst>
              <a:ext uri="{FF2B5EF4-FFF2-40B4-BE49-F238E27FC236}">
                <a16:creationId xmlns="" xmlns:a16="http://schemas.microsoft.com/office/drawing/2014/main" id="{00000000-0008-0000-0000-0000610000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97898" y="3664267"/>
            <a:ext cx="158948" cy="152405"/>
          </a:xfrm>
          <a:prstGeom prst="star5">
            <a:avLst/>
          </a:prstGeom>
          <a:solidFill>
            <a:srgbClr val="FFFFFF"/>
          </a:solidFill>
          <a:ln w="19050">
            <a:solidFill>
              <a:srgbClr xmlns:mc="http://schemas.openxmlformats.org/markup-compatibility/2006" xmlns:a14="http://schemas.microsoft.com/office/drawing/2010/main" val="FF0000" mc:Ignorable="a14" a14:legacySpreadsheetColorIndex="10"/>
            </a:solidFill>
            <a:miter lim="800000"/>
            <a:headEnd/>
            <a:tailEnd/>
          </a:ln>
        </p:spPr>
        <p:txBody>
          <a:bodyPr wrap="square" lIns="68580" tIns="34290" rIns="68580" bIns="3429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endParaRPr kumimoji="0" lang="zh-CN" altLang="en-US" sz="788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微软雅黑"/>
              <a:cs typeface="Times New Roman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endParaRPr kumimoji="0" lang="zh-CN" altLang="en-US" sz="788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微软雅黑"/>
              <a:cs typeface="Times New Roman"/>
            </a:endParaRPr>
          </a:p>
        </p:txBody>
      </p:sp>
      <p:sp>
        <p:nvSpPr>
          <p:cNvPr id="68" name="文本框 67"/>
          <p:cNvSpPr txBox="1"/>
          <p:nvPr/>
        </p:nvSpPr>
        <p:spPr>
          <a:xfrm>
            <a:off x="7548176" y="3864296"/>
            <a:ext cx="755375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25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2022</a:t>
            </a:r>
            <a:r>
              <a:rPr kumimoji="0" lang="zh-CN" altLang="en-US" sz="825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年</a:t>
            </a:r>
            <a:r>
              <a:rPr kumimoji="0" lang="en-US" altLang="zh-CN" sz="825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6</a:t>
            </a:r>
            <a:r>
              <a:rPr kumimoji="0" lang="zh-CN" altLang="en-US" sz="825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月</a:t>
            </a:r>
          </a:p>
        </p:txBody>
      </p:sp>
      <p:sp>
        <p:nvSpPr>
          <p:cNvPr id="69" name="矩形 68"/>
          <p:cNvSpPr/>
          <p:nvPr/>
        </p:nvSpPr>
        <p:spPr>
          <a:xfrm>
            <a:off x="7555103" y="3287501"/>
            <a:ext cx="1681871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35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t>Finished commission</a:t>
            </a:r>
            <a:endParaRPr kumimoji="0" lang="zh-CN" altLang="en-US" sz="135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70" name="椭圆 69">
            <a:extLst/>
          </p:cNvPr>
          <p:cNvSpPr/>
          <p:nvPr/>
        </p:nvSpPr>
        <p:spPr>
          <a:xfrm>
            <a:off x="3513904" y="2840741"/>
            <a:ext cx="88106" cy="9525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825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71" name="文本框 70"/>
          <p:cNvSpPr txBox="1"/>
          <p:nvPr/>
        </p:nvSpPr>
        <p:spPr>
          <a:xfrm>
            <a:off x="3112477" y="2878683"/>
            <a:ext cx="71561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5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t>2019.6</a:t>
            </a:r>
            <a:endParaRPr kumimoji="0" lang="zh-CN" altLang="en-US" sz="105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73" name="文本框 72"/>
          <p:cNvSpPr txBox="1"/>
          <p:nvPr/>
        </p:nvSpPr>
        <p:spPr>
          <a:xfrm>
            <a:off x="3200149" y="2595126"/>
            <a:ext cx="71887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50" b="1" i="0" u="none" strike="noStrike" kern="0" cap="none" spc="0" normalizeH="0" baseline="0" noProof="0" dirty="0">
                <a:ln>
                  <a:noFill/>
                </a:ln>
                <a:solidFill>
                  <a:srgbClr val="634686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t>设备安装</a:t>
            </a:r>
          </a:p>
        </p:txBody>
      </p:sp>
      <p:sp>
        <p:nvSpPr>
          <p:cNvPr id="74" name="文本框 73"/>
          <p:cNvSpPr txBox="1"/>
          <p:nvPr/>
        </p:nvSpPr>
        <p:spPr>
          <a:xfrm>
            <a:off x="5020884" y="2630781"/>
            <a:ext cx="71887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50" b="1" i="0" u="none" strike="noStrike" kern="0" cap="none" spc="0" normalizeH="0" baseline="0" noProof="0" dirty="0">
                <a:ln>
                  <a:noFill/>
                </a:ln>
                <a:solidFill>
                  <a:srgbClr val="634686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t>试运行</a:t>
            </a:r>
          </a:p>
        </p:txBody>
      </p:sp>
      <p:cxnSp>
        <p:nvCxnSpPr>
          <p:cNvPr id="76" name="直接箭头连接符 75"/>
          <p:cNvCxnSpPr/>
          <p:nvPr/>
        </p:nvCxnSpPr>
        <p:spPr>
          <a:xfrm>
            <a:off x="7110547" y="2885280"/>
            <a:ext cx="705004" cy="723632"/>
          </a:xfrm>
          <a:prstGeom prst="straightConnector1">
            <a:avLst/>
          </a:prstGeom>
          <a:ln w="63500">
            <a:solidFill>
              <a:srgbClr val="7030A0"/>
            </a:solidFill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79" name="椭圆 78">
            <a:extLst/>
          </p:cNvPr>
          <p:cNvSpPr/>
          <p:nvPr/>
        </p:nvSpPr>
        <p:spPr>
          <a:xfrm>
            <a:off x="2356912" y="4917467"/>
            <a:ext cx="88106" cy="9525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825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80" name="文本框 79"/>
          <p:cNvSpPr txBox="1"/>
          <p:nvPr/>
        </p:nvSpPr>
        <p:spPr>
          <a:xfrm>
            <a:off x="2151135" y="5106496"/>
            <a:ext cx="104901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050" b="1" kern="0" dirty="0" smtClean="0">
                <a:solidFill>
                  <a:srgbClr val="00B050"/>
                </a:solidFill>
                <a:latin typeface="Calibri"/>
                <a:ea typeface="微软雅黑"/>
              </a:rPr>
              <a:t>Lattice upgrade</a:t>
            </a:r>
            <a:endParaRPr kumimoji="0" lang="zh-CN" altLang="en-US" sz="1050" b="1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81" name="文本框 80"/>
          <p:cNvSpPr txBox="1"/>
          <p:nvPr/>
        </p:nvSpPr>
        <p:spPr>
          <a:xfrm>
            <a:off x="2049073" y="4670605"/>
            <a:ext cx="71561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5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t>2018.12</a:t>
            </a:r>
            <a:endParaRPr kumimoji="0" lang="zh-CN" altLang="en-US" sz="105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cxnSp>
        <p:nvCxnSpPr>
          <p:cNvPr id="86" name="直接箭头连接符 85"/>
          <p:cNvCxnSpPr/>
          <p:nvPr/>
        </p:nvCxnSpPr>
        <p:spPr>
          <a:xfrm flipV="1">
            <a:off x="5011423" y="4012610"/>
            <a:ext cx="6518" cy="890382"/>
          </a:xfrm>
          <a:prstGeom prst="straightConnector1">
            <a:avLst/>
          </a:prstGeom>
          <a:ln w="63500">
            <a:solidFill>
              <a:srgbClr val="00B050"/>
            </a:solidFill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88" name="文本框 87"/>
          <p:cNvSpPr txBox="1"/>
          <p:nvPr/>
        </p:nvSpPr>
        <p:spPr>
          <a:xfrm>
            <a:off x="3602009" y="5033663"/>
            <a:ext cx="109684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050" b="1" kern="0" dirty="0" smtClean="0">
                <a:solidFill>
                  <a:srgbClr val="00B050"/>
                </a:solidFill>
                <a:latin typeface="Calibri"/>
                <a:ea typeface="微软雅黑"/>
              </a:rPr>
              <a:t>3</a:t>
            </a:r>
            <a:r>
              <a:rPr lang="en-US" altLang="zh-CN" sz="1050" b="1" kern="0" baseline="30000" dirty="0" smtClean="0">
                <a:solidFill>
                  <a:srgbClr val="00B050"/>
                </a:solidFill>
                <a:latin typeface="Calibri"/>
                <a:ea typeface="微软雅黑"/>
              </a:rPr>
              <a:t>rd</a:t>
            </a:r>
            <a:r>
              <a:rPr lang="en-US" altLang="zh-CN" sz="1050" b="1" kern="0" dirty="0" smtClean="0">
                <a:solidFill>
                  <a:srgbClr val="00B050"/>
                </a:solidFill>
                <a:latin typeface="Calibri"/>
                <a:ea typeface="微软雅黑"/>
              </a:rPr>
              <a:t> harmonic cavity</a:t>
            </a:r>
            <a:endParaRPr kumimoji="0" lang="zh-CN" altLang="en-US" sz="1050" b="1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89" name="椭圆 88">
            <a:extLst/>
          </p:cNvPr>
          <p:cNvSpPr/>
          <p:nvPr/>
        </p:nvSpPr>
        <p:spPr>
          <a:xfrm>
            <a:off x="4970630" y="4911242"/>
            <a:ext cx="88106" cy="9525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825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93" name="文本框 92"/>
          <p:cNvSpPr txBox="1"/>
          <p:nvPr/>
        </p:nvSpPr>
        <p:spPr>
          <a:xfrm>
            <a:off x="4686300" y="5064755"/>
            <a:ext cx="71561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5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t>2020.6</a:t>
            </a:r>
            <a:endParaRPr kumimoji="0" lang="zh-CN" altLang="en-US" sz="105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cxnSp>
        <p:nvCxnSpPr>
          <p:cNvPr id="94" name="直接箭头连接符 93"/>
          <p:cNvCxnSpPr/>
          <p:nvPr/>
        </p:nvCxnSpPr>
        <p:spPr>
          <a:xfrm>
            <a:off x="2043155" y="2312333"/>
            <a:ext cx="0" cy="1330160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72" name="文本框 71"/>
          <p:cNvSpPr txBox="1"/>
          <p:nvPr/>
        </p:nvSpPr>
        <p:spPr>
          <a:xfrm>
            <a:off x="5100944" y="3871738"/>
            <a:ext cx="134119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50" b="1" i="0" u="none" strike="noStrike" kern="0" cap="none" spc="0" normalizeH="0" baseline="0" noProof="0" dirty="0" smtClean="0">
                <a:ln>
                  <a:noFill/>
                </a:ln>
                <a:solidFill>
                  <a:srgbClr val="449E94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t>2nd batch beam line commissioning</a:t>
            </a:r>
            <a:endParaRPr kumimoji="0" lang="zh-CN" altLang="en-US" sz="1050" b="1" i="0" u="none" strike="noStrike" kern="0" cap="none" spc="0" normalizeH="0" baseline="0" noProof="0" dirty="0">
              <a:ln>
                <a:noFill/>
              </a:ln>
              <a:solidFill>
                <a:srgbClr val="449E94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75" name="文本框 74"/>
          <p:cNvSpPr txBox="1"/>
          <p:nvPr/>
        </p:nvSpPr>
        <p:spPr>
          <a:xfrm>
            <a:off x="6409516" y="3927274"/>
            <a:ext cx="134119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50" b="1" i="0" u="none" strike="noStrike" kern="0" cap="none" spc="0" normalizeH="0" baseline="0" noProof="0" dirty="0" smtClean="0">
                <a:ln>
                  <a:noFill/>
                </a:ln>
                <a:solidFill>
                  <a:srgbClr val="449E94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t>3rd batch beam line commissioning</a:t>
            </a:r>
            <a:endParaRPr kumimoji="0" lang="zh-CN" altLang="en-US" sz="1050" b="1" i="0" u="none" strike="noStrike" kern="0" cap="none" spc="0" normalizeH="0" baseline="0" noProof="0" dirty="0">
              <a:ln>
                <a:noFill/>
              </a:ln>
              <a:solidFill>
                <a:srgbClr val="449E94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59436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="" xmlns:a16="http://schemas.microsoft.com/office/drawing/2014/main" id="{FE3B9D1D-0B8B-4FAC-9740-F0AD23A4AF0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73645"/>
            <a:ext cx="9144000" cy="3835932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="" xmlns:a16="http://schemas.microsoft.com/office/drawing/2014/main" id="{32D9C5FF-BC34-4F9F-94D9-BEE591C3ACBF}"/>
              </a:ext>
            </a:extLst>
          </p:cNvPr>
          <p:cNvSpPr txBox="1"/>
          <p:nvPr/>
        </p:nvSpPr>
        <p:spPr>
          <a:xfrm>
            <a:off x="0" y="3801581"/>
            <a:ext cx="9144000" cy="1107996"/>
          </a:xfrm>
          <a:prstGeom prst="rect">
            <a:avLst/>
          </a:prstGeom>
          <a:solidFill>
            <a:schemeClr val="tx1">
              <a:alpha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6600" dirty="0" smtClean="0">
                <a:solidFill>
                  <a:schemeClr val="bg1"/>
                </a:solidFill>
              </a:rPr>
              <a:t>Thanks</a:t>
            </a:r>
            <a:endParaRPr lang="zh-CN" altLang="en-US" sz="6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9622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Introduction of </a:t>
            </a:r>
            <a:r>
              <a:rPr lang="en-US" altLang="zh-CN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SSRF</a:t>
            </a:r>
            <a:endParaRPr lang="zh-CN" altLang="en-US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6new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556792"/>
            <a:ext cx="8208962" cy="5121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文本框 5"/>
          <p:cNvSpPr txBox="1"/>
          <p:nvPr/>
        </p:nvSpPr>
        <p:spPr>
          <a:xfrm>
            <a:off x="4715669" y="1556792"/>
            <a:ext cx="405338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Shanghai Synchrotron Radiation Facility is </a:t>
            </a:r>
          </a:p>
          <a:p>
            <a:r>
              <a:rPr lang="en-US" altLang="zh-CN" dirty="0" smtClean="0">
                <a:solidFill>
                  <a:srgbClr val="FF0000"/>
                </a:solidFill>
              </a:rPr>
              <a:t>a 3</a:t>
            </a:r>
            <a:r>
              <a:rPr lang="en-US" altLang="zh-CN" baseline="30000" dirty="0" smtClean="0">
                <a:solidFill>
                  <a:srgbClr val="FF0000"/>
                </a:solidFill>
              </a:rPr>
              <a:t>rd</a:t>
            </a:r>
            <a:r>
              <a:rPr lang="en-US" altLang="zh-CN" dirty="0" smtClean="0">
                <a:solidFill>
                  <a:srgbClr val="FF0000"/>
                </a:solidFill>
              </a:rPr>
              <a:t> generation  light source in main land China. Located in </a:t>
            </a:r>
            <a:r>
              <a:rPr lang="en-US" altLang="zh-CN" dirty="0" err="1" smtClean="0">
                <a:solidFill>
                  <a:srgbClr val="FF0000"/>
                </a:solidFill>
              </a:rPr>
              <a:t>Zhangjiang</a:t>
            </a:r>
            <a:r>
              <a:rPr lang="en-US" altLang="zh-CN" dirty="0" smtClean="0">
                <a:solidFill>
                  <a:srgbClr val="FF0000"/>
                </a:solidFill>
              </a:rPr>
              <a:t> High tech-park, </a:t>
            </a:r>
            <a:r>
              <a:rPr lang="en-US" altLang="zh-CN" dirty="0" err="1" smtClean="0">
                <a:solidFill>
                  <a:srgbClr val="FF0000"/>
                </a:solidFill>
              </a:rPr>
              <a:t>Pudong</a:t>
            </a:r>
            <a:r>
              <a:rPr lang="en-US" altLang="zh-CN" dirty="0" smtClean="0">
                <a:solidFill>
                  <a:srgbClr val="FF0000"/>
                </a:solidFill>
              </a:rPr>
              <a:t>, Shanghai. </a:t>
            </a:r>
          </a:p>
          <a:p>
            <a:r>
              <a:rPr lang="en-US" altLang="zh-CN" dirty="0" smtClean="0">
                <a:solidFill>
                  <a:srgbClr val="FF0000"/>
                </a:solidFill>
              </a:rPr>
              <a:t>Based on a 3.5GeV electron storage ring with emittance 4 nm rad.</a:t>
            </a:r>
            <a:endParaRPr lang="en-US" altLang="zh-CN" dirty="0">
              <a:solidFill>
                <a:srgbClr val="FF0000"/>
              </a:solidFill>
            </a:endParaRPr>
          </a:p>
          <a:p>
            <a:endParaRPr lang="zh-CN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10474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Grp="1" noChangeArrowheads="1"/>
          </p:cNvSpPr>
          <p:nvPr>
            <p:ph type="title"/>
          </p:nvPr>
        </p:nvSpPr>
        <p:spPr>
          <a:xfrm>
            <a:off x="250825" y="73233"/>
            <a:ext cx="8518525" cy="574675"/>
          </a:xfrm>
        </p:spPr>
        <p:txBody>
          <a:bodyPr/>
          <a:lstStyle/>
          <a:p>
            <a:pPr algn="ctr" eaLnBrk="1" hangingPunct="1">
              <a:buFont typeface="Wingdings" panose="05000000000000000000" pitchFamily="2" charset="2"/>
              <a:buNone/>
            </a:pPr>
            <a:r>
              <a:rPr kumimoji="1" lang="en-US" altLang="zh-CN" sz="32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SSRF Complex</a:t>
            </a:r>
          </a:p>
        </p:txBody>
      </p:sp>
      <p:pic>
        <p:nvPicPr>
          <p:cNvPr id="10243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836613"/>
            <a:ext cx="8783637" cy="567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本框 1"/>
          <p:cNvSpPr txBox="1"/>
          <p:nvPr/>
        </p:nvSpPr>
        <p:spPr>
          <a:xfrm>
            <a:off x="5240740" y="1033877"/>
            <a:ext cx="12141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DBA lattice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0699" y="2606722"/>
            <a:ext cx="24923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7 beam lines  on Phase I project</a:t>
            </a:r>
          </a:p>
          <a:p>
            <a:r>
              <a:rPr lang="en-US" altLang="zh-CN" dirty="0" smtClean="0">
                <a:solidFill>
                  <a:srgbClr val="FF0000"/>
                </a:solidFill>
              </a:rPr>
              <a:t>6 users’ beam lines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689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12"/>
          <p:cNvSpPr txBox="1"/>
          <p:nvPr/>
        </p:nvSpPr>
        <p:spPr>
          <a:xfrm>
            <a:off x="681038" y="2177962"/>
            <a:ext cx="8462962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defTabSz="4572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kumimoji="1" lang="en-US" altLang="zh-CN" sz="2400" dirty="0" smtClean="0">
                <a:latin typeface="Times New Roman"/>
                <a:ea typeface="黑体"/>
                <a:cs typeface="Times New Roman"/>
              </a:rPr>
              <a:t>2004 ground breaking</a:t>
            </a:r>
            <a:r>
              <a:rPr kumimoji="1" lang="zh-CN" altLang="en-US" sz="2400" dirty="0" smtClean="0">
                <a:latin typeface="Times New Roman"/>
                <a:ea typeface="黑体"/>
                <a:cs typeface="Times New Roman"/>
              </a:rPr>
              <a:t>。（</a:t>
            </a:r>
            <a:r>
              <a:rPr kumimoji="1" lang="en-US" altLang="zh-CN" sz="2400" dirty="0" smtClean="0">
                <a:latin typeface="Times New Roman"/>
                <a:ea typeface="黑体"/>
                <a:cs typeface="Times New Roman"/>
              </a:rPr>
              <a:t>250Million USD</a:t>
            </a:r>
            <a:r>
              <a:rPr kumimoji="1" lang="zh-CN" altLang="en-US" sz="2400" dirty="0" smtClean="0">
                <a:latin typeface="Times New Roman"/>
                <a:ea typeface="黑体"/>
                <a:cs typeface="Times New Roman"/>
              </a:rPr>
              <a:t>）</a:t>
            </a:r>
            <a:endParaRPr kumimoji="1" lang="en-US" altLang="zh-CN" sz="2400" dirty="0">
              <a:latin typeface="Times New Roman"/>
              <a:ea typeface="黑体"/>
              <a:cs typeface="Times New Roman"/>
            </a:endParaRPr>
          </a:p>
          <a:p>
            <a:pPr marL="342900" indent="-342900" defTabSz="4572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kumimoji="1" lang="en-US" altLang="zh-CN" sz="2400" dirty="0" smtClean="0">
                <a:latin typeface="Times New Roman"/>
                <a:ea typeface="黑体"/>
                <a:cs typeface="Times New Roman"/>
              </a:rPr>
              <a:t>2007 finished installation and commissioning started.</a:t>
            </a:r>
          </a:p>
          <a:p>
            <a:pPr marL="342900" indent="-342900" defTabSz="4572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kumimoji="1" lang="en-US" altLang="zh-CN" sz="2400" dirty="0" smtClean="0">
                <a:latin typeface="Times New Roman"/>
                <a:ea typeface="黑体"/>
                <a:cs typeface="Times New Roman"/>
              </a:rPr>
              <a:t>2009</a:t>
            </a:r>
            <a:r>
              <a:rPr kumimoji="1" lang="zh-CN" altLang="en-US" sz="2400" dirty="0" smtClean="0">
                <a:latin typeface="Times New Roman"/>
                <a:ea typeface="黑体"/>
                <a:cs typeface="Times New Roman"/>
              </a:rPr>
              <a:t> </a:t>
            </a:r>
            <a:r>
              <a:rPr kumimoji="1" lang="en-US" altLang="zh-CN" sz="2400" dirty="0" smtClean="0">
                <a:latin typeface="Times New Roman"/>
                <a:ea typeface="黑体"/>
                <a:cs typeface="Times New Roman"/>
              </a:rPr>
              <a:t>open to users.</a:t>
            </a:r>
          </a:p>
          <a:p>
            <a:pPr marL="342900" indent="-342900" defTabSz="4572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kumimoji="1" lang="en-US" altLang="zh-CN" sz="2400" dirty="0" smtClean="0">
                <a:latin typeface="Times New Roman"/>
                <a:ea typeface="黑体"/>
                <a:cs typeface="Times New Roman"/>
              </a:rPr>
              <a:t>2012 Achieve op up</a:t>
            </a:r>
            <a:r>
              <a:rPr kumimoji="1" lang="zh-CN" altLang="en-US" sz="2400" dirty="0" smtClean="0">
                <a:latin typeface="Times New Roman"/>
                <a:ea typeface="黑体"/>
                <a:cs typeface="Times New Roman"/>
              </a:rPr>
              <a:t> </a:t>
            </a:r>
            <a:r>
              <a:rPr kumimoji="1" lang="en-US" altLang="zh-CN" sz="2400" dirty="0" smtClean="0">
                <a:latin typeface="Times New Roman"/>
                <a:ea typeface="黑体"/>
                <a:cs typeface="Times New Roman"/>
              </a:rPr>
              <a:t>operation (200mA-&gt;260mA).</a:t>
            </a:r>
          </a:p>
          <a:p>
            <a:pPr marL="342900" indent="-342900" defTabSz="4572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kumimoji="1" lang="en-US" altLang="zh-CN" sz="2400" dirty="0" smtClean="0">
                <a:latin typeface="Times New Roman"/>
                <a:ea typeface="黑体"/>
                <a:cs typeface="Times New Roman"/>
              </a:rPr>
              <a:t>2013 Fast orbit feedback, orbit stability sub micron.</a:t>
            </a:r>
          </a:p>
          <a:p>
            <a:pPr marL="342900" indent="-342900" defTabSz="4572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kumimoji="1" lang="en-US" altLang="zh-CN" sz="2400" dirty="0" smtClean="0">
              <a:latin typeface="Times New Roman"/>
              <a:ea typeface="黑体"/>
              <a:cs typeface="Times New Roman"/>
            </a:endParaRPr>
          </a:p>
          <a:p>
            <a:pPr marL="342900" indent="-342900" defTabSz="4572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kumimoji="1" lang="en-US" altLang="zh-CN" sz="2400" dirty="0" smtClean="0">
                <a:latin typeface="Times New Roman"/>
                <a:ea typeface="黑体"/>
                <a:cs typeface="Times New Roman"/>
              </a:rPr>
              <a:t>2016</a:t>
            </a:r>
            <a:r>
              <a:rPr kumimoji="1" lang="zh-CN" altLang="en-US" sz="2400" dirty="0" smtClean="0">
                <a:latin typeface="Times New Roman"/>
                <a:ea typeface="黑体"/>
                <a:cs typeface="Times New Roman"/>
              </a:rPr>
              <a:t> </a:t>
            </a:r>
            <a:r>
              <a:rPr kumimoji="1" lang="en-US" altLang="zh-CN" sz="2400" dirty="0" smtClean="0">
                <a:latin typeface="Times New Roman"/>
                <a:ea typeface="黑体"/>
                <a:cs typeface="Times New Roman"/>
              </a:rPr>
              <a:t>beam line phase II project started.</a:t>
            </a:r>
            <a:endParaRPr kumimoji="1" lang="zh-CN" altLang="en-US" sz="2400" dirty="0">
              <a:latin typeface="Times New Roman"/>
              <a:ea typeface="黑体"/>
              <a:cs typeface="Times New Roman"/>
            </a:endParaRPr>
          </a:p>
        </p:txBody>
      </p:sp>
      <p:sp>
        <p:nvSpPr>
          <p:cNvPr id="5" name="标题 1"/>
          <p:cNvSpPr txBox="1">
            <a:spLocks/>
          </p:cNvSpPr>
          <p:nvPr/>
        </p:nvSpPr>
        <p:spPr>
          <a:xfrm>
            <a:off x="457200" y="275167"/>
            <a:ext cx="82296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457189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914378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1371566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1828754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Introduction of SSRF</a:t>
            </a:r>
            <a:endParaRPr lang="zh-CN" altLang="en-US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9796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299609" y="50720"/>
            <a:ext cx="7870825" cy="1081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altLang="zh-CN" sz="2800" b="1" dirty="0" smtClean="0">
                <a:ea typeface="方正大黑简体" pitchFamily="2" charset="-122"/>
              </a:rPr>
              <a:t>Operation status</a:t>
            </a:r>
            <a:endParaRPr lang="zh-CN" altLang="en-US" sz="2800" b="1" dirty="0">
              <a:ea typeface="方正大黑简体" pitchFamily="2" charset="-122"/>
            </a:endParaRPr>
          </a:p>
        </p:txBody>
      </p:sp>
      <p:graphicFrame>
        <p:nvGraphicFramePr>
          <p:cNvPr id="6" name="图表 5"/>
          <p:cNvGraphicFramePr>
            <a:graphicFrameLocks/>
          </p:cNvGraphicFramePr>
          <p:nvPr>
            <p:extLst/>
          </p:nvPr>
        </p:nvGraphicFramePr>
        <p:xfrm>
          <a:off x="27728" y="1131956"/>
          <a:ext cx="9116271" cy="52493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38847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图片 9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305" y="880423"/>
            <a:ext cx="2137946" cy="1876422"/>
          </a:xfrm>
          <a:prstGeom prst="rect">
            <a:avLst/>
          </a:prstGeom>
        </p:spPr>
      </p:pic>
      <p:sp>
        <p:nvSpPr>
          <p:cNvPr id="7169" name="AutoShape 4"/>
          <p:cNvSpPr>
            <a:spLocks noChangeAspect="1" noChangeArrowheads="1"/>
          </p:cNvSpPr>
          <p:nvPr/>
        </p:nvSpPr>
        <p:spPr bwMode="auto">
          <a:xfrm>
            <a:off x="0" y="1624013"/>
            <a:ext cx="5095875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171" name="Rectangle 7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7172" name="Group 8"/>
          <p:cNvGrpSpPr>
            <a:grpSpLocks/>
          </p:cNvGrpSpPr>
          <p:nvPr/>
        </p:nvGrpSpPr>
        <p:grpSpPr bwMode="auto">
          <a:xfrm>
            <a:off x="1529841" y="1397539"/>
            <a:ext cx="7628245" cy="5376434"/>
            <a:chOff x="393" y="1001"/>
            <a:chExt cx="12422" cy="8579"/>
          </a:xfrm>
        </p:grpSpPr>
        <p:sp>
          <p:nvSpPr>
            <p:cNvPr id="7173" name="Freeform 69"/>
            <p:cNvSpPr>
              <a:spLocks noChangeArrowheads="1"/>
            </p:cNvSpPr>
            <p:nvPr/>
          </p:nvSpPr>
          <p:spPr bwMode="auto">
            <a:xfrm>
              <a:off x="6071" y="8333"/>
              <a:ext cx="539" cy="450"/>
            </a:xfrm>
            <a:custGeom>
              <a:avLst/>
              <a:gdLst>
                <a:gd name="T0" fmla="*/ 48 w 177"/>
                <a:gd name="T1" fmla="*/ 16 h 161"/>
                <a:gd name="T2" fmla="*/ 64 w 177"/>
                <a:gd name="T3" fmla="*/ 16 h 161"/>
                <a:gd name="T4" fmla="*/ 80 w 177"/>
                <a:gd name="T5" fmla="*/ 8 h 161"/>
                <a:gd name="T6" fmla="*/ 96 w 177"/>
                <a:gd name="T7" fmla="*/ 16 h 161"/>
                <a:gd name="T8" fmla="*/ 120 w 177"/>
                <a:gd name="T9" fmla="*/ 0 h 161"/>
                <a:gd name="T10" fmla="*/ 152 w 177"/>
                <a:gd name="T11" fmla="*/ 8 h 161"/>
                <a:gd name="T12" fmla="*/ 168 w 177"/>
                <a:gd name="T13" fmla="*/ 0 h 161"/>
                <a:gd name="T14" fmla="*/ 176 w 177"/>
                <a:gd name="T15" fmla="*/ 32 h 161"/>
                <a:gd name="T16" fmla="*/ 152 w 177"/>
                <a:gd name="T17" fmla="*/ 48 h 161"/>
                <a:gd name="T18" fmla="*/ 144 w 177"/>
                <a:gd name="T19" fmla="*/ 104 h 161"/>
                <a:gd name="T20" fmla="*/ 128 w 177"/>
                <a:gd name="T21" fmla="*/ 120 h 161"/>
                <a:gd name="T22" fmla="*/ 128 w 177"/>
                <a:gd name="T23" fmla="*/ 144 h 161"/>
                <a:gd name="T24" fmla="*/ 104 w 177"/>
                <a:gd name="T25" fmla="*/ 136 h 161"/>
                <a:gd name="T26" fmla="*/ 96 w 177"/>
                <a:gd name="T27" fmla="*/ 144 h 161"/>
                <a:gd name="T28" fmla="*/ 96 w 177"/>
                <a:gd name="T29" fmla="*/ 160 h 161"/>
                <a:gd name="T30" fmla="*/ 80 w 177"/>
                <a:gd name="T31" fmla="*/ 160 h 161"/>
                <a:gd name="T32" fmla="*/ 48 w 177"/>
                <a:gd name="T33" fmla="*/ 144 h 161"/>
                <a:gd name="T34" fmla="*/ 8 w 177"/>
                <a:gd name="T35" fmla="*/ 136 h 161"/>
                <a:gd name="T36" fmla="*/ 0 w 177"/>
                <a:gd name="T37" fmla="*/ 88 h 161"/>
                <a:gd name="T38" fmla="*/ 0 w 177"/>
                <a:gd name="T39" fmla="*/ 64 h 161"/>
                <a:gd name="T40" fmla="*/ 40 w 177"/>
                <a:gd name="T41" fmla="*/ 32 h 161"/>
                <a:gd name="T42" fmla="*/ 48 w 177"/>
                <a:gd name="T43" fmla="*/ 16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77" h="161">
                  <a:moveTo>
                    <a:pt x="48" y="16"/>
                  </a:moveTo>
                  <a:lnTo>
                    <a:pt x="64" y="16"/>
                  </a:lnTo>
                  <a:lnTo>
                    <a:pt x="80" y="8"/>
                  </a:lnTo>
                  <a:lnTo>
                    <a:pt x="96" y="16"/>
                  </a:lnTo>
                  <a:lnTo>
                    <a:pt x="120" y="0"/>
                  </a:lnTo>
                  <a:lnTo>
                    <a:pt x="152" y="8"/>
                  </a:lnTo>
                  <a:lnTo>
                    <a:pt x="168" y="0"/>
                  </a:lnTo>
                  <a:lnTo>
                    <a:pt x="176" y="32"/>
                  </a:lnTo>
                  <a:lnTo>
                    <a:pt x="152" y="48"/>
                  </a:lnTo>
                  <a:lnTo>
                    <a:pt x="144" y="104"/>
                  </a:lnTo>
                  <a:lnTo>
                    <a:pt x="128" y="120"/>
                  </a:lnTo>
                  <a:lnTo>
                    <a:pt x="128" y="144"/>
                  </a:lnTo>
                  <a:lnTo>
                    <a:pt x="104" y="136"/>
                  </a:lnTo>
                  <a:lnTo>
                    <a:pt x="96" y="144"/>
                  </a:lnTo>
                  <a:lnTo>
                    <a:pt x="96" y="160"/>
                  </a:lnTo>
                  <a:lnTo>
                    <a:pt x="80" y="160"/>
                  </a:lnTo>
                  <a:lnTo>
                    <a:pt x="48" y="144"/>
                  </a:lnTo>
                  <a:lnTo>
                    <a:pt x="8" y="136"/>
                  </a:lnTo>
                  <a:lnTo>
                    <a:pt x="0" y="88"/>
                  </a:lnTo>
                  <a:lnTo>
                    <a:pt x="0" y="64"/>
                  </a:lnTo>
                  <a:lnTo>
                    <a:pt x="40" y="32"/>
                  </a:lnTo>
                  <a:lnTo>
                    <a:pt x="48" y="16"/>
                  </a:lnTo>
                </a:path>
              </a:pathLst>
            </a:custGeom>
            <a:solidFill>
              <a:srgbClr val="00FF00"/>
            </a:solidFill>
            <a:ln w="25400" cap="rnd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174" name="Rectangle 68"/>
            <p:cNvSpPr>
              <a:spLocks noChangeArrowheads="1"/>
            </p:cNvSpPr>
            <p:nvPr/>
          </p:nvSpPr>
          <p:spPr bwMode="auto">
            <a:xfrm>
              <a:off x="6125" y="8472"/>
              <a:ext cx="1153" cy="2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zh-CN" altLang="en-US" sz="1200">
                  <a:solidFill>
                    <a:srgbClr val="0000CC"/>
                  </a:solidFill>
                  <a:latin typeface="宋体" pitchFamily="2" charset="-122"/>
                </a:rPr>
                <a:t>海南</a:t>
              </a:r>
              <a:r>
                <a:rPr lang="en-US" altLang="zh-CN" sz="1200">
                  <a:solidFill>
                    <a:srgbClr val="FF3300"/>
                  </a:solidFill>
                  <a:latin typeface="宋体" pitchFamily="2" charset="-122"/>
                </a:rPr>
                <a:t>3</a:t>
              </a:r>
              <a:endParaRPr lang="en-US" altLang="zh-CN" sz="1200">
                <a:solidFill>
                  <a:prstClr val="black"/>
                </a:solidFill>
                <a:latin typeface="宋体" pitchFamily="2" charset="-122"/>
              </a:endParaRPr>
            </a:p>
          </p:txBody>
        </p:sp>
        <p:sp>
          <p:nvSpPr>
            <p:cNvPr id="7175" name="Freeform 67"/>
            <p:cNvSpPr>
              <a:spLocks noChangeArrowheads="1"/>
            </p:cNvSpPr>
            <p:nvPr/>
          </p:nvSpPr>
          <p:spPr bwMode="auto">
            <a:xfrm>
              <a:off x="8006" y="1001"/>
              <a:ext cx="2148" cy="1949"/>
            </a:xfrm>
            <a:custGeom>
              <a:avLst/>
              <a:gdLst>
                <a:gd name="T0" fmla="*/ 16 w 705"/>
                <a:gd name="T1" fmla="*/ 64 h 697"/>
                <a:gd name="T2" fmla="*/ 32 w 705"/>
                <a:gd name="T3" fmla="*/ 104 h 697"/>
                <a:gd name="T4" fmla="*/ 72 w 705"/>
                <a:gd name="T5" fmla="*/ 104 h 697"/>
                <a:gd name="T6" fmla="*/ 104 w 705"/>
                <a:gd name="T7" fmla="*/ 176 h 697"/>
                <a:gd name="T8" fmla="*/ 160 w 705"/>
                <a:gd name="T9" fmla="*/ 160 h 697"/>
                <a:gd name="T10" fmla="*/ 232 w 705"/>
                <a:gd name="T11" fmla="*/ 168 h 697"/>
                <a:gd name="T12" fmla="*/ 216 w 705"/>
                <a:gd name="T13" fmla="*/ 312 h 697"/>
                <a:gd name="T14" fmla="*/ 192 w 705"/>
                <a:gd name="T15" fmla="*/ 392 h 697"/>
                <a:gd name="T16" fmla="*/ 104 w 705"/>
                <a:gd name="T17" fmla="*/ 464 h 697"/>
                <a:gd name="T18" fmla="*/ 152 w 705"/>
                <a:gd name="T19" fmla="*/ 488 h 697"/>
                <a:gd name="T20" fmla="*/ 136 w 705"/>
                <a:gd name="T21" fmla="*/ 520 h 697"/>
                <a:gd name="T22" fmla="*/ 176 w 705"/>
                <a:gd name="T23" fmla="*/ 544 h 697"/>
                <a:gd name="T24" fmla="*/ 192 w 705"/>
                <a:gd name="T25" fmla="*/ 576 h 697"/>
                <a:gd name="T26" fmla="*/ 288 w 705"/>
                <a:gd name="T27" fmla="*/ 584 h 697"/>
                <a:gd name="T28" fmla="*/ 320 w 705"/>
                <a:gd name="T29" fmla="*/ 592 h 697"/>
                <a:gd name="T30" fmla="*/ 384 w 705"/>
                <a:gd name="T31" fmla="*/ 640 h 697"/>
                <a:gd name="T32" fmla="*/ 424 w 705"/>
                <a:gd name="T33" fmla="*/ 664 h 697"/>
                <a:gd name="T34" fmla="*/ 432 w 705"/>
                <a:gd name="T35" fmla="*/ 624 h 697"/>
                <a:gd name="T36" fmla="*/ 480 w 705"/>
                <a:gd name="T37" fmla="*/ 696 h 697"/>
                <a:gd name="T38" fmla="*/ 496 w 705"/>
                <a:gd name="T39" fmla="*/ 680 h 697"/>
                <a:gd name="T40" fmla="*/ 552 w 705"/>
                <a:gd name="T41" fmla="*/ 680 h 697"/>
                <a:gd name="T42" fmla="*/ 592 w 705"/>
                <a:gd name="T43" fmla="*/ 632 h 697"/>
                <a:gd name="T44" fmla="*/ 600 w 705"/>
                <a:gd name="T45" fmla="*/ 528 h 697"/>
                <a:gd name="T46" fmla="*/ 664 w 705"/>
                <a:gd name="T47" fmla="*/ 536 h 697"/>
                <a:gd name="T48" fmla="*/ 680 w 705"/>
                <a:gd name="T49" fmla="*/ 344 h 697"/>
                <a:gd name="T50" fmla="*/ 696 w 705"/>
                <a:gd name="T51" fmla="*/ 296 h 697"/>
                <a:gd name="T52" fmla="*/ 704 w 705"/>
                <a:gd name="T53" fmla="*/ 256 h 697"/>
                <a:gd name="T54" fmla="*/ 608 w 705"/>
                <a:gd name="T55" fmla="*/ 320 h 697"/>
                <a:gd name="T56" fmla="*/ 560 w 705"/>
                <a:gd name="T57" fmla="*/ 360 h 697"/>
                <a:gd name="T58" fmla="*/ 488 w 705"/>
                <a:gd name="T59" fmla="*/ 304 h 697"/>
                <a:gd name="T60" fmla="*/ 440 w 705"/>
                <a:gd name="T61" fmla="*/ 280 h 697"/>
                <a:gd name="T62" fmla="*/ 376 w 705"/>
                <a:gd name="T63" fmla="*/ 256 h 697"/>
                <a:gd name="T64" fmla="*/ 360 w 705"/>
                <a:gd name="T65" fmla="*/ 240 h 697"/>
                <a:gd name="T66" fmla="*/ 336 w 705"/>
                <a:gd name="T67" fmla="*/ 248 h 697"/>
                <a:gd name="T68" fmla="*/ 264 w 705"/>
                <a:gd name="T69" fmla="*/ 128 h 697"/>
                <a:gd name="T70" fmla="*/ 248 w 705"/>
                <a:gd name="T71" fmla="*/ 88 h 697"/>
                <a:gd name="T72" fmla="*/ 144 w 705"/>
                <a:gd name="T73" fmla="*/ 24 h 697"/>
                <a:gd name="T74" fmla="*/ 16 w 705"/>
                <a:gd name="T75" fmla="*/ 16 h 6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05" h="697">
                  <a:moveTo>
                    <a:pt x="8" y="32"/>
                  </a:moveTo>
                  <a:lnTo>
                    <a:pt x="16" y="64"/>
                  </a:lnTo>
                  <a:lnTo>
                    <a:pt x="0" y="96"/>
                  </a:lnTo>
                  <a:lnTo>
                    <a:pt x="32" y="104"/>
                  </a:lnTo>
                  <a:lnTo>
                    <a:pt x="48" y="88"/>
                  </a:lnTo>
                  <a:lnTo>
                    <a:pt x="72" y="104"/>
                  </a:lnTo>
                  <a:lnTo>
                    <a:pt x="88" y="152"/>
                  </a:lnTo>
                  <a:lnTo>
                    <a:pt x="104" y="176"/>
                  </a:lnTo>
                  <a:lnTo>
                    <a:pt x="144" y="160"/>
                  </a:lnTo>
                  <a:lnTo>
                    <a:pt x="160" y="160"/>
                  </a:lnTo>
                  <a:lnTo>
                    <a:pt x="192" y="128"/>
                  </a:lnTo>
                  <a:lnTo>
                    <a:pt x="232" y="168"/>
                  </a:lnTo>
                  <a:lnTo>
                    <a:pt x="208" y="248"/>
                  </a:lnTo>
                  <a:lnTo>
                    <a:pt x="216" y="312"/>
                  </a:lnTo>
                  <a:lnTo>
                    <a:pt x="192" y="336"/>
                  </a:lnTo>
                  <a:lnTo>
                    <a:pt x="192" y="392"/>
                  </a:lnTo>
                  <a:lnTo>
                    <a:pt x="176" y="368"/>
                  </a:lnTo>
                  <a:lnTo>
                    <a:pt x="104" y="464"/>
                  </a:lnTo>
                  <a:lnTo>
                    <a:pt x="128" y="504"/>
                  </a:lnTo>
                  <a:lnTo>
                    <a:pt x="152" y="488"/>
                  </a:lnTo>
                  <a:lnTo>
                    <a:pt x="160" y="504"/>
                  </a:lnTo>
                  <a:lnTo>
                    <a:pt x="136" y="520"/>
                  </a:lnTo>
                  <a:lnTo>
                    <a:pt x="136" y="544"/>
                  </a:lnTo>
                  <a:lnTo>
                    <a:pt x="176" y="544"/>
                  </a:lnTo>
                  <a:lnTo>
                    <a:pt x="192" y="536"/>
                  </a:lnTo>
                  <a:lnTo>
                    <a:pt x="192" y="576"/>
                  </a:lnTo>
                  <a:lnTo>
                    <a:pt x="232" y="600"/>
                  </a:lnTo>
                  <a:lnTo>
                    <a:pt x="288" y="584"/>
                  </a:lnTo>
                  <a:lnTo>
                    <a:pt x="288" y="608"/>
                  </a:lnTo>
                  <a:lnTo>
                    <a:pt x="320" y="592"/>
                  </a:lnTo>
                  <a:lnTo>
                    <a:pt x="368" y="640"/>
                  </a:lnTo>
                  <a:lnTo>
                    <a:pt x="384" y="640"/>
                  </a:lnTo>
                  <a:lnTo>
                    <a:pt x="400" y="672"/>
                  </a:lnTo>
                  <a:lnTo>
                    <a:pt x="424" y="664"/>
                  </a:lnTo>
                  <a:lnTo>
                    <a:pt x="424" y="632"/>
                  </a:lnTo>
                  <a:lnTo>
                    <a:pt x="432" y="624"/>
                  </a:lnTo>
                  <a:lnTo>
                    <a:pt x="432" y="664"/>
                  </a:lnTo>
                  <a:lnTo>
                    <a:pt x="480" y="696"/>
                  </a:lnTo>
                  <a:lnTo>
                    <a:pt x="488" y="672"/>
                  </a:lnTo>
                  <a:lnTo>
                    <a:pt x="496" y="680"/>
                  </a:lnTo>
                  <a:lnTo>
                    <a:pt x="528" y="648"/>
                  </a:lnTo>
                  <a:lnTo>
                    <a:pt x="552" y="680"/>
                  </a:lnTo>
                  <a:lnTo>
                    <a:pt x="600" y="680"/>
                  </a:lnTo>
                  <a:lnTo>
                    <a:pt x="592" y="632"/>
                  </a:lnTo>
                  <a:lnTo>
                    <a:pt x="568" y="576"/>
                  </a:lnTo>
                  <a:lnTo>
                    <a:pt x="600" y="528"/>
                  </a:lnTo>
                  <a:lnTo>
                    <a:pt x="632" y="520"/>
                  </a:lnTo>
                  <a:lnTo>
                    <a:pt x="664" y="536"/>
                  </a:lnTo>
                  <a:lnTo>
                    <a:pt x="688" y="424"/>
                  </a:lnTo>
                  <a:lnTo>
                    <a:pt x="680" y="344"/>
                  </a:lnTo>
                  <a:lnTo>
                    <a:pt x="696" y="328"/>
                  </a:lnTo>
                  <a:lnTo>
                    <a:pt x="696" y="296"/>
                  </a:lnTo>
                  <a:lnTo>
                    <a:pt x="680" y="288"/>
                  </a:lnTo>
                  <a:lnTo>
                    <a:pt x="704" y="256"/>
                  </a:lnTo>
                  <a:lnTo>
                    <a:pt x="680" y="256"/>
                  </a:lnTo>
                  <a:lnTo>
                    <a:pt x="608" y="320"/>
                  </a:lnTo>
                  <a:lnTo>
                    <a:pt x="608" y="336"/>
                  </a:lnTo>
                  <a:lnTo>
                    <a:pt x="560" y="360"/>
                  </a:lnTo>
                  <a:lnTo>
                    <a:pt x="520" y="360"/>
                  </a:lnTo>
                  <a:lnTo>
                    <a:pt x="488" y="304"/>
                  </a:lnTo>
                  <a:lnTo>
                    <a:pt x="488" y="280"/>
                  </a:lnTo>
                  <a:lnTo>
                    <a:pt x="440" y="280"/>
                  </a:lnTo>
                  <a:lnTo>
                    <a:pt x="416" y="256"/>
                  </a:lnTo>
                  <a:lnTo>
                    <a:pt x="376" y="256"/>
                  </a:lnTo>
                  <a:lnTo>
                    <a:pt x="376" y="240"/>
                  </a:lnTo>
                  <a:lnTo>
                    <a:pt x="360" y="240"/>
                  </a:lnTo>
                  <a:lnTo>
                    <a:pt x="360" y="256"/>
                  </a:lnTo>
                  <a:lnTo>
                    <a:pt x="336" y="248"/>
                  </a:lnTo>
                  <a:lnTo>
                    <a:pt x="296" y="176"/>
                  </a:lnTo>
                  <a:lnTo>
                    <a:pt x="264" y="128"/>
                  </a:lnTo>
                  <a:lnTo>
                    <a:pt x="248" y="104"/>
                  </a:lnTo>
                  <a:lnTo>
                    <a:pt x="248" y="88"/>
                  </a:lnTo>
                  <a:lnTo>
                    <a:pt x="200" y="24"/>
                  </a:lnTo>
                  <a:lnTo>
                    <a:pt x="144" y="24"/>
                  </a:lnTo>
                  <a:lnTo>
                    <a:pt x="104" y="0"/>
                  </a:lnTo>
                  <a:lnTo>
                    <a:pt x="16" y="16"/>
                  </a:lnTo>
                  <a:lnTo>
                    <a:pt x="8" y="32"/>
                  </a:lnTo>
                </a:path>
              </a:pathLst>
            </a:custGeom>
            <a:solidFill>
              <a:srgbClr val="00FF00"/>
            </a:solidFill>
            <a:ln w="12700" cap="rnd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176" name="Freeform 66"/>
            <p:cNvSpPr>
              <a:spLocks noChangeArrowheads="1"/>
            </p:cNvSpPr>
            <p:nvPr/>
          </p:nvSpPr>
          <p:spPr bwMode="auto">
            <a:xfrm>
              <a:off x="8169" y="2465"/>
              <a:ext cx="1611" cy="1122"/>
            </a:xfrm>
            <a:custGeom>
              <a:avLst/>
              <a:gdLst>
                <a:gd name="T0" fmla="*/ 528 w 529"/>
                <a:gd name="T1" fmla="*/ 144 h 401"/>
                <a:gd name="T2" fmla="*/ 480 w 529"/>
                <a:gd name="T3" fmla="*/ 144 h 401"/>
                <a:gd name="T4" fmla="*/ 456 w 529"/>
                <a:gd name="T5" fmla="*/ 120 h 401"/>
                <a:gd name="T6" fmla="*/ 424 w 529"/>
                <a:gd name="T7" fmla="*/ 152 h 401"/>
                <a:gd name="T8" fmla="*/ 416 w 529"/>
                <a:gd name="T9" fmla="*/ 136 h 401"/>
                <a:gd name="T10" fmla="*/ 408 w 529"/>
                <a:gd name="T11" fmla="*/ 160 h 401"/>
                <a:gd name="T12" fmla="*/ 360 w 529"/>
                <a:gd name="T13" fmla="*/ 128 h 401"/>
                <a:gd name="T14" fmla="*/ 360 w 529"/>
                <a:gd name="T15" fmla="*/ 88 h 401"/>
                <a:gd name="T16" fmla="*/ 344 w 529"/>
                <a:gd name="T17" fmla="*/ 96 h 401"/>
                <a:gd name="T18" fmla="*/ 352 w 529"/>
                <a:gd name="T19" fmla="*/ 128 h 401"/>
                <a:gd name="T20" fmla="*/ 328 w 529"/>
                <a:gd name="T21" fmla="*/ 128 h 401"/>
                <a:gd name="T22" fmla="*/ 312 w 529"/>
                <a:gd name="T23" fmla="*/ 104 h 401"/>
                <a:gd name="T24" fmla="*/ 296 w 529"/>
                <a:gd name="T25" fmla="*/ 104 h 401"/>
                <a:gd name="T26" fmla="*/ 248 w 529"/>
                <a:gd name="T27" fmla="*/ 56 h 401"/>
                <a:gd name="T28" fmla="*/ 216 w 529"/>
                <a:gd name="T29" fmla="*/ 72 h 401"/>
                <a:gd name="T30" fmla="*/ 216 w 529"/>
                <a:gd name="T31" fmla="*/ 56 h 401"/>
                <a:gd name="T32" fmla="*/ 160 w 529"/>
                <a:gd name="T33" fmla="*/ 64 h 401"/>
                <a:gd name="T34" fmla="*/ 120 w 529"/>
                <a:gd name="T35" fmla="*/ 40 h 401"/>
                <a:gd name="T36" fmla="*/ 120 w 529"/>
                <a:gd name="T37" fmla="*/ 0 h 401"/>
                <a:gd name="T38" fmla="*/ 104 w 529"/>
                <a:gd name="T39" fmla="*/ 8 h 401"/>
                <a:gd name="T40" fmla="*/ 64 w 529"/>
                <a:gd name="T41" fmla="*/ 8 h 401"/>
                <a:gd name="T42" fmla="*/ 72 w 529"/>
                <a:gd name="T43" fmla="*/ 56 h 401"/>
                <a:gd name="T44" fmla="*/ 48 w 529"/>
                <a:gd name="T45" fmla="*/ 56 h 401"/>
                <a:gd name="T46" fmla="*/ 8 w 529"/>
                <a:gd name="T47" fmla="*/ 32 h 401"/>
                <a:gd name="T48" fmla="*/ 0 w 529"/>
                <a:gd name="T49" fmla="*/ 56 h 401"/>
                <a:gd name="T50" fmla="*/ 32 w 529"/>
                <a:gd name="T51" fmla="*/ 88 h 401"/>
                <a:gd name="T52" fmla="*/ 24 w 529"/>
                <a:gd name="T53" fmla="*/ 120 h 401"/>
                <a:gd name="T54" fmla="*/ 48 w 529"/>
                <a:gd name="T55" fmla="*/ 160 h 401"/>
                <a:gd name="T56" fmla="*/ 88 w 529"/>
                <a:gd name="T57" fmla="*/ 136 h 401"/>
                <a:gd name="T58" fmla="*/ 112 w 529"/>
                <a:gd name="T59" fmla="*/ 184 h 401"/>
                <a:gd name="T60" fmla="*/ 112 w 529"/>
                <a:gd name="T61" fmla="*/ 224 h 401"/>
                <a:gd name="T62" fmla="*/ 152 w 529"/>
                <a:gd name="T63" fmla="*/ 224 h 401"/>
                <a:gd name="T64" fmla="*/ 168 w 529"/>
                <a:gd name="T65" fmla="*/ 264 h 401"/>
                <a:gd name="T66" fmla="*/ 176 w 529"/>
                <a:gd name="T67" fmla="*/ 232 h 401"/>
                <a:gd name="T68" fmla="*/ 208 w 529"/>
                <a:gd name="T69" fmla="*/ 280 h 401"/>
                <a:gd name="T70" fmla="*/ 232 w 529"/>
                <a:gd name="T71" fmla="*/ 320 h 401"/>
                <a:gd name="T72" fmla="*/ 232 w 529"/>
                <a:gd name="T73" fmla="*/ 344 h 401"/>
                <a:gd name="T74" fmla="*/ 264 w 529"/>
                <a:gd name="T75" fmla="*/ 400 h 401"/>
                <a:gd name="T76" fmla="*/ 288 w 529"/>
                <a:gd name="T77" fmla="*/ 376 h 401"/>
                <a:gd name="T78" fmla="*/ 304 w 529"/>
                <a:gd name="T79" fmla="*/ 328 h 401"/>
                <a:gd name="T80" fmla="*/ 320 w 529"/>
                <a:gd name="T81" fmla="*/ 320 h 401"/>
                <a:gd name="T82" fmla="*/ 336 w 529"/>
                <a:gd name="T83" fmla="*/ 328 h 401"/>
                <a:gd name="T84" fmla="*/ 328 w 529"/>
                <a:gd name="T85" fmla="*/ 344 h 401"/>
                <a:gd name="T86" fmla="*/ 376 w 529"/>
                <a:gd name="T87" fmla="*/ 344 h 401"/>
                <a:gd name="T88" fmla="*/ 392 w 529"/>
                <a:gd name="T89" fmla="*/ 328 h 401"/>
                <a:gd name="T90" fmla="*/ 392 w 529"/>
                <a:gd name="T91" fmla="*/ 312 h 401"/>
                <a:gd name="T92" fmla="*/ 384 w 529"/>
                <a:gd name="T93" fmla="*/ 296 h 401"/>
                <a:gd name="T94" fmla="*/ 432 w 529"/>
                <a:gd name="T95" fmla="*/ 272 h 401"/>
                <a:gd name="T96" fmla="*/ 440 w 529"/>
                <a:gd name="T97" fmla="*/ 264 h 401"/>
                <a:gd name="T98" fmla="*/ 440 w 529"/>
                <a:gd name="T99" fmla="*/ 248 h 401"/>
                <a:gd name="T100" fmla="*/ 456 w 529"/>
                <a:gd name="T101" fmla="*/ 240 h 401"/>
                <a:gd name="T102" fmla="*/ 456 w 529"/>
                <a:gd name="T103" fmla="*/ 192 h 401"/>
                <a:gd name="T104" fmla="*/ 472 w 529"/>
                <a:gd name="T105" fmla="*/ 192 h 401"/>
                <a:gd name="T106" fmla="*/ 480 w 529"/>
                <a:gd name="T107" fmla="*/ 216 h 401"/>
                <a:gd name="T108" fmla="*/ 504 w 529"/>
                <a:gd name="T109" fmla="*/ 232 h 401"/>
                <a:gd name="T110" fmla="*/ 512 w 529"/>
                <a:gd name="T111" fmla="*/ 224 h 401"/>
                <a:gd name="T112" fmla="*/ 504 w 529"/>
                <a:gd name="T113" fmla="*/ 208 h 401"/>
                <a:gd name="T114" fmla="*/ 504 w 529"/>
                <a:gd name="T115" fmla="*/ 192 h 401"/>
                <a:gd name="T116" fmla="*/ 528 w 529"/>
                <a:gd name="T117" fmla="*/ 184 h 401"/>
                <a:gd name="T118" fmla="*/ 528 w 529"/>
                <a:gd name="T119" fmla="*/ 144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29" h="401">
                  <a:moveTo>
                    <a:pt x="528" y="144"/>
                  </a:moveTo>
                  <a:lnTo>
                    <a:pt x="480" y="144"/>
                  </a:lnTo>
                  <a:lnTo>
                    <a:pt x="456" y="120"/>
                  </a:lnTo>
                  <a:lnTo>
                    <a:pt x="424" y="152"/>
                  </a:lnTo>
                  <a:lnTo>
                    <a:pt x="416" y="136"/>
                  </a:lnTo>
                  <a:lnTo>
                    <a:pt x="408" y="160"/>
                  </a:lnTo>
                  <a:lnTo>
                    <a:pt x="360" y="128"/>
                  </a:lnTo>
                  <a:lnTo>
                    <a:pt x="360" y="88"/>
                  </a:lnTo>
                  <a:lnTo>
                    <a:pt x="344" y="96"/>
                  </a:lnTo>
                  <a:lnTo>
                    <a:pt x="352" y="128"/>
                  </a:lnTo>
                  <a:lnTo>
                    <a:pt x="328" y="128"/>
                  </a:lnTo>
                  <a:lnTo>
                    <a:pt x="312" y="104"/>
                  </a:lnTo>
                  <a:lnTo>
                    <a:pt x="296" y="104"/>
                  </a:lnTo>
                  <a:lnTo>
                    <a:pt x="248" y="56"/>
                  </a:lnTo>
                  <a:lnTo>
                    <a:pt x="216" y="72"/>
                  </a:lnTo>
                  <a:lnTo>
                    <a:pt x="216" y="56"/>
                  </a:lnTo>
                  <a:lnTo>
                    <a:pt x="160" y="64"/>
                  </a:lnTo>
                  <a:lnTo>
                    <a:pt x="120" y="40"/>
                  </a:lnTo>
                  <a:lnTo>
                    <a:pt x="120" y="0"/>
                  </a:lnTo>
                  <a:lnTo>
                    <a:pt x="104" y="8"/>
                  </a:lnTo>
                  <a:lnTo>
                    <a:pt x="64" y="8"/>
                  </a:lnTo>
                  <a:lnTo>
                    <a:pt x="72" y="56"/>
                  </a:lnTo>
                  <a:lnTo>
                    <a:pt x="48" y="56"/>
                  </a:lnTo>
                  <a:lnTo>
                    <a:pt x="8" y="32"/>
                  </a:lnTo>
                  <a:lnTo>
                    <a:pt x="0" y="56"/>
                  </a:lnTo>
                  <a:lnTo>
                    <a:pt x="32" y="88"/>
                  </a:lnTo>
                  <a:lnTo>
                    <a:pt x="24" y="120"/>
                  </a:lnTo>
                  <a:lnTo>
                    <a:pt x="48" y="160"/>
                  </a:lnTo>
                  <a:lnTo>
                    <a:pt x="88" y="136"/>
                  </a:lnTo>
                  <a:lnTo>
                    <a:pt x="112" y="184"/>
                  </a:lnTo>
                  <a:lnTo>
                    <a:pt x="112" y="224"/>
                  </a:lnTo>
                  <a:lnTo>
                    <a:pt x="152" y="224"/>
                  </a:lnTo>
                  <a:lnTo>
                    <a:pt x="168" y="264"/>
                  </a:lnTo>
                  <a:lnTo>
                    <a:pt x="176" y="232"/>
                  </a:lnTo>
                  <a:lnTo>
                    <a:pt x="208" y="280"/>
                  </a:lnTo>
                  <a:lnTo>
                    <a:pt x="232" y="320"/>
                  </a:lnTo>
                  <a:lnTo>
                    <a:pt x="232" y="344"/>
                  </a:lnTo>
                  <a:lnTo>
                    <a:pt x="264" y="400"/>
                  </a:lnTo>
                  <a:lnTo>
                    <a:pt x="288" y="376"/>
                  </a:lnTo>
                  <a:lnTo>
                    <a:pt x="304" y="328"/>
                  </a:lnTo>
                  <a:lnTo>
                    <a:pt x="320" y="320"/>
                  </a:lnTo>
                  <a:lnTo>
                    <a:pt x="336" y="328"/>
                  </a:lnTo>
                  <a:lnTo>
                    <a:pt x="328" y="344"/>
                  </a:lnTo>
                  <a:lnTo>
                    <a:pt x="376" y="344"/>
                  </a:lnTo>
                  <a:lnTo>
                    <a:pt x="392" y="328"/>
                  </a:lnTo>
                  <a:lnTo>
                    <a:pt x="392" y="312"/>
                  </a:lnTo>
                  <a:lnTo>
                    <a:pt x="384" y="296"/>
                  </a:lnTo>
                  <a:lnTo>
                    <a:pt x="432" y="272"/>
                  </a:lnTo>
                  <a:lnTo>
                    <a:pt x="440" y="264"/>
                  </a:lnTo>
                  <a:lnTo>
                    <a:pt x="440" y="248"/>
                  </a:lnTo>
                  <a:lnTo>
                    <a:pt x="456" y="240"/>
                  </a:lnTo>
                  <a:lnTo>
                    <a:pt x="456" y="192"/>
                  </a:lnTo>
                  <a:lnTo>
                    <a:pt x="472" y="192"/>
                  </a:lnTo>
                  <a:lnTo>
                    <a:pt x="480" y="216"/>
                  </a:lnTo>
                  <a:lnTo>
                    <a:pt x="504" y="232"/>
                  </a:lnTo>
                  <a:lnTo>
                    <a:pt x="512" y="224"/>
                  </a:lnTo>
                  <a:lnTo>
                    <a:pt x="504" y="208"/>
                  </a:lnTo>
                  <a:lnTo>
                    <a:pt x="504" y="192"/>
                  </a:lnTo>
                  <a:lnTo>
                    <a:pt x="528" y="184"/>
                  </a:lnTo>
                  <a:lnTo>
                    <a:pt x="528" y="144"/>
                  </a:lnTo>
                </a:path>
              </a:pathLst>
            </a:custGeom>
            <a:solidFill>
              <a:srgbClr val="00FF00"/>
            </a:solidFill>
            <a:ln w="12700" cap="rnd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177" name="Freeform 65"/>
            <p:cNvSpPr>
              <a:spLocks noChangeArrowheads="1"/>
            </p:cNvSpPr>
            <p:nvPr/>
          </p:nvSpPr>
          <p:spPr bwMode="auto">
            <a:xfrm>
              <a:off x="7881" y="3123"/>
              <a:ext cx="1151" cy="1102"/>
            </a:xfrm>
            <a:custGeom>
              <a:avLst/>
              <a:gdLst>
                <a:gd name="T0" fmla="*/ 376 w 377"/>
                <a:gd name="T1" fmla="*/ 176 h 393"/>
                <a:gd name="T2" fmla="*/ 336 w 377"/>
                <a:gd name="T3" fmla="*/ 120 h 393"/>
                <a:gd name="T4" fmla="*/ 344 w 377"/>
                <a:gd name="T5" fmla="*/ 96 h 393"/>
                <a:gd name="T6" fmla="*/ 312 w 377"/>
                <a:gd name="T7" fmla="*/ 40 h 393"/>
                <a:gd name="T8" fmla="*/ 288 w 377"/>
                <a:gd name="T9" fmla="*/ 8 h 393"/>
                <a:gd name="T10" fmla="*/ 280 w 377"/>
                <a:gd name="T11" fmla="*/ 40 h 393"/>
                <a:gd name="T12" fmla="*/ 264 w 377"/>
                <a:gd name="T13" fmla="*/ 0 h 393"/>
                <a:gd name="T14" fmla="*/ 232 w 377"/>
                <a:gd name="T15" fmla="*/ 0 h 393"/>
                <a:gd name="T16" fmla="*/ 240 w 377"/>
                <a:gd name="T17" fmla="*/ 24 h 393"/>
                <a:gd name="T18" fmla="*/ 200 w 377"/>
                <a:gd name="T19" fmla="*/ 56 h 393"/>
                <a:gd name="T20" fmla="*/ 176 w 377"/>
                <a:gd name="T21" fmla="*/ 56 h 393"/>
                <a:gd name="T22" fmla="*/ 48 w 377"/>
                <a:gd name="T23" fmla="*/ 144 h 393"/>
                <a:gd name="T24" fmla="*/ 24 w 377"/>
                <a:gd name="T25" fmla="*/ 112 h 393"/>
                <a:gd name="T26" fmla="*/ 8 w 377"/>
                <a:gd name="T27" fmla="*/ 112 h 393"/>
                <a:gd name="T28" fmla="*/ 16 w 377"/>
                <a:gd name="T29" fmla="*/ 136 h 393"/>
                <a:gd name="T30" fmla="*/ 16 w 377"/>
                <a:gd name="T31" fmla="*/ 160 h 393"/>
                <a:gd name="T32" fmla="*/ 24 w 377"/>
                <a:gd name="T33" fmla="*/ 184 h 393"/>
                <a:gd name="T34" fmla="*/ 8 w 377"/>
                <a:gd name="T35" fmla="*/ 184 h 393"/>
                <a:gd name="T36" fmla="*/ 8 w 377"/>
                <a:gd name="T37" fmla="*/ 216 h 393"/>
                <a:gd name="T38" fmla="*/ 0 w 377"/>
                <a:gd name="T39" fmla="*/ 232 h 393"/>
                <a:gd name="T40" fmla="*/ 32 w 377"/>
                <a:gd name="T41" fmla="*/ 240 h 393"/>
                <a:gd name="T42" fmla="*/ 64 w 377"/>
                <a:gd name="T43" fmla="*/ 296 h 393"/>
                <a:gd name="T44" fmla="*/ 104 w 377"/>
                <a:gd name="T45" fmla="*/ 240 h 393"/>
                <a:gd name="T46" fmla="*/ 120 w 377"/>
                <a:gd name="T47" fmla="*/ 208 h 393"/>
                <a:gd name="T48" fmla="*/ 160 w 377"/>
                <a:gd name="T49" fmla="*/ 200 h 393"/>
                <a:gd name="T50" fmla="*/ 184 w 377"/>
                <a:gd name="T51" fmla="*/ 216 h 393"/>
                <a:gd name="T52" fmla="*/ 184 w 377"/>
                <a:gd name="T53" fmla="*/ 224 h 393"/>
                <a:gd name="T54" fmla="*/ 192 w 377"/>
                <a:gd name="T55" fmla="*/ 224 h 393"/>
                <a:gd name="T56" fmla="*/ 168 w 377"/>
                <a:gd name="T57" fmla="*/ 280 h 393"/>
                <a:gd name="T58" fmla="*/ 152 w 377"/>
                <a:gd name="T59" fmla="*/ 280 h 393"/>
                <a:gd name="T60" fmla="*/ 160 w 377"/>
                <a:gd name="T61" fmla="*/ 312 h 393"/>
                <a:gd name="T62" fmla="*/ 152 w 377"/>
                <a:gd name="T63" fmla="*/ 320 h 393"/>
                <a:gd name="T64" fmla="*/ 168 w 377"/>
                <a:gd name="T65" fmla="*/ 320 h 393"/>
                <a:gd name="T66" fmla="*/ 136 w 377"/>
                <a:gd name="T67" fmla="*/ 376 h 393"/>
                <a:gd name="T68" fmla="*/ 144 w 377"/>
                <a:gd name="T69" fmla="*/ 392 h 393"/>
                <a:gd name="T70" fmla="*/ 160 w 377"/>
                <a:gd name="T71" fmla="*/ 376 h 393"/>
                <a:gd name="T72" fmla="*/ 168 w 377"/>
                <a:gd name="T73" fmla="*/ 352 h 393"/>
                <a:gd name="T74" fmla="*/ 184 w 377"/>
                <a:gd name="T75" fmla="*/ 352 h 393"/>
                <a:gd name="T76" fmla="*/ 200 w 377"/>
                <a:gd name="T77" fmla="*/ 336 h 393"/>
                <a:gd name="T78" fmla="*/ 200 w 377"/>
                <a:gd name="T79" fmla="*/ 312 h 393"/>
                <a:gd name="T80" fmla="*/ 256 w 377"/>
                <a:gd name="T81" fmla="*/ 280 h 393"/>
                <a:gd name="T82" fmla="*/ 304 w 377"/>
                <a:gd name="T83" fmla="*/ 264 h 393"/>
                <a:gd name="T84" fmla="*/ 312 w 377"/>
                <a:gd name="T85" fmla="*/ 224 h 393"/>
                <a:gd name="T86" fmla="*/ 344 w 377"/>
                <a:gd name="T87" fmla="*/ 200 h 393"/>
                <a:gd name="T88" fmla="*/ 368 w 377"/>
                <a:gd name="T89" fmla="*/ 192 h 393"/>
                <a:gd name="T90" fmla="*/ 376 w 377"/>
                <a:gd name="T91" fmla="*/ 176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77" h="393">
                  <a:moveTo>
                    <a:pt x="376" y="176"/>
                  </a:moveTo>
                  <a:lnTo>
                    <a:pt x="336" y="120"/>
                  </a:lnTo>
                  <a:lnTo>
                    <a:pt x="344" y="96"/>
                  </a:lnTo>
                  <a:lnTo>
                    <a:pt x="312" y="40"/>
                  </a:lnTo>
                  <a:lnTo>
                    <a:pt x="288" y="8"/>
                  </a:lnTo>
                  <a:lnTo>
                    <a:pt x="280" y="40"/>
                  </a:lnTo>
                  <a:lnTo>
                    <a:pt x="264" y="0"/>
                  </a:lnTo>
                  <a:lnTo>
                    <a:pt x="232" y="0"/>
                  </a:lnTo>
                  <a:lnTo>
                    <a:pt x="240" y="24"/>
                  </a:lnTo>
                  <a:lnTo>
                    <a:pt x="200" y="56"/>
                  </a:lnTo>
                  <a:lnTo>
                    <a:pt x="176" y="56"/>
                  </a:lnTo>
                  <a:lnTo>
                    <a:pt x="48" y="144"/>
                  </a:lnTo>
                  <a:lnTo>
                    <a:pt x="24" y="112"/>
                  </a:lnTo>
                  <a:lnTo>
                    <a:pt x="8" y="112"/>
                  </a:lnTo>
                  <a:lnTo>
                    <a:pt x="16" y="136"/>
                  </a:lnTo>
                  <a:lnTo>
                    <a:pt x="16" y="160"/>
                  </a:lnTo>
                  <a:lnTo>
                    <a:pt x="24" y="184"/>
                  </a:lnTo>
                  <a:lnTo>
                    <a:pt x="8" y="184"/>
                  </a:lnTo>
                  <a:lnTo>
                    <a:pt x="8" y="216"/>
                  </a:lnTo>
                  <a:lnTo>
                    <a:pt x="0" y="232"/>
                  </a:lnTo>
                  <a:lnTo>
                    <a:pt x="32" y="240"/>
                  </a:lnTo>
                  <a:lnTo>
                    <a:pt x="64" y="296"/>
                  </a:lnTo>
                  <a:lnTo>
                    <a:pt x="104" y="240"/>
                  </a:lnTo>
                  <a:lnTo>
                    <a:pt x="120" y="208"/>
                  </a:lnTo>
                  <a:lnTo>
                    <a:pt x="160" y="200"/>
                  </a:lnTo>
                  <a:lnTo>
                    <a:pt x="184" y="216"/>
                  </a:lnTo>
                  <a:lnTo>
                    <a:pt x="184" y="224"/>
                  </a:lnTo>
                  <a:lnTo>
                    <a:pt x="192" y="224"/>
                  </a:lnTo>
                  <a:lnTo>
                    <a:pt x="168" y="280"/>
                  </a:lnTo>
                  <a:lnTo>
                    <a:pt x="152" y="280"/>
                  </a:lnTo>
                  <a:lnTo>
                    <a:pt x="160" y="312"/>
                  </a:lnTo>
                  <a:lnTo>
                    <a:pt x="152" y="320"/>
                  </a:lnTo>
                  <a:lnTo>
                    <a:pt x="168" y="320"/>
                  </a:lnTo>
                  <a:lnTo>
                    <a:pt x="136" y="376"/>
                  </a:lnTo>
                  <a:lnTo>
                    <a:pt x="144" y="392"/>
                  </a:lnTo>
                  <a:lnTo>
                    <a:pt x="160" y="376"/>
                  </a:lnTo>
                  <a:lnTo>
                    <a:pt x="168" y="352"/>
                  </a:lnTo>
                  <a:lnTo>
                    <a:pt x="184" y="352"/>
                  </a:lnTo>
                  <a:lnTo>
                    <a:pt x="200" y="336"/>
                  </a:lnTo>
                  <a:lnTo>
                    <a:pt x="200" y="312"/>
                  </a:lnTo>
                  <a:lnTo>
                    <a:pt x="256" y="280"/>
                  </a:lnTo>
                  <a:lnTo>
                    <a:pt x="304" y="264"/>
                  </a:lnTo>
                  <a:lnTo>
                    <a:pt x="312" y="224"/>
                  </a:lnTo>
                  <a:lnTo>
                    <a:pt x="344" y="200"/>
                  </a:lnTo>
                  <a:lnTo>
                    <a:pt x="368" y="192"/>
                  </a:lnTo>
                  <a:lnTo>
                    <a:pt x="376" y="176"/>
                  </a:lnTo>
                </a:path>
              </a:pathLst>
            </a:custGeom>
            <a:solidFill>
              <a:srgbClr val="00FF00"/>
            </a:solidFill>
            <a:ln w="12700" cap="rnd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178" name="Freeform 64"/>
            <p:cNvSpPr>
              <a:spLocks noChangeArrowheads="1"/>
            </p:cNvSpPr>
            <p:nvPr/>
          </p:nvSpPr>
          <p:spPr bwMode="auto">
            <a:xfrm>
              <a:off x="7006" y="3374"/>
              <a:ext cx="1074" cy="1500"/>
            </a:xfrm>
            <a:custGeom>
              <a:avLst/>
              <a:gdLst>
                <a:gd name="T0" fmla="*/ 320 w 353"/>
                <a:gd name="T1" fmla="*/ 160 h 537"/>
                <a:gd name="T2" fmla="*/ 296 w 353"/>
                <a:gd name="T3" fmla="*/ 96 h 537"/>
                <a:gd name="T4" fmla="*/ 248 w 353"/>
                <a:gd name="T5" fmla="*/ 88 h 537"/>
                <a:gd name="T6" fmla="*/ 224 w 353"/>
                <a:gd name="T7" fmla="*/ 0 h 537"/>
                <a:gd name="T8" fmla="*/ 176 w 353"/>
                <a:gd name="T9" fmla="*/ 64 h 537"/>
                <a:gd name="T10" fmla="*/ 136 w 353"/>
                <a:gd name="T11" fmla="*/ 80 h 537"/>
                <a:gd name="T12" fmla="*/ 80 w 353"/>
                <a:gd name="T13" fmla="*/ 104 h 537"/>
                <a:gd name="T14" fmla="*/ 32 w 353"/>
                <a:gd name="T15" fmla="*/ 72 h 537"/>
                <a:gd name="T16" fmla="*/ 8 w 353"/>
                <a:gd name="T17" fmla="*/ 120 h 537"/>
                <a:gd name="T18" fmla="*/ 56 w 353"/>
                <a:gd name="T19" fmla="*/ 200 h 537"/>
                <a:gd name="T20" fmla="*/ 24 w 353"/>
                <a:gd name="T21" fmla="*/ 232 h 537"/>
                <a:gd name="T22" fmla="*/ 64 w 353"/>
                <a:gd name="T23" fmla="*/ 272 h 537"/>
                <a:gd name="T24" fmla="*/ 32 w 353"/>
                <a:gd name="T25" fmla="*/ 288 h 537"/>
                <a:gd name="T26" fmla="*/ 16 w 353"/>
                <a:gd name="T27" fmla="*/ 328 h 537"/>
                <a:gd name="T28" fmla="*/ 32 w 353"/>
                <a:gd name="T29" fmla="*/ 400 h 537"/>
                <a:gd name="T30" fmla="*/ 24 w 353"/>
                <a:gd name="T31" fmla="*/ 512 h 537"/>
                <a:gd name="T32" fmla="*/ 88 w 353"/>
                <a:gd name="T33" fmla="*/ 528 h 537"/>
                <a:gd name="T34" fmla="*/ 112 w 353"/>
                <a:gd name="T35" fmla="*/ 512 h 537"/>
                <a:gd name="T36" fmla="*/ 152 w 353"/>
                <a:gd name="T37" fmla="*/ 424 h 537"/>
                <a:gd name="T38" fmla="*/ 232 w 353"/>
                <a:gd name="T39" fmla="*/ 376 h 537"/>
                <a:gd name="T40" fmla="*/ 240 w 353"/>
                <a:gd name="T41" fmla="*/ 344 h 537"/>
                <a:gd name="T42" fmla="*/ 192 w 353"/>
                <a:gd name="T43" fmla="*/ 320 h 537"/>
                <a:gd name="T44" fmla="*/ 184 w 353"/>
                <a:gd name="T45" fmla="*/ 288 h 537"/>
                <a:gd name="T46" fmla="*/ 160 w 353"/>
                <a:gd name="T47" fmla="*/ 264 h 537"/>
                <a:gd name="T48" fmla="*/ 104 w 353"/>
                <a:gd name="T49" fmla="*/ 256 h 537"/>
                <a:gd name="T50" fmla="*/ 136 w 353"/>
                <a:gd name="T51" fmla="*/ 168 h 537"/>
                <a:gd name="T52" fmla="*/ 160 w 353"/>
                <a:gd name="T53" fmla="*/ 136 h 537"/>
                <a:gd name="T54" fmla="*/ 192 w 353"/>
                <a:gd name="T55" fmla="*/ 152 h 537"/>
                <a:gd name="T56" fmla="*/ 208 w 353"/>
                <a:gd name="T57" fmla="*/ 184 h 537"/>
                <a:gd name="T58" fmla="*/ 224 w 353"/>
                <a:gd name="T59" fmla="*/ 200 h 537"/>
                <a:gd name="T60" fmla="*/ 256 w 353"/>
                <a:gd name="T61" fmla="*/ 256 h 537"/>
                <a:gd name="T62" fmla="*/ 272 w 353"/>
                <a:gd name="T63" fmla="*/ 288 h 537"/>
                <a:gd name="T64" fmla="*/ 328 w 353"/>
                <a:gd name="T65" fmla="*/ 216 h 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53" h="537">
                  <a:moveTo>
                    <a:pt x="352" y="208"/>
                  </a:moveTo>
                  <a:lnTo>
                    <a:pt x="320" y="160"/>
                  </a:lnTo>
                  <a:lnTo>
                    <a:pt x="288" y="152"/>
                  </a:lnTo>
                  <a:lnTo>
                    <a:pt x="296" y="96"/>
                  </a:lnTo>
                  <a:lnTo>
                    <a:pt x="264" y="104"/>
                  </a:lnTo>
                  <a:lnTo>
                    <a:pt x="248" y="88"/>
                  </a:lnTo>
                  <a:lnTo>
                    <a:pt x="248" y="48"/>
                  </a:lnTo>
                  <a:lnTo>
                    <a:pt x="224" y="0"/>
                  </a:lnTo>
                  <a:lnTo>
                    <a:pt x="176" y="24"/>
                  </a:lnTo>
                  <a:lnTo>
                    <a:pt x="176" y="64"/>
                  </a:lnTo>
                  <a:lnTo>
                    <a:pt x="144" y="56"/>
                  </a:lnTo>
                  <a:lnTo>
                    <a:pt x="136" y="80"/>
                  </a:lnTo>
                  <a:lnTo>
                    <a:pt x="112" y="72"/>
                  </a:lnTo>
                  <a:lnTo>
                    <a:pt x="80" y="104"/>
                  </a:lnTo>
                  <a:lnTo>
                    <a:pt x="56" y="56"/>
                  </a:lnTo>
                  <a:lnTo>
                    <a:pt x="32" y="72"/>
                  </a:lnTo>
                  <a:lnTo>
                    <a:pt x="24" y="112"/>
                  </a:lnTo>
                  <a:lnTo>
                    <a:pt x="8" y="120"/>
                  </a:lnTo>
                  <a:lnTo>
                    <a:pt x="32" y="184"/>
                  </a:lnTo>
                  <a:lnTo>
                    <a:pt x="56" y="200"/>
                  </a:lnTo>
                  <a:lnTo>
                    <a:pt x="32" y="216"/>
                  </a:lnTo>
                  <a:lnTo>
                    <a:pt x="24" y="232"/>
                  </a:lnTo>
                  <a:lnTo>
                    <a:pt x="56" y="232"/>
                  </a:lnTo>
                  <a:lnTo>
                    <a:pt x="64" y="272"/>
                  </a:lnTo>
                  <a:lnTo>
                    <a:pt x="48" y="304"/>
                  </a:lnTo>
                  <a:lnTo>
                    <a:pt x="32" y="288"/>
                  </a:lnTo>
                  <a:lnTo>
                    <a:pt x="16" y="304"/>
                  </a:lnTo>
                  <a:lnTo>
                    <a:pt x="16" y="328"/>
                  </a:lnTo>
                  <a:lnTo>
                    <a:pt x="0" y="344"/>
                  </a:lnTo>
                  <a:lnTo>
                    <a:pt x="32" y="400"/>
                  </a:lnTo>
                  <a:lnTo>
                    <a:pt x="8" y="488"/>
                  </a:lnTo>
                  <a:lnTo>
                    <a:pt x="24" y="512"/>
                  </a:lnTo>
                  <a:lnTo>
                    <a:pt x="72" y="512"/>
                  </a:lnTo>
                  <a:lnTo>
                    <a:pt x="88" y="528"/>
                  </a:lnTo>
                  <a:lnTo>
                    <a:pt x="128" y="536"/>
                  </a:lnTo>
                  <a:lnTo>
                    <a:pt x="112" y="512"/>
                  </a:lnTo>
                  <a:lnTo>
                    <a:pt x="120" y="480"/>
                  </a:lnTo>
                  <a:lnTo>
                    <a:pt x="152" y="424"/>
                  </a:lnTo>
                  <a:lnTo>
                    <a:pt x="192" y="384"/>
                  </a:lnTo>
                  <a:lnTo>
                    <a:pt x="232" y="376"/>
                  </a:lnTo>
                  <a:lnTo>
                    <a:pt x="248" y="360"/>
                  </a:lnTo>
                  <a:lnTo>
                    <a:pt x="240" y="344"/>
                  </a:lnTo>
                  <a:lnTo>
                    <a:pt x="224" y="312"/>
                  </a:lnTo>
                  <a:lnTo>
                    <a:pt x="192" y="320"/>
                  </a:lnTo>
                  <a:lnTo>
                    <a:pt x="176" y="312"/>
                  </a:lnTo>
                  <a:lnTo>
                    <a:pt x="184" y="288"/>
                  </a:lnTo>
                  <a:lnTo>
                    <a:pt x="184" y="248"/>
                  </a:lnTo>
                  <a:lnTo>
                    <a:pt x="160" y="264"/>
                  </a:lnTo>
                  <a:lnTo>
                    <a:pt x="128" y="256"/>
                  </a:lnTo>
                  <a:lnTo>
                    <a:pt x="104" y="256"/>
                  </a:lnTo>
                  <a:lnTo>
                    <a:pt x="104" y="224"/>
                  </a:lnTo>
                  <a:lnTo>
                    <a:pt x="136" y="168"/>
                  </a:lnTo>
                  <a:lnTo>
                    <a:pt x="152" y="168"/>
                  </a:lnTo>
                  <a:lnTo>
                    <a:pt x="160" y="136"/>
                  </a:lnTo>
                  <a:lnTo>
                    <a:pt x="176" y="136"/>
                  </a:lnTo>
                  <a:lnTo>
                    <a:pt x="192" y="152"/>
                  </a:lnTo>
                  <a:lnTo>
                    <a:pt x="216" y="152"/>
                  </a:lnTo>
                  <a:lnTo>
                    <a:pt x="208" y="184"/>
                  </a:lnTo>
                  <a:lnTo>
                    <a:pt x="208" y="200"/>
                  </a:lnTo>
                  <a:lnTo>
                    <a:pt x="224" y="200"/>
                  </a:lnTo>
                  <a:lnTo>
                    <a:pt x="224" y="232"/>
                  </a:lnTo>
                  <a:lnTo>
                    <a:pt x="256" y="256"/>
                  </a:lnTo>
                  <a:lnTo>
                    <a:pt x="264" y="280"/>
                  </a:lnTo>
                  <a:lnTo>
                    <a:pt x="272" y="288"/>
                  </a:lnTo>
                  <a:lnTo>
                    <a:pt x="312" y="256"/>
                  </a:lnTo>
                  <a:lnTo>
                    <a:pt x="328" y="216"/>
                  </a:lnTo>
                  <a:lnTo>
                    <a:pt x="352" y="208"/>
                  </a:lnTo>
                </a:path>
              </a:pathLst>
            </a:custGeom>
            <a:solidFill>
              <a:srgbClr val="00FF00"/>
            </a:solidFill>
            <a:ln w="12700" cap="rnd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179" name="Freeform 63"/>
            <p:cNvSpPr>
              <a:spLocks noChangeArrowheads="1"/>
            </p:cNvSpPr>
            <p:nvPr/>
          </p:nvSpPr>
          <p:spPr bwMode="auto">
            <a:xfrm>
              <a:off x="7317" y="3754"/>
              <a:ext cx="347" cy="358"/>
            </a:xfrm>
            <a:custGeom>
              <a:avLst/>
              <a:gdLst>
                <a:gd name="T0" fmla="*/ 112 w 113"/>
                <a:gd name="T1" fmla="*/ 64 h 129"/>
                <a:gd name="T2" fmla="*/ 96 w 113"/>
                <a:gd name="T3" fmla="*/ 40 h 129"/>
                <a:gd name="T4" fmla="*/ 112 w 113"/>
                <a:gd name="T5" fmla="*/ 16 h 129"/>
                <a:gd name="T6" fmla="*/ 80 w 113"/>
                <a:gd name="T7" fmla="*/ 16 h 129"/>
                <a:gd name="T8" fmla="*/ 72 w 113"/>
                <a:gd name="T9" fmla="*/ 0 h 129"/>
                <a:gd name="T10" fmla="*/ 56 w 113"/>
                <a:gd name="T11" fmla="*/ 0 h 129"/>
                <a:gd name="T12" fmla="*/ 48 w 113"/>
                <a:gd name="T13" fmla="*/ 32 h 129"/>
                <a:gd name="T14" fmla="*/ 32 w 113"/>
                <a:gd name="T15" fmla="*/ 32 h 129"/>
                <a:gd name="T16" fmla="*/ 0 w 113"/>
                <a:gd name="T17" fmla="*/ 88 h 129"/>
                <a:gd name="T18" fmla="*/ 0 w 113"/>
                <a:gd name="T19" fmla="*/ 120 h 129"/>
                <a:gd name="T20" fmla="*/ 32 w 113"/>
                <a:gd name="T21" fmla="*/ 120 h 129"/>
                <a:gd name="T22" fmla="*/ 48 w 113"/>
                <a:gd name="T23" fmla="*/ 128 h 129"/>
                <a:gd name="T24" fmla="*/ 80 w 113"/>
                <a:gd name="T25" fmla="*/ 112 h 129"/>
                <a:gd name="T26" fmla="*/ 80 w 113"/>
                <a:gd name="T27" fmla="*/ 96 h 129"/>
                <a:gd name="T28" fmla="*/ 72 w 113"/>
                <a:gd name="T29" fmla="*/ 80 h 129"/>
                <a:gd name="T30" fmla="*/ 96 w 113"/>
                <a:gd name="T31" fmla="*/ 80 h 129"/>
                <a:gd name="T32" fmla="*/ 112 w 113"/>
                <a:gd name="T33" fmla="*/ 64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3" h="129">
                  <a:moveTo>
                    <a:pt x="112" y="64"/>
                  </a:moveTo>
                  <a:lnTo>
                    <a:pt x="96" y="40"/>
                  </a:lnTo>
                  <a:lnTo>
                    <a:pt x="112" y="16"/>
                  </a:lnTo>
                  <a:lnTo>
                    <a:pt x="80" y="16"/>
                  </a:lnTo>
                  <a:lnTo>
                    <a:pt x="72" y="0"/>
                  </a:lnTo>
                  <a:lnTo>
                    <a:pt x="56" y="0"/>
                  </a:lnTo>
                  <a:lnTo>
                    <a:pt x="48" y="32"/>
                  </a:lnTo>
                  <a:lnTo>
                    <a:pt x="32" y="32"/>
                  </a:lnTo>
                  <a:lnTo>
                    <a:pt x="0" y="88"/>
                  </a:lnTo>
                  <a:lnTo>
                    <a:pt x="0" y="120"/>
                  </a:lnTo>
                  <a:lnTo>
                    <a:pt x="32" y="120"/>
                  </a:lnTo>
                  <a:lnTo>
                    <a:pt x="48" y="128"/>
                  </a:lnTo>
                  <a:lnTo>
                    <a:pt x="80" y="112"/>
                  </a:lnTo>
                  <a:lnTo>
                    <a:pt x="80" y="96"/>
                  </a:lnTo>
                  <a:lnTo>
                    <a:pt x="72" y="80"/>
                  </a:lnTo>
                  <a:lnTo>
                    <a:pt x="96" y="80"/>
                  </a:lnTo>
                  <a:lnTo>
                    <a:pt x="112" y="64"/>
                  </a:lnTo>
                </a:path>
              </a:pathLst>
            </a:custGeom>
            <a:solidFill>
              <a:srgbClr val="00FF00"/>
            </a:solidFill>
            <a:ln w="12700" cap="rnd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180" name="Freeform 62"/>
            <p:cNvSpPr>
              <a:spLocks noChangeArrowheads="1"/>
            </p:cNvSpPr>
            <p:nvPr/>
          </p:nvSpPr>
          <p:spPr bwMode="auto">
            <a:xfrm>
              <a:off x="7539" y="3931"/>
              <a:ext cx="272" cy="337"/>
            </a:xfrm>
            <a:custGeom>
              <a:avLst/>
              <a:gdLst>
                <a:gd name="T0" fmla="*/ 88 w 89"/>
                <a:gd name="T1" fmla="*/ 80 h 121"/>
                <a:gd name="T2" fmla="*/ 80 w 89"/>
                <a:gd name="T3" fmla="*/ 56 h 121"/>
                <a:gd name="T4" fmla="*/ 56 w 89"/>
                <a:gd name="T5" fmla="*/ 40 h 121"/>
                <a:gd name="T6" fmla="*/ 48 w 89"/>
                <a:gd name="T7" fmla="*/ 8 h 121"/>
                <a:gd name="T8" fmla="*/ 32 w 89"/>
                <a:gd name="T9" fmla="*/ 0 h 121"/>
                <a:gd name="T10" fmla="*/ 24 w 89"/>
                <a:gd name="T11" fmla="*/ 8 h 121"/>
                <a:gd name="T12" fmla="*/ 32 w 89"/>
                <a:gd name="T13" fmla="*/ 48 h 121"/>
                <a:gd name="T14" fmla="*/ 8 w 89"/>
                <a:gd name="T15" fmla="*/ 48 h 121"/>
                <a:gd name="T16" fmla="*/ 0 w 89"/>
                <a:gd name="T17" fmla="*/ 112 h 121"/>
                <a:gd name="T18" fmla="*/ 16 w 89"/>
                <a:gd name="T19" fmla="*/ 120 h 121"/>
                <a:gd name="T20" fmla="*/ 56 w 89"/>
                <a:gd name="T21" fmla="*/ 112 h 121"/>
                <a:gd name="T22" fmla="*/ 56 w 89"/>
                <a:gd name="T23" fmla="*/ 80 h 121"/>
                <a:gd name="T24" fmla="*/ 88 w 89"/>
                <a:gd name="T25" fmla="*/ 8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9" h="121">
                  <a:moveTo>
                    <a:pt x="88" y="80"/>
                  </a:moveTo>
                  <a:lnTo>
                    <a:pt x="80" y="56"/>
                  </a:lnTo>
                  <a:lnTo>
                    <a:pt x="56" y="40"/>
                  </a:lnTo>
                  <a:lnTo>
                    <a:pt x="48" y="8"/>
                  </a:lnTo>
                  <a:lnTo>
                    <a:pt x="32" y="0"/>
                  </a:lnTo>
                  <a:lnTo>
                    <a:pt x="24" y="8"/>
                  </a:lnTo>
                  <a:lnTo>
                    <a:pt x="32" y="48"/>
                  </a:lnTo>
                  <a:lnTo>
                    <a:pt x="8" y="48"/>
                  </a:lnTo>
                  <a:lnTo>
                    <a:pt x="0" y="112"/>
                  </a:lnTo>
                  <a:lnTo>
                    <a:pt x="16" y="120"/>
                  </a:lnTo>
                  <a:lnTo>
                    <a:pt x="56" y="112"/>
                  </a:lnTo>
                  <a:lnTo>
                    <a:pt x="56" y="80"/>
                  </a:lnTo>
                  <a:lnTo>
                    <a:pt x="88" y="80"/>
                  </a:lnTo>
                </a:path>
              </a:pathLst>
            </a:custGeom>
            <a:solidFill>
              <a:srgbClr val="00FF00"/>
            </a:solidFill>
            <a:ln w="12700" cap="rnd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181" name="Freeform 61"/>
            <p:cNvSpPr>
              <a:spLocks noChangeArrowheads="1"/>
            </p:cNvSpPr>
            <p:nvPr/>
          </p:nvSpPr>
          <p:spPr bwMode="auto">
            <a:xfrm>
              <a:off x="7539" y="3953"/>
              <a:ext cx="105" cy="114"/>
            </a:xfrm>
            <a:custGeom>
              <a:avLst/>
              <a:gdLst>
                <a:gd name="T0" fmla="*/ 32 w 33"/>
                <a:gd name="T1" fmla="*/ 40 h 41"/>
                <a:gd name="T2" fmla="*/ 8 w 33"/>
                <a:gd name="T3" fmla="*/ 40 h 41"/>
                <a:gd name="T4" fmla="*/ 8 w 33"/>
                <a:gd name="T5" fmla="*/ 24 h 41"/>
                <a:gd name="T6" fmla="*/ 0 w 33"/>
                <a:gd name="T7" fmla="*/ 0 h 41"/>
                <a:gd name="T8" fmla="*/ 24 w 33"/>
                <a:gd name="T9" fmla="*/ 8 h 41"/>
                <a:gd name="T10" fmla="*/ 32 w 33"/>
                <a:gd name="T11" fmla="*/ 4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41">
                  <a:moveTo>
                    <a:pt x="32" y="40"/>
                  </a:moveTo>
                  <a:lnTo>
                    <a:pt x="8" y="40"/>
                  </a:lnTo>
                  <a:lnTo>
                    <a:pt x="8" y="24"/>
                  </a:lnTo>
                  <a:lnTo>
                    <a:pt x="0" y="0"/>
                  </a:lnTo>
                  <a:lnTo>
                    <a:pt x="24" y="8"/>
                  </a:lnTo>
                  <a:lnTo>
                    <a:pt x="32" y="40"/>
                  </a:lnTo>
                </a:path>
              </a:pathLst>
            </a:custGeom>
            <a:solidFill>
              <a:srgbClr val="00FF00"/>
            </a:solidFill>
            <a:ln w="12700" cap="rnd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182" name="Freeform 60"/>
            <p:cNvSpPr>
              <a:spLocks noChangeArrowheads="1"/>
            </p:cNvSpPr>
            <p:nvPr/>
          </p:nvSpPr>
          <p:spPr bwMode="auto">
            <a:xfrm>
              <a:off x="7295" y="4358"/>
              <a:ext cx="1322" cy="808"/>
            </a:xfrm>
            <a:custGeom>
              <a:avLst/>
              <a:gdLst>
                <a:gd name="T0" fmla="*/ 152 w 433"/>
                <a:gd name="T1" fmla="*/ 8 h 289"/>
                <a:gd name="T2" fmla="*/ 136 w 433"/>
                <a:gd name="T3" fmla="*/ 24 h 289"/>
                <a:gd name="T4" fmla="*/ 96 w 433"/>
                <a:gd name="T5" fmla="*/ 32 h 289"/>
                <a:gd name="T6" fmla="*/ 56 w 433"/>
                <a:gd name="T7" fmla="*/ 72 h 289"/>
                <a:gd name="T8" fmla="*/ 16 w 433"/>
                <a:gd name="T9" fmla="*/ 128 h 289"/>
                <a:gd name="T10" fmla="*/ 16 w 433"/>
                <a:gd name="T11" fmla="*/ 160 h 289"/>
                <a:gd name="T12" fmla="*/ 32 w 433"/>
                <a:gd name="T13" fmla="*/ 184 h 289"/>
                <a:gd name="T14" fmla="*/ 48 w 433"/>
                <a:gd name="T15" fmla="*/ 176 h 289"/>
                <a:gd name="T16" fmla="*/ 64 w 433"/>
                <a:gd name="T17" fmla="*/ 176 h 289"/>
                <a:gd name="T18" fmla="*/ 8 w 433"/>
                <a:gd name="T19" fmla="*/ 224 h 289"/>
                <a:gd name="T20" fmla="*/ 0 w 433"/>
                <a:gd name="T21" fmla="*/ 248 h 289"/>
                <a:gd name="T22" fmla="*/ 16 w 433"/>
                <a:gd name="T23" fmla="*/ 256 h 289"/>
                <a:gd name="T24" fmla="*/ 48 w 433"/>
                <a:gd name="T25" fmla="*/ 288 h 289"/>
                <a:gd name="T26" fmla="*/ 80 w 433"/>
                <a:gd name="T27" fmla="*/ 288 h 289"/>
                <a:gd name="T28" fmla="*/ 96 w 433"/>
                <a:gd name="T29" fmla="*/ 272 h 289"/>
                <a:gd name="T30" fmla="*/ 96 w 433"/>
                <a:gd name="T31" fmla="*/ 256 h 289"/>
                <a:gd name="T32" fmla="*/ 112 w 433"/>
                <a:gd name="T33" fmla="*/ 264 h 289"/>
                <a:gd name="T34" fmla="*/ 120 w 433"/>
                <a:gd name="T35" fmla="*/ 272 h 289"/>
                <a:gd name="T36" fmla="*/ 152 w 433"/>
                <a:gd name="T37" fmla="*/ 288 h 289"/>
                <a:gd name="T38" fmla="*/ 168 w 433"/>
                <a:gd name="T39" fmla="*/ 272 h 289"/>
                <a:gd name="T40" fmla="*/ 192 w 433"/>
                <a:gd name="T41" fmla="*/ 272 h 289"/>
                <a:gd name="T42" fmla="*/ 192 w 433"/>
                <a:gd name="T43" fmla="*/ 288 h 289"/>
                <a:gd name="T44" fmla="*/ 208 w 433"/>
                <a:gd name="T45" fmla="*/ 280 h 289"/>
                <a:gd name="T46" fmla="*/ 240 w 433"/>
                <a:gd name="T47" fmla="*/ 232 h 289"/>
                <a:gd name="T48" fmla="*/ 256 w 433"/>
                <a:gd name="T49" fmla="*/ 232 h 289"/>
                <a:gd name="T50" fmla="*/ 296 w 433"/>
                <a:gd name="T51" fmla="*/ 168 h 289"/>
                <a:gd name="T52" fmla="*/ 296 w 433"/>
                <a:gd name="T53" fmla="*/ 144 h 289"/>
                <a:gd name="T54" fmla="*/ 304 w 433"/>
                <a:gd name="T55" fmla="*/ 136 h 289"/>
                <a:gd name="T56" fmla="*/ 312 w 433"/>
                <a:gd name="T57" fmla="*/ 152 h 289"/>
                <a:gd name="T58" fmla="*/ 344 w 433"/>
                <a:gd name="T59" fmla="*/ 96 h 289"/>
                <a:gd name="T60" fmla="*/ 376 w 433"/>
                <a:gd name="T61" fmla="*/ 80 h 289"/>
                <a:gd name="T62" fmla="*/ 376 w 433"/>
                <a:gd name="T63" fmla="*/ 88 h 289"/>
                <a:gd name="T64" fmla="*/ 400 w 433"/>
                <a:gd name="T65" fmla="*/ 64 h 289"/>
                <a:gd name="T66" fmla="*/ 416 w 433"/>
                <a:gd name="T67" fmla="*/ 72 h 289"/>
                <a:gd name="T68" fmla="*/ 432 w 433"/>
                <a:gd name="T69" fmla="*/ 24 h 289"/>
                <a:gd name="T70" fmla="*/ 424 w 433"/>
                <a:gd name="T71" fmla="*/ 16 h 289"/>
                <a:gd name="T72" fmla="*/ 400 w 433"/>
                <a:gd name="T73" fmla="*/ 16 h 289"/>
                <a:gd name="T74" fmla="*/ 384 w 433"/>
                <a:gd name="T75" fmla="*/ 24 h 289"/>
                <a:gd name="T76" fmla="*/ 344 w 433"/>
                <a:gd name="T77" fmla="*/ 24 h 289"/>
                <a:gd name="T78" fmla="*/ 328 w 433"/>
                <a:gd name="T79" fmla="*/ 0 h 289"/>
                <a:gd name="T80" fmla="*/ 272 w 433"/>
                <a:gd name="T81" fmla="*/ 40 h 289"/>
                <a:gd name="T82" fmla="*/ 264 w 433"/>
                <a:gd name="T83" fmla="*/ 64 h 289"/>
                <a:gd name="T84" fmla="*/ 248 w 433"/>
                <a:gd name="T85" fmla="*/ 64 h 289"/>
                <a:gd name="T86" fmla="*/ 200 w 433"/>
                <a:gd name="T87" fmla="*/ 64 h 289"/>
                <a:gd name="T88" fmla="*/ 200 w 433"/>
                <a:gd name="T89" fmla="*/ 48 h 289"/>
                <a:gd name="T90" fmla="*/ 216 w 433"/>
                <a:gd name="T91" fmla="*/ 32 h 289"/>
                <a:gd name="T92" fmla="*/ 200 w 433"/>
                <a:gd name="T93" fmla="*/ 0 h 289"/>
                <a:gd name="T94" fmla="*/ 176 w 433"/>
                <a:gd name="T95" fmla="*/ 0 h 289"/>
                <a:gd name="T96" fmla="*/ 168 w 433"/>
                <a:gd name="T97" fmla="*/ 0 h 289"/>
                <a:gd name="T98" fmla="*/ 160 w 433"/>
                <a:gd name="T99" fmla="*/ 16 h 289"/>
                <a:gd name="T100" fmla="*/ 152 w 433"/>
                <a:gd name="T101" fmla="*/ 8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33" h="289">
                  <a:moveTo>
                    <a:pt x="152" y="8"/>
                  </a:moveTo>
                  <a:lnTo>
                    <a:pt x="136" y="24"/>
                  </a:lnTo>
                  <a:lnTo>
                    <a:pt x="96" y="32"/>
                  </a:lnTo>
                  <a:lnTo>
                    <a:pt x="56" y="72"/>
                  </a:lnTo>
                  <a:lnTo>
                    <a:pt x="16" y="128"/>
                  </a:lnTo>
                  <a:lnTo>
                    <a:pt x="16" y="160"/>
                  </a:lnTo>
                  <a:lnTo>
                    <a:pt x="32" y="184"/>
                  </a:lnTo>
                  <a:lnTo>
                    <a:pt x="48" y="176"/>
                  </a:lnTo>
                  <a:lnTo>
                    <a:pt x="64" y="176"/>
                  </a:lnTo>
                  <a:lnTo>
                    <a:pt x="8" y="224"/>
                  </a:lnTo>
                  <a:lnTo>
                    <a:pt x="0" y="248"/>
                  </a:lnTo>
                  <a:lnTo>
                    <a:pt x="16" y="256"/>
                  </a:lnTo>
                  <a:lnTo>
                    <a:pt x="48" y="288"/>
                  </a:lnTo>
                  <a:lnTo>
                    <a:pt x="80" y="288"/>
                  </a:lnTo>
                  <a:lnTo>
                    <a:pt x="96" y="272"/>
                  </a:lnTo>
                  <a:lnTo>
                    <a:pt x="96" y="256"/>
                  </a:lnTo>
                  <a:lnTo>
                    <a:pt x="112" y="264"/>
                  </a:lnTo>
                  <a:lnTo>
                    <a:pt x="120" y="272"/>
                  </a:lnTo>
                  <a:lnTo>
                    <a:pt x="152" y="288"/>
                  </a:lnTo>
                  <a:lnTo>
                    <a:pt x="168" y="272"/>
                  </a:lnTo>
                  <a:lnTo>
                    <a:pt x="192" y="272"/>
                  </a:lnTo>
                  <a:lnTo>
                    <a:pt x="192" y="288"/>
                  </a:lnTo>
                  <a:lnTo>
                    <a:pt x="208" y="280"/>
                  </a:lnTo>
                  <a:lnTo>
                    <a:pt x="240" y="232"/>
                  </a:lnTo>
                  <a:lnTo>
                    <a:pt x="256" y="232"/>
                  </a:lnTo>
                  <a:lnTo>
                    <a:pt x="296" y="168"/>
                  </a:lnTo>
                  <a:lnTo>
                    <a:pt x="296" y="144"/>
                  </a:lnTo>
                  <a:lnTo>
                    <a:pt x="304" y="136"/>
                  </a:lnTo>
                  <a:lnTo>
                    <a:pt x="312" y="152"/>
                  </a:lnTo>
                  <a:lnTo>
                    <a:pt x="344" y="96"/>
                  </a:lnTo>
                  <a:lnTo>
                    <a:pt x="376" y="80"/>
                  </a:lnTo>
                  <a:lnTo>
                    <a:pt x="376" y="88"/>
                  </a:lnTo>
                  <a:lnTo>
                    <a:pt x="400" y="64"/>
                  </a:lnTo>
                  <a:lnTo>
                    <a:pt x="416" y="72"/>
                  </a:lnTo>
                  <a:lnTo>
                    <a:pt x="432" y="24"/>
                  </a:lnTo>
                  <a:lnTo>
                    <a:pt x="424" y="16"/>
                  </a:lnTo>
                  <a:lnTo>
                    <a:pt x="400" y="16"/>
                  </a:lnTo>
                  <a:lnTo>
                    <a:pt x="384" y="24"/>
                  </a:lnTo>
                  <a:lnTo>
                    <a:pt x="344" y="24"/>
                  </a:lnTo>
                  <a:lnTo>
                    <a:pt x="328" y="0"/>
                  </a:lnTo>
                  <a:lnTo>
                    <a:pt x="272" y="40"/>
                  </a:lnTo>
                  <a:lnTo>
                    <a:pt x="264" y="64"/>
                  </a:lnTo>
                  <a:lnTo>
                    <a:pt x="248" y="64"/>
                  </a:lnTo>
                  <a:lnTo>
                    <a:pt x="200" y="64"/>
                  </a:lnTo>
                  <a:lnTo>
                    <a:pt x="200" y="48"/>
                  </a:lnTo>
                  <a:lnTo>
                    <a:pt x="216" y="32"/>
                  </a:lnTo>
                  <a:lnTo>
                    <a:pt x="200" y="0"/>
                  </a:lnTo>
                  <a:lnTo>
                    <a:pt x="176" y="0"/>
                  </a:lnTo>
                  <a:lnTo>
                    <a:pt x="168" y="0"/>
                  </a:lnTo>
                  <a:lnTo>
                    <a:pt x="160" y="16"/>
                  </a:lnTo>
                  <a:lnTo>
                    <a:pt x="152" y="8"/>
                  </a:lnTo>
                </a:path>
              </a:pathLst>
            </a:custGeom>
            <a:solidFill>
              <a:srgbClr val="00FF00"/>
            </a:solidFill>
            <a:ln w="12700" cap="rnd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183" name="Freeform 59"/>
            <p:cNvSpPr>
              <a:spLocks noChangeArrowheads="1"/>
            </p:cNvSpPr>
            <p:nvPr/>
          </p:nvSpPr>
          <p:spPr bwMode="auto">
            <a:xfrm>
              <a:off x="7566" y="5005"/>
              <a:ext cx="1098" cy="897"/>
            </a:xfrm>
            <a:custGeom>
              <a:avLst/>
              <a:gdLst>
                <a:gd name="T0" fmla="*/ 168 w 361"/>
                <a:gd name="T1" fmla="*/ 0 h 321"/>
                <a:gd name="T2" fmla="*/ 152 w 361"/>
                <a:gd name="T3" fmla="*/ 0 h 321"/>
                <a:gd name="T4" fmla="*/ 120 w 361"/>
                <a:gd name="T5" fmla="*/ 48 h 321"/>
                <a:gd name="T6" fmla="*/ 96 w 361"/>
                <a:gd name="T7" fmla="*/ 56 h 321"/>
                <a:gd name="T8" fmla="*/ 96 w 361"/>
                <a:gd name="T9" fmla="*/ 40 h 321"/>
                <a:gd name="T10" fmla="*/ 80 w 361"/>
                <a:gd name="T11" fmla="*/ 40 h 321"/>
                <a:gd name="T12" fmla="*/ 64 w 361"/>
                <a:gd name="T13" fmla="*/ 56 h 321"/>
                <a:gd name="T14" fmla="*/ 32 w 361"/>
                <a:gd name="T15" fmla="*/ 40 h 321"/>
                <a:gd name="T16" fmla="*/ 24 w 361"/>
                <a:gd name="T17" fmla="*/ 32 h 321"/>
                <a:gd name="T18" fmla="*/ 8 w 361"/>
                <a:gd name="T19" fmla="*/ 24 h 321"/>
                <a:gd name="T20" fmla="*/ 8 w 361"/>
                <a:gd name="T21" fmla="*/ 40 h 321"/>
                <a:gd name="T22" fmla="*/ 0 w 361"/>
                <a:gd name="T23" fmla="*/ 48 h 321"/>
                <a:gd name="T24" fmla="*/ 32 w 361"/>
                <a:gd name="T25" fmla="*/ 56 h 321"/>
                <a:gd name="T26" fmla="*/ 40 w 361"/>
                <a:gd name="T27" fmla="*/ 80 h 321"/>
                <a:gd name="T28" fmla="*/ 56 w 361"/>
                <a:gd name="T29" fmla="*/ 80 h 321"/>
                <a:gd name="T30" fmla="*/ 80 w 361"/>
                <a:gd name="T31" fmla="*/ 112 h 321"/>
                <a:gd name="T32" fmla="*/ 104 w 361"/>
                <a:gd name="T33" fmla="*/ 104 h 321"/>
                <a:gd name="T34" fmla="*/ 104 w 361"/>
                <a:gd name="T35" fmla="*/ 144 h 321"/>
                <a:gd name="T36" fmla="*/ 136 w 361"/>
                <a:gd name="T37" fmla="*/ 184 h 321"/>
                <a:gd name="T38" fmla="*/ 152 w 361"/>
                <a:gd name="T39" fmla="*/ 184 h 321"/>
                <a:gd name="T40" fmla="*/ 160 w 361"/>
                <a:gd name="T41" fmla="*/ 168 h 321"/>
                <a:gd name="T42" fmla="*/ 184 w 361"/>
                <a:gd name="T43" fmla="*/ 192 h 321"/>
                <a:gd name="T44" fmla="*/ 168 w 361"/>
                <a:gd name="T45" fmla="*/ 208 h 321"/>
                <a:gd name="T46" fmla="*/ 160 w 361"/>
                <a:gd name="T47" fmla="*/ 200 h 321"/>
                <a:gd name="T48" fmla="*/ 144 w 361"/>
                <a:gd name="T49" fmla="*/ 192 h 321"/>
                <a:gd name="T50" fmla="*/ 144 w 361"/>
                <a:gd name="T51" fmla="*/ 224 h 321"/>
                <a:gd name="T52" fmla="*/ 136 w 361"/>
                <a:gd name="T53" fmla="*/ 240 h 321"/>
                <a:gd name="T54" fmla="*/ 160 w 361"/>
                <a:gd name="T55" fmla="*/ 272 h 321"/>
                <a:gd name="T56" fmla="*/ 160 w 361"/>
                <a:gd name="T57" fmla="*/ 296 h 321"/>
                <a:gd name="T58" fmla="*/ 200 w 361"/>
                <a:gd name="T59" fmla="*/ 296 h 321"/>
                <a:gd name="T60" fmla="*/ 216 w 361"/>
                <a:gd name="T61" fmla="*/ 312 h 321"/>
                <a:gd name="T62" fmla="*/ 240 w 361"/>
                <a:gd name="T63" fmla="*/ 304 h 321"/>
                <a:gd name="T64" fmla="*/ 272 w 361"/>
                <a:gd name="T65" fmla="*/ 320 h 321"/>
                <a:gd name="T66" fmla="*/ 296 w 361"/>
                <a:gd name="T67" fmla="*/ 296 h 321"/>
                <a:gd name="T68" fmla="*/ 320 w 361"/>
                <a:gd name="T69" fmla="*/ 256 h 321"/>
                <a:gd name="T70" fmla="*/ 288 w 361"/>
                <a:gd name="T71" fmla="*/ 240 h 321"/>
                <a:gd name="T72" fmla="*/ 320 w 361"/>
                <a:gd name="T73" fmla="*/ 232 h 321"/>
                <a:gd name="T74" fmla="*/ 328 w 361"/>
                <a:gd name="T75" fmla="*/ 240 h 321"/>
                <a:gd name="T76" fmla="*/ 360 w 361"/>
                <a:gd name="T77" fmla="*/ 232 h 321"/>
                <a:gd name="T78" fmla="*/ 360 w 361"/>
                <a:gd name="T79" fmla="*/ 224 h 321"/>
                <a:gd name="T80" fmla="*/ 320 w 361"/>
                <a:gd name="T81" fmla="*/ 200 h 321"/>
                <a:gd name="T82" fmla="*/ 320 w 361"/>
                <a:gd name="T83" fmla="*/ 184 h 321"/>
                <a:gd name="T84" fmla="*/ 304 w 361"/>
                <a:gd name="T85" fmla="*/ 176 h 321"/>
                <a:gd name="T86" fmla="*/ 288 w 361"/>
                <a:gd name="T87" fmla="*/ 168 h 321"/>
                <a:gd name="T88" fmla="*/ 272 w 361"/>
                <a:gd name="T89" fmla="*/ 128 h 321"/>
                <a:gd name="T90" fmla="*/ 232 w 361"/>
                <a:gd name="T91" fmla="*/ 64 h 321"/>
                <a:gd name="T92" fmla="*/ 232 w 361"/>
                <a:gd name="T93" fmla="*/ 40 h 321"/>
                <a:gd name="T94" fmla="*/ 192 w 361"/>
                <a:gd name="T95" fmla="*/ 32 h 321"/>
                <a:gd name="T96" fmla="*/ 176 w 361"/>
                <a:gd name="T97" fmla="*/ 24 h 321"/>
                <a:gd name="T98" fmla="*/ 168 w 361"/>
                <a:gd name="T99" fmla="*/ 0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61" h="321">
                  <a:moveTo>
                    <a:pt x="168" y="0"/>
                  </a:moveTo>
                  <a:lnTo>
                    <a:pt x="152" y="0"/>
                  </a:lnTo>
                  <a:lnTo>
                    <a:pt x="120" y="48"/>
                  </a:lnTo>
                  <a:lnTo>
                    <a:pt x="96" y="56"/>
                  </a:lnTo>
                  <a:lnTo>
                    <a:pt x="96" y="40"/>
                  </a:lnTo>
                  <a:lnTo>
                    <a:pt x="80" y="40"/>
                  </a:lnTo>
                  <a:lnTo>
                    <a:pt x="64" y="56"/>
                  </a:lnTo>
                  <a:lnTo>
                    <a:pt x="32" y="40"/>
                  </a:lnTo>
                  <a:lnTo>
                    <a:pt x="24" y="32"/>
                  </a:lnTo>
                  <a:lnTo>
                    <a:pt x="8" y="24"/>
                  </a:lnTo>
                  <a:lnTo>
                    <a:pt x="8" y="40"/>
                  </a:lnTo>
                  <a:lnTo>
                    <a:pt x="0" y="48"/>
                  </a:lnTo>
                  <a:lnTo>
                    <a:pt x="32" y="56"/>
                  </a:lnTo>
                  <a:lnTo>
                    <a:pt x="40" y="80"/>
                  </a:lnTo>
                  <a:lnTo>
                    <a:pt x="56" y="80"/>
                  </a:lnTo>
                  <a:lnTo>
                    <a:pt x="80" y="112"/>
                  </a:lnTo>
                  <a:lnTo>
                    <a:pt x="104" y="104"/>
                  </a:lnTo>
                  <a:lnTo>
                    <a:pt x="104" y="144"/>
                  </a:lnTo>
                  <a:lnTo>
                    <a:pt x="136" y="184"/>
                  </a:lnTo>
                  <a:lnTo>
                    <a:pt x="152" y="184"/>
                  </a:lnTo>
                  <a:lnTo>
                    <a:pt x="160" y="168"/>
                  </a:lnTo>
                  <a:lnTo>
                    <a:pt x="184" y="192"/>
                  </a:lnTo>
                  <a:lnTo>
                    <a:pt x="168" y="208"/>
                  </a:lnTo>
                  <a:lnTo>
                    <a:pt x="160" y="200"/>
                  </a:lnTo>
                  <a:lnTo>
                    <a:pt x="144" y="192"/>
                  </a:lnTo>
                  <a:lnTo>
                    <a:pt x="144" y="224"/>
                  </a:lnTo>
                  <a:lnTo>
                    <a:pt x="136" y="240"/>
                  </a:lnTo>
                  <a:lnTo>
                    <a:pt x="160" y="272"/>
                  </a:lnTo>
                  <a:lnTo>
                    <a:pt x="160" y="296"/>
                  </a:lnTo>
                  <a:lnTo>
                    <a:pt x="200" y="296"/>
                  </a:lnTo>
                  <a:lnTo>
                    <a:pt x="216" y="312"/>
                  </a:lnTo>
                  <a:lnTo>
                    <a:pt x="240" y="304"/>
                  </a:lnTo>
                  <a:lnTo>
                    <a:pt x="272" y="320"/>
                  </a:lnTo>
                  <a:lnTo>
                    <a:pt x="296" y="296"/>
                  </a:lnTo>
                  <a:lnTo>
                    <a:pt x="320" y="256"/>
                  </a:lnTo>
                  <a:lnTo>
                    <a:pt x="288" y="240"/>
                  </a:lnTo>
                  <a:lnTo>
                    <a:pt x="320" y="232"/>
                  </a:lnTo>
                  <a:lnTo>
                    <a:pt x="328" y="240"/>
                  </a:lnTo>
                  <a:lnTo>
                    <a:pt x="360" y="232"/>
                  </a:lnTo>
                  <a:lnTo>
                    <a:pt x="360" y="224"/>
                  </a:lnTo>
                  <a:lnTo>
                    <a:pt x="320" y="200"/>
                  </a:lnTo>
                  <a:lnTo>
                    <a:pt x="320" y="184"/>
                  </a:lnTo>
                  <a:lnTo>
                    <a:pt x="304" y="176"/>
                  </a:lnTo>
                  <a:lnTo>
                    <a:pt x="288" y="168"/>
                  </a:lnTo>
                  <a:lnTo>
                    <a:pt x="272" y="128"/>
                  </a:lnTo>
                  <a:lnTo>
                    <a:pt x="232" y="64"/>
                  </a:lnTo>
                  <a:lnTo>
                    <a:pt x="232" y="40"/>
                  </a:lnTo>
                  <a:lnTo>
                    <a:pt x="192" y="32"/>
                  </a:lnTo>
                  <a:lnTo>
                    <a:pt x="176" y="24"/>
                  </a:lnTo>
                  <a:lnTo>
                    <a:pt x="168" y="0"/>
                  </a:lnTo>
                </a:path>
              </a:pathLst>
            </a:custGeom>
            <a:solidFill>
              <a:srgbClr val="00FF00"/>
            </a:solidFill>
            <a:ln w="12700" cap="rnd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184" name="Freeform 58"/>
            <p:cNvSpPr>
              <a:spLocks noChangeArrowheads="1"/>
            </p:cNvSpPr>
            <p:nvPr/>
          </p:nvSpPr>
          <p:spPr bwMode="auto">
            <a:xfrm>
              <a:off x="8469" y="5722"/>
              <a:ext cx="195" cy="155"/>
            </a:xfrm>
            <a:custGeom>
              <a:avLst/>
              <a:gdLst>
                <a:gd name="T0" fmla="*/ 24 w 65"/>
                <a:gd name="T1" fmla="*/ 0 h 57"/>
                <a:gd name="T2" fmla="*/ 0 w 65"/>
                <a:gd name="T3" fmla="*/ 40 h 57"/>
                <a:gd name="T4" fmla="*/ 24 w 65"/>
                <a:gd name="T5" fmla="*/ 56 h 57"/>
                <a:gd name="T6" fmla="*/ 64 w 65"/>
                <a:gd name="T7" fmla="*/ 40 h 57"/>
                <a:gd name="T8" fmla="*/ 64 w 65"/>
                <a:gd name="T9" fmla="*/ 24 h 57"/>
                <a:gd name="T10" fmla="*/ 24 w 65"/>
                <a:gd name="T11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57">
                  <a:moveTo>
                    <a:pt x="24" y="0"/>
                  </a:moveTo>
                  <a:lnTo>
                    <a:pt x="0" y="40"/>
                  </a:lnTo>
                  <a:lnTo>
                    <a:pt x="24" y="56"/>
                  </a:lnTo>
                  <a:lnTo>
                    <a:pt x="64" y="40"/>
                  </a:lnTo>
                  <a:lnTo>
                    <a:pt x="64" y="24"/>
                  </a:lnTo>
                  <a:lnTo>
                    <a:pt x="24" y="0"/>
                  </a:lnTo>
                </a:path>
              </a:pathLst>
            </a:custGeom>
            <a:solidFill>
              <a:srgbClr val="00FF00"/>
            </a:solidFill>
            <a:ln w="12700" cap="rnd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185" name="Freeform 57"/>
            <p:cNvSpPr>
              <a:spLocks noChangeArrowheads="1"/>
            </p:cNvSpPr>
            <p:nvPr/>
          </p:nvSpPr>
          <p:spPr bwMode="auto">
            <a:xfrm>
              <a:off x="7981" y="5831"/>
              <a:ext cx="731" cy="830"/>
            </a:xfrm>
            <a:custGeom>
              <a:avLst/>
              <a:gdLst>
                <a:gd name="T0" fmla="*/ 184 w 241"/>
                <a:gd name="T1" fmla="*/ 16 h 297"/>
                <a:gd name="T2" fmla="*/ 160 w 241"/>
                <a:gd name="T3" fmla="*/ 0 h 297"/>
                <a:gd name="T4" fmla="*/ 136 w 241"/>
                <a:gd name="T5" fmla="*/ 24 h 297"/>
                <a:gd name="T6" fmla="*/ 104 w 241"/>
                <a:gd name="T7" fmla="*/ 8 h 297"/>
                <a:gd name="T8" fmla="*/ 80 w 241"/>
                <a:gd name="T9" fmla="*/ 16 h 297"/>
                <a:gd name="T10" fmla="*/ 72 w 241"/>
                <a:gd name="T11" fmla="*/ 32 h 297"/>
                <a:gd name="T12" fmla="*/ 64 w 241"/>
                <a:gd name="T13" fmla="*/ 48 h 297"/>
                <a:gd name="T14" fmla="*/ 72 w 241"/>
                <a:gd name="T15" fmla="*/ 72 h 297"/>
                <a:gd name="T16" fmla="*/ 56 w 241"/>
                <a:gd name="T17" fmla="*/ 72 h 297"/>
                <a:gd name="T18" fmla="*/ 48 w 241"/>
                <a:gd name="T19" fmla="*/ 64 h 297"/>
                <a:gd name="T20" fmla="*/ 40 w 241"/>
                <a:gd name="T21" fmla="*/ 64 h 297"/>
                <a:gd name="T22" fmla="*/ 40 w 241"/>
                <a:gd name="T23" fmla="*/ 80 h 297"/>
                <a:gd name="T24" fmla="*/ 40 w 241"/>
                <a:gd name="T25" fmla="*/ 96 h 297"/>
                <a:gd name="T26" fmla="*/ 40 w 241"/>
                <a:gd name="T27" fmla="*/ 112 h 297"/>
                <a:gd name="T28" fmla="*/ 8 w 241"/>
                <a:gd name="T29" fmla="*/ 136 h 297"/>
                <a:gd name="T30" fmla="*/ 0 w 241"/>
                <a:gd name="T31" fmla="*/ 144 h 297"/>
                <a:gd name="T32" fmla="*/ 0 w 241"/>
                <a:gd name="T33" fmla="*/ 176 h 297"/>
                <a:gd name="T34" fmla="*/ 24 w 241"/>
                <a:gd name="T35" fmla="*/ 192 h 297"/>
                <a:gd name="T36" fmla="*/ 24 w 241"/>
                <a:gd name="T37" fmla="*/ 232 h 297"/>
                <a:gd name="T38" fmla="*/ 48 w 241"/>
                <a:gd name="T39" fmla="*/ 232 h 297"/>
                <a:gd name="T40" fmla="*/ 48 w 241"/>
                <a:gd name="T41" fmla="*/ 248 h 297"/>
                <a:gd name="T42" fmla="*/ 56 w 241"/>
                <a:gd name="T43" fmla="*/ 264 h 297"/>
                <a:gd name="T44" fmla="*/ 64 w 241"/>
                <a:gd name="T45" fmla="*/ 288 h 297"/>
                <a:gd name="T46" fmla="*/ 88 w 241"/>
                <a:gd name="T47" fmla="*/ 288 h 297"/>
                <a:gd name="T48" fmla="*/ 104 w 241"/>
                <a:gd name="T49" fmla="*/ 264 h 297"/>
                <a:gd name="T50" fmla="*/ 112 w 241"/>
                <a:gd name="T51" fmla="*/ 264 h 297"/>
                <a:gd name="T52" fmla="*/ 112 w 241"/>
                <a:gd name="T53" fmla="*/ 280 h 297"/>
                <a:gd name="T54" fmla="*/ 120 w 241"/>
                <a:gd name="T55" fmla="*/ 288 h 297"/>
                <a:gd name="T56" fmla="*/ 136 w 241"/>
                <a:gd name="T57" fmla="*/ 288 h 297"/>
                <a:gd name="T58" fmla="*/ 136 w 241"/>
                <a:gd name="T59" fmla="*/ 280 h 297"/>
                <a:gd name="T60" fmla="*/ 152 w 241"/>
                <a:gd name="T61" fmla="*/ 280 h 297"/>
                <a:gd name="T62" fmla="*/ 152 w 241"/>
                <a:gd name="T63" fmla="*/ 288 h 297"/>
                <a:gd name="T64" fmla="*/ 160 w 241"/>
                <a:gd name="T65" fmla="*/ 296 h 297"/>
                <a:gd name="T66" fmla="*/ 176 w 241"/>
                <a:gd name="T67" fmla="*/ 288 h 297"/>
                <a:gd name="T68" fmla="*/ 184 w 241"/>
                <a:gd name="T69" fmla="*/ 256 h 297"/>
                <a:gd name="T70" fmla="*/ 184 w 241"/>
                <a:gd name="T71" fmla="*/ 224 h 297"/>
                <a:gd name="T72" fmla="*/ 200 w 241"/>
                <a:gd name="T73" fmla="*/ 224 h 297"/>
                <a:gd name="T74" fmla="*/ 200 w 241"/>
                <a:gd name="T75" fmla="*/ 216 h 297"/>
                <a:gd name="T76" fmla="*/ 200 w 241"/>
                <a:gd name="T77" fmla="*/ 200 h 297"/>
                <a:gd name="T78" fmla="*/ 216 w 241"/>
                <a:gd name="T79" fmla="*/ 216 h 297"/>
                <a:gd name="T80" fmla="*/ 232 w 241"/>
                <a:gd name="T81" fmla="*/ 192 h 297"/>
                <a:gd name="T82" fmla="*/ 216 w 241"/>
                <a:gd name="T83" fmla="*/ 176 h 297"/>
                <a:gd name="T84" fmla="*/ 216 w 241"/>
                <a:gd name="T85" fmla="*/ 168 h 297"/>
                <a:gd name="T86" fmla="*/ 232 w 241"/>
                <a:gd name="T87" fmla="*/ 160 h 297"/>
                <a:gd name="T88" fmla="*/ 224 w 241"/>
                <a:gd name="T89" fmla="*/ 136 h 297"/>
                <a:gd name="T90" fmla="*/ 216 w 241"/>
                <a:gd name="T91" fmla="*/ 128 h 297"/>
                <a:gd name="T92" fmla="*/ 240 w 241"/>
                <a:gd name="T93" fmla="*/ 136 h 297"/>
                <a:gd name="T94" fmla="*/ 240 w 241"/>
                <a:gd name="T95" fmla="*/ 104 h 297"/>
                <a:gd name="T96" fmla="*/ 216 w 241"/>
                <a:gd name="T97" fmla="*/ 120 h 297"/>
                <a:gd name="T98" fmla="*/ 240 w 241"/>
                <a:gd name="T99" fmla="*/ 80 h 297"/>
                <a:gd name="T100" fmla="*/ 200 w 241"/>
                <a:gd name="T101" fmla="*/ 56 h 297"/>
                <a:gd name="T102" fmla="*/ 176 w 241"/>
                <a:gd name="T103" fmla="*/ 56 h 297"/>
                <a:gd name="T104" fmla="*/ 160 w 241"/>
                <a:gd name="T105" fmla="*/ 72 h 297"/>
                <a:gd name="T106" fmla="*/ 152 w 241"/>
                <a:gd name="T107" fmla="*/ 48 h 297"/>
                <a:gd name="T108" fmla="*/ 160 w 241"/>
                <a:gd name="T109" fmla="*/ 40 h 297"/>
                <a:gd name="T110" fmla="*/ 184 w 241"/>
                <a:gd name="T111" fmla="*/ 16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41" h="297">
                  <a:moveTo>
                    <a:pt x="184" y="16"/>
                  </a:moveTo>
                  <a:lnTo>
                    <a:pt x="160" y="0"/>
                  </a:lnTo>
                  <a:lnTo>
                    <a:pt x="136" y="24"/>
                  </a:lnTo>
                  <a:lnTo>
                    <a:pt x="104" y="8"/>
                  </a:lnTo>
                  <a:lnTo>
                    <a:pt x="80" y="16"/>
                  </a:lnTo>
                  <a:lnTo>
                    <a:pt x="72" y="32"/>
                  </a:lnTo>
                  <a:lnTo>
                    <a:pt x="64" y="48"/>
                  </a:lnTo>
                  <a:lnTo>
                    <a:pt x="72" y="72"/>
                  </a:lnTo>
                  <a:lnTo>
                    <a:pt x="56" y="72"/>
                  </a:lnTo>
                  <a:lnTo>
                    <a:pt x="48" y="64"/>
                  </a:lnTo>
                  <a:lnTo>
                    <a:pt x="40" y="64"/>
                  </a:lnTo>
                  <a:lnTo>
                    <a:pt x="40" y="80"/>
                  </a:lnTo>
                  <a:lnTo>
                    <a:pt x="40" y="96"/>
                  </a:lnTo>
                  <a:lnTo>
                    <a:pt x="40" y="112"/>
                  </a:lnTo>
                  <a:lnTo>
                    <a:pt x="8" y="136"/>
                  </a:lnTo>
                  <a:lnTo>
                    <a:pt x="0" y="144"/>
                  </a:lnTo>
                  <a:lnTo>
                    <a:pt x="0" y="176"/>
                  </a:lnTo>
                  <a:lnTo>
                    <a:pt x="24" y="192"/>
                  </a:lnTo>
                  <a:lnTo>
                    <a:pt x="24" y="232"/>
                  </a:lnTo>
                  <a:lnTo>
                    <a:pt x="48" y="232"/>
                  </a:lnTo>
                  <a:lnTo>
                    <a:pt x="48" y="248"/>
                  </a:lnTo>
                  <a:lnTo>
                    <a:pt x="56" y="264"/>
                  </a:lnTo>
                  <a:lnTo>
                    <a:pt x="64" y="288"/>
                  </a:lnTo>
                  <a:lnTo>
                    <a:pt x="88" y="288"/>
                  </a:lnTo>
                  <a:lnTo>
                    <a:pt x="104" y="264"/>
                  </a:lnTo>
                  <a:lnTo>
                    <a:pt x="112" y="264"/>
                  </a:lnTo>
                  <a:lnTo>
                    <a:pt x="112" y="280"/>
                  </a:lnTo>
                  <a:lnTo>
                    <a:pt x="120" y="288"/>
                  </a:lnTo>
                  <a:lnTo>
                    <a:pt x="136" y="288"/>
                  </a:lnTo>
                  <a:lnTo>
                    <a:pt x="136" y="280"/>
                  </a:lnTo>
                  <a:lnTo>
                    <a:pt x="152" y="280"/>
                  </a:lnTo>
                  <a:lnTo>
                    <a:pt x="152" y="288"/>
                  </a:lnTo>
                  <a:lnTo>
                    <a:pt x="160" y="296"/>
                  </a:lnTo>
                  <a:lnTo>
                    <a:pt x="176" y="288"/>
                  </a:lnTo>
                  <a:lnTo>
                    <a:pt x="184" y="256"/>
                  </a:lnTo>
                  <a:lnTo>
                    <a:pt x="184" y="224"/>
                  </a:lnTo>
                  <a:lnTo>
                    <a:pt x="200" y="224"/>
                  </a:lnTo>
                  <a:lnTo>
                    <a:pt x="200" y="216"/>
                  </a:lnTo>
                  <a:lnTo>
                    <a:pt x="200" y="200"/>
                  </a:lnTo>
                  <a:lnTo>
                    <a:pt x="216" y="216"/>
                  </a:lnTo>
                  <a:lnTo>
                    <a:pt x="232" y="192"/>
                  </a:lnTo>
                  <a:lnTo>
                    <a:pt x="216" y="176"/>
                  </a:lnTo>
                  <a:lnTo>
                    <a:pt x="216" y="168"/>
                  </a:lnTo>
                  <a:lnTo>
                    <a:pt x="232" y="160"/>
                  </a:lnTo>
                  <a:lnTo>
                    <a:pt x="224" y="136"/>
                  </a:lnTo>
                  <a:lnTo>
                    <a:pt x="216" y="128"/>
                  </a:lnTo>
                  <a:lnTo>
                    <a:pt x="240" y="136"/>
                  </a:lnTo>
                  <a:lnTo>
                    <a:pt x="240" y="104"/>
                  </a:lnTo>
                  <a:lnTo>
                    <a:pt x="216" y="120"/>
                  </a:lnTo>
                  <a:lnTo>
                    <a:pt x="240" y="80"/>
                  </a:lnTo>
                  <a:lnTo>
                    <a:pt x="200" y="56"/>
                  </a:lnTo>
                  <a:lnTo>
                    <a:pt x="176" y="56"/>
                  </a:lnTo>
                  <a:lnTo>
                    <a:pt x="160" y="72"/>
                  </a:lnTo>
                  <a:lnTo>
                    <a:pt x="152" y="48"/>
                  </a:lnTo>
                  <a:lnTo>
                    <a:pt x="160" y="40"/>
                  </a:lnTo>
                  <a:lnTo>
                    <a:pt x="184" y="16"/>
                  </a:lnTo>
                </a:path>
              </a:pathLst>
            </a:custGeom>
            <a:solidFill>
              <a:srgbClr val="00FF00"/>
            </a:solidFill>
            <a:ln w="12700" cap="rnd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186" name="Freeform 56"/>
            <p:cNvSpPr>
              <a:spLocks noChangeArrowheads="1"/>
            </p:cNvSpPr>
            <p:nvPr/>
          </p:nvSpPr>
          <p:spPr bwMode="auto">
            <a:xfrm>
              <a:off x="7613" y="6481"/>
              <a:ext cx="832" cy="1033"/>
            </a:xfrm>
            <a:custGeom>
              <a:avLst/>
              <a:gdLst>
                <a:gd name="T0" fmla="*/ 272 w 273"/>
                <a:gd name="T1" fmla="*/ 56 h 369"/>
                <a:gd name="T2" fmla="*/ 272 w 273"/>
                <a:gd name="T3" fmla="*/ 48 h 369"/>
                <a:gd name="T4" fmla="*/ 256 w 273"/>
                <a:gd name="T5" fmla="*/ 48 h 369"/>
                <a:gd name="T6" fmla="*/ 256 w 273"/>
                <a:gd name="T7" fmla="*/ 56 h 369"/>
                <a:gd name="T8" fmla="*/ 240 w 273"/>
                <a:gd name="T9" fmla="*/ 56 h 369"/>
                <a:gd name="T10" fmla="*/ 232 w 273"/>
                <a:gd name="T11" fmla="*/ 56 h 369"/>
                <a:gd name="T12" fmla="*/ 232 w 273"/>
                <a:gd name="T13" fmla="*/ 32 h 369"/>
                <a:gd name="T14" fmla="*/ 224 w 273"/>
                <a:gd name="T15" fmla="*/ 32 h 369"/>
                <a:gd name="T16" fmla="*/ 208 w 273"/>
                <a:gd name="T17" fmla="*/ 56 h 369"/>
                <a:gd name="T18" fmla="*/ 184 w 273"/>
                <a:gd name="T19" fmla="*/ 56 h 369"/>
                <a:gd name="T20" fmla="*/ 176 w 273"/>
                <a:gd name="T21" fmla="*/ 32 h 369"/>
                <a:gd name="T22" fmla="*/ 168 w 273"/>
                <a:gd name="T23" fmla="*/ 16 h 369"/>
                <a:gd name="T24" fmla="*/ 160 w 273"/>
                <a:gd name="T25" fmla="*/ 0 h 369"/>
                <a:gd name="T26" fmla="*/ 144 w 273"/>
                <a:gd name="T27" fmla="*/ 0 h 369"/>
                <a:gd name="T28" fmla="*/ 144 w 273"/>
                <a:gd name="T29" fmla="*/ 8 h 369"/>
                <a:gd name="T30" fmla="*/ 112 w 273"/>
                <a:gd name="T31" fmla="*/ 16 h 369"/>
                <a:gd name="T32" fmla="*/ 112 w 273"/>
                <a:gd name="T33" fmla="*/ 32 h 369"/>
                <a:gd name="T34" fmla="*/ 80 w 273"/>
                <a:gd name="T35" fmla="*/ 32 h 369"/>
                <a:gd name="T36" fmla="*/ 64 w 273"/>
                <a:gd name="T37" fmla="*/ 48 h 369"/>
                <a:gd name="T38" fmla="*/ 64 w 273"/>
                <a:gd name="T39" fmla="*/ 72 h 369"/>
                <a:gd name="T40" fmla="*/ 72 w 273"/>
                <a:gd name="T41" fmla="*/ 88 h 369"/>
                <a:gd name="T42" fmla="*/ 48 w 273"/>
                <a:gd name="T43" fmla="*/ 112 h 369"/>
                <a:gd name="T44" fmla="*/ 40 w 273"/>
                <a:gd name="T45" fmla="*/ 112 h 369"/>
                <a:gd name="T46" fmla="*/ 32 w 273"/>
                <a:gd name="T47" fmla="*/ 144 h 369"/>
                <a:gd name="T48" fmla="*/ 32 w 273"/>
                <a:gd name="T49" fmla="*/ 160 h 369"/>
                <a:gd name="T50" fmla="*/ 32 w 273"/>
                <a:gd name="T51" fmla="*/ 176 h 369"/>
                <a:gd name="T52" fmla="*/ 16 w 273"/>
                <a:gd name="T53" fmla="*/ 200 h 369"/>
                <a:gd name="T54" fmla="*/ 8 w 273"/>
                <a:gd name="T55" fmla="*/ 216 h 369"/>
                <a:gd name="T56" fmla="*/ 0 w 273"/>
                <a:gd name="T57" fmla="*/ 256 h 369"/>
                <a:gd name="T58" fmla="*/ 8 w 273"/>
                <a:gd name="T59" fmla="*/ 272 h 369"/>
                <a:gd name="T60" fmla="*/ 56 w 273"/>
                <a:gd name="T61" fmla="*/ 272 h 369"/>
                <a:gd name="T62" fmla="*/ 80 w 273"/>
                <a:gd name="T63" fmla="*/ 328 h 369"/>
                <a:gd name="T64" fmla="*/ 88 w 273"/>
                <a:gd name="T65" fmla="*/ 368 h 369"/>
                <a:gd name="T66" fmla="*/ 112 w 273"/>
                <a:gd name="T67" fmla="*/ 328 h 369"/>
                <a:gd name="T68" fmla="*/ 120 w 273"/>
                <a:gd name="T69" fmla="*/ 336 h 369"/>
                <a:gd name="T70" fmla="*/ 152 w 273"/>
                <a:gd name="T71" fmla="*/ 304 h 369"/>
                <a:gd name="T72" fmla="*/ 152 w 273"/>
                <a:gd name="T73" fmla="*/ 280 h 369"/>
                <a:gd name="T74" fmla="*/ 184 w 273"/>
                <a:gd name="T75" fmla="*/ 272 h 369"/>
                <a:gd name="T76" fmla="*/ 200 w 273"/>
                <a:gd name="T77" fmla="*/ 232 h 369"/>
                <a:gd name="T78" fmla="*/ 216 w 273"/>
                <a:gd name="T79" fmla="*/ 224 h 369"/>
                <a:gd name="T80" fmla="*/ 216 w 273"/>
                <a:gd name="T81" fmla="*/ 200 h 369"/>
                <a:gd name="T82" fmla="*/ 240 w 273"/>
                <a:gd name="T83" fmla="*/ 200 h 369"/>
                <a:gd name="T84" fmla="*/ 248 w 273"/>
                <a:gd name="T85" fmla="*/ 160 h 369"/>
                <a:gd name="T86" fmla="*/ 240 w 273"/>
                <a:gd name="T87" fmla="*/ 128 h 369"/>
                <a:gd name="T88" fmla="*/ 248 w 273"/>
                <a:gd name="T89" fmla="*/ 120 h 369"/>
                <a:gd name="T90" fmla="*/ 232 w 273"/>
                <a:gd name="T91" fmla="*/ 104 h 369"/>
                <a:gd name="T92" fmla="*/ 248 w 273"/>
                <a:gd name="T93" fmla="*/ 96 h 369"/>
                <a:gd name="T94" fmla="*/ 256 w 273"/>
                <a:gd name="T95" fmla="*/ 104 h 369"/>
                <a:gd name="T96" fmla="*/ 272 w 273"/>
                <a:gd name="T97" fmla="*/ 80 h 369"/>
                <a:gd name="T98" fmla="*/ 272 w 273"/>
                <a:gd name="T99" fmla="*/ 56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73" h="369">
                  <a:moveTo>
                    <a:pt x="272" y="56"/>
                  </a:moveTo>
                  <a:lnTo>
                    <a:pt x="272" y="48"/>
                  </a:lnTo>
                  <a:lnTo>
                    <a:pt x="256" y="48"/>
                  </a:lnTo>
                  <a:lnTo>
                    <a:pt x="256" y="56"/>
                  </a:lnTo>
                  <a:lnTo>
                    <a:pt x="240" y="56"/>
                  </a:lnTo>
                  <a:lnTo>
                    <a:pt x="232" y="56"/>
                  </a:lnTo>
                  <a:lnTo>
                    <a:pt x="232" y="32"/>
                  </a:lnTo>
                  <a:lnTo>
                    <a:pt x="224" y="32"/>
                  </a:lnTo>
                  <a:lnTo>
                    <a:pt x="208" y="56"/>
                  </a:lnTo>
                  <a:lnTo>
                    <a:pt x="184" y="56"/>
                  </a:lnTo>
                  <a:lnTo>
                    <a:pt x="176" y="32"/>
                  </a:lnTo>
                  <a:lnTo>
                    <a:pt x="168" y="16"/>
                  </a:lnTo>
                  <a:lnTo>
                    <a:pt x="160" y="0"/>
                  </a:lnTo>
                  <a:lnTo>
                    <a:pt x="144" y="0"/>
                  </a:lnTo>
                  <a:lnTo>
                    <a:pt x="144" y="8"/>
                  </a:lnTo>
                  <a:lnTo>
                    <a:pt x="112" y="16"/>
                  </a:lnTo>
                  <a:lnTo>
                    <a:pt x="112" y="32"/>
                  </a:lnTo>
                  <a:lnTo>
                    <a:pt x="80" y="32"/>
                  </a:lnTo>
                  <a:lnTo>
                    <a:pt x="64" y="48"/>
                  </a:lnTo>
                  <a:lnTo>
                    <a:pt x="64" y="72"/>
                  </a:lnTo>
                  <a:lnTo>
                    <a:pt x="72" y="88"/>
                  </a:lnTo>
                  <a:lnTo>
                    <a:pt x="48" y="112"/>
                  </a:lnTo>
                  <a:lnTo>
                    <a:pt x="40" y="112"/>
                  </a:lnTo>
                  <a:lnTo>
                    <a:pt x="32" y="144"/>
                  </a:lnTo>
                  <a:lnTo>
                    <a:pt x="32" y="160"/>
                  </a:lnTo>
                  <a:lnTo>
                    <a:pt x="32" y="176"/>
                  </a:lnTo>
                  <a:lnTo>
                    <a:pt x="16" y="200"/>
                  </a:lnTo>
                  <a:lnTo>
                    <a:pt x="8" y="216"/>
                  </a:lnTo>
                  <a:lnTo>
                    <a:pt x="0" y="256"/>
                  </a:lnTo>
                  <a:lnTo>
                    <a:pt x="8" y="272"/>
                  </a:lnTo>
                  <a:lnTo>
                    <a:pt x="56" y="272"/>
                  </a:lnTo>
                  <a:lnTo>
                    <a:pt x="80" y="328"/>
                  </a:lnTo>
                  <a:lnTo>
                    <a:pt x="88" y="368"/>
                  </a:lnTo>
                  <a:lnTo>
                    <a:pt x="112" y="328"/>
                  </a:lnTo>
                  <a:lnTo>
                    <a:pt x="120" y="336"/>
                  </a:lnTo>
                  <a:lnTo>
                    <a:pt x="152" y="304"/>
                  </a:lnTo>
                  <a:lnTo>
                    <a:pt x="152" y="280"/>
                  </a:lnTo>
                  <a:lnTo>
                    <a:pt x="184" y="272"/>
                  </a:lnTo>
                  <a:lnTo>
                    <a:pt x="200" y="232"/>
                  </a:lnTo>
                  <a:lnTo>
                    <a:pt x="216" y="224"/>
                  </a:lnTo>
                  <a:lnTo>
                    <a:pt x="216" y="200"/>
                  </a:lnTo>
                  <a:lnTo>
                    <a:pt x="240" y="200"/>
                  </a:lnTo>
                  <a:lnTo>
                    <a:pt x="248" y="160"/>
                  </a:lnTo>
                  <a:lnTo>
                    <a:pt x="240" y="128"/>
                  </a:lnTo>
                  <a:lnTo>
                    <a:pt x="248" y="120"/>
                  </a:lnTo>
                  <a:lnTo>
                    <a:pt x="232" y="104"/>
                  </a:lnTo>
                  <a:lnTo>
                    <a:pt x="248" y="96"/>
                  </a:lnTo>
                  <a:lnTo>
                    <a:pt x="256" y="104"/>
                  </a:lnTo>
                  <a:lnTo>
                    <a:pt x="272" y="80"/>
                  </a:lnTo>
                  <a:lnTo>
                    <a:pt x="272" y="56"/>
                  </a:lnTo>
                </a:path>
              </a:pathLst>
            </a:custGeom>
            <a:solidFill>
              <a:srgbClr val="00FF00"/>
            </a:solidFill>
            <a:ln w="12700" cap="rnd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187" name="Freeform 55"/>
            <p:cNvSpPr>
              <a:spLocks noChangeArrowheads="1"/>
            </p:cNvSpPr>
            <p:nvPr/>
          </p:nvSpPr>
          <p:spPr bwMode="auto">
            <a:xfrm>
              <a:off x="6345" y="7130"/>
              <a:ext cx="1540" cy="1074"/>
            </a:xfrm>
            <a:custGeom>
              <a:avLst/>
              <a:gdLst>
                <a:gd name="T0" fmla="*/ 496 w 505"/>
                <a:gd name="T1" fmla="*/ 96 h 385"/>
                <a:gd name="T2" fmla="*/ 424 w 505"/>
                <a:gd name="T3" fmla="*/ 40 h 385"/>
                <a:gd name="T4" fmla="*/ 408 w 505"/>
                <a:gd name="T5" fmla="*/ 56 h 385"/>
                <a:gd name="T6" fmla="*/ 376 w 505"/>
                <a:gd name="T7" fmla="*/ 40 h 385"/>
                <a:gd name="T8" fmla="*/ 312 w 505"/>
                <a:gd name="T9" fmla="*/ 56 h 385"/>
                <a:gd name="T10" fmla="*/ 312 w 505"/>
                <a:gd name="T11" fmla="*/ 0 h 385"/>
                <a:gd name="T12" fmla="*/ 280 w 505"/>
                <a:gd name="T13" fmla="*/ 0 h 385"/>
                <a:gd name="T14" fmla="*/ 216 w 505"/>
                <a:gd name="T15" fmla="*/ 8 h 385"/>
                <a:gd name="T16" fmla="*/ 208 w 505"/>
                <a:gd name="T17" fmla="*/ 40 h 385"/>
                <a:gd name="T18" fmla="*/ 168 w 505"/>
                <a:gd name="T19" fmla="*/ 24 h 385"/>
                <a:gd name="T20" fmla="*/ 144 w 505"/>
                <a:gd name="T21" fmla="*/ 48 h 385"/>
                <a:gd name="T22" fmla="*/ 152 w 505"/>
                <a:gd name="T23" fmla="*/ 88 h 385"/>
                <a:gd name="T24" fmla="*/ 144 w 505"/>
                <a:gd name="T25" fmla="*/ 112 h 385"/>
                <a:gd name="T26" fmla="*/ 112 w 505"/>
                <a:gd name="T27" fmla="*/ 168 h 385"/>
                <a:gd name="T28" fmla="*/ 72 w 505"/>
                <a:gd name="T29" fmla="*/ 224 h 385"/>
                <a:gd name="T30" fmla="*/ 32 w 505"/>
                <a:gd name="T31" fmla="*/ 272 h 385"/>
                <a:gd name="T32" fmla="*/ 0 w 505"/>
                <a:gd name="T33" fmla="*/ 296 h 385"/>
                <a:gd name="T34" fmla="*/ 8 w 505"/>
                <a:gd name="T35" fmla="*/ 312 h 385"/>
                <a:gd name="T36" fmla="*/ 16 w 505"/>
                <a:gd name="T37" fmla="*/ 360 h 385"/>
                <a:gd name="T38" fmla="*/ 56 w 505"/>
                <a:gd name="T39" fmla="*/ 384 h 385"/>
                <a:gd name="T40" fmla="*/ 40 w 505"/>
                <a:gd name="T41" fmla="*/ 344 h 385"/>
                <a:gd name="T42" fmla="*/ 80 w 505"/>
                <a:gd name="T43" fmla="*/ 304 h 385"/>
                <a:gd name="T44" fmla="*/ 152 w 505"/>
                <a:gd name="T45" fmla="*/ 280 h 385"/>
                <a:gd name="T46" fmla="*/ 192 w 505"/>
                <a:gd name="T47" fmla="*/ 296 h 385"/>
                <a:gd name="T48" fmla="*/ 240 w 505"/>
                <a:gd name="T49" fmla="*/ 248 h 385"/>
                <a:gd name="T50" fmla="*/ 264 w 505"/>
                <a:gd name="T51" fmla="*/ 240 h 385"/>
                <a:gd name="T52" fmla="*/ 264 w 505"/>
                <a:gd name="T53" fmla="*/ 216 h 385"/>
                <a:gd name="T54" fmla="*/ 280 w 505"/>
                <a:gd name="T55" fmla="*/ 208 h 385"/>
                <a:gd name="T56" fmla="*/ 336 w 505"/>
                <a:gd name="T57" fmla="*/ 232 h 385"/>
                <a:gd name="T58" fmla="*/ 336 w 505"/>
                <a:gd name="T59" fmla="*/ 200 h 385"/>
                <a:gd name="T60" fmla="*/ 376 w 505"/>
                <a:gd name="T61" fmla="*/ 192 h 385"/>
                <a:gd name="T62" fmla="*/ 392 w 505"/>
                <a:gd name="T63" fmla="*/ 200 h 385"/>
                <a:gd name="T64" fmla="*/ 400 w 505"/>
                <a:gd name="T65" fmla="*/ 184 h 385"/>
                <a:gd name="T66" fmla="*/ 448 w 505"/>
                <a:gd name="T67" fmla="*/ 176 h 385"/>
                <a:gd name="T68" fmla="*/ 480 w 505"/>
                <a:gd name="T69" fmla="*/ 136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05" h="385">
                  <a:moveTo>
                    <a:pt x="504" y="128"/>
                  </a:moveTo>
                  <a:lnTo>
                    <a:pt x="496" y="96"/>
                  </a:lnTo>
                  <a:lnTo>
                    <a:pt x="472" y="40"/>
                  </a:lnTo>
                  <a:lnTo>
                    <a:pt x="424" y="40"/>
                  </a:lnTo>
                  <a:lnTo>
                    <a:pt x="416" y="32"/>
                  </a:lnTo>
                  <a:lnTo>
                    <a:pt x="408" y="56"/>
                  </a:lnTo>
                  <a:lnTo>
                    <a:pt x="392" y="56"/>
                  </a:lnTo>
                  <a:lnTo>
                    <a:pt x="376" y="40"/>
                  </a:lnTo>
                  <a:lnTo>
                    <a:pt x="320" y="64"/>
                  </a:lnTo>
                  <a:lnTo>
                    <a:pt x="312" y="56"/>
                  </a:lnTo>
                  <a:lnTo>
                    <a:pt x="336" y="8"/>
                  </a:lnTo>
                  <a:lnTo>
                    <a:pt x="312" y="0"/>
                  </a:lnTo>
                  <a:lnTo>
                    <a:pt x="296" y="16"/>
                  </a:lnTo>
                  <a:lnTo>
                    <a:pt x="280" y="0"/>
                  </a:lnTo>
                  <a:lnTo>
                    <a:pt x="272" y="8"/>
                  </a:lnTo>
                  <a:lnTo>
                    <a:pt x="216" y="8"/>
                  </a:lnTo>
                  <a:lnTo>
                    <a:pt x="224" y="40"/>
                  </a:lnTo>
                  <a:lnTo>
                    <a:pt x="208" y="40"/>
                  </a:lnTo>
                  <a:lnTo>
                    <a:pt x="176" y="16"/>
                  </a:lnTo>
                  <a:lnTo>
                    <a:pt x="168" y="24"/>
                  </a:lnTo>
                  <a:lnTo>
                    <a:pt x="168" y="48"/>
                  </a:lnTo>
                  <a:lnTo>
                    <a:pt x="144" y="48"/>
                  </a:lnTo>
                  <a:lnTo>
                    <a:pt x="144" y="72"/>
                  </a:lnTo>
                  <a:lnTo>
                    <a:pt x="152" y="88"/>
                  </a:lnTo>
                  <a:lnTo>
                    <a:pt x="144" y="96"/>
                  </a:lnTo>
                  <a:lnTo>
                    <a:pt x="144" y="112"/>
                  </a:lnTo>
                  <a:lnTo>
                    <a:pt x="112" y="144"/>
                  </a:lnTo>
                  <a:lnTo>
                    <a:pt x="112" y="168"/>
                  </a:lnTo>
                  <a:lnTo>
                    <a:pt x="104" y="200"/>
                  </a:lnTo>
                  <a:lnTo>
                    <a:pt x="72" y="224"/>
                  </a:lnTo>
                  <a:lnTo>
                    <a:pt x="48" y="256"/>
                  </a:lnTo>
                  <a:lnTo>
                    <a:pt x="32" y="272"/>
                  </a:lnTo>
                  <a:lnTo>
                    <a:pt x="8" y="280"/>
                  </a:lnTo>
                  <a:lnTo>
                    <a:pt x="0" y="296"/>
                  </a:lnTo>
                  <a:lnTo>
                    <a:pt x="16" y="304"/>
                  </a:lnTo>
                  <a:lnTo>
                    <a:pt x="8" y="312"/>
                  </a:lnTo>
                  <a:lnTo>
                    <a:pt x="8" y="352"/>
                  </a:lnTo>
                  <a:lnTo>
                    <a:pt x="16" y="360"/>
                  </a:lnTo>
                  <a:lnTo>
                    <a:pt x="16" y="384"/>
                  </a:lnTo>
                  <a:lnTo>
                    <a:pt x="56" y="384"/>
                  </a:lnTo>
                  <a:lnTo>
                    <a:pt x="56" y="360"/>
                  </a:lnTo>
                  <a:lnTo>
                    <a:pt x="40" y="344"/>
                  </a:lnTo>
                  <a:lnTo>
                    <a:pt x="48" y="312"/>
                  </a:lnTo>
                  <a:lnTo>
                    <a:pt x="80" y="304"/>
                  </a:lnTo>
                  <a:lnTo>
                    <a:pt x="104" y="304"/>
                  </a:lnTo>
                  <a:lnTo>
                    <a:pt x="152" y="280"/>
                  </a:lnTo>
                  <a:lnTo>
                    <a:pt x="184" y="280"/>
                  </a:lnTo>
                  <a:lnTo>
                    <a:pt x="192" y="296"/>
                  </a:lnTo>
                  <a:lnTo>
                    <a:pt x="208" y="264"/>
                  </a:lnTo>
                  <a:lnTo>
                    <a:pt x="240" y="248"/>
                  </a:lnTo>
                  <a:lnTo>
                    <a:pt x="248" y="224"/>
                  </a:lnTo>
                  <a:lnTo>
                    <a:pt x="264" y="240"/>
                  </a:lnTo>
                  <a:lnTo>
                    <a:pt x="272" y="240"/>
                  </a:lnTo>
                  <a:lnTo>
                    <a:pt x="264" y="216"/>
                  </a:lnTo>
                  <a:lnTo>
                    <a:pt x="264" y="184"/>
                  </a:lnTo>
                  <a:lnTo>
                    <a:pt x="280" y="208"/>
                  </a:lnTo>
                  <a:lnTo>
                    <a:pt x="288" y="232"/>
                  </a:lnTo>
                  <a:lnTo>
                    <a:pt x="336" y="232"/>
                  </a:lnTo>
                  <a:lnTo>
                    <a:pt x="320" y="216"/>
                  </a:lnTo>
                  <a:lnTo>
                    <a:pt x="336" y="200"/>
                  </a:lnTo>
                  <a:lnTo>
                    <a:pt x="360" y="208"/>
                  </a:lnTo>
                  <a:lnTo>
                    <a:pt x="376" y="192"/>
                  </a:lnTo>
                  <a:lnTo>
                    <a:pt x="392" y="192"/>
                  </a:lnTo>
                  <a:lnTo>
                    <a:pt x="392" y="200"/>
                  </a:lnTo>
                  <a:lnTo>
                    <a:pt x="400" y="200"/>
                  </a:lnTo>
                  <a:lnTo>
                    <a:pt x="400" y="184"/>
                  </a:lnTo>
                  <a:lnTo>
                    <a:pt x="424" y="192"/>
                  </a:lnTo>
                  <a:lnTo>
                    <a:pt x="448" y="176"/>
                  </a:lnTo>
                  <a:lnTo>
                    <a:pt x="472" y="168"/>
                  </a:lnTo>
                  <a:lnTo>
                    <a:pt x="480" y="136"/>
                  </a:lnTo>
                  <a:lnTo>
                    <a:pt x="504" y="128"/>
                  </a:lnTo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188" name="Freeform 54"/>
            <p:cNvSpPr>
              <a:spLocks noChangeArrowheads="1"/>
            </p:cNvSpPr>
            <p:nvPr/>
          </p:nvSpPr>
          <p:spPr bwMode="auto">
            <a:xfrm>
              <a:off x="5318" y="6928"/>
              <a:ext cx="1517" cy="1075"/>
            </a:xfrm>
            <a:custGeom>
              <a:avLst/>
              <a:gdLst>
                <a:gd name="T0" fmla="*/ 344 w 497"/>
                <a:gd name="T1" fmla="*/ 344 h 385"/>
                <a:gd name="T2" fmla="*/ 416 w 497"/>
                <a:gd name="T3" fmla="*/ 296 h 385"/>
                <a:gd name="T4" fmla="*/ 448 w 497"/>
                <a:gd name="T5" fmla="*/ 240 h 385"/>
                <a:gd name="T6" fmla="*/ 480 w 497"/>
                <a:gd name="T7" fmla="*/ 184 h 385"/>
                <a:gd name="T8" fmla="*/ 496 w 497"/>
                <a:gd name="T9" fmla="*/ 160 h 385"/>
                <a:gd name="T10" fmla="*/ 480 w 497"/>
                <a:gd name="T11" fmla="*/ 128 h 385"/>
                <a:gd name="T12" fmla="*/ 456 w 497"/>
                <a:gd name="T13" fmla="*/ 96 h 385"/>
                <a:gd name="T14" fmla="*/ 440 w 497"/>
                <a:gd name="T15" fmla="*/ 112 h 385"/>
                <a:gd name="T16" fmla="*/ 424 w 497"/>
                <a:gd name="T17" fmla="*/ 104 h 385"/>
                <a:gd name="T18" fmla="*/ 440 w 497"/>
                <a:gd name="T19" fmla="*/ 56 h 385"/>
                <a:gd name="T20" fmla="*/ 440 w 497"/>
                <a:gd name="T21" fmla="*/ 16 h 385"/>
                <a:gd name="T22" fmla="*/ 408 w 497"/>
                <a:gd name="T23" fmla="*/ 8 h 385"/>
                <a:gd name="T24" fmla="*/ 376 w 497"/>
                <a:gd name="T25" fmla="*/ 24 h 385"/>
                <a:gd name="T26" fmla="*/ 360 w 497"/>
                <a:gd name="T27" fmla="*/ 24 h 385"/>
                <a:gd name="T28" fmla="*/ 320 w 497"/>
                <a:gd name="T29" fmla="*/ 32 h 385"/>
                <a:gd name="T30" fmla="*/ 288 w 497"/>
                <a:gd name="T31" fmla="*/ 64 h 385"/>
                <a:gd name="T32" fmla="*/ 264 w 497"/>
                <a:gd name="T33" fmla="*/ 72 h 385"/>
                <a:gd name="T34" fmla="*/ 224 w 497"/>
                <a:gd name="T35" fmla="*/ 96 h 385"/>
                <a:gd name="T36" fmla="*/ 184 w 497"/>
                <a:gd name="T37" fmla="*/ 88 h 385"/>
                <a:gd name="T38" fmla="*/ 160 w 497"/>
                <a:gd name="T39" fmla="*/ 72 h 385"/>
                <a:gd name="T40" fmla="*/ 144 w 497"/>
                <a:gd name="T41" fmla="*/ 88 h 385"/>
                <a:gd name="T42" fmla="*/ 96 w 497"/>
                <a:gd name="T43" fmla="*/ 128 h 385"/>
                <a:gd name="T44" fmla="*/ 32 w 497"/>
                <a:gd name="T45" fmla="*/ 112 h 385"/>
                <a:gd name="T46" fmla="*/ 0 w 497"/>
                <a:gd name="T47" fmla="*/ 128 h 385"/>
                <a:gd name="T48" fmla="*/ 32 w 497"/>
                <a:gd name="T49" fmla="*/ 144 h 385"/>
                <a:gd name="T50" fmla="*/ 88 w 497"/>
                <a:gd name="T51" fmla="*/ 168 h 385"/>
                <a:gd name="T52" fmla="*/ 104 w 497"/>
                <a:gd name="T53" fmla="*/ 208 h 385"/>
                <a:gd name="T54" fmla="*/ 56 w 497"/>
                <a:gd name="T55" fmla="*/ 224 h 385"/>
                <a:gd name="T56" fmla="*/ 88 w 497"/>
                <a:gd name="T57" fmla="*/ 248 h 385"/>
                <a:gd name="T58" fmla="*/ 136 w 497"/>
                <a:gd name="T59" fmla="*/ 280 h 385"/>
                <a:gd name="T60" fmla="*/ 136 w 497"/>
                <a:gd name="T61" fmla="*/ 304 h 385"/>
                <a:gd name="T62" fmla="*/ 208 w 497"/>
                <a:gd name="T63" fmla="*/ 360 h 385"/>
                <a:gd name="T64" fmla="*/ 248 w 497"/>
                <a:gd name="T65" fmla="*/ 360 h 385"/>
                <a:gd name="T66" fmla="*/ 256 w 497"/>
                <a:gd name="T67" fmla="*/ 344 h 385"/>
                <a:gd name="T68" fmla="*/ 296 w 497"/>
                <a:gd name="T69" fmla="*/ 376 h 385"/>
                <a:gd name="T70" fmla="*/ 336 w 497"/>
                <a:gd name="T71" fmla="*/ 368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97" h="385">
                  <a:moveTo>
                    <a:pt x="336" y="368"/>
                  </a:moveTo>
                  <a:lnTo>
                    <a:pt x="344" y="344"/>
                  </a:lnTo>
                  <a:lnTo>
                    <a:pt x="368" y="344"/>
                  </a:lnTo>
                  <a:lnTo>
                    <a:pt x="416" y="296"/>
                  </a:lnTo>
                  <a:lnTo>
                    <a:pt x="440" y="272"/>
                  </a:lnTo>
                  <a:lnTo>
                    <a:pt x="448" y="240"/>
                  </a:lnTo>
                  <a:lnTo>
                    <a:pt x="448" y="216"/>
                  </a:lnTo>
                  <a:lnTo>
                    <a:pt x="480" y="184"/>
                  </a:lnTo>
                  <a:lnTo>
                    <a:pt x="480" y="168"/>
                  </a:lnTo>
                  <a:lnTo>
                    <a:pt x="496" y="160"/>
                  </a:lnTo>
                  <a:lnTo>
                    <a:pt x="480" y="152"/>
                  </a:lnTo>
                  <a:lnTo>
                    <a:pt x="480" y="128"/>
                  </a:lnTo>
                  <a:lnTo>
                    <a:pt x="456" y="128"/>
                  </a:lnTo>
                  <a:lnTo>
                    <a:pt x="456" y="96"/>
                  </a:lnTo>
                  <a:lnTo>
                    <a:pt x="440" y="96"/>
                  </a:lnTo>
                  <a:lnTo>
                    <a:pt x="440" y="112"/>
                  </a:lnTo>
                  <a:lnTo>
                    <a:pt x="424" y="112"/>
                  </a:lnTo>
                  <a:lnTo>
                    <a:pt x="424" y="104"/>
                  </a:lnTo>
                  <a:lnTo>
                    <a:pt x="432" y="64"/>
                  </a:lnTo>
                  <a:lnTo>
                    <a:pt x="440" y="56"/>
                  </a:lnTo>
                  <a:lnTo>
                    <a:pt x="440" y="40"/>
                  </a:lnTo>
                  <a:lnTo>
                    <a:pt x="440" y="16"/>
                  </a:lnTo>
                  <a:lnTo>
                    <a:pt x="432" y="0"/>
                  </a:lnTo>
                  <a:lnTo>
                    <a:pt x="408" y="8"/>
                  </a:lnTo>
                  <a:lnTo>
                    <a:pt x="392" y="8"/>
                  </a:lnTo>
                  <a:lnTo>
                    <a:pt x="376" y="24"/>
                  </a:lnTo>
                  <a:lnTo>
                    <a:pt x="360" y="32"/>
                  </a:lnTo>
                  <a:lnTo>
                    <a:pt x="360" y="24"/>
                  </a:lnTo>
                  <a:lnTo>
                    <a:pt x="344" y="32"/>
                  </a:lnTo>
                  <a:lnTo>
                    <a:pt x="320" y="32"/>
                  </a:lnTo>
                  <a:lnTo>
                    <a:pt x="304" y="40"/>
                  </a:lnTo>
                  <a:lnTo>
                    <a:pt x="288" y="64"/>
                  </a:lnTo>
                  <a:lnTo>
                    <a:pt x="272" y="56"/>
                  </a:lnTo>
                  <a:lnTo>
                    <a:pt x="264" y="72"/>
                  </a:lnTo>
                  <a:lnTo>
                    <a:pt x="232" y="72"/>
                  </a:lnTo>
                  <a:lnTo>
                    <a:pt x="224" y="96"/>
                  </a:lnTo>
                  <a:lnTo>
                    <a:pt x="200" y="104"/>
                  </a:lnTo>
                  <a:lnTo>
                    <a:pt x="184" y="88"/>
                  </a:lnTo>
                  <a:lnTo>
                    <a:pt x="176" y="64"/>
                  </a:lnTo>
                  <a:lnTo>
                    <a:pt x="160" y="72"/>
                  </a:lnTo>
                  <a:lnTo>
                    <a:pt x="160" y="88"/>
                  </a:lnTo>
                  <a:lnTo>
                    <a:pt x="144" y="88"/>
                  </a:lnTo>
                  <a:lnTo>
                    <a:pt x="104" y="112"/>
                  </a:lnTo>
                  <a:lnTo>
                    <a:pt x="96" y="128"/>
                  </a:lnTo>
                  <a:lnTo>
                    <a:pt x="48" y="112"/>
                  </a:lnTo>
                  <a:lnTo>
                    <a:pt x="32" y="112"/>
                  </a:lnTo>
                  <a:lnTo>
                    <a:pt x="24" y="120"/>
                  </a:lnTo>
                  <a:lnTo>
                    <a:pt x="0" y="128"/>
                  </a:lnTo>
                  <a:lnTo>
                    <a:pt x="0" y="144"/>
                  </a:lnTo>
                  <a:lnTo>
                    <a:pt x="32" y="144"/>
                  </a:lnTo>
                  <a:lnTo>
                    <a:pt x="40" y="160"/>
                  </a:lnTo>
                  <a:lnTo>
                    <a:pt x="88" y="168"/>
                  </a:lnTo>
                  <a:lnTo>
                    <a:pt x="96" y="176"/>
                  </a:lnTo>
                  <a:lnTo>
                    <a:pt x="104" y="208"/>
                  </a:lnTo>
                  <a:lnTo>
                    <a:pt x="64" y="208"/>
                  </a:lnTo>
                  <a:lnTo>
                    <a:pt x="56" y="224"/>
                  </a:lnTo>
                  <a:lnTo>
                    <a:pt x="64" y="240"/>
                  </a:lnTo>
                  <a:lnTo>
                    <a:pt x="88" y="248"/>
                  </a:lnTo>
                  <a:lnTo>
                    <a:pt x="136" y="264"/>
                  </a:lnTo>
                  <a:lnTo>
                    <a:pt x="136" y="280"/>
                  </a:lnTo>
                  <a:lnTo>
                    <a:pt x="120" y="288"/>
                  </a:lnTo>
                  <a:lnTo>
                    <a:pt x="136" y="304"/>
                  </a:lnTo>
                  <a:lnTo>
                    <a:pt x="136" y="328"/>
                  </a:lnTo>
                  <a:lnTo>
                    <a:pt x="208" y="360"/>
                  </a:lnTo>
                  <a:lnTo>
                    <a:pt x="224" y="360"/>
                  </a:lnTo>
                  <a:lnTo>
                    <a:pt x="248" y="360"/>
                  </a:lnTo>
                  <a:lnTo>
                    <a:pt x="256" y="368"/>
                  </a:lnTo>
                  <a:lnTo>
                    <a:pt x="256" y="344"/>
                  </a:lnTo>
                  <a:lnTo>
                    <a:pt x="288" y="352"/>
                  </a:lnTo>
                  <a:lnTo>
                    <a:pt x="296" y="376"/>
                  </a:lnTo>
                  <a:lnTo>
                    <a:pt x="312" y="384"/>
                  </a:lnTo>
                  <a:lnTo>
                    <a:pt x="336" y="368"/>
                  </a:lnTo>
                </a:path>
              </a:pathLst>
            </a:custGeom>
            <a:solidFill>
              <a:srgbClr val="00FF00"/>
            </a:solidFill>
            <a:ln w="12700" cap="rnd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189" name="Freeform 53"/>
            <p:cNvSpPr>
              <a:spLocks noChangeArrowheads="1"/>
            </p:cNvSpPr>
            <p:nvPr/>
          </p:nvSpPr>
          <p:spPr bwMode="auto">
            <a:xfrm>
              <a:off x="5173" y="6325"/>
              <a:ext cx="1127" cy="988"/>
            </a:xfrm>
            <a:custGeom>
              <a:avLst/>
              <a:gdLst>
                <a:gd name="T0" fmla="*/ 48 w 369"/>
                <a:gd name="T1" fmla="*/ 320 h 353"/>
                <a:gd name="T2" fmla="*/ 32 w 369"/>
                <a:gd name="T3" fmla="*/ 264 h 353"/>
                <a:gd name="T4" fmla="*/ 56 w 369"/>
                <a:gd name="T5" fmla="*/ 192 h 353"/>
                <a:gd name="T6" fmla="*/ 8 w 369"/>
                <a:gd name="T7" fmla="*/ 160 h 353"/>
                <a:gd name="T8" fmla="*/ 16 w 369"/>
                <a:gd name="T9" fmla="*/ 136 h 353"/>
                <a:gd name="T10" fmla="*/ 48 w 369"/>
                <a:gd name="T11" fmla="*/ 136 h 353"/>
                <a:gd name="T12" fmla="*/ 104 w 369"/>
                <a:gd name="T13" fmla="*/ 120 h 353"/>
                <a:gd name="T14" fmla="*/ 168 w 369"/>
                <a:gd name="T15" fmla="*/ 112 h 353"/>
                <a:gd name="T16" fmla="*/ 136 w 369"/>
                <a:gd name="T17" fmla="*/ 80 h 353"/>
                <a:gd name="T18" fmla="*/ 144 w 369"/>
                <a:gd name="T19" fmla="*/ 40 h 353"/>
                <a:gd name="T20" fmla="*/ 184 w 369"/>
                <a:gd name="T21" fmla="*/ 40 h 353"/>
                <a:gd name="T22" fmla="*/ 208 w 369"/>
                <a:gd name="T23" fmla="*/ 48 h 353"/>
                <a:gd name="T24" fmla="*/ 232 w 369"/>
                <a:gd name="T25" fmla="*/ 40 h 353"/>
                <a:gd name="T26" fmla="*/ 248 w 369"/>
                <a:gd name="T27" fmla="*/ 0 h 353"/>
                <a:gd name="T28" fmla="*/ 288 w 369"/>
                <a:gd name="T29" fmla="*/ 16 h 353"/>
                <a:gd name="T30" fmla="*/ 320 w 369"/>
                <a:gd name="T31" fmla="*/ 72 h 353"/>
                <a:gd name="T32" fmla="*/ 344 w 369"/>
                <a:gd name="T33" fmla="*/ 88 h 353"/>
                <a:gd name="T34" fmla="*/ 360 w 369"/>
                <a:gd name="T35" fmla="*/ 64 h 353"/>
                <a:gd name="T36" fmla="*/ 360 w 369"/>
                <a:gd name="T37" fmla="*/ 96 h 353"/>
                <a:gd name="T38" fmla="*/ 360 w 369"/>
                <a:gd name="T39" fmla="*/ 128 h 353"/>
                <a:gd name="T40" fmla="*/ 336 w 369"/>
                <a:gd name="T41" fmla="*/ 168 h 353"/>
                <a:gd name="T42" fmla="*/ 368 w 369"/>
                <a:gd name="T43" fmla="*/ 184 h 353"/>
                <a:gd name="T44" fmla="*/ 360 w 369"/>
                <a:gd name="T45" fmla="*/ 208 h 353"/>
                <a:gd name="T46" fmla="*/ 368 w 369"/>
                <a:gd name="T47" fmla="*/ 232 h 353"/>
                <a:gd name="T48" fmla="*/ 344 w 369"/>
                <a:gd name="T49" fmla="*/ 256 h 353"/>
                <a:gd name="T50" fmla="*/ 344 w 369"/>
                <a:gd name="T51" fmla="*/ 280 h 353"/>
                <a:gd name="T52" fmla="*/ 312 w 369"/>
                <a:gd name="T53" fmla="*/ 288 h 353"/>
                <a:gd name="T54" fmla="*/ 272 w 369"/>
                <a:gd name="T55" fmla="*/ 312 h 353"/>
                <a:gd name="T56" fmla="*/ 232 w 369"/>
                <a:gd name="T57" fmla="*/ 304 h 353"/>
                <a:gd name="T58" fmla="*/ 208 w 369"/>
                <a:gd name="T59" fmla="*/ 288 h 353"/>
                <a:gd name="T60" fmla="*/ 192 w 369"/>
                <a:gd name="T61" fmla="*/ 304 h 353"/>
                <a:gd name="T62" fmla="*/ 144 w 369"/>
                <a:gd name="T63" fmla="*/ 352 h 353"/>
                <a:gd name="T64" fmla="*/ 80 w 369"/>
                <a:gd name="T65" fmla="*/ 328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69" h="353">
                  <a:moveTo>
                    <a:pt x="48" y="344"/>
                  </a:moveTo>
                  <a:lnTo>
                    <a:pt x="48" y="320"/>
                  </a:lnTo>
                  <a:lnTo>
                    <a:pt x="64" y="296"/>
                  </a:lnTo>
                  <a:lnTo>
                    <a:pt x="32" y="264"/>
                  </a:lnTo>
                  <a:lnTo>
                    <a:pt x="56" y="224"/>
                  </a:lnTo>
                  <a:lnTo>
                    <a:pt x="56" y="192"/>
                  </a:lnTo>
                  <a:lnTo>
                    <a:pt x="8" y="200"/>
                  </a:lnTo>
                  <a:lnTo>
                    <a:pt x="8" y="160"/>
                  </a:lnTo>
                  <a:lnTo>
                    <a:pt x="0" y="152"/>
                  </a:lnTo>
                  <a:lnTo>
                    <a:pt x="16" y="136"/>
                  </a:lnTo>
                  <a:lnTo>
                    <a:pt x="32" y="144"/>
                  </a:lnTo>
                  <a:lnTo>
                    <a:pt x="48" y="136"/>
                  </a:lnTo>
                  <a:lnTo>
                    <a:pt x="96" y="136"/>
                  </a:lnTo>
                  <a:lnTo>
                    <a:pt x="104" y="120"/>
                  </a:lnTo>
                  <a:lnTo>
                    <a:pt x="112" y="112"/>
                  </a:lnTo>
                  <a:lnTo>
                    <a:pt x="168" y="112"/>
                  </a:lnTo>
                  <a:lnTo>
                    <a:pt x="160" y="80"/>
                  </a:lnTo>
                  <a:lnTo>
                    <a:pt x="136" y="80"/>
                  </a:lnTo>
                  <a:lnTo>
                    <a:pt x="128" y="56"/>
                  </a:lnTo>
                  <a:lnTo>
                    <a:pt x="144" y="40"/>
                  </a:lnTo>
                  <a:lnTo>
                    <a:pt x="168" y="48"/>
                  </a:lnTo>
                  <a:lnTo>
                    <a:pt x="184" y="40"/>
                  </a:lnTo>
                  <a:lnTo>
                    <a:pt x="192" y="56"/>
                  </a:lnTo>
                  <a:lnTo>
                    <a:pt x="208" y="48"/>
                  </a:lnTo>
                  <a:lnTo>
                    <a:pt x="208" y="24"/>
                  </a:lnTo>
                  <a:lnTo>
                    <a:pt x="232" y="40"/>
                  </a:lnTo>
                  <a:lnTo>
                    <a:pt x="240" y="8"/>
                  </a:lnTo>
                  <a:lnTo>
                    <a:pt x="248" y="0"/>
                  </a:lnTo>
                  <a:lnTo>
                    <a:pt x="264" y="16"/>
                  </a:lnTo>
                  <a:lnTo>
                    <a:pt x="288" y="16"/>
                  </a:lnTo>
                  <a:lnTo>
                    <a:pt x="312" y="72"/>
                  </a:lnTo>
                  <a:lnTo>
                    <a:pt x="320" y="72"/>
                  </a:lnTo>
                  <a:lnTo>
                    <a:pt x="328" y="88"/>
                  </a:lnTo>
                  <a:lnTo>
                    <a:pt x="344" y="88"/>
                  </a:lnTo>
                  <a:lnTo>
                    <a:pt x="352" y="72"/>
                  </a:lnTo>
                  <a:lnTo>
                    <a:pt x="360" y="64"/>
                  </a:lnTo>
                  <a:lnTo>
                    <a:pt x="368" y="88"/>
                  </a:lnTo>
                  <a:lnTo>
                    <a:pt x="360" y="96"/>
                  </a:lnTo>
                  <a:lnTo>
                    <a:pt x="360" y="112"/>
                  </a:lnTo>
                  <a:lnTo>
                    <a:pt x="360" y="128"/>
                  </a:lnTo>
                  <a:lnTo>
                    <a:pt x="336" y="152"/>
                  </a:lnTo>
                  <a:lnTo>
                    <a:pt x="336" y="168"/>
                  </a:lnTo>
                  <a:lnTo>
                    <a:pt x="360" y="168"/>
                  </a:lnTo>
                  <a:lnTo>
                    <a:pt x="368" y="184"/>
                  </a:lnTo>
                  <a:lnTo>
                    <a:pt x="360" y="192"/>
                  </a:lnTo>
                  <a:lnTo>
                    <a:pt x="360" y="208"/>
                  </a:lnTo>
                  <a:lnTo>
                    <a:pt x="360" y="232"/>
                  </a:lnTo>
                  <a:lnTo>
                    <a:pt x="368" y="232"/>
                  </a:lnTo>
                  <a:lnTo>
                    <a:pt x="368" y="248"/>
                  </a:lnTo>
                  <a:lnTo>
                    <a:pt x="344" y="256"/>
                  </a:lnTo>
                  <a:lnTo>
                    <a:pt x="344" y="272"/>
                  </a:lnTo>
                  <a:lnTo>
                    <a:pt x="344" y="280"/>
                  </a:lnTo>
                  <a:lnTo>
                    <a:pt x="320" y="272"/>
                  </a:lnTo>
                  <a:lnTo>
                    <a:pt x="312" y="288"/>
                  </a:lnTo>
                  <a:lnTo>
                    <a:pt x="280" y="288"/>
                  </a:lnTo>
                  <a:lnTo>
                    <a:pt x="272" y="312"/>
                  </a:lnTo>
                  <a:lnTo>
                    <a:pt x="248" y="320"/>
                  </a:lnTo>
                  <a:lnTo>
                    <a:pt x="232" y="304"/>
                  </a:lnTo>
                  <a:lnTo>
                    <a:pt x="224" y="280"/>
                  </a:lnTo>
                  <a:lnTo>
                    <a:pt x="208" y="288"/>
                  </a:lnTo>
                  <a:lnTo>
                    <a:pt x="208" y="304"/>
                  </a:lnTo>
                  <a:lnTo>
                    <a:pt x="192" y="304"/>
                  </a:lnTo>
                  <a:lnTo>
                    <a:pt x="152" y="328"/>
                  </a:lnTo>
                  <a:lnTo>
                    <a:pt x="144" y="352"/>
                  </a:lnTo>
                  <a:lnTo>
                    <a:pt x="96" y="328"/>
                  </a:lnTo>
                  <a:lnTo>
                    <a:pt x="80" y="328"/>
                  </a:lnTo>
                  <a:lnTo>
                    <a:pt x="48" y="344"/>
                  </a:lnTo>
                </a:path>
              </a:pathLst>
            </a:custGeom>
            <a:solidFill>
              <a:srgbClr val="00FF00"/>
            </a:solidFill>
            <a:ln w="12700" cap="rnd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190" name="Freeform 52"/>
            <p:cNvSpPr>
              <a:spLocks noChangeArrowheads="1"/>
            </p:cNvSpPr>
            <p:nvPr/>
          </p:nvSpPr>
          <p:spPr bwMode="auto">
            <a:xfrm>
              <a:off x="3902" y="6257"/>
              <a:ext cx="1736" cy="1724"/>
            </a:xfrm>
            <a:custGeom>
              <a:avLst/>
              <a:gdLst>
                <a:gd name="T0" fmla="*/ 528 w 569"/>
                <a:gd name="T1" fmla="*/ 448 h 617"/>
                <a:gd name="T2" fmla="*/ 560 w 569"/>
                <a:gd name="T3" fmla="*/ 416 h 617"/>
                <a:gd name="T4" fmla="*/ 528 w 569"/>
                <a:gd name="T5" fmla="*/ 408 h 617"/>
                <a:gd name="T6" fmla="*/ 496 w 569"/>
                <a:gd name="T7" fmla="*/ 384 h 617"/>
                <a:gd name="T8" fmla="*/ 464 w 569"/>
                <a:gd name="T9" fmla="*/ 360 h 617"/>
                <a:gd name="T10" fmla="*/ 480 w 569"/>
                <a:gd name="T11" fmla="*/ 320 h 617"/>
                <a:gd name="T12" fmla="*/ 472 w 569"/>
                <a:gd name="T13" fmla="*/ 248 h 617"/>
                <a:gd name="T14" fmla="*/ 424 w 569"/>
                <a:gd name="T15" fmla="*/ 224 h 617"/>
                <a:gd name="T16" fmla="*/ 416 w 569"/>
                <a:gd name="T17" fmla="*/ 176 h 617"/>
                <a:gd name="T18" fmla="*/ 448 w 569"/>
                <a:gd name="T19" fmla="*/ 168 h 617"/>
                <a:gd name="T20" fmla="*/ 512 w 569"/>
                <a:gd name="T21" fmla="*/ 160 h 617"/>
                <a:gd name="T22" fmla="*/ 512 w 569"/>
                <a:gd name="T23" fmla="*/ 112 h 617"/>
                <a:gd name="T24" fmla="*/ 464 w 569"/>
                <a:gd name="T25" fmla="*/ 112 h 617"/>
                <a:gd name="T26" fmla="*/ 432 w 569"/>
                <a:gd name="T27" fmla="*/ 64 h 617"/>
                <a:gd name="T28" fmla="*/ 408 w 569"/>
                <a:gd name="T29" fmla="*/ 96 h 617"/>
                <a:gd name="T30" fmla="*/ 384 w 569"/>
                <a:gd name="T31" fmla="*/ 144 h 617"/>
                <a:gd name="T32" fmla="*/ 368 w 569"/>
                <a:gd name="T33" fmla="*/ 240 h 617"/>
                <a:gd name="T34" fmla="*/ 336 w 569"/>
                <a:gd name="T35" fmla="*/ 224 h 617"/>
                <a:gd name="T36" fmla="*/ 288 w 569"/>
                <a:gd name="T37" fmla="*/ 240 h 617"/>
                <a:gd name="T38" fmla="*/ 272 w 569"/>
                <a:gd name="T39" fmla="*/ 224 h 617"/>
                <a:gd name="T40" fmla="*/ 232 w 569"/>
                <a:gd name="T41" fmla="*/ 104 h 617"/>
                <a:gd name="T42" fmla="*/ 216 w 569"/>
                <a:gd name="T43" fmla="*/ 112 h 617"/>
                <a:gd name="T44" fmla="*/ 208 w 569"/>
                <a:gd name="T45" fmla="*/ 72 h 617"/>
                <a:gd name="T46" fmla="*/ 160 w 569"/>
                <a:gd name="T47" fmla="*/ 40 h 617"/>
                <a:gd name="T48" fmla="*/ 136 w 569"/>
                <a:gd name="T49" fmla="*/ 80 h 617"/>
                <a:gd name="T50" fmla="*/ 136 w 569"/>
                <a:gd name="T51" fmla="*/ 0 h 617"/>
                <a:gd name="T52" fmla="*/ 112 w 569"/>
                <a:gd name="T53" fmla="*/ 0 h 617"/>
                <a:gd name="T54" fmla="*/ 96 w 569"/>
                <a:gd name="T55" fmla="*/ 32 h 617"/>
                <a:gd name="T56" fmla="*/ 88 w 569"/>
                <a:gd name="T57" fmla="*/ 64 h 617"/>
                <a:gd name="T58" fmla="*/ 80 w 569"/>
                <a:gd name="T59" fmla="*/ 96 h 617"/>
                <a:gd name="T60" fmla="*/ 104 w 569"/>
                <a:gd name="T61" fmla="*/ 112 h 617"/>
                <a:gd name="T62" fmla="*/ 88 w 569"/>
                <a:gd name="T63" fmla="*/ 240 h 617"/>
                <a:gd name="T64" fmla="*/ 24 w 569"/>
                <a:gd name="T65" fmla="*/ 280 h 617"/>
                <a:gd name="T66" fmla="*/ 8 w 569"/>
                <a:gd name="T67" fmla="*/ 312 h 617"/>
                <a:gd name="T68" fmla="*/ 0 w 569"/>
                <a:gd name="T69" fmla="*/ 376 h 617"/>
                <a:gd name="T70" fmla="*/ 48 w 569"/>
                <a:gd name="T71" fmla="*/ 368 h 617"/>
                <a:gd name="T72" fmla="*/ 80 w 569"/>
                <a:gd name="T73" fmla="*/ 392 h 617"/>
                <a:gd name="T74" fmla="*/ 88 w 569"/>
                <a:gd name="T75" fmla="*/ 408 h 617"/>
                <a:gd name="T76" fmla="*/ 96 w 569"/>
                <a:gd name="T77" fmla="*/ 448 h 617"/>
                <a:gd name="T78" fmla="*/ 120 w 569"/>
                <a:gd name="T79" fmla="*/ 464 h 617"/>
                <a:gd name="T80" fmla="*/ 112 w 569"/>
                <a:gd name="T81" fmla="*/ 504 h 617"/>
                <a:gd name="T82" fmla="*/ 104 w 569"/>
                <a:gd name="T83" fmla="*/ 528 h 617"/>
                <a:gd name="T84" fmla="*/ 144 w 569"/>
                <a:gd name="T85" fmla="*/ 560 h 617"/>
                <a:gd name="T86" fmla="*/ 200 w 569"/>
                <a:gd name="T87" fmla="*/ 576 h 617"/>
                <a:gd name="T88" fmla="*/ 224 w 569"/>
                <a:gd name="T89" fmla="*/ 568 h 617"/>
                <a:gd name="T90" fmla="*/ 232 w 569"/>
                <a:gd name="T91" fmla="*/ 600 h 617"/>
                <a:gd name="T92" fmla="*/ 264 w 569"/>
                <a:gd name="T93" fmla="*/ 592 h 617"/>
                <a:gd name="T94" fmla="*/ 272 w 569"/>
                <a:gd name="T95" fmla="*/ 512 h 617"/>
                <a:gd name="T96" fmla="*/ 328 w 569"/>
                <a:gd name="T97" fmla="*/ 504 h 617"/>
                <a:gd name="T98" fmla="*/ 352 w 569"/>
                <a:gd name="T99" fmla="*/ 512 h 617"/>
                <a:gd name="T100" fmla="*/ 384 w 569"/>
                <a:gd name="T101" fmla="*/ 512 h 617"/>
                <a:gd name="T102" fmla="*/ 416 w 569"/>
                <a:gd name="T103" fmla="*/ 520 h 617"/>
                <a:gd name="T104" fmla="*/ 440 w 569"/>
                <a:gd name="T105" fmla="*/ 504 h 617"/>
                <a:gd name="T106" fmla="*/ 488 w 569"/>
                <a:gd name="T107" fmla="*/ 472 h 617"/>
                <a:gd name="T108" fmla="*/ 520 w 569"/>
                <a:gd name="T109" fmla="*/ 464 h 6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69" h="617">
                  <a:moveTo>
                    <a:pt x="520" y="464"/>
                  </a:moveTo>
                  <a:lnTo>
                    <a:pt x="528" y="448"/>
                  </a:lnTo>
                  <a:lnTo>
                    <a:pt x="568" y="448"/>
                  </a:lnTo>
                  <a:lnTo>
                    <a:pt x="560" y="416"/>
                  </a:lnTo>
                  <a:lnTo>
                    <a:pt x="552" y="400"/>
                  </a:lnTo>
                  <a:lnTo>
                    <a:pt x="528" y="408"/>
                  </a:lnTo>
                  <a:lnTo>
                    <a:pt x="504" y="400"/>
                  </a:lnTo>
                  <a:lnTo>
                    <a:pt x="496" y="384"/>
                  </a:lnTo>
                  <a:lnTo>
                    <a:pt x="464" y="384"/>
                  </a:lnTo>
                  <a:lnTo>
                    <a:pt x="464" y="360"/>
                  </a:lnTo>
                  <a:lnTo>
                    <a:pt x="464" y="344"/>
                  </a:lnTo>
                  <a:lnTo>
                    <a:pt x="480" y="320"/>
                  </a:lnTo>
                  <a:lnTo>
                    <a:pt x="448" y="288"/>
                  </a:lnTo>
                  <a:lnTo>
                    <a:pt x="472" y="248"/>
                  </a:lnTo>
                  <a:lnTo>
                    <a:pt x="472" y="216"/>
                  </a:lnTo>
                  <a:lnTo>
                    <a:pt x="424" y="224"/>
                  </a:lnTo>
                  <a:lnTo>
                    <a:pt x="424" y="184"/>
                  </a:lnTo>
                  <a:lnTo>
                    <a:pt x="416" y="176"/>
                  </a:lnTo>
                  <a:lnTo>
                    <a:pt x="432" y="160"/>
                  </a:lnTo>
                  <a:lnTo>
                    <a:pt x="448" y="168"/>
                  </a:lnTo>
                  <a:lnTo>
                    <a:pt x="464" y="152"/>
                  </a:lnTo>
                  <a:lnTo>
                    <a:pt x="512" y="160"/>
                  </a:lnTo>
                  <a:lnTo>
                    <a:pt x="528" y="136"/>
                  </a:lnTo>
                  <a:lnTo>
                    <a:pt x="512" y="112"/>
                  </a:lnTo>
                  <a:lnTo>
                    <a:pt x="488" y="128"/>
                  </a:lnTo>
                  <a:lnTo>
                    <a:pt x="464" y="112"/>
                  </a:lnTo>
                  <a:lnTo>
                    <a:pt x="464" y="64"/>
                  </a:lnTo>
                  <a:lnTo>
                    <a:pt x="432" y="64"/>
                  </a:lnTo>
                  <a:lnTo>
                    <a:pt x="424" y="96"/>
                  </a:lnTo>
                  <a:lnTo>
                    <a:pt x="408" y="96"/>
                  </a:lnTo>
                  <a:lnTo>
                    <a:pt x="408" y="120"/>
                  </a:lnTo>
                  <a:lnTo>
                    <a:pt x="384" y="144"/>
                  </a:lnTo>
                  <a:lnTo>
                    <a:pt x="368" y="144"/>
                  </a:lnTo>
                  <a:lnTo>
                    <a:pt x="368" y="240"/>
                  </a:lnTo>
                  <a:lnTo>
                    <a:pt x="344" y="240"/>
                  </a:lnTo>
                  <a:lnTo>
                    <a:pt x="336" y="224"/>
                  </a:lnTo>
                  <a:lnTo>
                    <a:pt x="320" y="240"/>
                  </a:lnTo>
                  <a:lnTo>
                    <a:pt x="288" y="240"/>
                  </a:lnTo>
                  <a:lnTo>
                    <a:pt x="288" y="232"/>
                  </a:lnTo>
                  <a:lnTo>
                    <a:pt x="272" y="224"/>
                  </a:lnTo>
                  <a:lnTo>
                    <a:pt x="272" y="192"/>
                  </a:lnTo>
                  <a:lnTo>
                    <a:pt x="232" y="104"/>
                  </a:lnTo>
                  <a:lnTo>
                    <a:pt x="216" y="104"/>
                  </a:lnTo>
                  <a:lnTo>
                    <a:pt x="216" y="112"/>
                  </a:lnTo>
                  <a:lnTo>
                    <a:pt x="200" y="88"/>
                  </a:lnTo>
                  <a:lnTo>
                    <a:pt x="208" y="72"/>
                  </a:lnTo>
                  <a:lnTo>
                    <a:pt x="176" y="32"/>
                  </a:lnTo>
                  <a:lnTo>
                    <a:pt x="160" y="40"/>
                  </a:lnTo>
                  <a:lnTo>
                    <a:pt x="152" y="80"/>
                  </a:lnTo>
                  <a:lnTo>
                    <a:pt x="136" y="80"/>
                  </a:lnTo>
                  <a:lnTo>
                    <a:pt x="136" y="64"/>
                  </a:lnTo>
                  <a:lnTo>
                    <a:pt x="136" y="0"/>
                  </a:lnTo>
                  <a:lnTo>
                    <a:pt x="120" y="16"/>
                  </a:lnTo>
                  <a:lnTo>
                    <a:pt x="112" y="0"/>
                  </a:lnTo>
                  <a:lnTo>
                    <a:pt x="96" y="16"/>
                  </a:lnTo>
                  <a:lnTo>
                    <a:pt x="96" y="32"/>
                  </a:lnTo>
                  <a:lnTo>
                    <a:pt x="104" y="64"/>
                  </a:lnTo>
                  <a:lnTo>
                    <a:pt x="88" y="64"/>
                  </a:lnTo>
                  <a:lnTo>
                    <a:pt x="72" y="64"/>
                  </a:lnTo>
                  <a:lnTo>
                    <a:pt x="80" y="96"/>
                  </a:lnTo>
                  <a:lnTo>
                    <a:pt x="80" y="112"/>
                  </a:lnTo>
                  <a:lnTo>
                    <a:pt x="104" y="112"/>
                  </a:lnTo>
                  <a:lnTo>
                    <a:pt x="104" y="168"/>
                  </a:lnTo>
                  <a:lnTo>
                    <a:pt x="88" y="240"/>
                  </a:lnTo>
                  <a:lnTo>
                    <a:pt x="40" y="272"/>
                  </a:lnTo>
                  <a:lnTo>
                    <a:pt x="24" y="280"/>
                  </a:lnTo>
                  <a:lnTo>
                    <a:pt x="16" y="288"/>
                  </a:lnTo>
                  <a:lnTo>
                    <a:pt x="8" y="312"/>
                  </a:lnTo>
                  <a:lnTo>
                    <a:pt x="8" y="360"/>
                  </a:lnTo>
                  <a:lnTo>
                    <a:pt x="0" y="376"/>
                  </a:lnTo>
                  <a:lnTo>
                    <a:pt x="32" y="376"/>
                  </a:lnTo>
                  <a:lnTo>
                    <a:pt x="48" y="368"/>
                  </a:lnTo>
                  <a:lnTo>
                    <a:pt x="88" y="376"/>
                  </a:lnTo>
                  <a:lnTo>
                    <a:pt x="80" y="392"/>
                  </a:lnTo>
                  <a:lnTo>
                    <a:pt x="72" y="392"/>
                  </a:lnTo>
                  <a:lnTo>
                    <a:pt x="88" y="408"/>
                  </a:lnTo>
                  <a:lnTo>
                    <a:pt x="80" y="432"/>
                  </a:lnTo>
                  <a:lnTo>
                    <a:pt x="96" y="448"/>
                  </a:lnTo>
                  <a:lnTo>
                    <a:pt x="120" y="448"/>
                  </a:lnTo>
                  <a:lnTo>
                    <a:pt x="120" y="464"/>
                  </a:lnTo>
                  <a:lnTo>
                    <a:pt x="112" y="472"/>
                  </a:lnTo>
                  <a:lnTo>
                    <a:pt x="112" y="504"/>
                  </a:lnTo>
                  <a:lnTo>
                    <a:pt x="96" y="504"/>
                  </a:lnTo>
                  <a:lnTo>
                    <a:pt x="104" y="528"/>
                  </a:lnTo>
                  <a:lnTo>
                    <a:pt x="144" y="528"/>
                  </a:lnTo>
                  <a:lnTo>
                    <a:pt x="144" y="560"/>
                  </a:lnTo>
                  <a:lnTo>
                    <a:pt x="160" y="568"/>
                  </a:lnTo>
                  <a:lnTo>
                    <a:pt x="200" y="576"/>
                  </a:lnTo>
                  <a:lnTo>
                    <a:pt x="216" y="560"/>
                  </a:lnTo>
                  <a:lnTo>
                    <a:pt x="224" y="568"/>
                  </a:lnTo>
                  <a:lnTo>
                    <a:pt x="216" y="592"/>
                  </a:lnTo>
                  <a:lnTo>
                    <a:pt x="232" y="600"/>
                  </a:lnTo>
                  <a:lnTo>
                    <a:pt x="264" y="616"/>
                  </a:lnTo>
                  <a:lnTo>
                    <a:pt x="264" y="592"/>
                  </a:lnTo>
                  <a:lnTo>
                    <a:pt x="264" y="520"/>
                  </a:lnTo>
                  <a:lnTo>
                    <a:pt x="272" y="512"/>
                  </a:lnTo>
                  <a:lnTo>
                    <a:pt x="320" y="512"/>
                  </a:lnTo>
                  <a:lnTo>
                    <a:pt x="328" y="504"/>
                  </a:lnTo>
                  <a:lnTo>
                    <a:pt x="344" y="504"/>
                  </a:lnTo>
                  <a:lnTo>
                    <a:pt x="352" y="512"/>
                  </a:lnTo>
                  <a:lnTo>
                    <a:pt x="376" y="504"/>
                  </a:lnTo>
                  <a:lnTo>
                    <a:pt x="384" y="512"/>
                  </a:lnTo>
                  <a:lnTo>
                    <a:pt x="392" y="504"/>
                  </a:lnTo>
                  <a:lnTo>
                    <a:pt x="416" y="520"/>
                  </a:lnTo>
                  <a:lnTo>
                    <a:pt x="416" y="504"/>
                  </a:lnTo>
                  <a:lnTo>
                    <a:pt x="440" y="504"/>
                  </a:lnTo>
                  <a:lnTo>
                    <a:pt x="480" y="496"/>
                  </a:lnTo>
                  <a:lnTo>
                    <a:pt x="488" y="472"/>
                  </a:lnTo>
                  <a:lnTo>
                    <a:pt x="504" y="464"/>
                  </a:lnTo>
                  <a:lnTo>
                    <a:pt x="520" y="464"/>
                  </a:lnTo>
                </a:path>
              </a:pathLst>
            </a:custGeom>
            <a:solidFill>
              <a:srgbClr val="00FF00"/>
            </a:solidFill>
            <a:ln w="12700" cap="rnd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191" name="Freeform 50"/>
            <p:cNvSpPr>
              <a:spLocks noChangeArrowheads="1"/>
            </p:cNvSpPr>
            <p:nvPr/>
          </p:nvSpPr>
          <p:spPr bwMode="auto">
            <a:xfrm>
              <a:off x="4127" y="5162"/>
              <a:ext cx="2318" cy="1768"/>
            </a:xfrm>
            <a:custGeom>
              <a:avLst/>
              <a:gdLst>
                <a:gd name="T0" fmla="*/ 696 w 761"/>
                <a:gd name="T1" fmla="*/ 488 h 633"/>
                <a:gd name="T2" fmla="*/ 672 w 761"/>
                <a:gd name="T3" fmla="*/ 504 h 633"/>
                <a:gd name="T4" fmla="*/ 656 w 761"/>
                <a:gd name="T5" fmla="*/ 488 h 633"/>
                <a:gd name="T6" fmla="*/ 608 w 761"/>
                <a:gd name="T7" fmla="*/ 432 h 633"/>
                <a:gd name="T8" fmla="*/ 584 w 761"/>
                <a:gd name="T9" fmla="*/ 424 h 633"/>
                <a:gd name="T10" fmla="*/ 552 w 761"/>
                <a:gd name="T11" fmla="*/ 440 h 633"/>
                <a:gd name="T12" fmla="*/ 536 w 761"/>
                <a:gd name="T13" fmla="*/ 472 h 633"/>
                <a:gd name="T14" fmla="*/ 512 w 761"/>
                <a:gd name="T15" fmla="*/ 464 h 633"/>
                <a:gd name="T16" fmla="*/ 472 w 761"/>
                <a:gd name="T17" fmla="*/ 472 h 633"/>
                <a:gd name="T18" fmla="*/ 504 w 761"/>
                <a:gd name="T19" fmla="*/ 496 h 633"/>
                <a:gd name="T20" fmla="*/ 456 w 761"/>
                <a:gd name="T21" fmla="*/ 528 h 633"/>
                <a:gd name="T22" fmla="*/ 416 w 761"/>
                <a:gd name="T23" fmla="*/ 520 h 633"/>
                <a:gd name="T24" fmla="*/ 392 w 761"/>
                <a:gd name="T25" fmla="*/ 456 h 633"/>
                <a:gd name="T26" fmla="*/ 360 w 761"/>
                <a:gd name="T27" fmla="*/ 488 h 633"/>
                <a:gd name="T28" fmla="*/ 336 w 761"/>
                <a:gd name="T29" fmla="*/ 504 h 633"/>
                <a:gd name="T30" fmla="*/ 296 w 761"/>
                <a:gd name="T31" fmla="*/ 536 h 633"/>
                <a:gd name="T32" fmla="*/ 272 w 761"/>
                <a:gd name="T33" fmla="*/ 632 h 633"/>
                <a:gd name="T34" fmla="*/ 248 w 761"/>
                <a:gd name="T35" fmla="*/ 632 h 633"/>
                <a:gd name="T36" fmla="*/ 216 w 761"/>
                <a:gd name="T37" fmla="*/ 624 h 633"/>
                <a:gd name="T38" fmla="*/ 200 w 761"/>
                <a:gd name="T39" fmla="*/ 576 h 633"/>
                <a:gd name="T40" fmla="*/ 144 w 761"/>
                <a:gd name="T41" fmla="*/ 496 h 633"/>
                <a:gd name="T42" fmla="*/ 128 w 761"/>
                <a:gd name="T43" fmla="*/ 480 h 633"/>
                <a:gd name="T44" fmla="*/ 104 w 761"/>
                <a:gd name="T45" fmla="*/ 424 h 633"/>
                <a:gd name="T46" fmla="*/ 80 w 761"/>
                <a:gd name="T47" fmla="*/ 464 h 633"/>
                <a:gd name="T48" fmla="*/ 72 w 761"/>
                <a:gd name="T49" fmla="*/ 248 h 633"/>
                <a:gd name="T50" fmla="*/ 72 w 761"/>
                <a:gd name="T51" fmla="*/ 216 h 633"/>
                <a:gd name="T52" fmla="*/ 40 w 761"/>
                <a:gd name="T53" fmla="*/ 136 h 633"/>
                <a:gd name="T54" fmla="*/ 0 w 761"/>
                <a:gd name="T55" fmla="*/ 104 h 633"/>
                <a:gd name="T56" fmla="*/ 8 w 761"/>
                <a:gd name="T57" fmla="*/ 64 h 633"/>
                <a:gd name="T58" fmla="*/ 16 w 761"/>
                <a:gd name="T59" fmla="*/ 32 h 633"/>
                <a:gd name="T60" fmla="*/ 32 w 761"/>
                <a:gd name="T61" fmla="*/ 0 h 633"/>
                <a:gd name="T62" fmla="*/ 64 w 761"/>
                <a:gd name="T63" fmla="*/ 16 h 633"/>
                <a:gd name="T64" fmla="*/ 88 w 761"/>
                <a:gd name="T65" fmla="*/ 80 h 633"/>
                <a:gd name="T66" fmla="*/ 128 w 761"/>
                <a:gd name="T67" fmla="*/ 120 h 633"/>
                <a:gd name="T68" fmla="*/ 152 w 761"/>
                <a:gd name="T69" fmla="*/ 104 h 633"/>
                <a:gd name="T70" fmla="*/ 176 w 761"/>
                <a:gd name="T71" fmla="*/ 128 h 633"/>
                <a:gd name="T72" fmla="*/ 224 w 761"/>
                <a:gd name="T73" fmla="*/ 96 h 633"/>
                <a:gd name="T74" fmla="*/ 288 w 761"/>
                <a:gd name="T75" fmla="*/ 96 h 633"/>
                <a:gd name="T76" fmla="*/ 296 w 761"/>
                <a:gd name="T77" fmla="*/ 40 h 633"/>
                <a:gd name="T78" fmla="*/ 320 w 761"/>
                <a:gd name="T79" fmla="*/ 32 h 633"/>
                <a:gd name="T80" fmla="*/ 344 w 761"/>
                <a:gd name="T81" fmla="*/ 48 h 633"/>
                <a:gd name="T82" fmla="*/ 400 w 761"/>
                <a:gd name="T83" fmla="*/ 72 h 633"/>
                <a:gd name="T84" fmla="*/ 416 w 761"/>
                <a:gd name="T85" fmla="*/ 136 h 633"/>
                <a:gd name="T86" fmla="*/ 472 w 761"/>
                <a:gd name="T87" fmla="*/ 160 h 633"/>
                <a:gd name="T88" fmla="*/ 512 w 761"/>
                <a:gd name="T89" fmla="*/ 136 h 633"/>
                <a:gd name="T90" fmla="*/ 552 w 761"/>
                <a:gd name="T91" fmla="*/ 144 h 633"/>
                <a:gd name="T92" fmla="*/ 624 w 761"/>
                <a:gd name="T93" fmla="*/ 184 h 633"/>
                <a:gd name="T94" fmla="*/ 704 w 761"/>
                <a:gd name="T95" fmla="*/ 224 h 633"/>
                <a:gd name="T96" fmla="*/ 760 w 761"/>
                <a:gd name="T97" fmla="*/ 256 h 633"/>
                <a:gd name="T98" fmla="*/ 744 w 761"/>
                <a:gd name="T99" fmla="*/ 296 h 633"/>
                <a:gd name="T100" fmla="*/ 664 w 761"/>
                <a:gd name="T101" fmla="*/ 312 h 633"/>
                <a:gd name="T102" fmla="*/ 648 w 761"/>
                <a:gd name="T103" fmla="*/ 336 h 633"/>
                <a:gd name="T104" fmla="*/ 656 w 761"/>
                <a:gd name="T105" fmla="*/ 360 h 633"/>
                <a:gd name="T106" fmla="*/ 656 w 761"/>
                <a:gd name="T107" fmla="*/ 376 h 633"/>
                <a:gd name="T108" fmla="*/ 704 w 761"/>
                <a:gd name="T109" fmla="*/ 456 h 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61" h="633">
                  <a:moveTo>
                    <a:pt x="696" y="480"/>
                  </a:moveTo>
                  <a:lnTo>
                    <a:pt x="696" y="488"/>
                  </a:lnTo>
                  <a:lnTo>
                    <a:pt x="688" y="504"/>
                  </a:lnTo>
                  <a:lnTo>
                    <a:pt x="672" y="504"/>
                  </a:lnTo>
                  <a:lnTo>
                    <a:pt x="664" y="488"/>
                  </a:lnTo>
                  <a:lnTo>
                    <a:pt x="656" y="488"/>
                  </a:lnTo>
                  <a:lnTo>
                    <a:pt x="632" y="432"/>
                  </a:lnTo>
                  <a:lnTo>
                    <a:pt x="608" y="432"/>
                  </a:lnTo>
                  <a:lnTo>
                    <a:pt x="592" y="416"/>
                  </a:lnTo>
                  <a:lnTo>
                    <a:pt x="584" y="424"/>
                  </a:lnTo>
                  <a:lnTo>
                    <a:pt x="576" y="456"/>
                  </a:lnTo>
                  <a:lnTo>
                    <a:pt x="552" y="440"/>
                  </a:lnTo>
                  <a:lnTo>
                    <a:pt x="552" y="464"/>
                  </a:lnTo>
                  <a:lnTo>
                    <a:pt x="536" y="472"/>
                  </a:lnTo>
                  <a:lnTo>
                    <a:pt x="528" y="464"/>
                  </a:lnTo>
                  <a:lnTo>
                    <a:pt x="512" y="464"/>
                  </a:lnTo>
                  <a:lnTo>
                    <a:pt x="488" y="456"/>
                  </a:lnTo>
                  <a:lnTo>
                    <a:pt x="472" y="472"/>
                  </a:lnTo>
                  <a:lnTo>
                    <a:pt x="480" y="496"/>
                  </a:lnTo>
                  <a:lnTo>
                    <a:pt x="504" y="496"/>
                  </a:lnTo>
                  <a:lnTo>
                    <a:pt x="512" y="528"/>
                  </a:lnTo>
                  <a:lnTo>
                    <a:pt x="456" y="528"/>
                  </a:lnTo>
                  <a:lnTo>
                    <a:pt x="440" y="504"/>
                  </a:lnTo>
                  <a:lnTo>
                    <a:pt x="416" y="520"/>
                  </a:lnTo>
                  <a:lnTo>
                    <a:pt x="392" y="504"/>
                  </a:lnTo>
                  <a:lnTo>
                    <a:pt x="392" y="456"/>
                  </a:lnTo>
                  <a:lnTo>
                    <a:pt x="360" y="456"/>
                  </a:lnTo>
                  <a:lnTo>
                    <a:pt x="360" y="488"/>
                  </a:lnTo>
                  <a:lnTo>
                    <a:pt x="336" y="496"/>
                  </a:lnTo>
                  <a:lnTo>
                    <a:pt x="336" y="504"/>
                  </a:lnTo>
                  <a:lnTo>
                    <a:pt x="312" y="536"/>
                  </a:lnTo>
                  <a:lnTo>
                    <a:pt x="296" y="536"/>
                  </a:lnTo>
                  <a:lnTo>
                    <a:pt x="296" y="632"/>
                  </a:lnTo>
                  <a:lnTo>
                    <a:pt x="272" y="632"/>
                  </a:lnTo>
                  <a:lnTo>
                    <a:pt x="264" y="616"/>
                  </a:lnTo>
                  <a:lnTo>
                    <a:pt x="248" y="632"/>
                  </a:lnTo>
                  <a:lnTo>
                    <a:pt x="216" y="632"/>
                  </a:lnTo>
                  <a:lnTo>
                    <a:pt x="216" y="624"/>
                  </a:lnTo>
                  <a:lnTo>
                    <a:pt x="200" y="616"/>
                  </a:lnTo>
                  <a:lnTo>
                    <a:pt x="200" y="576"/>
                  </a:lnTo>
                  <a:lnTo>
                    <a:pt x="160" y="496"/>
                  </a:lnTo>
                  <a:lnTo>
                    <a:pt x="144" y="496"/>
                  </a:lnTo>
                  <a:lnTo>
                    <a:pt x="144" y="504"/>
                  </a:lnTo>
                  <a:lnTo>
                    <a:pt x="128" y="480"/>
                  </a:lnTo>
                  <a:lnTo>
                    <a:pt x="136" y="472"/>
                  </a:lnTo>
                  <a:lnTo>
                    <a:pt x="104" y="424"/>
                  </a:lnTo>
                  <a:lnTo>
                    <a:pt x="88" y="432"/>
                  </a:lnTo>
                  <a:lnTo>
                    <a:pt x="80" y="464"/>
                  </a:lnTo>
                  <a:lnTo>
                    <a:pt x="64" y="472"/>
                  </a:lnTo>
                  <a:lnTo>
                    <a:pt x="72" y="248"/>
                  </a:lnTo>
                  <a:lnTo>
                    <a:pt x="56" y="224"/>
                  </a:lnTo>
                  <a:lnTo>
                    <a:pt x="72" y="216"/>
                  </a:lnTo>
                  <a:lnTo>
                    <a:pt x="40" y="160"/>
                  </a:lnTo>
                  <a:lnTo>
                    <a:pt x="40" y="136"/>
                  </a:lnTo>
                  <a:lnTo>
                    <a:pt x="16" y="112"/>
                  </a:lnTo>
                  <a:lnTo>
                    <a:pt x="0" y="104"/>
                  </a:lnTo>
                  <a:lnTo>
                    <a:pt x="0" y="96"/>
                  </a:lnTo>
                  <a:lnTo>
                    <a:pt x="8" y="64"/>
                  </a:lnTo>
                  <a:lnTo>
                    <a:pt x="24" y="48"/>
                  </a:lnTo>
                  <a:lnTo>
                    <a:pt x="16" y="32"/>
                  </a:lnTo>
                  <a:lnTo>
                    <a:pt x="16" y="0"/>
                  </a:lnTo>
                  <a:lnTo>
                    <a:pt x="32" y="0"/>
                  </a:lnTo>
                  <a:lnTo>
                    <a:pt x="40" y="16"/>
                  </a:lnTo>
                  <a:lnTo>
                    <a:pt x="64" y="16"/>
                  </a:lnTo>
                  <a:lnTo>
                    <a:pt x="88" y="40"/>
                  </a:lnTo>
                  <a:lnTo>
                    <a:pt x="88" y="80"/>
                  </a:lnTo>
                  <a:lnTo>
                    <a:pt x="104" y="80"/>
                  </a:lnTo>
                  <a:lnTo>
                    <a:pt x="128" y="120"/>
                  </a:lnTo>
                  <a:lnTo>
                    <a:pt x="152" y="112"/>
                  </a:lnTo>
                  <a:lnTo>
                    <a:pt x="152" y="104"/>
                  </a:lnTo>
                  <a:lnTo>
                    <a:pt x="160" y="112"/>
                  </a:lnTo>
                  <a:lnTo>
                    <a:pt x="176" y="128"/>
                  </a:lnTo>
                  <a:lnTo>
                    <a:pt x="216" y="128"/>
                  </a:lnTo>
                  <a:lnTo>
                    <a:pt x="224" y="96"/>
                  </a:lnTo>
                  <a:lnTo>
                    <a:pt x="256" y="88"/>
                  </a:lnTo>
                  <a:lnTo>
                    <a:pt x="288" y="96"/>
                  </a:lnTo>
                  <a:lnTo>
                    <a:pt x="304" y="72"/>
                  </a:lnTo>
                  <a:lnTo>
                    <a:pt x="296" y="40"/>
                  </a:lnTo>
                  <a:lnTo>
                    <a:pt x="296" y="32"/>
                  </a:lnTo>
                  <a:lnTo>
                    <a:pt x="320" y="32"/>
                  </a:lnTo>
                  <a:lnTo>
                    <a:pt x="336" y="24"/>
                  </a:lnTo>
                  <a:lnTo>
                    <a:pt x="344" y="48"/>
                  </a:lnTo>
                  <a:lnTo>
                    <a:pt x="384" y="72"/>
                  </a:lnTo>
                  <a:lnTo>
                    <a:pt x="400" y="72"/>
                  </a:lnTo>
                  <a:lnTo>
                    <a:pt x="400" y="88"/>
                  </a:lnTo>
                  <a:lnTo>
                    <a:pt x="416" y="136"/>
                  </a:lnTo>
                  <a:lnTo>
                    <a:pt x="432" y="152"/>
                  </a:lnTo>
                  <a:lnTo>
                    <a:pt x="472" y="160"/>
                  </a:lnTo>
                  <a:lnTo>
                    <a:pt x="496" y="128"/>
                  </a:lnTo>
                  <a:lnTo>
                    <a:pt x="512" y="136"/>
                  </a:lnTo>
                  <a:lnTo>
                    <a:pt x="520" y="152"/>
                  </a:lnTo>
                  <a:lnTo>
                    <a:pt x="552" y="144"/>
                  </a:lnTo>
                  <a:lnTo>
                    <a:pt x="592" y="176"/>
                  </a:lnTo>
                  <a:lnTo>
                    <a:pt x="624" y="184"/>
                  </a:lnTo>
                  <a:lnTo>
                    <a:pt x="656" y="192"/>
                  </a:lnTo>
                  <a:lnTo>
                    <a:pt x="704" y="224"/>
                  </a:lnTo>
                  <a:lnTo>
                    <a:pt x="728" y="232"/>
                  </a:lnTo>
                  <a:lnTo>
                    <a:pt x="760" y="256"/>
                  </a:lnTo>
                  <a:lnTo>
                    <a:pt x="760" y="296"/>
                  </a:lnTo>
                  <a:lnTo>
                    <a:pt x="744" y="296"/>
                  </a:lnTo>
                  <a:lnTo>
                    <a:pt x="712" y="312"/>
                  </a:lnTo>
                  <a:lnTo>
                    <a:pt x="664" y="312"/>
                  </a:lnTo>
                  <a:lnTo>
                    <a:pt x="648" y="328"/>
                  </a:lnTo>
                  <a:lnTo>
                    <a:pt x="648" y="336"/>
                  </a:lnTo>
                  <a:lnTo>
                    <a:pt x="656" y="352"/>
                  </a:lnTo>
                  <a:lnTo>
                    <a:pt x="656" y="360"/>
                  </a:lnTo>
                  <a:lnTo>
                    <a:pt x="648" y="376"/>
                  </a:lnTo>
                  <a:lnTo>
                    <a:pt x="656" y="376"/>
                  </a:lnTo>
                  <a:lnTo>
                    <a:pt x="696" y="424"/>
                  </a:lnTo>
                  <a:lnTo>
                    <a:pt x="704" y="456"/>
                  </a:lnTo>
                  <a:lnTo>
                    <a:pt x="696" y="480"/>
                  </a:lnTo>
                </a:path>
              </a:pathLst>
            </a:custGeom>
            <a:solidFill>
              <a:srgbClr val="00FF00"/>
            </a:solidFill>
            <a:ln w="12700" cap="rnd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192" name="Freeform 49"/>
            <p:cNvSpPr>
              <a:spLocks noChangeArrowheads="1"/>
            </p:cNvSpPr>
            <p:nvPr/>
          </p:nvSpPr>
          <p:spPr bwMode="auto">
            <a:xfrm>
              <a:off x="2785" y="3931"/>
              <a:ext cx="2393" cy="1725"/>
            </a:xfrm>
            <a:custGeom>
              <a:avLst/>
              <a:gdLst>
                <a:gd name="T0" fmla="*/ 672 w 785"/>
                <a:gd name="T1" fmla="*/ 536 h 617"/>
                <a:gd name="T2" fmla="*/ 616 w 785"/>
                <a:gd name="T3" fmla="*/ 568 h 617"/>
                <a:gd name="T4" fmla="*/ 592 w 785"/>
                <a:gd name="T5" fmla="*/ 544 h 617"/>
                <a:gd name="T6" fmla="*/ 568 w 785"/>
                <a:gd name="T7" fmla="*/ 560 h 617"/>
                <a:gd name="T8" fmla="*/ 528 w 785"/>
                <a:gd name="T9" fmla="*/ 520 h 617"/>
                <a:gd name="T10" fmla="*/ 504 w 785"/>
                <a:gd name="T11" fmla="*/ 456 h 617"/>
                <a:gd name="T12" fmla="*/ 472 w 785"/>
                <a:gd name="T13" fmla="*/ 440 h 617"/>
                <a:gd name="T14" fmla="*/ 456 w 785"/>
                <a:gd name="T15" fmla="*/ 456 h 617"/>
                <a:gd name="T16" fmla="*/ 464 w 785"/>
                <a:gd name="T17" fmla="*/ 480 h 617"/>
                <a:gd name="T18" fmla="*/ 440 w 785"/>
                <a:gd name="T19" fmla="*/ 536 h 617"/>
                <a:gd name="T20" fmla="*/ 456 w 785"/>
                <a:gd name="T21" fmla="*/ 552 h 617"/>
                <a:gd name="T22" fmla="*/ 424 w 785"/>
                <a:gd name="T23" fmla="*/ 584 h 617"/>
                <a:gd name="T24" fmla="*/ 400 w 785"/>
                <a:gd name="T25" fmla="*/ 600 h 617"/>
                <a:gd name="T26" fmla="*/ 376 w 785"/>
                <a:gd name="T27" fmla="*/ 592 h 617"/>
                <a:gd name="T28" fmla="*/ 368 w 785"/>
                <a:gd name="T29" fmla="*/ 608 h 617"/>
                <a:gd name="T30" fmla="*/ 336 w 785"/>
                <a:gd name="T31" fmla="*/ 600 h 617"/>
                <a:gd name="T32" fmla="*/ 320 w 785"/>
                <a:gd name="T33" fmla="*/ 568 h 617"/>
                <a:gd name="T34" fmla="*/ 232 w 785"/>
                <a:gd name="T35" fmla="*/ 536 h 617"/>
                <a:gd name="T36" fmla="*/ 136 w 785"/>
                <a:gd name="T37" fmla="*/ 496 h 617"/>
                <a:gd name="T38" fmla="*/ 40 w 785"/>
                <a:gd name="T39" fmla="*/ 440 h 617"/>
                <a:gd name="T40" fmla="*/ 0 w 785"/>
                <a:gd name="T41" fmla="*/ 368 h 617"/>
                <a:gd name="T42" fmla="*/ 16 w 785"/>
                <a:gd name="T43" fmla="*/ 304 h 617"/>
                <a:gd name="T44" fmla="*/ 32 w 785"/>
                <a:gd name="T45" fmla="*/ 248 h 617"/>
                <a:gd name="T46" fmla="*/ 8 w 785"/>
                <a:gd name="T47" fmla="*/ 216 h 617"/>
                <a:gd name="T48" fmla="*/ 48 w 785"/>
                <a:gd name="T49" fmla="*/ 208 h 617"/>
                <a:gd name="T50" fmla="*/ 104 w 785"/>
                <a:gd name="T51" fmla="*/ 224 h 617"/>
                <a:gd name="T52" fmla="*/ 96 w 785"/>
                <a:gd name="T53" fmla="*/ 184 h 617"/>
                <a:gd name="T54" fmla="*/ 128 w 785"/>
                <a:gd name="T55" fmla="*/ 136 h 617"/>
                <a:gd name="T56" fmla="*/ 88 w 785"/>
                <a:gd name="T57" fmla="*/ 72 h 617"/>
                <a:gd name="T58" fmla="*/ 152 w 785"/>
                <a:gd name="T59" fmla="*/ 16 h 617"/>
                <a:gd name="T60" fmla="*/ 288 w 785"/>
                <a:gd name="T61" fmla="*/ 0 h 617"/>
                <a:gd name="T62" fmla="*/ 384 w 785"/>
                <a:gd name="T63" fmla="*/ 40 h 617"/>
                <a:gd name="T64" fmla="*/ 456 w 785"/>
                <a:gd name="T65" fmla="*/ 104 h 617"/>
                <a:gd name="T66" fmla="*/ 472 w 785"/>
                <a:gd name="T67" fmla="*/ 48 h 617"/>
                <a:gd name="T68" fmla="*/ 528 w 785"/>
                <a:gd name="T69" fmla="*/ 72 h 617"/>
                <a:gd name="T70" fmla="*/ 592 w 785"/>
                <a:gd name="T71" fmla="*/ 96 h 617"/>
                <a:gd name="T72" fmla="*/ 656 w 785"/>
                <a:gd name="T73" fmla="*/ 120 h 617"/>
                <a:gd name="T74" fmla="*/ 728 w 785"/>
                <a:gd name="T75" fmla="*/ 176 h 617"/>
                <a:gd name="T76" fmla="*/ 768 w 785"/>
                <a:gd name="T77" fmla="*/ 232 h 617"/>
                <a:gd name="T78" fmla="*/ 784 w 785"/>
                <a:gd name="T79" fmla="*/ 336 h 617"/>
                <a:gd name="T80" fmla="*/ 752 w 785"/>
                <a:gd name="T81" fmla="*/ 360 h 617"/>
                <a:gd name="T82" fmla="*/ 712 w 785"/>
                <a:gd name="T83" fmla="*/ 408 h 617"/>
                <a:gd name="T84" fmla="*/ 736 w 785"/>
                <a:gd name="T85" fmla="*/ 432 h 617"/>
                <a:gd name="T86" fmla="*/ 704 w 785"/>
                <a:gd name="T87" fmla="*/ 456 h 617"/>
                <a:gd name="T88" fmla="*/ 656 w 785"/>
                <a:gd name="T89" fmla="*/ 448 h 617"/>
                <a:gd name="T90" fmla="*/ 664 w 785"/>
                <a:gd name="T91" fmla="*/ 488 h 617"/>
                <a:gd name="T92" fmla="*/ 712 w 785"/>
                <a:gd name="T93" fmla="*/ 504 h 6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85" h="617">
                  <a:moveTo>
                    <a:pt x="704" y="528"/>
                  </a:moveTo>
                  <a:lnTo>
                    <a:pt x="672" y="536"/>
                  </a:lnTo>
                  <a:lnTo>
                    <a:pt x="656" y="568"/>
                  </a:lnTo>
                  <a:lnTo>
                    <a:pt x="616" y="568"/>
                  </a:lnTo>
                  <a:lnTo>
                    <a:pt x="608" y="552"/>
                  </a:lnTo>
                  <a:lnTo>
                    <a:pt x="592" y="544"/>
                  </a:lnTo>
                  <a:lnTo>
                    <a:pt x="592" y="552"/>
                  </a:lnTo>
                  <a:lnTo>
                    <a:pt x="568" y="560"/>
                  </a:lnTo>
                  <a:lnTo>
                    <a:pt x="544" y="520"/>
                  </a:lnTo>
                  <a:lnTo>
                    <a:pt x="528" y="520"/>
                  </a:lnTo>
                  <a:lnTo>
                    <a:pt x="528" y="480"/>
                  </a:lnTo>
                  <a:lnTo>
                    <a:pt x="504" y="456"/>
                  </a:lnTo>
                  <a:lnTo>
                    <a:pt x="488" y="456"/>
                  </a:lnTo>
                  <a:lnTo>
                    <a:pt x="472" y="440"/>
                  </a:lnTo>
                  <a:lnTo>
                    <a:pt x="456" y="440"/>
                  </a:lnTo>
                  <a:lnTo>
                    <a:pt x="456" y="456"/>
                  </a:lnTo>
                  <a:lnTo>
                    <a:pt x="456" y="472"/>
                  </a:lnTo>
                  <a:lnTo>
                    <a:pt x="464" y="480"/>
                  </a:lnTo>
                  <a:lnTo>
                    <a:pt x="448" y="496"/>
                  </a:lnTo>
                  <a:lnTo>
                    <a:pt x="440" y="536"/>
                  </a:lnTo>
                  <a:lnTo>
                    <a:pt x="448" y="552"/>
                  </a:lnTo>
                  <a:lnTo>
                    <a:pt x="456" y="552"/>
                  </a:lnTo>
                  <a:lnTo>
                    <a:pt x="440" y="560"/>
                  </a:lnTo>
                  <a:lnTo>
                    <a:pt x="424" y="584"/>
                  </a:lnTo>
                  <a:lnTo>
                    <a:pt x="400" y="584"/>
                  </a:lnTo>
                  <a:lnTo>
                    <a:pt x="400" y="600"/>
                  </a:lnTo>
                  <a:lnTo>
                    <a:pt x="384" y="608"/>
                  </a:lnTo>
                  <a:lnTo>
                    <a:pt x="376" y="592"/>
                  </a:lnTo>
                  <a:lnTo>
                    <a:pt x="360" y="592"/>
                  </a:lnTo>
                  <a:lnTo>
                    <a:pt x="368" y="608"/>
                  </a:lnTo>
                  <a:lnTo>
                    <a:pt x="352" y="616"/>
                  </a:lnTo>
                  <a:lnTo>
                    <a:pt x="336" y="600"/>
                  </a:lnTo>
                  <a:lnTo>
                    <a:pt x="312" y="600"/>
                  </a:lnTo>
                  <a:lnTo>
                    <a:pt x="320" y="568"/>
                  </a:lnTo>
                  <a:lnTo>
                    <a:pt x="264" y="520"/>
                  </a:lnTo>
                  <a:lnTo>
                    <a:pt x="232" y="536"/>
                  </a:lnTo>
                  <a:lnTo>
                    <a:pt x="168" y="496"/>
                  </a:lnTo>
                  <a:lnTo>
                    <a:pt x="136" y="496"/>
                  </a:lnTo>
                  <a:lnTo>
                    <a:pt x="88" y="440"/>
                  </a:lnTo>
                  <a:lnTo>
                    <a:pt x="40" y="440"/>
                  </a:lnTo>
                  <a:lnTo>
                    <a:pt x="16" y="416"/>
                  </a:lnTo>
                  <a:lnTo>
                    <a:pt x="0" y="368"/>
                  </a:lnTo>
                  <a:lnTo>
                    <a:pt x="8" y="352"/>
                  </a:lnTo>
                  <a:lnTo>
                    <a:pt x="16" y="304"/>
                  </a:lnTo>
                  <a:lnTo>
                    <a:pt x="8" y="280"/>
                  </a:lnTo>
                  <a:lnTo>
                    <a:pt x="32" y="248"/>
                  </a:lnTo>
                  <a:lnTo>
                    <a:pt x="32" y="224"/>
                  </a:lnTo>
                  <a:lnTo>
                    <a:pt x="8" y="216"/>
                  </a:lnTo>
                  <a:lnTo>
                    <a:pt x="16" y="208"/>
                  </a:lnTo>
                  <a:lnTo>
                    <a:pt x="48" y="208"/>
                  </a:lnTo>
                  <a:lnTo>
                    <a:pt x="56" y="200"/>
                  </a:lnTo>
                  <a:lnTo>
                    <a:pt x="104" y="224"/>
                  </a:lnTo>
                  <a:lnTo>
                    <a:pt x="104" y="192"/>
                  </a:lnTo>
                  <a:lnTo>
                    <a:pt x="96" y="184"/>
                  </a:lnTo>
                  <a:lnTo>
                    <a:pt x="96" y="160"/>
                  </a:lnTo>
                  <a:lnTo>
                    <a:pt x="128" y="136"/>
                  </a:lnTo>
                  <a:lnTo>
                    <a:pt x="120" y="112"/>
                  </a:lnTo>
                  <a:lnTo>
                    <a:pt x="88" y="72"/>
                  </a:lnTo>
                  <a:lnTo>
                    <a:pt x="96" y="32"/>
                  </a:lnTo>
                  <a:lnTo>
                    <a:pt x="152" y="16"/>
                  </a:lnTo>
                  <a:lnTo>
                    <a:pt x="256" y="8"/>
                  </a:lnTo>
                  <a:lnTo>
                    <a:pt x="288" y="0"/>
                  </a:lnTo>
                  <a:lnTo>
                    <a:pt x="344" y="24"/>
                  </a:lnTo>
                  <a:lnTo>
                    <a:pt x="384" y="40"/>
                  </a:lnTo>
                  <a:lnTo>
                    <a:pt x="424" y="64"/>
                  </a:lnTo>
                  <a:lnTo>
                    <a:pt x="456" y="104"/>
                  </a:lnTo>
                  <a:lnTo>
                    <a:pt x="472" y="56"/>
                  </a:lnTo>
                  <a:lnTo>
                    <a:pt x="472" y="48"/>
                  </a:lnTo>
                  <a:lnTo>
                    <a:pt x="504" y="64"/>
                  </a:lnTo>
                  <a:lnTo>
                    <a:pt x="528" y="72"/>
                  </a:lnTo>
                  <a:lnTo>
                    <a:pt x="584" y="64"/>
                  </a:lnTo>
                  <a:lnTo>
                    <a:pt x="592" y="96"/>
                  </a:lnTo>
                  <a:lnTo>
                    <a:pt x="640" y="128"/>
                  </a:lnTo>
                  <a:lnTo>
                    <a:pt x="656" y="120"/>
                  </a:lnTo>
                  <a:lnTo>
                    <a:pt x="728" y="192"/>
                  </a:lnTo>
                  <a:lnTo>
                    <a:pt x="728" y="176"/>
                  </a:lnTo>
                  <a:lnTo>
                    <a:pt x="760" y="208"/>
                  </a:lnTo>
                  <a:lnTo>
                    <a:pt x="768" y="232"/>
                  </a:lnTo>
                  <a:lnTo>
                    <a:pt x="776" y="288"/>
                  </a:lnTo>
                  <a:lnTo>
                    <a:pt x="784" y="336"/>
                  </a:lnTo>
                  <a:lnTo>
                    <a:pt x="776" y="360"/>
                  </a:lnTo>
                  <a:lnTo>
                    <a:pt x="752" y="360"/>
                  </a:lnTo>
                  <a:lnTo>
                    <a:pt x="744" y="392"/>
                  </a:lnTo>
                  <a:lnTo>
                    <a:pt x="712" y="408"/>
                  </a:lnTo>
                  <a:lnTo>
                    <a:pt x="712" y="424"/>
                  </a:lnTo>
                  <a:lnTo>
                    <a:pt x="736" y="432"/>
                  </a:lnTo>
                  <a:lnTo>
                    <a:pt x="728" y="440"/>
                  </a:lnTo>
                  <a:lnTo>
                    <a:pt x="704" y="456"/>
                  </a:lnTo>
                  <a:lnTo>
                    <a:pt x="672" y="448"/>
                  </a:lnTo>
                  <a:lnTo>
                    <a:pt x="656" y="448"/>
                  </a:lnTo>
                  <a:lnTo>
                    <a:pt x="648" y="464"/>
                  </a:lnTo>
                  <a:lnTo>
                    <a:pt x="664" y="488"/>
                  </a:lnTo>
                  <a:lnTo>
                    <a:pt x="696" y="496"/>
                  </a:lnTo>
                  <a:lnTo>
                    <a:pt x="712" y="504"/>
                  </a:lnTo>
                  <a:lnTo>
                    <a:pt x="704" y="528"/>
                  </a:lnTo>
                </a:path>
              </a:pathLst>
            </a:custGeom>
            <a:solidFill>
              <a:srgbClr val="00FF00"/>
            </a:solidFill>
            <a:ln w="12700" cap="rnd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193" name="Freeform 48"/>
            <p:cNvSpPr>
              <a:spLocks noChangeArrowheads="1"/>
            </p:cNvSpPr>
            <p:nvPr/>
          </p:nvSpPr>
          <p:spPr bwMode="auto">
            <a:xfrm>
              <a:off x="7126" y="6121"/>
              <a:ext cx="931" cy="1192"/>
            </a:xfrm>
            <a:custGeom>
              <a:avLst/>
              <a:gdLst>
                <a:gd name="T0" fmla="*/ 272 w 305"/>
                <a:gd name="T1" fmla="*/ 40 h 425"/>
                <a:gd name="T2" fmla="*/ 280 w 305"/>
                <a:gd name="T3" fmla="*/ 72 h 425"/>
                <a:gd name="T4" fmla="*/ 304 w 305"/>
                <a:gd name="T5" fmla="*/ 88 h 425"/>
                <a:gd name="T6" fmla="*/ 304 w 305"/>
                <a:gd name="T7" fmla="*/ 136 h 425"/>
                <a:gd name="T8" fmla="*/ 272 w 305"/>
                <a:gd name="T9" fmla="*/ 152 h 425"/>
                <a:gd name="T10" fmla="*/ 272 w 305"/>
                <a:gd name="T11" fmla="*/ 160 h 425"/>
                <a:gd name="T12" fmla="*/ 240 w 305"/>
                <a:gd name="T13" fmla="*/ 160 h 425"/>
                <a:gd name="T14" fmla="*/ 224 w 305"/>
                <a:gd name="T15" fmla="*/ 176 h 425"/>
                <a:gd name="T16" fmla="*/ 224 w 305"/>
                <a:gd name="T17" fmla="*/ 200 h 425"/>
                <a:gd name="T18" fmla="*/ 232 w 305"/>
                <a:gd name="T19" fmla="*/ 208 h 425"/>
                <a:gd name="T20" fmla="*/ 208 w 305"/>
                <a:gd name="T21" fmla="*/ 240 h 425"/>
                <a:gd name="T22" fmla="*/ 192 w 305"/>
                <a:gd name="T23" fmla="*/ 240 h 425"/>
                <a:gd name="T24" fmla="*/ 192 w 305"/>
                <a:gd name="T25" fmla="*/ 272 h 425"/>
                <a:gd name="T26" fmla="*/ 192 w 305"/>
                <a:gd name="T27" fmla="*/ 280 h 425"/>
                <a:gd name="T28" fmla="*/ 192 w 305"/>
                <a:gd name="T29" fmla="*/ 304 h 425"/>
                <a:gd name="T30" fmla="*/ 176 w 305"/>
                <a:gd name="T31" fmla="*/ 320 h 425"/>
                <a:gd name="T32" fmla="*/ 168 w 305"/>
                <a:gd name="T33" fmla="*/ 360 h 425"/>
                <a:gd name="T34" fmla="*/ 160 w 305"/>
                <a:gd name="T35" fmla="*/ 384 h 425"/>
                <a:gd name="T36" fmla="*/ 160 w 305"/>
                <a:gd name="T37" fmla="*/ 392 h 425"/>
                <a:gd name="T38" fmla="*/ 152 w 305"/>
                <a:gd name="T39" fmla="*/ 416 h 425"/>
                <a:gd name="T40" fmla="*/ 136 w 305"/>
                <a:gd name="T41" fmla="*/ 416 h 425"/>
                <a:gd name="T42" fmla="*/ 128 w 305"/>
                <a:gd name="T43" fmla="*/ 408 h 425"/>
                <a:gd name="T44" fmla="*/ 64 w 305"/>
                <a:gd name="T45" fmla="*/ 424 h 425"/>
                <a:gd name="T46" fmla="*/ 56 w 305"/>
                <a:gd name="T47" fmla="*/ 416 h 425"/>
                <a:gd name="T48" fmla="*/ 80 w 305"/>
                <a:gd name="T49" fmla="*/ 368 h 425"/>
                <a:gd name="T50" fmla="*/ 56 w 305"/>
                <a:gd name="T51" fmla="*/ 360 h 425"/>
                <a:gd name="T52" fmla="*/ 40 w 305"/>
                <a:gd name="T53" fmla="*/ 368 h 425"/>
                <a:gd name="T54" fmla="*/ 24 w 305"/>
                <a:gd name="T55" fmla="*/ 360 h 425"/>
                <a:gd name="T56" fmla="*/ 24 w 305"/>
                <a:gd name="T57" fmla="*/ 320 h 425"/>
                <a:gd name="T58" fmla="*/ 40 w 305"/>
                <a:gd name="T59" fmla="*/ 312 h 425"/>
                <a:gd name="T60" fmla="*/ 48 w 305"/>
                <a:gd name="T61" fmla="*/ 312 h 425"/>
                <a:gd name="T62" fmla="*/ 48 w 305"/>
                <a:gd name="T63" fmla="*/ 288 h 425"/>
                <a:gd name="T64" fmla="*/ 32 w 305"/>
                <a:gd name="T65" fmla="*/ 288 h 425"/>
                <a:gd name="T66" fmla="*/ 32 w 305"/>
                <a:gd name="T67" fmla="*/ 272 h 425"/>
                <a:gd name="T68" fmla="*/ 16 w 305"/>
                <a:gd name="T69" fmla="*/ 264 h 425"/>
                <a:gd name="T70" fmla="*/ 16 w 305"/>
                <a:gd name="T71" fmla="*/ 216 h 425"/>
                <a:gd name="T72" fmla="*/ 0 w 305"/>
                <a:gd name="T73" fmla="*/ 200 h 425"/>
                <a:gd name="T74" fmla="*/ 8 w 305"/>
                <a:gd name="T75" fmla="*/ 176 h 425"/>
                <a:gd name="T76" fmla="*/ 32 w 305"/>
                <a:gd name="T77" fmla="*/ 152 h 425"/>
                <a:gd name="T78" fmla="*/ 32 w 305"/>
                <a:gd name="T79" fmla="*/ 128 h 425"/>
                <a:gd name="T80" fmla="*/ 24 w 305"/>
                <a:gd name="T81" fmla="*/ 120 h 425"/>
                <a:gd name="T82" fmla="*/ 32 w 305"/>
                <a:gd name="T83" fmla="*/ 104 h 425"/>
                <a:gd name="T84" fmla="*/ 16 w 305"/>
                <a:gd name="T85" fmla="*/ 80 h 425"/>
                <a:gd name="T86" fmla="*/ 32 w 305"/>
                <a:gd name="T87" fmla="*/ 64 h 425"/>
                <a:gd name="T88" fmla="*/ 56 w 305"/>
                <a:gd name="T89" fmla="*/ 56 h 425"/>
                <a:gd name="T90" fmla="*/ 112 w 305"/>
                <a:gd name="T91" fmla="*/ 24 h 425"/>
                <a:gd name="T92" fmla="*/ 144 w 305"/>
                <a:gd name="T93" fmla="*/ 8 h 425"/>
                <a:gd name="T94" fmla="*/ 168 w 305"/>
                <a:gd name="T95" fmla="*/ 8 h 425"/>
                <a:gd name="T96" fmla="*/ 184 w 305"/>
                <a:gd name="T97" fmla="*/ 0 h 425"/>
                <a:gd name="T98" fmla="*/ 192 w 305"/>
                <a:gd name="T99" fmla="*/ 8 h 425"/>
                <a:gd name="T100" fmla="*/ 184 w 305"/>
                <a:gd name="T101" fmla="*/ 16 h 425"/>
                <a:gd name="T102" fmla="*/ 184 w 305"/>
                <a:gd name="T103" fmla="*/ 32 h 425"/>
                <a:gd name="T104" fmla="*/ 208 w 305"/>
                <a:gd name="T105" fmla="*/ 32 h 425"/>
                <a:gd name="T106" fmla="*/ 208 w 305"/>
                <a:gd name="T107" fmla="*/ 16 h 425"/>
                <a:gd name="T108" fmla="*/ 216 w 305"/>
                <a:gd name="T109" fmla="*/ 0 h 425"/>
                <a:gd name="T110" fmla="*/ 232 w 305"/>
                <a:gd name="T111" fmla="*/ 16 h 425"/>
                <a:gd name="T112" fmla="*/ 240 w 305"/>
                <a:gd name="T113" fmla="*/ 32 h 425"/>
                <a:gd name="T114" fmla="*/ 272 w 305"/>
                <a:gd name="T115" fmla="*/ 32 h 425"/>
                <a:gd name="T116" fmla="*/ 272 w 305"/>
                <a:gd name="T117" fmla="*/ 40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05" h="425">
                  <a:moveTo>
                    <a:pt x="272" y="40"/>
                  </a:moveTo>
                  <a:lnTo>
                    <a:pt x="280" y="72"/>
                  </a:lnTo>
                  <a:lnTo>
                    <a:pt x="304" y="88"/>
                  </a:lnTo>
                  <a:lnTo>
                    <a:pt x="304" y="136"/>
                  </a:lnTo>
                  <a:lnTo>
                    <a:pt x="272" y="152"/>
                  </a:lnTo>
                  <a:lnTo>
                    <a:pt x="272" y="160"/>
                  </a:lnTo>
                  <a:lnTo>
                    <a:pt x="240" y="160"/>
                  </a:lnTo>
                  <a:lnTo>
                    <a:pt x="224" y="176"/>
                  </a:lnTo>
                  <a:lnTo>
                    <a:pt x="224" y="200"/>
                  </a:lnTo>
                  <a:lnTo>
                    <a:pt x="232" y="208"/>
                  </a:lnTo>
                  <a:lnTo>
                    <a:pt x="208" y="240"/>
                  </a:lnTo>
                  <a:lnTo>
                    <a:pt x="192" y="240"/>
                  </a:lnTo>
                  <a:lnTo>
                    <a:pt x="192" y="272"/>
                  </a:lnTo>
                  <a:lnTo>
                    <a:pt x="192" y="280"/>
                  </a:lnTo>
                  <a:lnTo>
                    <a:pt x="192" y="304"/>
                  </a:lnTo>
                  <a:lnTo>
                    <a:pt x="176" y="320"/>
                  </a:lnTo>
                  <a:lnTo>
                    <a:pt x="168" y="360"/>
                  </a:lnTo>
                  <a:lnTo>
                    <a:pt x="160" y="384"/>
                  </a:lnTo>
                  <a:lnTo>
                    <a:pt x="160" y="392"/>
                  </a:lnTo>
                  <a:lnTo>
                    <a:pt x="152" y="416"/>
                  </a:lnTo>
                  <a:lnTo>
                    <a:pt x="136" y="416"/>
                  </a:lnTo>
                  <a:lnTo>
                    <a:pt x="128" y="408"/>
                  </a:lnTo>
                  <a:lnTo>
                    <a:pt x="64" y="424"/>
                  </a:lnTo>
                  <a:lnTo>
                    <a:pt x="56" y="416"/>
                  </a:lnTo>
                  <a:lnTo>
                    <a:pt x="80" y="368"/>
                  </a:lnTo>
                  <a:lnTo>
                    <a:pt x="56" y="360"/>
                  </a:lnTo>
                  <a:lnTo>
                    <a:pt x="40" y="368"/>
                  </a:lnTo>
                  <a:lnTo>
                    <a:pt x="24" y="360"/>
                  </a:lnTo>
                  <a:lnTo>
                    <a:pt x="24" y="320"/>
                  </a:lnTo>
                  <a:lnTo>
                    <a:pt x="40" y="312"/>
                  </a:lnTo>
                  <a:lnTo>
                    <a:pt x="48" y="312"/>
                  </a:lnTo>
                  <a:lnTo>
                    <a:pt x="48" y="288"/>
                  </a:lnTo>
                  <a:lnTo>
                    <a:pt x="32" y="288"/>
                  </a:lnTo>
                  <a:lnTo>
                    <a:pt x="32" y="272"/>
                  </a:lnTo>
                  <a:lnTo>
                    <a:pt x="16" y="264"/>
                  </a:lnTo>
                  <a:lnTo>
                    <a:pt x="16" y="216"/>
                  </a:lnTo>
                  <a:lnTo>
                    <a:pt x="0" y="200"/>
                  </a:lnTo>
                  <a:lnTo>
                    <a:pt x="8" y="176"/>
                  </a:lnTo>
                  <a:lnTo>
                    <a:pt x="32" y="152"/>
                  </a:lnTo>
                  <a:lnTo>
                    <a:pt x="32" y="128"/>
                  </a:lnTo>
                  <a:lnTo>
                    <a:pt x="24" y="120"/>
                  </a:lnTo>
                  <a:lnTo>
                    <a:pt x="32" y="104"/>
                  </a:lnTo>
                  <a:lnTo>
                    <a:pt x="16" y="80"/>
                  </a:lnTo>
                  <a:lnTo>
                    <a:pt x="32" y="64"/>
                  </a:lnTo>
                  <a:lnTo>
                    <a:pt x="56" y="56"/>
                  </a:lnTo>
                  <a:lnTo>
                    <a:pt x="112" y="24"/>
                  </a:lnTo>
                  <a:lnTo>
                    <a:pt x="144" y="8"/>
                  </a:lnTo>
                  <a:lnTo>
                    <a:pt x="168" y="8"/>
                  </a:lnTo>
                  <a:lnTo>
                    <a:pt x="184" y="0"/>
                  </a:lnTo>
                  <a:lnTo>
                    <a:pt x="192" y="8"/>
                  </a:lnTo>
                  <a:lnTo>
                    <a:pt x="184" y="16"/>
                  </a:lnTo>
                  <a:lnTo>
                    <a:pt x="184" y="32"/>
                  </a:lnTo>
                  <a:lnTo>
                    <a:pt x="208" y="32"/>
                  </a:lnTo>
                  <a:lnTo>
                    <a:pt x="208" y="16"/>
                  </a:lnTo>
                  <a:lnTo>
                    <a:pt x="216" y="0"/>
                  </a:lnTo>
                  <a:lnTo>
                    <a:pt x="232" y="16"/>
                  </a:lnTo>
                  <a:lnTo>
                    <a:pt x="240" y="32"/>
                  </a:lnTo>
                  <a:lnTo>
                    <a:pt x="272" y="32"/>
                  </a:lnTo>
                  <a:lnTo>
                    <a:pt x="272" y="40"/>
                  </a:lnTo>
                </a:path>
              </a:pathLst>
            </a:custGeom>
            <a:solidFill>
              <a:srgbClr val="00FF00"/>
            </a:solidFill>
            <a:ln w="12700" cap="rnd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194" name="Freeform 47"/>
            <p:cNvSpPr>
              <a:spLocks noChangeArrowheads="1"/>
            </p:cNvSpPr>
            <p:nvPr/>
          </p:nvSpPr>
          <p:spPr bwMode="auto">
            <a:xfrm>
              <a:off x="6196" y="6121"/>
              <a:ext cx="1076" cy="1170"/>
            </a:xfrm>
            <a:custGeom>
              <a:avLst/>
              <a:gdLst>
                <a:gd name="T0" fmla="*/ 336 w 353"/>
                <a:gd name="T1" fmla="*/ 104 h 417"/>
                <a:gd name="T2" fmla="*/ 344 w 353"/>
                <a:gd name="T3" fmla="*/ 128 h 417"/>
                <a:gd name="T4" fmla="*/ 312 w 353"/>
                <a:gd name="T5" fmla="*/ 176 h 417"/>
                <a:gd name="T6" fmla="*/ 320 w 353"/>
                <a:gd name="T7" fmla="*/ 216 h 417"/>
                <a:gd name="T8" fmla="*/ 320 w 353"/>
                <a:gd name="T9" fmla="*/ 264 h 417"/>
                <a:gd name="T10" fmla="*/ 328 w 353"/>
                <a:gd name="T11" fmla="*/ 288 h 417"/>
                <a:gd name="T12" fmla="*/ 352 w 353"/>
                <a:gd name="T13" fmla="*/ 312 h 417"/>
                <a:gd name="T14" fmla="*/ 328 w 353"/>
                <a:gd name="T15" fmla="*/ 320 h 417"/>
                <a:gd name="T16" fmla="*/ 320 w 353"/>
                <a:gd name="T17" fmla="*/ 368 h 417"/>
                <a:gd name="T18" fmla="*/ 272 w 353"/>
                <a:gd name="T19" fmla="*/ 400 h 417"/>
                <a:gd name="T20" fmla="*/ 224 w 353"/>
                <a:gd name="T21" fmla="*/ 376 h 417"/>
                <a:gd name="T22" fmla="*/ 216 w 353"/>
                <a:gd name="T23" fmla="*/ 408 h 417"/>
                <a:gd name="T24" fmla="*/ 192 w 353"/>
                <a:gd name="T25" fmla="*/ 416 h 417"/>
                <a:gd name="T26" fmla="*/ 168 w 353"/>
                <a:gd name="T27" fmla="*/ 384 h 417"/>
                <a:gd name="T28" fmla="*/ 152 w 353"/>
                <a:gd name="T29" fmla="*/ 400 h 417"/>
                <a:gd name="T30" fmla="*/ 144 w 353"/>
                <a:gd name="T31" fmla="*/ 352 h 417"/>
                <a:gd name="T32" fmla="*/ 152 w 353"/>
                <a:gd name="T33" fmla="*/ 312 h 417"/>
                <a:gd name="T34" fmla="*/ 144 w 353"/>
                <a:gd name="T35" fmla="*/ 288 h 417"/>
                <a:gd name="T36" fmla="*/ 96 w 353"/>
                <a:gd name="T37" fmla="*/ 312 h 417"/>
                <a:gd name="T38" fmla="*/ 64 w 353"/>
                <a:gd name="T39" fmla="*/ 304 h 417"/>
                <a:gd name="T40" fmla="*/ 32 w 353"/>
                <a:gd name="T41" fmla="*/ 312 h 417"/>
                <a:gd name="T42" fmla="*/ 24 w 353"/>
                <a:gd name="T43" fmla="*/ 304 h 417"/>
                <a:gd name="T44" fmla="*/ 16 w 353"/>
                <a:gd name="T45" fmla="*/ 264 h 417"/>
                <a:gd name="T46" fmla="*/ 24 w 353"/>
                <a:gd name="T47" fmla="*/ 240 h 417"/>
                <a:gd name="T48" fmla="*/ 0 w 353"/>
                <a:gd name="T49" fmla="*/ 224 h 417"/>
                <a:gd name="T50" fmla="*/ 24 w 353"/>
                <a:gd name="T51" fmla="*/ 168 h 417"/>
                <a:gd name="T52" fmla="*/ 24 w 353"/>
                <a:gd name="T53" fmla="*/ 136 h 417"/>
                <a:gd name="T54" fmla="*/ 24 w 353"/>
                <a:gd name="T55" fmla="*/ 120 h 417"/>
                <a:gd name="T56" fmla="*/ 48 w 353"/>
                <a:gd name="T57" fmla="*/ 32 h 417"/>
                <a:gd name="T58" fmla="*/ 104 w 353"/>
                <a:gd name="T59" fmla="*/ 40 h 417"/>
                <a:gd name="T60" fmla="*/ 112 w 353"/>
                <a:gd name="T61" fmla="*/ 0 h 417"/>
                <a:gd name="T62" fmla="*/ 184 w 353"/>
                <a:gd name="T63" fmla="*/ 16 h 417"/>
                <a:gd name="T64" fmla="*/ 248 w 353"/>
                <a:gd name="T65" fmla="*/ 40 h 417"/>
                <a:gd name="T66" fmla="*/ 288 w 353"/>
                <a:gd name="T67" fmla="*/ 32 h 417"/>
                <a:gd name="T68" fmla="*/ 304 w 353"/>
                <a:gd name="T69" fmla="*/ 80 h 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53" h="417">
                  <a:moveTo>
                    <a:pt x="320" y="80"/>
                  </a:moveTo>
                  <a:lnTo>
                    <a:pt x="336" y="104"/>
                  </a:lnTo>
                  <a:lnTo>
                    <a:pt x="328" y="120"/>
                  </a:lnTo>
                  <a:lnTo>
                    <a:pt x="344" y="128"/>
                  </a:lnTo>
                  <a:lnTo>
                    <a:pt x="328" y="152"/>
                  </a:lnTo>
                  <a:lnTo>
                    <a:pt x="312" y="176"/>
                  </a:lnTo>
                  <a:lnTo>
                    <a:pt x="304" y="200"/>
                  </a:lnTo>
                  <a:lnTo>
                    <a:pt x="320" y="216"/>
                  </a:lnTo>
                  <a:lnTo>
                    <a:pt x="320" y="248"/>
                  </a:lnTo>
                  <a:lnTo>
                    <a:pt x="320" y="264"/>
                  </a:lnTo>
                  <a:lnTo>
                    <a:pt x="336" y="272"/>
                  </a:lnTo>
                  <a:lnTo>
                    <a:pt x="328" y="288"/>
                  </a:lnTo>
                  <a:lnTo>
                    <a:pt x="352" y="288"/>
                  </a:lnTo>
                  <a:lnTo>
                    <a:pt x="352" y="312"/>
                  </a:lnTo>
                  <a:lnTo>
                    <a:pt x="344" y="312"/>
                  </a:lnTo>
                  <a:lnTo>
                    <a:pt x="328" y="320"/>
                  </a:lnTo>
                  <a:lnTo>
                    <a:pt x="328" y="360"/>
                  </a:lnTo>
                  <a:lnTo>
                    <a:pt x="320" y="368"/>
                  </a:lnTo>
                  <a:lnTo>
                    <a:pt x="264" y="368"/>
                  </a:lnTo>
                  <a:lnTo>
                    <a:pt x="272" y="400"/>
                  </a:lnTo>
                  <a:lnTo>
                    <a:pt x="248" y="400"/>
                  </a:lnTo>
                  <a:lnTo>
                    <a:pt x="224" y="376"/>
                  </a:lnTo>
                  <a:lnTo>
                    <a:pt x="216" y="384"/>
                  </a:lnTo>
                  <a:lnTo>
                    <a:pt x="216" y="408"/>
                  </a:lnTo>
                  <a:lnTo>
                    <a:pt x="200" y="408"/>
                  </a:lnTo>
                  <a:lnTo>
                    <a:pt x="192" y="416"/>
                  </a:lnTo>
                  <a:lnTo>
                    <a:pt x="168" y="416"/>
                  </a:lnTo>
                  <a:lnTo>
                    <a:pt x="168" y="384"/>
                  </a:lnTo>
                  <a:lnTo>
                    <a:pt x="152" y="384"/>
                  </a:lnTo>
                  <a:lnTo>
                    <a:pt x="152" y="400"/>
                  </a:lnTo>
                  <a:lnTo>
                    <a:pt x="136" y="400"/>
                  </a:lnTo>
                  <a:lnTo>
                    <a:pt x="144" y="352"/>
                  </a:lnTo>
                  <a:lnTo>
                    <a:pt x="152" y="336"/>
                  </a:lnTo>
                  <a:lnTo>
                    <a:pt x="152" y="312"/>
                  </a:lnTo>
                  <a:lnTo>
                    <a:pt x="152" y="296"/>
                  </a:lnTo>
                  <a:lnTo>
                    <a:pt x="144" y="288"/>
                  </a:lnTo>
                  <a:lnTo>
                    <a:pt x="96" y="296"/>
                  </a:lnTo>
                  <a:lnTo>
                    <a:pt x="96" y="312"/>
                  </a:lnTo>
                  <a:lnTo>
                    <a:pt x="72" y="320"/>
                  </a:lnTo>
                  <a:lnTo>
                    <a:pt x="64" y="304"/>
                  </a:lnTo>
                  <a:lnTo>
                    <a:pt x="56" y="320"/>
                  </a:lnTo>
                  <a:lnTo>
                    <a:pt x="32" y="312"/>
                  </a:lnTo>
                  <a:lnTo>
                    <a:pt x="32" y="304"/>
                  </a:lnTo>
                  <a:lnTo>
                    <a:pt x="24" y="304"/>
                  </a:lnTo>
                  <a:lnTo>
                    <a:pt x="24" y="288"/>
                  </a:lnTo>
                  <a:lnTo>
                    <a:pt x="16" y="264"/>
                  </a:lnTo>
                  <a:lnTo>
                    <a:pt x="32" y="256"/>
                  </a:lnTo>
                  <a:lnTo>
                    <a:pt x="24" y="240"/>
                  </a:lnTo>
                  <a:lnTo>
                    <a:pt x="0" y="240"/>
                  </a:lnTo>
                  <a:lnTo>
                    <a:pt x="0" y="224"/>
                  </a:lnTo>
                  <a:lnTo>
                    <a:pt x="24" y="192"/>
                  </a:lnTo>
                  <a:lnTo>
                    <a:pt x="24" y="168"/>
                  </a:lnTo>
                  <a:lnTo>
                    <a:pt x="32" y="160"/>
                  </a:lnTo>
                  <a:lnTo>
                    <a:pt x="24" y="136"/>
                  </a:lnTo>
                  <a:lnTo>
                    <a:pt x="16" y="136"/>
                  </a:lnTo>
                  <a:lnTo>
                    <a:pt x="24" y="120"/>
                  </a:lnTo>
                  <a:lnTo>
                    <a:pt x="16" y="80"/>
                  </a:lnTo>
                  <a:lnTo>
                    <a:pt x="48" y="32"/>
                  </a:lnTo>
                  <a:lnTo>
                    <a:pt x="80" y="32"/>
                  </a:lnTo>
                  <a:lnTo>
                    <a:pt x="104" y="40"/>
                  </a:lnTo>
                  <a:lnTo>
                    <a:pt x="96" y="8"/>
                  </a:lnTo>
                  <a:lnTo>
                    <a:pt x="112" y="0"/>
                  </a:lnTo>
                  <a:lnTo>
                    <a:pt x="152" y="16"/>
                  </a:lnTo>
                  <a:lnTo>
                    <a:pt x="184" y="16"/>
                  </a:lnTo>
                  <a:lnTo>
                    <a:pt x="208" y="40"/>
                  </a:lnTo>
                  <a:lnTo>
                    <a:pt x="248" y="40"/>
                  </a:lnTo>
                  <a:lnTo>
                    <a:pt x="256" y="48"/>
                  </a:lnTo>
                  <a:lnTo>
                    <a:pt x="288" y="32"/>
                  </a:lnTo>
                  <a:lnTo>
                    <a:pt x="304" y="32"/>
                  </a:lnTo>
                  <a:lnTo>
                    <a:pt x="304" y="80"/>
                  </a:lnTo>
                  <a:lnTo>
                    <a:pt x="320" y="80"/>
                  </a:lnTo>
                </a:path>
              </a:pathLst>
            </a:custGeom>
            <a:solidFill>
              <a:srgbClr val="00FF00"/>
            </a:solidFill>
            <a:ln w="12700" cap="rnd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195" name="Freeform 46"/>
            <p:cNvSpPr>
              <a:spLocks noChangeArrowheads="1"/>
            </p:cNvSpPr>
            <p:nvPr/>
          </p:nvSpPr>
          <p:spPr bwMode="auto">
            <a:xfrm>
              <a:off x="6103" y="5455"/>
              <a:ext cx="1489" cy="893"/>
            </a:xfrm>
            <a:custGeom>
              <a:avLst/>
              <a:gdLst>
                <a:gd name="T0" fmla="*/ 488 w 489"/>
                <a:gd name="T1" fmla="*/ 248 h 321"/>
                <a:gd name="T2" fmla="*/ 448 w 489"/>
                <a:gd name="T3" fmla="*/ 264 h 321"/>
                <a:gd name="T4" fmla="*/ 392 w 489"/>
                <a:gd name="T5" fmla="*/ 296 h 321"/>
                <a:gd name="T6" fmla="*/ 368 w 489"/>
                <a:gd name="T7" fmla="*/ 304 h 321"/>
                <a:gd name="T8" fmla="*/ 352 w 489"/>
                <a:gd name="T9" fmla="*/ 320 h 321"/>
                <a:gd name="T10" fmla="*/ 328 w 489"/>
                <a:gd name="T11" fmla="*/ 320 h 321"/>
                <a:gd name="T12" fmla="*/ 336 w 489"/>
                <a:gd name="T13" fmla="*/ 272 h 321"/>
                <a:gd name="T14" fmla="*/ 320 w 489"/>
                <a:gd name="T15" fmla="*/ 272 h 321"/>
                <a:gd name="T16" fmla="*/ 288 w 489"/>
                <a:gd name="T17" fmla="*/ 288 h 321"/>
                <a:gd name="T18" fmla="*/ 280 w 489"/>
                <a:gd name="T19" fmla="*/ 280 h 321"/>
                <a:gd name="T20" fmla="*/ 240 w 489"/>
                <a:gd name="T21" fmla="*/ 280 h 321"/>
                <a:gd name="T22" fmla="*/ 224 w 489"/>
                <a:gd name="T23" fmla="*/ 256 h 321"/>
                <a:gd name="T24" fmla="*/ 184 w 489"/>
                <a:gd name="T25" fmla="*/ 256 h 321"/>
                <a:gd name="T26" fmla="*/ 144 w 489"/>
                <a:gd name="T27" fmla="*/ 240 h 321"/>
                <a:gd name="T28" fmla="*/ 128 w 489"/>
                <a:gd name="T29" fmla="*/ 248 h 321"/>
                <a:gd name="T30" fmla="*/ 136 w 489"/>
                <a:gd name="T31" fmla="*/ 280 h 321"/>
                <a:gd name="T32" fmla="*/ 112 w 489"/>
                <a:gd name="T33" fmla="*/ 272 h 321"/>
                <a:gd name="T34" fmla="*/ 80 w 489"/>
                <a:gd name="T35" fmla="*/ 272 h 321"/>
                <a:gd name="T36" fmla="*/ 48 w 489"/>
                <a:gd name="T37" fmla="*/ 320 h 321"/>
                <a:gd name="T38" fmla="*/ 8 w 489"/>
                <a:gd name="T39" fmla="*/ 272 h 321"/>
                <a:gd name="T40" fmla="*/ 0 w 489"/>
                <a:gd name="T41" fmla="*/ 272 h 321"/>
                <a:gd name="T42" fmla="*/ 8 w 489"/>
                <a:gd name="T43" fmla="*/ 256 h 321"/>
                <a:gd name="T44" fmla="*/ 16 w 489"/>
                <a:gd name="T45" fmla="*/ 248 h 321"/>
                <a:gd name="T46" fmla="*/ 0 w 489"/>
                <a:gd name="T47" fmla="*/ 232 h 321"/>
                <a:gd name="T48" fmla="*/ 0 w 489"/>
                <a:gd name="T49" fmla="*/ 224 h 321"/>
                <a:gd name="T50" fmla="*/ 16 w 489"/>
                <a:gd name="T51" fmla="*/ 208 h 321"/>
                <a:gd name="T52" fmla="*/ 72 w 489"/>
                <a:gd name="T53" fmla="*/ 208 h 321"/>
                <a:gd name="T54" fmla="*/ 96 w 489"/>
                <a:gd name="T55" fmla="*/ 192 h 321"/>
                <a:gd name="T56" fmla="*/ 112 w 489"/>
                <a:gd name="T57" fmla="*/ 184 h 321"/>
                <a:gd name="T58" fmla="*/ 112 w 489"/>
                <a:gd name="T59" fmla="*/ 160 h 321"/>
                <a:gd name="T60" fmla="*/ 80 w 489"/>
                <a:gd name="T61" fmla="*/ 120 h 321"/>
                <a:gd name="T62" fmla="*/ 72 w 489"/>
                <a:gd name="T63" fmla="*/ 80 h 321"/>
                <a:gd name="T64" fmla="*/ 88 w 489"/>
                <a:gd name="T65" fmla="*/ 56 h 321"/>
                <a:gd name="T66" fmla="*/ 88 w 489"/>
                <a:gd name="T67" fmla="*/ 40 h 321"/>
                <a:gd name="T68" fmla="*/ 72 w 489"/>
                <a:gd name="T69" fmla="*/ 8 h 321"/>
                <a:gd name="T70" fmla="*/ 128 w 489"/>
                <a:gd name="T71" fmla="*/ 8 h 321"/>
                <a:gd name="T72" fmla="*/ 144 w 489"/>
                <a:gd name="T73" fmla="*/ 16 h 321"/>
                <a:gd name="T74" fmla="*/ 168 w 489"/>
                <a:gd name="T75" fmla="*/ 0 h 321"/>
                <a:gd name="T76" fmla="*/ 208 w 489"/>
                <a:gd name="T77" fmla="*/ 72 h 321"/>
                <a:gd name="T78" fmla="*/ 280 w 489"/>
                <a:gd name="T79" fmla="*/ 72 h 321"/>
                <a:gd name="T80" fmla="*/ 296 w 489"/>
                <a:gd name="T81" fmla="*/ 80 h 321"/>
                <a:gd name="T82" fmla="*/ 312 w 489"/>
                <a:gd name="T83" fmla="*/ 72 h 321"/>
                <a:gd name="T84" fmla="*/ 336 w 489"/>
                <a:gd name="T85" fmla="*/ 88 h 321"/>
                <a:gd name="T86" fmla="*/ 336 w 489"/>
                <a:gd name="T87" fmla="*/ 112 h 321"/>
                <a:gd name="T88" fmla="*/ 352 w 489"/>
                <a:gd name="T89" fmla="*/ 128 h 321"/>
                <a:gd name="T90" fmla="*/ 360 w 489"/>
                <a:gd name="T91" fmla="*/ 112 h 321"/>
                <a:gd name="T92" fmla="*/ 376 w 489"/>
                <a:gd name="T93" fmla="*/ 128 h 321"/>
                <a:gd name="T94" fmla="*/ 408 w 489"/>
                <a:gd name="T95" fmla="*/ 128 h 321"/>
                <a:gd name="T96" fmla="*/ 416 w 489"/>
                <a:gd name="T97" fmla="*/ 120 h 321"/>
                <a:gd name="T98" fmla="*/ 464 w 489"/>
                <a:gd name="T99" fmla="*/ 152 h 321"/>
                <a:gd name="T100" fmla="*/ 472 w 489"/>
                <a:gd name="T101" fmla="*/ 192 h 321"/>
                <a:gd name="T102" fmla="*/ 472 w 489"/>
                <a:gd name="T103" fmla="*/ 216 h 321"/>
                <a:gd name="T104" fmla="*/ 488 w 489"/>
                <a:gd name="T105" fmla="*/ 248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89" h="321">
                  <a:moveTo>
                    <a:pt x="488" y="248"/>
                  </a:moveTo>
                  <a:lnTo>
                    <a:pt x="448" y="264"/>
                  </a:lnTo>
                  <a:lnTo>
                    <a:pt x="392" y="296"/>
                  </a:lnTo>
                  <a:lnTo>
                    <a:pt x="368" y="304"/>
                  </a:lnTo>
                  <a:lnTo>
                    <a:pt x="352" y="320"/>
                  </a:lnTo>
                  <a:lnTo>
                    <a:pt x="328" y="320"/>
                  </a:lnTo>
                  <a:lnTo>
                    <a:pt x="336" y="272"/>
                  </a:lnTo>
                  <a:lnTo>
                    <a:pt x="320" y="272"/>
                  </a:lnTo>
                  <a:lnTo>
                    <a:pt x="288" y="288"/>
                  </a:lnTo>
                  <a:lnTo>
                    <a:pt x="280" y="280"/>
                  </a:lnTo>
                  <a:lnTo>
                    <a:pt x="240" y="280"/>
                  </a:lnTo>
                  <a:lnTo>
                    <a:pt x="224" y="256"/>
                  </a:lnTo>
                  <a:lnTo>
                    <a:pt x="184" y="256"/>
                  </a:lnTo>
                  <a:lnTo>
                    <a:pt x="144" y="240"/>
                  </a:lnTo>
                  <a:lnTo>
                    <a:pt x="128" y="248"/>
                  </a:lnTo>
                  <a:lnTo>
                    <a:pt x="136" y="280"/>
                  </a:lnTo>
                  <a:lnTo>
                    <a:pt x="112" y="272"/>
                  </a:lnTo>
                  <a:lnTo>
                    <a:pt x="80" y="272"/>
                  </a:lnTo>
                  <a:lnTo>
                    <a:pt x="48" y="320"/>
                  </a:lnTo>
                  <a:lnTo>
                    <a:pt x="8" y="272"/>
                  </a:lnTo>
                  <a:lnTo>
                    <a:pt x="0" y="272"/>
                  </a:lnTo>
                  <a:lnTo>
                    <a:pt x="8" y="256"/>
                  </a:lnTo>
                  <a:lnTo>
                    <a:pt x="16" y="248"/>
                  </a:lnTo>
                  <a:lnTo>
                    <a:pt x="0" y="232"/>
                  </a:lnTo>
                  <a:lnTo>
                    <a:pt x="0" y="224"/>
                  </a:lnTo>
                  <a:lnTo>
                    <a:pt x="16" y="208"/>
                  </a:lnTo>
                  <a:lnTo>
                    <a:pt x="72" y="208"/>
                  </a:lnTo>
                  <a:lnTo>
                    <a:pt x="96" y="192"/>
                  </a:lnTo>
                  <a:lnTo>
                    <a:pt x="112" y="184"/>
                  </a:lnTo>
                  <a:lnTo>
                    <a:pt x="112" y="160"/>
                  </a:lnTo>
                  <a:lnTo>
                    <a:pt x="80" y="120"/>
                  </a:lnTo>
                  <a:lnTo>
                    <a:pt x="72" y="80"/>
                  </a:lnTo>
                  <a:lnTo>
                    <a:pt x="88" y="56"/>
                  </a:lnTo>
                  <a:lnTo>
                    <a:pt x="88" y="40"/>
                  </a:lnTo>
                  <a:lnTo>
                    <a:pt x="72" y="8"/>
                  </a:lnTo>
                  <a:lnTo>
                    <a:pt x="128" y="8"/>
                  </a:lnTo>
                  <a:lnTo>
                    <a:pt x="144" y="16"/>
                  </a:lnTo>
                  <a:lnTo>
                    <a:pt x="168" y="0"/>
                  </a:lnTo>
                  <a:lnTo>
                    <a:pt x="208" y="72"/>
                  </a:lnTo>
                  <a:lnTo>
                    <a:pt x="280" y="72"/>
                  </a:lnTo>
                  <a:lnTo>
                    <a:pt x="296" y="80"/>
                  </a:lnTo>
                  <a:lnTo>
                    <a:pt x="312" y="72"/>
                  </a:lnTo>
                  <a:lnTo>
                    <a:pt x="336" y="88"/>
                  </a:lnTo>
                  <a:lnTo>
                    <a:pt x="336" y="112"/>
                  </a:lnTo>
                  <a:lnTo>
                    <a:pt x="352" y="128"/>
                  </a:lnTo>
                  <a:lnTo>
                    <a:pt x="360" y="112"/>
                  </a:lnTo>
                  <a:lnTo>
                    <a:pt x="376" y="128"/>
                  </a:lnTo>
                  <a:lnTo>
                    <a:pt x="408" y="128"/>
                  </a:lnTo>
                  <a:lnTo>
                    <a:pt x="416" y="120"/>
                  </a:lnTo>
                  <a:lnTo>
                    <a:pt x="464" y="152"/>
                  </a:lnTo>
                  <a:lnTo>
                    <a:pt x="472" y="192"/>
                  </a:lnTo>
                  <a:lnTo>
                    <a:pt x="472" y="216"/>
                  </a:lnTo>
                  <a:lnTo>
                    <a:pt x="488" y="248"/>
                  </a:lnTo>
                </a:path>
              </a:pathLst>
            </a:custGeom>
            <a:solidFill>
              <a:srgbClr val="00FF00"/>
            </a:solidFill>
            <a:ln w="12700" cap="rnd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196" name="Freeform 45"/>
            <p:cNvSpPr>
              <a:spLocks noChangeArrowheads="1"/>
            </p:cNvSpPr>
            <p:nvPr/>
          </p:nvSpPr>
          <p:spPr bwMode="auto">
            <a:xfrm>
              <a:off x="7295" y="5138"/>
              <a:ext cx="930" cy="1078"/>
            </a:xfrm>
            <a:custGeom>
              <a:avLst/>
              <a:gdLst>
                <a:gd name="T0" fmla="*/ 88 w 305"/>
                <a:gd name="T1" fmla="*/ 0 h 385"/>
                <a:gd name="T2" fmla="*/ 128 w 305"/>
                <a:gd name="T3" fmla="*/ 32 h 385"/>
                <a:gd name="T4" fmla="*/ 176 w 305"/>
                <a:gd name="T5" fmla="*/ 64 h 385"/>
                <a:gd name="T6" fmla="*/ 200 w 305"/>
                <a:gd name="T7" fmla="*/ 96 h 385"/>
                <a:gd name="T8" fmla="*/ 240 w 305"/>
                <a:gd name="T9" fmla="*/ 136 h 385"/>
                <a:gd name="T10" fmla="*/ 272 w 305"/>
                <a:gd name="T11" fmla="*/ 144 h 385"/>
                <a:gd name="T12" fmla="*/ 248 w 305"/>
                <a:gd name="T13" fmla="*/ 144 h 385"/>
                <a:gd name="T14" fmla="*/ 232 w 305"/>
                <a:gd name="T15" fmla="*/ 176 h 385"/>
                <a:gd name="T16" fmla="*/ 248 w 305"/>
                <a:gd name="T17" fmla="*/ 224 h 385"/>
                <a:gd name="T18" fmla="*/ 288 w 305"/>
                <a:gd name="T19" fmla="*/ 248 h 385"/>
                <a:gd name="T20" fmla="*/ 288 w 305"/>
                <a:gd name="T21" fmla="*/ 296 h 385"/>
                <a:gd name="T22" fmla="*/ 280 w 305"/>
                <a:gd name="T23" fmla="*/ 320 h 385"/>
                <a:gd name="T24" fmla="*/ 264 w 305"/>
                <a:gd name="T25" fmla="*/ 312 h 385"/>
                <a:gd name="T26" fmla="*/ 272 w 305"/>
                <a:gd name="T27" fmla="*/ 344 h 385"/>
                <a:gd name="T28" fmla="*/ 264 w 305"/>
                <a:gd name="T29" fmla="*/ 360 h 385"/>
                <a:gd name="T30" fmla="*/ 224 w 305"/>
                <a:gd name="T31" fmla="*/ 384 h 385"/>
                <a:gd name="T32" fmla="*/ 184 w 305"/>
                <a:gd name="T33" fmla="*/ 384 h 385"/>
                <a:gd name="T34" fmla="*/ 152 w 305"/>
                <a:gd name="T35" fmla="*/ 368 h 385"/>
                <a:gd name="T36" fmla="*/ 128 w 305"/>
                <a:gd name="T37" fmla="*/ 384 h 385"/>
                <a:gd name="T38" fmla="*/ 136 w 305"/>
                <a:gd name="T39" fmla="*/ 360 h 385"/>
                <a:gd name="T40" fmla="*/ 120 w 305"/>
                <a:gd name="T41" fmla="*/ 368 h 385"/>
                <a:gd name="T42" fmla="*/ 80 w 305"/>
                <a:gd name="T43" fmla="*/ 312 h 385"/>
                <a:gd name="T44" fmla="*/ 72 w 305"/>
                <a:gd name="T45" fmla="*/ 264 h 385"/>
                <a:gd name="T46" fmla="*/ 72 w 305"/>
                <a:gd name="T47" fmla="*/ 216 h 385"/>
                <a:gd name="T48" fmla="*/ 72 w 305"/>
                <a:gd name="T49" fmla="*/ 160 h 385"/>
                <a:gd name="T50" fmla="*/ 24 w 305"/>
                <a:gd name="T51" fmla="*/ 152 h 385"/>
                <a:gd name="T52" fmla="*/ 0 w 305"/>
                <a:gd name="T53" fmla="*/ 136 h 385"/>
                <a:gd name="T54" fmla="*/ 32 w 305"/>
                <a:gd name="T55" fmla="*/ 120 h 385"/>
                <a:gd name="T56" fmla="*/ 40 w 305"/>
                <a:gd name="T57" fmla="*/ 40 h 385"/>
                <a:gd name="T58" fmla="*/ 72 w 305"/>
                <a:gd name="T59" fmla="*/ 56 h 385"/>
                <a:gd name="T60" fmla="*/ 104 w 305"/>
                <a:gd name="T61" fmla="*/ 48 h 385"/>
                <a:gd name="T62" fmla="*/ 80 w 305"/>
                <a:gd name="T63" fmla="*/ 16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05" h="385">
                  <a:moveTo>
                    <a:pt x="80" y="8"/>
                  </a:moveTo>
                  <a:lnTo>
                    <a:pt x="88" y="0"/>
                  </a:lnTo>
                  <a:lnTo>
                    <a:pt x="120" y="8"/>
                  </a:lnTo>
                  <a:lnTo>
                    <a:pt x="128" y="32"/>
                  </a:lnTo>
                  <a:lnTo>
                    <a:pt x="152" y="32"/>
                  </a:lnTo>
                  <a:lnTo>
                    <a:pt x="176" y="64"/>
                  </a:lnTo>
                  <a:lnTo>
                    <a:pt x="184" y="56"/>
                  </a:lnTo>
                  <a:lnTo>
                    <a:pt x="200" y="96"/>
                  </a:lnTo>
                  <a:lnTo>
                    <a:pt x="224" y="136"/>
                  </a:lnTo>
                  <a:lnTo>
                    <a:pt x="240" y="136"/>
                  </a:lnTo>
                  <a:lnTo>
                    <a:pt x="256" y="120"/>
                  </a:lnTo>
                  <a:lnTo>
                    <a:pt x="272" y="144"/>
                  </a:lnTo>
                  <a:lnTo>
                    <a:pt x="256" y="160"/>
                  </a:lnTo>
                  <a:lnTo>
                    <a:pt x="248" y="144"/>
                  </a:lnTo>
                  <a:lnTo>
                    <a:pt x="232" y="144"/>
                  </a:lnTo>
                  <a:lnTo>
                    <a:pt x="232" y="176"/>
                  </a:lnTo>
                  <a:lnTo>
                    <a:pt x="224" y="192"/>
                  </a:lnTo>
                  <a:lnTo>
                    <a:pt x="248" y="224"/>
                  </a:lnTo>
                  <a:lnTo>
                    <a:pt x="248" y="248"/>
                  </a:lnTo>
                  <a:lnTo>
                    <a:pt x="288" y="248"/>
                  </a:lnTo>
                  <a:lnTo>
                    <a:pt x="304" y="264"/>
                  </a:lnTo>
                  <a:lnTo>
                    <a:pt x="288" y="296"/>
                  </a:lnTo>
                  <a:lnTo>
                    <a:pt x="296" y="320"/>
                  </a:lnTo>
                  <a:lnTo>
                    <a:pt x="280" y="320"/>
                  </a:lnTo>
                  <a:lnTo>
                    <a:pt x="280" y="312"/>
                  </a:lnTo>
                  <a:lnTo>
                    <a:pt x="264" y="312"/>
                  </a:lnTo>
                  <a:lnTo>
                    <a:pt x="264" y="328"/>
                  </a:lnTo>
                  <a:lnTo>
                    <a:pt x="272" y="344"/>
                  </a:lnTo>
                  <a:lnTo>
                    <a:pt x="264" y="344"/>
                  </a:lnTo>
                  <a:lnTo>
                    <a:pt x="264" y="360"/>
                  </a:lnTo>
                  <a:lnTo>
                    <a:pt x="232" y="384"/>
                  </a:lnTo>
                  <a:lnTo>
                    <a:pt x="224" y="384"/>
                  </a:lnTo>
                  <a:lnTo>
                    <a:pt x="216" y="376"/>
                  </a:lnTo>
                  <a:lnTo>
                    <a:pt x="184" y="384"/>
                  </a:lnTo>
                  <a:lnTo>
                    <a:pt x="168" y="352"/>
                  </a:lnTo>
                  <a:lnTo>
                    <a:pt x="152" y="368"/>
                  </a:lnTo>
                  <a:lnTo>
                    <a:pt x="152" y="384"/>
                  </a:lnTo>
                  <a:lnTo>
                    <a:pt x="128" y="384"/>
                  </a:lnTo>
                  <a:lnTo>
                    <a:pt x="128" y="368"/>
                  </a:lnTo>
                  <a:lnTo>
                    <a:pt x="136" y="360"/>
                  </a:lnTo>
                  <a:lnTo>
                    <a:pt x="128" y="352"/>
                  </a:lnTo>
                  <a:lnTo>
                    <a:pt x="120" y="368"/>
                  </a:lnTo>
                  <a:lnTo>
                    <a:pt x="88" y="360"/>
                  </a:lnTo>
                  <a:lnTo>
                    <a:pt x="80" y="312"/>
                  </a:lnTo>
                  <a:lnTo>
                    <a:pt x="80" y="296"/>
                  </a:lnTo>
                  <a:lnTo>
                    <a:pt x="72" y="264"/>
                  </a:lnTo>
                  <a:lnTo>
                    <a:pt x="32" y="240"/>
                  </a:lnTo>
                  <a:lnTo>
                    <a:pt x="72" y="216"/>
                  </a:lnTo>
                  <a:lnTo>
                    <a:pt x="80" y="216"/>
                  </a:lnTo>
                  <a:lnTo>
                    <a:pt x="72" y="160"/>
                  </a:lnTo>
                  <a:lnTo>
                    <a:pt x="48" y="168"/>
                  </a:lnTo>
                  <a:lnTo>
                    <a:pt x="24" y="152"/>
                  </a:lnTo>
                  <a:lnTo>
                    <a:pt x="16" y="136"/>
                  </a:lnTo>
                  <a:lnTo>
                    <a:pt x="0" y="136"/>
                  </a:lnTo>
                  <a:lnTo>
                    <a:pt x="8" y="120"/>
                  </a:lnTo>
                  <a:lnTo>
                    <a:pt x="32" y="120"/>
                  </a:lnTo>
                  <a:lnTo>
                    <a:pt x="40" y="88"/>
                  </a:lnTo>
                  <a:lnTo>
                    <a:pt x="40" y="40"/>
                  </a:lnTo>
                  <a:lnTo>
                    <a:pt x="48" y="40"/>
                  </a:lnTo>
                  <a:lnTo>
                    <a:pt x="72" y="56"/>
                  </a:lnTo>
                  <a:lnTo>
                    <a:pt x="80" y="72"/>
                  </a:lnTo>
                  <a:lnTo>
                    <a:pt x="104" y="48"/>
                  </a:lnTo>
                  <a:lnTo>
                    <a:pt x="104" y="32"/>
                  </a:lnTo>
                  <a:lnTo>
                    <a:pt x="80" y="16"/>
                  </a:lnTo>
                  <a:lnTo>
                    <a:pt x="80" y="8"/>
                  </a:lnTo>
                </a:path>
              </a:pathLst>
            </a:custGeom>
            <a:solidFill>
              <a:srgbClr val="00FF00"/>
            </a:solidFill>
            <a:ln w="12700" cap="rnd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197" name="Freeform 44"/>
            <p:cNvSpPr>
              <a:spLocks noChangeArrowheads="1"/>
            </p:cNvSpPr>
            <p:nvPr/>
          </p:nvSpPr>
          <p:spPr bwMode="auto">
            <a:xfrm>
              <a:off x="6468" y="4804"/>
              <a:ext cx="1151" cy="1007"/>
            </a:xfrm>
            <a:custGeom>
              <a:avLst/>
              <a:gdLst>
                <a:gd name="T0" fmla="*/ 200 w 377"/>
                <a:gd name="T1" fmla="*/ 8 h 361"/>
                <a:gd name="T2" fmla="*/ 248 w 377"/>
                <a:gd name="T3" fmla="*/ 0 h 361"/>
                <a:gd name="T4" fmla="*/ 264 w 377"/>
                <a:gd name="T5" fmla="*/ 16 h 361"/>
                <a:gd name="T6" fmla="*/ 304 w 377"/>
                <a:gd name="T7" fmla="*/ 24 h 361"/>
                <a:gd name="T8" fmla="*/ 320 w 377"/>
                <a:gd name="T9" fmla="*/ 16 h 361"/>
                <a:gd name="T10" fmla="*/ 336 w 377"/>
                <a:gd name="T11" fmla="*/ 16 h 361"/>
                <a:gd name="T12" fmla="*/ 280 w 377"/>
                <a:gd name="T13" fmla="*/ 64 h 361"/>
                <a:gd name="T14" fmla="*/ 272 w 377"/>
                <a:gd name="T15" fmla="*/ 88 h 361"/>
                <a:gd name="T16" fmla="*/ 280 w 377"/>
                <a:gd name="T17" fmla="*/ 96 h 361"/>
                <a:gd name="T18" fmla="*/ 288 w 377"/>
                <a:gd name="T19" fmla="*/ 96 h 361"/>
                <a:gd name="T20" fmla="*/ 320 w 377"/>
                <a:gd name="T21" fmla="*/ 128 h 361"/>
                <a:gd name="T22" fmla="*/ 352 w 377"/>
                <a:gd name="T23" fmla="*/ 128 h 361"/>
                <a:gd name="T24" fmla="*/ 352 w 377"/>
                <a:gd name="T25" fmla="*/ 144 h 361"/>
                <a:gd name="T26" fmla="*/ 376 w 377"/>
                <a:gd name="T27" fmla="*/ 152 h 361"/>
                <a:gd name="T28" fmla="*/ 376 w 377"/>
                <a:gd name="T29" fmla="*/ 168 h 361"/>
                <a:gd name="T30" fmla="*/ 352 w 377"/>
                <a:gd name="T31" fmla="*/ 192 h 361"/>
                <a:gd name="T32" fmla="*/ 352 w 377"/>
                <a:gd name="T33" fmla="*/ 176 h 361"/>
                <a:gd name="T34" fmla="*/ 328 w 377"/>
                <a:gd name="T35" fmla="*/ 160 h 361"/>
                <a:gd name="T36" fmla="*/ 312 w 377"/>
                <a:gd name="T37" fmla="*/ 160 h 361"/>
                <a:gd name="T38" fmla="*/ 312 w 377"/>
                <a:gd name="T39" fmla="*/ 208 h 361"/>
                <a:gd name="T40" fmla="*/ 304 w 377"/>
                <a:gd name="T41" fmla="*/ 240 h 361"/>
                <a:gd name="T42" fmla="*/ 280 w 377"/>
                <a:gd name="T43" fmla="*/ 240 h 361"/>
                <a:gd name="T44" fmla="*/ 272 w 377"/>
                <a:gd name="T45" fmla="*/ 248 h 361"/>
                <a:gd name="T46" fmla="*/ 288 w 377"/>
                <a:gd name="T47" fmla="*/ 256 h 361"/>
                <a:gd name="T48" fmla="*/ 296 w 377"/>
                <a:gd name="T49" fmla="*/ 272 h 361"/>
                <a:gd name="T50" fmla="*/ 320 w 377"/>
                <a:gd name="T51" fmla="*/ 288 h 361"/>
                <a:gd name="T52" fmla="*/ 344 w 377"/>
                <a:gd name="T53" fmla="*/ 280 h 361"/>
                <a:gd name="T54" fmla="*/ 352 w 377"/>
                <a:gd name="T55" fmla="*/ 336 h 361"/>
                <a:gd name="T56" fmla="*/ 304 w 377"/>
                <a:gd name="T57" fmla="*/ 360 h 361"/>
                <a:gd name="T58" fmla="*/ 296 w 377"/>
                <a:gd name="T59" fmla="*/ 352 h 361"/>
                <a:gd name="T60" fmla="*/ 288 w 377"/>
                <a:gd name="T61" fmla="*/ 360 h 361"/>
                <a:gd name="T62" fmla="*/ 256 w 377"/>
                <a:gd name="T63" fmla="*/ 360 h 361"/>
                <a:gd name="T64" fmla="*/ 240 w 377"/>
                <a:gd name="T65" fmla="*/ 344 h 361"/>
                <a:gd name="T66" fmla="*/ 232 w 377"/>
                <a:gd name="T67" fmla="*/ 360 h 361"/>
                <a:gd name="T68" fmla="*/ 216 w 377"/>
                <a:gd name="T69" fmla="*/ 344 h 361"/>
                <a:gd name="T70" fmla="*/ 216 w 377"/>
                <a:gd name="T71" fmla="*/ 320 h 361"/>
                <a:gd name="T72" fmla="*/ 192 w 377"/>
                <a:gd name="T73" fmla="*/ 304 h 361"/>
                <a:gd name="T74" fmla="*/ 176 w 377"/>
                <a:gd name="T75" fmla="*/ 312 h 361"/>
                <a:gd name="T76" fmla="*/ 160 w 377"/>
                <a:gd name="T77" fmla="*/ 304 h 361"/>
                <a:gd name="T78" fmla="*/ 88 w 377"/>
                <a:gd name="T79" fmla="*/ 296 h 361"/>
                <a:gd name="T80" fmla="*/ 48 w 377"/>
                <a:gd name="T81" fmla="*/ 232 h 361"/>
                <a:gd name="T82" fmla="*/ 16 w 377"/>
                <a:gd name="T83" fmla="*/ 184 h 361"/>
                <a:gd name="T84" fmla="*/ 0 w 377"/>
                <a:gd name="T85" fmla="*/ 128 h 361"/>
                <a:gd name="T86" fmla="*/ 32 w 377"/>
                <a:gd name="T87" fmla="*/ 128 h 361"/>
                <a:gd name="T88" fmla="*/ 112 w 377"/>
                <a:gd name="T89" fmla="*/ 80 h 361"/>
                <a:gd name="T90" fmla="*/ 136 w 377"/>
                <a:gd name="T91" fmla="*/ 80 h 361"/>
                <a:gd name="T92" fmla="*/ 168 w 377"/>
                <a:gd name="T93" fmla="*/ 80 h 361"/>
                <a:gd name="T94" fmla="*/ 192 w 377"/>
                <a:gd name="T95" fmla="*/ 48 h 361"/>
                <a:gd name="T96" fmla="*/ 200 w 377"/>
                <a:gd name="T97" fmla="*/ 8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77" h="361">
                  <a:moveTo>
                    <a:pt x="200" y="8"/>
                  </a:moveTo>
                  <a:lnTo>
                    <a:pt x="248" y="0"/>
                  </a:lnTo>
                  <a:lnTo>
                    <a:pt x="264" y="16"/>
                  </a:lnTo>
                  <a:lnTo>
                    <a:pt x="304" y="24"/>
                  </a:lnTo>
                  <a:lnTo>
                    <a:pt x="320" y="16"/>
                  </a:lnTo>
                  <a:lnTo>
                    <a:pt x="336" y="16"/>
                  </a:lnTo>
                  <a:lnTo>
                    <a:pt x="280" y="64"/>
                  </a:lnTo>
                  <a:lnTo>
                    <a:pt x="272" y="88"/>
                  </a:lnTo>
                  <a:lnTo>
                    <a:pt x="280" y="96"/>
                  </a:lnTo>
                  <a:lnTo>
                    <a:pt x="288" y="96"/>
                  </a:lnTo>
                  <a:lnTo>
                    <a:pt x="320" y="128"/>
                  </a:lnTo>
                  <a:lnTo>
                    <a:pt x="352" y="128"/>
                  </a:lnTo>
                  <a:lnTo>
                    <a:pt x="352" y="144"/>
                  </a:lnTo>
                  <a:lnTo>
                    <a:pt x="376" y="152"/>
                  </a:lnTo>
                  <a:lnTo>
                    <a:pt x="376" y="168"/>
                  </a:lnTo>
                  <a:lnTo>
                    <a:pt x="352" y="192"/>
                  </a:lnTo>
                  <a:lnTo>
                    <a:pt x="352" y="176"/>
                  </a:lnTo>
                  <a:lnTo>
                    <a:pt x="328" y="160"/>
                  </a:lnTo>
                  <a:lnTo>
                    <a:pt x="312" y="160"/>
                  </a:lnTo>
                  <a:lnTo>
                    <a:pt x="312" y="208"/>
                  </a:lnTo>
                  <a:lnTo>
                    <a:pt x="304" y="240"/>
                  </a:lnTo>
                  <a:lnTo>
                    <a:pt x="280" y="240"/>
                  </a:lnTo>
                  <a:lnTo>
                    <a:pt x="272" y="248"/>
                  </a:lnTo>
                  <a:lnTo>
                    <a:pt x="288" y="256"/>
                  </a:lnTo>
                  <a:lnTo>
                    <a:pt x="296" y="272"/>
                  </a:lnTo>
                  <a:lnTo>
                    <a:pt x="320" y="288"/>
                  </a:lnTo>
                  <a:lnTo>
                    <a:pt x="344" y="280"/>
                  </a:lnTo>
                  <a:lnTo>
                    <a:pt x="352" y="336"/>
                  </a:lnTo>
                  <a:lnTo>
                    <a:pt x="304" y="360"/>
                  </a:lnTo>
                  <a:lnTo>
                    <a:pt x="296" y="352"/>
                  </a:lnTo>
                  <a:lnTo>
                    <a:pt x="288" y="360"/>
                  </a:lnTo>
                  <a:lnTo>
                    <a:pt x="256" y="360"/>
                  </a:lnTo>
                  <a:lnTo>
                    <a:pt x="240" y="344"/>
                  </a:lnTo>
                  <a:lnTo>
                    <a:pt x="232" y="360"/>
                  </a:lnTo>
                  <a:lnTo>
                    <a:pt x="216" y="344"/>
                  </a:lnTo>
                  <a:lnTo>
                    <a:pt x="216" y="320"/>
                  </a:lnTo>
                  <a:lnTo>
                    <a:pt x="192" y="304"/>
                  </a:lnTo>
                  <a:lnTo>
                    <a:pt x="176" y="312"/>
                  </a:lnTo>
                  <a:lnTo>
                    <a:pt x="160" y="304"/>
                  </a:lnTo>
                  <a:lnTo>
                    <a:pt x="88" y="296"/>
                  </a:lnTo>
                  <a:lnTo>
                    <a:pt x="48" y="232"/>
                  </a:lnTo>
                  <a:lnTo>
                    <a:pt x="16" y="184"/>
                  </a:lnTo>
                  <a:lnTo>
                    <a:pt x="0" y="128"/>
                  </a:lnTo>
                  <a:lnTo>
                    <a:pt x="32" y="128"/>
                  </a:lnTo>
                  <a:lnTo>
                    <a:pt x="112" y="80"/>
                  </a:lnTo>
                  <a:lnTo>
                    <a:pt x="136" y="80"/>
                  </a:lnTo>
                  <a:lnTo>
                    <a:pt x="168" y="80"/>
                  </a:lnTo>
                  <a:lnTo>
                    <a:pt x="192" y="48"/>
                  </a:lnTo>
                  <a:lnTo>
                    <a:pt x="200" y="8"/>
                  </a:lnTo>
                </a:path>
              </a:pathLst>
            </a:custGeom>
            <a:solidFill>
              <a:srgbClr val="00FF00"/>
            </a:solidFill>
            <a:ln w="12700" cap="rnd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198" name="Freeform 43"/>
            <p:cNvSpPr>
              <a:spLocks noChangeArrowheads="1"/>
            </p:cNvSpPr>
            <p:nvPr/>
          </p:nvSpPr>
          <p:spPr bwMode="auto">
            <a:xfrm>
              <a:off x="6445" y="3887"/>
              <a:ext cx="759" cy="1279"/>
            </a:xfrm>
            <a:custGeom>
              <a:avLst/>
              <a:gdLst>
                <a:gd name="T0" fmla="*/ 208 w 249"/>
                <a:gd name="T1" fmla="*/ 336 h 457"/>
                <a:gd name="T2" fmla="*/ 200 w 249"/>
                <a:gd name="T3" fmla="*/ 376 h 457"/>
                <a:gd name="T4" fmla="*/ 176 w 249"/>
                <a:gd name="T5" fmla="*/ 408 h 457"/>
                <a:gd name="T6" fmla="*/ 136 w 249"/>
                <a:gd name="T7" fmla="*/ 400 h 457"/>
                <a:gd name="T8" fmla="*/ 80 w 249"/>
                <a:gd name="T9" fmla="*/ 432 h 457"/>
                <a:gd name="T10" fmla="*/ 40 w 249"/>
                <a:gd name="T11" fmla="*/ 456 h 457"/>
                <a:gd name="T12" fmla="*/ 8 w 249"/>
                <a:gd name="T13" fmla="*/ 456 h 457"/>
                <a:gd name="T14" fmla="*/ 0 w 249"/>
                <a:gd name="T15" fmla="*/ 448 h 457"/>
                <a:gd name="T16" fmla="*/ 16 w 249"/>
                <a:gd name="T17" fmla="*/ 384 h 457"/>
                <a:gd name="T18" fmla="*/ 24 w 249"/>
                <a:gd name="T19" fmla="*/ 368 h 457"/>
                <a:gd name="T20" fmla="*/ 8 w 249"/>
                <a:gd name="T21" fmla="*/ 328 h 457"/>
                <a:gd name="T22" fmla="*/ 16 w 249"/>
                <a:gd name="T23" fmla="*/ 264 h 457"/>
                <a:gd name="T24" fmla="*/ 24 w 249"/>
                <a:gd name="T25" fmla="*/ 224 h 457"/>
                <a:gd name="T26" fmla="*/ 32 w 249"/>
                <a:gd name="T27" fmla="*/ 208 h 457"/>
                <a:gd name="T28" fmla="*/ 16 w 249"/>
                <a:gd name="T29" fmla="*/ 192 h 457"/>
                <a:gd name="T30" fmla="*/ 32 w 249"/>
                <a:gd name="T31" fmla="*/ 160 h 457"/>
                <a:gd name="T32" fmla="*/ 56 w 249"/>
                <a:gd name="T33" fmla="*/ 112 h 457"/>
                <a:gd name="T34" fmla="*/ 56 w 249"/>
                <a:gd name="T35" fmla="*/ 80 h 457"/>
                <a:gd name="T36" fmla="*/ 72 w 249"/>
                <a:gd name="T37" fmla="*/ 80 h 457"/>
                <a:gd name="T38" fmla="*/ 120 w 249"/>
                <a:gd name="T39" fmla="*/ 24 h 457"/>
                <a:gd name="T40" fmla="*/ 144 w 249"/>
                <a:gd name="T41" fmla="*/ 16 h 457"/>
                <a:gd name="T42" fmla="*/ 168 w 249"/>
                <a:gd name="T43" fmla="*/ 0 h 457"/>
                <a:gd name="T44" fmla="*/ 176 w 249"/>
                <a:gd name="T45" fmla="*/ 8 h 457"/>
                <a:gd name="T46" fmla="*/ 216 w 249"/>
                <a:gd name="T47" fmla="*/ 0 h 457"/>
                <a:gd name="T48" fmla="*/ 240 w 249"/>
                <a:gd name="T49" fmla="*/ 24 h 457"/>
                <a:gd name="T50" fmla="*/ 216 w 249"/>
                <a:gd name="T51" fmla="*/ 32 h 457"/>
                <a:gd name="T52" fmla="*/ 208 w 249"/>
                <a:gd name="T53" fmla="*/ 48 h 457"/>
                <a:gd name="T54" fmla="*/ 240 w 249"/>
                <a:gd name="T55" fmla="*/ 48 h 457"/>
                <a:gd name="T56" fmla="*/ 248 w 249"/>
                <a:gd name="T57" fmla="*/ 88 h 457"/>
                <a:gd name="T58" fmla="*/ 232 w 249"/>
                <a:gd name="T59" fmla="*/ 120 h 457"/>
                <a:gd name="T60" fmla="*/ 216 w 249"/>
                <a:gd name="T61" fmla="*/ 104 h 457"/>
                <a:gd name="T62" fmla="*/ 192 w 249"/>
                <a:gd name="T63" fmla="*/ 120 h 457"/>
                <a:gd name="T64" fmla="*/ 200 w 249"/>
                <a:gd name="T65" fmla="*/ 136 h 457"/>
                <a:gd name="T66" fmla="*/ 184 w 249"/>
                <a:gd name="T67" fmla="*/ 160 h 457"/>
                <a:gd name="T68" fmla="*/ 224 w 249"/>
                <a:gd name="T69" fmla="*/ 216 h 457"/>
                <a:gd name="T70" fmla="*/ 192 w 249"/>
                <a:gd name="T71" fmla="*/ 304 h 457"/>
                <a:gd name="T72" fmla="*/ 208 w 249"/>
                <a:gd name="T73" fmla="*/ 336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49" h="457">
                  <a:moveTo>
                    <a:pt x="208" y="336"/>
                  </a:moveTo>
                  <a:lnTo>
                    <a:pt x="200" y="376"/>
                  </a:lnTo>
                  <a:lnTo>
                    <a:pt x="176" y="408"/>
                  </a:lnTo>
                  <a:lnTo>
                    <a:pt x="136" y="400"/>
                  </a:lnTo>
                  <a:lnTo>
                    <a:pt x="80" y="432"/>
                  </a:lnTo>
                  <a:lnTo>
                    <a:pt x="40" y="456"/>
                  </a:lnTo>
                  <a:lnTo>
                    <a:pt x="8" y="456"/>
                  </a:lnTo>
                  <a:lnTo>
                    <a:pt x="0" y="448"/>
                  </a:lnTo>
                  <a:lnTo>
                    <a:pt x="16" y="384"/>
                  </a:lnTo>
                  <a:lnTo>
                    <a:pt x="24" y="368"/>
                  </a:lnTo>
                  <a:lnTo>
                    <a:pt x="8" y="328"/>
                  </a:lnTo>
                  <a:lnTo>
                    <a:pt x="16" y="264"/>
                  </a:lnTo>
                  <a:lnTo>
                    <a:pt x="24" y="224"/>
                  </a:lnTo>
                  <a:lnTo>
                    <a:pt x="32" y="208"/>
                  </a:lnTo>
                  <a:lnTo>
                    <a:pt x="16" y="192"/>
                  </a:lnTo>
                  <a:lnTo>
                    <a:pt x="32" y="160"/>
                  </a:lnTo>
                  <a:lnTo>
                    <a:pt x="56" y="112"/>
                  </a:lnTo>
                  <a:lnTo>
                    <a:pt x="56" y="80"/>
                  </a:lnTo>
                  <a:lnTo>
                    <a:pt x="72" y="80"/>
                  </a:lnTo>
                  <a:lnTo>
                    <a:pt x="120" y="24"/>
                  </a:lnTo>
                  <a:lnTo>
                    <a:pt x="144" y="16"/>
                  </a:lnTo>
                  <a:lnTo>
                    <a:pt x="168" y="0"/>
                  </a:lnTo>
                  <a:lnTo>
                    <a:pt x="176" y="8"/>
                  </a:lnTo>
                  <a:lnTo>
                    <a:pt x="216" y="0"/>
                  </a:lnTo>
                  <a:lnTo>
                    <a:pt x="240" y="24"/>
                  </a:lnTo>
                  <a:lnTo>
                    <a:pt x="216" y="32"/>
                  </a:lnTo>
                  <a:lnTo>
                    <a:pt x="208" y="48"/>
                  </a:lnTo>
                  <a:lnTo>
                    <a:pt x="240" y="48"/>
                  </a:lnTo>
                  <a:lnTo>
                    <a:pt x="248" y="88"/>
                  </a:lnTo>
                  <a:lnTo>
                    <a:pt x="232" y="120"/>
                  </a:lnTo>
                  <a:lnTo>
                    <a:pt x="216" y="104"/>
                  </a:lnTo>
                  <a:lnTo>
                    <a:pt x="192" y="120"/>
                  </a:lnTo>
                  <a:lnTo>
                    <a:pt x="200" y="136"/>
                  </a:lnTo>
                  <a:lnTo>
                    <a:pt x="184" y="160"/>
                  </a:lnTo>
                  <a:lnTo>
                    <a:pt x="224" y="216"/>
                  </a:lnTo>
                  <a:lnTo>
                    <a:pt x="192" y="304"/>
                  </a:lnTo>
                  <a:lnTo>
                    <a:pt x="208" y="336"/>
                  </a:lnTo>
                </a:path>
              </a:pathLst>
            </a:custGeom>
            <a:solidFill>
              <a:srgbClr val="00FF00"/>
            </a:solidFill>
            <a:ln w="12700" cap="rnd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199" name="Freeform 42"/>
            <p:cNvSpPr>
              <a:spLocks noChangeArrowheads="1"/>
            </p:cNvSpPr>
            <p:nvPr/>
          </p:nvSpPr>
          <p:spPr bwMode="auto">
            <a:xfrm>
              <a:off x="5638" y="4110"/>
              <a:ext cx="980" cy="1701"/>
            </a:xfrm>
            <a:custGeom>
              <a:avLst/>
              <a:gdLst>
                <a:gd name="T0" fmla="*/ 320 w 321"/>
                <a:gd name="T1" fmla="*/ 480 h 609"/>
                <a:gd name="T2" fmla="*/ 296 w 321"/>
                <a:gd name="T3" fmla="*/ 496 h 609"/>
                <a:gd name="T4" fmla="*/ 280 w 321"/>
                <a:gd name="T5" fmla="*/ 488 h 609"/>
                <a:gd name="T6" fmla="*/ 224 w 321"/>
                <a:gd name="T7" fmla="*/ 488 h 609"/>
                <a:gd name="T8" fmla="*/ 240 w 321"/>
                <a:gd name="T9" fmla="*/ 520 h 609"/>
                <a:gd name="T10" fmla="*/ 224 w 321"/>
                <a:gd name="T11" fmla="*/ 560 h 609"/>
                <a:gd name="T12" fmla="*/ 232 w 321"/>
                <a:gd name="T13" fmla="*/ 608 h 609"/>
                <a:gd name="T14" fmla="*/ 200 w 321"/>
                <a:gd name="T15" fmla="*/ 600 h 609"/>
                <a:gd name="T16" fmla="*/ 152 w 321"/>
                <a:gd name="T17" fmla="*/ 568 h 609"/>
                <a:gd name="T18" fmla="*/ 96 w 321"/>
                <a:gd name="T19" fmla="*/ 552 h 609"/>
                <a:gd name="T20" fmla="*/ 56 w 321"/>
                <a:gd name="T21" fmla="*/ 520 h 609"/>
                <a:gd name="T22" fmla="*/ 16 w 321"/>
                <a:gd name="T23" fmla="*/ 520 h 609"/>
                <a:gd name="T24" fmla="*/ 16 w 321"/>
                <a:gd name="T25" fmla="*/ 512 h 609"/>
                <a:gd name="T26" fmla="*/ 0 w 321"/>
                <a:gd name="T27" fmla="*/ 504 h 609"/>
                <a:gd name="T28" fmla="*/ 8 w 321"/>
                <a:gd name="T29" fmla="*/ 496 h 609"/>
                <a:gd name="T30" fmla="*/ 8 w 321"/>
                <a:gd name="T31" fmla="*/ 472 h 609"/>
                <a:gd name="T32" fmla="*/ 0 w 321"/>
                <a:gd name="T33" fmla="*/ 464 h 609"/>
                <a:gd name="T34" fmla="*/ 16 w 321"/>
                <a:gd name="T35" fmla="*/ 456 h 609"/>
                <a:gd name="T36" fmla="*/ 48 w 321"/>
                <a:gd name="T37" fmla="*/ 456 h 609"/>
                <a:gd name="T38" fmla="*/ 48 w 321"/>
                <a:gd name="T39" fmla="*/ 344 h 609"/>
                <a:gd name="T40" fmla="*/ 88 w 321"/>
                <a:gd name="T41" fmla="*/ 344 h 609"/>
                <a:gd name="T42" fmla="*/ 88 w 321"/>
                <a:gd name="T43" fmla="*/ 360 h 609"/>
                <a:gd name="T44" fmla="*/ 112 w 321"/>
                <a:gd name="T45" fmla="*/ 360 h 609"/>
                <a:gd name="T46" fmla="*/ 112 w 321"/>
                <a:gd name="T47" fmla="*/ 328 h 609"/>
                <a:gd name="T48" fmla="*/ 160 w 321"/>
                <a:gd name="T49" fmla="*/ 328 h 609"/>
                <a:gd name="T50" fmla="*/ 168 w 321"/>
                <a:gd name="T51" fmla="*/ 280 h 609"/>
                <a:gd name="T52" fmla="*/ 168 w 321"/>
                <a:gd name="T53" fmla="*/ 248 h 609"/>
                <a:gd name="T54" fmla="*/ 144 w 321"/>
                <a:gd name="T55" fmla="*/ 232 h 609"/>
                <a:gd name="T56" fmla="*/ 112 w 321"/>
                <a:gd name="T57" fmla="*/ 208 h 609"/>
                <a:gd name="T58" fmla="*/ 96 w 321"/>
                <a:gd name="T59" fmla="*/ 184 h 609"/>
                <a:gd name="T60" fmla="*/ 104 w 321"/>
                <a:gd name="T61" fmla="*/ 144 h 609"/>
                <a:gd name="T62" fmla="*/ 120 w 321"/>
                <a:gd name="T63" fmla="*/ 128 h 609"/>
                <a:gd name="T64" fmla="*/ 144 w 321"/>
                <a:gd name="T65" fmla="*/ 144 h 609"/>
                <a:gd name="T66" fmla="*/ 176 w 321"/>
                <a:gd name="T67" fmla="*/ 144 h 609"/>
                <a:gd name="T68" fmla="*/ 184 w 321"/>
                <a:gd name="T69" fmla="*/ 120 h 609"/>
                <a:gd name="T70" fmla="*/ 200 w 321"/>
                <a:gd name="T71" fmla="*/ 120 h 609"/>
                <a:gd name="T72" fmla="*/ 192 w 321"/>
                <a:gd name="T73" fmla="*/ 88 h 609"/>
                <a:gd name="T74" fmla="*/ 248 w 321"/>
                <a:gd name="T75" fmla="*/ 32 h 609"/>
                <a:gd name="T76" fmla="*/ 248 w 321"/>
                <a:gd name="T77" fmla="*/ 16 h 609"/>
                <a:gd name="T78" fmla="*/ 280 w 321"/>
                <a:gd name="T79" fmla="*/ 16 h 609"/>
                <a:gd name="T80" fmla="*/ 288 w 321"/>
                <a:gd name="T81" fmla="*/ 24 h 609"/>
                <a:gd name="T82" fmla="*/ 296 w 321"/>
                <a:gd name="T83" fmla="*/ 8 h 609"/>
                <a:gd name="T84" fmla="*/ 304 w 321"/>
                <a:gd name="T85" fmla="*/ 0 h 609"/>
                <a:gd name="T86" fmla="*/ 320 w 321"/>
                <a:gd name="T87" fmla="*/ 24 h 609"/>
                <a:gd name="T88" fmla="*/ 320 w 321"/>
                <a:gd name="T89" fmla="*/ 32 h 609"/>
                <a:gd name="T90" fmla="*/ 280 w 321"/>
                <a:gd name="T91" fmla="*/ 112 h 609"/>
                <a:gd name="T92" fmla="*/ 296 w 321"/>
                <a:gd name="T93" fmla="*/ 128 h 609"/>
                <a:gd name="T94" fmla="*/ 280 w 321"/>
                <a:gd name="T95" fmla="*/ 184 h 609"/>
                <a:gd name="T96" fmla="*/ 272 w 321"/>
                <a:gd name="T97" fmla="*/ 248 h 609"/>
                <a:gd name="T98" fmla="*/ 288 w 321"/>
                <a:gd name="T99" fmla="*/ 288 h 609"/>
                <a:gd name="T100" fmla="*/ 264 w 321"/>
                <a:gd name="T101" fmla="*/ 360 h 609"/>
                <a:gd name="T102" fmla="*/ 272 w 321"/>
                <a:gd name="T103" fmla="*/ 376 h 609"/>
                <a:gd name="T104" fmla="*/ 288 w 321"/>
                <a:gd name="T105" fmla="*/ 432 h 609"/>
                <a:gd name="T106" fmla="*/ 320 w 321"/>
                <a:gd name="T107" fmla="*/ 480 h 6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21" h="609">
                  <a:moveTo>
                    <a:pt x="320" y="480"/>
                  </a:moveTo>
                  <a:lnTo>
                    <a:pt x="296" y="496"/>
                  </a:lnTo>
                  <a:lnTo>
                    <a:pt x="280" y="488"/>
                  </a:lnTo>
                  <a:lnTo>
                    <a:pt x="224" y="488"/>
                  </a:lnTo>
                  <a:lnTo>
                    <a:pt x="240" y="520"/>
                  </a:lnTo>
                  <a:lnTo>
                    <a:pt x="224" y="560"/>
                  </a:lnTo>
                  <a:lnTo>
                    <a:pt x="232" y="608"/>
                  </a:lnTo>
                  <a:lnTo>
                    <a:pt x="200" y="600"/>
                  </a:lnTo>
                  <a:lnTo>
                    <a:pt x="152" y="568"/>
                  </a:lnTo>
                  <a:lnTo>
                    <a:pt x="96" y="552"/>
                  </a:lnTo>
                  <a:lnTo>
                    <a:pt x="56" y="520"/>
                  </a:lnTo>
                  <a:lnTo>
                    <a:pt x="16" y="520"/>
                  </a:lnTo>
                  <a:lnTo>
                    <a:pt x="16" y="512"/>
                  </a:lnTo>
                  <a:lnTo>
                    <a:pt x="0" y="504"/>
                  </a:lnTo>
                  <a:lnTo>
                    <a:pt x="8" y="496"/>
                  </a:lnTo>
                  <a:lnTo>
                    <a:pt x="8" y="472"/>
                  </a:lnTo>
                  <a:lnTo>
                    <a:pt x="0" y="464"/>
                  </a:lnTo>
                  <a:lnTo>
                    <a:pt x="16" y="456"/>
                  </a:lnTo>
                  <a:lnTo>
                    <a:pt x="48" y="456"/>
                  </a:lnTo>
                  <a:lnTo>
                    <a:pt x="48" y="344"/>
                  </a:lnTo>
                  <a:lnTo>
                    <a:pt x="88" y="344"/>
                  </a:lnTo>
                  <a:lnTo>
                    <a:pt x="88" y="360"/>
                  </a:lnTo>
                  <a:lnTo>
                    <a:pt x="112" y="360"/>
                  </a:lnTo>
                  <a:lnTo>
                    <a:pt x="112" y="328"/>
                  </a:lnTo>
                  <a:lnTo>
                    <a:pt x="160" y="328"/>
                  </a:lnTo>
                  <a:lnTo>
                    <a:pt x="168" y="280"/>
                  </a:lnTo>
                  <a:lnTo>
                    <a:pt x="168" y="248"/>
                  </a:lnTo>
                  <a:lnTo>
                    <a:pt x="144" y="232"/>
                  </a:lnTo>
                  <a:lnTo>
                    <a:pt x="112" y="208"/>
                  </a:lnTo>
                  <a:lnTo>
                    <a:pt x="96" y="184"/>
                  </a:lnTo>
                  <a:lnTo>
                    <a:pt x="104" y="144"/>
                  </a:lnTo>
                  <a:lnTo>
                    <a:pt x="120" y="128"/>
                  </a:lnTo>
                  <a:lnTo>
                    <a:pt x="144" y="144"/>
                  </a:lnTo>
                  <a:lnTo>
                    <a:pt x="176" y="144"/>
                  </a:lnTo>
                  <a:lnTo>
                    <a:pt x="184" y="120"/>
                  </a:lnTo>
                  <a:lnTo>
                    <a:pt x="200" y="120"/>
                  </a:lnTo>
                  <a:lnTo>
                    <a:pt x="192" y="88"/>
                  </a:lnTo>
                  <a:lnTo>
                    <a:pt x="248" y="32"/>
                  </a:lnTo>
                  <a:lnTo>
                    <a:pt x="248" y="16"/>
                  </a:lnTo>
                  <a:lnTo>
                    <a:pt x="280" y="16"/>
                  </a:lnTo>
                  <a:lnTo>
                    <a:pt x="288" y="24"/>
                  </a:lnTo>
                  <a:lnTo>
                    <a:pt x="296" y="8"/>
                  </a:lnTo>
                  <a:lnTo>
                    <a:pt x="304" y="0"/>
                  </a:lnTo>
                  <a:lnTo>
                    <a:pt x="320" y="24"/>
                  </a:lnTo>
                  <a:lnTo>
                    <a:pt x="320" y="32"/>
                  </a:lnTo>
                  <a:lnTo>
                    <a:pt x="280" y="112"/>
                  </a:lnTo>
                  <a:lnTo>
                    <a:pt x="296" y="128"/>
                  </a:lnTo>
                  <a:lnTo>
                    <a:pt x="280" y="184"/>
                  </a:lnTo>
                  <a:lnTo>
                    <a:pt x="272" y="248"/>
                  </a:lnTo>
                  <a:lnTo>
                    <a:pt x="288" y="288"/>
                  </a:lnTo>
                  <a:lnTo>
                    <a:pt x="264" y="360"/>
                  </a:lnTo>
                  <a:lnTo>
                    <a:pt x="272" y="376"/>
                  </a:lnTo>
                  <a:lnTo>
                    <a:pt x="288" y="432"/>
                  </a:lnTo>
                  <a:lnTo>
                    <a:pt x="320" y="480"/>
                  </a:lnTo>
                </a:path>
              </a:pathLst>
            </a:custGeom>
            <a:solidFill>
              <a:srgbClr val="00FF00"/>
            </a:solidFill>
            <a:ln w="12700" cap="rnd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200" name="Freeform 41"/>
            <p:cNvSpPr>
              <a:spLocks noChangeArrowheads="1"/>
            </p:cNvSpPr>
            <p:nvPr/>
          </p:nvSpPr>
          <p:spPr bwMode="auto">
            <a:xfrm>
              <a:off x="5456" y="4133"/>
              <a:ext cx="535" cy="876"/>
            </a:xfrm>
            <a:custGeom>
              <a:avLst/>
              <a:gdLst>
                <a:gd name="T0" fmla="*/ 176 w 177"/>
                <a:gd name="T1" fmla="*/ 120 h 313"/>
                <a:gd name="T2" fmla="*/ 160 w 177"/>
                <a:gd name="T3" fmla="*/ 104 h 313"/>
                <a:gd name="T4" fmla="*/ 120 w 177"/>
                <a:gd name="T5" fmla="*/ 88 h 313"/>
                <a:gd name="T6" fmla="*/ 136 w 177"/>
                <a:gd name="T7" fmla="*/ 32 h 313"/>
                <a:gd name="T8" fmla="*/ 128 w 177"/>
                <a:gd name="T9" fmla="*/ 0 h 313"/>
                <a:gd name="T10" fmla="*/ 72 w 177"/>
                <a:gd name="T11" fmla="*/ 56 h 313"/>
                <a:gd name="T12" fmla="*/ 64 w 177"/>
                <a:gd name="T13" fmla="*/ 112 h 313"/>
                <a:gd name="T14" fmla="*/ 40 w 177"/>
                <a:gd name="T15" fmla="*/ 120 h 313"/>
                <a:gd name="T16" fmla="*/ 8 w 177"/>
                <a:gd name="T17" fmla="*/ 144 h 313"/>
                <a:gd name="T18" fmla="*/ 0 w 177"/>
                <a:gd name="T19" fmla="*/ 168 h 313"/>
                <a:gd name="T20" fmla="*/ 40 w 177"/>
                <a:gd name="T21" fmla="*/ 192 h 313"/>
                <a:gd name="T22" fmla="*/ 40 w 177"/>
                <a:gd name="T23" fmla="*/ 224 h 313"/>
                <a:gd name="T24" fmla="*/ 48 w 177"/>
                <a:gd name="T25" fmla="*/ 240 h 313"/>
                <a:gd name="T26" fmla="*/ 40 w 177"/>
                <a:gd name="T27" fmla="*/ 264 h 313"/>
                <a:gd name="T28" fmla="*/ 48 w 177"/>
                <a:gd name="T29" fmla="*/ 280 h 313"/>
                <a:gd name="T30" fmla="*/ 96 w 177"/>
                <a:gd name="T31" fmla="*/ 312 h 313"/>
                <a:gd name="T32" fmla="*/ 112 w 177"/>
                <a:gd name="T33" fmla="*/ 312 h 313"/>
                <a:gd name="T34" fmla="*/ 112 w 177"/>
                <a:gd name="T35" fmla="*/ 296 h 313"/>
                <a:gd name="T36" fmla="*/ 128 w 177"/>
                <a:gd name="T37" fmla="*/ 272 h 313"/>
                <a:gd name="T38" fmla="*/ 120 w 177"/>
                <a:gd name="T39" fmla="*/ 240 h 313"/>
                <a:gd name="T40" fmla="*/ 112 w 177"/>
                <a:gd name="T41" fmla="*/ 240 h 313"/>
                <a:gd name="T42" fmla="*/ 104 w 177"/>
                <a:gd name="T43" fmla="*/ 208 h 313"/>
                <a:gd name="T44" fmla="*/ 120 w 177"/>
                <a:gd name="T45" fmla="*/ 208 h 313"/>
                <a:gd name="T46" fmla="*/ 120 w 177"/>
                <a:gd name="T47" fmla="*/ 176 h 313"/>
                <a:gd name="T48" fmla="*/ 136 w 177"/>
                <a:gd name="T49" fmla="*/ 176 h 313"/>
                <a:gd name="T50" fmla="*/ 152 w 177"/>
                <a:gd name="T51" fmla="*/ 184 h 313"/>
                <a:gd name="T52" fmla="*/ 160 w 177"/>
                <a:gd name="T53" fmla="*/ 136 h 313"/>
                <a:gd name="T54" fmla="*/ 176 w 177"/>
                <a:gd name="T55" fmla="*/ 120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77" h="313">
                  <a:moveTo>
                    <a:pt x="176" y="120"/>
                  </a:moveTo>
                  <a:lnTo>
                    <a:pt x="160" y="104"/>
                  </a:lnTo>
                  <a:lnTo>
                    <a:pt x="120" y="88"/>
                  </a:lnTo>
                  <a:lnTo>
                    <a:pt x="136" y="32"/>
                  </a:lnTo>
                  <a:lnTo>
                    <a:pt x="128" y="0"/>
                  </a:lnTo>
                  <a:lnTo>
                    <a:pt x="72" y="56"/>
                  </a:lnTo>
                  <a:lnTo>
                    <a:pt x="64" y="112"/>
                  </a:lnTo>
                  <a:lnTo>
                    <a:pt x="40" y="120"/>
                  </a:lnTo>
                  <a:lnTo>
                    <a:pt x="8" y="144"/>
                  </a:lnTo>
                  <a:lnTo>
                    <a:pt x="0" y="168"/>
                  </a:lnTo>
                  <a:lnTo>
                    <a:pt x="40" y="192"/>
                  </a:lnTo>
                  <a:lnTo>
                    <a:pt x="40" y="224"/>
                  </a:lnTo>
                  <a:lnTo>
                    <a:pt x="48" y="240"/>
                  </a:lnTo>
                  <a:lnTo>
                    <a:pt x="40" y="264"/>
                  </a:lnTo>
                  <a:lnTo>
                    <a:pt x="48" y="280"/>
                  </a:lnTo>
                  <a:lnTo>
                    <a:pt x="96" y="312"/>
                  </a:lnTo>
                  <a:lnTo>
                    <a:pt x="112" y="312"/>
                  </a:lnTo>
                  <a:lnTo>
                    <a:pt x="112" y="296"/>
                  </a:lnTo>
                  <a:lnTo>
                    <a:pt x="128" y="272"/>
                  </a:lnTo>
                  <a:lnTo>
                    <a:pt x="120" y="240"/>
                  </a:lnTo>
                  <a:lnTo>
                    <a:pt x="112" y="240"/>
                  </a:lnTo>
                  <a:lnTo>
                    <a:pt x="104" y="208"/>
                  </a:lnTo>
                  <a:lnTo>
                    <a:pt x="120" y="208"/>
                  </a:lnTo>
                  <a:lnTo>
                    <a:pt x="120" y="176"/>
                  </a:lnTo>
                  <a:lnTo>
                    <a:pt x="136" y="176"/>
                  </a:lnTo>
                  <a:lnTo>
                    <a:pt x="152" y="184"/>
                  </a:lnTo>
                  <a:lnTo>
                    <a:pt x="160" y="136"/>
                  </a:lnTo>
                  <a:lnTo>
                    <a:pt x="176" y="120"/>
                  </a:lnTo>
                </a:path>
              </a:pathLst>
            </a:custGeom>
            <a:solidFill>
              <a:srgbClr val="FFCC99"/>
            </a:solidFill>
            <a:ln w="12700" cap="rnd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201" name="Freeform 40"/>
            <p:cNvSpPr>
              <a:spLocks noChangeArrowheads="1"/>
            </p:cNvSpPr>
            <p:nvPr/>
          </p:nvSpPr>
          <p:spPr bwMode="auto">
            <a:xfrm>
              <a:off x="3538" y="3263"/>
              <a:ext cx="2615" cy="2348"/>
            </a:xfrm>
            <a:custGeom>
              <a:avLst/>
              <a:gdLst>
                <a:gd name="T0" fmla="*/ 632 w 857"/>
                <a:gd name="T1" fmla="*/ 480 h 841"/>
                <a:gd name="T2" fmla="*/ 672 w 857"/>
                <a:gd name="T3" fmla="*/ 536 h 841"/>
                <a:gd name="T4" fmla="*/ 672 w 857"/>
                <a:gd name="T5" fmla="*/ 568 h 841"/>
                <a:gd name="T6" fmla="*/ 736 w 857"/>
                <a:gd name="T7" fmla="*/ 624 h 841"/>
                <a:gd name="T8" fmla="*/ 744 w 857"/>
                <a:gd name="T9" fmla="*/ 600 h 841"/>
                <a:gd name="T10" fmla="*/ 752 w 857"/>
                <a:gd name="T11" fmla="*/ 552 h 841"/>
                <a:gd name="T12" fmla="*/ 736 w 857"/>
                <a:gd name="T13" fmla="*/ 520 h 841"/>
                <a:gd name="T14" fmla="*/ 752 w 857"/>
                <a:gd name="T15" fmla="*/ 488 h 841"/>
                <a:gd name="T16" fmla="*/ 800 w 857"/>
                <a:gd name="T17" fmla="*/ 512 h 841"/>
                <a:gd name="T18" fmla="*/ 856 w 857"/>
                <a:gd name="T19" fmla="*/ 552 h 841"/>
                <a:gd name="T20" fmla="*/ 800 w 857"/>
                <a:gd name="T21" fmla="*/ 632 h 841"/>
                <a:gd name="T22" fmla="*/ 776 w 857"/>
                <a:gd name="T23" fmla="*/ 664 h 841"/>
                <a:gd name="T24" fmla="*/ 736 w 857"/>
                <a:gd name="T25" fmla="*/ 648 h 841"/>
                <a:gd name="T26" fmla="*/ 704 w 857"/>
                <a:gd name="T27" fmla="*/ 752 h 841"/>
                <a:gd name="T28" fmla="*/ 696 w 857"/>
                <a:gd name="T29" fmla="*/ 776 h 841"/>
                <a:gd name="T30" fmla="*/ 688 w 857"/>
                <a:gd name="T31" fmla="*/ 808 h 841"/>
                <a:gd name="T32" fmla="*/ 632 w 857"/>
                <a:gd name="T33" fmla="*/ 840 h 841"/>
                <a:gd name="T34" fmla="*/ 592 w 857"/>
                <a:gd name="T35" fmla="*/ 760 h 841"/>
                <a:gd name="T36" fmla="*/ 576 w 857"/>
                <a:gd name="T37" fmla="*/ 752 h 841"/>
                <a:gd name="T38" fmla="*/ 528 w 857"/>
                <a:gd name="T39" fmla="*/ 696 h 841"/>
                <a:gd name="T40" fmla="*/ 496 w 857"/>
                <a:gd name="T41" fmla="*/ 712 h 841"/>
                <a:gd name="T42" fmla="*/ 488 w 857"/>
                <a:gd name="T43" fmla="*/ 728 h 841"/>
                <a:gd name="T44" fmla="*/ 480 w 857"/>
                <a:gd name="T45" fmla="*/ 776 h 841"/>
                <a:gd name="T46" fmla="*/ 464 w 857"/>
                <a:gd name="T47" fmla="*/ 744 h 841"/>
                <a:gd name="T48" fmla="*/ 416 w 857"/>
                <a:gd name="T49" fmla="*/ 728 h 841"/>
                <a:gd name="T50" fmla="*/ 408 w 857"/>
                <a:gd name="T51" fmla="*/ 688 h 841"/>
                <a:gd name="T52" fmla="*/ 456 w 857"/>
                <a:gd name="T53" fmla="*/ 696 h 841"/>
                <a:gd name="T54" fmla="*/ 488 w 857"/>
                <a:gd name="T55" fmla="*/ 672 h 841"/>
                <a:gd name="T56" fmla="*/ 464 w 857"/>
                <a:gd name="T57" fmla="*/ 640 h 841"/>
                <a:gd name="T58" fmla="*/ 504 w 857"/>
                <a:gd name="T59" fmla="*/ 600 h 841"/>
                <a:gd name="T60" fmla="*/ 536 w 857"/>
                <a:gd name="T61" fmla="*/ 568 h 841"/>
                <a:gd name="T62" fmla="*/ 480 w 857"/>
                <a:gd name="T63" fmla="*/ 408 h 841"/>
                <a:gd name="T64" fmla="*/ 408 w 857"/>
                <a:gd name="T65" fmla="*/ 360 h 841"/>
                <a:gd name="T66" fmla="*/ 344 w 857"/>
                <a:gd name="T67" fmla="*/ 336 h 841"/>
                <a:gd name="T68" fmla="*/ 280 w 857"/>
                <a:gd name="T69" fmla="*/ 312 h 841"/>
                <a:gd name="T70" fmla="*/ 208 w 857"/>
                <a:gd name="T71" fmla="*/ 336 h 841"/>
                <a:gd name="T72" fmla="*/ 48 w 857"/>
                <a:gd name="T73" fmla="*/ 240 h 841"/>
                <a:gd name="T74" fmla="*/ 8 w 857"/>
                <a:gd name="T75" fmla="*/ 160 h 841"/>
                <a:gd name="T76" fmla="*/ 48 w 857"/>
                <a:gd name="T77" fmla="*/ 152 h 841"/>
                <a:gd name="T78" fmla="*/ 112 w 857"/>
                <a:gd name="T79" fmla="*/ 96 h 841"/>
                <a:gd name="T80" fmla="*/ 136 w 857"/>
                <a:gd name="T81" fmla="*/ 64 h 841"/>
                <a:gd name="T82" fmla="*/ 216 w 857"/>
                <a:gd name="T83" fmla="*/ 32 h 841"/>
                <a:gd name="T84" fmla="*/ 232 w 857"/>
                <a:gd name="T85" fmla="*/ 0 h 841"/>
                <a:gd name="T86" fmla="*/ 288 w 857"/>
                <a:gd name="T87" fmla="*/ 72 h 841"/>
                <a:gd name="T88" fmla="*/ 296 w 857"/>
                <a:gd name="T89" fmla="*/ 128 h 841"/>
                <a:gd name="T90" fmla="*/ 312 w 857"/>
                <a:gd name="T91" fmla="*/ 176 h 841"/>
                <a:gd name="T92" fmla="*/ 336 w 857"/>
                <a:gd name="T93" fmla="*/ 192 h 841"/>
                <a:gd name="T94" fmla="*/ 408 w 857"/>
                <a:gd name="T95" fmla="*/ 176 h 841"/>
                <a:gd name="T96" fmla="*/ 408 w 857"/>
                <a:gd name="T97" fmla="*/ 216 h 841"/>
                <a:gd name="T98" fmla="*/ 384 w 857"/>
                <a:gd name="T99" fmla="*/ 256 h 841"/>
                <a:gd name="T100" fmla="*/ 432 w 857"/>
                <a:gd name="T101" fmla="*/ 328 h 841"/>
                <a:gd name="T102" fmla="*/ 496 w 857"/>
                <a:gd name="T103" fmla="*/ 344 h 841"/>
                <a:gd name="T104" fmla="*/ 528 w 857"/>
                <a:gd name="T105" fmla="*/ 320 h 841"/>
                <a:gd name="T106" fmla="*/ 584 w 857"/>
                <a:gd name="T107" fmla="*/ 320 h 841"/>
                <a:gd name="T108" fmla="*/ 624 w 857"/>
                <a:gd name="T109" fmla="*/ 336 h 841"/>
                <a:gd name="T110" fmla="*/ 576 w 857"/>
                <a:gd name="T111" fmla="*/ 392 h 841"/>
                <a:gd name="T112" fmla="*/ 600 w 857"/>
                <a:gd name="T113" fmla="*/ 456 h 8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57" h="841">
                  <a:moveTo>
                    <a:pt x="640" y="456"/>
                  </a:moveTo>
                  <a:lnTo>
                    <a:pt x="632" y="480"/>
                  </a:lnTo>
                  <a:lnTo>
                    <a:pt x="680" y="504"/>
                  </a:lnTo>
                  <a:lnTo>
                    <a:pt x="672" y="536"/>
                  </a:lnTo>
                  <a:lnTo>
                    <a:pt x="680" y="544"/>
                  </a:lnTo>
                  <a:lnTo>
                    <a:pt x="672" y="568"/>
                  </a:lnTo>
                  <a:lnTo>
                    <a:pt x="680" y="592"/>
                  </a:lnTo>
                  <a:lnTo>
                    <a:pt x="736" y="624"/>
                  </a:lnTo>
                  <a:lnTo>
                    <a:pt x="744" y="624"/>
                  </a:lnTo>
                  <a:lnTo>
                    <a:pt x="744" y="600"/>
                  </a:lnTo>
                  <a:lnTo>
                    <a:pt x="760" y="584"/>
                  </a:lnTo>
                  <a:lnTo>
                    <a:pt x="752" y="552"/>
                  </a:lnTo>
                  <a:lnTo>
                    <a:pt x="736" y="544"/>
                  </a:lnTo>
                  <a:lnTo>
                    <a:pt x="736" y="520"/>
                  </a:lnTo>
                  <a:lnTo>
                    <a:pt x="752" y="520"/>
                  </a:lnTo>
                  <a:lnTo>
                    <a:pt x="752" y="488"/>
                  </a:lnTo>
                  <a:lnTo>
                    <a:pt x="784" y="496"/>
                  </a:lnTo>
                  <a:lnTo>
                    <a:pt x="800" y="512"/>
                  </a:lnTo>
                  <a:lnTo>
                    <a:pt x="840" y="536"/>
                  </a:lnTo>
                  <a:lnTo>
                    <a:pt x="856" y="552"/>
                  </a:lnTo>
                  <a:lnTo>
                    <a:pt x="848" y="632"/>
                  </a:lnTo>
                  <a:lnTo>
                    <a:pt x="800" y="632"/>
                  </a:lnTo>
                  <a:lnTo>
                    <a:pt x="800" y="664"/>
                  </a:lnTo>
                  <a:lnTo>
                    <a:pt x="776" y="664"/>
                  </a:lnTo>
                  <a:lnTo>
                    <a:pt x="776" y="648"/>
                  </a:lnTo>
                  <a:lnTo>
                    <a:pt x="736" y="648"/>
                  </a:lnTo>
                  <a:lnTo>
                    <a:pt x="736" y="760"/>
                  </a:lnTo>
                  <a:lnTo>
                    <a:pt x="704" y="752"/>
                  </a:lnTo>
                  <a:lnTo>
                    <a:pt x="688" y="768"/>
                  </a:lnTo>
                  <a:lnTo>
                    <a:pt x="696" y="776"/>
                  </a:lnTo>
                  <a:lnTo>
                    <a:pt x="704" y="800"/>
                  </a:lnTo>
                  <a:lnTo>
                    <a:pt x="688" y="808"/>
                  </a:lnTo>
                  <a:lnTo>
                    <a:pt x="664" y="840"/>
                  </a:lnTo>
                  <a:lnTo>
                    <a:pt x="632" y="840"/>
                  </a:lnTo>
                  <a:lnTo>
                    <a:pt x="608" y="816"/>
                  </a:lnTo>
                  <a:lnTo>
                    <a:pt x="592" y="760"/>
                  </a:lnTo>
                  <a:lnTo>
                    <a:pt x="592" y="752"/>
                  </a:lnTo>
                  <a:lnTo>
                    <a:pt x="576" y="752"/>
                  </a:lnTo>
                  <a:lnTo>
                    <a:pt x="544" y="736"/>
                  </a:lnTo>
                  <a:lnTo>
                    <a:pt x="528" y="696"/>
                  </a:lnTo>
                  <a:lnTo>
                    <a:pt x="512" y="704"/>
                  </a:lnTo>
                  <a:lnTo>
                    <a:pt x="496" y="712"/>
                  </a:lnTo>
                  <a:lnTo>
                    <a:pt x="488" y="712"/>
                  </a:lnTo>
                  <a:lnTo>
                    <a:pt x="488" y="728"/>
                  </a:lnTo>
                  <a:lnTo>
                    <a:pt x="496" y="752"/>
                  </a:lnTo>
                  <a:lnTo>
                    <a:pt x="480" y="776"/>
                  </a:lnTo>
                  <a:lnTo>
                    <a:pt x="448" y="768"/>
                  </a:lnTo>
                  <a:lnTo>
                    <a:pt x="464" y="744"/>
                  </a:lnTo>
                  <a:lnTo>
                    <a:pt x="448" y="736"/>
                  </a:lnTo>
                  <a:lnTo>
                    <a:pt x="416" y="728"/>
                  </a:lnTo>
                  <a:lnTo>
                    <a:pt x="400" y="704"/>
                  </a:lnTo>
                  <a:lnTo>
                    <a:pt x="408" y="688"/>
                  </a:lnTo>
                  <a:lnTo>
                    <a:pt x="424" y="688"/>
                  </a:lnTo>
                  <a:lnTo>
                    <a:pt x="456" y="696"/>
                  </a:lnTo>
                  <a:lnTo>
                    <a:pt x="480" y="680"/>
                  </a:lnTo>
                  <a:lnTo>
                    <a:pt x="488" y="672"/>
                  </a:lnTo>
                  <a:lnTo>
                    <a:pt x="464" y="664"/>
                  </a:lnTo>
                  <a:lnTo>
                    <a:pt x="464" y="640"/>
                  </a:lnTo>
                  <a:lnTo>
                    <a:pt x="496" y="632"/>
                  </a:lnTo>
                  <a:lnTo>
                    <a:pt x="504" y="600"/>
                  </a:lnTo>
                  <a:lnTo>
                    <a:pt x="528" y="600"/>
                  </a:lnTo>
                  <a:lnTo>
                    <a:pt x="536" y="568"/>
                  </a:lnTo>
                  <a:lnTo>
                    <a:pt x="520" y="480"/>
                  </a:lnTo>
                  <a:lnTo>
                    <a:pt x="480" y="408"/>
                  </a:lnTo>
                  <a:lnTo>
                    <a:pt x="480" y="432"/>
                  </a:lnTo>
                  <a:lnTo>
                    <a:pt x="408" y="360"/>
                  </a:lnTo>
                  <a:lnTo>
                    <a:pt x="392" y="368"/>
                  </a:lnTo>
                  <a:lnTo>
                    <a:pt x="344" y="336"/>
                  </a:lnTo>
                  <a:lnTo>
                    <a:pt x="336" y="304"/>
                  </a:lnTo>
                  <a:lnTo>
                    <a:pt x="280" y="312"/>
                  </a:lnTo>
                  <a:lnTo>
                    <a:pt x="224" y="288"/>
                  </a:lnTo>
                  <a:lnTo>
                    <a:pt x="208" y="336"/>
                  </a:lnTo>
                  <a:lnTo>
                    <a:pt x="136" y="280"/>
                  </a:lnTo>
                  <a:lnTo>
                    <a:pt x="48" y="240"/>
                  </a:lnTo>
                  <a:lnTo>
                    <a:pt x="0" y="248"/>
                  </a:lnTo>
                  <a:lnTo>
                    <a:pt x="8" y="160"/>
                  </a:lnTo>
                  <a:lnTo>
                    <a:pt x="24" y="144"/>
                  </a:lnTo>
                  <a:lnTo>
                    <a:pt x="48" y="152"/>
                  </a:lnTo>
                  <a:lnTo>
                    <a:pt x="72" y="112"/>
                  </a:lnTo>
                  <a:lnTo>
                    <a:pt x="112" y="96"/>
                  </a:lnTo>
                  <a:lnTo>
                    <a:pt x="136" y="80"/>
                  </a:lnTo>
                  <a:lnTo>
                    <a:pt x="136" y="64"/>
                  </a:lnTo>
                  <a:lnTo>
                    <a:pt x="200" y="64"/>
                  </a:lnTo>
                  <a:lnTo>
                    <a:pt x="216" y="32"/>
                  </a:lnTo>
                  <a:lnTo>
                    <a:pt x="216" y="8"/>
                  </a:lnTo>
                  <a:lnTo>
                    <a:pt x="232" y="0"/>
                  </a:lnTo>
                  <a:lnTo>
                    <a:pt x="272" y="8"/>
                  </a:lnTo>
                  <a:lnTo>
                    <a:pt x="288" y="72"/>
                  </a:lnTo>
                  <a:lnTo>
                    <a:pt x="288" y="104"/>
                  </a:lnTo>
                  <a:lnTo>
                    <a:pt x="296" y="128"/>
                  </a:lnTo>
                  <a:lnTo>
                    <a:pt x="312" y="152"/>
                  </a:lnTo>
                  <a:lnTo>
                    <a:pt x="312" y="176"/>
                  </a:lnTo>
                  <a:lnTo>
                    <a:pt x="320" y="192"/>
                  </a:lnTo>
                  <a:lnTo>
                    <a:pt x="336" y="192"/>
                  </a:lnTo>
                  <a:lnTo>
                    <a:pt x="336" y="168"/>
                  </a:lnTo>
                  <a:lnTo>
                    <a:pt x="408" y="176"/>
                  </a:lnTo>
                  <a:lnTo>
                    <a:pt x="408" y="200"/>
                  </a:lnTo>
                  <a:lnTo>
                    <a:pt x="408" y="216"/>
                  </a:lnTo>
                  <a:lnTo>
                    <a:pt x="384" y="240"/>
                  </a:lnTo>
                  <a:lnTo>
                    <a:pt x="384" y="256"/>
                  </a:lnTo>
                  <a:lnTo>
                    <a:pt x="432" y="304"/>
                  </a:lnTo>
                  <a:lnTo>
                    <a:pt x="432" y="328"/>
                  </a:lnTo>
                  <a:lnTo>
                    <a:pt x="488" y="352"/>
                  </a:lnTo>
                  <a:lnTo>
                    <a:pt x="496" y="344"/>
                  </a:lnTo>
                  <a:lnTo>
                    <a:pt x="488" y="312"/>
                  </a:lnTo>
                  <a:lnTo>
                    <a:pt x="528" y="320"/>
                  </a:lnTo>
                  <a:lnTo>
                    <a:pt x="536" y="320"/>
                  </a:lnTo>
                  <a:lnTo>
                    <a:pt x="584" y="320"/>
                  </a:lnTo>
                  <a:lnTo>
                    <a:pt x="608" y="312"/>
                  </a:lnTo>
                  <a:lnTo>
                    <a:pt x="624" y="336"/>
                  </a:lnTo>
                  <a:lnTo>
                    <a:pt x="584" y="368"/>
                  </a:lnTo>
                  <a:lnTo>
                    <a:pt x="576" y="392"/>
                  </a:lnTo>
                  <a:lnTo>
                    <a:pt x="568" y="416"/>
                  </a:lnTo>
                  <a:lnTo>
                    <a:pt x="600" y="456"/>
                  </a:lnTo>
                  <a:lnTo>
                    <a:pt x="640" y="456"/>
                  </a:lnTo>
                </a:path>
              </a:pathLst>
            </a:custGeom>
            <a:solidFill>
              <a:srgbClr val="00FF00"/>
            </a:solidFill>
            <a:ln w="12700" cap="rnd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202" name="Freeform 39"/>
            <p:cNvSpPr>
              <a:spLocks noChangeArrowheads="1"/>
            </p:cNvSpPr>
            <p:nvPr/>
          </p:nvSpPr>
          <p:spPr bwMode="auto">
            <a:xfrm>
              <a:off x="4367" y="1091"/>
              <a:ext cx="4345" cy="3470"/>
            </a:xfrm>
            <a:custGeom>
              <a:avLst/>
              <a:gdLst>
                <a:gd name="T0" fmla="*/ 16 w 1425"/>
                <a:gd name="T1" fmla="*/ 896 h 1241"/>
                <a:gd name="T2" fmla="*/ 64 w 1425"/>
                <a:gd name="T3" fmla="*/ 968 h 1241"/>
                <a:gd name="T4" fmla="*/ 136 w 1425"/>
                <a:gd name="T5" fmla="*/ 976 h 1241"/>
                <a:gd name="T6" fmla="*/ 112 w 1425"/>
                <a:gd name="T7" fmla="*/ 1032 h 1241"/>
                <a:gd name="T8" fmla="*/ 216 w 1425"/>
                <a:gd name="T9" fmla="*/ 1128 h 1241"/>
                <a:gd name="T10" fmla="*/ 256 w 1425"/>
                <a:gd name="T11" fmla="*/ 1096 h 1241"/>
                <a:gd name="T12" fmla="*/ 352 w 1425"/>
                <a:gd name="T13" fmla="*/ 1104 h 1241"/>
                <a:gd name="T14" fmla="*/ 328 w 1425"/>
                <a:gd name="T15" fmla="*/ 1240 h 1241"/>
                <a:gd name="T16" fmla="*/ 424 w 1425"/>
                <a:gd name="T17" fmla="*/ 1200 h 1241"/>
                <a:gd name="T18" fmla="*/ 496 w 1425"/>
                <a:gd name="T19" fmla="*/ 1112 h 1241"/>
                <a:gd name="T20" fmla="*/ 560 w 1425"/>
                <a:gd name="T21" fmla="*/ 1224 h 1241"/>
                <a:gd name="T22" fmla="*/ 600 w 1425"/>
                <a:gd name="T23" fmla="*/ 1200 h 1241"/>
                <a:gd name="T24" fmla="*/ 664 w 1425"/>
                <a:gd name="T25" fmla="*/ 1112 h 1241"/>
                <a:gd name="T26" fmla="*/ 704 w 1425"/>
                <a:gd name="T27" fmla="*/ 1096 h 1241"/>
                <a:gd name="T28" fmla="*/ 736 w 1425"/>
                <a:gd name="T29" fmla="*/ 1096 h 1241"/>
                <a:gd name="T30" fmla="*/ 800 w 1425"/>
                <a:gd name="T31" fmla="*/ 1024 h 1241"/>
                <a:gd name="T32" fmla="*/ 864 w 1425"/>
                <a:gd name="T33" fmla="*/ 1008 h 1241"/>
                <a:gd name="T34" fmla="*/ 896 w 1425"/>
                <a:gd name="T35" fmla="*/ 920 h 1241"/>
                <a:gd name="T36" fmla="*/ 944 w 1425"/>
                <a:gd name="T37" fmla="*/ 912 h 1241"/>
                <a:gd name="T38" fmla="*/ 1008 w 1425"/>
                <a:gd name="T39" fmla="*/ 872 h 1241"/>
                <a:gd name="T40" fmla="*/ 1088 w 1425"/>
                <a:gd name="T41" fmla="*/ 824 h 1241"/>
                <a:gd name="T42" fmla="*/ 1128 w 1425"/>
                <a:gd name="T43" fmla="*/ 920 h 1241"/>
                <a:gd name="T44" fmla="*/ 1176 w 1425"/>
                <a:gd name="T45" fmla="*/ 888 h 1241"/>
                <a:gd name="T46" fmla="*/ 1176 w 1425"/>
                <a:gd name="T47" fmla="*/ 840 h 1241"/>
                <a:gd name="T48" fmla="*/ 1352 w 1425"/>
                <a:gd name="T49" fmla="*/ 784 h 1241"/>
                <a:gd name="T50" fmla="*/ 1376 w 1425"/>
                <a:gd name="T51" fmla="*/ 728 h 1241"/>
                <a:gd name="T52" fmla="*/ 1312 w 1425"/>
                <a:gd name="T53" fmla="*/ 672 h 1241"/>
                <a:gd name="T54" fmla="*/ 1264 w 1425"/>
                <a:gd name="T55" fmla="*/ 560 h 1241"/>
                <a:gd name="T56" fmla="*/ 1336 w 1425"/>
                <a:gd name="T57" fmla="*/ 560 h 1241"/>
                <a:gd name="T58" fmla="*/ 1352 w 1425"/>
                <a:gd name="T59" fmla="*/ 472 h 1241"/>
                <a:gd name="T60" fmla="*/ 1296 w 1425"/>
                <a:gd name="T61" fmla="*/ 432 h 1241"/>
                <a:gd name="T62" fmla="*/ 1392 w 1425"/>
                <a:gd name="T63" fmla="*/ 296 h 1241"/>
                <a:gd name="T64" fmla="*/ 1424 w 1425"/>
                <a:gd name="T65" fmla="*/ 128 h 1241"/>
                <a:gd name="T66" fmla="*/ 1344 w 1425"/>
                <a:gd name="T67" fmla="*/ 128 h 1241"/>
                <a:gd name="T68" fmla="*/ 1264 w 1425"/>
                <a:gd name="T69" fmla="*/ 72 h 1241"/>
                <a:gd name="T70" fmla="*/ 1192 w 1425"/>
                <a:gd name="T71" fmla="*/ 64 h 1241"/>
                <a:gd name="T72" fmla="*/ 1168 w 1425"/>
                <a:gd name="T73" fmla="*/ 0 h 1241"/>
                <a:gd name="T74" fmla="*/ 1160 w 1425"/>
                <a:gd name="T75" fmla="*/ 64 h 1241"/>
                <a:gd name="T76" fmla="*/ 1128 w 1425"/>
                <a:gd name="T77" fmla="*/ 168 h 1241"/>
                <a:gd name="T78" fmla="*/ 1120 w 1425"/>
                <a:gd name="T79" fmla="*/ 240 h 1241"/>
                <a:gd name="T80" fmla="*/ 992 w 1425"/>
                <a:gd name="T81" fmla="*/ 280 h 1241"/>
                <a:gd name="T82" fmla="*/ 992 w 1425"/>
                <a:gd name="T83" fmla="*/ 432 h 1241"/>
                <a:gd name="T84" fmla="*/ 1056 w 1425"/>
                <a:gd name="T85" fmla="*/ 416 h 1241"/>
                <a:gd name="T86" fmla="*/ 1136 w 1425"/>
                <a:gd name="T87" fmla="*/ 448 h 1241"/>
                <a:gd name="T88" fmla="*/ 1136 w 1425"/>
                <a:gd name="T89" fmla="*/ 504 h 1241"/>
                <a:gd name="T90" fmla="*/ 1040 w 1425"/>
                <a:gd name="T91" fmla="*/ 536 h 1241"/>
                <a:gd name="T92" fmla="*/ 992 w 1425"/>
                <a:gd name="T93" fmla="*/ 592 h 1241"/>
                <a:gd name="T94" fmla="*/ 864 w 1425"/>
                <a:gd name="T95" fmla="*/ 664 h 1241"/>
                <a:gd name="T96" fmla="*/ 760 w 1425"/>
                <a:gd name="T97" fmla="*/ 648 h 1241"/>
                <a:gd name="T98" fmla="*/ 768 w 1425"/>
                <a:gd name="T99" fmla="*/ 752 h 1241"/>
                <a:gd name="T100" fmla="*/ 640 w 1425"/>
                <a:gd name="T101" fmla="*/ 848 h 1241"/>
                <a:gd name="T102" fmla="*/ 456 w 1425"/>
                <a:gd name="T103" fmla="*/ 880 h 1241"/>
                <a:gd name="T104" fmla="*/ 352 w 1425"/>
                <a:gd name="T105" fmla="*/ 888 h 1241"/>
                <a:gd name="T106" fmla="*/ 248 w 1425"/>
                <a:gd name="T107" fmla="*/ 864 h 1241"/>
                <a:gd name="T108" fmla="*/ 96 w 1425"/>
                <a:gd name="T109" fmla="*/ 816 h 1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425" h="1241">
                  <a:moveTo>
                    <a:pt x="0" y="784"/>
                  </a:moveTo>
                  <a:lnTo>
                    <a:pt x="16" y="848"/>
                  </a:lnTo>
                  <a:lnTo>
                    <a:pt x="16" y="896"/>
                  </a:lnTo>
                  <a:lnTo>
                    <a:pt x="40" y="928"/>
                  </a:lnTo>
                  <a:lnTo>
                    <a:pt x="48" y="968"/>
                  </a:lnTo>
                  <a:lnTo>
                    <a:pt x="64" y="968"/>
                  </a:lnTo>
                  <a:lnTo>
                    <a:pt x="64" y="944"/>
                  </a:lnTo>
                  <a:lnTo>
                    <a:pt x="136" y="952"/>
                  </a:lnTo>
                  <a:lnTo>
                    <a:pt x="136" y="976"/>
                  </a:lnTo>
                  <a:lnTo>
                    <a:pt x="136" y="992"/>
                  </a:lnTo>
                  <a:lnTo>
                    <a:pt x="112" y="1016"/>
                  </a:lnTo>
                  <a:lnTo>
                    <a:pt x="112" y="1032"/>
                  </a:lnTo>
                  <a:lnTo>
                    <a:pt x="160" y="1080"/>
                  </a:lnTo>
                  <a:lnTo>
                    <a:pt x="160" y="1104"/>
                  </a:lnTo>
                  <a:lnTo>
                    <a:pt x="216" y="1128"/>
                  </a:lnTo>
                  <a:lnTo>
                    <a:pt x="224" y="1120"/>
                  </a:lnTo>
                  <a:lnTo>
                    <a:pt x="216" y="1088"/>
                  </a:lnTo>
                  <a:lnTo>
                    <a:pt x="256" y="1096"/>
                  </a:lnTo>
                  <a:lnTo>
                    <a:pt x="264" y="1096"/>
                  </a:lnTo>
                  <a:lnTo>
                    <a:pt x="336" y="1088"/>
                  </a:lnTo>
                  <a:lnTo>
                    <a:pt x="352" y="1104"/>
                  </a:lnTo>
                  <a:lnTo>
                    <a:pt x="312" y="1144"/>
                  </a:lnTo>
                  <a:lnTo>
                    <a:pt x="296" y="1192"/>
                  </a:lnTo>
                  <a:lnTo>
                    <a:pt x="328" y="1240"/>
                  </a:lnTo>
                  <a:lnTo>
                    <a:pt x="376" y="1232"/>
                  </a:lnTo>
                  <a:lnTo>
                    <a:pt x="400" y="1208"/>
                  </a:lnTo>
                  <a:lnTo>
                    <a:pt x="424" y="1200"/>
                  </a:lnTo>
                  <a:lnTo>
                    <a:pt x="432" y="1136"/>
                  </a:lnTo>
                  <a:lnTo>
                    <a:pt x="488" y="1088"/>
                  </a:lnTo>
                  <a:lnTo>
                    <a:pt x="496" y="1112"/>
                  </a:lnTo>
                  <a:lnTo>
                    <a:pt x="480" y="1176"/>
                  </a:lnTo>
                  <a:lnTo>
                    <a:pt x="520" y="1192"/>
                  </a:lnTo>
                  <a:lnTo>
                    <a:pt x="560" y="1224"/>
                  </a:lnTo>
                  <a:lnTo>
                    <a:pt x="576" y="1224"/>
                  </a:lnTo>
                  <a:lnTo>
                    <a:pt x="592" y="1224"/>
                  </a:lnTo>
                  <a:lnTo>
                    <a:pt x="600" y="1200"/>
                  </a:lnTo>
                  <a:lnTo>
                    <a:pt x="616" y="1200"/>
                  </a:lnTo>
                  <a:lnTo>
                    <a:pt x="608" y="1168"/>
                  </a:lnTo>
                  <a:lnTo>
                    <a:pt x="664" y="1112"/>
                  </a:lnTo>
                  <a:lnTo>
                    <a:pt x="664" y="1096"/>
                  </a:lnTo>
                  <a:lnTo>
                    <a:pt x="696" y="1096"/>
                  </a:lnTo>
                  <a:lnTo>
                    <a:pt x="704" y="1096"/>
                  </a:lnTo>
                  <a:lnTo>
                    <a:pt x="712" y="1080"/>
                  </a:lnTo>
                  <a:lnTo>
                    <a:pt x="720" y="1080"/>
                  </a:lnTo>
                  <a:lnTo>
                    <a:pt x="736" y="1096"/>
                  </a:lnTo>
                  <a:lnTo>
                    <a:pt x="736" y="1072"/>
                  </a:lnTo>
                  <a:lnTo>
                    <a:pt x="760" y="1080"/>
                  </a:lnTo>
                  <a:lnTo>
                    <a:pt x="800" y="1024"/>
                  </a:lnTo>
                  <a:lnTo>
                    <a:pt x="832" y="1016"/>
                  </a:lnTo>
                  <a:lnTo>
                    <a:pt x="848" y="1000"/>
                  </a:lnTo>
                  <a:lnTo>
                    <a:pt x="864" y="1008"/>
                  </a:lnTo>
                  <a:lnTo>
                    <a:pt x="896" y="1000"/>
                  </a:lnTo>
                  <a:lnTo>
                    <a:pt x="872" y="928"/>
                  </a:lnTo>
                  <a:lnTo>
                    <a:pt x="896" y="920"/>
                  </a:lnTo>
                  <a:lnTo>
                    <a:pt x="896" y="888"/>
                  </a:lnTo>
                  <a:lnTo>
                    <a:pt x="928" y="872"/>
                  </a:lnTo>
                  <a:lnTo>
                    <a:pt x="944" y="912"/>
                  </a:lnTo>
                  <a:lnTo>
                    <a:pt x="984" y="888"/>
                  </a:lnTo>
                  <a:lnTo>
                    <a:pt x="1000" y="896"/>
                  </a:lnTo>
                  <a:lnTo>
                    <a:pt x="1008" y="872"/>
                  </a:lnTo>
                  <a:lnTo>
                    <a:pt x="1040" y="880"/>
                  </a:lnTo>
                  <a:lnTo>
                    <a:pt x="1040" y="840"/>
                  </a:lnTo>
                  <a:lnTo>
                    <a:pt x="1088" y="824"/>
                  </a:lnTo>
                  <a:lnTo>
                    <a:pt x="1112" y="864"/>
                  </a:lnTo>
                  <a:lnTo>
                    <a:pt x="1112" y="904"/>
                  </a:lnTo>
                  <a:lnTo>
                    <a:pt x="1128" y="920"/>
                  </a:lnTo>
                  <a:lnTo>
                    <a:pt x="1160" y="912"/>
                  </a:lnTo>
                  <a:lnTo>
                    <a:pt x="1176" y="912"/>
                  </a:lnTo>
                  <a:lnTo>
                    <a:pt x="1176" y="888"/>
                  </a:lnTo>
                  <a:lnTo>
                    <a:pt x="1176" y="864"/>
                  </a:lnTo>
                  <a:lnTo>
                    <a:pt x="1160" y="832"/>
                  </a:lnTo>
                  <a:lnTo>
                    <a:pt x="1176" y="840"/>
                  </a:lnTo>
                  <a:lnTo>
                    <a:pt x="1200" y="872"/>
                  </a:lnTo>
                  <a:lnTo>
                    <a:pt x="1328" y="776"/>
                  </a:lnTo>
                  <a:lnTo>
                    <a:pt x="1352" y="784"/>
                  </a:lnTo>
                  <a:lnTo>
                    <a:pt x="1392" y="752"/>
                  </a:lnTo>
                  <a:lnTo>
                    <a:pt x="1392" y="728"/>
                  </a:lnTo>
                  <a:lnTo>
                    <a:pt x="1376" y="728"/>
                  </a:lnTo>
                  <a:lnTo>
                    <a:pt x="1376" y="688"/>
                  </a:lnTo>
                  <a:lnTo>
                    <a:pt x="1352" y="640"/>
                  </a:lnTo>
                  <a:lnTo>
                    <a:pt x="1312" y="672"/>
                  </a:lnTo>
                  <a:lnTo>
                    <a:pt x="1288" y="616"/>
                  </a:lnTo>
                  <a:lnTo>
                    <a:pt x="1296" y="592"/>
                  </a:lnTo>
                  <a:lnTo>
                    <a:pt x="1264" y="560"/>
                  </a:lnTo>
                  <a:lnTo>
                    <a:pt x="1272" y="536"/>
                  </a:lnTo>
                  <a:lnTo>
                    <a:pt x="1312" y="560"/>
                  </a:lnTo>
                  <a:lnTo>
                    <a:pt x="1336" y="560"/>
                  </a:lnTo>
                  <a:lnTo>
                    <a:pt x="1328" y="512"/>
                  </a:lnTo>
                  <a:lnTo>
                    <a:pt x="1328" y="488"/>
                  </a:lnTo>
                  <a:lnTo>
                    <a:pt x="1352" y="472"/>
                  </a:lnTo>
                  <a:lnTo>
                    <a:pt x="1352" y="456"/>
                  </a:lnTo>
                  <a:lnTo>
                    <a:pt x="1320" y="472"/>
                  </a:lnTo>
                  <a:lnTo>
                    <a:pt x="1296" y="432"/>
                  </a:lnTo>
                  <a:lnTo>
                    <a:pt x="1368" y="336"/>
                  </a:lnTo>
                  <a:lnTo>
                    <a:pt x="1384" y="360"/>
                  </a:lnTo>
                  <a:lnTo>
                    <a:pt x="1392" y="296"/>
                  </a:lnTo>
                  <a:lnTo>
                    <a:pt x="1408" y="272"/>
                  </a:lnTo>
                  <a:lnTo>
                    <a:pt x="1400" y="216"/>
                  </a:lnTo>
                  <a:lnTo>
                    <a:pt x="1424" y="128"/>
                  </a:lnTo>
                  <a:lnTo>
                    <a:pt x="1384" y="88"/>
                  </a:lnTo>
                  <a:lnTo>
                    <a:pt x="1360" y="120"/>
                  </a:lnTo>
                  <a:lnTo>
                    <a:pt x="1344" y="128"/>
                  </a:lnTo>
                  <a:lnTo>
                    <a:pt x="1296" y="144"/>
                  </a:lnTo>
                  <a:lnTo>
                    <a:pt x="1280" y="120"/>
                  </a:lnTo>
                  <a:lnTo>
                    <a:pt x="1264" y="72"/>
                  </a:lnTo>
                  <a:lnTo>
                    <a:pt x="1240" y="56"/>
                  </a:lnTo>
                  <a:lnTo>
                    <a:pt x="1224" y="72"/>
                  </a:lnTo>
                  <a:lnTo>
                    <a:pt x="1192" y="64"/>
                  </a:lnTo>
                  <a:lnTo>
                    <a:pt x="1208" y="32"/>
                  </a:lnTo>
                  <a:lnTo>
                    <a:pt x="1200" y="0"/>
                  </a:lnTo>
                  <a:lnTo>
                    <a:pt x="1168" y="0"/>
                  </a:lnTo>
                  <a:lnTo>
                    <a:pt x="1128" y="40"/>
                  </a:lnTo>
                  <a:lnTo>
                    <a:pt x="1128" y="56"/>
                  </a:lnTo>
                  <a:lnTo>
                    <a:pt x="1160" y="64"/>
                  </a:lnTo>
                  <a:lnTo>
                    <a:pt x="1168" y="88"/>
                  </a:lnTo>
                  <a:lnTo>
                    <a:pt x="1136" y="136"/>
                  </a:lnTo>
                  <a:lnTo>
                    <a:pt x="1128" y="168"/>
                  </a:lnTo>
                  <a:lnTo>
                    <a:pt x="1112" y="200"/>
                  </a:lnTo>
                  <a:lnTo>
                    <a:pt x="1112" y="232"/>
                  </a:lnTo>
                  <a:lnTo>
                    <a:pt x="1120" y="240"/>
                  </a:lnTo>
                  <a:lnTo>
                    <a:pt x="1056" y="288"/>
                  </a:lnTo>
                  <a:lnTo>
                    <a:pt x="1016" y="280"/>
                  </a:lnTo>
                  <a:lnTo>
                    <a:pt x="992" y="280"/>
                  </a:lnTo>
                  <a:lnTo>
                    <a:pt x="944" y="416"/>
                  </a:lnTo>
                  <a:lnTo>
                    <a:pt x="960" y="432"/>
                  </a:lnTo>
                  <a:lnTo>
                    <a:pt x="992" y="432"/>
                  </a:lnTo>
                  <a:lnTo>
                    <a:pt x="1032" y="432"/>
                  </a:lnTo>
                  <a:lnTo>
                    <a:pt x="1040" y="440"/>
                  </a:lnTo>
                  <a:lnTo>
                    <a:pt x="1056" y="416"/>
                  </a:lnTo>
                  <a:lnTo>
                    <a:pt x="1080" y="408"/>
                  </a:lnTo>
                  <a:lnTo>
                    <a:pt x="1104" y="416"/>
                  </a:lnTo>
                  <a:lnTo>
                    <a:pt x="1136" y="448"/>
                  </a:lnTo>
                  <a:lnTo>
                    <a:pt x="1160" y="480"/>
                  </a:lnTo>
                  <a:lnTo>
                    <a:pt x="1160" y="512"/>
                  </a:lnTo>
                  <a:lnTo>
                    <a:pt x="1136" y="504"/>
                  </a:lnTo>
                  <a:lnTo>
                    <a:pt x="1088" y="520"/>
                  </a:lnTo>
                  <a:lnTo>
                    <a:pt x="1048" y="520"/>
                  </a:lnTo>
                  <a:lnTo>
                    <a:pt x="1040" y="536"/>
                  </a:lnTo>
                  <a:lnTo>
                    <a:pt x="1016" y="536"/>
                  </a:lnTo>
                  <a:lnTo>
                    <a:pt x="992" y="560"/>
                  </a:lnTo>
                  <a:lnTo>
                    <a:pt x="992" y="592"/>
                  </a:lnTo>
                  <a:lnTo>
                    <a:pt x="968" y="608"/>
                  </a:lnTo>
                  <a:lnTo>
                    <a:pt x="912" y="616"/>
                  </a:lnTo>
                  <a:lnTo>
                    <a:pt x="864" y="664"/>
                  </a:lnTo>
                  <a:lnTo>
                    <a:pt x="800" y="664"/>
                  </a:lnTo>
                  <a:lnTo>
                    <a:pt x="784" y="648"/>
                  </a:lnTo>
                  <a:lnTo>
                    <a:pt x="760" y="648"/>
                  </a:lnTo>
                  <a:lnTo>
                    <a:pt x="752" y="680"/>
                  </a:lnTo>
                  <a:lnTo>
                    <a:pt x="728" y="704"/>
                  </a:lnTo>
                  <a:lnTo>
                    <a:pt x="768" y="752"/>
                  </a:lnTo>
                  <a:lnTo>
                    <a:pt x="720" y="784"/>
                  </a:lnTo>
                  <a:lnTo>
                    <a:pt x="696" y="824"/>
                  </a:lnTo>
                  <a:lnTo>
                    <a:pt x="640" y="848"/>
                  </a:lnTo>
                  <a:lnTo>
                    <a:pt x="560" y="856"/>
                  </a:lnTo>
                  <a:lnTo>
                    <a:pt x="496" y="864"/>
                  </a:lnTo>
                  <a:lnTo>
                    <a:pt x="456" y="880"/>
                  </a:lnTo>
                  <a:lnTo>
                    <a:pt x="408" y="912"/>
                  </a:lnTo>
                  <a:lnTo>
                    <a:pt x="384" y="912"/>
                  </a:lnTo>
                  <a:lnTo>
                    <a:pt x="352" y="888"/>
                  </a:lnTo>
                  <a:lnTo>
                    <a:pt x="312" y="888"/>
                  </a:lnTo>
                  <a:lnTo>
                    <a:pt x="280" y="864"/>
                  </a:lnTo>
                  <a:lnTo>
                    <a:pt x="248" y="864"/>
                  </a:lnTo>
                  <a:lnTo>
                    <a:pt x="224" y="824"/>
                  </a:lnTo>
                  <a:lnTo>
                    <a:pt x="160" y="816"/>
                  </a:lnTo>
                  <a:lnTo>
                    <a:pt x="96" y="816"/>
                  </a:lnTo>
                  <a:lnTo>
                    <a:pt x="64" y="792"/>
                  </a:lnTo>
                  <a:lnTo>
                    <a:pt x="0" y="784"/>
                  </a:lnTo>
                </a:path>
              </a:pathLst>
            </a:custGeom>
            <a:solidFill>
              <a:srgbClr val="00FF00"/>
            </a:solidFill>
            <a:ln w="12700" cap="rnd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203" name="Freeform 38"/>
            <p:cNvSpPr>
              <a:spLocks noChangeArrowheads="1"/>
            </p:cNvSpPr>
            <p:nvPr/>
          </p:nvSpPr>
          <p:spPr bwMode="auto">
            <a:xfrm>
              <a:off x="393" y="1727"/>
              <a:ext cx="3881" cy="2886"/>
            </a:xfrm>
            <a:custGeom>
              <a:avLst/>
              <a:gdLst>
                <a:gd name="T0" fmla="*/ 1256 w 1273"/>
                <a:gd name="T1" fmla="*/ 576 h 1033"/>
                <a:gd name="T2" fmla="*/ 1240 w 1273"/>
                <a:gd name="T3" fmla="*/ 632 h 1033"/>
                <a:gd name="T4" fmla="*/ 1176 w 1273"/>
                <a:gd name="T5" fmla="*/ 632 h 1033"/>
                <a:gd name="T6" fmla="*/ 1152 w 1273"/>
                <a:gd name="T7" fmla="*/ 664 h 1033"/>
                <a:gd name="T8" fmla="*/ 1080 w 1273"/>
                <a:gd name="T9" fmla="*/ 720 h 1033"/>
                <a:gd name="T10" fmla="*/ 1048 w 1273"/>
                <a:gd name="T11" fmla="*/ 728 h 1033"/>
                <a:gd name="T12" fmla="*/ 936 w 1273"/>
                <a:gd name="T13" fmla="*/ 824 h 1033"/>
                <a:gd name="T14" fmla="*/ 880 w 1273"/>
                <a:gd name="T15" fmla="*/ 880 h 1033"/>
                <a:gd name="T16" fmla="*/ 920 w 1273"/>
                <a:gd name="T17" fmla="*/ 944 h 1033"/>
                <a:gd name="T18" fmla="*/ 888 w 1273"/>
                <a:gd name="T19" fmla="*/ 992 h 1033"/>
                <a:gd name="T20" fmla="*/ 896 w 1273"/>
                <a:gd name="T21" fmla="*/ 1032 h 1033"/>
                <a:gd name="T22" fmla="*/ 840 w 1273"/>
                <a:gd name="T23" fmla="*/ 1016 h 1033"/>
                <a:gd name="T24" fmla="*/ 808 w 1273"/>
                <a:gd name="T25" fmla="*/ 1000 h 1033"/>
                <a:gd name="T26" fmla="*/ 736 w 1273"/>
                <a:gd name="T27" fmla="*/ 960 h 1033"/>
                <a:gd name="T28" fmla="*/ 600 w 1273"/>
                <a:gd name="T29" fmla="*/ 984 h 1033"/>
                <a:gd name="T30" fmla="*/ 512 w 1273"/>
                <a:gd name="T31" fmla="*/ 992 h 1033"/>
                <a:gd name="T32" fmla="*/ 432 w 1273"/>
                <a:gd name="T33" fmla="*/ 952 h 1033"/>
                <a:gd name="T34" fmla="*/ 368 w 1273"/>
                <a:gd name="T35" fmla="*/ 960 h 1033"/>
                <a:gd name="T36" fmla="*/ 272 w 1273"/>
                <a:gd name="T37" fmla="*/ 928 h 1033"/>
                <a:gd name="T38" fmla="*/ 216 w 1273"/>
                <a:gd name="T39" fmla="*/ 984 h 1033"/>
                <a:gd name="T40" fmla="*/ 152 w 1273"/>
                <a:gd name="T41" fmla="*/ 944 h 1033"/>
                <a:gd name="T42" fmla="*/ 104 w 1273"/>
                <a:gd name="T43" fmla="*/ 864 h 1033"/>
                <a:gd name="T44" fmla="*/ 56 w 1273"/>
                <a:gd name="T45" fmla="*/ 800 h 1033"/>
                <a:gd name="T46" fmla="*/ 64 w 1273"/>
                <a:gd name="T47" fmla="*/ 776 h 1033"/>
                <a:gd name="T48" fmla="*/ 40 w 1273"/>
                <a:gd name="T49" fmla="*/ 712 h 1033"/>
                <a:gd name="T50" fmla="*/ 0 w 1273"/>
                <a:gd name="T51" fmla="*/ 688 h 1033"/>
                <a:gd name="T52" fmla="*/ 32 w 1273"/>
                <a:gd name="T53" fmla="*/ 688 h 1033"/>
                <a:gd name="T54" fmla="*/ 32 w 1273"/>
                <a:gd name="T55" fmla="*/ 616 h 1033"/>
                <a:gd name="T56" fmla="*/ 24 w 1273"/>
                <a:gd name="T57" fmla="*/ 568 h 1033"/>
                <a:gd name="T58" fmla="*/ 0 w 1273"/>
                <a:gd name="T59" fmla="*/ 520 h 1033"/>
                <a:gd name="T60" fmla="*/ 88 w 1273"/>
                <a:gd name="T61" fmla="*/ 464 h 1033"/>
                <a:gd name="T62" fmla="*/ 136 w 1273"/>
                <a:gd name="T63" fmla="*/ 456 h 1033"/>
                <a:gd name="T64" fmla="*/ 152 w 1273"/>
                <a:gd name="T65" fmla="*/ 480 h 1033"/>
                <a:gd name="T66" fmla="*/ 200 w 1273"/>
                <a:gd name="T67" fmla="*/ 480 h 1033"/>
                <a:gd name="T68" fmla="*/ 304 w 1273"/>
                <a:gd name="T69" fmla="*/ 456 h 1033"/>
                <a:gd name="T70" fmla="*/ 416 w 1273"/>
                <a:gd name="T71" fmla="*/ 424 h 1033"/>
                <a:gd name="T72" fmla="*/ 424 w 1273"/>
                <a:gd name="T73" fmla="*/ 376 h 1033"/>
                <a:gd name="T74" fmla="*/ 472 w 1273"/>
                <a:gd name="T75" fmla="*/ 232 h 1033"/>
                <a:gd name="T76" fmla="*/ 456 w 1273"/>
                <a:gd name="T77" fmla="*/ 200 h 1033"/>
                <a:gd name="T78" fmla="*/ 592 w 1273"/>
                <a:gd name="T79" fmla="*/ 224 h 1033"/>
                <a:gd name="T80" fmla="*/ 664 w 1273"/>
                <a:gd name="T81" fmla="*/ 96 h 1033"/>
                <a:gd name="T82" fmla="*/ 784 w 1273"/>
                <a:gd name="T83" fmla="*/ 128 h 1033"/>
                <a:gd name="T84" fmla="*/ 784 w 1273"/>
                <a:gd name="T85" fmla="*/ 80 h 1033"/>
                <a:gd name="T86" fmla="*/ 840 w 1273"/>
                <a:gd name="T87" fmla="*/ 40 h 1033"/>
                <a:gd name="T88" fmla="*/ 880 w 1273"/>
                <a:gd name="T89" fmla="*/ 0 h 1033"/>
                <a:gd name="T90" fmla="*/ 928 w 1273"/>
                <a:gd name="T91" fmla="*/ 16 h 1033"/>
                <a:gd name="T92" fmla="*/ 928 w 1273"/>
                <a:gd name="T93" fmla="*/ 48 h 1033"/>
                <a:gd name="T94" fmla="*/ 960 w 1273"/>
                <a:gd name="T95" fmla="*/ 112 h 1033"/>
                <a:gd name="T96" fmla="*/ 1024 w 1273"/>
                <a:gd name="T97" fmla="*/ 144 h 1033"/>
                <a:gd name="T98" fmla="*/ 1040 w 1273"/>
                <a:gd name="T99" fmla="*/ 248 h 1033"/>
                <a:gd name="T100" fmla="*/ 1016 w 1273"/>
                <a:gd name="T101" fmla="*/ 336 h 1033"/>
                <a:gd name="T102" fmla="*/ 1112 w 1273"/>
                <a:gd name="T103" fmla="*/ 368 h 1033"/>
                <a:gd name="T104" fmla="*/ 1208 w 1273"/>
                <a:gd name="T105" fmla="*/ 440 h 1033"/>
                <a:gd name="T106" fmla="*/ 1232 w 1273"/>
                <a:gd name="T107" fmla="*/ 480 h 1033"/>
                <a:gd name="T108" fmla="*/ 1272 w 1273"/>
                <a:gd name="T109" fmla="*/ 568 h 10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273" h="1033">
                  <a:moveTo>
                    <a:pt x="1272" y="568"/>
                  </a:moveTo>
                  <a:lnTo>
                    <a:pt x="1256" y="576"/>
                  </a:lnTo>
                  <a:lnTo>
                    <a:pt x="1256" y="600"/>
                  </a:lnTo>
                  <a:lnTo>
                    <a:pt x="1240" y="632"/>
                  </a:lnTo>
                  <a:lnTo>
                    <a:pt x="1208" y="632"/>
                  </a:lnTo>
                  <a:lnTo>
                    <a:pt x="1176" y="632"/>
                  </a:lnTo>
                  <a:lnTo>
                    <a:pt x="1176" y="648"/>
                  </a:lnTo>
                  <a:lnTo>
                    <a:pt x="1152" y="664"/>
                  </a:lnTo>
                  <a:lnTo>
                    <a:pt x="1112" y="680"/>
                  </a:lnTo>
                  <a:lnTo>
                    <a:pt x="1080" y="720"/>
                  </a:lnTo>
                  <a:lnTo>
                    <a:pt x="1064" y="712"/>
                  </a:lnTo>
                  <a:lnTo>
                    <a:pt x="1048" y="728"/>
                  </a:lnTo>
                  <a:lnTo>
                    <a:pt x="1040" y="816"/>
                  </a:lnTo>
                  <a:lnTo>
                    <a:pt x="936" y="824"/>
                  </a:lnTo>
                  <a:lnTo>
                    <a:pt x="888" y="840"/>
                  </a:lnTo>
                  <a:lnTo>
                    <a:pt x="880" y="880"/>
                  </a:lnTo>
                  <a:lnTo>
                    <a:pt x="920" y="928"/>
                  </a:lnTo>
                  <a:lnTo>
                    <a:pt x="920" y="944"/>
                  </a:lnTo>
                  <a:lnTo>
                    <a:pt x="888" y="968"/>
                  </a:lnTo>
                  <a:lnTo>
                    <a:pt x="888" y="992"/>
                  </a:lnTo>
                  <a:lnTo>
                    <a:pt x="896" y="1000"/>
                  </a:lnTo>
                  <a:lnTo>
                    <a:pt x="896" y="1032"/>
                  </a:lnTo>
                  <a:lnTo>
                    <a:pt x="840" y="1008"/>
                  </a:lnTo>
                  <a:lnTo>
                    <a:pt x="840" y="1016"/>
                  </a:lnTo>
                  <a:lnTo>
                    <a:pt x="816" y="1016"/>
                  </a:lnTo>
                  <a:lnTo>
                    <a:pt x="808" y="1000"/>
                  </a:lnTo>
                  <a:lnTo>
                    <a:pt x="760" y="976"/>
                  </a:lnTo>
                  <a:lnTo>
                    <a:pt x="736" y="960"/>
                  </a:lnTo>
                  <a:lnTo>
                    <a:pt x="624" y="968"/>
                  </a:lnTo>
                  <a:lnTo>
                    <a:pt x="600" y="984"/>
                  </a:lnTo>
                  <a:lnTo>
                    <a:pt x="528" y="984"/>
                  </a:lnTo>
                  <a:lnTo>
                    <a:pt x="512" y="992"/>
                  </a:lnTo>
                  <a:lnTo>
                    <a:pt x="440" y="984"/>
                  </a:lnTo>
                  <a:lnTo>
                    <a:pt x="432" y="952"/>
                  </a:lnTo>
                  <a:lnTo>
                    <a:pt x="384" y="944"/>
                  </a:lnTo>
                  <a:lnTo>
                    <a:pt x="368" y="960"/>
                  </a:lnTo>
                  <a:lnTo>
                    <a:pt x="296" y="928"/>
                  </a:lnTo>
                  <a:lnTo>
                    <a:pt x="272" y="928"/>
                  </a:lnTo>
                  <a:lnTo>
                    <a:pt x="248" y="968"/>
                  </a:lnTo>
                  <a:lnTo>
                    <a:pt x="216" y="984"/>
                  </a:lnTo>
                  <a:lnTo>
                    <a:pt x="176" y="976"/>
                  </a:lnTo>
                  <a:lnTo>
                    <a:pt x="152" y="944"/>
                  </a:lnTo>
                  <a:lnTo>
                    <a:pt x="152" y="872"/>
                  </a:lnTo>
                  <a:lnTo>
                    <a:pt x="104" y="864"/>
                  </a:lnTo>
                  <a:lnTo>
                    <a:pt x="72" y="816"/>
                  </a:lnTo>
                  <a:lnTo>
                    <a:pt x="56" y="800"/>
                  </a:lnTo>
                  <a:lnTo>
                    <a:pt x="48" y="784"/>
                  </a:lnTo>
                  <a:lnTo>
                    <a:pt x="64" y="776"/>
                  </a:lnTo>
                  <a:lnTo>
                    <a:pt x="64" y="752"/>
                  </a:lnTo>
                  <a:lnTo>
                    <a:pt x="40" y="712"/>
                  </a:lnTo>
                  <a:lnTo>
                    <a:pt x="16" y="704"/>
                  </a:lnTo>
                  <a:lnTo>
                    <a:pt x="0" y="688"/>
                  </a:lnTo>
                  <a:lnTo>
                    <a:pt x="16" y="680"/>
                  </a:lnTo>
                  <a:lnTo>
                    <a:pt x="32" y="688"/>
                  </a:lnTo>
                  <a:lnTo>
                    <a:pt x="40" y="672"/>
                  </a:lnTo>
                  <a:lnTo>
                    <a:pt x="32" y="616"/>
                  </a:lnTo>
                  <a:lnTo>
                    <a:pt x="48" y="592"/>
                  </a:lnTo>
                  <a:lnTo>
                    <a:pt x="24" y="568"/>
                  </a:lnTo>
                  <a:lnTo>
                    <a:pt x="0" y="568"/>
                  </a:lnTo>
                  <a:lnTo>
                    <a:pt x="0" y="520"/>
                  </a:lnTo>
                  <a:lnTo>
                    <a:pt x="48" y="464"/>
                  </a:lnTo>
                  <a:lnTo>
                    <a:pt x="88" y="464"/>
                  </a:lnTo>
                  <a:lnTo>
                    <a:pt x="112" y="448"/>
                  </a:lnTo>
                  <a:lnTo>
                    <a:pt x="136" y="456"/>
                  </a:lnTo>
                  <a:lnTo>
                    <a:pt x="144" y="448"/>
                  </a:lnTo>
                  <a:lnTo>
                    <a:pt x="152" y="480"/>
                  </a:lnTo>
                  <a:lnTo>
                    <a:pt x="168" y="472"/>
                  </a:lnTo>
                  <a:lnTo>
                    <a:pt x="200" y="480"/>
                  </a:lnTo>
                  <a:lnTo>
                    <a:pt x="208" y="456"/>
                  </a:lnTo>
                  <a:lnTo>
                    <a:pt x="304" y="456"/>
                  </a:lnTo>
                  <a:lnTo>
                    <a:pt x="320" y="432"/>
                  </a:lnTo>
                  <a:lnTo>
                    <a:pt x="416" y="424"/>
                  </a:lnTo>
                  <a:lnTo>
                    <a:pt x="424" y="408"/>
                  </a:lnTo>
                  <a:lnTo>
                    <a:pt x="424" y="376"/>
                  </a:lnTo>
                  <a:lnTo>
                    <a:pt x="464" y="352"/>
                  </a:lnTo>
                  <a:lnTo>
                    <a:pt x="472" y="232"/>
                  </a:lnTo>
                  <a:lnTo>
                    <a:pt x="456" y="224"/>
                  </a:lnTo>
                  <a:lnTo>
                    <a:pt x="456" y="200"/>
                  </a:lnTo>
                  <a:lnTo>
                    <a:pt x="576" y="208"/>
                  </a:lnTo>
                  <a:lnTo>
                    <a:pt x="592" y="224"/>
                  </a:lnTo>
                  <a:lnTo>
                    <a:pt x="608" y="176"/>
                  </a:lnTo>
                  <a:lnTo>
                    <a:pt x="664" y="96"/>
                  </a:lnTo>
                  <a:lnTo>
                    <a:pt x="744" y="136"/>
                  </a:lnTo>
                  <a:lnTo>
                    <a:pt x="784" y="128"/>
                  </a:lnTo>
                  <a:lnTo>
                    <a:pt x="792" y="104"/>
                  </a:lnTo>
                  <a:lnTo>
                    <a:pt x="784" y="80"/>
                  </a:lnTo>
                  <a:lnTo>
                    <a:pt x="816" y="48"/>
                  </a:lnTo>
                  <a:lnTo>
                    <a:pt x="840" y="40"/>
                  </a:lnTo>
                  <a:lnTo>
                    <a:pt x="872" y="24"/>
                  </a:lnTo>
                  <a:lnTo>
                    <a:pt x="880" y="0"/>
                  </a:lnTo>
                  <a:lnTo>
                    <a:pt x="928" y="8"/>
                  </a:lnTo>
                  <a:lnTo>
                    <a:pt x="928" y="16"/>
                  </a:lnTo>
                  <a:lnTo>
                    <a:pt x="912" y="32"/>
                  </a:lnTo>
                  <a:lnTo>
                    <a:pt x="928" y="48"/>
                  </a:lnTo>
                  <a:lnTo>
                    <a:pt x="936" y="72"/>
                  </a:lnTo>
                  <a:lnTo>
                    <a:pt x="960" y="112"/>
                  </a:lnTo>
                  <a:lnTo>
                    <a:pt x="984" y="120"/>
                  </a:lnTo>
                  <a:lnTo>
                    <a:pt x="1024" y="144"/>
                  </a:lnTo>
                  <a:lnTo>
                    <a:pt x="1024" y="200"/>
                  </a:lnTo>
                  <a:lnTo>
                    <a:pt x="1040" y="248"/>
                  </a:lnTo>
                  <a:lnTo>
                    <a:pt x="1008" y="304"/>
                  </a:lnTo>
                  <a:lnTo>
                    <a:pt x="1016" y="336"/>
                  </a:lnTo>
                  <a:lnTo>
                    <a:pt x="1048" y="360"/>
                  </a:lnTo>
                  <a:lnTo>
                    <a:pt x="1112" y="368"/>
                  </a:lnTo>
                  <a:lnTo>
                    <a:pt x="1160" y="392"/>
                  </a:lnTo>
                  <a:lnTo>
                    <a:pt x="1208" y="440"/>
                  </a:lnTo>
                  <a:lnTo>
                    <a:pt x="1232" y="440"/>
                  </a:lnTo>
                  <a:lnTo>
                    <a:pt x="1232" y="480"/>
                  </a:lnTo>
                  <a:lnTo>
                    <a:pt x="1248" y="520"/>
                  </a:lnTo>
                  <a:lnTo>
                    <a:pt x="1272" y="568"/>
                  </a:lnTo>
                </a:path>
              </a:pathLst>
            </a:custGeom>
            <a:solidFill>
              <a:srgbClr val="00FF00"/>
            </a:solidFill>
            <a:ln w="12700" cap="rnd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204" name="Freeform 37"/>
            <p:cNvSpPr>
              <a:spLocks noChangeArrowheads="1"/>
            </p:cNvSpPr>
            <p:nvPr/>
          </p:nvSpPr>
          <p:spPr bwMode="auto">
            <a:xfrm>
              <a:off x="8445" y="6974"/>
              <a:ext cx="389" cy="721"/>
            </a:xfrm>
            <a:custGeom>
              <a:avLst/>
              <a:gdLst>
                <a:gd name="T0" fmla="*/ 24 w 129"/>
                <a:gd name="T1" fmla="*/ 232 h 257"/>
                <a:gd name="T2" fmla="*/ 32 w 129"/>
                <a:gd name="T3" fmla="*/ 248 h 257"/>
                <a:gd name="T4" fmla="*/ 56 w 129"/>
                <a:gd name="T5" fmla="*/ 256 h 257"/>
                <a:gd name="T6" fmla="*/ 64 w 129"/>
                <a:gd name="T7" fmla="*/ 224 h 257"/>
                <a:gd name="T8" fmla="*/ 104 w 129"/>
                <a:gd name="T9" fmla="*/ 184 h 257"/>
                <a:gd name="T10" fmla="*/ 104 w 129"/>
                <a:gd name="T11" fmla="*/ 128 h 257"/>
                <a:gd name="T12" fmla="*/ 120 w 129"/>
                <a:gd name="T13" fmla="*/ 96 h 257"/>
                <a:gd name="T14" fmla="*/ 128 w 129"/>
                <a:gd name="T15" fmla="*/ 72 h 257"/>
                <a:gd name="T16" fmla="*/ 112 w 129"/>
                <a:gd name="T17" fmla="*/ 56 h 257"/>
                <a:gd name="T18" fmla="*/ 104 w 129"/>
                <a:gd name="T19" fmla="*/ 0 h 257"/>
                <a:gd name="T20" fmla="*/ 64 w 129"/>
                <a:gd name="T21" fmla="*/ 24 h 257"/>
                <a:gd name="T22" fmla="*/ 48 w 129"/>
                <a:gd name="T23" fmla="*/ 24 h 257"/>
                <a:gd name="T24" fmla="*/ 56 w 129"/>
                <a:gd name="T25" fmla="*/ 40 h 257"/>
                <a:gd name="T26" fmla="*/ 24 w 129"/>
                <a:gd name="T27" fmla="*/ 72 h 257"/>
                <a:gd name="T28" fmla="*/ 24 w 129"/>
                <a:gd name="T29" fmla="*/ 112 h 257"/>
                <a:gd name="T30" fmla="*/ 0 w 129"/>
                <a:gd name="T31" fmla="*/ 136 h 257"/>
                <a:gd name="T32" fmla="*/ 8 w 129"/>
                <a:gd name="T33" fmla="*/ 168 h 257"/>
                <a:gd name="T34" fmla="*/ 16 w 129"/>
                <a:gd name="T35" fmla="*/ 224 h 257"/>
                <a:gd name="T36" fmla="*/ 24 w 129"/>
                <a:gd name="T37" fmla="*/ 232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9" h="257">
                  <a:moveTo>
                    <a:pt x="24" y="232"/>
                  </a:moveTo>
                  <a:lnTo>
                    <a:pt x="32" y="248"/>
                  </a:lnTo>
                  <a:lnTo>
                    <a:pt x="56" y="256"/>
                  </a:lnTo>
                  <a:lnTo>
                    <a:pt x="64" y="224"/>
                  </a:lnTo>
                  <a:lnTo>
                    <a:pt x="104" y="184"/>
                  </a:lnTo>
                  <a:lnTo>
                    <a:pt x="104" y="128"/>
                  </a:lnTo>
                  <a:lnTo>
                    <a:pt x="120" y="96"/>
                  </a:lnTo>
                  <a:lnTo>
                    <a:pt x="128" y="72"/>
                  </a:lnTo>
                  <a:lnTo>
                    <a:pt x="112" y="56"/>
                  </a:lnTo>
                  <a:lnTo>
                    <a:pt x="104" y="0"/>
                  </a:lnTo>
                  <a:lnTo>
                    <a:pt x="64" y="24"/>
                  </a:lnTo>
                  <a:lnTo>
                    <a:pt x="48" y="24"/>
                  </a:lnTo>
                  <a:lnTo>
                    <a:pt x="56" y="40"/>
                  </a:lnTo>
                  <a:lnTo>
                    <a:pt x="24" y="72"/>
                  </a:lnTo>
                  <a:lnTo>
                    <a:pt x="24" y="112"/>
                  </a:lnTo>
                  <a:lnTo>
                    <a:pt x="0" y="136"/>
                  </a:lnTo>
                  <a:lnTo>
                    <a:pt x="8" y="168"/>
                  </a:lnTo>
                  <a:lnTo>
                    <a:pt x="16" y="224"/>
                  </a:lnTo>
                  <a:lnTo>
                    <a:pt x="24" y="232"/>
                  </a:lnTo>
                </a:path>
              </a:pathLst>
            </a:custGeom>
            <a:solidFill>
              <a:srgbClr val="00FF00"/>
            </a:solidFill>
            <a:ln w="25400" cap="rnd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205" name="Rectangle 36"/>
            <p:cNvSpPr>
              <a:spLocks noChangeArrowheads="1"/>
            </p:cNvSpPr>
            <p:nvPr/>
          </p:nvSpPr>
          <p:spPr bwMode="auto">
            <a:xfrm>
              <a:off x="8903" y="2096"/>
              <a:ext cx="1147" cy="2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ctr"/>
              <a:r>
                <a:rPr lang="zh-CN" altLang="en-US" sz="1200">
                  <a:solidFill>
                    <a:srgbClr val="0000CC"/>
                  </a:solidFill>
                  <a:latin typeface="宋体" pitchFamily="2" charset="-122"/>
                </a:rPr>
                <a:t>黑龙江</a:t>
              </a:r>
              <a:r>
                <a:rPr lang="en-US" altLang="zh-CN" sz="1200">
                  <a:solidFill>
                    <a:srgbClr val="FF0000"/>
                  </a:solidFill>
                  <a:latin typeface="宋体" pitchFamily="2" charset="-122"/>
                </a:rPr>
                <a:t>5</a:t>
              </a:r>
              <a:endParaRPr lang="en-US" altLang="zh-CN" sz="1200">
                <a:solidFill>
                  <a:prstClr val="black"/>
                </a:solidFill>
                <a:latin typeface="宋体" pitchFamily="2" charset="-122"/>
              </a:endParaRPr>
            </a:p>
          </p:txBody>
        </p:sp>
        <p:sp>
          <p:nvSpPr>
            <p:cNvPr id="7206" name="Rectangle 35"/>
            <p:cNvSpPr>
              <a:spLocks noChangeArrowheads="1"/>
            </p:cNvSpPr>
            <p:nvPr/>
          </p:nvSpPr>
          <p:spPr bwMode="auto">
            <a:xfrm>
              <a:off x="8687" y="2879"/>
              <a:ext cx="665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ctr"/>
              <a:r>
                <a:rPr lang="zh-CN" altLang="en-US" sz="1200">
                  <a:solidFill>
                    <a:srgbClr val="0000CC"/>
                  </a:solidFill>
                  <a:latin typeface="宋体" pitchFamily="2" charset="-122"/>
                </a:rPr>
                <a:t>吉林</a:t>
              </a:r>
              <a:r>
                <a:rPr lang="en-US" altLang="zh-CN" sz="1200">
                  <a:solidFill>
                    <a:srgbClr val="FF0000"/>
                  </a:solidFill>
                  <a:latin typeface="宋体" pitchFamily="2" charset="-122"/>
                </a:rPr>
                <a:t>6</a:t>
              </a:r>
            </a:p>
          </p:txBody>
        </p:sp>
        <p:sp>
          <p:nvSpPr>
            <p:cNvPr id="7207" name="Rectangle 34"/>
            <p:cNvSpPr>
              <a:spLocks noChangeArrowheads="1"/>
            </p:cNvSpPr>
            <p:nvPr/>
          </p:nvSpPr>
          <p:spPr bwMode="auto">
            <a:xfrm>
              <a:off x="7886" y="3383"/>
              <a:ext cx="1303" cy="4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ctr"/>
              <a:r>
                <a:rPr lang="zh-CN" altLang="en-US" sz="1200">
                  <a:solidFill>
                    <a:srgbClr val="0000CC"/>
                  </a:solidFill>
                  <a:latin typeface="宋体" pitchFamily="2" charset="-122"/>
                </a:rPr>
                <a:t>辽宁</a:t>
              </a:r>
              <a:r>
                <a:rPr lang="en-US" altLang="zh-CN" sz="1200">
                  <a:solidFill>
                    <a:srgbClr val="FF0000"/>
                  </a:solidFill>
                  <a:latin typeface="宋体" pitchFamily="2" charset="-122"/>
                </a:rPr>
                <a:t>8</a:t>
              </a:r>
              <a:endParaRPr lang="en-US" altLang="zh-CN" sz="1200">
                <a:solidFill>
                  <a:prstClr val="black"/>
                </a:solidFill>
                <a:latin typeface="宋体" pitchFamily="2" charset="-122"/>
              </a:endParaRPr>
            </a:p>
          </p:txBody>
        </p:sp>
        <p:sp>
          <p:nvSpPr>
            <p:cNvPr id="7208" name="Rectangle 33"/>
            <p:cNvSpPr>
              <a:spLocks noChangeArrowheads="1"/>
            </p:cNvSpPr>
            <p:nvPr/>
          </p:nvSpPr>
          <p:spPr bwMode="auto">
            <a:xfrm>
              <a:off x="7133" y="4296"/>
              <a:ext cx="845" cy="2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ctr"/>
              <a:endParaRPr lang="zh-CN" altLang="en-US" sz="1200">
                <a:solidFill>
                  <a:prstClr val="black"/>
                </a:solidFill>
              </a:endParaRPr>
            </a:p>
          </p:txBody>
        </p:sp>
        <p:sp>
          <p:nvSpPr>
            <p:cNvPr id="7209" name="Rectangle 32"/>
            <p:cNvSpPr>
              <a:spLocks noChangeArrowheads="1"/>
            </p:cNvSpPr>
            <p:nvPr/>
          </p:nvSpPr>
          <p:spPr bwMode="auto">
            <a:xfrm>
              <a:off x="7613" y="4670"/>
              <a:ext cx="1592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zh-CN" altLang="en-US" sz="1200">
                  <a:solidFill>
                    <a:srgbClr val="0000CC"/>
                  </a:solidFill>
                  <a:latin typeface="宋体" pitchFamily="2" charset="-122"/>
                </a:rPr>
                <a:t>山东</a:t>
              </a:r>
              <a:r>
                <a:rPr lang="en-US" altLang="zh-CN" sz="1200">
                  <a:solidFill>
                    <a:srgbClr val="FF0000"/>
                  </a:solidFill>
                  <a:latin typeface="宋体" pitchFamily="2" charset="-122"/>
                </a:rPr>
                <a:t>11</a:t>
              </a:r>
              <a:endParaRPr lang="en-US" altLang="zh-CN" sz="1200">
                <a:solidFill>
                  <a:prstClr val="black"/>
                </a:solidFill>
                <a:latin typeface="宋体" pitchFamily="2" charset="-122"/>
              </a:endParaRPr>
            </a:p>
          </p:txBody>
        </p:sp>
        <p:sp>
          <p:nvSpPr>
            <p:cNvPr id="7210" name="Rectangle 31"/>
            <p:cNvSpPr>
              <a:spLocks noChangeArrowheads="1"/>
            </p:cNvSpPr>
            <p:nvPr/>
          </p:nvSpPr>
          <p:spPr bwMode="auto">
            <a:xfrm>
              <a:off x="7646" y="6794"/>
              <a:ext cx="823" cy="3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ctr"/>
              <a:r>
                <a:rPr lang="zh-CN" altLang="en-US" sz="1200">
                  <a:solidFill>
                    <a:srgbClr val="0000CC"/>
                  </a:solidFill>
                  <a:latin typeface="宋体" pitchFamily="2" charset="-122"/>
                </a:rPr>
                <a:t>福建</a:t>
              </a:r>
              <a:r>
                <a:rPr lang="en-US" altLang="zh-CN" sz="1200">
                  <a:solidFill>
                    <a:srgbClr val="FF0000"/>
                  </a:solidFill>
                  <a:latin typeface="宋体" pitchFamily="2" charset="-122"/>
                </a:rPr>
                <a:t>7</a:t>
              </a:r>
              <a:endParaRPr lang="en-US" altLang="zh-CN" sz="1200">
                <a:solidFill>
                  <a:prstClr val="black"/>
                </a:solidFill>
                <a:latin typeface="宋体" pitchFamily="2" charset="-122"/>
              </a:endParaRPr>
            </a:p>
          </p:txBody>
        </p:sp>
        <p:sp>
          <p:nvSpPr>
            <p:cNvPr id="7211" name="Rectangle 30"/>
            <p:cNvSpPr>
              <a:spLocks noChangeArrowheads="1"/>
            </p:cNvSpPr>
            <p:nvPr/>
          </p:nvSpPr>
          <p:spPr bwMode="auto">
            <a:xfrm>
              <a:off x="7310" y="6363"/>
              <a:ext cx="1051" cy="2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ctr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212" name="Rectangle 29"/>
            <p:cNvSpPr>
              <a:spLocks noChangeArrowheads="1"/>
            </p:cNvSpPr>
            <p:nvPr/>
          </p:nvSpPr>
          <p:spPr bwMode="auto">
            <a:xfrm>
              <a:off x="7592" y="5671"/>
              <a:ext cx="900" cy="2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ctr"/>
              <a:endParaRPr lang="zh-CN" altLang="en-US" sz="1200">
                <a:solidFill>
                  <a:prstClr val="black"/>
                </a:solidFill>
                <a:latin typeface="宋体" pitchFamily="2" charset="-122"/>
              </a:endParaRPr>
            </a:p>
          </p:txBody>
        </p:sp>
        <p:sp>
          <p:nvSpPr>
            <p:cNvPr id="7213" name="Rectangle 28"/>
            <p:cNvSpPr>
              <a:spLocks noChangeArrowheads="1"/>
            </p:cNvSpPr>
            <p:nvPr/>
          </p:nvSpPr>
          <p:spPr bwMode="auto">
            <a:xfrm>
              <a:off x="6515" y="5853"/>
              <a:ext cx="872" cy="2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ctr"/>
              <a:r>
                <a:rPr lang="zh-CN" altLang="en-US" sz="1200">
                  <a:solidFill>
                    <a:srgbClr val="0000CC"/>
                  </a:solidFill>
                  <a:latin typeface="宋体" pitchFamily="2" charset="-122"/>
                </a:rPr>
                <a:t>湖北</a:t>
              </a:r>
              <a:r>
                <a:rPr lang="en-US" altLang="zh-CN" sz="1200">
                  <a:solidFill>
                    <a:srgbClr val="FF0000"/>
                  </a:solidFill>
                  <a:latin typeface="宋体" pitchFamily="2" charset="-122"/>
                </a:rPr>
                <a:t>13</a:t>
              </a:r>
              <a:endParaRPr lang="en-US" altLang="zh-CN" sz="1200">
                <a:solidFill>
                  <a:prstClr val="black"/>
                </a:solidFill>
                <a:latin typeface="宋体" pitchFamily="2" charset="-122"/>
              </a:endParaRPr>
            </a:p>
          </p:txBody>
        </p:sp>
        <p:sp>
          <p:nvSpPr>
            <p:cNvPr id="7214" name="Rectangle 27"/>
            <p:cNvSpPr>
              <a:spLocks noChangeArrowheads="1"/>
            </p:cNvSpPr>
            <p:nvPr/>
          </p:nvSpPr>
          <p:spPr bwMode="auto">
            <a:xfrm>
              <a:off x="6419" y="6592"/>
              <a:ext cx="947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ctr"/>
              <a:r>
                <a:rPr lang="zh-CN" altLang="en-US" sz="1200">
                  <a:solidFill>
                    <a:srgbClr val="0000CC"/>
                  </a:solidFill>
                  <a:latin typeface="宋体" pitchFamily="2" charset="-122"/>
                </a:rPr>
                <a:t>湖南</a:t>
              </a:r>
              <a:r>
                <a:rPr lang="en-US" altLang="zh-CN" sz="1200">
                  <a:solidFill>
                    <a:srgbClr val="FF0000"/>
                  </a:solidFill>
                  <a:latin typeface="宋体" pitchFamily="2" charset="-122"/>
                </a:rPr>
                <a:t>6</a:t>
              </a:r>
              <a:endParaRPr lang="en-US" altLang="zh-CN" sz="1200">
                <a:solidFill>
                  <a:prstClr val="black"/>
                </a:solidFill>
                <a:latin typeface="宋体" pitchFamily="2" charset="-122"/>
              </a:endParaRPr>
            </a:p>
          </p:txBody>
        </p:sp>
        <p:sp>
          <p:nvSpPr>
            <p:cNvPr id="7215" name="Rectangle 26"/>
            <p:cNvSpPr>
              <a:spLocks noChangeArrowheads="1"/>
            </p:cNvSpPr>
            <p:nvPr/>
          </p:nvSpPr>
          <p:spPr bwMode="auto">
            <a:xfrm>
              <a:off x="6902" y="7273"/>
              <a:ext cx="602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ctr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216" name="Rectangle 25"/>
            <p:cNvSpPr>
              <a:spLocks noChangeArrowheads="1"/>
            </p:cNvSpPr>
            <p:nvPr/>
          </p:nvSpPr>
          <p:spPr bwMode="auto">
            <a:xfrm>
              <a:off x="6026" y="7310"/>
              <a:ext cx="1206" cy="2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ctr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217" name="Rectangle 24"/>
            <p:cNvSpPr>
              <a:spLocks noChangeArrowheads="1"/>
            </p:cNvSpPr>
            <p:nvPr/>
          </p:nvSpPr>
          <p:spPr bwMode="auto">
            <a:xfrm>
              <a:off x="8740" y="5674"/>
              <a:ext cx="1350" cy="2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altLang="zh-CN" sz="1200" b="1">
                  <a:solidFill>
                    <a:prstClr val="black"/>
                  </a:solidFill>
                </a:rPr>
                <a:t> </a:t>
              </a:r>
              <a:endParaRPr lang="en-US" altLang="zh-CN" sz="1200" b="1">
                <a:solidFill>
                  <a:srgbClr val="FF0000"/>
                </a:solidFill>
                <a:latin typeface="宋体" pitchFamily="2" charset="-122"/>
              </a:endParaRPr>
            </a:p>
          </p:txBody>
        </p:sp>
        <p:sp>
          <p:nvSpPr>
            <p:cNvPr id="7218" name="Rectangle 23"/>
            <p:cNvSpPr>
              <a:spLocks noChangeArrowheads="1"/>
            </p:cNvSpPr>
            <p:nvPr/>
          </p:nvSpPr>
          <p:spPr bwMode="auto">
            <a:xfrm>
              <a:off x="6785" y="5221"/>
              <a:ext cx="947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ctr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219" name="Rectangle 22"/>
            <p:cNvSpPr>
              <a:spLocks noChangeArrowheads="1"/>
            </p:cNvSpPr>
            <p:nvPr/>
          </p:nvSpPr>
          <p:spPr bwMode="auto">
            <a:xfrm>
              <a:off x="6559" y="4634"/>
              <a:ext cx="976" cy="2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ctr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220" name="Rectangle 21"/>
            <p:cNvSpPr>
              <a:spLocks noChangeArrowheads="1"/>
            </p:cNvSpPr>
            <p:nvPr/>
          </p:nvSpPr>
          <p:spPr bwMode="auto">
            <a:xfrm>
              <a:off x="5344" y="3758"/>
              <a:ext cx="1307" cy="5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ctr"/>
              <a:r>
                <a:rPr lang="zh-CN" altLang="en-US" sz="1200">
                  <a:solidFill>
                    <a:srgbClr val="0000CC"/>
                  </a:solidFill>
                </a:rPr>
                <a:t>内蒙古</a:t>
              </a:r>
              <a:r>
                <a:rPr lang="en-US" altLang="zh-CN" sz="1200">
                  <a:solidFill>
                    <a:srgbClr val="FF0000"/>
                  </a:solidFill>
                  <a:latin typeface="宋体" pitchFamily="2" charset="-122"/>
                </a:rPr>
                <a:t>3</a:t>
              </a:r>
              <a:endParaRPr lang="zh-CN" altLang="en-US" sz="1200">
                <a:solidFill>
                  <a:srgbClr val="FF0000"/>
                </a:solidFill>
                <a:latin typeface="宋体" pitchFamily="2" charset="-122"/>
              </a:endParaRPr>
            </a:p>
          </p:txBody>
        </p:sp>
        <p:sp>
          <p:nvSpPr>
            <p:cNvPr id="7221" name="Rectangle 20"/>
            <p:cNvSpPr>
              <a:spLocks noChangeArrowheads="1"/>
            </p:cNvSpPr>
            <p:nvPr/>
          </p:nvSpPr>
          <p:spPr bwMode="auto">
            <a:xfrm>
              <a:off x="5894" y="5174"/>
              <a:ext cx="1173" cy="2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ctr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222" name="Rectangle 19"/>
            <p:cNvSpPr>
              <a:spLocks noChangeArrowheads="1"/>
            </p:cNvSpPr>
            <p:nvPr/>
          </p:nvSpPr>
          <p:spPr bwMode="auto">
            <a:xfrm>
              <a:off x="5521" y="4412"/>
              <a:ext cx="1099" cy="2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ctr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223" name="Rectangle 18"/>
            <p:cNvSpPr>
              <a:spLocks noChangeArrowheads="1"/>
            </p:cNvSpPr>
            <p:nvPr/>
          </p:nvSpPr>
          <p:spPr bwMode="auto">
            <a:xfrm>
              <a:off x="3635" y="3683"/>
              <a:ext cx="922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ctr"/>
              <a:r>
                <a:rPr lang="zh-CN" altLang="en-US" sz="1200">
                  <a:solidFill>
                    <a:srgbClr val="0000CC"/>
                  </a:solidFill>
                  <a:latin typeface="宋体" pitchFamily="2" charset="-122"/>
                </a:rPr>
                <a:t>甘肃</a:t>
              </a:r>
              <a:r>
                <a:rPr lang="en-US" altLang="zh-CN" sz="1200">
                  <a:solidFill>
                    <a:srgbClr val="FF0000"/>
                  </a:solidFill>
                  <a:latin typeface="宋体" pitchFamily="2" charset="-122"/>
                </a:rPr>
                <a:t>4</a:t>
              </a:r>
              <a:endParaRPr lang="zh-CN" altLang="en-US" sz="1200">
                <a:solidFill>
                  <a:srgbClr val="FF0000"/>
                </a:solidFill>
                <a:latin typeface="宋体" pitchFamily="2" charset="-122"/>
              </a:endParaRPr>
            </a:p>
          </p:txBody>
        </p:sp>
        <p:sp>
          <p:nvSpPr>
            <p:cNvPr id="7224" name="Rectangle 17"/>
            <p:cNvSpPr>
              <a:spLocks noChangeArrowheads="1"/>
            </p:cNvSpPr>
            <p:nvPr/>
          </p:nvSpPr>
          <p:spPr bwMode="auto">
            <a:xfrm>
              <a:off x="3516" y="4625"/>
              <a:ext cx="1129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ctr"/>
              <a:r>
                <a:rPr lang="zh-CN" altLang="en-US" sz="1200">
                  <a:solidFill>
                    <a:srgbClr val="0000CC"/>
                  </a:solidFill>
                </a:rPr>
                <a:t>青海</a:t>
              </a:r>
              <a:r>
                <a:rPr lang="en-US" altLang="zh-CN" sz="1200">
                  <a:solidFill>
                    <a:srgbClr val="FF0000"/>
                  </a:solidFill>
                  <a:latin typeface="宋体" pitchFamily="2" charset="-122"/>
                </a:rPr>
                <a:t>3</a:t>
              </a:r>
              <a:endParaRPr lang="zh-CN" altLang="en-US" sz="1200">
                <a:solidFill>
                  <a:srgbClr val="FF0000"/>
                </a:solidFill>
                <a:latin typeface="宋体" pitchFamily="2" charset="-122"/>
              </a:endParaRPr>
            </a:p>
          </p:txBody>
        </p:sp>
        <p:sp>
          <p:nvSpPr>
            <p:cNvPr id="7225" name="Rectangle 16"/>
            <p:cNvSpPr>
              <a:spLocks noChangeArrowheads="1"/>
            </p:cNvSpPr>
            <p:nvPr/>
          </p:nvSpPr>
          <p:spPr bwMode="auto">
            <a:xfrm>
              <a:off x="4661" y="5877"/>
              <a:ext cx="1176" cy="4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ctr"/>
              <a:r>
                <a:rPr lang="zh-CN" altLang="en-US" sz="1200">
                  <a:solidFill>
                    <a:srgbClr val="0000CC"/>
                  </a:solidFill>
                  <a:latin typeface="宋体" pitchFamily="2" charset="-122"/>
                </a:rPr>
                <a:t>四川</a:t>
              </a:r>
              <a:r>
                <a:rPr lang="en-US" altLang="zh-CN" sz="1200">
                  <a:solidFill>
                    <a:srgbClr val="FF0000"/>
                  </a:solidFill>
                  <a:latin typeface="宋体" pitchFamily="2" charset="-122"/>
                </a:rPr>
                <a:t>11</a:t>
              </a:r>
              <a:endParaRPr lang="en-US" altLang="zh-CN" sz="1200">
                <a:solidFill>
                  <a:prstClr val="black"/>
                </a:solidFill>
                <a:latin typeface="宋体" pitchFamily="2" charset="-122"/>
              </a:endParaRPr>
            </a:p>
            <a:p>
              <a:endParaRPr lang="en-US" altLang="zh-CN" sz="1200">
                <a:solidFill>
                  <a:prstClr val="black"/>
                </a:solidFill>
                <a:latin typeface="宋体" pitchFamily="2" charset="-122"/>
              </a:endParaRPr>
            </a:p>
          </p:txBody>
        </p:sp>
        <p:sp>
          <p:nvSpPr>
            <p:cNvPr id="7226" name="Rectangle 15"/>
            <p:cNvSpPr>
              <a:spLocks noChangeArrowheads="1"/>
            </p:cNvSpPr>
            <p:nvPr/>
          </p:nvSpPr>
          <p:spPr bwMode="auto">
            <a:xfrm>
              <a:off x="5505" y="6782"/>
              <a:ext cx="1176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ctr"/>
              <a:endParaRPr lang="zh-CN" altLang="en-US" sz="1200">
                <a:solidFill>
                  <a:prstClr val="black"/>
                </a:solidFill>
                <a:latin typeface="宋体" pitchFamily="2" charset="-122"/>
              </a:endParaRPr>
            </a:p>
          </p:txBody>
        </p:sp>
        <p:sp>
          <p:nvSpPr>
            <p:cNvPr id="7227" name="Rectangle 14"/>
            <p:cNvSpPr>
              <a:spLocks noChangeArrowheads="1"/>
            </p:cNvSpPr>
            <p:nvPr/>
          </p:nvSpPr>
          <p:spPr bwMode="auto">
            <a:xfrm>
              <a:off x="4367" y="7045"/>
              <a:ext cx="1101" cy="2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ctr"/>
              <a:r>
                <a:rPr lang="zh-CN" altLang="en-US" sz="1200">
                  <a:solidFill>
                    <a:srgbClr val="0000CC"/>
                  </a:solidFill>
                  <a:latin typeface="宋体" pitchFamily="2" charset="-122"/>
                </a:rPr>
                <a:t>云南</a:t>
              </a:r>
              <a:r>
                <a:rPr lang="en-US" altLang="zh-CN" sz="1200">
                  <a:solidFill>
                    <a:srgbClr val="FF3300"/>
                  </a:solidFill>
                  <a:latin typeface="宋体" pitchFamily="2" charset="-122"/>
                </a:rPr>
                <a:t>3</a:t>
              </a:r>
              <a:endParaRPr lang="en-US" altLang="zh-CN" sz="1200">
                <a:solidFill>
                  <a:prstClr val="black"/>
                </a:solidFill>
                <a:latin typeface="宋体" pitchFamily="2" charset="-122"/>
              </a:endParaRPr>
            </a:p>
          </p:txBody>
        </p:sp>
        <p:sp>
          <p:nvSpPr>
            <p:cNvPr id="7228" name="Rectangle 12"/>
            <p:cNvSpPr>
              <a:spLocks noChangeArrowheads="1"/>
            </p:cNvSpPr>
            <p:nvPr/>
          </p:nvSpPr>
          <p:spPr bwMode="auto">
            <a:xfrm>
              <a:off x="1978" y="3239"/>
              <a:ext cx="1176" cy="2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ctr"/>
              <a:r>
                <a:rPr lang="zh-CN" altLang="en-US" sz="1200">
                  <a:solidFill>
                    <a:srgbClr val="0000CC"/>
                  </a:solidFill>
                </a:rPr>
                <a:t>新疆</a:t>
              </a:r>
              <a:r>
                <a:rPr lang="en-US" altLang="zh-CN" sz="1200">
                  <a:solidFill>
                    <a:srgbClr val="FF0000"/>
                  </a:solidFill>
                  <a:latin typeface="宋体" pitchFamily="2" charset="-122"/>
                </a:rPr>
                <a:t>3</a:t>
              </a:r>
            </a:p>
          </p:txBody>
        </p:sp>
        <p:sp>
          <p:nvSpPr>
            <p:cNvPr id="7229" name="Rectangle 11"/>
            <p:cNvSpPr>
              <a:spLocks noChangeArrowheads="1"/>
            </p:cNvSpPr>
            <p:nvPr/>
          </p:nvSpPr>
          <p:spPr bwMode="auto">
            <a:xfrm>
              <a:off x="7907" y="5258"/>
              <a:ext cx="1773" cy="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zh-CN" altLang="en-US" sz="1200">
                  <a:solidFill>
                    <a:srgbClr val="0000CC"/>
                  </a:solidFill>
                  <a:latin typeface="宋体" pitchFamily="2" charset="-122"/>
                </a:rPr>
                <a:t>江苏</a:t>
              </a:r>
              <a:r>
                <a:rPr lang="en-US" altLang="zh-CN" sz="1200">
                  <a:solidFill>
                    <a:srgbClr val="FF0000"/>
                  </a:solidFill>
                  <a:latin typeface="宋体" pitchFamily="2" charset="-122"/>
                </a:rPr>
                <a:t>33</a:t>
              </a:r>
              <a:endParaRPr lang="en-US" altLang="zh-CN" sz="1200">
                <a:solidFill>
                  <a:prstClr val="black"/>
                </a:solidFill>
                <a:latin typeface="宋体" pitchFamily="2" charset="-122"/>
              </a:endParaRPr>
            </a:p>
          </p:txBody>
        </p:sp>
        <p:sp>
          <p:nvSpPr>
            <p:cNvPr id="7230" name="Rectangle 10"/>
            <p:cNvSpPr>
              <a:spLocks noChangeArrowheads="1"/>
            </p:cNvSpPr>
            <p:nvPr/>
          </p:nvSpPr>
          <p:spPr bwMode="auto">
            <a:xfrm>
              <a:off x="8086" y="6181"/>
              <a:ext cx="1045" cy="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ctr"/>
              <a:r>
                <a:rPr lang="en-US" altLang="zh-CN" sz="1200">
                  <a:solidFill>
                    <a:srgbClr val="0000CC"/>
                  </a:solidFill>
                  <a:latin typeface="宋体" pitchFamily="2" charset="-122"/>
                </a:rPr>
                <a:t> </a:t>
              </a:r>
              <a:endParaRPr lang="en-US" altLang="zh-CN" sz="1200">
                <a:solidFill>
                  <a:prstClr val="black"/>
                </a:solidFill>
                <a:latin typeface="宋体" pitchFamily="2" charset="-122"/>
              </a:endParaRPr>
            </a:p>
          </p:txBody>
        </p:sp>
        <p:sp>
          <p:nvSpPr>
            <p:cNvPr id="7231" name="Rectangle 9"/>
            <p:cNvSpPr>
              <a:spLocks noChangeArrowheads="1"/>
            </p:cNvSpPr>
            <p:nvPr/>
          </p:nvSpPr>
          <p:spPr bwMode="auto">
            <a:xfrm>
              <a:off x="7710" y="4067"/>
              <a:ext cx="1051" cy="2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ctr"/>
              <a:r>
                <a:rPr lang="en-US" altLang="zh-CN" sz="1200">
                  <a:solidFill>
                    <a:srgbClr val="0000FF"/>
                  </a:solidFill>
                  <a:latin typeface="宋体" pitchFamily="2" charset="-122"/>
                </a:rPr>
                <a:t> </a:t>
              </a:r>
              <a:endParaRPr lang="en-US" altLang="zh-CN" sz="1200">
                <a:solidFill>
                  <a:prstClr val="black"/>
                </a:solidFill>
                <a:latin typeface="宋体" pitchFamily="2" charset="-122"/>
              </a:endParaRPr>
            </a:p>
          </p:txBody>
        </p:sp>
        <p:sp>
          <p:nvSpPr>
            <p:cNvPr id="7232" name="Rectangle 8"/>
            <p:cNvSpPr>
              <a:spLocks noChangeArrowheads="1"/>
            </p:cNvSpPr>
            <p:nvPr/>
          </p:nvSpPr>
          <p:spPr bwMode="auto">
            <a:xfrm rot="-3120000">
              <a:off x="8318" y="6820"/>
              <a:ext cx="1063" cy="3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lIns="0" tIns="0" rIns="0" bIns="0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233" name="Rectangle 7"/>
            <p:cNvSpPr>
              <a:spLocks noChangeArrowheads="1"/>
            </p:cNvSpPr>
            <p:nvPr/>
          </p:nvSpPr>
          <p:spPr bwMode="auto">
            <a:xfrm>
              <a:off x="7133" y="7844"/>
              <a:ext cx="1353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ctr"/>
              <a:r>
                <a:rPr lang="en-US" altLang="zh-CN" sz="1200" b="1">
                  <a:solidFill>
                    <a:prstClr val="black"/>
                  </a:solidFill>
                </a:rPr>
                <a:t> </a:t>
              </a:r>
              <a:endParaRPr lang="en-US" altLang="zh-CN" sz="1200">
                <a:solidFill>
                  <a:srgbClr val="FF0000"/>
                </a:solidFill>
                <a:latin typeface="宋体" pitchFamily="2" charset="-122"/>
              </a:endParaRPr>
            </a:p>
          </p:txBody>
        </p:sp>
        <p:sp>
          <p:nvSpPr>
            <p:cNvPr id="7234" name="Rectangle 6"/>
            <p:cNvSpPr>
              <a:spLocks noChangeArrowheads="1"/>
            </p:cNvSpPr>
            <p:nvPr/>
          </p:nvSpPr>
          <p:spPr bwMode="auto">
            <a:xfrm>
              <a:off x="7016" y="3724"/>
              <a:ext cx="1051" cy="267"/>
            </a:xfrm>
            <a:prstGeom prst="rect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ctr"/>
              <a:endParaRPr lang="zh-CN" altLang="en-US" sz="1200" b="1">
                <a:solidFill>
                  <a:prstClr val="black"/>
                </a:solidFill>
                <a:latin typeface="宋体" pitchFamily="2" charset="-122"/>
              </a:endParaRPr>
            </a:p>
          </p:txBody>
        </p:sp>
        <p:sp>
          <p:nvSpPr>
            <p:cNvPr id="7235" name="Rectangle 5"/>
            <p:cNvSpPr>
              <a:spLocks noChangeArrowheads="1"/>
            </p:cNvSpPr>
            <p:nvPr/>
          </p:nvSpPr>
          <p:spPr bwMode="auto">
            <a:xfrm>
              <a:off x="7364" y="7500"/>
              <a:ext cx="1354" cy="2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ctr"/>
              <a:endParaRPr lang="zh-CN" altLang="en-US" sz="1200">
                <a:solidFill>
                  <a:prstClr val="black"/>
                </a:solidFill>
                <a:latin typeface="宋体" pitchFamily="2" charset="-122"/>
              </a:endParaRPr>
            </a:p>
          </p:txBody>
        </p:sp>
        <p:sp>
          <p:nvSpPr>
            <p:cNvPr id="7236" name="Rectangle 4"/>
            <p:cNvSpPr>
              <a:spLocks noChangeArrowheads="1"/>
            </p:cNvSpPr>
            <p:nvPr/>
          </p:nvSpPr>
          <p:spPr bwMode="auto">
            <a:xfrm>
              <a:off x="7212" y="8267"/>
              <a:ext cx="1020" cy="4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8638" tIns="39319" rIns="78638" bIns="39319">
              <a:spAutoFit/>
            </a:bodyPr>
            <a:lstStyle/>
            <a:p>
              <a:pPr algn="ctr"/>
              <a:endParaRPr lang="zh-CN" altLang="en-US" sz="1200">
                <a:solidFill>
                  <a:prstClr val="black"/>
                </a:solidFill>
                <a:latin typeface="宋体" pitchFamily="2" charset="-122"/>
              </a:endParaRPr>
            </a:p>
          </p:txBody>
        </p:sp>
        <p:sp>
          <p:nvSpPr>
            <p:cNvPr id="7237" name="Rectangle 78"/>
            <p:cNvSpPr>
              <a:spLocks noChangeArrowheads="1"/>
            </p:cNvSpPr>
            <p:nvPr/>
          </p:nvSpPr>
          <p:spPr bwMode="auto">
            <a:xfrm>
              <a:off x="6350" y="4422"/>
              <a:ext cx="897" cy="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marL="292100" indent="-292100">
                <a:spcBef>
                  <a:spcPct val="50000"/>
                </a:spcBef>
                <a:buFont typeface="Wingdings" pitchFamily="2" charset="2"/>
                <a:buNone/>
              </a:pPr>
              <a:r>
                <a:rPr lang="zh-CN" altLang="en-US" sz="1200">
                  <a:solidFill>
                    <a:srgbClr val="0000CC"/>
                  </a:solidFill>
                  <a:latin typeface="宋体" pitchFamily="2" charset="-122"/>
                </a:rPr>
                <a:t>山西</a:t>
              </a:r>
              <a:r>
                <a:rPr lang="en-US" altLang="zh-CN" sz="1200">
                  <a:solidFill>
                    <a:srgbClr val="FF0000"/>
                  </a:solidFill>
                  <a:latin typeface="宋体" pitchFamily="2" charset="-122"/>
                </a:rPr>
                <a:t>5</a:t>
              </a:r>
            </a:p>
          </p:txBody>
        </p:sp>
        <p:sp>
          <p:nvSpPr>
            <p:cNvPr id="7238" name="Rectangle 79"/>
            <p:cNvSpPr>
              <a:spLocks noChangeArrowheads="1"/>
            </p:cNvSpPr>
            <p:nvPr/>
          </p:nvSpPr>
          <p:spPr bwMode="auto">
            <a:xfrm>
              <a:off x="5330" y="4437"/>
              <a:ext cx="770" cy="4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marL="292100" indent="-292100"/>
              <a:r>
                <a:rPr lang="zh-CN" altLang="en-US" sz="1200">
                  <a:solidFill>
                    <a:srgbClr val="0000CC"/>
                  </a:solidFill>
                </a:rPr>
                <a:t>宁夏</a:t>
              </a:r>
            </a:p>
          </p:txBody>
        </p:sp>
        <p:sp>
          <p:nvSpPr>
            <p:cNvPr id="7239" name="Rectangle 80"/>
            <p:cNvSpPr>
              <a:spLocks noChangeArrowheads="1"/>
            </p:cNvSpPr>
            <p:nvPr/>
          </p:nvSpPr>
          <p:spPr bwMode="auto">
            <a:xfrm>
              <a:off x="6578" y="5102"/>
              <a:ext cx="890" cy="4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marL="292100" indent="-292100">
                <a:spcBef>
                  <a:spcPct val="50000"/>
                </a:spcBef>
                <a:buFont typeface="Wingdings" pitchFamily="2" charset="2"/>
                <a:buNone/>
              </a:pPr>
              <a:r>
                <a:rPr lang="zh-CN" altLang="en-US" sz="1200" dirty="0">
                  <a:solidFill>
                    <a:srgbClr val="0000CC"/>
                  </a:solidFill>
                  <a:latin typeface="宋体" pitchFamily="2" charset="-122"/>
                </a:rPr>
                <a:t>河南</a:t>
              </a:r>
              <a:r>
                <a:rPr lang="en-US" altLang="zh-CN" sz="1200" dirty="0">
                  <a:solidFill>
                    <a:srgbClr val="FF0000"/>
                  </a:solidFill>
                  <a:latin typeface="宋体" pitchFamily="2" charset="-122"/>
                </a:rPr>
                <a:t>4</a:t>
              </a:r>
            </a:p>
          </p:txBody>
        </p:sp>
        <p:sp>
          <p:nvSpPr>
            <p:cNvPr id="7240" name="Rectangle 81"/>
            <p:cNvSpPr>
              <a:spLocks noChangeArrowheads="1"/>
            </p:cNvSpPr>
            <p:nvPr/>
          </p:nvSpPr>
          <p:spPr bwMode="auto">
            <a:xfrm>
              <a:off x="5783" y="4990"/>
              <a:ext cx="897" cy="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marL="292100" indent="-292100">
                <a:spcBef>
                  <a:spcPct val="50000"/>
                </a:spcBef>
                <a:buFont typeface="Wingdings" pitchFamily="2" charset="2"/>
                <a:buNone/>
              </a:pPr>
              <a:r>
                <a:rPr lang="zh-CN" altLang="en-US" sz="1200">
                  <a:solidFill>
                    <a:srgbClr val="0000CC"/>
                  </a:solidFill>
                  <a:latin typeface="宋体" pitchFamily="2" charset="-122"/>
                </a:rPr>
                <a:t>陕西</a:t>
              </a:r>
              <a:r>
                <a:rPr lang="en-US" altLang="zh-CN" sz="1200">
                  <a:solidFill>
                    <a:srgbClr val="FF0000"/>
                  </a:solidFill>
                  <a:latin typeface="宋体" pitchFamily="2" charset="-122"/>
                </a:rPr>
                <a:t>7</a:t>
              </a:r>
            </a:p>
          </p:txBody>
        </p:sp>
        <p:sp>
          <p:nvSpPr>
            <p:cNvPr id="7241" name="Rectangle 82"/>
            <p:cNvSpPr>
              <a:spLocks noChangeArrowheads="1"/>
            </p:cNvSpPr>
            <p:nvPr/>
          </p:nvSpPr>
          <p:spPr bwMode="auto">
            <a:xfrm>
              <a:off x="7370" y="5557"/>
              <a:ext cx="1018" cy="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marL="292100" indent="-292100">
                <a:spcBef>
                  <a:spcPct val="50000"/>
                </a:spcBef>
                <a:buFont typeface="Wingdings" pitchFamily="2" charset="2"/>
                <a:buNone/>
              </a:pPr>
              <a:r>
                <a:rPr lang="zh-CN" altLang="en-US" sz="1200">
                  <a:solidFill>
                    <a:srgbClr val="0000CC"/>
                  </a:solidFill>
                </a:rPr>
                <a:t>安徽</a:t>
              </a:r>
              <a:r>
                <a:rPr lang="en-US" altLang="zh-CN" sz="1200">
                  <a:solidFill>
                    <a:srgbClr val="FF0000"/>
                  </a:solidFill>
                  <a:latin typeface="宋体" pitchFamily="2" charset="-122"/>
                </a:rPr>
                <a:t>11</a:t>
              </a:r>
            </a:p>
          </p:txBody>
        </p:sp>
        <p:sp>
          <p:nvSpPr>
            <p:cNvPr id="7242" name="Rectangle 83"/>
            <p:cNvSpPr>
              <a:spLocks noChangeArrowheads="1"/>
            </p:cNvSpPr>
            <p:nvPr/>
          </p:nvSpPr>
          <p:spPr bwMode="auto">
            <a:xfrm>
              <a:off x="5330" y="6690"/>
              <a:ext cx="890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marL="292100" indent="-292100"/>
              <a:r>
                <a:rPr lang="zh-CN" altLang="en-US" sz="1200">
                  <a:solidFill>
                    <a:srgbClr val="0000CC"/>
                  </a:solidFill>
                  <a:latin typeface="宋体" pitchFamily="2" charset="-122"/>
                </a:rPr>
                <a:t>贵州</a:t>
              </a:r>
              <a:r>
                <a:rPr lang="en-US" altLang="zh-CN" sz="1200">
                  <a:solidFill>
                    <a:srgbClr val="FF3300"/>
                  </a:solidFill>
                  <a:latin typeface="宋体" pitchFamily="2" charset="-122"/>
                </a:rPr>
                <a:t>2</a:t>
              </a:r>
            </a:p>
          </p:txBody>
        </p:sp>
        <p:sp>
          <p:nvSpPr>
            <p:cNvPr id="7243" name="Rectangle 84"/>
            <p:cNvSpPr>
              <a:spLocks noChangeArrowheads="1"/>
            </p:cNvSpPr>
            <p:nvPr/>
          </p:nvSpPr>
          <p:spPr bwMode="auto">
            <a:xfrm>
              <a:off x="7143" y="6350"/>
              <a:ext cx="897" cy="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marL="292100" indent="-292100"/>
              <a:r>
                <a:rPr lang="zh-CN" altLang="en-US" sz="1200">
                  <a:solidFill>
                    <a:srgbClr val="0000CC"/>
                  </a:solidFill>
                  <a:latin typeface="宋体" pitchFamily="2" charset="-122"/>
                </a:rPr>
                <a:t>江西</a:t>
              </a:r>
              <a:r>
                <a:rPr lang="en-US" altLang="zh-CN" sz="1200">
                  <a:solidFill>
                    <a:srgbClr val="FF3300"/>
                  </a:solidFill>
                  <a:latin typeface="宋体" pitchFamily="2" charset="-122"/>
                </a:rPr>
                <a:t>4</a:t>
              </a:r>
              <a:endParaRPr lang="zh-CN" altLang="en-US" sz="1200">
                <a:solidFill>
                  <a:srgbClr val="FF3300"/>
                </a:solidFill>
                <a:latin typeface="宋体" pitchFamily="2" charset="-122"/>
              </a:endParaRPr>
            </a:p>
          </p:txBody>
        </p:sp>
        <p:sp>
          <p:nvSpPr>
            <p:cNvPr id="7244" name="Rectangle 85"/>
            <p:cNvSpPr>
              <a:spLocks noChangeArrowheads="1"/>
            </p:cNvSpPr>
            <p:nvPr/>
          </p:nvSpPr>
          <p:spPr bwMode="auto">
            <a:xfrm>
              <a:off x="8278" y="7145"/>
              <a:ext cx="890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marL="292100" indent="-292100">
                <a:spcBef>
                  <a:spcPct val="50000"/>
                </a:spcBef>
                <a:buFont typeface="Wingdings" pitchFamily="2" charset="2"/>
                <a:buNone/>
              </a:pPr>
              <a:r>
                <a:rPr lang="zh-CN" altLang="en-US" sz="1200">
                  <a:solidFill>
                    <a:srgbClr val="0000CC"/>
                  </a:solidFill>
                  <a:latin typeface="宋体" pitchFamily="2" charset="-122"/>
                </a:rPr>
                <a:t>台湾</a:t>
              </a:r>
              <a:r>
                <a:rPr lang="en-US" altLang="zh-CN" sz="1200">
                  <a:solidFill>
                    <a:srgbClr val="FF3300"/>
                  </a:solidFill>
                  <a:latin typeface="宋体" pitchFamily="2" charset="-122"/>
                </a:rPr>
                <a:t>2</a:t>
              </a:r>
            </a:p>
          </p:txBody>
        </p:sp>
        <p:sp>
          <p:nvSpPr>
            <p:cNvPr id="7245" name="Rectangle 86"/>
            <p:cNvSpPr>
              <a:spLocks noChangeArrowheads="1"/>
            </p:cNvSpPr>
            <p:nvPr/>
          </p:nvSpPr>
          <p:spPr bwMode="auto">
            <a:xfrm>
              <a:off x="5670" y="7287"/>
              <a:ext cx="897" cy="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marL="292100" indent="-292100"/>
              <a:r>
                <a:rPr lang="zh-CN" altLang="en-US" sz="1200">
                  <a:solidFill>
                    <a:srgbClr val="0000CC"/>
                  </a:solidFill>
                </a:rPr>
                <a:t>广西</a:t>
              </a:r>
              <a:r>
                <a:rPr lang="en-US" altLang="zh-CN" sz="1200">
                  <a:solidFill>
                    <a:srgbClr val="FF0000"/>
                  </a:solidFill>
                  <a:latin typeface="宋体" pitchFamily="2" charset="-122"/>
                </a:rPr>
                <a:t>3</a:t>
              </a:r>
              <a:endParaRPr lang="en-US" altLang="zh-CN" sz="1200">
                <a:solidFill>
                  <a:srgbClr val="CC0000"/>
                </a:solidFill>
              </a:endParaRPr>
            </a:p>
          </p:txBody>
        </p:sp>
        <p:sp>
          <p:nvSpPr>
            <p:cNvPr id="7246" name="Rectangle 87"/>
            <p:cNvSpPr>
              <a:spLocks noChangeArrowheads="1"/>
            </p:cNvSpPr>
            <p:nvPr/>
          </p:nvSpPr>
          <p:spPr bwMode="auto">
            <a:xfrm>
              <a:off x="6803" y="7257"/>
              <a:ext cx="1018" cy="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marL="292100" indent="-292100"/>
              <a:r>
                <a:rPr lang="zh-CN" altLang="en-US" sz="1200">
                  <a:solidFill>
                    <a:srgbClr val="0000CC"/>
                  </a:solidFill>
                  <a:latin typeface="宋体" pitchFamily="2" charset="-122"/>
                </a:rPr>
                <a:t>广东</a:t>
              </a:r>
              <a:r>
                <a:rPr lang="en-US" altLang="zh-CN" sz="1200">
                  <a:solidFill>
                    <a:srgbClr val="FF0000"/>
                  </a:solidFill>
                  <a:latin typeface="宋体" pitchFamily="2" charset="-122"/>
                </a:rPr>
                <a:t>13</a:t>
              </a:r>
            </a:p>
          </p:txBody>
        </p:sp>
        <p:sp>
          <p:nvSpPr>
            <p:cNvPr id="7247" name="Rectangle 88"/>
            <p:cNvSpPr>
              <a:spLocks noChangeArrowheads="1"/>
            </p:cNvSpPr>
            <p:nvPr/>
          </p:nvSpPr>
          <p:spPr bwMode="auto">
            <a:xfrm>
              <a:off x="10090" y="1182"/>
              <a:ext cx="2725" cy="83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marL="292100" indent="-292100"/>
              <a:r>
                <a:rPr lang="en-US" altLang="zh-CN" sz="1600" b="1" dirty="0" smtClean="0">
                  <a:solidFill>
                    <a:srgbClr val="0000FF"/>
                  </a:solidFill>
                  <a:latin typeface="宋体" pitchFamily="2" charset="-122"/>
                </a:rPr>
                <a:t>International</a:t>
              </a:r>
              <a:r>
                <a:rPr lang="zh-CN" altLang="en-US" sz="1600" b="1" dirty="0" smtClean="0">
                  <a:solidFill>
                    <a:srgbClr val="0000FF"/>
                  </a:solidFill>
                  <a:latin typeface="宋体" pitchFamily="2" charset="-122"/>
                </a:rPr>
                <a:t>：</a:t>
              </a:r>
              <a:endParaRPr lang="en-US" altLang="zh-CN" sz="1600" b="1" dirty="0">
                <a:solidFill>
                  <a:srgbClr val="0000FF"/>
                </a:solidFill>
                <a:latin typeface="宋体" pitchFamily="2" charset="-122"/>
              </a:endParaRPr>
            </a:p>
            <a:p>
              <a:pPr marL="292100" indent="-292100"/>
              <a:r>
                <a:rPr lang="en-US" altLang="zh-CN" sz="1600" dirty="0" smtClean="0">
                  <a:solidFill>
                    <a:srgbClr val="0000CC"/>
                  </a:solidFill>
                  <a:latin typeface="宋体" pitchFamily="2" charset="-122"/>
                </a:rPr>
                <a:t>singapore</a:t>
              </a:r>
              <a:r>
                <a:rPr lang="en-US" altLang="zh-CN" sz="1600" dirty="0" smtClean="0">
                  <a:solidFill>
                    <a:srgbClr val="FF0000"/>
                  </a:solidFill>
                  <a:latin typeface="宋体" pitchFamily="2" charset="-122"/>
                </a:rPr>
                <a:t>3</a:t>
              </a:r>
              <a:endParaRPr lang="en-US" altLang="zh-CN" sz="1600" dirty="0">
                <a:solidFill>
                  <a:srgbClr val="FF0000"/>
                </a:solidFill>
                <a:latin typeface="宋体" pitchFamily="2" charset="-122"/>
              </a:endParaRPr>
            </a:p>
            <a:p>
              <a:pPr marL="292100" indent="-292100"/>
              <a:r>
                <a:rPr lang="en-US" altLang="zh-CN" sz="1600" dirty="0" smtClean="0">
                  <a:solidFill>
                    <a:srgbClr val="0000CC"/>
                  </a:solidFill>
                  <a:latin typeface="宋体" pitchFamily="2" charset="-122"/>
                </a:rPr>
                <a:t>Australia</a:t>
              </a:r>
              <a:r>
                <a:rPr lang="en-US" altLang="zh-CN" sz="1600" dirty="0" smtClean="0">
                  <a:solidFill>
                    <a:srgbClr val="FF0000"/>
                  </a:solidFill>
                  <a:latin typeface="宋体" pitchFamily="2" charset="-122"/>
                </a:rPr>
                <a:t>2</a:t>
              </a:r>
              <a:endParaRPr lang="en-US" altLang="zh-CN" sz="1600" dirty="0">
                <a:solidFill>
                  <a:srgbClr val="FF0000"/>
                </a:solidFill>
                <a:latin typeface="宋体" pitchFamily="2" charset="-122"/>
              </a:endParaRPr>
            </a:p>
            <a:p>
              <a:pPr marL="292100" indent="-292100"/>
              <a:r>
                <a:rPr lang="en-US" altLang="zh-CN" sz="1600" dirty="0" smtClean="0">
                  <a:solidFill>
                    <a:srgbClr val="0000CC"/>
                  </a:solidFill>
                  <a:latin typeface="宋体" pitchFamily="2" charset="-122"/>
                </a:rPr>
                <a:t>S Korea</a:t>
              </a:r>
              <a:r>
                <a:rPr lang="en-US" altLang="zh-CN" sz="1600" dirty="0" smtClean="0">
                  <a:solidFill>
                    <a:srgbClr val="FF0000"/>
                  </a:solidFill>
                  <a:latin typeface="宋体" pitchFamily="2" charset="-122"/>
                </a:rPr>
                <a:t>17</a:t>
              </a:r>
              <a:endParaRPr lang="en-US" altLang="zh-CN" sz="1600" dirty="0">
                <a:solidFill>
                  <a:srgbClr val="FF0000"/>
                </a:solidFill>
                <a:latin typeface="宋体" pitchFamily="2" charset="-122"/>
              </a:endParaRPr>
            </a:p>
            <a:p>
              <a:pPr marL="292100" indent="-292100"/>
              <a:r>
                <a:rPr lang="en-US" altLang="zh-CN" sz="1600" dirty="0" smtClean="0">
                  <a:solidFill>
                    <a:srgbClr val="0000CC"/>
                  </a:solidFill>
                  <a:latin typeface="宋体" pitchFamily="2" charset="-122"/>
                </a:rPr>
                <a:t>Japan</a:t>
              </a:r>
              <a:r>
                <a:rPr lang="en-US" altLang="zh-CN" sz="1600" dirty="0" smtClean="0">
                  <a:solidFill>
                    <a:srgbClr val="FF0000"/>
                  </a:solidFill>
                  <a:latin typeface="宋体" pitchFamily="2" charset="-122"/>
                </a:rPr>
                <a:t>5</a:t>
              </a:r>
              <a:endParaRPr lang="en-US" altLang="zh-CN" sz="1600" dirty="0">
                <a:solidFill>
                  <a:srgbClr val="FF0000"/>
                </a:solidFill>
                <a:latin typeface="宋体" pitchFamily="2" charset="-122"/>
              </a:endParaRPr>
            </a:p>
            <a:p>
              <a:pPr marL="292100" indent="-292100"/>
              <a:r>
                <a:rPr lang="en-US" altLang="zh-CN" sz="1600" dirty="0" smtClean="0">
                  <a:solidFill>
                    <a:srgbClr val="0000CC"/>
                  </a:solidFill>
                  <a:latin typeface="宋体" pitchFamily="2" charset="-122"/>
                </a:rPr>
                <a:t>Sweden</a:t>
              </a:r>
              <a:r>
                <a:rPr lang="en-US" altLang="zh-CN" sz="1600" dirty="0" smtClean="0">
                  <a:solidFill>
                    <a:srgbClr val="FF0000"/>
                  </a:solidFill>
                  <a:latin typeface="宋体" pitchFamily="2" charset="-122"/>
                </a:rPr>
                <a:t>1</a:t>
              </a:r>
              <a:endParaRPr lang="en-US" altLang="zh-CN" sz="1600" dirty="0">
                <a:solidFill>
                  <a:srgbClr val="FF0000"/>
                </a:solidFill>
                <a:latin typeface="宋体" pitchFamily="2" charset="-122"/>
              </a:endParaRPr>
            </a:p>
            <a:p>
              <a:pPr marL="292100" indent="-292100"/>
              <a:r>
                <a:rPr lang="en-US" altLang="zh-CN" sz="1600" dirty="0" smtClean="0">
                  <a:solidFill>
                    <a:srgbClr val="0000CC"/>
                  </a:solidFill>
                  <a:latin typeface="宋体" pitchFamily="2" charset="-122"/>
                </a:rPr>
                <a:t>Denmark</a:t>
              </a:r>
              <a:r>
                <a:rPr lang="en-US" altLang="zh-CN" sz="1600" dirty="0" smtClean="0">
                  <a:solidFill>
                    <a:srgbClr val="FF0000"/>
                  </a:solidFill>
                  <a:latin typeface="宋体" pitchFamily="2" charset="-122"/>
                </a:rPr>
                <a:t>1</a:t>
              </a:r>
              <a:endParaRPr lang="en-US" altLang="zh-CN" sz="1600" dirty="0">
                <a:solidFill>
                  <a:srgbClr val="FF0000"/>
                </a:solidFill>
                <a:latin typeface="宋体" pitchFamily="2" charset="-122"/>
              </a:endParaRPr>
            </a:p>
            <a:p>
              <a:pPr marL="292100" indent="-292100"/>
              <a:r>
                <a:rPr lang="en-US" altLang="zh-CN" sz="1600" dirty="0" smtClean="0">
                  <a:solidFill>
                    <a:srgbClr val="0000CC"/>
                  </a:solidFill>
                  <a:latin typeface="宋体" pitchFamily="2" charset="-122"/>
                </a:rPr>
                <a:t>Canada</a:t>
              </a:r>
              <a:r>
                <a:rPr lang="en-US" altLang="zh-CN" sz="1600" dirty="0" smtClean="0">
                  <a:solidFill>
                    <a:srgbClr val="FF0000"/>
                  </a:solidFill>
                  <a:latin typeface="宋体" pitchFamily="2" charset="-122"/>
                </a:rPr>
                <a:t>2</a:t>
              </a:r>
              <a:endParaRPr lang="en-US" altLang="zh-CN" sz="1600" dirty="0">
                <a:solidFill>
                  <a:srgbClr val="FF0000"/>
                </a:solidFill>
                <a:latin typeface="宋体" pitchFamily="2" charset="-122"/>
              </a:endParaRPr>
            </a:p>
            <a:p>
              <a:pPr marL="292100" indent="-292100"/>
              <a:r>
                <a:rPr lang="en-US" altLang="zh-CN" sz="1600" dirty="0" smtClean="0">
                  <a:solidFill>
                    <a:srgbClr val="0000CC"/>
                  </a:solidFill>
                  <a:latin typeface="宋体" pitchFamily="2" charset="-122"/>
                </a:rPr>
                <a:t>U.S.</a:t>
              </a:r>
              <a:r>
                <a:rPr lang="en-US" altLang="zh-CN" sz="1600" dirty="0" smtClean="0">
                  <a:solidFill>
                    <a:srgbClr val="FF0000"/>
                  </a:solidFill>
                  <a:latin typeface="宋体" pitchFamily="2" charset="-122"/>
                </a:rPr>
                <a:t>5</a:t>
              </a:r>
              <a:endParaRPr lang="en-US" altLang="zh-CN" sz="1600" dirty="0">
                <a:solidFill>
                  <a:srgbClr val="FF0000"/>
                </a:solidFill>
                <a:latin typeface="宋体" pitchFamily="2" charset="-122"/>
              </a:endParaRPr>
            </a:p>
            <a:p>
              <a:pPr marL="292100" indent="-292100"/>
              <a:r>
                <a:rPr lang="en-US" altLang="zh-CN" sz="1600" dirty="0" smtClean="0">
                  <a:solidFill>
                    <a:srgbClr val="0000CC"/>
                  </a:solidFill>
                  <a:latin typeface="宋体" pitchFamily="2" charset="-122"/>
                </a:rPr>
                <a:t>Portugesa</a:t>
              </a:r>
              <a:r>
                <a:rPr lang="en-US" altLang="zh-CN" sz="1600" dirty="0" smtClean="0">
                  <a:solidFill>
                    <a:srgbClr val="FF0000"/>
                  </a:solidFill>
                  <a:latin typeface="宋体" pitchFamily="2" charset="-122"/>
                </a:rPr>
                <a:t>1</a:t>
              </a:r>
              <a:endParaRPr lang="en-US" altLang="zh-CN" sz="1600" dirty="0">
                <a:solidFill>
                  <a:srgbClr val="FF0000"/>
                </a:solidFill>
                <a:latin typeface="宋体" pitchFamily="2" charset="-122"/>
              </a:endParaRPr>
            </a:p>
            <a:p>
              <a:pPr marL="292100" indent="-292100"/>
              <a:r>
                <a:rPr lang="en-US" altLang="zh-CN" sz="1600" dirty="0" smtClean="0">
                  <a:solidFill>
                    <a:srgbClr val="0000CC"/>
                  </a:solidFill>
                  <a:latin typeface="宋体" pitchFamily="2" charset="-122"/>
                </a:rPr>
                <a:t>Tailand</a:t>
              </a:r>
              <a:r>
                <a:rPr lang="en-US" altLang="zh-CN" sz="1600" dirty="0" smtClean="0">
                  <a:solidFill>
                    <a:srgbClr val="FF0000"/>
                  </a:solidFill>
                  <a:latin typeface="宋体" pitchFamily="2" charset="-122"/>
                </a:rPr>
                <a:t>1</a:t>
              </a:r>
              <a:endParaRPr lang="en-US" altLang="zh-CN" sz="1600" dirty="0">
                <a:solidFill>
                  <a:srgbClr val="FF0000"/>
                </a:solidFill>
                <a:latin typeface="宋体" pitchFamily="2" charset="-122"/>
              </a:endParaRPr>
            </a:p>
            <a:p>
              <a:pPr marL="292100" indent="-292100"/>
              <a:r>
                <a:rPr lang="en-US" altLang="zh-CN" sz="1600" dirty="0" smtClean="0">
                  <a:solidFill>
                    <a:srgbClr val="0000CC"/>
                  </a:solidFill>
                  <a:latin typeface="宋体" pitchFamily="2" charset="-122"/>
                </a:rPr>
                <a:t>Russia</a:t>
              </a:r>
              <a:r>
                <a:rPr lang="en-US" altLang="zh-CN" sz="1600" dirty="0" smtClean="0">
                  <a:solidFill>
                    <a:srgbClr val="FF0000"/>
                  </a:solidFill>
                  <a:latin typeface="宋体" pitchFamily="2" charset="-122"/>
                </a:rPr>
                <a:t>1</a:t>
              </a:r>
              <a:endParaRPr lang="en-US" altLang="zh-CN" sz="1600" dirty="0">
                <a:solidFill>
                  <a:srgbClr val="FF0000"/>
                </a:solidFill>
                <a:latin typeface="宋体" pitchFamily="2" charset="-122"/>
              </a:endParaRPr>
            </a:p>
            <a:p>
              <a:pPr marL="292100" indent="-292100"/>
              <a:r>
                <a:rPr lang="en-US" altLang="zh-CN" sz="1600" dirty="0" smtClean="0">
                  <a:solidFill>
                    <a:srgbClr val="0000CC"/>
                  </a:solidFill>
                  <a:latin typeface="宋体" pitchFamily="2" charset="-122"/>
                </a:rPr>
                <a:t>France</a:t>
              </a:r>
              <a:r>
                <a:rPr lang="en-US" altLang="zh-CN" sz="1600" dirty="0" smtClean="0">
                  <a:solidFill>
                    <a:srgbClr val="FF0000"/>
                  </a:solidFill>
                  <a:latin typeface="宋体" pitchFamily="2" charset="-122"/>
                </a:rPr>
                <a:t>2</a:t>
              </a:r>
              <a:endParaRPr lang="en-US" altLang="zh-CN" sz="1600" dirty="0">
                <a:solidFill>
                  <a:srgbClr val="FF0000"/>
                </a:solidFill>
                <a:latin typeface="宋体" pitchFamily="2" charset="-122"/>
              </a:endParaRPr>
            </a:p>
            <a:p>
              <a:pPr marL="292100" indent="-292100"/>
              <a:r>
                <a:rPr lang="en-US" altLang="zh-CN" sz="1600" dirty="0" smtClean="0">
                  <a:solidFill>
                    <a:srgbClr val="0000CC"/>
                  </a:solidFill>
                  <a:latin typeface="宋体" pitchFamily="2" charset="-122"/>
                </a:rPr>
                <a:t>New Zealand</a:t>
              </a:r>
              <a:r>
                <a:rPr lang="en-US" altLang="zh-CN" sz="1600" dirty="0" smtClean="0">
                  <a:solidFill>
                    <a:srgbClr val="FF0000"/>
                  </a:solidFill>
                  <a:latin typeface="宋体" pitchFamily="2" charset="-122"/>
                </a:rPr>
                <a:t>1</a:t>
              </a:r>
              <a:endParaRPr lang="en-US" altLang="zh-CN" sz="1600" dirty="0">
                <a:solidFill>
                  <a:srgbClr val="FF0000"/>
                </a:solidFill>
                <a:latin typeface="宋体" pitchFamily="2" charset="-122"/>
              </a:endParaRPr>
            </a:p>
            <a:p>
              <a:pPr marL="292100" indent="-292100"/>
              <a:r>
                <a:rPr lang="en-US" altLang="zh-CN" sz="1600" dirty="0" smtClean="0">
                  <a:solidFill>
                    <a:srgbClr val="0000CC"/>
                  </a:solidFill>
                  <a:latin typeface="宋体" pitchFamily="2" charset="-122"/>
                </a:rPr>
                <a:t>Saudi Arabia</a:t>
              </a:r>
              <a:r>
                <a:rPr lang="en-US" altLang="zh-CN" sz="1600" dirty="0" smtClean="0">
                  <a:solidFill>
                    <a:srgbClr val="FF0000"/>
                  </a:solidFill>
                  <a:latin typeface="宋体" pitchFamily="2" charset="-122"/>
                </a:rPr>
                <a:t>1</a:t>
              </a:r>
              <a:endParaRPr lang="en-US" altLang="zh-CN" sz="1600" dirty="0">
                <a:solidFill>
                  <a:srgbClr val="FF0000"/>
                </a:solidFill>
                <a:latin typeface="宋体" pitchFamily="2" charset="-122"/>
              </a:endParaRPr>
            </a:p>
            <a:p>
              <a:pPr marL="292100" indent="-292100"/>
              <a:r>
                <a:rPr lang="en-US" altLang="zh-CN" sz="1600" dirty="0" smtClean="0">
                  <a:solidFill>
                    <a:srgbClr val="0000CC"/>
                  </a:solidFill>
                  <a:latin typeface="宋体" pitchFamily="2" charset="-122"/>
                </a:rPr>
                <a:t>German </a:t>
              </a:r>
              <a:r>
                <a:rPr lang="en-US" altLang="zh-CN" sz="1600" dirty="0" smtClean="0">
                  <a:solidFill>
                    <a:srgbClr val="FF0000"/>
                  </a:solidFill>
                  <a:latin typeface="宋体" pitchFamily="2" charset="-122"/>
                </a:rPr>
                <a:t>1</a:t>
              </a:r>
              <a:endParaRPr lang="en-US" altLang="zh-CN" sz="1600" dirty="0">
                <a:solidFill>
                  <a:srgbClr val="FF0000"/>
                </a:solidFill>
                <a:latin typeface="宋体" pitchFamily="2" charset="-122"/>
              </a:endParaRPr>
            </a:p>
            <a:p>
              <a:pPr marL="292100" indent="-292100"/>
              <a:endParaRPr lang="en-US" altLang="zh-CN" sz="1600" dirty="0">
                <a:solidFill>
                  <a:srgbClr val="FF0000"/>
                </a:solidFill>
                <a:latin typeface="宋体" pitchFamily="2" charset="-122"/>
              </a:endParaRPr>
            </a:p>
            <a:p>
              <a:pPr marL="292100" indent="-292100"/>
              <a:endParaRPr lang="en-US" altLang="zh-CN" sz="1600" dirty="0">
                <a:solidFill>
                  <a:srgbClr val="FF0000"/>
                </a:solidFill>
                <a:latin typeface="宋体" pitchFamily="2" charset="-122"/>
              </a:endParaRPr>
            </a:p>
            <a:p>
              <a:pPr marL="292100" indent="-292100"/>
              <a:endParaRPr lang="en-US" altLang="zh-CN" sz="1200" dirty="0">
                <a:solidFill>
                  <a:srgbClr val="FF0000"/>
                </a:solidFill>
                <a:latin typeface="宋体" pitchFamily="2" charset="-122"/>
              </a:endParaRPr>
            </a:p>
            <a:p>
              <a:pPr marL="292100" indent="-292100"/>
              <a:endParaRPr lang="en-US" altLang="zh-CN" sz="1200" dirty="0">
                <a:solidFill>
                  <a:srgbClr val="FF0000"/>
                </a:solidFill>
                <a:latin typeface="宋体" pitchFamily="2" charset="-122"/>
              </a:endParaRPr>
            </a:p>
            <a:p>
              <a:pPr marL="292100" indent="-292100"/>
              <a:endParaRPr lang="en-US" altLang="zh-CN" sz="1200" dirty="0">
                <a:solidFill>
                  <a:srgbClr val="FF0000"/>
                </a:solidFill>
                <a:latin typeface="宋体" pitchFamily="2" charset="-122"/>
              </a:endParaRPr>
            </a:p>
            <a:p>
              <a:pPr marL="292100" indent="-292100"/>
              <a:endParaRPr lang="en-US" altLang="zh-CN" sz="1200" dirty="0">
                <a:solidFill>
                  <a:srgbClr val="FF0000"/>
                </a:solidFill>
                <a:latin typeface="宋体" pitchFamily="2" charset="-122"/>
              </a:endParaRPr>
            </a:p>
          </p:txBody>
        </p:sp>
        <p:sp>
          <p:nvSpPr>
            <p:cNvPr id="7248" name="Rectangle 89"/>
            <p:cNvSpPr>
              <a:spLocks noChangeArrowheads="1"/>
            </p:cNvSpPr>
            <p:nvPr/>
          </p:nvSpPr>
          <p:spPr bwMode="auto">
            <a:xfrm>
              <a:off x="6690" y="7840"/>
              <a:ext cx="350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marL="292100" indent="-292100">
                <a:spcBef>
                  <a:spcPct val="50000"/>
                </a:spcBef>
                <a:buFont typeface="Wingdings" pitchFamily="2" charset="2"/>
                <a:buNone/>
              </a:pPr>
              <a:r>
                <a:rPr lang="en-US" altLang="zh-CN" sz="1200" b="1">
                  <a:solidFill>
                    <a:prstClr val="black"/>
                  </a:solidFill>
                </a:rPr>
                <a:t> </a:t>
              </a:r>
              <a:endParaRPr lang="en-US" altLang="zh-CN" sz="1200">
                <a:solidFill>
                  <a:srgbClr val="3333FF"/>
                </a:solidFill>
                <a:latin typeface="宋体" pitchFamily="2" charset="-122"/>
              </a:endParaRPr>
            </a:p>
          </p:txBody>
        </p:sp>
        <p:sp>
          <p:nvSpPr>
            <p:cNvPr id="7249" name="Rectangle 90"/>
            <p:cNvSpPr>
              <a:spLocks noChangeArrowheads="1"/>
            </p:cNvSpPr>
            <p:nvPr/>
          </p:nvSpPr>
          <p:spPr bwMode="auto">
            <a:xfrm>
              <a:off x="5670" y="6010"/>
              <a:ext cx="1153" cy="4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marL="292100" indent="-292100">
                <a:spcBef>
                  <a:spcPct val="50000"/>
                </a:spcBef>
                <a:buFont typeface="Wingdings" pitchFamily="2" charset="2"/>
                <a:buNone/>
              </a:pPr>
              <a:r>
                <a:rPr lang="zh-CN" altLang="en-US" sz="1200" b="1">
                  <a:solidFill>
                    <a:prstClr val="black"/>
                  </a:solidFill>
                </a:rPr>
                <a:t>⊙</a:t>
              </a:r>
              <a:r>
                <a:rPr lang="zh-CN" altLang="en-US" sz="1200">
                  <a:solidFill>
                    <a:srgbClr val="3333FF"/>
                  </a:solidFill>
                </a:rPr>
                <a:t>重庆</a:t>
              </a:r>
              <a:r>
                <a:rPr lang="en-US" altLang="zh-CN" sz="1200">
                  <a:solidFill>
                    <a:srgbClr val="FF0000"/>
                  </a:solidFill>
                  <a:latin typeface="宋体" pitchFamily="2" charset="-122"/>
                </a:rPr>
                <a:t>3</a:t>
              </a:r>
              <a:endParaRPr lang="zh-CN" altLang="en-US" sz="1200">
                <a:solidFill>
                  <a:srgbClr val="FF0000"/>
                </a:solidFill>
                <a:latin typeface="宋体" pitchFamily="2" charset="-122"/>
              </a:endParaRPr>
            </a:p>
          </p:txBody>
        </p:sp>
        <p:sp>
          <p:nvSpPr>
            <p:cNvPr id="7250" name="Rectangle 93"/>
            <p:cNvSpPr>
              <a:spLocks noChangeArrowheads="1"/>
            </p:cNvSpPr>
            <p:nvPr/>
          </p:nvSpPr>
          <p:spPr bwMode="auto">
            <a:xfrm>
              <a:off x="7030" y="3627"/>
              <a:ext cx="1261" cy="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marL="292100" indent="-292100"/>
              <a:r>
                <a:rPr lang="zh-CN" altLang="en-US" sz="1200" b="1">
                  <a:solidFill>
                    <a:prstClr val="black"/>
                  </a:solidFill>
                </a:rPr>
                <a:t>⊙</a:t>
              </a:r>
              <a:r>
                <a:rPr lang="zh-CN" altLang="en-US" sz="1200" b="1">
                  <a:solidFill>
                    <a:srgbClr val="0000FF"/>
                  </a:solidFill>
                  <a:latin typeface="宋体" pitchFamily="2" charset="-122"/>
                </a:rPr>
                <a:t>北京</a:t>
              </a:r>
              <a:r>
                <a:rPr lang="en-US" altLang="zh-CN" sz="1200" b="1">
                  <a:solidFill>
                    <a:srgbClr val="FF0000"/>
                  </a:solidFill>
                  <a:latin typeface="宋体" pitchFamily="2" charset="-122"/>
                </a:rPr>
                <a:t>73</a:t>
              </a:r>
              <a:endParaRPr lang="zh-CN" altLang="en-US" sz="1200" b="1">
                <a:solidFill>
                  <a:srgbClr val="FF0000"/>
                </a:solidFill>
                <a:latin typeface="宋体" pitchFamily="2" charset="-122"/>
              </a:endParaRPr>
            </a:p>
          </p:txBody>
        </p:sp>
        <p:sp>
          <p:nvSpPr>
            <p:cNvPr id="7251" name="Rectangle 94"/>
            <p:cNvSpPr>
              <a:spLocks noChangeArrowheads="1"/>
            </p:cNvSpPr>
            <p:nvPr/>
          </p:nvSpPr>
          <p:spPr bwMode="auto">
            <a:xfrm>
              <a:off x="7710" y="3967"/>
              <a:ext cx="1261" cy="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marL="292100" indent="-292100"/>
              <a:r>
                <a:rPr lang="zh-CN" altLang="en-US" sz="1200" b="1">
                  <a:solidFill>
                    <a:prstClr val="black"/>
                  </a:solidFill>
                </a:rPr>
                <a:t>⊙</a:t>
              </a:r>
              <a:r>
                <a:rPr lang="zh-CN" altLang="en-US" sz="1200">
                  <a:solidFill>
                    <a:srgbClr val="3333FF"/>
                  </a:solidFill>
                  <a:latin typeface="宋体" pitchFamily="2" charset="-122"/>
                </a:rPr>
                <a:t>天津</a:t>
              </a:r>
              <a:r>
                <a:rPr lang="en-US" altLang="zh-CN" sz="1200">
                  <a:solidFill>
                    <a:srgbClr val="FF0000"/>
                  </a:solidFill>
                  <a:latin typeface="宋体" pitchFamily="2" charset="-122"/>
                </a:rPr>
                <a:t>10</a:t>
              </a:r>
            </a:p>
          </p:txBody>
        </p:sp>
        <p:sp>
          <p:nvSpPr>
            <p:cNvPr id="7252" name="Rectangle 95"/>
            <p:cNvSpPr>
              <a:spLocks noChangeArrowheads="1"/>
            </p:cNvSpPr>
            <p:nvPr/>
          </p:nvSpPr>
          <p:spPr bwMode="auto">
            <a:xfrm>
              <a:off x="6918" y="4195"/>
              <a:ext cx="1122" cy="4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marL="292100" indent="-292100"/>
              <a:r>
                <a:rPr lang="zh-CN" altLang="en-US" sz="1200">
                  <a:solidFill>
                    <a:srgbClr val="3333FF"/>
                  </a:solidFill>
                </a:rPr>
                <a:t>河北</a:t>
              </a:r>
              <a:r>
                <a:rPr lang="en-US" altLang="zh-CN" sz="1200">
                  <a:solidFill>
                    <a:srgbClr val="FF0000"/>
                  </a:solidFill>
                </a:rPr>
                <a:t>3</a:t>
              </a:r>
            </a:p>
          </p:txBody>
        </p:sp>
        <p:sp>
          <p:nvSpPr>
            <p:cNvPr id="7253" name="Rectangle 96"/>
            <p:cNvSpPr>
              <a:spLocks noChangeArrowheads="1"/>
            </p:cNvSpPr>
            <p:nvPr/>
          </p:nvSpPr>
          <p:spPr bwMode="auto">
            <a:xfrm>
              <a:off x="7143" y="7710"/>
              <a:ext cx="1130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marL="292100" indent="-292100">
                <a:spcBef>
                  <a:spcPct val="50000"/>
                </a:spcBef>
                <a:buFont typeface="Wingdings" pitchFamily="2" charset="2"/>
                <a:buNone/>
              </a:pPr>
              <a:r>
                <a:rPr lang="zh-CN" altLang="en-US" sz="1200" b="1">
                  <a:solidFill>
                    <a:prstClr val="black"/>
                  </a:solidFill>
                  <a:latin typeface="宋体" pitchFamily="2" charset="-122"/>
                </a:rPr>
                <a:t>⊙</a:t>
              </a:r>
              <a:r>
                <a:rPr lang="zh-CN" altLang="en-US" sz="1200">
                  <a:solidFill>
                    <a:srgbClr val="3333FF"/>
                  </a:solidFill>
                  <a:latin typeface="宋体" pitchFamily="2" charset="-122"/>
                </a:rPr>
                <a:t>香港</a:t>
              </a:r>
              <a:r>
                <a:rPr lang="en-US" altLang="zh-CN" sz="1200">
                  <a:solidFill>
                    <a:srgbClr val="FF0000"/>
                  </a:solidFill>
                  <a:latin typeface="宋体" pitchFamily="2" charset="-122"/>
                </a:rPr>
                <a:t>5</a:t>
              </a:r>
            </a:p>
          </p:txBody>
        </p:sp>
        <p:sp>
          <p:nvSpPr>
            <p:cNvPr id="7254" name="Rectangle 97"/>
            <p:cNvSpPr>
              <a:spLocks noChangeArrowheads="1"/>
            </p:cNvSpPr>
            <p:nvPr/>
          </p:nvSpPr>
          <p:spPr bwMode="auto">
            <a:xfrm>
              <a:off x="6350" y="7597"/>
              <a:ext cx="1130" cy="4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marL="292100" indent="-292100">
                <a:spcBef>
                  <a:spcPct val="50000"/>
                </a:spcBef>
                <a:buFont typeface="Wingdings" pitchFamily="2" charset="2"/>
                <a:buNone/>
              </a:pPr>
              <a:r>
                <a:rPr lang="zh-CN" altLang="en-US" sz="1200">
                  <a:solidFill>
                    <a:srgbClr val="0000CC"/>
                  </a:solidFill>
                  <a:latin typeface="宋体" pitchFamily="2" charset="-122"/>
                </a:rPr>
                <a:t>澳门 </a:t>
              </a:r>
              <a:r>
                <a:rPr lang="zh-CN" altLang="en-US" sz="1200" b="1">
                  <a:solidFill>
                    <a:prstClr val="black"/>
                  </a:solidFill>
                  <a:latin typeface="宋体" pitchFamily="2" charset="-122"/>
                </a:rPr>
                <a:t>⊙</a:t>
              </a:r>
              <a:endParaRPr lang="zh-CN" altLang="en-US" sz="1200" b="1">
                <a:solidFill>
                  <a:srgbClr val="3333FF"/>
                </a:solidFill>
                <a:latin typeface="宋体" pitchFamily="2" charset="-122"/>
              </a:endParaRPr>
            </a:p>
          </p:txBody>
        </p:sp>
        <p:sp>
          <p:nvSpPr>
            <p:cNvPr id="7255" name="Rectangle 98"/>
            <p:cNvSpPr>
              <a:spLocks noChangeArrowheads="1"/>
            </p:cNvSpPr>
            <p:nvPr/>
          </p:nvSpPr>
          <p:spPr bwMode="auto">
            <a:xfrm>
              <a:off x="8390" y="5557"/>
              <a:ext cx="1261" cy="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marL="292100" indent="-292100"/>
              <a:r>
                <a:rPr lang="zh-CN" altLang="en-US" sz="1200" b="1">
                  <a:solidFill>
                    <a:prstClr val="black"/>
                  </a:solidFill>
                  <a:latin typeface="宋体" pitchFamily="2" charset="-122"/>
                </a:rPr>
                <a:t>⊙</a:t>
              </a:r>
              <a:r>
                <a:rPr lang="zh-CN" altLang="en-US" sz="1200" b="1">
                  <a:solidFill>
                    <a:srgbClr val="0000FF"/>
                  </a:solidFill>
                  <a:latin typeface="宋体" pitchFamily="2" charset="-122"/>
                </a:rPr>
                <a:t>上海</a:t>
              </a:r>
              <a:r>
                <a:rPr lang="en-US" altLang="zh-CN" sz="1200" b="1">
                  <a:solidFill>
                    <a:srgbClr val="FF0000"/>
                  </a:solidFill>
                  <a:latin typeface="宋体" pitchFamily="2" charset="-122"/>
                </a:rPr>
                <a:t>77</a:t>
              </a:r>
              <a:endParaRPr lang="zh-CN" altLang="en-US" sz="1200" b="1">
                <a:solidFill>
                  <a:srgbClr val="FF0000"/>
                </a:solidFill>
                <a:latin typeface="宋体" pitchFamily="2" charset="-122"/>
              </a:endParaRPr>
            </a:p>
          </p:txBody>
        </p:sp>
        <p:sp>
          <p:nvSpPr>
            <p:cNvPr id="7256" name="Rectangle 99"/>
            <p:cNvSpPr>
              <a:spLocks noChangeArrowheads="1"/>
            </p:cNvSpPr>
            <p:nvPr/>
          </p:nvSpPr>
          <p:spPr bwMode="auto">
            <a:xfrm>
              <a:off x="7938" y="6010"/>
              <a:ext cx="1018" cy="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marL="292100" indent="-292100">
                <a:spcBef>
                  <a:spcPct val="50000"/>
                </a:spcBef>
                <a:buFont typeface="Wingdings" pitchFamily="2" charset="2"/>
                <a:buNone/>
              </a:pPr>
              <a:r>
                <a:rPr lang="zh-CN" altLang="en-US" sz="1200">
                  <a:solidFill>
                    <a:srgbClr val="0000CC"/>
                  </a:solidFill>
                  <a:latin typeface="宋体" pitchFamily="2" charset="-122"/>
                </a:rPr>
                <a:t>浙江</a:t>
              </a:r>
              <a:r>
                <a:rPr lang="en-US" altLang="zh-CN" sz="1200">
                  <a:solidFill>
                    <a:srgbClr val="FF0000"/>
                  </a:solidFill>
                  <a:latin typeface="宋体" pitchFamily="2" charset="-122"/>
                </a:rPr>
                <a:t>14</a:t>
              </a:r>
            </a:p>
          </p:txBody>
        </p:sp>
      </p:grpSp>
      <p:pic>
        <p:nvPicPr>
          <p:cNvPr id="7257" name="Picture 9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5017" y="5470443"/>
            <a:ext cx="815975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" name="图片 93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563112" y="4370727"/>
            <a:ext cx="3184308" cy="1990724"/>
          </a:xfrm>
          <a:prstGeom prst="rect">
            <a:avLst/>
          </a:prstGeom>
        </p:spPr>
      </p:pic>
      <p:sp>
        <p:nvSpPr>
          <p:cNvPr id="95" name="TextBox 99"/>
          <p:cNvSpPr txBox="1">
            <a:spLocks noChangeArrowheads="1"/>
          </p:cNvSpPr>
          <p:nvPr/>
        </p:nvSpPr>
        <p:spPr bwMode="auto">
          <a:xfrm>
            <a:off x="982239" y="3933992"/>
            <a:ext cx="1935163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b="1" dirty="0">
                <a:solidFill>
                  <a:srgbClr val="C0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10</a:t>
            </a:r>
            <a:r>
              <a:rPr lang="zh-CN" altLang="en-US" b="1" dirty="0">
                <a:solidFill>
                  <a:srgbClr val="C0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多个研究领域</a:t>
            </a:r>
          </a:p>
        </p:txBody>
      </p:sp>
      <p:sp>
        <p:nvSpPr>
          <p:cNvPr id="97" name="标题 1"/>
          <p:cNvSpPr txBox="1">
            <a:spLocks/>
          </p:cNvSpPr>
          <p:nvPr/>
        </p:nvSpPr>
        <p:spPr>
          <a:xfrm>
            <a:off x="457200" y="275167"/>
            <a:ext cx="82296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457189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914378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1371566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1828754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Introduction of SSRF</a:t>
            </a:r>
            <a:endParaRPr lang="zh-CN" altLang="en-US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84774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9792" y="697078"/>
            <a:ext cx="7870825" cy="792163"/>
          </a:xfrm>
        </p:spPr>
        <p:txBody>
          <a:bodyPr/>
          <a:lstStyle/>
          <a:p>
            <a:r>
              <a:rPr lang="en-US" altLang="zh-CN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Introduction of beam line Phase II project</a:t>
            </a:r>
            <a:br>
              <a:rPr lang="en-US" altLang="zh-CN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zh-CN" altLang="en-US" dirty="0"/>
          </a:p>
        </p:txBody>
      </p:sp>
      <p:sp>
        <p:nvSpPr>
          <p:cNvPr id="4" name="文本框 3">
            <a:extLst>
              <a:ext uri="{FF2B5EF4-FFF2-40B4-BE49-F238E27FC236}">
                <a16:creationId xmlns="" xmlns:a16="http://schemas.microsoft.com/office/drawing/2014/main" id="{4E1A90AE-9E27-4B87-98A3-79BA20D8C537}"/>
              </a:ext>
            </a:extLst>
          </p:cNvPr>
          <p:cNvSpPr txBox="1"/>
          <p:nvPr/>
        </p:nvSpPr>
        <p:spPr>
          <a:xfrm>
            <a:off x="105966" y="2453902"/>
            <a:ext cx="1046440" cy="184223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t>Project contents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grpSp>
        <p:nvGrpSpPr>
          <p:cNvPr id="5" name="组合 4">
            <a:extLst>
              <a:ext uri="{FF2B5EF4-FFF2-40B4-BE49-F238E27FC236}">
                <a16:creationId xmlns="" xmlns:a16="http://schemas.microsoft.com/office/drawing/2014/main" id="{FCF957EA-9566-43B8-82FE-F7FE321E119E}"/>
              </a:ext>
            </a:extLst>
          </p:cNvPr>
          <p:cNvGrpSpPr/>
          <p:nvPr/>
        </p:nvGrpSpPr>
        <p:grpSpPr>
          <a:xfrm>
            <a:off x="1152406" y="1600047"/>
            <a:ext cx="7165595" cy="4083639"/>
            <a:chOff x="149313" y="2452199"/>
            <a:chExt cx="4595450" cy="3941392"/>
          </a:xfrm>
        </p:grpSpPr>
        <p:sp>
          <p:nvSpPr>
            <p:cNvPr id="6" name="矩形 6">
              <a:extLst>
                <a:ext uri="{FF2B5EF4-FFF2-40B4-BE49-F238E27FC236}">
                  <a16:creationId xmlns="" xmlns:a16="http://schemas.microsoft.com/office/drawing/2014/main" id="{7ED1EEA2-FC2E-4123-9E7F-5860F7C9C2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9432" y="2452199"/>
              <a:ext cx="903852" cy="58285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3000"/>
                </a:lnSpc>
                <a:spcBef>
                  <a:spcPts val="1200"/>
                </a:spcBef>
                <a:spcAft>
                  <a:spcPts val="0"/>
                </a:spcAft>
                <a:buClr>
                  <a:srgbClr val="090FF5"/>
                </a:buClr>
                <a:buSzTx/>
                <a:buFontTx/>
                <a:buNone/>
                <a:tabLst/>
                <a:defRPr/>
              </a:pPr>
              <a:r>
                <a:rPr kumimoji="1" lang="en-US" altLang="zh-CN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 Unicode MS" pitchFamily="34" charset="-122"/>
                </a:rPr>
                <a:t>16</a:t>
              </a:r>
              <a:r>
                <a:rPr kumimoji="1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 Unicode MS" pitchFamily="34" charset="-122"/>
                </a:rPr>
                <a:t>条光束线站</a:t>
              </a:r>
              <a:endPara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  <p:sp>
          <p:nvSpPr>
            <p:cNvPr id="7" name="矩形 6">
              <a:extLst>
                <a:ext uri="{FF2B5EF4-FFF2-40B4-BE49-F238E27FC236}">
                  <a16:creationId xmlns="" xmlns:a16="http://schemas.microsoft.com/office/drawing/2014/main" id="{4988F06C-9B76-4E09-86A9-B958620EECFC}"/>
                </a:ext>
              </a:extLst>
            </p:cNvPr>
            <p:cNvSpPr/>
            <p:nvPr/>
          </p:nvSpPr>
          <p:spPr>
            <a:xfrm>
              <a:off x="159431" y="2454307"/>
              <a:ext cx="903852" cy="690783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rPr>
                <a:t>16 beamlines</a:t>
              </a:r>
              <a:endPara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  <p:sp>
          <p:nvSpPr>
            <p:cNvPr id="8" name="矩形 7">
              <a:extLst>
                <a:ext uri="{FF2B5EF4-FFF2-40B4-BE49-F238E27FC236}">
                  <a16:creationId xmlns="" xmlns:a16="http://schemas.microsoft.com/office/drawing/2014/main" id="{06773F4D-430E-40C1-9295-FD02091A7A57}"/>
                </a:ext>
              </a:extLst>
            </p:cNvPr>
            <p:cNvSpPr/>
            <p:nvPr/>
          </p:nvSpPr>
          <p:spPr>
            <a:xfrm>
              <a:off x="159431" y="3270045"/>
              <a:ext cx="903852" cy="690783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rPr>
                <a:t>Storage ring upgrade </a:t>
              </a:r>
              <a:endPara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="" xmlns:a16="http://schemas.microsoft.com/office/drawing/2014/main" id="{53131C13-8A58-4DFB-8095-8D214AE0714B}"/>
                </a:ext>
              </a:extLst>
            </p:cNvPr>
            <p:cNvSpPr/>
            <p:nvPr/>
          </p:nvSpPr>
          <p:spPr>
            <a:xfrm>
              <a:off x="159431" y="4080966"/>
              <a:ext cx="903852" cy="690783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rPr>
                <a:t>Supplementary lab</a:t>
              </a:r>
              <a:endPara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  <p:sp>
          <p:nvSpPr>
            <p:cNvPr id="10" name="矩形 9">
              <a:extLst>
                <a:ext uri="{FF2B5EF4-FFF2-40B4-BE49-F238E27FC236}">
                  <a16:creationId xmlns="" xmlns:a16="http://schemas.microsoft.com/office/drawing/2014/main" id="{2CCD18EF-396D-4CFD-872D-E0E9725C8845}"/>
                </a:ext>
              </a:extLst>
            </p:cNvPr>
            <p:cNvSpPr/>
            <p:nvPr/>
          </p:nvSpPr>
          <p:spPr>
            <a:xfrm>
              <a:off x="149313" y="4891887"/>
              <a:ext cx="903852" cy="690783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rPr>
                <a:t>Beamline tech lab</a:t>
              </a:r>
              <a:endPara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  <p:sp>
          <p:nvSpPr>
            <p:cNvPr id="11" name="矩形 10">
              <a:extLst>
                <a:ext uri="{FF2B5EF4-FFF2-40B4-BE49-F238E27FC236}">
                  <a16:creationId xmlns="" xmlns:a16="http://schemas.microsoft.com/office/drawing/2014/main" id="{A4CB2DE2-B157-4B10-B091-31FEC36F51CC}"/>
                </a:ext>
              </a:extLst>
            </p:cNvPr>
            <p:cNvSpPr/>
            <p:nvPr/>
          </p:nvSpPr>
          <p:spPr>
            <a:xfrm>
              <a:off x="149313" y="5702808"/>
              <a:ext cx="903852" cy="690783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CN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 Unicode MS" pitchFamily="34" charset="-122"/>
                </a:rPr>
                <a:t>Buildings</a:t>
              </a:r>
              <a:endPara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  <p:sp>
          <p:nvSpPr>
            <p:cNvPr id="12" name="矩形 11">
              <a:extLst>
                <a:ext uri="{FF2B5EF4-FFF2-40B4-BE49-F238E27FC236}">
                  <a16:creationId xmlns="" xmlns:a16="http://schemas.microsoft.com/office/drawing/2014/main" id="{85CF20E7-8867-4820-86FA-5FAD64A46738}"/>
                </a:ext>
              </a:extLst>
            </p:cNvPr>
            <p:cNvSpPr/>
            <p:nvPr/>
          </p:nvSpPr>
          <p:spPr>
            <a:xfrm>
              <a:off x="1266091" y="2454307"/>
              <a:ext cx="3478672" cy="69078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CN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 Unicode MS" pitchFamily="34" charset="-122"/>
                </a:rPr>
                <a:t>Energy</a:t>
              </a:r>
              <a:r>
                <a:rPr kumimoji="1" lang="en-US" altLang="zh-CN" sz="1400" b="1" dirty="0" smtClean="0">
                  <a:solidFill>
                    <a:srgbClr val="00206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 Unicode MS" pitchFamily="34" charset="-122"/>
                </a:rPr>
                <a:t>, environment, material, physics, chemistry, biology</a:t>
              </a:r>
              <a:endPara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微软雅黑"/>
                <a:cs typeface="+mn-cs"/>
              </a:endParaRPr>
            </a:p>
          </p:txBody>
        </p:sp>
        <p:sp>
          <p:nvSpPr>
            <p:cNvPr id="13" name="矩形 12">
              <a:extLst>
                <a:ext uri="{FF2B5EF4-FFF2-40B4-BE49-F238E27FC236}">
                  <a16:creationId xmlns="" xmlns:a16="http://schemas.microsoft.com/office/drawing/2014/main" id="{AEA0B0F3-9D47-4FF6-8D5C-E5A4FD58113C}"/>
                </a:ext>
              </a:extLst>
            </p:cNvPr>
            <p:cNvSpPr/>
            <p:nvPr/>
          </p:nvSpPr>
          <p:spPr>
            <a:xfrm>
              <a:off x="1255973" y="3270045"/>
              <a:ext cx="3478672" cy="690783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CN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 Unicode MS" pitchFamily="34" charset="-122"/>
                </a:rPr>
                <a:t>Lattice</a:t>
              </a:r>
              <a:r>
                <a:rPr kumimoji="1" lang="en-US" altLang="zh-CN" sz="14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 Unicode MS" pitchFamily="34" charset="-122"/>
                </a:rPr>
                <a:t> modification, 3</a:t>
              </a:r>
              <a:r>
                <a:rPr kumimoji="1" lang="en-US" altLang="zh-CN" sz="1400" b="1" baseline="30000" dirty="0" err="1" smtClean="0">
                  <a:solidFill>
                    <a:srgbClr val="00206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 Unicode MS" pitchFamily="34" charset="-122"/>
                </a:rPr>
                <a:t>rd</a:t>
              </a:r>
              <a:r>
                <a:rPr kumimoji="1" lang="en-US" altLang="zh-CN" sz="1400" b="1" baseline="30000" dirty="0" smtClean="0">
                  <a:solidFill>
                    <a:srgbClr val="00206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 Unicode MS" pitchFamily="34" charset="-122"/>
                </a:rPr>
                <a:t> </a:t>
              </a:r>
              <a:r>
                <a:rPr kumimoji="1" lang="en-US" altLang="zh-CN" sz="1400" b="1" dirty="0" smtClean="0">
                  <a:solidFill>
                    <a:srgbClr val="00206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 Unicode MS" pitchFamily="34" charset="-122"/>
                </a:rPr>
                <a:t>harmonic cavity, Cryogenic system, Insertion devices.</a:t>
              </a:r>
              <a:r>
                <a:rPr kumimoji="1" lang="en-US" altLang="zh-CN" sz="14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 Unicode MS" pitchFamily="34" charset="-122"/>
                </a:rPr>
                <a:t>  </a:t>
              </a:r>
              <a:endPara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微软雅黑"/>
                <a:cs typeface="+mn-cs"/>
              </a:endParaRPr>
            </a:p>
          </p:txBody>
        </p:sp>
        <p:sp>
          <p:nvSpPr>
            <p:cNvPr id="14" name="矩形 13">
              <a:extLst>
                <a:ext uri="{FF2B5EF4-FFF2-40B4-BE49-F238E27FC236}">
                  <a16:creationId xmlns="" xmlns:a16="http://schemas.microsoft.com/office/drawing/2014/main" id="{3AD51AE3-BD7A-417A-88C8-2069FF43FCE4}"/>
                </a:ext>
              </a:extLst>
            </p:cNvPr>
            <p:cNvSpPr/>
            <p:nvPr/>
          </p:nvSpPr>
          <p:spPr>
            <a:xfrm>
              <a:off x="1255973" y="4085783"/>
              <a:ext cx="3478672" cy="690783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CN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 Unicode MS" pitchFamily="34" charset="-122"/>
                </a:rPr>
                <a:t>Sample preparation lab for material, In situ</a:t>
              </a:r>
              <a:r>
                <a:rPr kumimoji="1" lang="en-US" altLang="zh-CN" sz="14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 Unicode MS" pitchFamily="34" charset="-122"/>
                </a:rPr>
                <a:t> environment</a:t>
              </a:r>
              <a:r>
                <a:rPr kumimoji="1" lang="en-US" altLang="zh-CN" sz="1400" b="1" dirty="0" smtClean="0">
                  <a:solidFill>
                    <a:srgbClr val="00206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 Unicode MS" pitchFamily="34" charset="-122"/>
                </a:rPr>
                <a:t> lab, Chemistry &amp; environment lab</a:t>
              </a:r>
              <a:r>
                <a:rPr kumimoji="1" lang="zh-CN" altLang="en-US" sz="1400" b="1" dirty="0" smtClean="0">
                  <a:solidFill>
                    <a:srgbClr val="00206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 Unicode MS" pitchFamily="34" charset="-122"/>
                </a:rPr>
                <a:t>，</a:t>
              </a:r>
              <a:r>
                <a:rPr kumimoji="1" lang="en-US" altLang="zh-CN" sz="1400" b="1" dirty="0" smtClean="0">
                  <a:solidFill>
                    <a:srgbClr val="00206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 Unicode MS" pitchFamily="34" charset="-122"/>
                </a:rPr>
                <a:t>biology &amp; medical lab</a:t>
              </a:r>
              <a:r>
                <a:rPr kumimoji="1" lang="zh-CN" altLang="en-US" sz="1400" b="1" dirty="0" smtClean="0">
                  <a:solidFill>
                    <a:srgbClr val="00206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 Unicode MS" pitchFamily="34" charset="-122"/>
                </a:rPr>
                <a:t>， </a:t>
              </a:r>
              <a:r>
                <a:rPr kumimoji="1" lang="en-US" altLang="zh-CN" sz="1400" b="1" dirty="0" smtClean="0">
                  <a:solidFill>
                    <a:srgbClr val="00206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 Unicode MS" pitchFamily="34" charset="-122"/>
                </a:rPr>
                <a:t>Data center</a:t>
              </a:r>
              <a:r>
                <a:rPr kumimoji="1" lang="zh-CN" altLang="en-US" sz="1400" b="1" dirty="0" smtClean="0">
                  <a:solidFill>
                    <a:srgbClr val="00206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 Unicode MS" pitchFamily="34" charset="-122"/>
                </a:rPr>
                <a:t>。</a:t>
              </a:r>
              <a:endPara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微软雅黑"/>
                <a:cs typeface="+mn-cs"/>
              </a:endParaRPr>
            </a:p>
          </p:txBody>
        </p:sp>
        <p:sp>
          <p:nvSpPr>
            <p:cNvPr id="15" name="矩形 14">
              <a:extLst>
                <a:ext uri="{FF2B5EF4-FFF2-40B4-BE49-F238E27FC236}">
                  <a16:creationId xmlns="" xmlns:a16="http://schemas.microsoft.com/office/drawing/2014/main" id="{D942CC96-457B-48D6-9244-80BCF79C6210}"/>
                </a:ext>
              </a:extLst>
            </p:cNvPr>
            <p:cNvSpPr/>
            <p:nvPr/>
          </p:nvSpPr>
          <p:spPr>
            <a:xfrm>
              <a:off x="1255973" y="4881529"/>
              <a:ext cx="3478672" cy="690783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CN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 Unicode MS" pitchFamily="34" charset="-122"/>
                </a:rPr>
                <a:t>Optical tech</a:t>
              </a:r>
              <a:r>
                <a:rPr kumimoji="1" lang="en-US" altLang="zh-CN" sz="14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 Unicode MS" pitchFamily="34" charset="-122"/>
                </a:rPr>
                <a:t> lab, Machinery &amp; Vacuum lab, Electric &amp;control lab, X-ray diagnostic lab</a:t>
              </a:r>
              <a:endPara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微软雅黑"/>
                <a:cs typeface="+mn-cs"/>
              </a:endParaRPr>
            </a:p>
          </p:txBody>
        </p:sp>
        <p:sp>
          <p:nvSpPr>
            <p:cNvPr id="16" name="矩形 15">
              <a:extLst>
                <a:ext uri="{FF2B5EF4-FFF2-40B4-BE49-F238E27FC236}">
                  <a16:creationId xmlns="" xmlns:a16="http://schemas.microsoft.com/office/drawing/2014/main" id="{1B0AFE0F-CC9F-4A01-A037-58262E40CB8A}"/>
                </a:ext>
              </a:extLst>
            </p:cNvPr>
            <p:cNvSpPr/>
            <p:nvPr/>
          </p:nvSpPr>
          <p:spPr>
            <a:xfrm>
              <a:off x="1255974" y="5697267"/>
              <a:ext cx="3478672" cy="690783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CN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 Unicode MS" pitchFamily="34" charset="-122"/>
                </a:rPr>
                <a:t>Experimental hall</a:t>
              </a:r>
              <a:r>
                <a:rPr kumimoji="1" lang="zh-CN" altLang="en-US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 Unicode MS" pitchFamily="34" charset="-122"/>
                </a:rPr>
                <a:t>、</a:t>
              </a:r>
              <a:r>
                <a:rPr kumimoji="1" lang="en-US" altLang="zh-CN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 Unicode MS" pitchFamily="34" charset="-122"/>
                </a:rPr>
                <a:t>Supplementary</a:t>
              </a:r>
              <a:r>
                <a:rPr kumimoji="1" lang="en-US" altLang="zh-CN" sz="14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 Unicode MS" pitchFamily="34" charset="-122"/>
                </a:rPr>
                <a:t> lab building</a:t>
              </a:r>
              <a:r>
                <a:rPr kumimoji="1" lang="zh-CN" altLang="en-US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 Unicode MS" pitchFamily="34" charset="-122"/>
                </a:rPr>
                <a:t>、</a:t>
              </a:r>
              <a:r>
                <a:rPr kumimoji="1" lang="en-US" altLang="zh-CN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 Unicode MS" pitchFamily="34" charset="-122"/>
                </a:rPr>
                <a:t>Data center.</a:t>
              </a:r>
              <a:endPara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微软雅黑"/>
                <a:cs typeface="+mn-cs"/>
              </a:endParaRPr>
            </a:p>
          </p:txBody>
        </p:sp>
      </p:grpSp>
      <p:sp>
        <p:nvSpPr>
          <p:cNvPr id="17" name="文本框 16"/>
          <p:cNvSpPr txBox="1"/>
          <p:nvPr/>
        </p:nvSpPr>
        <p:spPr>
          <a:xfrm>
            <a:off x="1146882" y="5927154"/>
            <a:ext cx="27376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Total budget: ~250M USD,  </a:t>
            </a:r>
          </a:p>
          <a:p>
            <a:r>
              <a:rPr lang="en-US" altLang="zh-CN" dirty="0" smtClean="0"/>
              <a:t>From 2016~2022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59755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9" name="图片 1">
            <a:extLst>
              <a:ext uri="{FF2B5EF4-FFF2-40B4-BE49-F238E27FC236}">
                <a16:creationId xmlns="" xmlns:a16="http://schemas.microsoft.com/office/drawing/2014/main" id="{FCE72331-D56B-40D8-BC5C-B8E0873B83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9034" y="1776636"/>
            <a:ext cx="7407275" cy="418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3749331" name="矩形标注 1073749330">
            <a:extLst>
              <a:ext uri="{FF2B5EF4-FFF2-40B4-BE49-F238E27FC236}">
                <a16:creationId xmlns="" xmlns:a16="http://schemas.microsoft.com/office/drawing/2014/main" id="{8AAB6556-77DB-493F-AA8A-730B2B0C55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33397" y="1825056"/>
            <a:ext cx="1573213" cy="693737"/>
          </a:xfrm>
          <a:prstGeom prst="wedgeRectCallout">
            <a:avLst>
              <a:gd name="adj1" fmla="val 66139"/>
              <a:gd name="adj2" fmla="val 47824"/>
            </a:avLst>
          </a:prstGeom>
          <a:solidFill>
            <a:srgbClr val="FF0000">
              <a:alpha val="59999"/>
            </a:srgbClr>
          </a:solidFill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Experimental hall 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矩形标注 6">
            <a:extLst>
              <a:ext uri="{FF2B5EF4-FFF2-40B4-BE49-F238E27FC236}">
                <a16:creationId xmlns="" xmlns:a16="http://schemas.microsoft.com/office/drawing/2014/main" id="{8DB6AC66-63C0-435D-9D96-104FE08A89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1135" y="2690243"/>
            <a:ext cx="1587500" cy="588963"/>
          </a:xfrm>
          <a:prstGeom prst="wedgeRectCallout">
            <a:avLst>
              <a:gd name="adj1" fmla="val 72583"/>
              <a:gd name="adj2" fmla="val 52190"/>
            </a:avLst>
          </a:prstGeom>
          <a:solidFill>
            <a:srgbClr val="FF0000">
              <a:alpha val="59999"/>
            </a:srgbClr>
          </a:solidFill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vl="0">
              <a:defRPr/>
            </a:pPr>
            <a:r>
              <a:rPr lang="en-US" altLang="zh-CN" sz="1400" dirty="0" smtClean="0">
                <a:solidFill>
                  <a:srgbClr val="FFFFFF"/>
                </a:solidFill>
                <a:latin typeface="Calibri" panose="020F0502020204030204" pitchFamily="34" charset="0"/>
              </a:rPr>
              <a:t>Experimental </a:t>
            </a:r>
            <a:r>
              <a:rPr lang="en-US" altLang="zh-CN" sz="1400" dirty="0">
                <a:solidFill>
                  <a:srgbClr val="FFFFFF"/>
                </a:solidFill>
                <a:latin typeface="Calibri" panose="020F0502020204030204" pitchFamily="34" charset="0"/>
              </a:rPr>
              <a:t>hall </a:t>
            </a:r>
            <a:endParaRPr lang="zh-CN" altLang="en-US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073749321" name="任意多边形 1073749320">
            <a:extLst>
              <a:ext uri="{FF2B5EF4-FFF2-40B4-BE49-F238E27FC236}">
                <a16:creationId xmlns="" xmlns:a16="http://schemas.microsoft.com/office/drawing/2014/main" id="{F5DD7C2B-D07A-4773-995E-682B90F17A05}"/>
              </a:ext>
            </a:extLst>
          </p:cNvPr>
          <p:cNvSpPr>
            <a:spLocks/>
          </p:cNvSpPr>
          <p:nvPr/>
        </p:nvSpPr>
        <p:spPr bwMode="auto">
          <a:xfrm>
            <a:off x="2431772" y="4038031"/>
            <a:ext cx="1546225" cy="1163637"/>
          </a:xfrm>
          <a:custGeom>
            <a:avLst/>
            <a:gdLst>
              <a:gd name="T0" fmla="*/ 0 w 2065"/>
              <a:gd name="T1" fmla="*/ 2147483647 h 1698"/>
              <a:gd name="T2" fmla="*/ 2147483647 w 2065"/>
              <a:gd name="T3" fmla="*/ 0 h 1698"/>
              <a:gd name="T4" fmla="*/ 2147483647 w 2065"/>
              <a:gd name="T5" fmla="*/ 2147483647 h 1698"/>
              <a:gd name="T6" fmla="*/ 2147483647 w 2065"/>
              <a:gd name="T7" fmla="*/ 2147483647 h 1698"/>
              <a:gd name="T8" fmla="*/ 2147483647 w 2065"/>
              <a:gd name="T9" fmla="*/ 2147483647 h 1698"/>
              <a:gd name="T10" fmla="*/ 0 w 2065"/>
              <a:gd name="T11" fmla="*/ 2147483647 h 169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065"/>
              <a:gd name="T19" fmla="*/ 0 h 1698"/>
              <a:gd name="T20" fmla="*/ 2065 w 2065"/>
              <a:gd name="T21" fmla="*/ 1698 h 169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065" h="1698">
                <a:moveTo>
                  <a:pt x="0" y="530"/>
                </a:moveTo>
                <a:lnTo>
                  <a:pt x="1780" y="0"/>
                </a:lnTo>
                <a:lnTo>
                  <a:pt x="2065" y="965"/>
                </a:lnTo>
                <a:lnTo>
                  <a:pt x="2065" y="1155"/>
                </a:lnTo>
                <a:lnTo>
                  <a:pt x="245" y="1698"/>
                </a:lnTo>
                <a:lnTo>
                  <a:pt x="0" y="530"/>
                </a:lnTo>
                <a:close/>
              </a:path>
            </a:pathLst>
          </a:custGeom>
          <a:noFill/>
          <a:ln w="25400" cap="flat" cmpd="sng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10" name="任意多边形 9">
            <a:extLst>
              <a:ext uri="{FF2B5EF4-FFF2-40B4-BE49-F238E27FC236}">
                <a16:creationId xmlns="" xmlns:a16="http://schemas.microsoft.com/office/drawing/2014/main" id="{C92892CF-71D1-4F03-9247-17033D4FF8DF}"/>
              </a:ext>
            </a:extLst>
          </p:cNvPr>
          <p:cNvSpPr>
            <a:spLocks/>
          </p:cNvSpPr>
          <p:nvPr/>
        </p:nvSpPr>
        <p:spPr bwMode="auto">
          <a:xfrm>
            <a:off x="2007910" y="5201668"/>
            <a:ext cx="1116012" cy="657225"/>
          </a:xfrm>
          <a:custGeom>
            <a:avLst/>
            <a:gdLst>
              <a:gd name="T0" fmla="*/ 0 w 2065"/>
              <a:gd name="T1" fmla="*/ 2147483647 h 1698"/>
              <a:gd name="T2" fmla="*/ 2147483647 w 2065"/>
              <a:gd name="T3" fmla="*/ 0 h 1698"/>
              <a:gd name="T4" fmla="*/ 2147483647 w 2065"/>
              <a:gd name="T5" fmla="*/ 2147483647 h 1698"/>
              <a:gd name="T6" fmla="*/ 2147483647 w 2065"/>
              <a:gd name="T7" fmla="*/ 2147483647 h 1698"/>
              <a:gd name="T8" fmla="*/ 2147483647 w 2065"/>
              <a:gd name="T9" fmla="*/ 2147483647 h 1698"/>
              <a:gd name="T10" fmla="*/ 0 w 2065"/>
              <a:gd name="T11" fmla="*/ 2147483647 h 169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065"/>
              <a:gd name="T19" fmla="*/ 0 h 1698"/>
              <a:gd name="T20" fmla="*/ 2065 w 2065"/>
              <a:gd name="T21" fmla="*/ 1698 h 169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065" h="1698">
                <a:moveTo>
                  <a:pt x="0" y="530"/>
                </a:moveTo>
                <a:lnTo>
                  <a:pt x="1780" y="0"/>
                </a:lnTo>
                <a:lnTo>
                  <a:pt x="2065" y="965"/>
                </a:lnTo>
                <a:lnTo>
                  <a:pt x="2065" y="1155"/>
                </a:lnTo>
                <a:lnTo>
                  <a:pt x="245" y="1698"/>
                </a:lnTo>
                <a:lnTo>
                  <a:pt x="0" y="530"/>
                </a:lnTo>
                <a:close/>
              </a:path>
            </a:pathLst>
          </a:custGeom>
          <a:noFill/>
          <a:ln w="25400" cap="flat" cmpd="sng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1073749326" name="任意多边形 1073749325">
            <a:extLst>
              <a:ext uri="{FF2B5EF4-FFF2-40B4-BE49-F238E27FC236}">
                <a16:creationId xmlns="" xmlns:a16="http://schemas.microsoft.com/office/drawing/2014/main" id="{357CA564-960F-4A6C-A3E4-8CC7DE99935D}"/>
              </a:ext>
            </a:extLst>
          </p:cNvPr>
          <p:cNvSpPr>
            <a:spLocks/>
          </p:cNvSpPr>
          <p:nvPr/>
        </p:nvSpPr>
        <p:spPr bwMode="auto">
          <a:xfrm>
            <a:off x="4552672" y="2518793"/>
            <a:ext cx="563563" cy="358775"/>
          </a:xfrm>
          <a:custGeom>
            <a:avLst/>
            <a:gdLst>
              <a:gd name="T0" fmla="*/ 0 w 761"/>
              <a:gd name="T1" fmla="*/ 2147483647 h 448"/>
              <a:gd name="T2" fmla="*/ 2147483647 w 761"/>
              <a:gd name="T3" fmla="*/ 0 h 448"/>
              <a:gd name="T4" fmla="*/ 2147483647 w 761"/>
              <a:gd name="T5" fmla="*/ 2147483647 h 448"/>
              <a:gd name="T6" fmla="*/ 2147483647 w 761"/>
              <a:gd name="T7" fmla="*/ 2147483647 h 448"/>
              <a:gd name="T8" fmla="*/ 0 w 761"/>
              <a:gd name="T9" fmla="*/ 2147483647 h 44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61"/>
              <a:gd name="T16" fmla="*/ 0 h 448"/>
              <a:gd name="T17" fmla="*/ 761 w 761"/>
              <a:gd name="T18" fmla="*/ 448 h 44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61" h="448">
                <a:moveTo>
                  <a:pt x="0" y="27"/>
                </a:moveTo>
                <a:lnTo>
                  <a:pt x="734" y="0"/>
                </a:lnTo>
                <a:lnTo>
                  <a:pt x="761" y="340"/>
                </a:lnTo>
                <a:lnTo>
                  <a:pt x="55" y="448"/>
                </a:lnTo>
                <a:lnTo>
                  <a:pt x="0" y="27"/>
                </a:lnTo>
                <a:close/>
              </a:path>
            </a:pathLst>
          </a:custGeom>
          <a:noFill/>
          <a:ln w="25400" cap="flat" cmpd="sng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12" name="任意多边形 11">
            <a:extLst>
              <a:ext uri="{FF2B5EF4-FFF2-40B4-BE49-F238E27FC236}">
                <a16:creationId xmlns="" xmlns:a16="http://schemas.microsoft.com/office/drawing/2014/main" id="{6EE31E59-D4C2-4936-9C6B-3B33B4E458CC}"/>
              </a:ext>
            </a:extLst>
          </p:cNvPr>
          <p:cNvSpPr>
            <a:spLocks/>
          </p:cNvSpPr>
          <p:nvPr/>
        </p:nvSpPr>
        <p:spPr bwMode="auto">
          <a:xfrm>
            <a:off x="4374872" y="3018856"/>
            <a:ext cx="685800" cy="554037"/>
          </a:xfrm>
          <a:custGeom>
            <a:avLst/>
            <a:gdLst>
              <a:gd name="T0" fmla="*/ 2147483647 w 910"/>
              <a:gd name="T1" fmla="*/ 0 h 679"/>
              <a:gd name="T2" fmla="*/ 0 w 910"/>
              <a:gd name="T3" fmla="*/ 2147483647 h 679"/>
              <a:gd name="T4" fmla="*/ 2147483647 w 910"/>
              <a:gd name="T5" fmla="*/ 2147483647 h 679"/>
              <a:gd name="T6" fmla="*/ 2147483647 w 910"/>
              <a:gd name="T7" fmla="*/ 2147483647 h 679"/>
              <a:gd name="T8" fmla="*/ 2147483647 w 910"/>
              <a:gd name="T9" fmla="*/ 0 h 6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10"/>
              <a:gd name="T16" fmla="*/ 0 h 679"/>
              <a:gd name="T17" fmla="*/ 910 w 910"/>
              <a:gd name="T18" fmla="*/ 679 h 6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10" h="679">
                <a:moveTo>
                  <a:pt x="557" y="0"/>
                </a:moveTo>
                <a:lnTo>
                  <a:pt x="0" y="367"/>
                </a:lnTo>
                <a:lnTo>
                  <a:pt x="353" y="679"/>
                </a:lnTo>
                <a:lnTo>
                  <a:pt x="910" y="271"/>
                </a:lnTo>
                <a:lnTo>
                  <a:pt x="557" y="0"/>
                </a:lnTo>
                <a:close/>
              </a:path>
            </a:pathLst>
          </a:custGeom>
          <a:noFill/>
          <a:ln w="25400" cap="flat" cmpd="sng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1073749328" name="任意多边形 1073749327">
            <a:extLst>
              <a:ext uri="{FF2B5EF4-FFF2-40B4-BE49-F238E27FC236}">
                <a16:creationId xmlns="" xmlns:a16="http://schemas.microsoft.com/office/drawing/2014/main" id="{1EB56238-0E00-4FEA-845D-55E7BB15C029}"/>
              </a:ext>
            </a:extLst>
          </p:cNvPr>
          <p:cNvSpPr>
            <a:spLocks/>
          </p:cNvSpPr>
          <p:nvPr/>
        </p:nvSpPr>
        <p:spPr bwMode="auto">
          <a:xfrm>
            <a:off x="4552672" y="3482406"/>
            <a:ext cx="619125" cy="485775"/>
          </a:xfrm>
          <a:custGeom>
            <a:avLst/>
            <a:gdLst>
              <a:gd name="T0" fmla="*/ 2147483647 w 761"/>
              <a:gd name="T1" fmla="*/ 2147483647 h 625"/>
              <a:gd name="T2" fmla="*/ 0 w 761"/>
              <a:gd name="T3" fmla="*/ 2147483647 h 625"/>
              <a:gd name="T4" fmla="*/ 2147483647 w 761"/>
              <a:gd name="T5" fmla="*/ 2147483647 h 625"/>
              <a:gd name="T6" fmla="*/ 2147483647 w 761"/>
              <a:gd name="T7" fmla="*/ 2147483647 h 625"/>
              <a:gd name="T8" fmla="*/ 2147483647 w 761"/>
              <a:gd name="T9" fmla="*/ 0 h 625"/>
              <a:gd name="T10" fmla="*/ 2147483647 w 761"/>
              <a:gd name="T11" fmla="*/ 2147483647 h 62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761"/>
              <a:gd name="T19" fmla="*/ 0 h 625"/>
              <a:gd name="T20" fmla="*/ 761 w 761"/>
              <a:gd name="T21" fmla="*/ 625 h 62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761" h="625">
                <a:moveTo>
                  <a:pt x="313" y="95"/>
                </a:moveTo>
                <a:lnTo>
                  <a:pt x="0" y="448"/>
                </a:lnTo>
                <a:lnTo>
                  <a:pt x="421" y="625"/>
                </a:lnTo>
                <a:lnTo>
                  <a:pt x="761" y="217"/>
                </a:lnTo>
                <a:lnTo>
                  <a:pt x="421" y="0"/>
                </a:lnTo>
                <a:lnTo>
                  <a:pt x="313" y="95"/>
                </a:lnTo>
                <a:close/>
              </a:path>
            </a:pathLst>
          </a:custGeom>
          <a:noFill/>
          <a:ln w="25400" cap="flat" cmpd="sng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24" name="矩形标注 23">
            <a:extLst>
              <a:ext uri="{FF2B5EF4-FFF2-40B4-BE49-F238E27FC236}">
                <a16:creationId xmlns="" xmlns:a16="http://schemas.microsoft.com/office/drawing/2014/main" id="{F33DF32E-AEFE-4A3F-9B2D-B6CC33F0F8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78047" y="4315843"/>
            <a:ext cx="1587500" cy="590550"/>
          </a:xfrm>
          <a:prstGeom prst="wedgeRectCallout">
            <a:avLst>
              <a:gd name="adj1" fmla="val -26995"/>
              <a:gd name="adj2" fmla="val -116042"/>
            </a:avLst>
          </a:prstGeom>
          <a:solidFill>
            <a:srgbClr val="FF0000">
              <a:alpha val="59999"/>
            </a:srgbClr>
          </a:solidFill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vl="0">
              <a:defRPr/>
            </a:pPr>
            <a:r>
              <a:rPr lang="en-US" altLang="zh-CN" sz="1400" dirty="0" smtClean="0">
                <a:solidFill>
                  <a:srgbClr val="FFFFFF"/>
                </a:solidFill>
                <a:latin typeface="Calibri" panose="020F0502020204030204" pitchFamily="34" charset="0"/>
              </a:rPr>
              <a:t>Experimental </a:t>
            </a:r>
            <a:r>
              <a:rPr lang="en-US" altLang="zh-CN" sz="1400" dirty="0">
                <a:solidFill>
                  <a:srgbClr val="FFFFFF"/>
                </a:solidFill>
                <a:latin typeface="Calibri" panose="020F0502020204030204" pitchFamily="34" charset="0"/>
              </a:rPr>
              <a:t>hall </a:t>
            </a:r>
            <a:endParaRPr lang="zh-CN" altLang="en-US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5" name="矩形标注 24">
            <a:extLst>
              <a:ext uri="{FF2B5EF4-FFF2-40B4-BE49-F238E27FC236}">
                <a16:creationId xmlns="" xmlns:a16="http://schemas.microsoft.com/office/drawing/2014/main" id="{1EA4BCCF-F7F6-4802-8319-C697C28011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122" y="3572893"/>
            <a:ext cx="1306513" cy="636588"/>
          </a:xfrm>
          <a:prstGeom prst="wedgeRectCallout">
            <a:avLst>
              <a:gd name="adj1" fmla="val 68676"/>
              <a:gd name="adj2" fmla="val 52190"/>
            </a:avLst>
          </a:prstGeom>
          <a:solidFill>
            <a:srgbClr val="FF0000">
              <a:alpha val="59999"/>
            </a:srgbClr>
          </a:solidFill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vl="0" algn="ctr">
              <a:defRPr/>
            </a:pPr>
            <a:r>
              <a:rPr lang="en-US" altLang="zh-CN" sz="1400" b="1" dirty="0">
                <a:solidFill>
                  <a:prstClr val="white"/>
                </a:solidFill>
                <a:latin typeface="微软雅黑"/>
                <a:ea typeface="微软雅黑"/>
              </a:rPr>
              <a:t>Supplementary lab</a:t>
            </a:r>
            <a:endParaRPr lang="zh-CN" altLang="en-US" sz="1400" b="1" dirty="0">
              <a:solidFill>
                <a:prstClr val="white"/>
              </a:solidFill>
              <a:latin typeface="微软雅黑"/>
              <a:ea typeface="微软雅黑"/>
            </a:endParaRPr>
          </a:p>
        </p:txBody>
      </p:sp>
      <p:sp>
        <p:nvSpPr>
          <p:cNvPr id="27" name="矩形标注 26">
            <a:extLst>
              <a:ext uri="{FF2B5EF4-FFF2-40B4-BE49-F238E27FC236}">
                <a16:creationId xmlns="" xmlns:a16="http://schemas.microsoft.com/office/drawing/2014/main" id="{189C57C5-0872-4C4A-AD11-AA7AD7EF0B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4147" y="5290568"/>
            <a:ext cx="1306513" cy="636588"/>
          </a:xfrm>
          <a:prstGeom prst="wedgeRectCallout">
            <a:avLst>
              <a:gd name="adj1" fmla="val -86644"/>
              <a:gd name="adj2" fmla="val -3792"/>
            </a:avLst>
          </a:prstGeom>
          <a:solidFill>
            <a:srgbClr val="FF0000">
              <a:alpha val="59999"/>
            </a:srgbClr>
          </a:solidFill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Data center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0" name="标题 1"/>
          <p:cNvSpPr>
            <a:spLocks noGrp="1"/>
          </p:cNvSpPr>
          <p:nvPr>
            <p:ph type="title"/>
          </p:nvPr>
        </p:nvSpPr>
        <p:spPr>
          <a:xfrm>
            <a:off x="799792" y="697078"/>
            <a:ext cx="7870825" cy="792163"/>
          </a:xfrm>
        </p:spPr>
        <p:txBody>
          <a:bodyPr/>
          <a:lstStyle/>
          <a:p>
            <a:r>
              <a:rPr lang="en-US" altLang="zh-CN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Introduction of beam line Phase II project</a:t>
            </a:r>
            <a:br>
              <a:rPr lang="en-US" altLang="zh-CN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5215359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3749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737493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737493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73749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3749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737493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737493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737493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3749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737493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737493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737493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3749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737493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73749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73749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3749331" grpId="0" animBg="1"/>
      <p:bldP spid="7" grpId="0" animBg="1"/>
      <p:bldP spid="24" grpId="0" animBg="1"/>
      <p:bldP spid="25" grpId="0" animBg="1"/>
      <p:bldP spid="27" grpId="0" animBg="1"/>
    </p:bldLst>
  </p:timing>
</p:sld>
</file>

<file path=ppt/theme/theme1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自定义 1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31750">
          <a:solidFill>
            <a:srgbClr val="FF0000"/>
          </a:solidFill>
          <a:prstDash val="sysDash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11916</TotalTime>
  <Words>1348</Words>
  <Application>Microsoft Office PowerPoint</Application>
  <PresentationFormat>全屏显示(4:3)</PresentationFormat>
  <Paragraphs>501</Paragraphs>
  <Slides>27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40" baseType="lpstr">
      <vt:lpstr>Arial Unicode MS</vt:lpstr>
      <vt:lpstr>Malgun Gothic</vt:lpstr>
      <vt:lpstr>等线</vt:lpstr>
      <vt:lpstr>方正大黑简体</vt:lpstr>
      <vt:lpstr>黑体</vt:lpstr>
      <vt:lpstr>楷体</vt:lpstr>
      <vt:lpstr>宋体</vt:lpstr>
      <vt:lpstr>微软雅黑</vt:lpstr>
      <vt:lpstr>Arial</vt:lpstr>
      <vt:lpstr>Calibri</vt:lpstr>
      <vt:lpstr>Times New Roman</vt:lpstr>
      <vt:lpstr>Wingdings</vt:lpstr>
      <vt:lpstr>2_Office 主题​​</vt:lpstr>
      <vt:lpstr>PowerPoint 演示文稿</vt:lpstr>
      <vt:lpstr>Contents</vt:lpstr>
      <vt:lpstr>Introduction of SSRF</vt:lpstr>
      <vt:lpstr>SSRF Complex</vt:lpstr>
      <vt:lpstr>PowerPoint 演示文稿</vt:lpstr>
      <vt:lpstr>PowerPoint 演示文稿</vt:lpstr>
      <vt:lpstr>PowerPoint 演示文稿</vt:lpstr>
      <vt:lpstr>Introduction of beam line Phase II project </vt:lpstr>
      <vt:lpstr>Introduction of beam line Phase II project </vt:lpstr>
      <vt:lpstr>Introduction of beam line Phase II project </vt:lpstr>
      <vt:lpstr>SSRF Beamlines layout</vt:lpstr>
      <vt:lpstr>Introduction of beam line Phase II project </vt:lpstr>
      <vt:lpstr>Storage ring upgrades</vt:lpstr>
      <vt:lpstr>Storage ring upgrades</vt:lpstr>
      <vt:lpstr>Storage ring upgrades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Super Conducting wigglers  4.2 Tesla, Periods 22.5, Period length 48mm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sinap zhang</dc:creator>
  <cp:lastModifiedBy>bocheng jiang</cp:lastModifiedBy>
  <cp:revision>288</cp:revision>
  <dcterms:created xsi:type="dcterms:W3CDTF">2017-07-03T03:26:12Z</dcterms:created>
  <dcterms:modified xsi:type="dcterms:W3CDTF">2018-06-22T07:22:13Z</dcterms:modified>
</cp:coreProperties>
</file>