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65" r:id="rId2"/>
    <p:sldId id="1071" r:id="rId3"/>
    <p:sldId id="1076" r:id="rId4"/>
    <p:sldId id="340" r:id="rId5"/>
    <p:sldId id="349" r:id="rId6"/>
    <p:sldId id="318" r:id="rId7"/>
    <p:sldId id="323" r:id="rId8"/>
    <p:sldId id="342" r:id="rId9"/>
    <p:sldId id="343" r:id="rId10"/>
    <p:sldId id="346" r:id="rId11"/>
    <p:sldId id="344" r:id="rId12"/>
    <p:sldId id="347" r:id="rId13"/>
    <p:sldId id="351" r:id="rId14"/>
    <p:sldId id="260" r:id="rId15"/>
    <p:sldId id="262" r:id="rId16"/>
    <p:sldId id="256" r:id="rId17"/>
    <p:sldId id="258" r:id="rId18"/>
    <p:sldId id="266" r:id="rId19"/>
    <p:sldId id="1074" r:id="rId20"/>
    <p:sldId id="1075" r:id="rId21"/>
    <p:sldId id="107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23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16" autoAdjust="0"/>
    <p:restoredTop sz="90123"/>
  </p:normalViewPr>
  <p:slideViewPr>
    <p:cSldViewPr showGuides="1">
      <p:cViewPr varScale="1">
        <p:scale>
          <a:sx n="96" d="100"/>
          <a:sy n="96" d="100"/>
        </p:scale>
        <p:origin x="744" y="168"/>
      </p:cViewPr>
      <p:guideLst>
        <p:guide orient="horz" pos="1026"/>
        <p:guide pos="23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97" d="100"/>
          <a:sy n="97" d="100"/>
        </p:scale>
        <p:origin x="353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64601956596977"/>
          <c:y val="3.6249227343183463E-2"/>
          <c:w val="0.83852074188986503"/>
          <c:h val="0.82462280179791603"/>
        </c:manualLayout>
      </c:layout>
      <c:scatterChart>
        <c:scatterStyle val="lineMarker"/>
        <c:varyColors val="0"/>
        <c:ser>
          <c:idx val="0"/>
          <c:order val="0"/>
          <c:tx>
            <c:v>2013</c:v>
          </c:tx>
          <c:spPr>
            <a:ln w="28575">
              <a:noFill/>
            </a:ln>
          </c:spPr>
          <c:marker>
            <c:symbol val="diamond"/>
            <c:size val="2"/>
          </c:marker>
          <c:xVal>
            <c:numRef>
              <c:f>ProdListnoOvlap_2013!$A$8:$A$526</c:f>
              <c:numCache>
                <c:formatCode>0</c:formatCode>
                <c:ptCount val="5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numCache>
            </c:numRef>
          </c:xVal>
          <c:yVal>
            <c:numRef>
              <c:f>ProdListnoOvlap_2013!$E$8:$E$526</c:f>
              <c:numCache>
                <c:formatCode>0.00</c:formatCode>
                <c:ptCount val="519"/>
                <c:pt idx="0">
                  <c:v>9.4700000000000006</c:v>
                </c:pt>
                <c:pt idx="1">
                  <c:v>9.5299999999999994</c:v>
                </c:pt>
                <c:pt idx="2">
                  <c:v>9.5399999999999991</c:v>
                </c:pt>
                <c:pt idx="3">
                  <c:v>9.5399999999999991</c:v>
                </c:pt>
                <c:pt idx="4">
                  <c:v>9.5299999999999994</c:v>
                </c:pt>
                <c:pt idx="5">
                  <c:v>9.5</c:v>
                </c:pt>
                <c:pt idx="6">
                  <c:v>9.5299999999999994</c:v>
                </c:pt>
                <c:pt idx="7">
                  <c:v>9.75</c:v>
                </c:pt>
                <c:pt idx="8">
                  <c:v>9.5500000000000007</c:v>
                </c:pt>
                <c:pt idx="9">
                  <c:v>9.58</c:v>
                </c:pt>
                <c:pt idx="10">
                  <c:v>9.67</c:v>
                </c:pt>
                <c:pt idx="11">
                  <c:v>9.51</c:v>
                </c:pt>
                <c:pt idx="12">
                  <c:v>9.5</c:v>
                </c:pt>
                <c:pt idx="13">
                  <c:v>9.66</c:v>
                </c:pt>
                <c:pt idx="14">
                  <c:v>9.5399999999999991</c:v>
                </c:pt>
                <c:pt idx="15">
                  <c:v>9.58</c:v>
                </c:pt>
                <c:pt idx="16">
                  <c:v>9.57</c:v>
                </c:pt>
                <c:pt idx="17">
                  <c:v>9.5</c:v>
                </c:pt>
                <c:pt idx="18">
                  <c:v>9.51</c:v>
                </c:pt>
                <c:pt idx="19">
                  <c:v>9.64</c:v>
                </c:pt>
                <c:pt idx="20">
                  <c:v>9.56</c:v>
                </c:pt>
                <c:pt idx="21">
                  <c:v>9.5</c:v>
                </c:pt>
                <c:pt idx="22">
                  <c:v>9.6</c:v>
                </c:pt>
                <c:pt idx="23">
                  <c:v>9.49</c:v>
                </c:pt>
                <c:pt idx="24">
                  <c:v>9.58</c:v>
                </c:pt>
                <c:pt idx="25">
                  <c:v>9.68</c:v>
                </c:pt>
                <c:pt idx="26">
                  <c:v>9.64</c:v>
                </c:pt>
                <c:pt idx="27">
                  <c:v>9.59</c:v>
                </c:pt>
                <c:pt idx="28">
                  <c:v>9.5399999999999991</c:v>
                </c:pt>
                <c:pt idx="29">
                  <c:v>9.5299999999999994</c:v>
                </c:pt>
                <c:pt idx="30">
                  <c:v>9.48</c:v>
                </c:pt>
                <c:pt idx="31">
                  <c:v>9.49</c:v>
                </c:pt>
                <c:pt idx="32">
                  <c:v>9.57</c:v>
                </c:pt>
                <c:pt idx="33">
                  <c:v>9.5299999999999994</c:v>
                </c:pt>
                <c:pt idx="34">
                  <c:v>9.49</c:v>
                </c:pt>
                <c:pt idx="35">
                  <c:v>9.5</c:v>
                </c:pt>
                <c:pt idx="36">
                  <c:v>9.4600000000000009</c:v>
                </c:pt>
                <c:pt idx="37">
                  <c:v>9.51</c:v>
                </c:pt>
                <c:pt idx="38">
                  <c:v>9.52</c:v>
                </c:pt>
                <c:pt idx="39">
                  <c:v>9.51</c:v>
                </c:pt>
                <c:pt idx="40">
                  <c:v>9.5399999999999991</c:v>
                </c:pt>
                <c:pt idx="41">
                  <c:v>9.68</c:v>
                </c:pt>
                <c:pt idx="42">
                  <c:v>9.5299999999999994</c:v>
                </c:pt>
                <c:pt idx="43">
                  <c:v>9.5399999999999991</c:v>
                </c:pt>
                <c:pt idx="44">
                  <c:v>9.48</c:v>
                </c:pt>
                <c:pt idx="45">
                  <c:v>9.52</c:v>
                </c:pt>
                <c:pt idx="46">
                  <c:v>9.5299999999999994</c:v>
                </c:pt>
                <c:pt idx="47">
                  <c:v>9.56</c:v>
                </c:pt>
                <c:pt idx="48">
                  <c:v>9.5299999999999994</c:v>
                </c:pt>
                <c:pt idx="49">
                  <c:v>9.49</c:v>
                </c:pt>
                <c:pt idx="50">
                  <c:v>9.52</c:v>
                </c:pt>
                <c:pt idx="51">
                  <c:v>9.51</c:v>
                </c:pt>
                <c:pt idx="52">
                  <c:v>9.51</c:v>
                </c:pt>
                <c:pt idx="53">
                  <c:v>9.6199999999999992</c:v>
                </c:pt>
                <c:pt idx="54">
                  <c:v>9.4700000000000006</c:v>
                </c:pt>
                <c:pt idx="55">
                  <c:v>9.51</c:v>
                </c:pt>
                <c:pt idx="56">
                  <c:v>9.56</c:v>
                </c:pt>
                <c:pt idx="57">
                  <c:v>9.6199999999999992</c:v>
                </c:pt>
                <c:pt idx="58">
                  <c:v>9.6199999999999992</c:v>
                </c:pt>
                <c:pt idx="59">
                  <c:v>9.6199999999999992</c:v>
                </c:pt>
                <c:pt idx="60">
                  <c:v>9.59</c:v>
                </c:pt>
                <c:pt idx="61">
                  <c:v>9.6199999999999992</c:v>
                </c:pt>
                <c:pt idx="62">
                  <c:v>9.6</c:v>
                </c:pt>
                <c:pt idx="63">
                  <c:v>9.6199999999999992</c:v>
                </c:pt>
                <c:pt idx="64">
                  <c:v>9.6</c:v>
                </c:pt>
                <c:pt idx="65">
                  <c:v>9.66</c:v>
                </c:pt>
                <c:pt idx="66">
                  <c:v>9.6</c:v>
                </c:pt>
                <c:pt idx="67">
                  <c:v>9.56</c:v>
                </c:pt>
                <c:pt idx="68">
                  <c:v>9.6</c:v>
                </c:pt>
                <c:pt idx="69">
                  <c:v>9.6</c:v>
                </c:pt>
                <c:pt idx="70">
                  <c:v>9.61</c:v>
                </c:pt>
                <c:pt idx="71">
                  <c:v>9.65</c:v>
                </c:pt>
                <c:pt idx="72">
                  <c:v>9.66</c:v>
                </c:pt>
                <c:pt idx="73">
                  <c:v>9.5399999999999991</c:v>
                </c:pt>
                <c:pt idx="74">
                  <c:v>9.56</c:v>
                </c:pt>
                <c:pt idx="75">
                  <c:v>9.61</c:v>
                </c:pt>
                <c:pt idx="76">
                  <c:v>9.57</c:v>
                </c:pt>
                <c:pt idx="77">
                  <c:v>9.6999999999999993</c:v>
                </c:pt>
                <c:pt idx="78">
                  <c:v>9.5399999999999991</c:v>
                </c:pt>
                <c:pt idx="79">
                  <c:v>9.56</c:v>
                </c:pt>
                <c:pt idx="80">
                  <c:v>9.5299999999999994</c:v>
                </c:pt>
                <c:pt idx="81">
                  <c:v>9.5299999999999994</c:v>
                </c:pt>
                <c:pt idx="82">
                  <c:v>9.6</c:v>
                </c:pt>
                <c:pt idx="83">
                  <c:v>9.57</c:v>
                </c:pt>
                <c:pt idx="84">
                  <c:v>9.5399999999999991</c:v>
                </c:pt>
                <c:pt idx="85">
                  <c:v>9.5399999999999991</c:v>
                </c:pt>
                <c:pt idx="86">
                  <c:v>9.56</c:v>
                </c:pt>
                <c:pt idx="87">
                  <c:v>9.52</c:v>
                </c:pt>
                <c:pt idx="88">
                  <c:v>9.56</c:v>
                </c:pt>
                <c:pt idx="89">
                  <c:v>9.56</c:v>
                </c:pt>
                <c:pt idx="90">
                  <c:v>9.59</c:v>
                </c:pt>
                <c:pt idx="91">
                  <c:v>9.73</c:v>
                </c:pt>
                <c:pt idx="92">
                  <c:v>9.51</c:v>
                </c:pt>
                <c:pt idx="93">
                  <c:v>9.6199999999999992</c:v>
                </c:pt>
                <c:pt idx="94">
                  <c:v>9.56</c:v>
                </c:pt>
                <c:pt idx="95">
                  <c:v>9.5</c:v>
                </c:pt>
                <c:pt idx="96">
                  <c:v>9.52</c:v>
                </c:pt>
                <c:pt idx="97">
                  <c:v>9.6</c:v>
                </c:pt>
                <c:pt idx="98">
                  <c:v>9.5</c:v>
                </c:pt>
                <c:pt idx="99">
                  <c:v>9.51</c:v>
                </c:pt>
                <c:pt idx="100">
                  <c:v>9.48</c:v>
                </c:pt>
                <c:pt idx="101">
                  <c:v>9.64</c:v>
                </c:pt>
                <c:pt idx="102">
                  <c:v>9.82</c:v>
                </c:pt>
                <c:pt idx="103">
                  <c:v>9.49</c:v>
                </c:pt>
                <c:pt idx="104">
                  <c:v>9.6999999999999993</c:v>
                </c:pt>
                <c:pt idx="105">
                  <c:v>9.57</c:v>
                </c:pt>
                <c:pt idx="106">
                  <c:v>9.58</c:v>
                </c:pt>
                <c:pt idx="107">
                  <c:v>9.6300000000000008</c:v>
                </c:pt>
                <c:pt idx="108">
                  <c:v>9.59</c:v>
                </c:pt>
                <c:pt idx="109">
                  <c:v>9.52</c:v>
                </c:pt>
                <c:pt idx="110">
                  <c:v>9.68</c:v>
                </c:pt>
                <c:pt idx="111">
                  <c:v>9.61</c:v>
                </c:pt>
                <c:pt idx="112">
                  <c:v>9.6999999999999993</c:v>
                </c:pt>
                <c:pt idx="113">
                  <c:v>9.6199999999999992</c:v>
                </c:pt>
                <c:pt idx="114">
                  <c:v>9.6300000000000008</c:v>
                </c:pt>
                <c:pt idx="115">
                  <c:v>9.6</c:v>
                </c:pt>
                <c:pt idx="116">
                  <c:v>9.59</c:v>
                </c:pt>
                <c:pt idx="117">
                  <c:v>9.56</c:v>
                </c:pt>
                <c:pt idx="118">
                  <c:v>9.64</c:v>
                </c:pt>
                <c:pt idx="119">
                  <c:v>9.67</c:v>
                </c:pt>
                <c:pt idx="120">
                  <c:v>9.65</c:v>
                </c:pt>
                <c:pt idx="121">
                  <c:v>9.59</c:v>
                </c:pt>
                <c:pt idx="122">
                  <c:v>9.68</c:v>
                </c:pt>
                <c:pt idx="123">
                  <c:v>9.58</c:v>
                </c:pt>
                <c:pt idx="124">
                  <c:v>9.59</c:v>
                </c:pt>
                <c:pt idx="125">
                  <c:v>9.57</c:v>
                </c:pt>
                <c:pt idx="126">
                  <c:v>9.58</c:v>
                </c:pt>
                <c:pt idx="127">
                  <c:v>9.57</c:v>
                </c:pt>
                <c:pt idx="128">
                  <c:v>9.59</c:v>
                </c:pt>
                <c:pt idx="129">
                  <c:v>9.6300000000000008</c:v>
                </c:pt>
                <c:pt idx="130">
                  <c:v>9.66</c:v>
                </c:pt>
                <c:pt idx="131">
                  <c:v>9.67</c:v>
                </c:pt>
                <c:pt idx="132">
                  <c:v>9.61</c:v>
                </c:pt>
                <c:pt idx="133">
                  <c:v>9.7100000000000009</c:v>
                </c:pt>
                <c:pt idx="134">
                  <c:v>9.6</c:v>
                </c:pt>
                <c:pt idx="135">
                  <c:v>9.61</c:v>
                </c:pt>
                <c:pt idx="136">
                  <c:v>9.65</c:v>
                </c:pt>
                <c:pt idx="137">
                  <c:v>9.68</c:v>
                </c:pt>
                <c:pt idx="138">
                  <c:v>9.6</c:v>
                </c:pt>
                <c:pt idx="139">
                  <c:v>9.6999999999999993</c:v>
                </c:pt>
                <c:pt idx="140">
                  <c:v>9.76</c:v>
                </c:pt>
                <c:pt idx="141">
                  <c:v>9.6199999999999992</c:v>
                </c:pt>
                <c:pt idx="142">
                  <c:v>9.66</c:v>
                </c:pt>
                <c:pt idx="143">
                  <c:v>9.67</c:v>
                </c:pt>
                <c:pt idx="144">
                  <c:v>9.67</c:v>
                </c:pt>
                <c:pt idx="145">
                  <c:v>9.6199999999999992</c:v>
                </c:pt>
                <c:pt idx="146">
                  <c:v>9.7100000000000009</c:v>
                </c:pt>
                <c:pt idx="147">
                  <c:v>9.67</c:v>
                </c:pt>
                <c:pt idx="148">
                  <c:v>9.56</c:v>
                </c:pt>
                <c:pt idx="149">
                  <c:v>9.68</c:v>
                </c:pt>
                <c:pt idx="150">
                  <c:v>9.8000000000000007</c:v>
                </c:pt>
                <c:pt idx="151">
                  <c:v>9.73</c:v>
                </c:pt>
                <c:pt idx="152">
                  <c:v>9.59</c:v>
                </c:pt>
                <c:pt idx="153">
                  <c:v>9.56</c:v>
                </c:pt>
                <c:pt idx="154">
                  <c:v>9.6</c:v>
                </c:pt>
                <c:pt idx="155">
                  <c:v>9.58</c:v>
                </c:pt>
                <c:pt idx="156">
                  <c:v>9.58</c:v>
                </c:pt>
                <c:pt idx="157">
                  <c:v>9.5399999999999991</c:v>
                </c:pt>
                <c:pt idx="158">
                  <c:v>9.66</c:v>
                </c:pt>
                <c:pt idx="159">
                  <c:v>9.56</c:v>
                </c:pt>
                <c:pt idx="160">
                  <c:v>9.58</c:v>
                </c:pt>
                <c:pt idx="161">
                  <c:v>9.4700000000000006</c:v>
                </c:pt>
                <c:pt idx="162">
                  <c:v>9.56</c:v>
                </c:pt>
                <c:pt idx="163">
                  <c:v>9.5500000000000007</c:v>
                </c:pt>
                <c:pt idx="164">
                  <c:v>9.56</c:v>
                </c:pt>
                <c:pt idx="165">
                  <c:v>9.61</c:v>
                </c:pt>
                <c:pt idx="166">
                  <c:v>9.5500000000000007</c:v>
                </c:pt>
                <c:pt idx="167">
                  <c:v>9.5</c:v>
                </c:pt>
                <c:pt idx="168">
                  <c:v>9.5</c:v>
                </c:pt>
                <c:pt idx="169">
                  <c:v>9.6199999999999992</c:v>
                </c:pt>
                <c:pt idx="170">
                  <c:v>9.6</c:v>
                </c:pt>
                <c:pt idx="171">
                  <c:v>9.65</c:v>
                </c:pt>
                <c:pt idx="172">
                  <c:v>9.58</c:v>
                </c:pt>
                <c:pt idx="173">
                  <c:v>9.51</c:v>
                </c:pt>
                <c:pt idx="174">
                  <c:v>9.58</c:v>
                </c:pt>
                <c:pt idx="175">
                  <c:v>9.61</c:v>
                </c:pt>
                <c:pt idx="176">
                  <c:v>9.52</c:v>
                </c:pt>
                <c:pt idx="177">
                  <c:v>9.64</c:v>
                </c:pt>
                <c:pt idx="178">
                  <c:v>9.5299999999999994</c:v>
                </c:pt>
                <c:pt idx="179">
                  <c:v>9.7200000000000006</c:v>
                </c:pt>
                <c:pt idx="180">
                  <c:v>9.6300000000000008</c:v>
                </c:pt>
                <c:pt idx="181">
                  <c:v>9.6199999999999992</c:v>
                </c:pt>
                <c:pt idx="182">
                  <c:v>9.5399999999999991</c:v>
                </c:pt>
                <c:pt idx="183">
                  <c:v>9.52</c:v>
                </c:pt>
                <c:pt idx="184">
                  <c:v>9.4700000000000006</c:v>
                </c:pt>
                <c:pt idx="185">
                  <c:v>9.56</c:v>
                </c:pt>
                <c:pt idx="186">
                  <c:v>9.43</c:v>
                </c:pt>
                <c:pt idx="187">
                  <c:v>9.4499999999999993</c:v>
                </c:pt>
                <c:pt idx="188">
                  <c:v>9.4700000000000006</c:v>
                </c:pt>
                <c:pt idx="189">
                  <c:v>9.57</c:v>
                </c:pt>
                <c:pt idx="190">
                  <c:v>9.5</c:v>
                </c:pt>
                <c:pt idx="191">
                  <c:v>9.49</c:v>
                </c:pt>
                <c:pt idx="192">
                  <c:v>9.59</c:v>
                </c:pt>
                <c:pt idx="193">
                  <c:v>9.5399999999999991</c:v>
                </c:pt>
                <c:pt idx="194">
                  <c:v>9.51</c:v>
                </c:pt>
                <c:pt idx="195">
                  <c:v>9.5</c:v>
                </c:pt>
                <c:pt idx="196">
                  <c:v>9.52</c:v>
                </c:pt>
                <c:pt idx="197">
                  <c:v>9.5299999999999994</c:v>
                </c:pt>
                <c:pt idx="198">
                  <c:v>9.56</c:v>
                </c:pt>
                <c:pt idx="199">
                  <c:v>9.48</c:v>
                </c:pt>
                <c:pt idx="200">
                  <c:v>9.51</c:v>
                </c:pt>
                <c:pt idx="201">
                  <c:v>9.4700000000000006</c:v>
                </c:pt>
                <c:pt idx="202">
                  <c:v>9.58</c:v>
                </c:pt>
                <c:pt idx="203">
                  <c:v>9.4700000000000006</c:v>
                </c:pt>
                <c:pt idx="204">
                  <c:v>9.52</c:v>
                </c:pt>
                <c:pt idx="205">
                  <c:v>9.5500000000000007</c:v>
                </c:pt>
                <c:pt idx="206">
                  <c:v>9.5500000000000007</c:v>
                </c:pt>
                <c:pt idx="207">
                  <c:v>9.52</c:v>
                </c:pt>
                <c:pt idx="208">
                  <c:v>9.51</c:v>
                </c:pt>
                <c:pt idx="209">
                  <c:v>9.5299999999999994</c:v>
                </c:pt>
                <c:pt idx="210">
                  <c:v>9.59</c:v>
                </c:pt>
                <c:pt idx="211">
                  <c:v>9.6</c:v>
                </c:pt>
                <c:pt idx="212">
                  <c:v>9.66</c:v>
                </c:pt>
                <c:pt idx="213">
                  <c:v>9.59</c:v>
                </c:pt>
                <c:pt idx="214">
                  <c:v>9.61</c:v>
                </c:pt>
                <c:pt idx="215">
                  <c:v>9.57</c:v>
                </c:pt>
                <c:pt idx="216">
                  <c:v>9.5399999999999991</c:v>
                </c:pt>
                <c:pt idx="217">
                  <c:v>9.6300000000000008</c:v>
                </c:pt>
                <c:pt idx="218">
                  <c:v>9.6199999999999992</c:v>
                </c:pt>
                <c:pt idx="219">
                  <c:v>9.6</c:v>
                </c:pt>
                <c:pt idx="220">
                  <c:v>9.51</c:v>
                </c:pt>
                <c:pt idx="221">
                  <c:v>9.5399999999999991</c:v>
                </c:pt>
                <c:pt idx="222">
                  <c:v>9.66</c:v>
                </c:pt>
                <c:pt idx="223">
                  <c:v>9.5</c:v>
                </c:pt>
                <c:pt idx="224">
                  <c:v>9.66</c:v>
                </c:pt>
                <c:pt idx="225">
                  <c:v>9.66</c:v>
                </c:pt>
                <c:pt idx="226">
                  <c:v>9.49</c:v>
                </c:pt>
                <c:pt idx="227">
                  <c:v>9.5500000000000007</c:v>
                </c:pt>
                <c:pt idx="228">
                  <c:v>9.6</c:v>
                </c:pt>
                <c:pt idx="229">
                  <c:v>9.65</c:v>
                </c:pt>
                <c:pt idx="230">
                  <c:v>9.6</c:v>
                </c:pt>
                <c:pt idx="231">
                  <c:v>9.61</c:v>
                </c:pt>
                <c:pt idx="232">
                  <c:v>9.5299999999999994</c:v>
                </c:pt>
                <c:pt idx="233">
                  <c:v>9.6</c:v>
                </c:pt>
                <c:pt idx="234">
                  <c:v>9.56</c:v>
                </c:pt>
                <c:pt idx="235">
                  <c:v>9.6</c:v>
                </c:pt>
                <c:pt idx="236">
                  <c:v>9.5399999999999991</c:v>
                </c:pt>
                <c:pt idx="237">
                  <c:v>9.5399999999999991</c:v>
                </c:pt>
                <c:pt idx="238">
                  <c:v>9.5500000000000007</c:v>
                </c:pt>
                <c:pt idx="239">
                  <c:v>9.6300000000000008</c:v>
                </c:pt>
                <c:pt idx="240">
                  <c:v>9.5299999999999994</c:v>
                </c:pt>
                <c:pt idx="241">
                  <c:v>9.58</c:v>
                </c:pt>
                <c:pt idx="242">
                  <c:v>9.52</c:v>
                </c:pt>
                <c:pt idx="243">
                  <c:v>9.68</c:v>
                </c:pt>
                <c:pt idx="244">
                  <c:v>9.5399999999999991</c:v>
                </c:pt>
                <c:pt idx="245">
                  <c:v>9.6300000000000008</c:v>
                </c:pt>
                <c:pt idx="246">
                  <c:v>9.6300000000000008</c:v>
                </c:pt>
                <c:pt idx="247">
                  <c:v>9.57</c:v>
                </c:pt>
                <c:pt idx="248">
                  <c:v>9.4700000000000006</c:v>
                </c:pt>
                <c:pt idx="249">
                  <c:v>9.4700000000000006</c:v>
                </c:pt>
                <c:pt idx="250">
                  <c:v>9.5399999999999991</c:v>
                </c:pt>
                <c:pt idx="251">
                  <c:v>9.65</c:v>
                </c:pt>
                <c:pt idx="252">
                  <c:v>9.5399999999999991</c:v>
                </c:pt>
                <c:pt idx="253">
                  <c:v>9.57</c:v>
                </c:pt>
                <c:pt idx="254">
                  <c:v>9.64</c:v>
                </c:pt>
                <c:pt idx="255">
                  <c:v>9.5500000000000007</c:v>
                </c:pt>
                <c:pt idx="256">
                  <c:v>9.6</c:v>
                </c:pt>
                <c:pt idx="257">
                  <c:v>9.52</c:v>
                </c:pt>
                <c:pt idx="258">
                  <c:v>9.5399999999999991</c:v>
                </c:pt>
                <c:pt idx="259">
                  <c:v>9.65</c:v>
                </c:pt>
                <c:pt idx="260">
                  <c:v>9.52</c:v>
                </c:pt>
                <c:pt idx="261">
                  <c:v>9.6300000000000008</c:v>
                </c:pt>
                <c:pt idx="262">
                  <c:v>9.69</c:v>
                </c:pt>
                <c:pt idx="263">
                  <c:v>9.69</c:v>
                </c:pt>
                <c:pt idx="264">
                  <c:v>9.58</c:v>
                </c:pt>
                <c:pt idx="265">
                  <c:v>9.6</c:v>
                </c:pt>
                <c:pt idx="266">
                  <c:v>9.56</c:v>
                </c:pt>
                <c:pt idx="267">
                  <c:v>9.64</c:v>
                </c:pt>
                <c:pt idx="268">
                  <c:v>9.75</c:v>
                </c:pt>
                <c:pt idx="269">
                  <c:v>9.66</c:v>
                </c:pt>
                <c:pt idx="270">
                  <c:v>9.61</c:v>
                </c:pt>
                <c:pt idx="271">
                  <c:v>9.67</c:v>
                </c:pt>
                <c:pt idx="272">
                  <c:v>9.6300000000000008</c:v>
                </c:pt>
                <c:pt idx="273">
                  <c:v>9.6</c:v>
                </c:pt>
                <c:pt idx="274">
                  <c:v>9.57</c:v>
                </c:pt>
                <c:pt idx="275">
                  <c:v>9.66</c:v>
                </c:pt>
                <c:pt idx="276">
                  <c:v>9.68</c:v>
                </c:pt>
                <c:pt idx="277">
                  <c:v>9.6199999999999992</c:v>
                </c:pt>
                <c:pt idx="278">
                  <c:v>9.64</c:v>
                </c:pt>
                <c:pt idx="279">
                  <c:v>9.6</c:v>
                </c:pt>
                <c:pt idx="280">
                  <c:v>9.77</c:v>
                </c:pt>
                <c:pt idx="281">
                  <c:v>9.61</c:v>
                </c:pt>
                <c:pt idx="282">
                  <c:v>9.67</c:v>
                </c:pt>
                <c:pt idx="283">
                  <c:v>9.5500000000000007</c:v>
                </c:pt>
                <c:pt idx="284">
                  <c:v>9.6</c:v>
                </c:pt>
                <c:pt idx="285">
                  <c:v>9.6</c:v>
                </c:pt>
                <c:pt idx="286">
                  <c:v>9.6199999999999992</c:v>
                </c:pt>
                <c:pt idx="287">
                  <c:v>9.61</c:v>
                </c:pt>
                <c:pt idx="288">
                  <c:v>9.57</c:v>
                </c:pt>
                <c:pt idx="289">
                  <c:v>9.59</c:v>
                </c:pt>
                <c:pt idx="290">
                  <c:v>9.6300000000000008</c:v>
                </c:pt>
                <c:pt idx="291">
                  <c:v>9.74</c:v>
                </c:pt>
                <c:pt idx="292">
                  <c:v>9.6300000000000008</c:v>
                </c:pt>
                <c:pt idx="293">
                  <c:v>9.6199999999999992</c:v>
                </c:pt>
                <c:pt idx="294">
                  <c:v>9.52</c:v>
                </c:pt>
                <c:pt idx="295">
                  <c:v>9.61</c:v>
                </c:pt>
                <c:pt idx="296">
                  <c:v>9.69</c:v>
                </c:pt>
                <c:pt idx="297">
                  <c:v>9.5500000000000007</c:v>
                </c:pt>
                <c:pt idx="298">
                  <c:v>9.67</c:v>
                </c:pt>
                <c:pt idx="299">
                  <c:v>9.65</c:v>
                </c:pt>
                <c:pt idx="300">
                  <c:v>9.56</c:v>
                </c:pt>
                <c:pt idx="301">
                  <c:v>9.58</c:v>
                </c:pt>
                <c:pt idx="302">
                  <c:v>9.61</c:v>
                </c:pt>
                <c:pt idx="303">
                  <c:v>9.6</c:v>
                </c:pt>
                <c:pt idx="304">
                  <c:v>9.66</c:v>
                </c:pt>
                <c:pt idx="305">
                  <c:v>9.64</c:v>
                </c:pt>
                <c:pt idx="306">
                  <c:v>9.6</c:v>
                </c:pt>
                <c:pt idx="307">
                  <c:v>9.66</c:v>
                </c:pt>
                <c:pt idx="308">
                  <c:v>9.5299999999999994</c:v>
                </c:pt>
                <c:pt idx="309">
                  <c:v>9.56</c:v>
                </c:pt>
                <c:pt idx="310">
                  <c:v>9.61</c:v>
                </c:pt>
                <c:pt idx="311">
                  <c:v>9.64</c:v>
                </c:pt>
                <c:pt idx="312">
                  <c:v>9.52</c:v>
                </c:pt>
                <c:pt idx="313">
                  <c:v>9.5</c:v>
                </c:pt>
                <c:pt idx="314">
                  <c:v>9.6199999999999992</c:v>
                </c:pt>
                <c:pt idx="315">
                  <c:v>9.73</c:v>
                </c:pt>
                <c:pt idx="316">
                  <c:v>9.59</c:v>
                </c:pt>
                <c:pt idx="317">
                  <c:v>9.5500000000000007</c:v>
                </c:pt>
                <c:pt idx="318">
                  <c:v>9.56</c:v>
                </c:pt>
                <c:pt idx="319">
                  <c:v>9.6199999999999992</c:v>
                </c:pt>
                <c:pt idx="320">
                  <c:v>9.3000000000000007</c:v>
                </c:pt>
                <c:pt idx="321">
                  <c:v>9.5399999999999991</c:v>
                </c:pt>
                <c:pt idx="322">
                  <c:v>9.51</c:v>
                </c:pt>
                <c:pt idx="323">
                  <c:v>9.52</c:v>
                </c:pt>
                <c:pt idx="324">
                  <c:v>9.56</c:v>
                </c:pt>
                <c:pt idx="325">
                  <c:v>9.64</c:v>
                </c:pt>
                <c:pt idx="326">
                  <c:v>9.56</c:v>
                </c:pt>
                <c:pt idx="327">
                  <c:v>9.5299999999999994</c:v>
                </c:pt>
                <c:pt idx="328">
                  <c:v>9.56</c:v>
                </c:pt>
                <c:pt idx="329">
                  <c:v>9.57</c:v>
                </c:pt>
                <c:pt idx="330">
                  <c:v>9.56</c:v>
                </c:pt>
                <c:pt idx="331">
                  <c:v>9.6</c:v>
                </c:pt>
                <c:pt idx="332">
                  <c:v>9.6199999999999992</c:v>
                </c:pt>
                <c:pt idx="333">
                  <c:v>9.5</c:v>
                </c:pt>
                <c:pt idx="334">
                  <c:v>9.5299999999999994</c:v>
                </c:pt>
                <c:pt idx="335">
                  <c:v>9.69</c:v>
                </c:pt>
                <c:pt idx="336">
                  <c:v>9.7200000000000006</c:v>
                </c:pt>
                <c:pt idx="337">
                  <c:v>9.56</c:v>
                </c:pt>
                <c:pt idx="338">
                  <c:v>9.56</c:v>
                </c:pt>
                <c:pt idx="339">
                  <c:v>9.5299999999999994</c:v>
                </c:pt>
                <c:pt idx="340">
                  <c:v>9.5500000000000007</c:v>
                </c:pt>
                <c:pt idx="341">
                  <c:v>9.6199999999999992</c:v>
                </c:pt>
                <c:pt idx="342">
                  <c:v>9.59</c:v>
                </c:pt>
                <c:pt idx="343">
                  <c:v>9.58</c:v>
                </c:pt>
                <c:pt idx="344">
                  <c:v>9.58</c:v>
                </c:pt>
                <c:pt idx="345">
                  <c:v>9.58</c:v>
                </c:pt>
                <c:pt idx="346">
                  <c:v>9.59</c:v>
                </c:pt>
                <c:pt idx="347">
                  <c:v>9.58</c:v>
                </c:pt>
                <c:pt idx="348">
                  <c:v>9.56</c:v>
                </c:pt>
                <c:pt idx="349">
                  <c:v>9.57</c:v>
                </c:pt>
                <c:pt idx="350">
                  <c:v>9.67</c:v>
                </c:pt>
                <c:pt idx="351">
                  <c:v>9.56</c:v>
                </c:pt>
                <c:pt idx="352">
                  <c:v>9.48</c:v>
                </c:pt>
                <c:pt idx="353">
                  <c:v>9.5399999999999991</c:v>
                </c:pt>
                <c:pt idx="354">
                  <c:v>9.6</c:v>
                </c:pt>
                <c:pt idx="355">
                  <c:v>9.56</c:v>
                </c:pt>
                <c:pt idx="356">
                  <c:v>9.6199999999999992</c:v>
                </c:pt>
                <c:pt idx="357">
                  <c:v>9.56</c:v>
                </c:pt>
                <c:pt idx="358">
                  <c:v>9.57</c:v>
                </c:pt>
                <c:pt idx="359">
                  <c:v>9.56</c:v>
                </c:pt>
                <c:pt idx="360">
                  <c:v>9.58</c:v>
                </c:pt>
                <c:pt idx="361">
                  <c:v>9.6300000000000008</c:v>
                </c:pt>
                <c:pt idx="362">
                  <c:v>9.64</c:v>
                </c:pt>
                <c:pt idx="363">
                  <c:v>9.5299999999999994</c:v>
                </c:pt>
                <c:pt idx="364">
                  <c:v>9.6</c:v>
                </c:pt>
                <c:pt idx="365">
                  <c:v>9.57</c:v>
                </c:pt>
                <c:pt idx="366">
                  <c:v>9.58</c:v>
                </c:pt>
                <c:pt idx="367">
                  <c:v>9.58</c:v>
                </c:pt>
                <c:pt idx="368">
                  <c:v>9.67</c:v>
                </c:pt>
                <c:pt idx="369">
                  <c:v>9.6</c:v>
                </c:pt>
                <c:pt idx="370">
                  <c:v>9.5299999999999994</c:v>
                </c:pt>
                <c:pt idx="371">
                  <c:v>9.6</c:v>
                </c:pt>
                <c:pt idx="372">
                  <c:v>9.5299999999999994</c:v>
                </c:pt>
                <c:pt idx="373">
                  <c:v>9.6</c:v>
                </c:pt>
                <c:pt idx="374">
                  <c:v>9.58</c:v>
                </c:pt>
                <c:pt idx="375">
                  <c:v>9.6199999999999992</c:v>
                </c:pt>
                <c:pt idx="376">
                  <c:v>9.6300000000000008</c:v>
                </c:pt>
                <c:pt idx="377">
                  <c:v>9.48</c:v>
                </c:pt>
                <c:pt idx="378">
                  <c:v>9.57</c:v>
                </c:pt>
                <c:pt idx="379">
                  <c:v>9.56</c:v>
                </c:pt>
                <c:pt idx="380">
                  <c:v>9.65</c:v>
                </c:pt>
                <c:pt idx="381">
                  <c:v>9.5500000000000007</c:v>
                </c:pt>
                <c:pt idx="382">
                  <c:v>9.58</c:v>
                </c:pt>
                <c:pt idx="383">
                  <c:v>9.58</c:v>
                </c:pt>
                <c:pt idx="384">
                  <c:v>9.58</c:v>
                </c:pt>
                <c:pt idx="385">
                  <c:v>9.5500000000000007</c:v>
                </c:pt>
                <c:pt idx="386">
                  <c:v>9.6</c:v>
                </c:pt>
                <c:pt idx="387">
                  <c:v>9.6</c:v>
                </c:pt>
                <c:pt idx="388">
                  <c:v>9.64</c:v>
                </c:pt>
                <c:pt idx="389">
                  <c:v>9.4700000000000006</c:v>
                </c:pt>
                <c:pt idx="390">
                  <c:v>9.4600000000000009</c:v>
                </c:pt>
                <c:pt idx="391">
                  <c:v>9.4700000000000006</c:v>
                </c:pt>
                <c:pt idx="392">
                  <c:v>9.51</c:v>
                </c:pt>
                <c:pt idx="393">
                  <c:v>9.52</c:v>
                </c:pt>
                <c:pt idx="394">
                  <c:v>9.5399999999999991</c:v>
                </c:pt>
                <c:pt idx="395">
                  <c:v>9.4499999999999993</c:v>
                </c:pt>
                <c:pt idx="396">
                  <c:v>9.43</c:v>
                </c:pt>
                <c:pt idx="397">
                  <c:v>9.4700000000000006</c:v>
                </c:pt>
                <c:pt idx="398">
                  <c:v>9.5</c:v>
                </c:pt>
                <c:pt idx="399">
                  <c:v>9.4700000000000006</c:v>
                </c:pt>
                <c:pt idx="400">
                  <c:v>9.49</c:v>
                </c:pt>
                <c:pt idx="401">
                  <c:v>9.52</c:v>
                </c:pt>
                <c:pt idx="402">
                  <c:v>9.51</c:v>
                </c:pt>
                <c:pt idx="403">
                  <c:v>9.5</c:v>
                </c:pt>
                <c:pt idx="404">
                  <c:v>9.5399999999999991</c:v>
                </c:pt>
                <c:pt idx="405">
                  <c:v>9.5299999999999994</c:v>
                </c:pt>
                <c:pt idx="406">
                  <c:v>9.6199999999999992</c:v>
                </c:pt>
                <c:pt idx="407">
                  <c:v>9.5299999999999994</c:v>
                </c:pt>
                <c:pt idx="408">
                  <c:v>9.49</c:v>
                </c:pt>
                <c:pt idx="409">
                  <c:v>9.49</c:v>
                </c:pt>
                <c:pt idx="410">
                  <c:v>9.5500000000000007</c:v>
                </c:pt>
                <c:pt idx="411">
                  <c:v>9.56</c:v>
                </c:pt>
                <c:pt idx="412">
                  <c:v>9.4700000000000006</c:v>
                </c:pt>
                <c:pt idx="413">
                  <c:v>9.5399999999999991</c:v>
                </c:pt>
                <c:pt idx="414">
                  <c:v>9.56</c:v>
                </c:pt>
                <c:pt idx="415">
                  <c:v>9.5</c:v>
                </c:pt>
                <c:pt idx="416">
                  <c:v>9.5</c:v>
                </c:pt>
                <c:pt idx="417">
                  <c:v>9.57</c:v>
                </c:pt>
                <c:pt idx="418">
                  <c:v>9.51</c:v>
                </c:pt>
                <c:pt idx="419">
                  <c:v>9.52</c:v>
                </c:pt>
                <c:pt idx="420">
                  <c:v>9.48</c:v>
                </c:pt>
                <c:pt idx="421">
                  <c:v>9.49</c:v>
                </c:pt>
                <c:pt idx="422">
                  <c:v>9.5299999999999994</c:v>
                </c:pt>
                <c:pt idx="423">
                  <c:v>9.51</c:v>
                </c:pt>
                <c:pt idx="424">
                  <c:v>9.48</c:v>
                </c:pt>
                <c:pt idx="425">
                  <c:v>9.52</c:v>
                </c:pt>
                <c:pt idx="426">
                  <c:v>9.58</c:v>
                </c:pt>
                <c:pt idx="427">
                  <c:v>9.51</c:v>
                </c:pt>
                <c:pt idx="428">
                  <c:v>9.5399999999999991</c:v>
                </c:pt>
                <c:pt idx="429">
                  <c:v>9.61</c:v>
                </c:pt>
                <c:pt idx="430">
                  <c:v>9.51</c:v>
                </c:pt>
                <c:pt idx="431">
                  <c:v>9.57</c:v>
                </c:pt>
                <c:pt idx="432">
                  <c:v>9.51</c:v>
                </c:pt>
                <c:pt idx="433">
                  <c:v>9.5399999999999991</c:v>
                </c:pt>
                <c:pt idx="434">
                  <c:v>9.5299999999999994</c:v>
                </c:pt>
                <c:pt idx="435">
                  <c:v>9.49</c:v>
                </c:pt>
                <c:pt idx="436">
                  <c:v>9.52</c:v>
                </c:pt>
                <c:pt idx="437">
                  <c:v>9.5500000000000007</c:v>
                </c:pt>
                <c:pt idx="438">
                  <c:v>9.5</c:v>
                </c:pt>
                <c:pt idx="439">
                  <c:v>9.59</c:v>
                </c:pt>
                <c:pt idx="440">
                  <c:v>9.5</c:v>
                </c:pt>
                <c:pt idx="441">
                  <c:v>9.43</c:v>
                </c:pt>
                <c:pt idx="442">
                  <c:v>9.42</c:v>
                </c:pt>
                <c:pt idx="443">
                  <c:v>9.48</c:v>
                </c:pt>
                <c:pt idx="444">
                  <c:v>9.4499999999999993</c:v>
                </c:pt>
                <c:pt idx="445">
                  <c:v>9.44</c:v>
                </c:pt>
                <c:pt idx="446">
                  <c:v>9.51</c:v>
                </c:pt>
                <c:pt idx="447">
                  <c:v>9.52</c:v>
                </c:pt>
                <c:pt idx="448">
                  <c:v>9.5299999999999994</c:v>
                </c:pt>
                <c:pt idx="449">
                  <c:v>9.39</c:v>
                </c:pt>
                <c:pt idx="451">
                  <c:v>9.56</c:v>
                </c:pt>
                <c:pt idx="452">
                  <c:v>9.4499999999999993</c:v>
                </c:pt>
                <c:pt idx="453">
                  <c:v>9.5500000000000007</c:v>
                </c:pt>
                <c:pt idx="454">
                  <c:v>9.43</c:v>
                </c:pt>
                <c:pt idx="455">
                  <c:v>9.48</c:v>
                </c:pt>
                <c:pt idx="456">
                  <c:v>9.42</c:v>
                </c:pt>
                <c:pt idx="457">
                  <c:v>9.4499999999999993</c:v>
                </c:pt>
                <c:pt idx="458">
                  <c:v>9.39</c:v>
                </c:pt>
                <c:pt idx="459">
                  <c:v>9.5299999999999994</c:v>
                </c:pt>
                <c:pt idx="460">
                  <c:v>9.48</c:v>
                </c:pt>
                <c:pt idx="461">
                  <c:v>9.5399999999999991</c:v>
                </c:pt>
                <c:pt idx="462">
                  <c:v>9.59</c:v>
                </c:pt>
                <c:pt idx="463">
                  <c:v>9.51</c:v>
                </c:pt>
                <c:pt idx="464">
                  <c:v>9.56</c:v>
                </c:pt>
                <c:pt idx="465">
                  <c:v>9.42</c:v>
                </c:pt>
                <c:pt idx="466">
                  <c:v>9.43</c:v>
                </c:pt>
                <c:pt idx="467">
                  <c:v>9.49</c:v>
                </c:pt>
                <c:pt idx="468">
                  <c:v>9.51</c:v>
                </c:pt>
                <c:pt idx="469">
                  <c:v>9.4700000000000006</c:v>
                </c:pt>
                <c:pt idx="470">
                  <c:v>9.4600000000000009</c:v>
                </c:pt>
                <c:pt idx="471">
                  <c:v>9.4600000000000009</c:v>
                </c:pt>
                <c:pt idx="472">
                  <c:v>9.4600000000000009</c:v>
                </c:pt>
                <c:pt idx="473">
                  <c:v>9.4700000000000006</c:v>
                </c:pt>
                <c:pt idx="474">
                  <c:v>9.4700000000000006</c:v>
                </c:pt>
                <c:pt idx="475">
                  <c:v>9.5</c:v>
                </c:pt>
                <c:pt idx="476">
                  <c:v>9.41</c:v>
                </c:pt>
                <c:pt idx="477">
                  <c:v>9.42</c:v>
                </c:pt>
                <c:pt idx="478">
                  <c:v>9.5</c:v>
                </c:pt>
                <c:pt idx="479">
                  <c:v>9.5</c:v>
                </c:pt>
                <c:pt idx="480">
                  <c:v>9.43</c:v>
                </c:pt>
                <c:pt idx="481">
                  <c:v>9.42</c:v>
                </c:pt>
                <c:pt idx="482">
                  <c:v>9.5299999999999994</c:v>
                </c:pt>
                <c:pt idx="483">
                  <c:v>9.4700000000000006</c:v>
                </c:pt>
                <c:pt idx="484">
                  <c:v>9.42</c:v>
                </c:pt>
                <c:pt idx="485">
                  <c:v>9.4499999999999993</c:v>
                </c:pt>
                <c:pt idx="486">
                  <c:v>9.48</c:v>
                </c:pt>
                <c:pt idx="487">
                  <c:v>9.3800000000000008</c:v>
                </c:pt>
                <c:pt idx="488">
                  <c:v>9.5</c:v>
                </c:pt>
                <c:pt idx="489">
                  <c:v>9.56</c:v>
                </c:pt>
                <c:pt idx="490">
                  <c:v>9.44</c:v>
                </c:pt>
                <c:pt idx="491">
                  <c:v>9.5</c:v>
                </c:pt>
                <c:pt idx="492">
                  <c:v>9.4700000000000006</c:v>
                </c:pt>
                <c:pt idx="493">
                  <c:v>9.43</c:v>
                </c:pt>
                <c:pt idx="494">
                  <c:v>9.43</c:v>
                </c:pt>
                <c:pt idx="495">
                  <c:v>9.6</c:v>
                </c:pt>
                <c:pt idx="496">
                  <c:v>9.4499999999999993</c:v>
                </c:pt>
                <c:pt idx="497">
                  <c:v>9.4600000000000009</c:v>
                </c:pt>
                <c:pt idx="498">
                  <c:v>9.5500000000000007</c:v>
                </c:pt>
                <c:pt idx="499">
                  <c:v>9.4700000000000006</c:v>
                </c:pt>
                <c:pt idx="500">
                  <c:v>9.4600000000000009</c:v>
                </c:pt>
                <c:pt idx="501">
                  <c:v>9.49</c:v>
                </c:pt>
                <c:pt idx="502">
                  <c:v>9.44</c:v>
                </c:pt>
                <c:pt idx="503">
                  <c:v>9.42</c:v>
                </c:pt>
                <c:pt idx="504">
                  <c:v>9.4600000000000009</c:v>
                </c:pt>
                <c:pt idx="505">
                  <c:v>9.52</c:v>
                </c:pt>
                <c:pt idx="506">
                  <c:v>9.4499999999999993</c:v>
                </c:pt>
                <c:pt idx="507">
                  <c:v>9.3699999999999992</c:v>
                </c:pt>
                <c:pt idx="508">
                  <c:v>9.41</c:v>
                </c:pt>
                <c:pt idx="509">
                  <c:v>9.42</c:v>
                </c:pt>
                <c:pt idx="510">
                  <c:v>9.4600000000000009</c:v>
                </c:pt>
                <c:pt idx="511">
                  <c:v>9.4499999999999993</c:v>
                </c:pt>
                <c:pt idx="512">
                  <c:v>9.4700000000000006</c:v>
                </c:pt>
                <c:pt idx="513">
                  <c:v>9.4700000000000006</c:v>
                </c:pt>
                <c:pt idx="515">
                  <c:v>9.44</c:v>
                </c:pt>
                <c:pt idx="516">
                  <c:v>9.4499999999999993</c:v>
                </c:pt>
                <c:pt idx="517">
                  <c:v>9.42</c:v>
                </c:pt>
                <c:pt idx="518">
                  <c:v>9.4600000000000009</c:v>
                </c:pt>
              </c:numCache>
            </c:numRef>
          </c:yVal>
          <c:smooth val="0"/>
          <c:extLst>
            <c:ext xmlns:c16="http://schemas.microsoft.com/office/drawing/2014/chart" uri="{C3380CC4-5D6E-409C-BE32-E72D297353CC}">
              <c16:uniqueId val="{00000000-028E-4B8F-83FC-D46438831149}"/>
            </c:ext>
          </c:extLst>
        </c:ser>
        <c:ser>
          <c:idx val="1"/>
          <c:order val="1"/>
          <c:tx>
            <c:v>HI_2014</c:v>
          </c:tx>
          <c:spPr>
            <a:ln w="28575">
              <a:noFill/>
            </a:ln>
          </c:spPr>
          <c:marker>
            <c:symbol val="diamond"/>
            <c:size val="2"/>
          </c:marker>
          <c:xVal>
            <c:numRef>
              <c:f>ProdListnoOvlap_2014!$A$8:$A$1466</c:f>
              <c:numCache>
                <c:formatCode>0</c:formatCode>
                <c:ptCount val="1459"/>
                <c:pt idx="0">
                  <c:v>520</c:v>
                </c:pt>
                <c:pt idx="1">
                  <c:v>521</c:v>
                </c:pt>
                <c:pt idx="2">
                  <c:v>522</c:v>
                </c:pt>
                <c:pt idx="3">
                  <c:v>523</c:v>
                </c:pt>
                <c:pt idx="4">
                  <c:v>524</c:v>
                </c:pt>
                <c:pt idx="5">
                  <c:v>525</c:v>
                </c:pt>
                <c:pt idx="6">
                  <c:v>526</c:v>
                </c:pt>
                <c:pt idx="7">
                  <c:v>527</c:v>
                </c:pt>
                <c:pt idx="8">
                  <c:v>528</c:v>
                </c:pt>
                <c:pt idx="9">
                  <c:v>529</c:v>
                </c:pt>
                <c:pt idx="10">
                  <c:v>530</c:v>
                </c:pt>
                <c:pt idx="11">
                  <c:v>531</c:v>
                </c:pt>
                <c:pt idx="12">
                  <c:v>532</c:v>
                </c:pt>
                <c:pt idx="13">
                  <c:v>533</c:v>
                </c:pt>
                <c:pt idx="14">
                  <c:v>534</c:v>
                </c:pt>
                <c:pt idx="15">
                  <c:v>535</c:v>
                </c:pt>
                <c:pt idx="16">
                  <c:v>536</c:v>
                </c:pt>
                <c:pt idx="17">
                  <c:v>537</c:v>
                </c:pt>
                <c:pt idx="18">
                  <c:v>538</c:v>
                </c:pt>
                <c:pt idx="19">
                  <c:v>539</c:v>
                </c:pt>
                <c:pt idx="20">
                  <c:v>540</c:v>
                </c:pt>
                <c:pt idx="21">
                  <c:v>541</c:v>
                </c:pt>
                <c:pt idx="22">
                  <c:v>542</c:v>
                </c:pt>
                <c:pt idx="23">
                  <c:v>543</c:v>
                </c:pt>
                <c:pt idx="24">
                  <c:v>544</c:v>
                </c:pt>
                <c:pt idx="25">
                  <c:v>545</c:v>
                </c:pt>
                <c:pt idx="26">
                  <c:v>546</c:v>
                </c:pt>
                <c:pt idx="27">
                  <c:v>547</c:v>
                </c:pt>
                <c:pt idx="28">
                  <c:v>548</c:v>
                </c:pt>
                <c:pt idx="29">
                  <c:v>549</c:v>
                </c:pt>
                <c:pt idx="30">
                  <c:v>550</c:v>
                </c:pt>
                <c:pt idx="31">
                  <c:v>551</c:v>
                </c:pt>
                <c:pt idx="32">
                  <c:v>552</c:v>
                </c:pt>
                <c:pt idx="33">
                  <c:v>553</c:v>
                </c:pt>
                <c:pt idx="34">
                  <c:v>554</c:v>
                </c:pt>
                <c:pt idx="35">
                  <c:v>555</c:v>
                </c:pt>
                <c:pt idx="36">
                  <c:v>556</c:v>
                </c:pt>
                <c:pt idx="37">
                  <c:v>557</c:v>
                </c:pt>
                <c:pt idx="38">
                  <c:v>558</c:v>
                </c:pt>
                <c:pt idx="39">
                  <c:v>559</c:v>
                </c:pt>
                <c:pt idx="40">
                  <c:v>560</c:v>
                </c:pt>
                <c:pt idx="41">
                  <c:v>561</c:v>
                </c:pt>
                <c:pt idx="42">
                  <c:v>562</c:v>
                </c:pt>
                <c:pt idx="43">
                  <c:v>563</c:v>
                </c:pt>
                <c:pt idx="44">
                  <c:v>564</c:v>
                </c:pt>
                <c:pt idx="45">
                  <c:v>565</c:v>
                </c:pt>
                <c:pt idx="46">
                  <c:v>566</c:v>
                </c:pt>
                <c:pt idx="47">
                  <c:v>567</c:v>
                </c:pt>
                <c:pt idx="48">
                  <c:v>568</c:v>
                </c:pt>
                <c:pt idx="49">
                  <c:v>569</c:v>
                </c:pt>
                <c:pt idx="50">
                  <c:v>570</c:v>
                </c:pt>
                <c:pt idx="51">
                  <c:v>571</c:v>
                </c:pt>
                <c:pt idx="52">
                  <c:v>572</c:v>
                </c:pt>
                <c:pt idx="53">
                  <c:v>573</c:v>
                </c:pt>
                <c:pt idx="54">
                  <c:v>574</c:v>
                </c:pt>
                <c:pt idx="55">
                  <c:v>575</c:v>
                </c:pt>
                <c:pt idx="56">
                  <c:v>576</c:v>
                </c:pt>
                <c:pt idx="57">
                  <c:v>577</c:v>
                </c:pt>
                <c:pt idx="58">
                  <c:v>578</c:v>
                </c:pt>
                <c:pt idx="59">
                  <c:v>579</c:v>
                </c:pt>
                <c:pt idx="60">
                  <c:v>580</c:v>
                </c:pt>
                <c:pt idx="61">
                  <c:v>581</c:v>
                </c:pt>
                <c:pt idx="62">
                  <c:v>582</c:v>
                </c:pt>
                <c:pt idx="63">
                  <c:v>583</c:v>
                </c:pt>
                <c:pt idx="64">
                  <c:v>584</c:v>
                </c:pt>
                <c:pt idx="65">
                  <c:v>585</c:v>
                </c:pt>
                <c:pt idx="66">
                  <c:v>586</c:v>
                </c:pt>
                <c:pt idx="67">
                  <c:v>587</c:v>
                </c:pt>
                <c:pt idx="68">
                  <c:v>588</c:v>
                </c:pt>
                <c:pt idx="69">
                  <c:v>589</c:v>
                </c:pt>
                <c:pt idx="70">
                  <c:v>590</c:v>
                </c:pt>
                <c:pt idx="71">
                  <c:v>591</c:v>
                </c:pt>
                <c:pt idx="72">
                  <c:v>592</c:v>
                </c:pt>
                <c:pt idx="73">
                  <c:v>593</c:v>
                </c:pt>
                <c:pt idx="74">
                  <c:v>594</c:v>
                </c:pt>
                <c:pt idx="75">
                  <c:v>595</c:v>
                </c:pt>
                <c:pt idx="76">
                  <c:v>596</c:v>
                </c:pt>
                <c:pt idx="77">
                  <c:v>597</c:v>
                </c:pt>
                <c:pt idx="78">
                  <c:v>598</c:v>
                </c:pt>
                <c:pt idx="79">
                  <c:v>599</c:v>
                </c:pt>
                <c:pt idx="80">
                  <c:v>600</c:v>
                </c:pt>
                <c:pt idx="81">
                  <c:v>601</c:v>
                </c:pt>
                <c:pt idx="82">
                  <c:v>602</c:v>
                </c:pt>
                <c:pt idx="83">
                  <c:v>603</c:v>
                </c:pt>
                <c:pt idx="84">
                  <c:v>604</c:v>
                </c:pt>
                <c:pt idx="85">
                  <c:v>605</c:v>
                </c:pt>
                <c:pt idx="86">
                  <c:v>606</c:v>
                </c:pt>
                <c:pt idx="87">
                  <c:v>607</c:v>
                </c:pt>
                <c:pt idx="88">
                  <c:v>608</c:v>
                </c:pt>
                <c:pt idx="89">
                  <c:v>609</c:v>
                </c:pt>
                <c:pt idx="90">
                  <c:v>610</c:v>
                </c:pt>
                <c:pt idx="91">
                  <c:v>611</c:v>
                </c:pt>
                <c:pt idx="92">
                  <c:v>612</c:v>
                </c:pt>
                <c:pt idx="93">
                  <c:v>613</c:v>
                </c:pt>
                <c:pt idx="94">
                  <c:v>614</c:v>
                </c:pt>
                <c:pt idx="95">
                  <c:v>615</c:v>
                </c:pt>
                <c:pt idx="96">
                  <c:v>616</c:v>
                </c:pt>
                <c:pt idx="97">
                  <c:v>617</c:v>
                </c:pt>
                <c:pt idx="98">
                  <c:v>618</c:v>
                </c:pt>
                <c:pt idx="99">
                  <c:v>619</c:v>
                </c:pt>
                <c:pt idx="100">
                  <c:v>620</c:v>
                </c:pt>
                <c:pt idx="101">
                  <c:v>621</c:v>
                </c:pt>
                <c:pt idx="102">
                  <c:v>622</c:v>
                </c:pt>
                <c:pt idx="103">
                  <c:v>623</c:v>
                </c:pt>
                <c:pt idx="104">
                  <c:v>624</c:v>
                </c:pt>
                <c:pt idx="105">
                  <c:v>625</c:v>
                </c:pt>
                <c:pt idx="106">
                  <c:v>626</c:v>
                </c:pt>
                <c:pt idx="107">
                  <c:v>627</c:v>
                </c:pt>
                <c:pt idx="108">
                  <c:v>628</c:v>
                </c:pt>
                <c:pt idx="109">
                  <c:v>629</c:v>
                </c:pt>
                <c:pt idx="110">
                  <c:v>630</c:v>
                </c:pt>
                <c:pt idx="111">
                  <c:v>631</c:v>
                </c:pt>
                <c:pt idx="112">
                  <c:v>632</c:v>
                </c:pt>
                <c:pt idx="113">
                  <c:v>633</c:v>
                </c:pt>
                <c:pt idx="114">
                  <c:v>634</c:v>
                </c:pt>
                <c:pt idx="115">
                  <c:v>635</c:v>
                </c:pt>
                <c:pt idx="116">
                  <c:v>636</c:v>
                </c:pt>
                <c:pt idx="117">
                  <c:v>637</c:v>
                </c:pt>
                <c:pt idx="118">
                  <c:v>638</c:v>
                </c:pt>
                <c:pt idx="119">
                  <c:v>639</c:v>
                </c:pt>
                <c:pt idx="120">
                  <c:v>640</c:v>
                </c:pt>
                <c:pt idx="121">
                  <c:v>641</c:v>
                </c:pt>
                <c:pt idx="122">
                  <c:v>642</c:v>
                </c:pt>
                <c:pt idx="123">
                  <c:v>643</c:v>
                </c:pt>
                <c:pt idx="124">
                  <c:v>644</c:v>
                </c:pt>
                <c:pt idx="125">
                  <c:v>645</c:v>
                </c:pt>
                <c:pt idx="126">
                  <c:v>646</c:v>
                </c:pt>
                <c:pt idx="127">
                  <c:v>647</c:v>
                </c:pt>
                <c:pt idx="128">
                  <c:v>648</c:v>
                </c:pt>
                <c:pt idx="129">
                  <c:v>649</c:v>
                </c:pt>
                <c:pt idx="130">
                  <c:v>650</c:v>
                </c:pt>
                <c:pt idx="131">
                  <c:v>651</c:v>
                </c:pt>
                <c:pt idx="132">
                  <c:v>652</c:v>
                </c:pt>
                <c:pt idx="133">
                  <c:v>653</c:v>
                </c:pt>
                <c:pt idx="134">
                  <c:v>654</c:v>
                </c:pt>
                <c:pt idx="135">
                  <c:v>655</c:v>
                </c:pt>
                <c:pt idx="136">
                  <c:v>656</c:v>
                </c:pt>
                <c:pt idx="137">
                  <c:v>657</c:v>
                </c:pt>
                <c:pt idx="138">
                  <c:v>658</c:v>
                </c:pt>
                <c:pt idx="139">
                  <c:v>659</c:v>
                </c:pt>
                <c:pt idx="140">
                  <c:v>660</c:v>
                </c:pt>
                <c:pt idx="141">
                  <c:v>661</c:v>
                </c:pt>
                <c:pt idx="142">
                  <c:v>662</c:v>
                </c:pt>
                <c:pt idx="143">
                  <c:v>663</c:v>
                </c:pt>
                <c:pt idx="144">
                  <c:v>664</c:v>
                </c:pt>
                <c:pt idx="145">
                  <c:v>665</c:v>
                </c:pt>
                <c:pt idx="146">
                  <c:v>666</c:v>
                </c:pt>
                <c:pt idx="147">
                  <c:v>667</c:v>
                </c:pt>
                <c:pt idx="148">
                  <c:v>668</c:v>
                </c:pt>
                <c:pt idx="149">
                  <c:v>669</c:v>
                </c:pt>
                <c:pt idx="150">
                  <c:v>670</c:v>
                </c:pt>
                <c:pt idx="151">
                  <c:v>671</c:v>
                </c:pt>
                <c:pt idx="152">
                  <c:v>672</c:v>
                </c:pt>
                <c:pt idx="153">
                  <c:v>673</c:v>
                </c:pt>
                <c:pt idx="154">
                  <c:v>674</c:v>
                </c:pt>
                <c:pt idx="155">
                  <c:v>675</c:v>
                </c:pt>
                <c:pt idx="156">
                  <c:v>676</c:v>
                </c:pt>
                <c:pt idx="157">
                  <c:v>677</c:v>
                </c:pt>
                <c:pt idx="158">
                  <c:v>678</c:v>
                </c:pt>
                <c:pt idx="159">
                  <c:v>679</c:v>
                </c:pt>
                <c:pt idx="160">
                  <c:v>680</c:v>
                </c:pt>
                <c:pt idx="161">
                  <c:v>681</c:v>
                </c:pt>
                <c:pt idx="162">
                  <c:v>682</c:v>
                </c:pt>
                <c:pt idx="163">
                  <c:v>683</c:v>
                </c:pt>
                <c:pt idx="164">
                  <c:v>684</c:v>
                </c:pt>
                <c:pt idx="165">
                  <c:v>685</c:v>
                </c:pt>
                <c:pt idx="166">
                  <c:v>686</c:v>
                </c:pt>
                <c:pt idx="167">
                  <c:v>687</c:v>
                </c:pt>
                <c:pt idx="168">
                  <c:v>688</c:v>
                </c:pt>
                <c:pt idx="169">
                  <c:v>689</c:v>
                </c:pt>
                <c:pt idx="170">
                  <c:v>690</c:v>
                </c:pt>
                <c:pt idx="171">
                  <c:v>691</c:v>
                </c:pt>
                <c:pt idx="172">
                  <c:v>692</c:v>
                </c:pt>
                <c:pt idx="173">
                  <c:v>693</c:v>
                </c:pt>
                <c:pt idx="174">
                  <c:v>694</c:v>
                </c:pt>
                <c:pt idx="175">
                  <c:v>695</c:v>
                </c:pt>
                <c:pt idx="176">
                  <c:v>696</c:v>
                </c:pt>
                <c:pt idx="177">
                  <c:v>697</c:v>
                </c:pt>
                <c:pt idx="178">
                  <c:v>698</c:v>
                </c:pt>
                <c:pt idx="179">
                  <c:v>699</c:v>
                </c:pt>
                <c:pt idx="180">
                  <c:v>700</c:v>
                </c:pt>
                <c:pt idx="181">
                  <c:v>701</c:v>
                </c:pt>
                <c:pt idx="182">
                  <c:v>702</c:v>
                </c:pt>
                <c:pt idx="183">
                  <c:v>703</c:v>
                </c:pt>
                <c:pt idx="184">
                  <c:v>704</c:v>
                </c:pt>
                <c:pt idx="185">
                  <c:v>705</c:v>
                </c:pt>
                <c:pt idx="186">
                  <c:v>706</c:v>
                </c:pt>
                <c:pt idx="187">
                  <c:v>707</c:v>
                </c:pt>
                <c:pt idx="188">
                  <c:v>708</c:v>
                </c:pt>
                <c:pt idx="189">
                  <c:v>709</c:v>
                </c:pt>
                <c:pt idx="190">
                  <c:v>710</c:v>
                </c:pt>
                <c:pt idx="191">
                  <c:v>711</c:v>
                </c:pt>
                <c:pt idx="192">
                  <c:v>712</c:v>
                </c:pt>
                <c:pt idx="193">
                  <c:v>713</c:v>
                </c:pt>
                <c:pt idx="194">
                  <c:v>714</c:v>
                </c:pt>
                <c:pt idx="195">
                  <c:v>715</c:v>
                </c:pt>
                <c:pt idx="196">
                  <c:v>716</c:v>
                </c:pt>
                <c:pt idx="197">
                  <c:v>717</c:v>
                </c:pt>
                <c:pt idx="198">
                  <c:v>718</c:v>
                </c:pt>
                <c:pt idx="199">
                  <c:v>719</c:v>
                </c:pt>
                <c:pt idx="200">
                  <c:v>720</c:v>
                </c:pt>
                <c:pt idx="201">
                  <c:v>721</c:v>
                </c:pt>
                <c:pt idx="202">
                  <c:v>722</c:v>
                </c:pt>
                <c:pt idx="203">
                  <c:v>723</c:v>
                </c:pt>
                <c:pt idx="204">
                  <c:v>724</c:v>
                </c:pt>
                <c:pt idx="205">
                  <c:v>725</c:v>
                </c:pt>
                <c:pt idx="206">
                  <c:v>726</c:v>
                </c:pt>
                <c:pt idx="207">
                  <c:v>727</c:v>
                </c:pt>
                <c:pt idx="208">
                  <c:v>728</c:v>
                </c:pt>
                <c:pt idx="209">
                  <c:v>729</c:v>
                </c:pt>
                <c:pt idx="210">
                  <c:v>730</c:v>
                </c:pt>
                <c:pt idx="211">
                  <c:v>731</c:v>
                </c:pt>
                <c:pt idx="212">
                  <c:v>732</c:v>
                </c:pt>
                <c:pt idx="213">
                  <c:v>733</c:v>
                </c:pt>
                <c:pt idx="214">
                  <c:v>734</c:v>
                </c:pt>
                <c:pt idx="215">
                  <c:v>735</c:v>
                </c:pt>
                <c:pt idx="216">
                  <c:v>736</c:v>
                </c:pt>
                <c:pt idx="217">
                  <c:v>737</c:v>
                </c:pt>
                <c:pt idx="218">
                  <c:v>738</c:v>
                </c:pt>
                <c:pt idx="219">
                  <c:v>739</c:v>
                </c:pt>
                <c:pt idx="220">
                  <c:v>740</c:v>
                </c:pt>
                <c:pt idx="221">
                  <c:v>741</c:v>
                </c:pt>
                <c:pt idx="222">
                  <c:v>742</c:v>
                </c:pt>
                <c:pt idx="223">
                  <c:v>743</c:v>
                </c:pt>
                <c:pt idx="224">
                  <c:v>744</c:v>
                </c:pt>
                <c:pt idx="225">
                  <c:v>745</c:v>
                </c:pt>
                <c:pt idx="226">
                  <c:v>746</c:v>
                </c:pt>
                <c:pt idx="227">
                  <c:v>747</c:v>
                </c:pt>
                <c:pt idx="228">
                  <c:v>748</c:v>
                </c:pt>
                <c:pt idx="229">
                  <c:v>749</c:v>
                </c:pt>
                <c:pt idx="230">
                  <c:v>750</c:v>
                </c:pt>
                <c:pt idx="231">
                  <c:v>751</c:v>
                </c:pt>
                <c:pt idx="232">
                  <c:v>752</c:v>
                </c:pt>
                <c:pt idx="233">
                  <c:v>753</c:v>
                </c:pt>
                <c:pt idx="234">
                  <c:v>754</c:v>
                </c:pt>
                <c:pt idx="235">
                  <c:v>755</c:v>
                </c:pt>
                <c:pt idx="236">
                  <c:v>756</c:v>
                </c:pt>
                <c:pt idx="237">
                  <c:v>757</c:v>
                </c:pt>
                <c:pt idx="238">
                  <c:v>758</c:v>
                </c:pt>
                <c:pt idx="239">
                  <c:v>759</c:v>
                </c:pt>
                <c:pt idx="240">
                  <c:v>760</c:v>
                </c:pt>
                <c:pt idx="241">
                  <c:v>761</c:v>
                </c:pt>
                <c:pt idx="242">
                  <c:v>762</c:v>
                </c:pt>
                <c:pt idx="243">
                  <c:v>763</c:v>
                </c:pt>
                <c:pt idx="244">
                  <c:v>764</c:v>
                </c:pt>
                <c:pt idx="245">
                  <c:v>765</c:v>
                </c:pt>
                <c:pt idx="246">
                  <c:v>766</c:v>
                </c:pt>
                <c:pt idx="247">
                  <c:v>767</c:v>
                </c:pt>
                <c:pt idx="248">
                  <c:v>768</c:v>
                </c:pt>
                <c:pt idx="249">
                  <c:v>769</c:v>
                </c:pt>
                <c:pt idx="250">
                  <c:v>770</c:v>
                </c:pt>
                <c:pt idx="251">
                  <c:v>771</c:v>
                </c:pt>
                <c:pt idx="252">
                  <c:v>772</c:v>
                </c:pt>
                <c:pt idx="253">
                  <c:v>773</c:v>
                </c:pt>
                <c:pt idx="254">
                  <c:v>774</c:v>
                </c:pt>
                <c:pt idx="255">
                  <c:v>775</c:v>
                </c:pt>
                <c:pt idx="256">
                  <c:v>776</c:v>
                </c:pt>
                <c:pt idx="257">
                  <c:v>777</c:v>
                </c:pt>
                <c:pt idx="258">
                  <c:v>778</c:v>
                </c:pt>
                <c:pt idx="259">
                  <c:v>779</c:v>
                </c:pt>
                <c:pt idx="260">
                  <c:v>780</c:v>
                </c:pt>
                <c:pt idx="261">
                  <c:v>781</c:v>
                </c:pt>
                <c:pt idx="262">
                  <c:v>782</c:v>
                </c:pt>
                <c:pt idx="263">
                  <c:v>783</c:v>
                </c:pt>
                <c:pt idx="264">
                  <c:v>784</c:v>
                </c:pt>
                <c:pt idx="265">
                  <c:v>785</c:v>
                </c:pt>
                <c:pt idx="266">
                  <c:v>786</c:v>
                </c:pt>
                <c:pt idx="267">
                  <c:v>787</c:v>
                </c:pt>
                <c:pt idx="268">
                  <c:v>788</c:v>
                </c:pt>
                <c:pt idx="269">
                  <c:v>789</c:v>
                </c:pt>
                <c:pt idx="270">
                  <c:v>790</c:v>
                </c:pt>
                <c:pt idx="271">
                  <c:v>791</c:v>
                </c:pt>
                <c:pt idx="272">
                  <c:v>792</c:v>
                </c:pt>
                <c:pt idx="273">
                  <c:v>793</c:v>
                </c:pt>
                <c:pt idx="274">
                  <c:v>794</c:v>
                </c:pt>
                <c:pt idx="275">
                  <c:v>795</c:v>
                </c:pt>
                <c:pt idx="276">
                  <c:v>796</c:v>
                </c:pt>
                <c:pt idx="277">
                  <c:v>797</c:v>
                </c:pt>
                <c:pt idx="278">
                  <c:v>798</c:v>
                </c:pt>
                <c:pt idx="279">
                  <c:v>799</c:v>
                </c:pt>
                <c:pt idx="280">
                  <c:v>800</c:v>
                </c:pt>
                <c:pt idx="281">
                  <c:v>801</c:v>
                </c:pt>
                <c:pt idx="282">
                  <c:v>802</c:v>
                </c:pt>
                <c:pt idx="283">
                  <c:v>803</c:v>
                </c:pt>
                <c:pt idx="284">
                  <c:v>804</c:v>
                </c:pt>
                <c:pt idx="285">
                  <c:v>805</c:v>
                </c:pt>
                <c:pt idx="286">
                  <c:v>806</c:v>
                </c:pt>
                <c:pt idx="287">
                  <c:v>807</c:v>
                </c:pt>
                <c:pt idx="288">
                  <c:v>808</c:v>
                </c:pt>
                <c:pt idx="289">
                  <c:v>809</c:v>
                </c:pt>
                <c:pt idx="290">
                  <c:v>810</c:v>
                </c:pt>
                <c:pt idx="291">
                  <c:v>811</c:v>
                </c:pt>
                <c:pt idx="292">
                  <c:v>812</c:v>
                </c:pt>
                <c:pt idx="293">
                  <c:v>813</c:v>
                </c:pt>
                <c:pt idx="294">
                  <c:v>814</c:v>
                </c:pt>
                <c:pt idx="295">
                  <c:v>815</c:v>
                </c:pt>
                <c:pt idx="296">
                  <c:v>816</c:v>
                </c:pt>
                <c:pt idx="297">
                  <c:v>817</c:v>
                </c:pt>
                <c:pt idx="298">
                  <c:v>818</c:v>
                </c:pt>
                <c:pt idx="299">
                  <c:v>819</c:v>
                </c:pt>
                <c:pt idx="300">
                  <c:v>820</c:v>
                </c:pt>
                <c:pt idx="301">
                  <c:v>821</c:v>
                </c:pt>
                <c:pt idx="302">
                  <c:v>822</c:v>
                </c:pt>
                <c:pt idx="303">
                  <c:v>823</c:v>
                </c:pt>
                <c:pt idx="304">
                  <c:v>824</c:v>
                </c:pt>
                <c:pt idx="305">
                  <c:v>825</c:v>
                </c:pt>
                <c:pt idx="306">
                  <c:v>826</c:v>
                </c:pt>
                <c:pt idx="307">
                  <c:v>827</c:v>
                </c:pt>
                <c:pt idx="308">
                  <c:v>828</c:v>
                </c:pt>
                <c:pt idx="309">
                  <c:v>829</c:v>
                </c:pt>
                <c:pt idx="310">
                  <c:v>830</c:v>
                </c:pt>
                <c:pt idx="311">
                  <c:v>831</c:v>
                </c:pt>
                <c:pt idx="312">
                  <c:v>832</c:v>
                </c:pt>
                <c:pt idx="313">
                  <c:v>833</c:v>
                </c:pt>
                <c:pt idx="314">
                  <c:v>834</c:v>
                </c:pt>
                <c:pt idx="315">
                  <c:v>835</c:v>
                </c:pt>
                <c:pt idx="316">
                  <c:v>836</c:v>
                </c:pt>
                <c:pt idx="317">
                  <c:v>837</c:v>
                </c:pt>
                <c:pt idx="318">
                  <c:v>838</c:v>
                </c:pt>
                <c:pt idx="319">
                  <c:v>839</c:v>
                </c:pt>
                <c:pt idx="320">
                  <c:v>840</c:v>
                </c:pt>
                <c:pt idx="321">
                  <c:v>841</c:v>
                </c:pt>
                <c:pt idx="322">
                  <c:v>842</c:v>
                </c:pt>
                <c:pt idx="323">
                  <c:v>843</c:v>
                </c:pt>
                <c:pt idx="324">
                  <c:v>844</c:v>
                </c:pt>
                <c:pt idx="325">
                  <c:v>845</c:v>
                </c:pt>
                <c:pt idx="326">
                  <c:v>846</c:v>
                </c:pt>
                <c:pt idx="327">
                  <c:v>847</c:v>
                </c:pt>
                <c:pt idx="328">
                  <c:v>848</c:v>
                </c:pt>
                <c:pt idx="329">
                  <c:v>849</c:v>
                </c:pt>
                <c:pt idx="330">
                  <c:v>850</c:v>
                </c:pt>
                <c:pt idx="331">
                  <c:v>851</c:v>
                </c:pt>
                <c:pt idx="332">
                  <c:v>852</c:v>
                </c:pt>
                <c:pt idx="333">
                  <c:v>853</c:v>
                </c:pt>
                <c:pt idx="334">
                  <c:v>854</c:v>
                </c:pt>
                <c:pt idx="335">
                  <c:v>855</c:v>
                </c:pt>
                <c:pt idx="336">
                  <c:v>856</c:v>
                </c:pt>
                <c:pt idx="337">
                  <c:v>857</c:v>
                </c:pt>
                <c:pt idx="338">
                  <c:v>858</c:v>
                </c:pt>
                <c:pt idx="339">
                  <c:v>859</c:v>
                </c:pt>
                <c:pt idx="340">
                  <c:v>860</c:v>
                </c:pt>
                <c:pt idx="341">
                  <c:v>861</c:v>
                </c:pt>
                <c:pt idx="342">
                  <c:v>862</c:v>
                </c:pt>
                <c:pt idx="343">
                  <c:v>863</c:v>
                </c:pt>
                <c:pt idx="344">
                  <c:v>864</c:v>
                </c:pt>
                <c:pt idx="345">
                  <c:v>865</c:v>
                </c:pt>
                <c:pt idx="346">
                  <c:v>866</c:v>
                </c:pt>
                <c:pt idx="347">
                  <c:v>867</c:v>
                </c:pt>
                <c:pt idx="348">
                  <c:v>868</c:v>
                </c:pt>
                <c:pt idx="349">
                  <c:v>869</c:v>
                </c:pt>
                <c:pt idx="350">
                  <c:v>870</c:v>
                </c:pt>
                <c:pt idx="351">
                  <c:v>871</c:v>
                </c:pt>
                <c:pt idx="352">
                  <c:v>872</c:v>
                </c:pt>
                <c:pt idx="353">
                  <c:v>873</c:v>
                </c:pt>
                <c:pt idx="354">
                  <c:v>874</c:v>
                </c:pt>
                <c:pt idx="355">
                  <c:v>875</c:v>
                </c:pt>
                <c:pt idx="356">
                  <c:v>876</c:v>
                </c:pt>
                <c:pt idx="357">
                  <c:v>877</c:v>
                </c:pt>
                <c:pt idx="358">
                  <c:v>878</c:v>
                </c:pt>
                <c:pt idx="359">
                  <c:v>879</c:v>
                </c:pt>
                <c:pt idx="360">
                  <c:v>880</c:v>
                </c:pt>
                <c:pt idx="361">
                  <c:v>881</c:v>
                </c:pt>
                <c:pt idx="362">
                  <c:v>882</c:v>
                </c:pt>
                <c:pt idx="363">
                  <c:v>883</c:v>
                </c:pt>
                <c:pt idx="364">
                  <c:v>884</c:v>
                </c:pt>
                <c:pt idx="365">
                  <c:v>885</c:v>
                </c:pt>
                <c:pt idx="366">
                  <c:v>886</c:v>
                </c:pt>
                <c:pt idx="367">
                  <c:v>887</c:v>
                </c:pt>
                <c:pt idx="368">
                  <c:v>888</c:v>
                </c:pt>
                <c:pt idx="369">
                  <c:v>889</c:v>
                </c:pt>
                <c:pt idx="370">
                  <c:v>890</c:v>
                </c:pt>
                <c:pt idx="371">
                  <c:v>891</c:v>
                </c:pt>
                <c:pt idx="372">
                  <c:v>892</c:v>
                </c:pt>
                <c:pt idx="373">
                  <c:v>893</c:v>
                </c:pt>
                <c:pt idx="374">
                  <c:v>894</c:v>
                </c:pt>
                <c:pt idx="375">
                  <c:v>895</c:v>
                </c:pt>
                <c:pt idx="376">
                  <c:v>896</c:v>
                </c:pt>
                <c:pt idx="377">
                  <c:v>897</c:v>
                </c:pt>
                <c:pt idx="378">
                  <c:v>898</c:v>
                </c:pt>
                <c:pt idx="379">
                  <c:v>899</c:v>
                </c:pt>
                <c:pt idx="380">
                  <c:v>900</c:v>
                </c:pt>
                <c:pt idx="381">
                  <c:v>901</c:v>
                </c:pt>
                <c:pt idx="382">
                  <c:v>902</c:v>
                </c:pt>
                <c:pt idx="383">
                  <c:v>903</c:v>
                </c:pt>
                <c:pt idx="384">
                  <c:v>904</c:v>
                </c:pt>
                <c:pt idx="385">
                  <c:v>905</c:v>
                </c:pt>
                <c:pt idx="386">
                  <c:v>906</c:v>
                </c:pt>
                <c:pt idx="387">
                  <c:v>907</c:v>
                </c:pt>
                <c:pt idx="388">
                  <c:v>908</c:v>
                </c:pt>
                <c:pt idx="389">
                  <c:v>909</c:v>
                </c:pt>
                <c:pt idx="390">
                  <c:v>910</c:v>
                </c:pt>
                <c:pt idx="391">
                  <c:v>911</c:v>
                </c:pt>
                <c:pt idx="392">
                  <c:v>912</c:v>
                </c:pt>
                <c:pt idx="393">
                  <c:v>913</c:v>
                </c:pt>
                <c:pt idx="394">
                  <c:v>914</c:v>
                </c:pt>
                <c:pt idx="395">
                  <c:v>915</c:v>
                </c:pt>
                <c:pt idx="396">
                  <c:v>916</c:v>
                </c:pt>
                <c:pt idx="397">
                  <c:v>917</c:v>
                </c:pt>
                <c:pt idx="398">
                  <c:v>918</c:v>
                </c:pt>
                <c:pt idx="399">
                  <c:v>919</c:v>
                </c:pt>
                <c:pt idx="400">
                  <c:v>920</c:v>
                </c:pt>
                <c:pt idx="401">
                  <c:v>921</c:v>
                </c:pt>
                <c:pt idx="402">
                  <c:v>922</c:v>
                </c:pt>
                <c:pt idx="403">
                  <c:v>923</c:v>
                </c:pt>
                <c:pt idx="404">
                  <c:v>924</c:v>
                </c:pt>
                <c:pt idx="405">
                  <c:v>925</c:v>
                </c:pt>
                <c:pt idx="406">
                  <c:v>926</c:v>
                </c:pt>
                <c:pt idx="407">
                  <c:v>927</c:v>
                </c:pt>
                <c:pt idx="408">
                  <c:v>928</c:v>
                </c:pt>
                <c:pt idx="409">
                  <c:v>929</c:v>
                </c:pt>
                <c:pt idx="410">
                  <c:v>930</c:v>
                </c:pt>
                <c:pt idx="411">
                  <c:v>931</c:v>
                </c:pt>
                <c:pt idx="412">
                  <c:v>932</c:v>
                </c:pt>
                <c:pt idx="413">
                  <c:v>933</c:v>
                </c:pt>
                <c:pt idx="414">
                  <c:v>934</c:v>
                </c:pt>
                <c:pt idx="415">
                  <c:v>935</c:v>
                </c:pt>
                <c:pt idx="416">
                  <c:v>936</c:v>
                </c:pt>
                <c:pt idx="417">
                  <c:v>937</c:v>
                </c:pt>
                <c:pt idx="418">
                  <c:v>938</c:v>
                </c:pt>
                <c:pt idx="419">
                  <c:v>939</c:v>
                </c:pt>
                <c:pt idx="420">
                  <c:v>940</c:v>
                </c:pt>
                <c:pt idx="421">
                  <c:v>941</c:v>
                </c:pt>
                <c:pt idx="422">
                  <c:v>942</c:v>
                </c:pt>
                <c:pt idx="423">
                  <c:v>943</c:v>
                </c:pt>
                <c:pt idx="424">
                  <c:v>944</c:v>
                </c:pt>
                <c:pt idx="425">
                  <c:v>945</c:v>
                </c:pt>
                <c:pt idx="426">
                  <c:v>946</c:v>
                </c:pt>
                <c:pt idx="427">
                  <c:v>947</c:v>
                </c:pt>
                <c:pt idx="428">
                  <c:v>948</c:v>
                </c:pt>
                <c:pt idx="429">
                  <c:v>949</c:v>
                </c:pt>
                <c:pt idx="430">
                  <c:v>950</c:v>
                </c:pt>
                <c:pt idx="431">
                  <c:v>951</c:v>
                </c:pt>
                <c:pt idx="432">
                  <c:v>952</c:v>
                </c:pt>
                <c:pt idx="433">
                  <c:v>953</c:v>
                </c:pt>
                <c:pt idx="434">
                  <c:v>954</c:v>
                </c:pt>
                <c:pt idx="435">
                  <c:v>955</c:v>
                </c:pt>
                <c:pt idx="436">
                  <c:v>956</c:v>
                </c:pt>
                <c:pt idx="437">
                  <c:v>957</c:v>
                </c:pt>
                <c:pt idx="438">
                  <c:v>958</c:v>
                </c:pt>
                <c:pt idx="439">
                  <c:v>959</c:v>
                </c:pt>
                <c:pt idx="440">
                  <c:v>960</c:v>
                </c:pt>
                <c:pt idx="441">
                  <c:v>961</c:v>
                </c:pt>
                <c:pt idx="442">
                  <c:v>962</c:v>
                </c:pt>
                <c:pt idx="443">
                  <c:v>963</c:v>
                </c:pt>
                <c:pt idx="444">
                  <c:v>964</c:v>
                </c:pt>
                <c:pt idx="445">
                  <c:v>965</c:v>
                </c:pt>
                <c:pt idx="446">
                  <c:v>966</c:v>
                </c:pt>
                <c:pt idx="447">
                  <c:v>967</c:v>
                </c:pt>
                <c:pt idx="448">
                  <c:v>968</c:v>
                </c:pt>
                <c:pt idx="449">
                  <c:v>969</c:v>
                </c:pt>
                <c:pt idx="450">
                  <c:v>970</c:v>
                </c:pt>
                <c:pt idx="451">
                  <c:v>971</c:v>
                </c:pt>
                <c:pt idx="452">
                  <c:v>972</c:v>
                </c:pt>
                <c:pt idx="453">
                  <c:v>973</c:v>
                </c:pt>
                <c:pt idx="454">
                  <c:v>974</c:v>
                </c:pt>
                <c:pt idx="455">
                  <c:v>975</c:v>
                </c:pt>
                <c:pt idx="456">
                  <c:v>976</c:v>
                </c:pt>
                <c:pt idx="457">
                  <c:v>977</c:v>
                </c:pt>
                <c:pt idx="458">
                  <c:v>978</c:v>
                </c:pt>
                <c:pt idx="459">
                  <c:v>979</c:v>
                </c:pt>
                <c:pt idx="460">
                  <c:v>980</c:v>
                </c:pt>
                <c:pt idx="461">
                  <c:v>981</c:v>
                </c:pt>
                <c:pt idx="462">
                  <c:v>982</c:v>
                </c:pt>
                <c:pt idx="463">
                  <c:v>983</c:v>
                </c:pt>
                <c:pt idx="464">
                  <c:v>984</c:v>
                </c:pt>
                <c:pt idx="465">
                  <c:v>985</c:v>
                </c:pt>
                <c:pt idx="466">
                  <c:v>986</c:v>
                </c:pt>
                <c:pt idx="467">
                  <c:v>987</c:v>
                </c:pt>
                <c:pt idx="468">
                  <c:v>988</c:v>
                </c:pt>
                <c:pt idx="469">
                  <c:v>989</c:v>
                </c:pt>
                <c:pt idx="470">
                  <c:v>990</c:v>
                </c:pt>
                <c:pt idx="471">
                  <c:v>991</c:v>
                </c:pt>
                <c:pt idx="472">
                  <c:v>992</c:v>
                </c:pt>
                <c:pt idx="473">
                  <c:v>993</c:v>
                </c:pt>
                <c:pt idx="474">
                  <c:v>994</c:v>
                </c:pt>
                <c:pt idx="475">
                  <c:v>995</c:v>
                </c:pt>
                <c:pt idx="476">
                  <c:v>996</c:v>
                </c:pt>
                <c:pt idx="477">
                  <c:v>997</c:v>
                </c:pt>
                <c:pt idx="478">
                  <c:v>998</c:v>
                </c:pt>
                <c:pt idx="479">
                  <c:v>999</c:v>
                </c:pt>
                <c:pt idx="480">
                  <c:v>1000</c:v>
                </c:pt>
                <c:pt idx="481">
                  <c:v>1001</c:v>
                </c:pt>
                <c:pt idx="482">
                  <c:v>1002</c:v>
                </c:pt>
                <c:pt idx="483">
                  <c:v>1003</c:v>
                </c:pt>
                <c:pt idx="484">
                  <c:v>1004</c:v>
                </c:pt>
                <c:pt idx="485">
                  <c:v>1005</c:v>
                </c:pt>
                <c:pt idx="486">
                  <c:v>1006</c:v>
                </c:pt>
                <c:pt idx="487">
                  <c:v>1007</c:v>
                </c:pt>
                <c:pt idx="488">
                  <c:v>1008</c:v>
                </c:pt>
                <c:pt idx="489">
                  <c:v>1009</c:v>
                </c:pt>
                <c:pt idx="490">
                  <c:v>1010</c:v>
                </c:pt>
                <c:pt idx="491">
                  <c:v>1011</c:v>
                </c:pt>
                <c:pt idx="492">
                  <c:v>1012</c:v>
                </c:pt>
                <c:pt idx="493">
                  <c:v>1013</c:v>
                </c:pt>
                <c:pt idx="494">
                  <c:v>1014</c:v>
                </c:pt>
                <c:pt idx="495">
                  <c:v>1015</c:v>
                </c:pt>
                <c:pt idx="496">
                  <c:v>1016</c:v>
                </c:pt>
                <c:pt idx="497">
                  <c:v>1017</c:v>
                </c:pt>
                <c:pt idx="498">
                  <c:v>1018</c:v>
                </c:pt>
                <c:pt idx="499">
                  <c:v>1019</c:v>
                </c:pt>
                <c:pt idx="500">
                  <c:v>1020</c:v>
                </c:pt>
                <c:pt idx="501">
                  <c:v>1021</c:v>
                </c:pt>
                <c:pt idx="502">
                  <c:v>1022</c:v>
                </c:pt>
                <c:pt idx="503">
                  <c:v>1023</c:v>
                </c:pt>
                <c:pt idx="504">
                  <c:v>1024</c:v>
                </c:pt>
                <c:pt idx="505">
                  <c:v>1025</c:v>
                </c:pt>
                <c:pt idx="506">
                  <c:v>1026</c:v>
                </c:pt>
                <c:pt idx="507">
                  <c:v>1027</c:v>
                </c:pt>
                <c:pt idx="508">
                  <c:v>1028</c:v>
                </c:pt>
                <c:pt idx="509">
                  <c:v>1029</c:v>
                </c:pt>
                <c:pt idx="510">
                  <c:v>1030</c:v>
                </c:pt>
                <c:pt idx="511">
                  <c:v>1031</c:v>
                </c:pt>
                <c:pt idx="512">
                  <c:v>1032</c:v>
                </c:pt>
                <c:pt idx="513">
                  <c:v>1033</c:v>
                </c:pt>
                <c:pt idx="514">
                  <c:v>1034</c:v>
                </c:pt>
                <c:pt idx="515">
                  <c:v>1035</c:v>
                </c:pt>
                <c:pt idx="516">
                  <c:v>1036</c:v>
                </c:pt>
                <c:pt idx="517">
                  <c:v>1037</c:v>
                </c:pt>
                <c:pt idx="518">
                  <c:v>1038</c:v>
                </c:pt>
                <c:pt idx="519">
                  <c:v>1039</c:v>
                </c:pt>
                <c:pt idx="520">
                  <c:v>1040</c:v>
                </c:pt>
                <c:pt idx="521">
                  <c:v>1041</c:v>
                </c:pt>
                <c:pt idx="522">
                  <c:v>1042</c:v>
                </c:pt>
                <c:pt idx="523">
                  <c:v>1043</c:v>
                </c:pt>
                <c:pt idx="524">
                  <c:v>1044</c:v>
                </c:pt>
                <c:pt idx="525">
                  <c:v>1045</c:v>
                </c:pt>
                <c:pt idx="526">
                  <c:v>1046</c:v>
                </c:pt>
                <c:pt idx="527">
                  <c:v>1047</c:v>
                </c:pt>
                <c:pt idx="528">
                  <c:v>1048</c:v>
                </c:pt>
                <c:pt idx="529">
                  <c:v>1049</c:v>
                </c:pt>
                <c:pt idx="530">
                  <c:v>1050</c:v>
                </c:pt>
                <c:pt idx="531">
                  <c:v>1051</c:v>
                </c:pt>
                <c:pt idx="532">
                  <c:v>1052</c:v>
                </c:pt>
                <c:pt idx="533">
                  <c:v>1053</c:v>
                </c:pt>
                <c:pt idx="534">
                  <c:v>1054</c:v>
                </c:pt>
                <c:pt idx="535">
                  <c:v>1055</c:v>
                </c:pt>
                <c:pt idx="536">
                  <c:v>1056</c:v>
                </c:pt>
                <c:pt idx="537">
                  <c:v>1057</c:v>
                </c:pt>
                <c:pt idx="538">
                  <c:v>1058</c:v>
                </c:pt>
                <c:pt idx="539">
                  <c:v>1059</c:v>
                </c:pt>
                <c:pt idx="540">
                  <c:v>1060</c:v>
                </c:pt>
                <c:pt idx="541">
                  <c:v>1061</c:v>
                </c:pt>
                <c:pt idx="542">
                  <c:v>1062</c:v>
                </c:pt>
                <c:pt idx="543">
                  <c:v>1063</c:v>
                </c:pt>
                <c:pt idx="544">
                  <c:v>1064</c:v>
                </c:pt>
                <c:pt idx="545">
                  <c:v>1065</c:v>
                </c:pt>
                <c:pt idx="546">
                  <c:v>1066</c:v>
                </c:pt>
                <c:pt idx="547">
                  <c:v>1067</c:v>
                </c:pt>
                <c:pt idx="548">
                  <c:v>1068</c:v>
                </c:pt>
                <c:pt idx="549">
                  <c:v>1069</c:v>
                </c:pt>
                <c:pt idx="550">
                  <c:v>1070</c:v>
                </c:pt>
                <c:pt idx="551">
                  <c:v>1071</c:v>
                </c:pt>
                <c:pt idx="552">
                  <c:v>1072</c:v>
                </c:pt>
                <c:pt idx="553">
                  <c:v>1073</c:v>
                </c:pt>
                <c:pt idx="554">
                  <c:v>1074</c:v>
                </c:pt>
                <c:pt idx="555">
                  <c:v>1075</c:v>
                </c:pt>
                <c:pt idx="556">
                  <c:v>1076</c:v>
                </c:pt>
                <c:pt idx="557">
                  <c:v>1077</c:v>
                </c:pt>
                <c:pt idx="558">
                  <c:v>1078</c:v>
                </c:pt>
                <c:pt idx="559">
                  <c:v>1079</c:v>
                </c:pt>
                <c:pt idx="560">
                  <c:v>1080</c:v>
                </c:pt>
                <c:pt idx="561">
                  <c:v>1081</c:v>
                </c:pt>
                <c:pt idx="562">
                  <c:v>1082</c:v>
                </c:pt>
                <c:pt idx="563">
                  <c:v>1083</c:v>
                </c:pt>
                <c:pt idx="564">
                  <c:v>1084</c:v>
                </c:pt>
                <c:pt idx="565">
                  <c:v>1085</c:v>
                </c:pt>
                <c:pt idx="566">
                  <c:v>1086</c:v>
                </c:pt>
                <c:pt idx="567">
                  <c:v>1087</c:v>
                </c:pt>
                <c:pt idx="568">
                  <c:v>1088</c:v>
                </c:pt>
                <c:pt idx="569">
                  <c:v>1089</c:v>
                </c:pt>
                <c:pt idx="570">
                  <c:v>1090</c:v>
                </c:pt>
                <c:pt idx="571">
                  <c:v>1091</c:v>
                </c:pt>
                <c:pt idx="572">
                  <c:v>1092</c:v>
                </c:pt>
                <c:pt idx="573">
                  <c:v>1093</c:v>
                </c:pt>
                <c:pt idx="574">
                  <c:v>1094</c:v>
                </c:pt>
                <c:pt idx="575">
                  <c:v>1095</c:v>
                </c:pt>
                <c:pt idx="576">
                  <c:v>1096</c:v>
                </c:pt>
                <c:pt idx="577">
                  <c:v>1097</c:v>
                </c:pt>
                <c:pt idx="578">
                  <c:v>1098</c:v>
                </c:pt>
                <c:pt idx="579">
                  <c:v>1099</c:v>
                </c:pt>
                <c:pt idx="580">
                  <c:v>1100</c:v>
                </c:pt>
                <c:pt idx="581">
                  <c:v>1101</c:v>
                </c:pt>
                <c:pt idx="582">
                  <c:v>1102</c:v>
                </c:pt>
                <c:pt idx="583">
                  <c:v>1103</c:v>
                </c:pt>
                <c:pt idx="584">
                  <c:v>1104</c:v>
                </c:pt>
                <c:pt idx="585">
                  <c:v>1105</c:v>
                </c:pt>
                <c:pt idx="586">
                  <c:v>1106</c:v>
                </c:pt>
                <c:pt idx="587">
                  <c:v>1107</c:v>
                </c:pt>
                <c:pt idx="588">
                  <c:v>1108</c:v>
                </c:pt>
                <c:pt idx="589">
                  <c:v>1109</c:v>
                </c:pt>
                <c:pt idx="590">
                  <c:v>1110</c:v>
                </c:pt>
                <c:pt idx="591">
                  <c:v>1111</c:v>
                </c:pt>
                <c:pt idx="592">
                  <c:v>1112</c:v>
                </c:pt>
                <c:pt idx="593">
                  <c:v>1113</c:v>
                </c:pt>
                <c:pt idx="594">
                  <c:v>1114</c:v>
                </c:pt>
                <c:pt idx="595">
                  <c:v>1115</c:v>
                </c:pt>
                <c:pt idx="596">
                  <c:v>1116</c:v>
                </c:pt>
                <c:pt idx="597">
                  <c:v>1117</c:v>
                </c:pt>
                <c:pt idx="598">
                  <c:v>1118</c:v>
                </c:pt>
                <c:pt idx="599">
                  <c:v>1119</c:v>
                </c:pt>
                <c:pt idx="600">
                  <c:v>1120</c:v>
                </c:pt>
                <c:pt idx="601">
                  <c:v>1121</c:v>
                </c:pt>
                <c:pt idx="602">
                  <c:v>1122</c:v>
                </c:pt>
                <c:pt idx="603">
                  <c:v>1123</c:v>
                </c:pt>
                <c:pt idx="604">
                  <c:v>1124</c:v>
                </c:pt>
                <c:pt idx="605">
                  <c:v>1125</c:v>
                </c:pt>
                <c:pt idx="606">
                  <c:v>1126</c:v>
                </c:pt>
                <c:pt idx="607">
                  <c:v>1127</c:v>
                </c:pt>
                <c:pt idx="608">
                  <c:v>1128</c:v>
                </c:pt>
                <c:pt idx="609">
                  <c:v>1129</c:v>
                </c:pt>
                <c:pt idx="610">
                  <c:v>1130</c:v>
                </c:pt>
                <c:pt idx="611">
                  <c:v>1131</c:v>
                </c:pt>
                <c:pt idx="612">
                  <c:v>1132</c:v>
                </c:pt>
                <c:pt idx="613">
                  <c:v>1133</c:v>
                </c:pt>
                <c:pt idx="614">
                  <c:v>1134</c:v>
                </c:pt>
                <c:pt idx="615">
                  <c:v>1135</c:v>
                </c:pt>
                <c:pt idx="616">
                  <c:v>1136</c:v>
                </c:pt>
                <c:pt idx="617">
                  <c:v>1137</c:v>
                </c:pt>
                <c:pt idx="618">
                  <c:v>1138</c:v>
                </c:pt>
                <c:pt idx="619">
                  <c:v>1139</c:v>
                </c:pt>
                <c:pt idx="620">
                  <c:v>1140</c:v>
                </c:pt>
                <c:pt idx="621">
                  <c:v>1141</c:v>
                </c:pt>
                <c:pt idx="622">
                  <c:v>1142</c:v>
                </c:pt>
                <c:pt idx="623">
                  <c:v>1143</c:v>
                </c:pt>
                <c:pt idx="624">
                  <c:v>1144</c:v>
                </c:pt>
                <c:pt idx="625">
                  <c:v>1145</c:v>
                </c:pt>
                <c:pt idx="626">
                  <c:v>1146</c:v>
                </c:pt>
                <c:pt idx="627">
                  <c:v>1147</c:v>
                </c:pt>
                <c:pt idx="628">
                  <c:v>1148</c:v>
                </c:pt>
                <c:pt idx="629">
                  <c:v>1149</c:v>
                </c:pt>
                <c:pt idx="630">
                  <c:v>1150</c:v>
                </c:pt>
                <c:pt idx="631">
                  <c:v>1151</c:v>
                </c:pt>
                <c:pt idx="632">
                  <c:v>1152</c:v>
                </c:pt>
                <c:pt idx="633">
                  <c:v>1153</c:v>
                </c:pt>
                <c:pt idx="634">
                  <c:v>1154</c:v>
                </c:pt>
                <c:pt idx="635">
                  <c:v>1155</c:v>
                </c:pt>
                <c:pt idx="636">
                  <c:v>1156</c:v>
                </c:pt>
                <c:pt idx="637">
                  <c:v>1157</c:v>
                </c:pt>
                <c:pt idx="638">
                  <c:v>1158</c:v>
                </c:pt>
                <c:pt idx="639">
                  <c:v>1159</c:v>
                </c:pt>
                <c:pt idx="640">
                  <c:v>1160</c:v>
                </c:pt>
                <c:pt idx="641">
                  <c:v>1161</c:v>
                </c:pt>
                <c:pt idx="642">
                  <c:v>1162</c:v>
                </c:pt>
                <c:pt idx="643">
                  <c:v>1163</c:v>
                </c:pt>
                <c:pt idx="644">
                  <c:v>1164</c:v>
                </c:pt>
                <c:pt idx="645">
                  <c:v>1165</c:v>
                </c:pt>
                <c:pt idx="646">
                  <c:v>1166</c:v>
                </c:pt>
                <c:pt idx="647">
                  <c:v>1167</c:v>
                </c:pt>
                <c:pt idx="648">
                  <c:v>1168</c:v>
                </c:pt>
                <c:pt idx="649">
                  <c:v>1169</c:v>
                </c:pt>
                <c:pt idx="650">
                  <c:v>1170</c:v>
                </c:pt>
                <c:pt idx="651">
                  <c:v>1171</c:v>
                </c:pt>
                <c:pt idx="652">
                  <c:v>1172</c:v>
                </c:pt>
                <c:pt idx="653">
                  <c:v>1173</c:v>
                </c:pt>
                <c:pt idx="654">
                  <c:v>1174</c:v>
                </c:pt>
                <c:pt idx="655">
                  <c:v>1175</c:v>
                </c:pt>
                <c:pt idx="656">
                  <c:v>1176</c:v>
                </c:pt>
                <c:pt idx="657">
                  <c:v>1177</c:v>
                </c:pt>
                <c:pt idx="658">
                  <c:v>1178</c:v>
                </c:pt>
                <c:pt idx="659">
                  <c:v>1179</c:v>
                </c:pt>
                <c:pt idx="660">
                  <c:v>1180</c:v>
                </c:pt>
                <c:pt idx="661">
                  <c:v>1181</c:v>
                </c:pt>
                <c:pt idx="662">
                  <c:v>1182</c:v>
                </c:pt>
                <c:pt idx="663">
                  <c:v>1183</c:v>
                </c:pt>
                <c:pt idx="664">
                  <c:v>1184</c:v>
                </c:pt>
                <c:pt idx="665">
                  <c:v>1185</c:v>
                </c:pt>
                <c:pt idx="666">
                  <c:v>1186</c:v>
                </c:pt>
                <c:pt idx="667">
                  <c:v>1187</c:v>
                </c:pt>
                <c:pt idx="668">
                  <c:v>1188</c:v>
                </c:pt>
                <c:pt idx="669">
                  <c:v>1189</c:v>
                </c:pt>
                <c:pt idx="670">
                  <c:v>1190</c:v>
                </c:pt>
                <c:pt idx="671">
                  <c:v>1191</c:v>
                </c:pt>
                <c:pt idx="672">
                  <c:v>1192</c:v>
                </c:pt>
                <c:pt idx="673">
                  <c:v>1193</c:v>
                </c:pt>
                <c:pt idx="674">
                  <c:v>1194</c:v>
                </c:pt>
                <c:pt idx="675">
                  <c:v>1195</c:v>
                </c:pt>
                <c:pt idx="676">
                  <c:v>1196</c:v>
                </c:pt>
                <c:pt idx="677">
                  <c:v>1197</c:v>
                </c:pt>
                <c:pt idx="678">
                  <c:v>1198</c:v>
                </c:pt>
                <c:pt idx="679">
                  <c:v>1199</c:v>
                </c:pt>
                <c:pt idx="680">
                  <c:v>1200</c:v>
                </c:pt>
                <c:pt idx="681">
                  <c:v>1201</c:v>
                </c:pt>
                <c:pt idx="682">
                  <c:v>1202</c:v>
                </c:pt>
                <c:pt idx="683">
                  <c:v>1203</c:v>
                </c:pt>
                <c:pt idx="684">
                  <c:v>1204</c:v>
                </c:pt>
                <c:pt idx="685">
                  <c:v>1205</c:v>
                </c:pt>
                <c:pt idx="686">
                  <c:v>1206</c:v>
                </c:pt>
                <c:pt idx="687">
                  <c:v>1207</c:v>
                </c:pt>
                <c:pt idx="688">
                  <c:v>1208</c:v>
                </c:pt>
                <c:pt idx="689">
                  <c:v>1209</c:v>
                </c:pt>
                <c:pt idx="690">
                  <c:v>1210</c:v>
                </c:pt>
                <c:pt idx="691">
                  <c:v>1211</c:v>
                </c:pt>
                <c:pt idx="692">
                  <c:v>1212</c:v>
                </c:pt>
                <c:pt idx="693">
                  <c:v>1213</c:v>
                </c:pt>
                <c:pt idx="694">
                  <c:v>1214</c:v>
                </c:pt>
                <c:pt idx="695">
                  <c:v>1215</c:v>
                </c:pt>
                <c:pt idx="696">
                  <c:v>1216</c:v>
                </c:pt>
                <c:pt idx="697">
                  <c:v>1217</c:v>
                </c:pt>
                <c:pt idx="698">
                  <c:v>1218</c:v>
                </c:pt>
                <c:pt idx="699">
                  <c:v>1219</c:v>
                </c:pt>
                <c:pt idx="700">
                  <c:v>1220</c:v>
                </c:pt>
                <c:pt idx="701">
                  <c:v>1221</c:v>
                </c:pt>
                <c:pt idx="702">
                  <c:v>1222</c:v>
                </c:pt>
                <c:pt idx="703">
                  <c:v>1223</c:v>
                </c:pt>
                <c:pt idx="704">
                  <c:v>1224</c:v>
                </c:pt>
                <c:pt idx="705">
                  <c:v>1225</c:v>
                </c:pt>
                <c:pt idx="706">
                  <c:v>1226</c:v>
                </c:pt>
                <c:pt idx="707">
                  <c:v>1227</c:v>
                </c:pt>
                <c:pt idx="708">
                  <c:v>1228</c:v>
                </c:pt>
                <c:pt idx="709">
                  <c:v>1229</c:v>
                </c:pt>
                <c:pt idx="710">
                  <c:v>1230</c:v>
                </c:pt>
                <c:pt idx="711">
                  <c:v>1231</c:v>
                </c:pt>
                <c:pt idx="712">
                  <c:v>1232</c:v>
                </c:pt>
                <c:pt idx="713">
                  <c:v>1233</c:v>
                </c:pt>
                <c:pt idx="714">
                  <c:v>1234</c:v>
                </c:pt>
                <c:pt idx="715">
                  <c:v>1235</c:v>
                </c:pt>
                <c:pt idx="716">
                  <c:v>1236</c:v>
                </c:pt>
                <c:pt idx="717">
                  <c:v>1237</c:v>
                </c:pt>
                <c:pt idx="718">
                  <c:v>1238</c:v>
                </c:pt>
                <c:pt idx="719">
                  <c:v>1239</c:v>
                </c:pt>
                <c:pt idx="720">
                  <c:v>1240</c:v>
                </c:pt>
                <c:pt idx="721">
                  <c:v>1241</c:v>
                </c:pt>
                <c:pt idx="722">
                  <c:v>1242</c:v>
                </c:pt>
                <c:pt idx="723">
                  <c:v>1243</c:v>
                </c:pt>
                <c:pt idx="724">
                  <c:v>1244</c:v>
                </c:pt>
                <c:pt idx="725">
                  <c:v>1245</c:v>
                </c:pt>
                <c:pt idx="726">
                  <c:v>1246</c:v>
                </c:pt>
                <c:pt idx="727">
                  <c:v>1247</c:v>
                </c:pt>
                <c:pt idx="728">
                  <c:v>1248</c:v>
                </c:pt>
                <c:pt idx="729">
                  <c:v>1249</c:v>
                </c:pt>
                <c:pt idx="730">
                  <c:v>1250</c:v>
                </c:pt>
                <c:pt idx="731">
                  <c:v>1251</c:v>
                </c:pt>
                <c:pt idx="732">
                  <c:v>1252</c:v>
                </c:pt>
                <c:pt idx="733">
                  <c:v>1253</c:v>
                </c:pt>
                <c:pt idx="734">
                  <c:v>1254</c:v>
                </c:pt>
                <c:pt idx="735">
                  <c:v>1255</c:v>
                </c:pt>
                <c:pt idx="736">
                  <c:v>1256</c:v>
                </c:pt>
                <c:pt idx="737">
                  <c:v>1257</c:v>
                </c:pt>
                <c:pt idx="738">
                  <c:v>1258</c:v>
                </c:pt>
                <c:pt idx="739">
                  <c:v>1259</c:v>
                </c:pt>
                <c:pt idx="740">
                  <c:v>1260</c:v>
                </c:pt>
                <c:pt idx="741">
                  <c:v>1261</c:v>
                </c:pt>
                <c:pt idx="742">
                  <c:v>1262</c:v>
                </c:pt>
                <c:pt idx="743">
                  <c:v>1263</c:v>
                </c:pt>
                <c:pt idx="744">
                  <c:v>1264</c:v>
                </c:pt>
                <c:pt idx="745">
                  <c:v>1265</c:v>
                </c:pt>
                <c:pt idx="746">
                  <c:v>1266</c:v>
                </c:pt>
                <c:pt idx="747">
                  <c:v>1267</c:v>
                </c:pt>
                <c:pt idx="748">
                  <c:v>1268</c:v>
                </c:pt>
                <c:pt idx="749">
                  <c:v>1269</c:v>
                </c:pt>
                <c:pt idx="750">
                  <c:v>1270</c:v>
                </c:pt>
                <c:pt idx="751">
                  <c:v>1271</c:v>
                </c:pt>
                <c:pt idx="752">
                  <c:v>1272</c:v>
                </c:pt>
                <c:pt idx="753">
                  <c:v>1273</c:v>
                </c:pt>
                <c:pt idx="754">
                  <c:v>1274</c:v>
                </c:pt>
                <c:pt idx="755">
                  <c:v>1275</c:v>
                </c:pt>
                <c:pt idx="756">
                  <c:v>1276</c:v>
                </c:pt>
                <c:pt idx="757">
                  <c:v>1277</c:v>
                </c:pt>
                <c:pt idx="758">
                  <c:v>1278</c:v>
                </c:pt>
                <c:pt idx="759">
                  <c:v>1279</c:v>
                </c:pt>
                <c:pt idx="760">
                  <c:v>1280</c:v>
                </c:pt>
                <c:pt idx="761">
                  <c:v>1281</c:v>
                </c:pt>
                <c:pt idx="762">
                  <c:v>1282</c:v>
                </c:pt>
                <c:pt idx="763">
                  <c:v>1283</c:v>
                </c:pt>
                <c:pt idx="764">
                  <c:v>1284</c:v>
                </c:pt>
                <c:pt idx="765">
                  <c:v>1285</c:v>
                </c:pt>
                <c:pt idx="766">
                  <c:v>1286</c:v>
                </c:pt>
                <c:pt idx="767">
                  <c:v>1287</c:v>
                </c:pt>
                <c:pt idx="768">
                  <c:v>1288</c:v>
                </c:pt>
                <c:pt idx="769">
                  <c:v>1289</c:v>
                </c:pt>
                <c:pt idx="770">
                  <c:v>1290</c:v>
                </c:pt>
                <c:pt idx="771">
                  <c:v>1291</c:v>
                </c:pt>
                <c:pt idx="772">
                  <c:v>1292</c:v>
                </c:pt>
                <c:pt idx="773">
                  <c:v>1293</c:v>
                </c:pt>
                <c:pt idx="774">
                  <c:v>1294</c:v>
                </c:pt>
                <c:pt idx="775">
                  <c:v>1295</c:v>
                </c:pt>
                <c:pt idx="776">
                  <c:v>1296</c:v>
                </c:pt>
                <c:pt idx="777">
                  <c:v>1297</c:v>
                </c:pt>
                <c:pt idx="778">
                  <c:v>1298</c:v>
                </c:pt>
                <c:pt idx="779">
                  <c:v>1299</c:v>
                </c:pt>
                <c:pt idx="780">
                  <c:v>1300</c:v>
                </c:pt>
                <c:pt idx="781">
                  <c:v>1301</c:v>
                </c:pt>
                <c:pt idx="782">
                  <c:v>1302</c:v>
                </c:pt>
                <c:pt idx="783">
                  <c:v>1303</c:v>
                </c:pt>
                <c:pt idx="784">
                  <c:v>1304</c:v>
                </c:pt>
                <c:pt idx="785">
                  <c:v>1305</c:v>
                </c:pt>
                <c:pt idx="786">
                  <c:v>1306</c:v>
                </c:pt>
                <c:pt idx="787">
                  <c:v>1307</c:v>
                </c:pt>
                <c:pt idx="788">
                  <c:v>1308</c:v>
                </c:pt>
                <c:pt idx="789">
                  <c:v>1309</c:v>
                </c:pt>
                <c:pt idx="790">
                  <c:v>1310</c:v>
                </c:pt>
                <c:pt idx="791">
                  <c:v>1311</c:v>
                </c:pt>
                <c:pt idx="792">
                  <c:v>1312</c:v>
                </c:pt>
                <c:pt idx="793">
                  <c:v>1313</c:v>
                </c:pt>
                <c:pt idx="794">
                  <c:v>1314</c:v>
                </c:pt>
                <c:pt idx="795">
                  <c:v>1315</c:v>
                </c:pt>
                <c:pt idx="796">
                  <c:v>1316</c:v>
                </c:pt>
                <c:pt idx="797">
                  <c:v>1317</c:v>
                </c:pt>
                <c:pt idx="798">
                  <c:v>1318</c:v>
                </c:pt>
                <c:pt idx="799">
                  <c:v>1319</c:v>
                </c:pt>
                <c:pt idx="800">
                  <c:v>1320</c:v>
                </c:pt>
                <c:pt idx="801">
                  <c:v>1321</c:v>
                </c:pt>
                <c:pt idx="802">
                  <c:v>1322</c:v>
                </c:pt>
                <c:pt idx="803">
                  <c:v>1323</c:v>
                </c:pt>
                <c:pt idx="804">
                  <c:v>1324</c:v>
                </c:pt>
                <c:pt idx="805">
                  <c:v>1325</c:v>
                </c:pt>
                <c:pt idx="806">
                  <c:v>1326</c:v>
                </c:pt>
                <c:pt idx="807">
                  <c:v>1327</c:v>
                </c:pt>
                <c:pt idx="808">
                  <c:v>1328</c:v>
                </c:pt>
                <c:pt idx="809">
                  <c:v>1329</c:v>
                </c:pt>
                <c:pt idx="810">
                  <c:v>1330</c:v>
                </c:pt>
                <c:pt idx="811">
                  <c:v>1331</c:v>
                </c:pt>
                <c:pt idx="812">
                  <c:v>1332</c:v>
                </c:pt>
                <c:pt idx="813">
                  <c:v>1333</c:v>
                </c:pt>
                <c:pt idx="814">
                  <c:v>1334</c:v>
                </c:pt>
                <c:pt idx="815">
                  <c:v>1335</c:v>
                </c:pt>
                <c:pt idx="816">
                  <c:v>1336</c:v>
                </c:pt>
                <c:pt idx="817">
                  <c:v>1337</c:v>
                </c:pt>
                <c:pt idx="818">
                  <c:v>1338</c:v>
                </c:pt>
                <c:pt idx="819">
                  <c:v>1339</c:v>
                </c:pt>
                <c:pt idx="820">
                  <c:v>1340</c:v>
                </c:pt>
                <c:pt idx="821">
                  <c:v>1341</c:v>
                </c:pt>
                <c:pt idx="822">
                  <c:v>1342</c:v>
                </c:pt>
                <c:pt idx="823">
                  <c:v>1343</c:v>
                </c:pt>
                <c:pt idx="824">
                  <c:v>1344</c:v>
                </c:pt>
                <c:pt idx="825">
                  <c:v>1345</c:v>
                </c:pt>
                <c:pt idx="826">
                  <c:v>1346</c:v>
                </c:pt>
                <c:pt idx="827">
                  <c:v>1347</c:v>
                </c:pt>
                <c:pt idx="828">
                  <c:v>1348</c:v>
                </c:pt>
                <c:pt idx="829">
                  <c:v>1349</c:v>
                </c:pt>
                <c:pt idx="830">
                  <c:v>1350</c:v>
                </c:pt>
                <c:pt idx="831">
                  <c:v>1351</c:v>
                </c:pt>
                <c:pt idx="832">
                  <c:v>1352</c:v>
                </c:pt>
                <c:pt idx="833">
                  <c:v>1353</c:v>
                </c:pt>
                <c:pt idx="834">
                  <c:v>1354</c:v>
                </c:pt>
                <c:pt idx="835">
                  <c:v>1355</c:v>
                </c:pt>
                <c:pt idx="836">
                  <c:v>1356</c:v>
                </c:pt>
                <c:pt idx="837">
                  <c:v>1357</c:v>
                </c:pt>
                <c:pt idx="838">
                  <c:v>1358</c:v>
                </c:pt>
                <c:pt idx="839">
                  <c:v>1359</c:v>
                </c:pt>
                <c:pt idx="840">
                  <c:v>1360</c:v>
                </c:pt>
                <c:pt idx="841">
                  <c:v>1361</c:v>
                </c:pt>
                <c:pt idx="842">
                  <c:v>1362</c:v>
                </c:pt>
                <c:pt idx="843">
                  <c:v>1363</c:v>
                </c:pt>
                <c:pt idx="844">
                  <c:v>1364</c:v>
                </c:pt>
                <c:pt idx="845">
                  <c:v>1365</c:v>
                </c:pt>
                <c:pt idx="846">
                  <c:v>1366</c:v>
                </c:pt>
                <c:pt idx="847">
                  <c:v>1367</c:v>
                </c:pt>
                <c:pt idx="848">
                  <c:v>1368</c:v>
                </c:pt>
                <c:pt idx="849">
                  <c:v>1369</c:v>
                </c:pt>
                <c:pt idx="850">
                  <c:v>1370</c:v>
                </c:pt>
                <c:pt idx="851">
                  <c:v>1371</c:v>
                </c:pt>
                <c:pt idx="852">
                  <c:v>1372</c:v>
                </c:pt>
                <c:pt idx="853">
                  <c:v>1373</c:v>
                </c:pt>
                <c:pt idx="854">
                  <c:v>1374</c:v>
                </c:pt>
                <c:pt idx="855">
                  <c:v>1375</c:v>
                </c:pt>
                <c:pt idx="856">
                  <c:v>1376</c:v>
                </c:pt>
                <c:pt idx="857">
                  <c:v>1377</c:v>
                </c:pt>
                <c:pt idx="858">
                  <c:v>1378</c:v>
                </c:pt>
                <c:pt idx="859">
                  <c:v>1379</c:v>
                </c:pt>
                <c:pt idx="860">
                  <c:v>1380</c:v>
                </c:pt>
                <c:pt idx="861">
                  <c:v>1381</c:v>
                </c:pt>
                <c:pt idx="862">
                  <c:v>1382</c:v>
                </c:pt>
                <c:pt idx="863">
                  <c:v>1383</c:v>
                </c:pt>
                <c:pt idx="864">
                  <c:v>1384</c:v>
                </c:pt>
                <c:pt idx="865">
                  <c:v>1385</c:v>
                </c:pt>
                <c:pt idx="866">
                  <c:v>1386</c:v>
                </c:pt>
                <c:pt idx="867">
                  <c:v>1387</c:v>
                </c:pt>
                <c:pt idx="868">
                  <c:v>1388</c:v>
                </c:pt>
                <c:pt idx="869">
                  <c:v>1389</c:v>
                </c:pt>
                <c:pt idx="870">
                  <c:v>1390</c:v>
                </c:pt>
                <c:pt idx="871">
                  <c:v>1391</c:v>
                </c:pt>
                <c:pt idx="872">
                  <c:v>1392</c:v>
                </c:pt>
                <c:pt idx="873">
                  <c:v>1393</c:v>
                </c:pt>
                <c:pt idx="874">
                  <c:v>1394</c:v>
                </c:pt>
                <c:pt idx="875">
                  <c:v>1395</c:v>
                </c:pt>
                <c:pt idx="876">
                  <c:v>1396</c:v>
                </c:pt>
                <c:pt idx="877">
                  <c:v>1397</c:v>
                </c:pt>
                <c:pt idx="878">
                  <c:v>1398</c:v>
                </c:pt>
                <c:pt idx="879">
                  <c:v>1399</c:v>
                </c:pt>
                <c:pt idx="880">
                  <c:v>1400</c:v>
                </c:pt>
                <c:pt idx="881">
                  <c:v>1401</c:v>
                </c:pt>
                <c:pt idx="882">
                  <c:v>1402</c:v>
                </c:pt>
                <c:pt idx="883">
                  <c:v>1403</c:v>
                </c:pt>
                <c:pt idx="884">
                  <c:v>1404</c:v>
                </c:pt>
                <c:pt idx="885">
                  <c:v>1405</c:v>
                </c:pt>
                <c:pt idx="886">
                  <c:v>1406</c:v>
                </c:pt>
                <c:pt idx="887">
                  <c:v>1407</c:v>
                </c:pt>
                <c:pt idx="888">
                  <c:v>1408</c:v>
                </c:pt>
                <c:pt idx="889">
                  <c:v>1409</c:v>
                </c:pt>
                <c:pt idx="890">
                  <c:v>1410</c:v>
                </c:pt>
                <c:pt idx="891">
                  <c:v>1411</c:v>
                </c:pt>
                <c:pt idx="892">
                  <c:v>1412</c:v>
                </c:pt>
                <c:pt idx="893">
                  <c:v>1413</c:v>
                </c:pt>
                <c:pt idx="894">
                  <c:v>1414</c:v>
                </c:pt>
                <c:pt idx="895">
                  <c:v>1415</c:v>
                </c:pt>
                <c:pt idx="896">
                  <c:v>1416</c:v>
                </c:pt>
                <c:pt idx="897">
                  <c:v>1417</c:v>
                </c:pt>
                <c:pt idx="898">
                  <c:v>1418</c:v>
                </c:pt>
                <c:pt idx="899">
                  <c:v>1419</c:v>
                </c:pt>
                <c:pt idx="900">
                  <c:v>1420</c:v>
                </c:pt>
                <c:pt idx="901">
                  <c:v>1421</c:v>
                </c:pt>
                <c:pt idx="902">
                  <c:v>1422</c:v>
                </c:pt>
                <c:pt idx="903">
                  <c:v>1423</c:v>
                </c:pt>
                <c:pt idx="904">
                  <c:v>1424</c:v>
                </c:pt>
                <c:pt idx="905">
                  <c:v>1425</c:v>
                </c:pt>
                <c:pt idx="906">
                  <c:v>1426</c:v>
                </c:pt>
                <c:pt idx="907">
                  <c:v>1427</c:v>
                </c:pt>
                <c:pt idx="908">
                  <c:v>1428</c:v>
                </c:pt>
                <c:pt idx="909">
                  <c:v>1429</c:v>
                </c:pt>
                <c:pt idx="910">
                  <c:v>1430</c:v>
                </c:pt>
                <c:pt idx="911">
                  <c:v>1431</c:v>
                </c:pt>
                <c:pt idx="912">
                  <c:v>1432</c:v>
                </c:pt>
                <c:pt idx="913">
                  <c:v>1433</c:v>
                </c:pt>
                <c:pt idx="914">
                  <c:v>1434</c:v>
                </c:pt>
                <c:pt idx="915">
                  <c:v>1435</c:v>
                </c:pt>
                <c:pt idx="916">
                  <c:v>1436</c:v>
                </c:pt>
                <c:pt idx="917">
                  <c:v>1437</c:v>
                </c:pt>
                <c:pt idx="918">
                  <c:v>1438</c:v>
                </c:pt>
                <c:pt idx="919">
                  <c:v>1439</c:v>
                </c:pt>
                <c:pt idx="920">
                  <c:v>1440</c:v>
                </c:pt>
                <c:pt idx="921">
                  <c:v>1441</c:v>
                </c:pt>
                <c:pt idx="922">
                  <c:v>1442</c:v>
                </c:pt>
                <c:pt idx="923">
                  <c:v>1443</c:v>
                </c:pt>
                <c:pt idx="924">
                  <c:v>1444</c:v>
                </c:pt>
                <c:pt idx="925">
                  <c:v>1445</c:v>
                </c:pt>
                <c:pt idx="926">
                  <c:v>1446</c:v>
                </c:pt>
                <c:pt idx="927">
                  <c:v>1447</c:v>
                </c:pt>
                <c:pt idx="928">
                  <c:v>1448</c:v>
                </c:pt>
                <c:pt idx="929">
                  <c:v>1449</c:v>
                </c:pt>
                <c:pt idx="930">
                  <c:v>1450</c:v>
                </c:pt>
                <c:pt idx="931">
                  <c:v>1451</c:v>
                </c:pt>
                <c:pt idx="932">
                  <c:v>1452</c:v>
                </c:pt>
                <c:pt idx="933">
                  <c:v>1453</c:v>
                </c:pt>
                <c:pt idx="934">
                  <c:v>1454</c:v>
                </c:pt>
                <c:pt idx="935">
                  <c:v>1455</c:v>
                </c:pt>
                <c:pt idx="936">
                  <c:v>1456</c:v>
                </c:pt>
                <c:pt idx="937">
                  <c:v>1457</c:v>
                </c:pt>
                <c:pt idx="938">
                  <c:v>1458</c:v>
                </c:pt>
                <c:pt idx="939">
                  <c:v>1459</c:v>
                </c:pt>
                <c:pt idx="940">
                  <c:v>1460</c:v>
                </c:pt>
                <c:pt idx="941">
                  <c:v>1461</c:v>
                </c:pt>
                <c:pt idx="942">
                  <c:v>1462</c:v>
                </c:pt>
                <c:pt idx="943">
                  <c:v>1463</c:v>
                </c:pt>
                <c:pt idx="944">
                  <c:v>1464</c:v>
                </c:pt>
                <c:pt idx="945">
                  <c:v>1465</c:v>
                </c:pt>
                <c:pt idx="946">
                  <c:v>1466</c:v>
                </c:pt>
                <c:pt idx="947">
                  <c:v>1467</c:v>
                </c:pt>
                <c:pt idx="948">
                  <c:v>1468</c:v>
                </c:pt>
                <c:pt idx="949">
                  <c:v>1469</c:v>
                </c:pt>
                <c:pt idx="950">
                  <c:v>1470</c:v>
                </c:pt>
                <c:pt idx="951">
                  <c:v>1471</c:v>
                </c:pt>
                <c:pt idx="952">
                  <c:v>1472</c:v>
                </c:pt>
                <c:pt idx="953">
                  <c:v>1473</c:v>
                </c:pt>
                <c:pt idx="954">
                  <c:v>1474</c:v>
                </c:pt>
                <c:pt idx="955">
                  <c:v>1475</c:v>
                </c:pt>
                <c:pt idx="956">
                  <c:v>1476</c:v>
                </c:pt>
                <c:pt idx="957">
                  <c:v>1477</c:v>
                </c:pt>
                <c:pt idx="958">
                  <c:v>1478</c:v>
                </c:pt>
                <c:pt idx="959">
                  <c:v>1479</c:v>
                </c:pt>
                <c:pt idx="960">
                  <c:v>1480</c:v>
                </c:pt>
                <c:pt idx="961">
                  <c:v>1481</c:v>
                </c:pt>
                <c:pt idx="962">
                  <c:v>1482</c:v>
                </c:pt>
                <c:pt idx="963">
                  <c:v>1483</c:v>
                </c:pt>
                <c:pt idx="964">
                  <c:v>1484</c:v>
                </c:pt>
                <c:pt idx="965">
                  <c:v>1485</c:v>
                </c:pt>
                <c:pt idx="966">
                  <c:v>1486</c:v>
                </c:pt>
                <c:pt idx="967">
                  <c:v>1487</c:v>
                </c:pt>
                <c:pt idx="968">
                  <c:v>1488</c:v>
                </c:pt>
                <c:pt idx="969">
                  <c:v>1489</c:v>
                </c:pt>
                <c:pt idx="970">
                  <c:v>1490</c:v>
                </c:pt>
                <c:pt idx="971">
                  <c:v>1491</c:v>
                </c:pt>
                <c:pt idx="972">
                  <c:v>1492</c:v>
                </c:pt>
                <c:pt idx="973">
                  <c:v>1493</c:v>
                </c:pt>
                <c:pt idx="974">
                  <c:v>1494</c:v>
                </c:pt>
                <c:pt idx="975">
                  <c:v>1495</c:v>
                </c:pt>
                <c:pt idx="976">
                  <c:v>1496</c:v>
                </c:pt>
                <c:pt idx="977">
                  <c:v>1497</c:v>
                </c:pt>
                <c:pt idx="978">
                  <c:v>1498</c:v>
                </c:pt>
                <c:pt idx="979">
                  <c:v>1499</c:v>
                </c:pt>
                <c:pt idx="980">
                  <c:v>1500</c:v>
                </c:pt>
                <c:pt idx="981">
                  <c:v>1501</c:v>
                </c:pt>
                <c:pt idx="982">
                  <c:v>1502</c:v>
                </c:pt>
                <c:pt idx="983">
                  <c:v>1503</c:v>
                </c:pt>
                <c:pt idx="984">
                  <c:v>1504</c:v>
                </c:pt>
                <c:pt idx="985">
                  <c:v>1505</c:v>
                </c:pt>
                <c:pt idx="986">
                  <c:v>1506</c:v>
                </c:pt>
                <c:pt idx="987">
                  <c:v>1507</c:v>
                </c:pt>
                <c:pt idx="988">
                  <c:v>1508</c:v>
                </c:pt>
                <c:pt idx="989">
                  <c:v>1509</c:v>
                </c:pt>
                <c:pt idx="990">
                  <c:v>1510</c:v>
                </c:pt>
                <c:pt idx="991">
                  <c:v>1511</c:v>
                </c:pt>
                <c:pt idx="992">
                  <c:v>1512</c:v>
                </c:pt>
                <c:pt idx="993">
                  <c:v>1513</c:v>
                </c:pt>
                <c:pt idx="994">
                  <c:v>1514</c:v>
                </c:pt>
                <c:pt idx="995">
                  <c:v>1515</c:v>
                </c:pt>
                <c:pt idx="996">
                  <c:v>1516</c:v>
                </c:pt>
                <c:pt idx="997">
                  <c:v>1517</c:v>
                </c:pt>
                <c:pt idx="998">
                  <c:v>1518</c:v>
                </c:pt>
                <c:pt idx="999">
                  <c:v>1519</c:v>
                </c:pt>
                <c:pt idx="1000">
                  <c:v>1520</c:v>
                </c:pt>
                <c:pt idx="1001">
                  <c:v>1521</c:v>
                </c:pt>
                <c:pt idx="1002">
                  <c:v>1522</c:v>
                </c:pt>
                <c:pt idx="1003">
                  <c:v>1523</c:v>
                </c:pt>
                <c:pt idx="1004">
                  <c:v>1524</c:v>
                </c:pt>
                <c:pt idx="1005">
                  <c:v>1525</c:v>
                </c:pt>
                <c:pt idx="1006">
                  <c:v>1526</c:v>
                </c:pt>
                <c:pt idx="1007">
                  <c:v>1527</c:v>
                </c:pt>
                <c:pt idx="1008">
                  <c:v>1528</c:v>
                </c:pt>
                <c:pt idx="1009">
                  <c:v>1529</c:v>
                </c:pt>
                <c:pt idx="1010">
                  <c:v>1530</c:v>
                </c:pt>
                <c:pt idx="1011">
                  <c:v>1531</c:v>
                </c:pt>
                <c:pt idx="1012">
                  <c:v>1532</c:v>
                </c:pt>
                <c:pt idx="1013">
                  <c:v>1533</c:v>
                </c:pt>
                <c:pt idx="1014">
                  <c:v>1534</c:v>
                </c:pt>
                <c:pt idx="1015">
                  <c:v>1535</c:v>
                </c:pt>
                <c:pt idx="1016">
                  <c:v>1536</c:v>
                </c:pt>
                <c:pt idx="1017">
                  <c:v>1537</c:v>
                </c:pt>
                <c:pt idx="1018">
                  <c:v>1538</c:v>
                </c:pt>
                <c:pt idx="1019">
                  <c:v>1539</c:v>
                </c:pt>
                <c:pt idx="1020">
                  <c:v>1540</c:v>
                </c:pt>
                <c:pt idx="1021">
                  <c:v>1541</c:v>
                </c:pt>
                <c:pt idx="1022">
                  <c:v>1542</c:v>
                </c:pt>
                <c:pt idx="1023">
                  <c:v>1543</c:v>
                </c:pt>
                <c:pt idx="1024">
                  <c:v>1544</c:v>
                </c:pt>
                <c:pt idx="1025">
                  <c:v>1545</c:v>
                </c:pt>
                <c:pt idx="1026">
                  <c:v>1546</c:v>
                </c:pt>
                <c:pt idx="1027">
                  <c:v>1547</c:v>
                </c:pt>
                <c:pt idx="1028">
                  <c:v>1548</c:v>
                </c:pt>
                <c:pt idx="1029">
                  <c:v>1549</c:v>
                </c:pt>
                <c:pt idx="1030">
                  <c:v>1550</c:v>
                </c:pt>
                <c:pt idx="1031">
                  <c:v>1551</c:v>
                </c:pt>
                <c:pt idx="1032">
                  <c:v>1552</c:v>
                </c:pt>
                <c:pt idx="1033">
                  <c:v>1553</c:v>
                </c:pt>
                <c:pt idx="1034">
                  <c:v>1554</c:v>
                </c:pt>
                <c:pt idx="1035">
                  <c:v>1555</c:v>
                </c:pt>
                <c:pt idx="1036">
                  <c:v>1556</c:v>
                </c:pt>
                <c:pt idx="1037">
                  <c:v>1557</c:v>
                </c:pt>
                <c:pt idx="1038">
                  <c:v>1558</c:v>
                </c:pt>
                <c:pt idx="1039">
                  <c:v>1559</c:v>
                </c:pt>
                <c:pt idx="1040">
                  <c:v>1560</c:v>
                </c:pt>
                <c:pt idx="1041">
                  <c:v>1561</c:v>
                </c:pt>
                <c:pt idx="1042">
                  <c:v>1562</c:v>
                </c:pt>
                <c:pt idx="1043">
                  <c:v>1563</c:v>
                </c:pt>
                <c:pt idx="1044">
                  <c:v>1564</c:v>
                </c:pt>
                <c:pt idx="1045">
                  <c:v>1565</c:v>
                </c:pt>
                <c:pt idx="1046">
                  <c:v>1566</c:v>
                </c:pt>
                <c:pt idx="1047">
                  <c:v>1567</c:v>
                </c:pt>
                <c:pt idx="1048">
                  <c:v>1568</c:v>
                </c:pt>
                <c:pt idx="1049">
                  <c:v>1569</c:v>
                </c:pt>
                <c:pt idx="1050">
                  <c:v>1570</c:v>
                </c:pt>
                <c:pt idx="1051">
                  <c:v>1571</c:v>
                </c:pt>
                <c:pt idx="1052">
                  <c:v>1572</c:v>
                </c:pt>
                <c:pt idx="1053">
                  <c:v>1573</c:v>
                </c:pt>
                <c:pt idx="1054">
                  <c:v>1574</c:v>
                </c:pt>
                <c:pt idx="1055">
                  <c:v>1575</c:v>
                </c:pt>
                <c:pt idx="1056">
                  <c:v>1576</c:v>
                </c:pt>
                <c:pt idx="1057">
                  <c:v>1577</c:v>
                </c:pt>
                <c:pt idx="1058">
                  <c:v>1578</c:v>
                </c:pt>
                <c:pt idx="1059">
                  <c:v>1579</c:v>
                </c:pt>
                <c:pt idx="1060">
                  <c:v>1580</c:v>
                </c:pt>
                <c:pt idx="1061">
                  <c:v>1581</c:v>
                </c:pt>
                <c:pt idx="1062">
                  <c:v>1582</c:v>
                </c:pt>
                <c:pt idx="1063">
                  <c:v>1583</c:v>
                </c:pt>
                <c:pt idx="1064">
                  <c:v>1584</c:v>
                </c:pt>
                <c:pt idx="1065">
                  <c:v>1585</c:v>
                </c:pt>
                <c:pt idx="1066">
                  <c:v>1586</c:v>
                </c:pt>
                <c:pt idx="1067">
                  <c:v>1587</c:v>
                </c:pt>
                <c:pt idx="1068">
                  <c:v>1588</c:v>
                </c:pt>
                <c:pt idx="1069">
                  <c:v>1589</c:v>
                </c:pt>
                <c:pt idx="1070">
                  <c:v>1590</c:v>
                </c:pt>
                <c:pt idx="1071">
                  <c:v>1591</c:v>
                </c:pt>
                <c:pt idx="1072">
                  <c:v>1592</c:v>
                </c:pt>
                <c:pt idx="1073">
                  <c:v>1593</c:v>
                </c:pt>
                <c:pt idx="1074">
                  <c:v>1594</c:v>
                </c:pt>
                <c:pt idx="1075">
                  <c:v>1595</c:v>
                </c:pt>
                <c:pt idx="1076">
                  <c:v>1596</c:v>
                </c:pt>
                <c:pt idx="1077">
                  <c:v>1597</c:v>
                </c:pt>
                <c:pt idx="1078">
                  <c:v>1598</c:v>
                </c:pt>
                <c:pt idx="1079">
                  <c:v>1599</c:v>
                </c:pt>
                <c:pt idx="1080">
                  <c:v>1600</c:v>
                </c:pt>
                <c:pt idx="1081">
                  <c:v>1601</c:v>
                </c:pt>
                <c:pt idx="1082">
                  <c:v>1602</c:v>
                </c:pt>
                <c:pt idx="1083">
                  <c:v>1603</c:v>
                </c:pt>
                <c:pt idx="1084">
                  <c:v>1604</c:v>
                </c:pt>
                <c:pt idx="1085">
                  <c:v>1605</c:v>
                </c:pt>
                <c:pt idx="1086">
                  <c:v>1606</c:v>
                </c:pt>
                <c:pt idx="1087">
                  <c:v>1607</c:v>
                </c:pt>
                <c:pt idx="1088">
                  <c:v>1608</c:v>
                </c:pt>
                <c:pt idx="1089">
                  <c:v>1609</c:v>
                </c:pt>
                <c:pt idx="1090">
                  <c:v>1610</c:v>
                </c:pt>
                <c:pt idx="1091">
                  <c:v>1611</c:v>
                </c:pt>
                <c:pt idx="1092">
                  <c:v>1612</c:v>
                </c:pt>
                <c:pt idx="1093">
                  <c:v>1613</c:v>
                </c:pt>
                <c:pt idx="1094">
                  <c:v>1614</c:v>
                </c:pt>
                <c:pt idx="1095">
                  <c:v>1615</c:v>
                </c:pt>
                <c:pt idx="1096">
                  <c:v>1616</c:v>
                </c:pt>
                <c:pt idx="1097">
                  <c:v>1617</c:v>
                </c:pt>
                <c:pt idx="1098">
                  <c:v>1618</c:v>
                </c:pt>
                <c:pt idx="1099">
                  <c:v>1619</c:v>
                </c:pt>
                <c:pt idx="1100">
                  <c:v>1620</c:v>
                </c:pt>
                <c:pt idx="1101">
                  <c:v>1621</c:v>
                </c:pt>
                <c:pt idx="1102">
                  <c:v>1622</c:v>
                </c:pt>
                <c:pt idx="1103">
                  <c:v>1623</c:v>
                </c:pt>
                <c:pt idx="1104">
                  <c:v>1624</c:v>
                </c:pt>
                <c:pt idx="1105">
                  <c:v>1625</c:v>
                </c:pt>
                <c:pt idx="1106">
                  <c:v>1626</c:v>
                </c:pt>
                <c:pt idx="1107">
                  <c:v>1627</c:v>
                </c:pt>
                <c:pt idx="1108">
                  <c:v>1628</c:v>
                </c:pt>
                <c:pt idx="1109">
                  <c:v>1629</c:v>
                </c:pt>
                <c:pt idx="1110">
                  <c:v>1630</c:v>
                </c:pt>
                <c:pt idx="1111">
                  <c:v>1631</c:v>
                </c:pt>
                <c:pt idx="1112">
                  <c:v>1632</c:v>
                </c:pt>
                <c:pt idx="1113">
                  <c:v>1633</c:v>
                </c:pt>
                <c:pt idx="1114">
                  <c:v>1634</c:v>
                </c:pt>
                <c:pt idx="1115">
                  <c:v>1635</c:v>
                </c:pt>
                <c:pt idx="1116">
                  <c:v>1636</c:v>
                </c:pt>
                <c:pt idx="1117">
                  <c:v>1637</c:v>
                </c:pt>
                <c:pt idx="1118">
                  <c:v>1638</c:v>
                </c:pt>
                <c:pt idx="1119">
                  <c:v>1639</c:v>
                </c:pt>
                <c:pt idx="1120">
                  <c:v>1640</c:v>
                </c:pt>
                <c:pt idx="1121">
                  <c:v>1641</c:v>
                </c:pt>
                <c:pt idx="1122">
                  <c:v>1642</c:v>
                </c:pt>
                <c:pt idx="1123">
                  <c:v>1643</c:v>
                </c:pt>
                <c:pt idx="1124">
                  <c:v>1644</c:v>
                </c:pt>
                <c:pt idx="1125">
                  <c:v>1645</c:v>
                </c:pt>
                <c:pt idx="1126">
                  <c:v>1646</c:v>
                </c:pt>
                <c:pt idx="1127">
                  <c:v>1647</c:v>
                </c:pt>
                <c:pt idx="1128">
                  <c:v>1648</c:v>
                </c:pt>
                <c:pt idx="1129">
                  <c:v>1649</c:v>
                </c:pt>
                <c:pt idx="1130">
                  <c:v>1650</c:v>
                </c:pt>
                <c:pt idx="1131">
                  <c:v>1651</c:v>
                </c:pt>
                <c:pt idx="1132">
                  <c:v>1652</c:v>
                </c:pt>
                <c:pt idx="1133">
                  <c:v>1653</c:v>
                </c:pt>
                <c:pt idx="1134">
                  <c:v>1654</c:v>
                </c:pt>
                <c:pt idx="1135">
                  <c:v>1655</c:v>
                </c:pt>
                <c:pt idx="1136">
                  <c:v>1656</c:v>
                </c:pt>
                <c:pt idx="1137">
                  <c:v>1657</c:v>
                </c:pt>
                <c:pt idx="1138">
                  <c:v>1658</c:v>
                </c:pt>
                <c:pt idx="1139">
                  <c:v>1659</c:v>
                </c:pt>
                <c:pt idx="1140">
                  <c:v>1660</c:v>
                </c:pt>
                <c:pt idx="1141">
                  <c:v>1661</c:v>
                </c:pt>
                <c:pt idx="1142">
                  <c:v>1662</c:v>
                </c:pt>
                <c:pt idx="1143">
                  <c:v>1663</c:v>
                </c:pt>
                <c:pt idx="1144">
                  <c:v>1664</c:v>
                </c:pt>
                <c:pt idx="1145">
                  <c:v>1665</c:v>
                </c:pt>
                <c:pt idx="1146">
                  <c:v>1666</c:v>
                </c:pt>
                <c:pt idx="1147">
                  <c:v>1667</c:v>
                </c:pt>
                <c:pt idx="1148">
                  <c:v>1668</c:v>
                </c:pt>
                <c:pt idx="1149">
                  <c:v>1669</c:v>
                </c:pt>
                <c:pt idx="1150">
                  <c:v>1670</c:v>
                </c:pt>
                <c:pt idx="1151">
                  <c:v>1671</c:v>
                </c:pt>
                <c:pt idx="1152">
                  <c:v>1672</c:v>
                </c:pt>
                <c:pt idx="1153">
                  <c:v>1673</c:v>
                </c:pt>
                <c:pt idx="1154">
                  <c:v>1674</c:v>
                </c:pt>
                <c:pt idx="1155">
                  <c:v>1675</c:v>
                </c:pt>
                <c:pt idx="1156">
                  <c:v>1676</c:v>
                </c:pt>
                <c:pt idx="1157">
                  <c:v>1677</c:v>
                </c:pt>
                <c:pt idx="1158">
                  <c:v>1678</c:v>
                </c:pt>
                <c:pt idx="1159">
                  <c:v>1679</c:v>
                </c:pt>
                <c:pt idx="1160">
                  <c:v>1680</c:v>
                </c:pt>
                <c:pt idx="1161">
                  <c:v>1681</c:v>
                </c:pt>
                <c:pt idx="1162">
                  <c:v>1682</c:v>
                </c:pt>
                <c:pt idx="1163">
                  <c:v>1683</c:v>
                </c:pt>
                <c:pt idx="1164">
                  <c:v>1684</c:v>
                </c:pt>
                <c:pt idx="1165">
                  <c:v>1685</c:v>
                </c:pt>
                <c:pt idx="1166">
                  <c:v>1686</c:v>
                </c:pt>
                <c:pt idx="1167">
                  <c:v>1687</c:v>
                </c:pt>
                <c:pt idx="1168">
                  <c:v>1688</c:v>
                </c:pt>
                <c:pt idx="1169">
                  <c:v>1689</c:v>
                </c:pt>
                <c:pt idx="1170">
                  <c:v>1690</c:v>
                </c:pt>
                <c:pt idx="1171">
                  <c:v>1691</c:v>
                </c:pt>
                <c:pt idx="1172">
                  <c:v>1692</c:v>
                </c:pt>
                <c:pt idx="1173">
                  <c:v>1693</c:v>
                </c:pt>
                <c:pt idx="1174">
                  <c:v>1694</c:v>
                </c:pt>
                <c:pt idx="1175">
                  <c:v>1695</c:v>
                </c:pt>
                <c:pt idx="1176">
                  <c:v>1696</c:v>
                </c:pt>
                <c:pt idx="1177">
                  <c:v>1697</c:v>
                </c:pt>
                <c:pt idx="1178">
                  <c:v>1698</c:v>
                </c:pt>
                <c:pt idx="1179">
                  <c:v>1699</c:v>
                </c:pt>
                <c:pt idx="1180">
                  <c:v>1700</c:v>
                </c:pt>
                <c:pt idx="1181">
                  <c:v>1701</c:v>
                </c:pt>
                <c:pt idx="1182">
                  <c:v>1702</c:v>
                </c:pt>
                <c:pt idx="1183">
                  <c:v>1703</c:v>
                </c:pt>
                <c:pt idx="1184">
                  <c:v>1704</c:v>
                </c:pt>
                <c:pt idx="1185">
                  <c:v>1705</c:v>
                </c:pt>
                <c:pt idx="1186">
                  <c:v>1706</c:v>
                </c:pt>
                <c:pt idx="1187">
                  <c:v>1707</c:v>
                </c:pt>
                <c:pt idx="1188">
                  <c:v>1708</c:v>
                </c:pt>
                <c:pt idx="1189">
                  <c:v>1709</c:v>
                </c:pt>
                <c:pt idx="1190">
                  <c:v>1710</c:v>
                </c:pt>
                <c:pt idx="1191">
                  <c:v>1711</c:v>
                </c:pt>
                <c:pt idx="1192">
                  <c:v>1712</c:v>
                </c:pt>
                <c:pt idx="1193">
                  <c:v>1713</c:v>
                </c:pt>
                <c:pt idx="1194">
                  <c:v>1714</c:v>
                </c:pt>
                <c:pt idx="1195">
                  <c:v>1715</c:v>
                </c:pt>
                <c:pt idx="1196">
                  <c:v>1716</c:v>
                </c:pt>
                <c:pt idx="1197">
                  <c:v>1717</c:v>
                </c:pt>
                <c:pt idx="1198">
                  <c:v>1718</c:v>
                </c:pt>
                <c:pt idx="1199">
                  <c:v>1719</c:v>
                </c:pt>
                <c:pt idx="1200">
                  <c:v>1720</c:v>
                </c:pt>
                <c:pt idx="1201">
                  <c:v>1721</c:v>
                </c:pt>
                <c:pt idx="1202">
                  <c:v>1722</c:v>
                </c:pt>
                <c:pt idx="1203">
                  <c:v>1723</c:v>
                </c:pt>
                <c:pt idx="1204">
                  <c:v>1724</c:v>
                </c:pt>
                <c:pt idx="1205">
                  <c:v>1725</c:v>
                </c:pt>
                <c:pt idx="1206">
                  <c:v>1726</c:v>
                </c:pt>
                <c:pt idx="1207">
                  <c:v>1727</c:v>
                </c:pt>
                <c:pt idx="1208">
                  <c:v>1728</c:v>
                </c:pt>
                <c:pt idx="1209">
                  <c:v>1729</c:v>
                </c:pt>
                <c:pt idx="1210">
                  <c:v>1730</c:v>
                </c:pt>
                <c:pt idx="1211">
                  <c:v>1731</c:v>
                </c:pt>
                <c:pt idx="1212">
                  <c:v>1732</c:v>
                </c:pt>
                <c:pt idx="1213">
                  <c:v>1733</c:v>
                </c:pt>
                <c:pt idx="1214">
                  <c:v>1734</c:v>
                </c:pt>
                <c:pt idx="1215">
                  <c:v>1735</c:v>
                </c:pt>
                <c:pt idx="1216">
                  <c:v>1736</c:v>
                </c:pt>
                <c:pt idx="1217">
                  <c:v>1737</c:v>
                </c:pt>
                <c:pt idx="1218">
                  <c:v>1738</c:v>
                </c:pt>
                <c:pt idx="1219">
                  <c:v>1739</c:v>
                </c:pt>
                <c:pt idx="1220">
                  <c:v>1740</c:v>
                </c:pt>
                <c:pt idx="1221">
                  <c:v>1741</c:v>
                </c:pt>
                <c:pt idx="1222">
                  <c:v>1742</c:v>
                </c:pt>
                <c:pt idx="1223">
                  <c:v>1743</c:v>
                </c:pt>
                <c:pt idx="1224">
                  <c:v>1744</c:v>
                </c:pt>
                <c:pt idx="1225">
                  <c:v>1745</c:v>
                </c:pt>
                <c:pt idx="1226">
                  <c:v>1746</c:v>
                </c:pt>
                <c:pt idx="1227">
                  <c:v>1747</c:v>
                </c:pt>
                <c:pt idx="1228">
                  <c:v>1748</c:v>
                </c:pt>
                <c:pt idx="1229">
                  <c:v>1749</c:v>
                </c:pt>
                <c:pt idx="1230">
                  <c:v>1750</c:v>
                </c:pt>
                <c:pt idx="1231">
                  <c:v>1751</c:v>
                </c:pt>
                <c:pt idx="1232">
                  <c:v>1752</c:v>
                </c:pt>
                <c:pt idx="1233">
                  <c:v>1753</c:v>
                </c:pt>
                <c:pt idx="1234">
                  <c:v>1754</c:v>
                </c:pt>
                <c:pt idx="1235">
                  <c:v>1755</c:v>
                </c:pt>
                <c:pt idx="1236">
                  <c:v>1756</c:v>
                </c:pt>
                <c:pt idx="1237">
                  <c:v>1757</c:v>
                </c:pt>
                <c:pt idx="1238">
                  <c:v>1758</c:v>
                </c:pt>
                <c:pt idx="1239">
                  <c:v>1759</c:v>
                </c:pt>
                <c:pt idx="1240">
                  <c:v>1760</c:v>
                </c:pt>
                <c:pt idx="1241">
                  <c:v>1761</c:v>
                </c:pt>
                <c:pt idx="1242">
                  <c:v>1762</c:v>
                </c:pt>
                <c:pt idx="1243">
                  <c:v>1763</c:v>
                </c:pt>
                <c:pt idx="1244">
                  <c:v>1764</c:v>
                </c:pt>
                <c:pt idx="1245">
                  <c:v>1765</c:v>
                </c:pt>
                <c:pt idx="1246">
                  <c:v>1766</c:v>
                </c:pt>
                <c:pt idx="1247">
                  <c:v>1767</c:v>
                </c:pt>
                <c:pt idx="1248">
                  <c:v>1768</c:v>
                </c:pt>
                <c:pt idx="1249">
                  <c:v>1769</c:v>
                </c:pt>
                <c:pt idx="1250">
                  <c:v>1770</c:v>
                </c:pt>
                <c:pt idx="1251">
                  <c:v>1771</c:v>
                </c:pt>
                <c:pt idx="1252">
                  <c:v>1772</c:v>
                </c:pt>
                <c:pt idx="1253">
                  <c:v>1773</c:v>
                </c:pt>
                <c:pt idx="1254">
                  <c:v>1774</c:v>
                </c:pt>
                <c:pt idx="1255">
                  <c:v>1775</c:v>
                </c:pt>
                <c:pt idx="1256">
                  <c:v>1776</c:v>
                </c:pt>
                <c:pt idx="1257">
                  <c:v>1777</c:v>
                </c:pt>
                <c:pt idx="1258">
                  <c:v>1778</c:v>
                </c:pt>
                <c:pt idx="1259">
                  <c:v>1779</c:v>
                </c:pt>
                <c:pt idx="1260">
                  <c:v>1780</c:v>
                </c:pt>
                <c:pt idx="1261">
                  <c:v>1781</c:v>
                </c:pt>
                <c:pt idx="1262">
                  <c:v>1782</c:v>
                </c:pt>
                <c:pt idx="1263">
                  <c:v>1783</c:v>
                </c:pt>
                <c:pt idx="1264">
                  <c:v>1784</c:v>
                </c:pt>
                <c:pt idx="1265">
                  <c:v>1785</c:v>
                </c:pt>
                <c:pt idx="1266">
                  <c:v>1786</c:v>
                </c:pt>
                <c:pt idx="1267">
                  <c:v>1787</c:v>
                </c:pt>
                <c:pt idx="1268">
                  <c:v>1788</c:v>
                </c:pt>
                <c:pt idx="1269">
                  <c:v>1789</c:v>
                </c:pt>
                <c:pt idx="1270">
                  <c:v>1790</c:v>
                </c:pt>
                <c:pt idx="1271">
                  <c:v>1791</c:v>
                </c:pt>
                <c:pt idx="1272">
                  <c:v>1792</c:v>
                </c:pt>
                <c:pt idx="1273">
                  <c:v>1793</c:v>
                </c:pt>
                <c:pt idx="1274">
                  <c:v>1794</c:v>
                </c:pt>
                <c:pt idx="1275">
                  <c:v>1795</c:v>
                </c:pt>
                <c:pt idx="1276">
                  <c:v>1796</c:v>
                </c:pt>
                <c:pt idx="1277">
                  <c:v>1797</c:v>
                </c:pt>
                <c:pt idx="1278">
                  <c:v>1798</c:v>
                </c:pt>
                <c:pt idx="1279">
                  <c:v>1799</c:v>
                </c:pt>
                <c:pt idx="1280">
                  <c:v>1800</c:v>
                </c:pt>
                <c:pt idx="1281">
                  <c:v>1801</c:v>
                </c:pt>
                <c:pt idx="1282">
                  <c:v>1802</c:v>
                </c:pt>
                <c:pt idx="1283">
                  <c:v>1803</c:v>
                </c:pt>
                <c:pt idx="1284">
                  <c:v>1804</c:v>
                </c:pt>
                <c:pt idx="1285">
                  <c:v>1805</c:v>
                </c:pt>
                <c:pt idx="1286">
                  <c:v>1806</c:v>
                </c:pt>
                <c:pt idx="1287">
                  <c:v>1807</c:v>
                </c:pt>
                <c:pt idx="1288">
                  <c:v>1808</c:v>
                </c:pt>
                <c:pt idx="1289">
                  <c:v>1809</c:v>
                </c:pt>
                <c:pt idx="1290">
                  <c:v>1810</c:v>
                </c:pt>
                <c:pt idx="1291">
                  <c:v>1811</c:v>
                </c:pt>
                <c:pt idx="1292">
                  <c:v>1812</c:v>
                </c:pt>
                <c:pt idx="1293">
                  <c:v>1813</c:v>
                </c:pt>
                <c:pt idx="1294">
                  <c:v>1814</c:v>
                </c:pt>
                <c:pt idx="1295">
                  <c:v>1815</c:v>
                </c:pt>
                <c:pt idx="1296">
                  <c:v>1816</c:v>
                </c:pt>
                <c:pt idx="1297">
                  <c:v>1817</c:v>
                </c:pt>
                <c:pt idx="1298">
                  <c:v>1818</c:v>
                </c:pt>
                <c:pt idx="1299">
                  <c:v>1819</c:v>
                </c:pt>
                <c:pt idx="1300">
                  <c:v>1820</c:v>
                </c:pt>
                <c:pt idx="1301">
                  <c:v>1821</c:v>
                </c:pt>
                <c:pt idx="1302">
                  <c:v>1822</c:v>
                </c:pt>
                <c:pt idx="1303">
                  <c:v>1823</c:v>
                </c:pt>
                <c:pt idx="1304">
                  <c:v>1824</c:v>
                </c:pt>
                <c:pt idx="1305">
                  <c:v>1825</c:v>
                </c:pt>
                <c:pt idx="1306">
                  <c:v>1826</c:v>
                </c:pt>
                <c:pt idx="1307">
                  <c:v>1827</c:v>
                </c:pt>
                <c:pt idx="1308">
                  <c:v>1828</c:v>
                </c:pt>
                <c:pt idx="1309">
                  <c:v>1829</c:v>
                </c:pt>
                <c:pt idx="1310">
                  <c:v>1830</c:v>
                </c:pt>
                <c:pt idx="1311">
                  <c:v>1831</c:v>
                </c:pt>
                <c:pt idx="1312">
                  <c:v>1832</c:v>
                </c:pt>
                <c:pt idx="1313">
                  <c:v>1833</c:v>
                </c:pt>
                <c:pt idx="1314">
                  <c:v>1834</c:v>
                </c:pt>
                <c:pt idx="1315">
                  <c:v>1835</c:v>
                </c:pt>
                <c:pt idx="1316">
                  <c:v>1836</c:v>
                </c:pt>
                <c:pt idx="1317">
                  <c:v>1837</c:v>
                </c:pt>
                <c:pt idx="1318">
                  <c:v>1838</c:v>
                </c:pt>
                <c:pt idx="1319">
                  <c:v>1839</c:v>
                </c:pt>
                <c:pt idx="1320">
                  <c:v>1840</c:v>
                </c:pt>
                <c:pt idx="1321">
                  <c:v>1841</c:v>
                </c:pt>
                <c:pt idx="1322">
                  <c:v>1842</c:v>
                </c:pt>
                <c:pt idx="1323">
                  <c:v>1843</c:v>
                </c:pt>
                <c:pt idx="1324">
                  <c:v>1844</c:v>
                </c:pt>
                <c:pt idx="1325">
                  <c:v>1845</c:v>
                </c:pt>
                <c:pt idx="1326">
                  <c:v>1846</c:v>
                </c:pt>
                <c:pt idx="1327">
                  <c:v>1847</c:v>
                </c:pt>
                <c:pt idx="1328">
                  <c:v>1848</c:v>
                </c:pt>
                <c:pt idx="1329">
                  <c:v>1849</c:v>
                </c:pt>
                <c:pt idx="1330">
                  <c:v>1850</c:v>
                </c:pt>
                <c:pt idx="1331">
                  <c:v>1851</c:v>
                </c:pt>
                <c:pt idx="1332">
                  <c:v>1852</c:v>
                </c:pt>
                <c:pt idx="1333">
                  <c:v>1853</c:v>
                </c:pt>
                <c:pt idx="1334">
                  <c:v>1854</c:v>
                </c:pt>
                <c:pt idx="1335">
                  <c:v>1855</c:v>
                </c:pt>
                <c:pt idx="1336">
                  <c:v>1856</c:v>
                </c:pt>
                <c:pt idx="1337">
                  <c:v>1857</c:v>
                </c:pt>
                <c:pt idx="1338">
                  <c:v>1858</c:v>
                </c:pt>
                <c:pt idx="1339">
                  <c:v>1859</c:v>
                </c:pt>
                <c:pt idx="1340">
                  <c:v>1860</c:v>
                </c:pt>
                <c:pt idx="1341">
                  <c:v>1861</c:v>
                </c:pt>
                <c:pt idx="1342">
                  <c:v>1862</c:v>
                </c:pt>
                <c:pt idx="1343">
                  <c:v>1863</c:v>
                </c:pt>
                <c:pt idx="1344">
                  <c:v>1864</c:v>
                </c:pt>
                <c:pt idx="1345">
                  <c:v>1865</c:v>
                </c:pt>
                <c:pt idx="1346">
                  <c:v>1866</c:v>
                </c:pt>
                <c:pt idx="1347">
                  <c:v>1867</c:v>
                </c:pt>
                <c:pt idx="1348">
                  <c:v>1868</c:v>
                </c:pt>
                <c:pt idx="1349">
                  <c:v>1869</c:v>
                </c:pt>
                <c:pt idx="1350">
                  <c:v>1870</c:v>
                </c:pt>
                <c:pt idx="1351">
                  <c:v>1871</c:v>
                </c:pt>
                <c:pt idx="1352">
                  <c:v>1872</c:v>
                </c:pt>
                <c:pt idx="1353">
                  <c:v>1873</c:v>
                </c:pt>
                <c:pt idx="1354">
                  <c:v>1874</c:v>
                </c:pt>
                <c:pt idx="1355">
                  <c:v>1875</c:v>
                </c:pt>
                <c:pt idx="1356">
                  <c:v>1876</c:v>
                </c:pt>
                <c:pt idx="1357">
                  <c:v>1877</c:v>
                </c:pt>
                <c:pt idx="1358">
                  <c:v>1878</c:v>
                </c:pt>
                <c:pt idx="1359">
                  <c:v>1879</c:v>
                </c:pt>
                <c:pt idx="1360">
                  <c:v>1880</c:v>
                </c:pt>
                <c:pt idx="1361">
                  <c:v>1881</c:v>
                </c:pt>
                <c:pt idx="1362">
                  <c:v>1882</c:v>
                </c:pt>
                <c:pt idx="1363">
                  <c:v>1883</c:v>
                </c:pt>
                <c:pt idx="1364">
                  <c:v>1884</c:v>
                </c:pt>
                <c:pt idx="1365">
                  <c:v>1885</c:v>
                </c:pt>
                <c:pt idx="1366">
                  <c:v>1886</c:v>
                </c:pt>
                <c:pt idx="1367">
                  <c:v>1887</c:v>
                </c:pt>
                <c:pt idx="1368">
                  <c:v>1888</c:v>
                </c:pt>
                <c:pt idx="1369">
                  <c:v>1889</c:v>
                </c:pt>
                <c:pt idx="1370">
                  <c:v>1890</c:v>
                </c:pt>
                <c:pt idx="1371">
                  <c:v>1891</c:v>
                </c:pt>
                <c:pt idx="1372">
                  <c:v>1892</c:v>
                </c:pt>
                <c:pt idx="1373">
                  <c:v>1893</c:v>
                </c:pt>
                <c:pt idx="1374">
                  <c:v>1894</c:v>
                </c:pt>
                <c:pt idx="1375">
                  <c:v>1895</c:v>
                </c:pt>
                <c:pt idx="1376">
                  <c:v>1896</c:v>
                </c:pt>
                <c:pt idx="1377">
                  <c:v>1897</c:v>
                </c:pt>
                <c:pt idx="1378">
                  <c:v>1898</c:v>
                </c:pt>
                <c:pt idx="1379">
                  <c:v>1899</c:v>
                </c:pt>
                <c:pt idx="1380">
                  <c:v>1900</c:v>
                </c:pt>
                <c:pt idx="1381">
                  <c:v>1901</c:v>
                </c:pt>
                <c:pt idx="1382">
                  <c:v>1902</c:v>
                </c:pt>
                <c:pt idx="1383">
                  <c:v>1903</c:v>
                </c:pt>
                <c:pt idx="1384">
                  <c:v>1904</c:v>
                </c:pt>
                <c:pt idx="1385">
                  <c:v>1905</c:v>
                </c:pt>
                <c:pt idx="1386">
                  <c:v>1906</c:v>
                </c:pt>
                <c:pt idx="1387">
                  <c:v>1907</c:v>
                </c:pt>
                <c:pt idx="1388">
                  <c:v>1908</c:v>
                </c:pt>
                <c:pt idx="1389">
                  <c:v>1909</c:v>
                </c:pt>
                <c:pt idx="1390">
                  <c:v>1910</c:v>
                </c:pt>
                <c:pt idx="1391">
                  <c:v>1911</c:v>
                </c:pt>
                <c:pt idx="1392">
                  <c:v>1912</c:v>
                </c:pt>
                <c:pt idx="1393">
                  <c:v>1913</c:v>
                </c:pt>
                <c:pt idx="1394">
                  <c:v>1914</c:v>
                </c:pt>
                <c:pt idx="1395">
                  <c:v>1915</c:v>
                </c:pt>
                <c:pt idx="1396">
                  <c:v>1916</c:v>
                </c:pt>
                <c:pt idx="1397">
                  <c:v>1917</c:v>
                </c:pt>
                <c:pt idx="1398">
                  <c:v>1918</c:v>
                </c:pt>
                <c:pt idx="1399">
                  <c:v>1919</c:v>
                </c:pt>
                <c:pt idx="1400">
                  <c:v>1920</c:v>
                </c:pt>
                <c:pt idx="1401">
                  <c:v>1921</c:v>
                </c:pt>
                <c:pt idx="1402">
                  <c:v>1922</c:v>
                </c:pt>
                <c:pt idx="1403">
                  <c:v>1923</c:v>
                </c:pt>
                <c:pt idx="1404">
                  <c:v>1924</c:v>
                </c:pt>
                <c:pt idx="1405">
                  <c:v>1925</c:v>
                </c:pt>
                <c:pt idx="1406">
                  <c:v>1926</c:v>
                </c:pt>
                <c:pt idx="1407">
                  <c:v>1927</c:v>
                </c:pt>
                <c:pt idx="1408">
                  <c:v>1928</c:v>
                </c:pt>
                <c:pt idx="1409">
                  <c:v>1929</c:v>
                </c:pt>
                <c:pt idx="1410">
                  <c:v>1930</c:v>
                </c:pt>
                <c:pt idx="1411">
                  <c:v>1931</c:v>
                </c:pt>
                <c:pt idx="1412">
                  <c:v>1932</c:v>
                </c:pt>
                <c:pt idx="1413">
                  <c:v>1933</c:v>
                </c:pt>
                <c:pt idx="1414">
                  <c:v>1934</c:v>
                </c:pt>
                <c:pt idx="1415">
                  <c:v>1935</c:v>
                </c:pt>
                <c:pt idx="1416">
                  <c:v>1936</c:v>
                </c:pt>
                <c:pt idx="1417">
                  <c:v>1937</c:v>
                </c:pt>
                <c:pt idx="1418">
                  <c:v>1938</c:v>
                </c:pt>
                <c:pt idx="1419">
                  <c:v>1939</c:v>
                </c:pt>
                <c:pt idx="1420">
                  <c:v>1940</c:v>
                </c:pt>
                <c:pt idx="1421">
                  <c:v>1941</c:v>
                </c:pt>
                <c:pt idx="1422">
                  <c:v>1942</c:v>
                </c:pt>
                <c:pt idx="1423">
                  <c:v>1943</c:v>
                </c:pt>
                <c:pt idx="1424">
                  <c:v>1944</c:v>
                </c:pt>
                <c:pt idx="1425">
                  <c:v>1945</c:v>
                </c:pt>
                <c:pt idx="1426">
                  <c:v>1946</c:v>
                </c:pt>
                <c:pt idx="1427">
                  <c:v>1947</c:v>
                </c:pt>
                <c:pt idx="1428">
                  <c:v>1948</c:v>
                </c:pt>
                <c:pt idx="1429">
                  <c:v>1949</c:v>
                </c:pt>
                <c:pt idx="1430">
                  <c:v>1950</c:v>
                </c:pt>
                <c:pt idx="1431">
                  <c:v>1951</c:v>
                </c:pt>
                <c:pt idx="1432">
                  <c:v>1952</c:v>
                </c:pt>
                <c:pt idx="1433">
                  <c:v>1953</c:v>
                </c:pt>
                <c:pt idx="1434">
                  <c:v>1954</c:v>
                </c:pt>
                <c:pt idx="1435">
                  <c:v>1955</c:v>
                </c:pt>
                <c:pt idx="1436">
                  <c:v>1956</c:v>
                </c:pt>
                <c:pt idx="1437">
                  <c:v>1957</c:v>
                </c:pt>
                <c:pt idx="1438">
                  <c:v>1958</c:v>
                </c:pt>
                <c:pt idx="1439">
                  <c:v>1959</c:v>
                </c:pt>
                <c:pt idx="1440">
                  <c:v>1960</c:v>
                </c:pt>
                <c:pt idx="1441">
                  <c:v>1961</c:v>
                </c:pt>
                <c:pt idx="1442">
                  <c:v>1962</c:v>
                </c:pt>
                <c:pt idx="1443">
                  <c:v>1963</c:v>
                </c:pt>
                <c:pt idx="1444">
                  <c:v>1964</c:v>
                </c:pt>
                <c:pt idx="1445">
                  <c:v>1965</c:v>
                </c:pt>
                <c:pt idx="1446">
                  <c:v>1966</c:v>
                </c:pt>
                <c:pt idx="1447">
                  <c:v>1967</c:v>
                </c:pt>
                <c:pt idx="1448">
                  <c:v>1968</c:v>
                </c:pt>
                <c:pt idx="1449">
                  <c:v>1969</c:v>
                </c:pt>
                <c:pt idx="1450">
                  <c:v>1970</c:v>
                </c:pt>
                <c:pt idx="1451">
                  <c:v>1971</c:v>
                </c:pt>
                <c:pt idx="1452">
                  <c:v>1972</c:v>
                </c:pt>
                <c:pt idx="1453">
                  <c:v>1973</c:v>
                </c:pt>
                <c:pt idx="1454">
                  <c:v>1974</c:v>
                </c:pt>
                <c:pt idx="1455">
                  <c:v>1975</c:v>
                </c:pt>
                <c:pt idx="1456">
                  <c:v>1976</c:v>
                </c:pt>
                <c:pt idx="1457">
                  <c:v>1977</c:v>
                </c:pt>
                <c:pt idx="1458">
                  <c:v>1978</c:v>
                </c:pt>
              </c:numCache>
            </c:numRef>
          </c:xVal>
          <c:yVal>
            <c:numRef>
              <c:f>ProdListnoOvlap_2014!$E$8:$E$1466</c:f>
              <c:numCache>
                <c:formatCode>0.00</c:formatCode>
                <c:ptCount val="1459"/>
                <c:pt idx="0">
                  <c:v>9.3800000000000008</c:v>
                </c:pt>
                <c:pt idx="1">
                  <c:v>9.42</c:v>
                </c:pt>
                <c:pt idx="2">
                  <c:v>9.48</c:v>
                </c:pt>
                <c:pt idx="3">
                  <c:v>9.5</c:v>
                </c:pt>
                <c:pt idx="4">
                  <c:v>9.48</c:v>
                </c:pt>
                <c:pt idx="5">
                  <c:v>9.5</c:v>
                </c:pt>
                <c:pt idx="6">
                  <c:v>9.44</c:v>
                </c:pt>
                <c:pt idx="7">
                  <c:v>9.4600000000000009</c:v>
                </c:pt>
                <c:pt idx="8">
                  <c:v>9.48</c:v>
                </c:pt>
                <c:pt idx="9">
                  <c:v>9.42</c:v>
                </c:pt>
                <c:pt idx="10">
                  <c:v>9.48</c:v>
                </c:pt>
                <c:pt idx="11">
                  <c:v>9.48</c:v>
                </c:pt>
                <c:pt idx="12">
                  <c:v>9.4600000000000009</c:v>
                </c:pt>
                <c:pt idx="13">
                  <c:v>9.48</c:v>
                </c:pt>
                <c:pt idx="14">
                  <c:v>9.4</c:v>
                </c:pt>
                <c:pt idx="15">
                  <c:v>9.4</c:v>
                </c:pt>
                <c:pt idx="16">
                  <c:v>9.44</c:v>
                </c:pt>
                <c:pt idx="17">
                  <c:v>9.44</c:v>
                </c:pt>
                <c:pt idx="18">
                  <c:v>9.4</c:v>
                </c:pt>
                <c:pt idx="19">
                  <c:v>9.3800000000000008</c:v>
                </c:pt>
                <c:pt idx="20">
                  <c:v>9.5399999999999991</c:v>
                </c:pt>
                <c:pt idx="21">
                  <c:v>9.4</c:v>
                </c:pt>
                <c:pt idx="22">
                  <c:v>9.3800000000000008</c:v>
                </c:pt>
                <c:pt idx="23">
                  <c:v>9.4</c:v>
                </c:pt>
                <c:pt idx="24">
                  <c:v>9.4600000000000009</c:v>
                </c:pt>
                <c:pt idx="25">
                  <c:v>9.48</c:v>
                </c:pt>
                <c:pt idx="26">
                  <c:v>9.3800000000000008</c:v>
                </c:pt>
                <c:pt idx="27">
                  <c:v>9.5399999999999991</c:v>
                </c:pt>
                <c:pt idx="28">
                  <c:v>9.3800000000000008</c:v>
                </c:pt>
                <c:pt idx="29">
                  <c:v>9.4</c:v>
                </c:pt>
                <c:pt idx="30">
                  <c:v>9.42</c:v>
                </c:pt>
                <c:pt idx="32">
                  <c:v>9.42</c:v>
                </c:pt>
                <c:pt idx="33">
                  <c:v>9.5</c:v>
                </c:pt>
                <c:pt idx="34">
                  <c:v>9.4600000000000009</c:v>
                </c:pt>
                <c:pt idx="35">
                  <c:v>9.4</c:v>
                </c:pt>
                <c:pt idx="36">
                  <c:v>9.4</c:v>
                </c:pt>
                <c:pt idx="37">
                  <c:v>9.5399999999999991</c:v>
                </c:pt>
                <c:pt idx="38">
                  <c:v>9.56</c:v>
                </c:pt>
                <c:pt idx="39">
                  <c:v>9.52</c:v>
                </c:pt>
                <c:pt idx="40">
                  <c:v>9.3800000000000008</c:v>
                </c:pt>
                <c:pt idx="41">
                  <c:v>9.4600000000000009</c:v>
                </c:pt>
                <c:pt idx="42">
                  <c:v>9.44</c:v>
                </c:pt>
                <c:pt idx="43">
                  <c:v>9.3800000000000008</c:v>
                </c:pt>
                <c:pt idx="44">
                  <c:v>9.4</c:v>
                </c:pt>
                <c:pt idx="45">
                  <c:v>9.48</c:v>
                </c:pt>
                <c:pt idx="46">
                  <c:v>9.4600000000000009</c:v>
                </c:pt>
                <c:pt idx="47">
                  <c:v>9.42</c:v>
                </c:pt>
                <c:pt idx="48">
                  <c:v>9.4</c:v>
                </c:pt>
                <c:pt idx="49">
                  <c:v>9.44</c:v>
                </c:pt>
                <c:pt idx="50">
                  <c:v>9.44</c:v>
                </c:pt>
                <c:pt idx="51">
                  <c:v>9.3800000000000008</c:v>
                </c:pt>
                <c:pt idx="52">
                  <c:v>9.58</c:v>
                </c:pt>
                <c:pt idx="53">
                  <c:v>9.5</c:v>
                </c:pt>
                <c:pt idx="54">
                  <c:v>9.42</c:v>
                </c:pt>
                <c:pt idx="55">
                  <c:v>9.5</c:v>
                </c:pt>
                <c:pt idx="56">
                  <c:v>9.42</c:v>
                </c:pt>
                <c:pt idx="57">
                  <c:v>9.52</c:v>
                </c:pt>
                <c:pt idx="58">
                  <c:v>9.42</c:v>
                </c:pt>
                <c:pt idx="59">
                  <c:v>9.4</c:v>
                </c:pt>
                <c:pt idx="60">
                  <c:v>9.44</c:v>
                </c:pt>
                <c:pt idx="61">
                  <c:v>9.42</c:v>
                </c:pt>
                <c:pt idx="62">
                  <c:v>9.48</c:v>
                </c:pt>
                <c:pt idx="63">
                  <c:v>9.4700000000000006</c:v>
                </c:pt>
                <c:pt idx="64">
                  <c:v>9.3699999999999992</c:v>
                </c:pt>
                <c:pt idx="65">
                  <c:v>9.48</c:v>
                </c:pt>
                <c:pt idx="66">
                  <c:v>9.34</c:v>
                </c:pt>
                <c:pt idx="67">
                  <c:v>9.3699999999999992</c:v>
                </c:pt>
                <c:pt idx="68">
                  <c:v>9.3699999999999992</c:v>
                </c:pt>
                <c:pt idx="69">
                  <c:v>9.35</c:v>
                </c:pt>
                <c:pt idx="70">
                  <c:v>9.5299999999999994</c:v>
                </c:pt>
                <c:pt idx="71">
                  <c:v>9.3699999999999992</c:v>
                </c:pt>
                <c:pt idx="72">
                  <c:v>9.5500000000000007</c:v>
                </c:pt>
                <c:pt idx="73">
                  <c:v>9.42</c:v>
                </c:pt>
                <c:pt idx="74">
                  <c:v>9.49</c:v>
                </c:pt>
                <c:pt idx="75">
                  <c:v>9.36</c:v>
                </c:pt>
                <c:pt idx="76">
                  <c:v>9.42</c:v>
                </c:pt>
                <c:pt idx="77">
                  <c:v>9.36</c:v>
                </c:pt>
                <c:pt idx="78">
                  <c:v>9.35</c:v>
                </c:pt>
                <c:pt idx="79">
                  <c:v>9.4</c:v>
                </c:pt>
                <c:pt idx="80">
                  <c:v>9.43</c:v>
                </c:pt>
                <c:pt idx="81">
                  <c:v>9.4700000000000006</c:v>
                </c:pt>
                <c:pt idx="82">
                  <c:v>9.4</c:v>
                </c:pt>
                <c:pt idx="83">
                  <c:v>9.4600000000000009</c:v>
                </c:pt>
                <c:pt idx="84">
                  <c:v>9.3800000000000008</c:v>
                </c:pt>
                <c:pt idx="85">
                  <c:v>9.3800000000000008</c:v>
                </c:pt>
                <c:pt idx="86">
                  <c:v>9.42</c:v>
                </c:pt>
                <c:pt idx="87">
                  <c:v>9.36</c:v>
                </c:pt>
                <c:pt idx="88">
                  <c:v>9.4600000000000009</c:v>
                </c:pt>
                <c:pt idx="89">
                  <c:v>9.4</c:v>
                </c:pt>
                <c:pt idx="90">
                  <c:v>9.36</c:v>
                </c:pt>
                <c:pt idx="91">
                  <c:v>9.4499999999999993</c:v>
                </c:pt>
                <c:pt idx="92">
                  <c:v>9.39</c:v>
                </c:pt>
                <c:pt idx="93">
                  <c:v>9.35</c:v>
                </c:pt>
                <c:pt idx="94">
                  <c:v>9.36</c:v>
                </c:pt>
                <c:pt idx="95">
                  <c:v>9.44</c:v>
                </c:pt>
                <c:pt idx="96">
                  <c:v>9.42</c:v>
                </c:pt>
                <c:pt idx="97">
                  <c:v>9.32</c:v>
                </c:pt>
                <c:pt idx="98">
                  <c:v>9.48</c:v>
                </c:pt>
                <c:pt idx="99">
                  <c:v>9.4</c:v>
                </c:pt>
                <c:pt idx="100">
                  <c:v>9.34</c:v>
                </c:pt>
                <c:pt idx="101">
                  <c:v>9.39</c:v>
                </c:pt>
                <c:pt idx="102">
                  <c:v>9.3800000000000008</c:v>
                </c:pt>
                <c:pt idx="103">
                  <c:v>9.3699999999999992</c:v>
                </c:pt>
                <c:pt idx="104">
                  <c:v>9.36</c:v>
                </c:pt>
                <c:pt idx="105">
                  <c:v>9.36</c:v>
                </c:pt>
                <c:pt idx="106">
                  <c:v>9.36</c:v>
                </c:pt>
                <c:pt idx="107">
                  <c:v>9.44</c:v>
                </c:pt>
                <c:pt idx="108">
                  <c:v>9.39</c:v>
                </c:pt>
                <c:pt idx="109">
                  <c:v>9.35</c:v>
                </c:pt>
                <c:pt idx="110">
                  <c:v>9.5299999999999994</c:v>
                </c:pt>
                <c:pt idx="111">
                  <c:v>9.41</c:v>
                </c:pt>
                <c:pt idx="112">
                  <c:v>9.39</c:v>
                </c:pt>
                <c:pt idx="113">
                  <c:v>9.42</c:v>
                </c:pt>
                <c:pt idx="114">
                  <c:v>9.36</c:v>
                </c:pt>
                <c:pt idx="115">
                  <c:v>9.34</c:v>
                </c:pt>
                <c:pt idx="116">
                  <c:v>9.3800000000000008</c:v>
                </c:pt>
                <c:pt idx="117">
                  <c:v>9.4499999999999993</c:v>
                </c:pt>
                <c:pt idx="118">
                  <c:v>9.35</c:v>
                </c:pt>
                <c:pt idx="119">
                  <c:v>9.33</c:v>
                </c:pt>
                <c:pt idx="120">
                  <c:v>9.3699999999999992</c:v>
                </c:pt>
                <c:pt idx="121">
                  <c:v>9.42</c:v>
                </c:pt>
                <c:pt idx="122">
                  <c:v>9.41</c:v>
                </c:pt>
                <c:pt idx="123">
                  <c:v>9.41</c:v>
                </c:pt>
                <c:pt idx="124">
                  <c:v>9.34</c:v>
                </c:pt>
                <c:pt idx="125">
                  <c:v>9.41</c:v>
                </c:pt>
                <c:pt idx="126">
                  <c:v>9.3800000000000008</c:v>
                </c:pt>
                <c:pt idx="127">
                  <c:v>9.34</c:v>
                </c:pt>
                <c:pt idx="128">
                  <c:v>9.44</c:v>
                </c:pt>
                <c:pt idx="129">
                  <c:v>9.41</c:v>
                </c:pt>
                <c:pt idx="130">
                  <c:v>9.43</c:v>
                </c:pt>
                <c:pt idx="131">
                  <c:v>9.4</c:v>
                </c:pt>
                <c:pt idx="132">
                  <c:v>9.35</c:v>
                </c:pt>
                <c:pt idx="133">
                  <c:v>9.39</c:v>
                </c:pt>
                <c:pt idx="134">
                  <c:v>9.34</c:v>
                </c:pt>
                <c:pt idx="135">
                  <c:v>9.41</c:v>
                </c:pt>
                <c:pt idx="136">
                  <c:v>9.3800000000000008</c:v>
                </c:pt>
                <c:pt idx="137">
                  <c:v>9.4499999999999993</c:v>
                </c:pt>
                <c:pt idx="138">
                  <c:v>9.33</c:v>
                </c:pt>
                <c:pt idx="139">
                  <c:v>9.4</c:v>
                </c:pt>
                <c:pt idx="140">
                  <c:v>9.4499999999999993</c:v>
                </c:pt>
                <c:pt idx="141">
                  <c:v>9.4700000000000006</c:v>
                </c:pt>
                <c:pt idx="142">
                  <c:v>9.3740000000000006</c:v>
                </c:pt>
                <c:pt idx="143">
                  <c:v>9.41</c:v>
                </c:pt>
                <c:pt idx="144">
                  <c:v>9.36</c:v>
                </c:pt>
                <c:pt idx="145">
                  <c:v>9.39</c:v>
                </c:pt>
                <c:pt idx="146">
                  <c:v>9.4600000000000009</c:v>
                </c:pt>
                <c:pt idx="147">
                  <c:v>9.5299999999999994</c:v>
                </c:pt>
                <c:pt idx="148">
                  <c:v>9.32</c:v>
                </c:pt>
                <c:pt idx="149">
                  <c:v>9.41</c:v>
                </c:pt>
                <c:pt idx="150">
                  <c:v>9.39</c:v>
                </c:pt>
                <c:pt idx="151">
                  <c:v>9.39</c:v>
                </c:pt>
                <c:pt idx="152">
                  <c:v>9.3800000000000008</c:v>
                </c:pt>
                <c:pt idx="153">
                  <c:v>9.34</c:v>
                </c:pt>
                <c:pt idx="154">
                  <c:v>9.43</c:v>
                </c:pt>
                <c:pt idx="155">
                  <c:v>9.35</c:v>
                </c:pt>
                <c:pt idx="156">
                  <c:v>9.3469999999999995</c:v>
                </c:pt>
                <c:pt idx="157">
                  <c:v>9.32</c:v>
                </c:pt>
                <c:pt idx="158">
                  <c:v>9.35</c:v>
                </c:pt>
                <c:pt idx="159">
                  <c:v>9.3699999999999992</c:v>
                </c:pt>
                <c:pt idx="160">
                  <c:v>9.32</c:v>
                </c:pt>
                <c:pt idx="161">
                  <c:v>9.33</c:v>
                </c:pt>
                <c:pt idx="162">
                  <c:v>9.41</c:v>
                </c:pt>
                <c:pt idx="163">
                  <c:v>9.34</c:v>
                </c:pt>
                <c:pt idx="164">
                  <c:v>9.42</c:v>
                </c:pt>
                <c:pt idx="165">
                  <c:v>9.3699999999999992</c:v>
                </c:pt>
                <c:pt idx="166">
                  <c:v>9.36</c:v>
                </c:pt>
                <c:pt idx="167">
                  <c:v>9.36</c:v>
                </c:pt>
                <c:pt idx="168">
                  <c:v>9.34</c:v>
                </c:pt>
                <c:pt idx="169">
                  <c:v>9.43</c:v>
                </c:pt>
                <c:pt idx="170">
                  <c:v>9.3699999999999992</c:v>
                </c:pt>
                <c:pt idx="171">
                  <c:v>9.34</c:v>
                </c:pt>
                <c:pt idx="172">
                  <c:v>9.32</c:v>
                </c:pt>
                <c:pt idx="173">
                  <c:v>9.35</c:v>
                </c:pt>
                <c:pt idx="174">
                  <c:v>9.41</c:v>
                </c:pt>
                <c:pt idx="175">
                  <c:v>9.4</c:v>
                </c:pt>
                <c:pt idx="176">
                  <c:v>9.4</c:v>
                </c:pt>
                <c:pt idx="177">
                  <c:v>9.35</c:v>
                </c:pt>
                <c:pt idx="178">
                  <c:v>9.33</c:v>
                </c:pt>
                <c:pt idx="179">
                  <c:v>9.35</c:v>
                </c:pt>
                <c:pt idx="180">
                  <c:v>9.44</c:v>
                </c:pt>
                <c:pt idx="181">
                  <c:v>9.35</c:v>
                </c:pt>
                <c:pt idx="182">
                  <c:v>9.4499999999999993</c:v>
                </c:pt>
                <c:pt idx="183">
                  <c:v>9.4499999999999993</c:v>
                </c:pt>
                <c:pt idx="184">
                  <c:v>9.34</c:v>
                </c:pt>
                <c:pt idx="185">
                  <c:v>9.4499999999999993</c:v>
                </c:pt>
                <c:pt idx="186">
                  <c:v>9.39</c:v>
                </c:pt>
                <c:pt idx="187">
                  <c:v>9.44</c:v>
                </c:pt>
                <c:pt idx="188">
                  <c:v>9.41</c:v>
                </c:pt>
                <c:pt idx="189">
                  <c:v>9.4700000000000006</c:v>
                </c:pt>
                <c:pt idx="190">
                  <c:v>9.36</c:v>
                </c:pt>
                <c:pt idx="191">
                  <c:v>9.35</c:v>
                </c:pt>
                <c:pt idx="193">
                  <c:v>9.31</c:v>
                </c:pt>
                <c:pt idx="194">
                  <c:v>9.42</c:v>
                </c:pt>
                <c:pt idx="195">
                  <c:v>9.34</c:v>
                </c:pt>
                <c:pt idx="196">
                  <c:v>9.33</c:v>
                </c:pt>
                <c:pt idx="197">
                  <c:v>9.4</c:v>
                </c:pt>
                <c:pt idx="198">
                  <c:v>9.35</c:v>
                </c:pt>
                <c:pt idx="199">
                  <c:v>9.34</c:v>
                </c:pt>
                <c:pt idx="200">
                  <c:v>9.34</c:v>
                </c:pt>
                <c:pt idx="201">
                  <c:v>9.41</c:v>
                </c:pt>
                <c:pt idx="202">
                  <c:v>9.4</c:v>
                </c:pt>
                <c:pt idx="203">
                  <c:v>9.42</c:v>
                </c:pt>
                <c:pt idx="204">
                  <c:v>9.3699999999999992</c:v>
                </c:pt>
                <c:pt idx="205">
                  <c:v>9.35</c:v>
                </c:pt>
                <c:pt idx="207">
                  <c:v>9.39</c:v>
                </c:pt>
                <c:pt idx="208">
                  <c:v>9.41</c:v>
                </c:pt>
                <c:pt idx="209">
                  <c:v>9.34</c:v>
                </c:pt>
                <c:pt idx="210">
                  <c:v>9.58</c:v>
                </c:pt>
                <c:pt idx="211">
                  <c:v>9.41</c:v>
                </c:pt>
                <c:pt idx="212">
                  <c:v>9.42</c:v>
                </c:pt>
                <c:pt idx="213">
                  <c:v>9.44</c:v>
                </c:pt>
                <c:pt idx="214">
                  <c:v>9.52</c:v>
                </c:pt>
                <c:pt idx="215">
                  <c:v>9.43</c:v>
                </c:pt>
                <c:pt idx="216">
                  <c:v>9.4600000000000009</c:v>
                </c:pt>
                <c:pt idx="217">
                  <c:v>9.4499999999999993</c:v>
                </c:pt>
                <c:pt idx="218">
                  <c:v>9.44</c:v>
                </c:pt>
                <c:pt idx="219">
                  <c:v>9.41</c:v>
                </c:pt>
                <c:pt idx="220">
                  <c:v>9.44</c:v>
                </c:pt>
                <c:pt idx="221">
                  <c:v>9.39</c:v>
                </c:pt>
                <c:pt idx="222">
                  <c:v>9.4600000000000009</c:v>
                </c:pt>
                <c:pt idx="223">
                  <c:v>9.4</c:v>
                </c:pt>
                <c:pt idx="224">
                  <c:v>9.48</c:v>
                </c:pt>
                <c:pt idx="225">
                  <c:v>9.39</c:v>
                </c:pt>
                <c:pt idx="226">
                  <c:v>9.51</c:v>
                </c:pt>
                <c:pt idx="227">
                  <c:v>9.42</c:v>
                </c:pt>
                <c:pt idx="228">
                  <c:v>9.4499999999999993</c:v>
                </c:pt>
                <c:pt idx="229">
                  <c:v>9.39</c:v>
                </c:pt>
                <c:pt idx="230">
                  <c:v>9.4700000000000006</c:v>
                </c:pt>
                <c:pt idx="231">
                  <c:v>9.4</c:v>
                </c:pt>
                <c:pt idx="233">
                  <c:v>9.39</c:v>
                </c:pt>
                <c:pt idx="234">
                  <c:v>9.4700000000000006</c:v>
                </c:pt>
                <c:pt idx="235">
                  <c:v>9.41</c:v>
                </c:pt>
                <c:pt idx="236">
                  <c:v>9.4600000000000009</c:v>
                </c:pt>
                <c:pt idx="237">
                  <c:v>9.41</c:v>
                </c:pt>
                <c:pt idx="238">
                  <c:v>9.48</c:v>
                </c:pt>
                <c:pt idx="239">
                  <c:v>9.4700000000000006</c:v>
                </c:pt>
                <c:pt idx="241">
                  <c:v>9.36</c:v>
                </c:pt>
                <c:pt idx="242">
                  <c:v>9.3000000000000007</c:v>
                </c:pt>
                <c:pt idx="243">
                  <c:v>9.41</c:v>
                </c:pt>
                <c:pt idx="244">
                  <c:v>9.41</c:v>
                </c:pt>
                <c:pt idx="245">
                  <c:v>9.32</c:v>
                </c:pt>
                <c:pt idx="246">
                  <c:v>9.32</c:v>
                </c:pt>
                <c:pt idx="247">
                  <c:v>9.3800000000000008</c:v>
                </c:pt>
                <c:pt idx="248">
                  <c:v>9.33</c:v>
                </c:pt>
                <c:pt idx="249">
                  <c:v>9.35</c:v>
                </c:pt>
                <c:pt idx="250">
                  <c:v>9.36</c:v>
                </c:pt>
                <c:pt idx="251">
                  <c:v>9.3000000000000007</c:v>
                </c:pt>
                <c:pt idx="252">
                  <c:v>9.36</c:v>
                </c:pt>
                <c:pt idx="253">
                  <c:v>9.36</c:v>
                </c:pt>
                <c:pt idx="254">
                  <c:v>9.36</c:v>
                </c:pt>
                <c:pt idx="255">
                  <c:v>9.4</c:v>
                </c:pt>
                <c:pt idx="256">
                  <c:v>9.3699999999999992</c:v>
                </c:pt>
                <c:pt idx="257">
                  <c:v>9.3800000000000008</c:v>
                </c:pt>
                <c:pt idx="258">
                  <c:v>9.32</c:v>
                </c:pt>
                <c:pt idx="259">
                  <c:v>9.3800000000000008</c:v>
                </c:pt>
                <c:pt idx="260">
                  <c:v>9.35</c:v>
                </c:pt>
                <c:pt idx="261">
                  <c:v>9.31</c:v>
                </c:pt>
                <c:pt idx="262">
                  <c:v>9.34</c:v>
                </c:pt>
                <c:pt idx="263">
                  <c:v>9.35</c:v>
                </c:pt>
                <c:pt idx="264">
                  <c:v>9.41</c:v>
                </c:pt>
                <c:pt idx="265">
                  <c:v>9.2799999999999994</c:v>
                </c:pt>
                <c:pt idx="266">
                  <c:v>9.4</c:v>
                </c:pt>
                <c:pt idx="267">
                  <c:v>9.34</c:v>
                </c:pt>
                <c:pt idx="268">
                  <c:v>9.35</c:v>
                </c:pt>
                <c:pt idx="269">
                  <c:v>9.32</c:v>
                </c:pt>
                <c:pt idx="270">
                  <c:v>9.3800000000000008</c:v>
                </c:pt>
                <c:pt idx="271">
                  <c:v>9.39</c:v>
                </c:pt>
                <c:pt idx="272">
                  <c:v>9.4600000000000009</c:v>
                </c:pt>
                <c:pt idx="273">
                  <c:v>9.4600000000000009</c:v>
                </c:pt>
                <c:pt idx="274">
                  <c:v>9.42</c:v>
                </c:pt>
                <c:pt idx="275">
                  <c:v>9.4700000000000006</c:v>
                </c:pt>
                <c:pt idx="277">
                  <c:v>9.43</c:v>
                </c:pt>
                <c:pt idx="278">
                  <c:v>9.36</c:v>
                </c:pt>
                <c:pt idx="279">
                  <c:v>9.39</c:v>
                </c:pt>
                <c:pt idx="280">
                  <c:v>9.35</c:v>
                </c:pt>
                <c:pt idx="281">
                  <c:v>9.31</c:v>
                </c:pt>
                <c:pt idx="282">
                  <c:v>9.34</c:v>
                </c:pt>
                <c:pt idx="283">
                  <c:v>9.33</c:v>
                </c:pt>
                <c:pt idx="284">
                  <c:v>9.34</c:v>
                </c:pt>
                <c:pt idx="285">
                  <c:v>9.41</c:v>
                </c:pt>
                <c:pt idx="286">
                  <c:v>9.42</c:v>
                </c:pt>
                <c:pt idx="287">
                  <c:v>9.3699999999999992</c:v>
                </c:pt>
                <c:pt idx="288">
                  <c:v>9.44</c:v>
                </c:pt>
                <c:pt idx="289">
                  <c:v>9.43</c:v>
                </c:pt>
                <c:pt idx="290">
                  <c:v>9.42</c:v>
                </c:pt>
                <c:pt idx="291">
                  <c:v>9.44</c:v>
                </c:pt>
                <c:pt idx="292">
                  <c:v>9.36</c:v>
                </c:pt>
                <c:pt idx="293">
                  <c:v>9.34</c:v>
                </c:pt>
                <c:pt idx="294">
                  <c:v>9.42</c:v>
                </c:pt>
                <c:pt idx="295">
                  <c:v>9.34</c:v>
                </c:pt>
                <c:pt idx="296">
                  <c:v>9.44</c:v>
                </c:pt>
                <c:pt idx="297">
                  <c:v>9.44</c:v>
                </c:pt>
                <c:pt idx="298">
                  <c:v>9.48</c:v>
                </c:pt>
                <c:pt idx="299">
                  <c:v>9.5399999999999991</c:v>
                </c:pt>
                <c:pt idx="300">
                  <c:v>9.3699999999999992</c:v>
                </c:pt>
                <c:pt idx="301">
                  <c:v>9.33</c:v>
                </c:pt>
                <c:pt idx="302">
                  <c:v>9.4</c:v>
                </c:pt>
                <c:pt idx="303">
                  <c:v>9.59</c:v>
                </c:pt>
                <c:pt idx="304">
                  <c:v>9.39</c:v>
                </c:pt>
                <c:pt idx="305">
                  <c:v>9.39</c:v>
                </c:pt>
                <c:pt idx="306">
                  <c:v>9.43</c:v>
                </c:pt>
                <c:pt idx="307">
                  <c:v>9.33</c:v>
                </c:pt>
                <c:pt idx="308">
                  <c:v>9.44</c:v>
                </c:pt>
                <c:pt idx="309">
                  <c:v>9.4</c:v>
                </c:pt>
                <c:pt idx="310">
                  <c:v>9.5399999999999991</c:v>
                </c:pt>
                <c:pt idx="311">
                  <c:v>9.3699999999999992</c:v>
                </c:pt>
                <c:pt idx="312">
                  <c:v>9.39</c:v>
                </c:pt>
                <c:pt idx="313">
                  <c:v>9.4</c:v>
                </c:pt>
                <c:pt idx="314">
                  <c:v>9.41</c:v>
                </c:pt>
                <c:pt idx="315">
                  <c:v>9.43</c:v>
                </c:pt>
                <c:pt idx="316">
                  <c:v>9.4600000000000009</c:v>
                </c:pt>
                <c:pt idx="317">
                  <c:v>9.43</c:v>
                </c:pt>
                <c:pt idx="319">
                  <c:v>9.4600000000000009</c:v>
                </c:pt>
                <c:pt idx="320">
                  <c:v>9.41</c:v>
                </c:pt>
                <c:pt idx="321">
                  <c:v>9.4</c:v>
                </c:pt>
                <c:pt idx="322">
                  <c:v>9.3800000000000008</c:v>
                </c:pt>
                <c:pt idx="323">
                  <c:v>9.4499999999999993</c:v>
                </c:pt>
                <c:pt idx="324">
                  <c:v>9.41</c:v>
                </c:pt>
                <c:pt idx="325">
                  <c:v>9.4</c:v>
                </c:pt>
                <c:pt idx="326">
                  <c:v>9.41</c:v>
                </c:pt>
                <c:pt idx="327">
                  <c:v>9.42</c:v>
                </c:pt>
                <c:pt idx="328">
                  <c:v>9.2799999999999994</c:v>
                </c:pt>
                <c:pt idx="329">
                  <c:v>9.3699999999999992</c:v>
                </c:pt>
                <c:pt idx="330">
                  <c:v>9.41</c:v>
                </c:pt>
                <c:pt idx="331">
                  <c:v>9.42</c:v>
                </c:pt>
                <c:pt idx="332">
                  <c:v>9.43</c:v>
                </c:pt>
                <c:pt idx="334">
                  <c:v>9.4499999999999993</c:v>
                </c:pt>
                <c:pt idx="335">
                  <c:v>9.5299999999999994</c:v>
                </c:pt>
                <c:pt idx="336">
                  <c:v>9.41</c:v>
                </c:pt>
                <c:pt idx="337">
                  <c:v>9.34</c:v>
                </c:pt>
                <c:pt idx="338">
                  <c:v>9.35</c:v>
                </c:pt>
                <c:pt idx="339">
                  <c:v>9.42</c:v>
                </c:pt>
                <c:pt idx="340">
                  <c:v>9.4</c:v>
                </c:pt>
                <c:pt idx="341">
                  <c:v>9.4600000000000009</c:v>
                </c:pt>
                <c:pt idx="342">
                  <c:v>9.49</c:v>
                </c:pt>
                <c:pt idx="343">
                  <c:v>9.48</c:v>
                </c:pt>
                <c:pt idx="344">
                  <c:v>9.48</c:v>
                </c:pt>
                <c:pt idx="345">
                  <c:v>9.43</c:v>
                </c:pt>
                <c:pt idx="346">
                  <c:v>9.42</c:v>
                </c:pt>
                <c:pt idx="347">
                  <c:v>9.4</c:v>
                </c:pt>
                <c:pt idx="348">
                  <c:v>9.3699999999999992</c:v>
                </c:pt>
                <c:pt idx="349">
                  <c:v>9.36</c:v>
                </c:pt>
                <c:pt idx="350">
                  <c:v>9.6</c:v>
                </c:pt>
                <c:pt idx="351">
                  <c:v>9.3800000000000008</c:v>
                </c:pt>
                <c:pt idx="352">
                  <c:v>9.4</c:v>
                </c:pt>
                <c:pt idx="353">
                  <c:v>9.43</c:v>
                </c:pt>
                <c:pt idx="354">
                  <c:v>9.43</c:v>
                </c:pt>
                <c:pt idx="355">
                  <c:v>9.52</c:v>
                </c:pt>
                <c:pt idx="356">
                  <c:v>9.43</c:v>
                </c:pt>
                <c:pt idx="357">
                  <c:v>9.4600000000000009</c:v>
                </c:pt>
                <c:pt idx="358">
                  <c:v>9.39</c:v>
                </c:pt>
                <c:pt idx="359">
                  <c:v>9.67</c:v>
                </c:pt>
                <c:pt idx="360">
                  <c:v>9.4700000000000006</c:v>
                </c:pt>
                <c:pt idx="361">
                  <c:v>9.43</c:v>
                </c:pt>
                <c:pt idx="362">
                  <c:v>9.3800000000000008</c:v>
                </c:pt>
                <c:pt idx="363">
                  <c:v>9.44</c:v>
                </c:pt>
                <c:pt idx="364">
                  <c:v>9.4</c:v>
                </c:pt>
                <c:pt idx="365">
                  <c:v>9.43</c:v>
                </c:pt>
                <c:pt idx="366">
                  <c:v>9.5399999999999991</c:v>
                </c:pt>
                <c:pt idx="367">
                  <c:v>9.4</c:v>
                </c:pt>
                <c:pt idx="368">
                  <c:v>9.61</c:v>
                </c:pt>
                <c:pt idx="369">
                  <c:v>9.3699999999999992</c:v>
                </c:pt>
                <c:pt idx="370">
                  <c:v>9.3699999999999992</c:v>
                </c:pt>
                <c:pt idx="371">
                  <c:v>9.4499999999999993</c:v>
                </c:pt>
                <c:pt idx="372">
                  <c:v>9.3699999999999992</c:v>
                </c:pt>
                <c:pt idx="373">
                  <c:v>9.42</c:v>
                </c:pt>
                <c:pt idx="374">
                  <c:v>9.43</c:v>
                </c:pt>
                <c:pt idx="375">
                  <c:v>9.4499999999999993</c:v>
                </c:pt>
                <c:pt idx="376">
                  <c:v>9.4499999999999993</c:v>
                </c:pt>
                <c:pt idx="377">
                  <c:v>9.4</c:v>
                </c:pt>
                <c:pt idx="378">
                  <c:v>9.39</c:v>
                </c:pt>
                <c:pt idx="379">
                  <c:v>9.36</c:v>
                </c:pt>
                <c:pt idx="380">
                  <c:v>9.52</c:v>
                </c:pt>
                <c:pt idx="381">
                  <c:v>9.42</c:v>
                </c:pt>
                <c:pt idx="382">
                  <c:v>9.5399999999999991</c:v>
                </c:pt>
                <c:pt idx="383">
                  <c:v>9.36</c:v>
                </c:pt>
                <c:pt idx="384">
                  <c:v>9.4600000000000009</c:v>
                </c:pt>
                <c:pt idx="385">
                  <c:v>9.42</c:v>
                </c:pt>
                <c:pt idx="386">
                  <c:v>9.41</c:v>
                </c:pt>
                <c:pt idx="387">
                  <c:v>9.35</c:v>
                </c:pt>
                <c:pt idx="388">
                  <c:v>9.61</c:v>
                </c:pt>
                <c:pt idx="389">
                  <c:v>9.4499999999999993</c:v>
                </c:pt>
                <c:pt idx="390">
                  <c:v>9.51</c:v>
                </c:pt>
                <c:pt idx="391">
                  <c:v>9.4700000000000006</c:v>
                </c:pt>
                <c:pt idx="392">
                  <c:v>9.42</c:v>
                </c:pt>
                <c:pt idx="393">
                  <c:v>9.4499999999999993</c:v>
                </c:pt>
                <c:pt idx="394">
                  <c:v>9.36</c:v>
                </c:pt>
                <c:pt idx="395">
                  <c:v>9.41</c:v>
                </c:pt>
                <c:pt idx="396">
                  <c:v>9.42</c:v>
                </c:pt>
                <c:pt idx="397">
                  <c:v>9.42</c:v>
                </c:pt>
                <c:pt idx="398">
                  <c:v>9.4499999999999993</c:v>
                </c:pt>
                <c:pt idx="399">
                  <c:v>9.4499999999999993</c:v>
                </c:pt>
                <c:pt idx="400">
                  <c:v>9.42</c:v>
                </c:pt>
                <c:pt idx="401">
                  <c:v>9.48</c:v>
                </c:pt>
                <c:pt idx="402">
                  <c:v>9.43</c:v>
                </c:pt>
                <c:pt idx="403">
                  <c:v>9.4499999999999993</c:v>
                </c:pt>
                <c:pt idx="404">
                  <c:v>9.5</c:v>
                </c:pt>
                <c:pt idx="405">
                  <c:v>9.44</c:v>
                </c:pt>
                <c:pt idx="406">
                  <c:v>9.4700000000000006</c:v>
                </c:pt>
                <c:pt idx="407">
                  <c:v>9.43</c:v>
                </c:pt>
                <c:pt idx="408">
                  <c:v>9.42</c:v>
                </c:pt>
                <c:pt idx="409">
                  <c:v>9.44</c:v>
                </c:pt>
                <c:pt idx="410">
                  <c:v>9.42</c:v>
                </c:pt>
                <c:pt idx="411">
                  <c:v>9.43</c:v>
                </c:pt>
                <c:pt idx="412">
                  <c:v>9.39</c:v>
                </c:pt>
                <c:pt idx="413">
                  <c:v>9.4600000000000009</c:v>
                </c:pt>
                <c:pt idx="414">
                  <c:v>9.43</c:v>
                </c:pt>
                <c:pt idx="415">
                  <c:v>9.43</c:v>
                </c:pt>
                <c:pt idx="416">
                  <c:v>9.4499999999999993</c:v>
                </c:pt>
                <c:pt idx="417">
                  <c:v>9.49</c:v>
                </c:pt>
                <c:pt idx="418">
                  <c:v>9.42</c:v>
                </c:pt>
                <c:pt idx="419">
                  <c:v>9.7100000000000009</c:v>
                </c:pt>
                <c:pt idx="420">
                  <c:v>9.43</c:v>
                </c:pt>
                <c:pt idx="421">
                  <c:v>9.43</c:v>
                </c:pt>
                <c:pt idx="422">
                  <c:v>9.41</c:v>
                </c:pt>
                <c:pt idx="423">
                  <c:v>9.35</c:v>
                </c:pt>
                <c:pt idx="424">
                  <c:v>9.44</c:v>
                </c:pt>
                <c:pt idx="425">
                  <c:v>9.4</c:v>
                </c:pt>
                <c:pt idx="426">
                  <c:v>9.4</c:v>
                </c:pt>
                <c:pt idx="427">
                  <c:v>9.39</c:v>
                </c:pt>
                <c:pt idx="428">
                  <c:v>9.4</c:v>
                </c:pt>
                <c:pt idx="429">
                  <c:v>9.4600000000000009</c:v>
                </c:pt>
                <c:pt idx="430">
                  <c:v>9.69</c:v>
                </c:pt>
                <c:pt idx="431">
                  <c:v>9.4700000000000006</c:v>
                </c:pt>
                <c:pt idx="432">
                  <c:v>9.44</c:v>
                </c:pt>
                <c:pt idx="433">
                  <c:v>9.41</c:v>
                </c:pt>
                <c:pt idx="434">
                  <c:v>9.42</c:v>
                </c:pt>
                <c:pt idx="435">
                  <c:v>9.39</c:v>
                </c:pt>
                <c:pt idx="436">
                  <c:v>9.41</c:v>
                </c:pt>
                <c:pt idx="437">
                  <c:v>9.5</c:v>
                </c:pt>
                <c:pt idx="438">
                  <c:v>9.4</c:v>
                </c:pt>
                <c:pt idx="439">
                  <c:v>9.39</c:v>
                </c:pt>
                <c:pt idx="440">
                  <c:v>9.4700000000000006</c:v>
                </c:pt>
                <c:pt idx="441">
                  <c:v>9.44</c:v>
                </c:pt>
                <c:pt idx="442">
                  <c:v>9.51</c:v>
                </c:pt>
                <c:pt idx="443">
                  <c:v>9.39</c:v>
                </c:pt>
                <c:pt idx="444">
                  <c:v>9.3800000000000008</c:v>
                </c:pt>
                <c:pt idx="445">
                  <c:v>9.43</c:v>
                </c:pt>
                <c:pt idx="446">
                  <c:v>9.3800000000000008</c:v>
                </c:pt>
                <c:pt idx="447">
                  <c:v>9.49</c:v>
                </c:pt>
                <c:pt idx="448">
                  <c:v>9.41</c:v>
                </c:pt>
                <c:pt idx="449">
                  <c:v>9.58</c:v>
                </c:pt>
                <c:pt idx="450">
                  <c:v>9.4700000000000006</c:v>
                </c:pt>
                <c:pt idx="451">
                  <c:v>9.39</c:v>
                </c:pt>
                <c:pt idx="452">
                  <c:v>9.35</c:v>
                </c:pt>
                <c:pt idx="453">
                  <c:v>9.3800000000000008</c:v>
                </c:pt>
                <c:pt idx="454">
                  <c:v>9.3699999999999992</c:v>
                </c:pt>
                <c:pt idx="455">
                  <c:v>9.39</c:v>
                </c:pt>
                <c:pt idx="456">
                  <c:v>9.4</c:v>
                </c:pt>
                <c:pt idx="457">
                  <c:v>9.4</c:v>
                </c:pt>
                <c:pt idx="458">
                  <c:v>9.42</c:v>
                </c:pt>
                <c:pt idx="459">
                  <c:v>9.48</c:v>
                </c:pt>
                <c:pt idx="460">
                  <c:v>9.4700000000000006</c:v>
                </c:pt>
                <c:pt idx="461">
                  <c:v>9.4700000000000006</c:v>
                </c:pt>
                <c:pt idx="462">
                  <c:v>9.44</c:v>
                </c:pt>
                <c:pt idx="463">
                  <c:v>9.44</c:v>
                </c:pt>
                <c:pt idx="464">
                  <c:v>9.3800000000000008</c:v>
                </c:pt>
                <c:pt idx="465">
                  <c:v>9.48</c:v>
                </c:pt>
                <c:pt idx="466">
                  <c:v>9.35</c:v>
                </c:pt>
                <c:pt idx="467">
                  <c:v>9.4700000000000006</c:v>
                </c:pt>
                <c:pt idx="468">
                  <c:v>9.48</c:v>
                </c:pt>
                <c:pt idx="469">
                  <c:v>9.41</c:v>
                </c:pt>
                <c:pt idx="470">
                  <c:v>9.35</c:v>
                </c:pt>
                <c:pt idx="471">
                  <c:v>9.4499999999999993</c:v>
                </c:pt>
                <c:pt idx="472">
                  <c:v>9.43</c:v>
                </c:pt>
                <c:pt idx="473">
                  <c:v>9.42</c:v>
                </c:pt>
                <c:pt idx="474">
                  <c:v>9.44</c:v>
                </c:pt>
                <c:pt idx="475">
                  <c:v>9.36</c:v>
                </c:pt>
                <c:pt idx="476">
                  <c:v>9.39</c:v>
                </c:pt>
                <c:pt idx="477">
                  <c:v>9.4700000000000006</c:v>
                </c:pt>
                <c:pt idx="478">
                  <c:v>9.43</c:v>
                </c:pt>
                <c:pt idx="479">
                  <c:v>9.44</c:v>
                </c:pt>
                <c:pt idx="480">
                  <c:v>9.3699999999999992</c:v>
                </c:pt>
                <c:pt idx="481">
                  <c:v>9.36</c:v>
                </c:pt>
                <c:pt idx="482">
                  <c:v>9.41</c:v>
                </c:pt>
                <c:pt idx="483">
                  <c:v>9.43</c:v>
                </c:pt>
                <c:pt idx="484">
                  <c:v>9.41</c:v>
                </c:pt>
                <c:pt idx="485">
                  <c:v>9.4700000000000006</c:v>
                </c:pt>
                <c:pt idx="486">
                  <c:v>9.4499999999999993</c:v>
                </c:pt>
                <c:pt idx="487">
                  <c:v>9.4</c:v>
                </c:pt>
                <c:pt idx="488">
                  <c:v>9.4</c:v>
                </c:pt>
                <c:pt idx="489">
                  <c:v>9.34</c:v>
                </c:pt>
                <c:pt idx="490">
                  <c:v>9.35</c:v>
                </c:pt>
                <c:pt idx="491">
                  <c:v>9.35</c:v>
                </c:pt>
                <c:pt idx="492">
                  <c:v>9.39</c:v>
                </c:pt>
                <c:pt idx="493">
                  <c:v>9.4700000000000006</c:v>
                </c:pt>
                <c:pt idx="494">
                  <c:v>9.4700000000000006</c:v>
                </c:pt>
                <c:pt idx="495">
                  <c:v>9.58</c:v>
                </c:pt>
                <c:pt idx="496">
                  <c:v>9.3699999999999992</c:v>
                </c:pt>
                <c:pt idx="497">
                  <c:v>9.44</c:v>
                </c:pt>
                <c:pt idx="498">
                  <c:v>9.3699999999999992</c:v>
                </c:pt>
                <c:pt idx="499">
                  <c:v>9.36</c:v>
                </c:pt>
                <c:pt idx="500">
                  <c:v>9.4600000000000009</c:v>
                </c:pt>
                <c:pt idx="501">
                  <c:v>9.35</c:v>
                </c:pt>
                <c:pt idx="502">
                  <c:v>9.43</c:v>
                </c:pt>
                <c:pt idx="503">
                  <c:v>9.4499999999999993</c:v>
                </c:pt>
                <c:pt idx="504">
                  <c:v>9.48</c:v>
                </c:pt>
                <c:pt idx="505">
                  <c:v>9.3800000000000008</c:v>
                </c:pt>
                <c:pt idx="506">
                  <c:v>9.35</c:v>
                </c:pt>
                <c:pt idx="507">
                  <c:v>9.3689999999999998</c:v>
                </c:pt>
                <c:pt idx="508">
                  <c:v>9.39</c:v>
                </c:pt>
                <c:pt idx="509">
                  <c:v>9.3699999999999992</c:v>
                </c:pt>
                <c:pt idx="510">
                  <c:v>9.35</c:v>
                </c:pt>
                <c:pt idx="511">
                  <c:v>9.3699999999999992</c:v>
                </c:pt>
                <c:pt idx="512">
                  <c:v>9.43</c:v>
                </c:pt>
                <c:pt idx="513">
                  <c:v>9.3800000000000008</c:v>
                </c:pt>
                <c:pt idx="514">
                  <c:v>9.4600000000000009</c:v>
                </c:pt>
                <c:pt idx="515">
                  <c:v>9.44</c:v>
                </c:pt>
                <c:pt idx="516">
                  <c:v>9.4499999999999993</c:v>
                </c:pt>
                <c:pt idx="517">
                  <c:v>9.4600000000000009</c:v>
                </c:pt>
                <c:pt idx="518">
                  <c:v>9.4499999999999993</c:v>
                </c:pt>
                <c:pt idx="519">
                  <c:v>9.59</c:v>
                </c:pt>
                <c:pt idx="520">
                  <c:v>9.49</c:v>
                </c:pt>
                <c:pt idx="521">
                  <c:v>9.42</c:v>
                </c:pt>
                <c:pt idx="522">
                  <c:v>9.4499999999999993</c:v>
                </c:pt>
                <c:pt idx="523">
                  <c:v>9.51</c:v>
                </c:pt>
                <c:pt idx="524">
                  <c:v>9.5299999999999994</c:v>
                </c:pt>
                <c:pt idx="525">
                  <c:v>9.41</c:v>
                </c:pt>
                <c:pt idx="526">
                  <c:v>9.41</c:v>
                </c:pt>
                <c:pt idx="527">
                  <c:v>9.41</c:v>
                </c:pt>
                <c:pt idx="528">
                  <c:v>9.56</c:v>
                </c:pt>
                <c:pt idx="529">
                  <c:v>9.48</c:v>
                </c:pt>
                <c:pt idx="530">
                  <c:v>9.4700000000000006</c:v>
                </c:pt>
                <c:pt idx="531">
                  <c:v>9.4600000000000009</c:v>
                </c:pt>
                <c:pt idx="532">
                  <c:v>9.5500000000000007</c:v>
                </c:pt>
                <c:pt idx="533">
                  <c:v>9.4700000000000006</c:v>
                </c:pt>
                <c:pt idx="534">
                  <c:v>9.48</c:v>
                </c:pt>
                <c:pt idx="535">
                  <c:v>9.49</c:v>
                </c:pt>
                <c:pt idx="536">
                  <c:v>9.51</c:v>
                </c:pt>
                <c:pt idx="537">
                  <c:v>9.41</c:v>
                </c:pt>
                <c:pt idx="538">
                  <c:v>9.52</c:v>
                </c:pt>
                <c:pt idx="539">
                  <c:v>9.43</c:v>
                </c:pt>
                <c:pt idx="540">
                  <c:v>9.5</c:v>
                </c:pt>
                <c:pt idx="541">
                  <c:v>9.5399999999999991</c:v>
                </c:pt>
                <c:pt idx="542">
                  <c:v>9.51</c:v>
                </c:pt>
                <c:pt idx="543">
                  <c:v>9.5399999999999991</c:v>
                </c:pt>
                <c:pt idx="544">
                  <c:v>9.43</c:v>
                </c:pt>
                <c:pt idx="545">
                  <c:v>9.6</c:v>
                </c:pt>
                <c:pt idx="546">
                  <c:v>9.4600000000000009</c:v>
                </c:pt>
                <c:pt idx="547">
                  <c:v>9.5</c:v>
                </c:pt>
                <c:pt idx="548">
                  <c:v>9.4499999999999993</c:v>
                </c:pt>
                <c:pt idx="549">
                  <c:v>9.4600000000000009</c:v>
                </c:pt>
                <c:pt idx="550">
                  <c:v>9.4600000000000009</c:v>
                </c:pt>
                <c:pt idx="551">
                  <c:v>9.39</c:v>
                </c:pt>
                <c:pt idx="552">
                  <c:v>9.3800000000000008</c:v>
                </c:pt>
                <c:pt idx="553">
                  <c:v>9.3699999999999992</c:v>
                </c:pt>
                <c:pt idx="554">
                  <c:v>9.4700000000000006</c:v>
                </c:pt>
                <c:pt idx="555">
                  <c:v>9.43</c:v>
                </c:pt>
                <c:pt idx="556">
                  <c:v>9.75</c:v>
                </c:pt>
                <c:pt idx="557">
                  <c:v>9.6</c:v>
                </c:pt>
                <c:pt idx="558">
                  <c:v>9.4</c:v>
                </c:pt>
                <c:pt idx="559">
                  <c:v>9.4700000000000006</c:v>
                </c:pt>
                <c:pt idx="560">
                  <c:v>9.4499999999999993</c:v>
                </c:pt>
                <c:pt idx="561">
                  <c:v>9.4499999999999993</c:v>
                </c:pt>
                <c:pt idx="562">
                  <c:v>9.42</c:v>
                </c:pt>
                <c:pt idx="563">
                  <c:v>9.44</c:v>
                </c:pt>
                <c:pt idx="564">
                  <c:v>9.49</c:v>
                </c:pt>
                <c:pt idx="565">
                  <c:v>9.5299999999999994</c:v>
                </c:pt>
                <c:pt idx="566">
                  <c:v>9.4600000000000009</c:v>
                </c:pt>
                <c:pt idx="567">
                  <c:v>9.4700000000000006</c:v>
                </c:pt>
                <c:pt idx="568">
                  <c:v>9.5399999999999991</c:v>
                </c:pt>
                <c:pt idx="569">
                  <c:v>9.41</c:v>
                </c:pt>
                <c:pt idx="570">
                  <c:v>9.4499999999999993</c:v>
                </c:pt>
                <c:pt idx="571">
                  <c:v>9.4600000000000009</c:v>
                </c:pt>
                <c:pt idx="572">
                  <c:v>9.42</c:v>
                </c:pt>
                <c:pt idx="573">
                  <c:v>9.4499999999999993</c:v>
                </c:pt>
                <c:pt idx="574">
                  <c:v>9.42</c:v>
                </c:pt>
                <c:pt idx="575">
                  <c:v>9.4700000000000006</c:v>
                </c:pt>
                <c:pt idx="576">
                  <c:v>9.4499999999999993</c:v>
                </c:pt>
                <c:pt idx="577">
                  <c:v>9.4700000000000006</c:v>
                </c:pt>
                <c:pt idx="578">
                  <c:v>9.4499999999999993</c:v>
                </c:pt>
                <c:pt idx="579">
                  <c:v>9.44</c:v>
                </c:pt>
                <c:pt idx="580">
                  <c:v>9.4700000000000006</c:v>
                </c:pt>
                <c:pt idx="581">
                  <c:v>9.4499999999999993</c:v>
                </c:pt>
                <c:pt idx="582">
                  <c:v>9.5</c:v>
                </c:pt>
                <c:pt idx="583">
                  <c:v>9.41</c:v>
                </c:pt>
                <c:pt idx="584">
                  <c:v>9.39</c:v>
                </c:pt>
                <c:pt idx="585">
                  <c:v>9.39</c:v>
                </c:pt>
                <c:pt idx="586">
                  <c:v>9.49</c:v>
                </c:pt>
                <c:pt idx="587">
                  <c:v>9.42</c:v>
                </c:pt>
                <c:pt idx="588">
                  <c:v>9.4700000000000006</c:v>
                </c:pt>
                <c:pt idx="589">
                  <c:v>9.48</c:v>
                </c:pt>
                <c:pt idx="590">
                  <c:v>9.4700000000000006</c:v>
                </c:pt>
                <c:pt idx="591">
                  <c:v>9.39</c:v>
                </c:pt>
                <c:pt idx="592">
                  <c:v>9.5299999999999994</c:v>
                </c:pt>
                <c:pt idx="593">
                  <c:v>9.41</c:v>
                </c:pt>
                <c:pt idx="594">
                  <c:v>9.2899999999999991</c:v>
                </c:pt>
                <c:pt idx="595">
                  <c:v>9.4700000000000006</c:v>
                </c:pt>
                <c:pt idx="596">
                  <c:v>9.42</c:v>
                </c:pt>
                <c:pt idx="597">
                  <c:v>9.41</c:v>
                </c:pt>
                <c:pt idx="598">
                  <c:v>9.41</c:v>
                </c:pt>
                <c:pt idx="599">
                  <c:v>9.44</c:v>
                </c:pt>
                <c:pt idx="600">
                  <c:v>9.4</c:v>
                </c:pt>
                <c:pt idx="601">
                  <c:v>9.41</c:v>
                </c:pt>
                <c:pt idx="602">
                  <c:v>9.39</c:v>
                </c:pt>
                <c:pt idx="603">
                  <c:v>9.48</c:v>
                </c:pt>
                <c:pt idx="604">
                  <c:v>9.39</c:v>
                </c:pt>
                <c:pt idx="605">
                  <c:v>9.51</c:v>
                </c:pt>
                <c:pt idx="606">
                  <c:v>9.43</c:v>
                </c:pt>
                <c:pt idx="607">
                  <c:v>9.4</c:v>
                </c:pt>
                <c:pt idx="608">
                  <c:v>9.4700000000000006</c:v>
                </c:pt>
                <c:pt idx="609">
                  <c:v>9.44</c:v>
                </c:pt>
                <c:pt idx="610">
                  <c:v>9.48</c:v>
                </c:pt>
                <c:pt idx="611">
                  <c:v>9.4499999999999993</c:v>
                </c:pt>
                <c:pt idx="612">
                  <c:v>9.48</c:v>
                </c:pt>
                <c:pt idx="613">
                  <c:v>9.4700000000000006</c:v>
                </c:pt>
                <c:pt idx="614">
                  <c:v>9.41</c:v>
                </c:pt>
                <c:pt idx="615">
                  <c:v>9.52</c:v>
                </c:pt>
                <c:pt idx="616">
                  <c:v>9.4499999999999993</c:v>
                </c:pt>
                <c:pt idx="617">
                  <c:v>9.4499999999999993</c:v>
                </c:pt>
                <c:pt idx="618">
                  <c:v>9.4499999999999993</c:v>
                </c:pt>
                <c:pt idx="619">
                  <c:v>9.43</c:v>
                </c:pt>
                <c:pt idx="620">
                  <c:v>9.4499999999999993</c:v>
                </c:pt>
                <c:pt idx="621">
                  <c:v>9.43</c:v>
                </c:pt>
                <c:pt idx="622">
                  <c:v>9.42</c:v>
                </c:pt>
                <c:pt idx="623">
                  <c:v>9.4</c:v>
                </c:pt>
                <c:pt idx="624">
                  <c:v>9.4600000000000009</c:v>
                </c:pt>
                <c:pt idx="625">
                  <c:v>9.4</c:v>
                </c:pt>
                <c:pt idx="626">
                  <c:v>9.43</c:v>
                </c:pt>
                <c:pt idx="627">
                  <c:v>9.41</c:v>
                </c:pt>
                <c:pt idx="628">
                  <c:v>9.4600000000000009</c:v>
                </c:pt>
                <c:pt idx="629">
                  <c:v>9.44</c:v>
                </c:pt>
                <c:pt idx="630">
                  <c:v>9.6</c:v>
                </c:pt>
                <c:pt idx="631">
                  <c:v>9.43</c:v>
                </c:pt>
                <c:pt idx="632">
                  <c:v>9.49</c:v>
                </c:pt>
                <c:pt idx="633">
                  <c:v>9.49</c:v>
                </c:pt>
                <c:pt idx="634">
                  <c:v>9.51</c:v>
                </c:pt>
                <c:pt idx="635">
                  <c:v>9.4700000000000006</c:v>
                </c:pt>
                <c:pt idx="636">
                  <c:v>9.4499999999999993</c:v>
                </c:pt>
                <c:pt idx="637">
                  <c:v>9.4700000000000006</c:v>
                </c:pt>
                <c:pt idx="638">
                  <c:v>9.42</c:v>
                </c:pt>
                <c:pt idx="639">
                  <c:v>9.4700000000000006</c:v>
                </c:pt>
                <c:pt idx="640">
                  <c:v>9.43</c:v>
                </c:pt>
                <c:pt idx="641">
                  <c:v>9.4600000000000009</c:v>
                </c:pt>
                <c:pt idx="642">
                  <c:v>9.41</c:v>
                </c:pt>
                <c:pt idx="643">
                  <c:v>9.4700000000000006</c:v>
                </c:pt>
                <c:pt idx="644">
                  <c:v>9.41</c:v>
                </c:pt>
                <c:pt idx="645">
                  <c:v>9.3800000000000008</c:v>
                </c:pt>
                <c:pt idx="646">
                  <c:v>9.48</c:v>
                </c:pt>
                <c:pt idx="647">
                  <c:v>9.36</c:v>
                </c:pt>
                <c:pt idx="648">
                  <c:v>9.35</c:v>
                </c:pt>
                <c:pt idx="649">
                  <c:v>9.4600000000000009</c:v>
                </c:pt>
                <c:pt idx="650">
                  <c:v>9.4</c:v>
                </c:pt>
                <c:pt idx="651">
                  <c:v>9.4600000000000009</c:v>
                </c:pt>
                <c:pt idx="652">
                  <c:v>9.42</c:v>
                </c:pt>
                <c:pt idx="653">
                  <c:v>9.4600000000000009</c:v>
                </c:pt>
                <c:pt idx="654">
                  <c:v>9.42</c:v>
                </c:pt>
                <c:pt idx="655">
                  <c:v>9.48</c:v>
                </c:pt>
                <c:pt idx="656">
                  <c:v>9.4600000000000009</c:v>
                </c:pt>
                <c:pt idx="657">
                  <c:v>9.41</c:v>
                </c:pt>
                <c:pt idx="658">
                  <c:v>9.4</c:v>
                </c:pt>
                <c:pt idx="659">
                  <c:v>9.41</c:v>
                </c:pt>
                <c:pt idx="660">
                  <c:v>9.41</c:v>
                </c:pt>
                <c:pt idx="661">
                  <c:v>9.43</c:v>
                </c:pt>
                <c:pt idx="662">
                  <c:v>9.4</c:v>
                </c:pt>
                <c:pt idx="663">
                  <c:v>9.43</c:v>
                </c:pt>
                <c:pt idx="664">
                  <c:v>9.4700000000000006</c:v>
                </c:pt>
                <c:pt idx="665">
                  <c:v>9.42</c:v>
                </c:pt>
                <c:pt idx="666">
                  <c:v>9.4</c:v>
                </c:pt>
                <c:pt idx="667">
                  <c:v>9.4499999999999993</c:v>
                </c:pt>
                <c:pt idx="668">
                  <c:v>9.35</c:v>
                </c:pt>
                <c:pt idx="669">
                  <c:v>9.4600000000000009</c:v>
                </c:pt>
                <c:pt idx="670">
                  <c:v>9.48</c:v>
                </c:pt>
                <c:pt idx="671">
                  <c:v>9.48</c:v>
                </c:pt>
                <c:pt idx="672">
                  <c:v>9.4499999999999993</c:v>
                </c:pt>
                <c:pt idx="673">
                  <c:v>9.41</c:v>
                </c:pt>
                <c:pt idx="674">
                  <c:v>9.49</c:v>
                </c:pt>
                <c:pt idx="675">
                  <c:v>9.5</c:v>
                </c:pt>
                <c:pt idx="676">
                  <c:v>9.4629999999999992</c:v>
                </c:pt>
                <c:pt idx="677">
                  <c:v>9.43</c:v>
                </c:pt>
                <c:pt idx="678">
                  <c:v>9.64</c:v>
                </c:pt>
                <c:pt idx="679">
                  <c:v>9.5399999999999991</c:v>
                </c:pt>
                <c:pt idx="680">
                  <c:v>9.49</c:v>
                </c:pt>
                <c:pt idx="681">
                  <c:v>9.4700000000000006</c:v>
                </c:pt>
                <c:pt idx="682">
                  <c:v>9.48</c:v>
                </c:pt>
                <c:pt idx="683">
                  <c:v>9.48</c:v>
                </c:pt>
                <c:pt idx="684">
                  <c:v>9.5500000000000007</c:v>
                </c:pt>
                <c:pt idx="685">
                  <c:v>9.4600000000000009</c:v>
                </c:pt>
                <c:pt idx="686">
                  <c:v>9.42</c:v>
                </c:pt>
                <c:pt idx="687">
                  <c:v>9.43</c:v>
                </c:pt>
                <c:pt idx="688">
                  <c:v>9.4700000000000006</c:v>
                </c:pt>
                <c:pt idx="689">
                  <c:v>9.4700000000000006</c:v>
                </c:pt>
                <c:pt idx="690">
                  <c:v>9.44</c:v>
                </c:pt>
                <c:pt idx="691">
                  <c:v>9.61</c:v>
                </c:pt>
                <c:pt idx="692">
                  <c:v>9.5399999999999991</c:v>
                </c:pt>
                <c:pt idx="693">
                  <c:v>9.52</c:v>
                </c:pt>
                <c:pt idx="694">
                  <c:v>9.48</c:v>
                </c:pt>
                <c:pt idx="695">
                  <c:v>9.5</c:v>
                </c:pt>
                <c:pt idx="696">
                  <c:v>9.58</c:v>
                </c:pt>
                <c:pt idx="697">
                  <c:v>9.43</c:v>
                </c:pt>
                <c:pt idx="698">
                  <c:v>9.4600000000000009</c:v>
                </c:pt>
                <c:pt idx="699">
                  <c:v>9.5399999999999991</c:v>
                </c:pt>
                <c:pt idx="700">
                  <c:v>9.51</c:v>
                </c:pt>
                <c:pt idx="701">
                  <c:v>9.4499999999999993</c:v>
                </c:pt>
                <c:pt idx="702">
                  <c:v>9.44</c:v>
                </c:pt>
                <c:pt idx="703">
                  <c:v>9.52</c:v>
                </c:pt>
                <c:pt idx="704">
                  <c:v>9.4499999999999993</c:v>
                </c:pt>
                <c:pt idx="705">
                  <c:v>9.5</c:v>
                </c:pt>
                <c:pt idx="706">
                  <c:v>9.42</c:v>
                </c:pt>
                <c:pt idx="707">
                  <c:v>9.39</c:v>
                </c:pt>
                <c:pt idx="708">
                  <c:v>9.43</c:v>
                </c:pt>
                <c:pt idx="709">
                  <c:v>9.48</c:v>
                </c:pt>
                <c:pt idx="710">
                  <c:v>9.4</c:v>
                </c:pt>
                <c:pt idx="711">
                  <c:v>9.5</c:v>
                </c:pt>
                <c:pt idx="712">
                  <c:v>9.4600000000000009</c:v>
                </c:pt>
                <c:pt idx="713">
                  <c:v>9.48</c:v>
                </c:pt>
                <c:pt idx="714">
                  <c:v>9.44</c:v>
                </c:pt>
                <c:pt idx="715">
                  <c:v>9.4</c:v>
                </c:pt>
                <c:pt idx="716">
                  <c:v>9.5299999999999994</c:v>
                </c:pt>
                <c:pt idx="717">
                  <c:v>9.3699999999999992</c:v>
                </c:pt>
                <c:pt idx="718">
                  <c:v>9.41</c:v>
                </c:pt>
                <c:pt idx="719">
                  <c:v>9.4700000000000006</c:v>
                </c:pt>
                <c:pt idx="720">
                  <c:v>9.3699999999999992</c:v>
                </c:pt>
                <c:pt idx="721">
                  <c:v>9.36</c:v>
                </c:pt>
                <c:pt idx="722">
                  <c:v>9.48</c:v>
                </c:pt>
                <c:pt idx="723">
                  <c:v>9.5</c:v>
                </c:pt>
                <c:pt idx="724">
                  <c:v>9.4700000000000006</c:v>
                </c:pt>
                <c:pt idx="725">
                  <c:v>9.43</c:v>
                </c:pt>
                <c:pt idx="726">
                  <c:v>9.4600000000000009</c:v>
                </c:pt>
                <c:pt idx="727">
                  <c:v>9.42</c:v>
                </c:pt>
                <c:pt idx="728">
                  <c:v>9.48</c:v>
                </c:pt>
                <c:pt idx="729">
                  <c:v>9.42</c:v>
                </c:pt>
                <c:pt idx="730">
                  <c:v>9.3800000000000008</c:v>
                </c:pt>
                <c:pt idx="731">
                  <c:v>9.5</c:v>
                </c:pt>
                <c:pt idx="732">
                  <c:v>9.43</c:v>
                </c:pt>
                <c:pt idx="733">
                  <c:v>9.3699999999999992</c:v>
                </c:pt>
                <c:pt idx="734">
                  <c:v>9.4499999999999993</c:v>
                </c:pt>
                <c:pt idx="735">
                  <c:v>9.43</c:v>
                </c:pt>
                <c:pt idx="736">
                  <c:v>9.36</c:v>
                </c:pt>
                <c:pt idx="737">
                  <c:v>9.41</c:v>
                </c:pt>
                <c:pt idx="738">
                  <c:v>9.44</c:v>
                </c:pt>
                <c:pt idx="739">
                  <c:v>9.4</c:v>
                </c:pt>
                <c:pt idx="740">
                  <c:v>9.42</c:v>
                </c:pt>
                <c:pt idx="741">
                  <c:v>9.41</c:v>
                </c:pt>
                <c:pt idx="742">
                  <c:v>9.41</c:v>
                </c:pt>
                <c:pt idx="743">
                  <c:v>9.41</c:v>
                </c:pt>
                <c:pt idx="744">
                  <c:v>9.6</c:v>
                </c:pt>
                <c:pt idx="745">
                  <c:v>9.39</c:v>
                </c:pt>
                <c:pt idx="746">
                  <c:v>9.36</c:v>
                </c:pt>
                <c:pt idx="747">
                  <c:v>9.4600000000000009</c:v>
                </c:pt>
                <c:pt idx="748">
                  <c:v>9.44</c:v>
                </c:pt>
                <c:pt idx="749">
                  <c:v>9.42</c:v>
                </c:pt>
                <c:pt idx="750">
                  <c:v>9.39</c:v>
                </c:pt>
                <c:pt idx="751">
                  <c:v>9.44</c:v>
                </c:pt>
                <c:pt idx="752">
                  <c:v>9.3800000000000008</c:v>
                </c:pt>
                <c:pt idx="753">
                  <c:v>9.48</c:v>
                </c:pt>
                <c:pt idx="754">
                  <c:v>9.51</c:v>
                </c:pt>
                <c:pt idx="755">
                  <c:v>9.4</c:v>
                </c:pt>
                <c:pt idx="756">
                  <c:v>9.43</c:v>
                </c:pt>
                <c:pt idx="757">
                  <c:v>9.43</c:v>
                </c:pt>
                <c:pt idx="758">
                  <c:v>9.42</c:v>
                </c:pt>
                <c:pt idx="759">
                  <c:v>9.35</c:v>
                </c:pt>
                <c:pt idx="760">
                  <c:v>9.3800000000000008</c:v>
                </c:pt>
                <c:pt idx="761">
                  <c:v>9.48</c:v>
                </c:pt>
                <c:pt idx="762">
                  <c:v>9.3699999999999992</c:v>
                </c:pt>
                <c:pt idx="763">
                  <c:v>9.3699999999999992</c:v>
                </c:pt>
                <c:pt idx="764">
                  <c:v>9.36</c:v>
                </c:pt>
                <c:pt idx="765">
                  <c:v>9.67</c:v>
                </c:pt>
                <c:pt idx="766">
                  <c:v>9.44</c:v>
                </c:pt>
                <c:pt idx="767">
                  <c:v>9.4</c:v>
                </c:pt>
                <c:pt idx="768">
                  <c:v>9.41</c:v>
                </c:pt>
                <c:pt idx="769">
                  <c:v>9.4</c:v>
                </c:pt>
                <c:pt idx="770">
                  <c:v>9.4600000000000009</c:v>
                </c:pt>
                <c:pt idx="771">
                  <c:v>9.4700000000000006</c:v>
                </c:pt>
                <c:pt idx="772">
                  <c:v>9.49</c:v>
                </c:pt>
                <c:pt idx="773">
                  <c:v>9.4</c:v>
                </c:pt>
                <c:pt idx="774">
                  <c:v>9.42</c:v>
                </c:pt>
                <c:pt idx="775">
                  <c:v>9.4600000000000009</c:v>
                </c:pt>
                <c:pt idx="776">
                  <c:v>9.5500000000000007</c:v>
                </c:pt>
                <c:pt idx="777">
                  <c:v>9.6</c:v>
                </c:pt>
                <c:pt idx="778">
                  <c:v>9.48</c:v>
                </c:pt>
                <c:pt idx="779">
                  <c:v>9.6</c:v>
                </c:pt>
                <c:pt idx="780">
                  <c:v>9.51</c:v>
                </c:pt>
                <c:pt idx="781">
                  <c:v>9.44</c:v>
                </c:pt>
                <c:pt idx="782">
                  <c:v>9.44</c:v>
                </c:pt>
                <c:pt idx="783">
                  <c:v>9.58</c:v>
                </c:pt>
                <c:pt idx="784">
                  <c:v>9.59</c:v>
                </c:pt>
                <c:pt idx="785">
                  <c:v>9.5299999999999994</c:v>
                </c:pt>
                <c:pt idx="786">
                  <c:v>9.4499999999999993</c:v>
                </c:pt>
                <c:pt idx="787">
                  <c:v>9.64</c:v>
                </c:pt>
                <c:pt idx="788">
                  <c:v>9.67</c:v>
                </c:pt>
                <c:pt idx="789">
                  <c:v>9.51</c:v>
                </c:pt>
                <c:pt idx="790">
                  <c:v>9.51</c:v>
                </c:pt>
                <c:pt idx="791">
                  <c:v>9.4499999999999993</c:v>
                </c:pt>
                <c:pt idx="792">
                  <c:v>9.41</c:v>
                </c:pt>
                <c:pt idx="793">
                  <c:v>9.41</c:v>
                </c:pt>
                <c:pt idx="794">
                  <c:v>9.4700000000000006</c:v>
                </c:pt>
                <c:pt idx="795">
                  <c:v>9.52</c:v>
                </c:pt>
                <c:pt idx="796">
                  <c:v>9.4700000000000006</c:v>
                </c:pt>
                <c:pt idx="797">
                  <c:v>9.41</c:v>
                </c:pt>
                <c:pt idx="798">
                  <c:v>9.52</c:v>
                </c:pt>
                <c:pt idx="799">
                  <c:v>9.43</c:v>
                </c:pt>
                <c:pt idx="800">
                  <c:v>9.48</c:v>
                </c:pt>
                <c:pt idx="801">
                  <c:v>9.4600000000000009</c:v>
                </c:pt>
                <c:pt idx="802">
                  <c:v>9.48</c:v>
                </c:pt>
                <c:pt idx="803">
                  <c:v>9.42</c:v>
                </c:pt>
                <c:pt idx="804">
                  <c:v>9.49</c:v>
                </c:pt>
                <c:pt idx="805">
                  <c:v>9.48</c:v>
                </c:pt>
                <c:pt idx="806">
                  <c:v>9.4</c:v>
                </c:pt>
                <c:pt idx="807">
                  <c:v>9.44</c:v>
                </c:pt>
                <c:pt idx="808">
                  <c:v>9.4700000000000006</c:v>
                </c:pt>
                <c:pt idx="809">
                  <c:v>9.4600000000000009</c:v>
                </c:pt>
                <c:pt idx="810">
                  <c:v>9.43</c:v>
                </c:pt>
                <c:pt idx="811">
                  <c:v>9.48</c:v>
                </c:pt>
                <c:pt idx="812">
                  <c:v>9.44</c:v>
                </c:pt>
                <c:pt idx="813">
                  <c:v>9.41</c:v>
                </c:pt>
                <c:pt idx="814">
                  <c:v>9.39</c:v>
                </c:pt>
                <c:pt idx="815">
                  <c:v>9.5299999999999994</c:v>
                </c:pt>
                <c:pt idx="816">
                  <c:v>9.48</c:v>
                </c:pt>
                <c:pt idx="817">
                  <c:v>9.4499999999999993</c:v>
                </c:pt>
                <c:pt idx="818">
                  <c:v>9.5</c:v>
                </c:pt>
                <c:pt idx="819">
                  <c:v>9.48</c:v>
                </c:pt>
                <c:pt idx="820">
                  <c:v>9.42</c:v>
                </c:pt>
                <c:pt idx="821">
                  <c:v>9.6</c:v>
                </c:pt>
                <c:pt idx="822">
                  <c:v>9.4600000000000009</c:v>
                </c:pt>
                <c:pt idx="823">
                  <c:v>9.49</c:v>
                </c:pt>
                <c:pt idx="824">
                  <c:v>9.52</c:v>
                </c:pt>
                <c:pt idx="825">
                  <c:v>9.3800000000000008</c:v>
                </c:pt>
                <c:pt idx="826">
                  <c:v>9.49</c:v>
                </c:pt>
                <c:pt idx="827">
                  <c:v>9.52</c:v>
                </c:pt>
                <c:pt idx="828">
                  <c:v>9.4499999999999993</c:v>
                </c:pt>
                <c:pt idx="829">
                  <c:v>9.44</c:v>
                </c:pt>
                <c:pt idx="830">
                  <c:v>9.48</c:v>
                </c:pt>
                <c:pt idx="831">
                  <c:v>9.52</c:v>
                </c:pt>
                <c:pt idx="832">
                  <c:v>9.4700000000000006</c:v>
                </c:pt>
                <c:pt idx="833">
                  <c:v>9.48</c:v>
                </c:pt>
                <c:pt idx="834">
                  <c:v>9.4700000000000006</c:v>
                </c:pt>
                <c:pt idx="835">
                  <c:v>9.4600000000000009</c:v>
                </c:pt>
                <c:pt idx="836">
                  <c:v>9.5</c:v>
                </c:pt>
                <c:pt idx="837">
                  <c:v>9.52</c:v>
                </c:pt>
                <c:pt idx="838">
                  <c:v>9.4</c:v>
                </c:pt>
                <c:pt idx="839">
                  <c:v>9.52</c:v>
                </c:pt>
                <c:pt idx="840">
                  <c:v>9.48</c:v>
                </c:pt>
                <c:pt idx="841">
                  <c:v>9.5399999999999991</c:v>
                </c:pt>
                <c:pt idx="842">
                  <c:v>9.3800000000000008</c:v>
                </c:pt>
                <c:pt idx="843">
                  <c:v>9.41</c:v>
                </c:pt>
                <c:pt idx="844">
                  <c:v>9.4700000000000006</c:v>
                </c:pt>
                <c:pt idx="845">
                  <c:v>9.48</c:v>
                </c:pt>
                <c:pt idx="846">
                  <c:v>9.41</c:v>
                </c:pt>
                <c:pt idx="847">
                  <c:v>9.4499999999999993</c:v>
                </c:pt>
                <c:pt idx="848">
                  <c:v>9.4700000000000006</c:v>
                </c:pt>
                <c:pt idx="849">
                  <c:v>9.67</c:v>
                </c:pt>
                <c:pt idx="850">
                  <c:v>9.5</c:v>
                </c:pt>
                <c:pt idx="851">
                  <c:v>9.4499999999999993</c:v>
                </c:pt>
                <c:pt idx="852">
                  <c:v>9.51</c:v>
                </c:pt>
                <c:pt idx="853">
                  <c:v>9.5500000000000007</c:v>
                </c:pt>
                <c:pt idx="854">
                  <c:v>9.5500000000000007</c:v>
                </c:pt>
                <c:pt idx="855">
                  <c:v>9.4499999999999993</c:v>
                </c:pt>
                <c:pt idx="856">
                  <c:v>9.4499999999999993</c:v>
                </c:pt>
                <c:pt idx="857">
                  <c:v>9.51</c:v>
                </c:pt>
                <c:pt idx="858">
                  <c:v>9.41</c:v>
                </c:pt>
                <c:pt idx="859">
                  <c:v>9.41</c:v>
                </c:pt>
                <c:pt idx="860">
                  <c:v>9.4</c:v>
                </c:pt>
                <c:pt idx="861">
                  <c:v>9.49</c:v>
                </c:pt>
                <c:pt idx="862">
                  <c:v>9.61</c:v>
                </c:pt>
                <c:pt idx="863">
                  <c:v>9.4700000000000006</c:v>
                </c:pt>
                <c:pt idx="864">
                  <c:v>9.34</c:v>
                </c:pt>
                <c:pt idx="865">
                  <c:v>9.57</c:v>
                </c:pt>
                <c:pt idx="866">
                  <c:v>9.4700000000000006</c:v>
                </c:pt>
                <c:pt idx="867">
                  <c:v>9.4600000000000009</c:v>
                </c:pt>
                <c:pt idx="868">
                  <c:v>9.5299999999999994</c:v>
                </c:pt>
                <c:pt idx="869">
                  <c:v>9.43</c:v>
                </c:pt>
                <c:pt idx="870">
                  <c:v>9.4499999999999993</c:v>
                </c:pt>
                <c:pt idx="871">
                  <c:v>9.48</c:v>
                </c:pt>
                <c:pt idx="872">
                  <c:v>9.44</c:v>
                </c:pt>
                <c:pt idx="873">
                  <c:v>9.5299999999999994</c:v>
                </c:pt>
                <c:pt idx="874">
                  <c:v>9.43</c:v>
                </c:pt>
                <c:pt idx="875">
                  <c:v>9.56</c:v>
                </c:pt>
                <c:pt idx="876">
                  <c:v>9.5299999999999994</c:v>
                </c:pt>
                <c:pt idx="877">
                  <c:v>9.59</c:v>
                </c:pt>
                <c:pt idx="878">
                  <c:v>9.6</c:v>
                </c:pt>
                <c:pt idx="879">
                  <c:v>9.5299999999999994</c:v>
                </c:pt>
                <c:pt idx="880">
                  <c:v>9.57</c:v>
                </c:pt>
                <c:pt idx="881">
                  <c:v>9.48</c:v>
                </c:pt>
                <c:pt idx="882">
                  <c:v>9.52</c:v>
                </c:pt>
                <c:pt idx="883">
                  <c:v>9.48</c:v>
                </c:pt>
                <c:pt idx="884">
                  <c:v>9.48</c:v>
                </c:pt>
                <c:pt idx="885">
                  <c:v>9.6</c:v>
                </c:pt>
                <c:pt idx="886">
                  <c:v>9.42</c:v>
                </c:pt>
                <c:pt idx="887">
                  <c:v>9.5299999999999994</c:v>
                </c:pt>
                <c:pt idx="888">
                  <c:v>9.4499999999999993</c:v>
                </c:pt>
                <c:pt idx="889">
                  <c:v>9.59</c:v>
                </c:pt>
                <c:pt idx="890">
                  <c:v>9.52</c:v>
                </c:pt>
                <c:pt idx="891">
                  <c:v>9.58</c:v>
                </c:pt>
                <c:pt idx="892">
                  <c:v>9.4700000000000006</c:v>
                </c:pt>
                <c:pt idx="893">
                  <c:v>9.4600000000000009</c:v>
                </c:pt>
                <c:pt idx="894">
                  <c:v>9.5399999999999991</c:v>
                </c:pt>
                <c:pt idx="895">
                  <c:v>9.41</c:v>
                </c:pt>
                <c:pt idx="896">
                  <c:v>9.5500000000000007</c:v>
                </c:pt>
                <c:pt idx="897">
                  <c:v>9.5299999999999994</c:v>
                </c:pt>
                <c:pt idx="898">
                  <c:v>9.5399999999999991</c:v>
                </c:pt>
                <c:pt idx="899">
                  <c:v>9.48</c:v>
                </c:pt>
                <c:pt idx="900">
                  <c:v>9.4499999999999993</c:v>
                </c:pt>
                <c:pt idx="901">
                  <c:v>9.56</c:v>
                </c:pt>
                <c:pt idx="902">
                  <c:v>9.5399999999999991</c:v>
                </c:pt>
                <c:pt idx="903">
                  <c:v>9.9469999999999992</c:v>
                </c:pt>
                <c:pt idx="904">
                  <c:v>9.48</c:v>
                </c:pt>
                <c:pt idx="905">
                  <c:v>9.48</c:v>
                </c:pt>
                <c:pt idx="906">
                  <c:v>9.5299999999999994</c:v>
                </c:pt>
                <c:pt idx="907">
                  <c:v>9.42</c:v>
                </c:pt>
                <c:pt idx="908">
                  <c:v>9.49</c:v>
                </c:pt>
                <c:pt idx="909">
                  <c:v>9.56</c:v>
                </c:pt>
                <c:pt idx="910">
                  <c:v>9.5</c:v>
                </c:pt>
                <c:pt idx="911">
                  <c:v>9.4700000000000006</c:v>
                </c:pt>
                <c:pt idx="912">
                  <c:v>9.4700000000000006</c:v>
                </c:pt>
                <c:pt idx="913">
                  <c:v>9.51</c:v>
                </c:pt>
                <c:pt idx="914">
                  <c:v>9.6300000000000008</c:v>
                </c:pt>
                <c:pt idx="915">
                  <c:v>9.48</c:v>
                </c:pt>
                <c:pt idx="916">
                  <c:v>9.5</c:v>
                </c:pt>
                <c:pt idx="917">
                  <c:v>9.41</c:v>
                </c:pt>
                <c:pt idx="918">
                  <c:v>9.52</c:v>
                </c:pt>
                <c:pt idx="919">
                  <c:v>9.48</c:v>
                </c:pt>
                <c:pt idx="920">
                  <c:v>9.52</c:v>
                </c:pt>
                <c:pt idx="921">
                  <c:v>9.5299999999999994</c:v>
                </c:pt>
                <c:pt idx="922">
                  <c:v>9.5</c:v>
                </c:pt>
                <c:pt idx="923">
                  <c:v>9.48</c:v>
                </c:pt>
                <c:pt idx="924">
                  <c:v>9.57</c:v>
                </c:pt>
                <c:pt idx="925">
                  <c:v>9.4700000000000006</c:v>
                </c:pt>
                <c:pt idx="926">
                  <c:v>9.8000000000000007</c:v>
                </c:pt>
                <c:pt idx="927">
                  <c:v>9.4700000000000006</c:v>
                </c:pt>
                <c:pt idx="928">
                  <c:v>9.58</c:v>
                </c:pt>
                <c:pt idx="929">
                  <c:v>9.5399999999999991</c:v>
                </c:pt>
                <c:pt idx="930">
                  <c:v>9.51</c:v>
                </c:pt>
                <c:pt idx="931">
                  <c:v>9.4600000000000009</c:v>
                </c:pt>
                <c:pt idx="932">
                  <c:v>9.43</c:v>
                </c:pt>
                <c:pt idx="933">
                  <c:v>9.41</c:v>
                </c:pt>
                <c:pt idx="934">
                  <c:v>9.48</c:v>
                </c:pt>
                <c:pt idx="935">
                  <c:v>9.39</c:v>
                </c:pt>
                <c:pt idx="936">
                  <c:v>9.5</c:v>
                </c:pt>
                <c:pt idx="937">
                  <c:v>9.52</c:v>
                </c:pt>
                <c:pt idx="938">
                  <c:v>9.49</c:v>
                </c:pt>
                <c:pt idx="939">
                  <c:v>9.5500000000000007</c:v>
                </c:pt>
                <c:pt idx="940">
                  <c:v>9.5299999999999994</c:v>
                </c:pt>
                <c:pt idx="941">
                  <c:v>9.4600000000000009</c:v>
                </c:pt>
                <c:pt idx="942">
                  <c:v>9.43</c:v>
                </c:pt>
                <c:pt idx="943">
                  <c:v>9.5399999999999991</c:v>
                </c:pt>
                <c:pt idx="944">
                  <c:v>9.51</c:v>
                </c:pt>
                <c:pt idx="945">
                  <c:v>9.44</c:v>
                </c:pt>
                <c:pt idx="946">
                  <c:v>9.39</c:v>
                </c:pt>
                <c:pt idx="947">
                  <c:v>9.41</c:v>
                </c:pt>
                <c:pt idx="948">
                  <c:v>9.59</c:v>
                </c:pt>
                <c:pt idx="949">
                  <c:v>9.48</c:v>
                </c:pt>
                <c:pt idx="950">
                  <c:v>9.51</c:v>
                </c:pt>
                <c:pt idx="951">
                  <c:v>9.36</c:v>
                </c:pt>
                <c:pt idx="952">
                  <c:v>9.5399999999999991</c:v>
                </c:pt>
                <c:pt idx="953">
                  <c:v>9.4700000000000006</c:v>
                </c:pt>
                <c:pt idx="954">
                  <c:v>9.4600000000000009</c:v>
                </c:pt>
                <c:pt idx="955">
                  <c:v>9.52</c:v>
                </c:pt>
                <c:pt idx="956">
                  <c:v>9.48</c:v>
                </c:pt>
                <c:pt idx="957">
                  <c:v>9.4</c:v>
                </c:pt>
                <c:pt idx="958">
                  <c:v>9.5399999999999991</c:v>
                </c:pt>
                <c:pt idx="959">
                  <c:v>9.4700000000000006</c:v>
                </c:pt>
                <c:pt idx="960">
                  <c:v>9.4499999999999993</c:v>
                </c:pt>
                <c:pt idx="961">
                  <c:v>9.4600000000000009</c:v>
                </c:pt>
                <c:pt idx="962">
                  <c:v>9.41</c:v>
                </c:pt>
                <c:pt idx="963">
                  <c:v>9.41</c:v>
                </c:pt>
                <c:pt idx="964">
                  <c:v>9.5</c:v>
                </c:pt>
                <c:pt idx="965">
                  <c:v>9.5500000000000007</c:v>
                </c:pt>
                <c:pt idx="966">
                  <c:v>9.3699999999999992</c:v>
                </c:pt>
                <c:pt idx="967">
                  <c:v>9.36</c:v>
                </c:pt>
                <c:pt idx="968">
                  <c:v>9.49</c:v>
                </c:pt>
                <c:pt idx="969">
                  <c:v>9.4700000000000006</c:v>
                </c:pt>
                <c:pt idx="970">
                  <c:v>9.49</c:v>
                </c:pt>
                <c:pt idx="971">
                  <c:v>9.3699999999999992</c:v>
                </c:pt>
                <c:pt idx="972">
                  <c:v>9.41</c:v>
                </c:pt>
                <c:pt idx="973">
                  <c:v>9.57</c:v>
                </c:pt>
                <c:pt idx="974">
                  <c:v>9.3800000000000008</c:v>
                </c:pt>
                <c:pt idx="975">
                  <c:v>9.42</c:v>
                </c:pt>
                <c:pt idx="976">
                  <c:v>9.43</c:v>
                </c:pt>
                <c:pt idx="977">
                  <c:v>9.4600000000000009</c:v>
                </c:pt>
                <c:pt idx="978">
                  <c:v>9.56</c:v>
                </c:pt>
                <c:pt idx="979">
                  <c:v>9.4</c:v>
                </c:pt>
                <c:pt idx="980">
                  <c:v>9.3699999999999992</c:v>
                </c:pt>
                <c:pt idx="981">
                  <c:v>9.48</c:v>
                </c:pt>
                <c:pt idx="982">
                  <c:v>9.4600000000000009</c:v>
                </c:pt>
                <c:pt idx="983">
                  <c:v>9.48</c:v>
                </c:pt>
                <c:pt idx="984">
                  <c:v>9.4</c:v>
                </c:pt>
                <c:pt idx="985">
                  <c:v>9.44</c:v>
                </c:pt>
                <c:pt idx="986">
                  <c:v>9.48</c:v>
                </c:pt>
                <c:pt idx="987">
                  <c:v>9.41</c:v>
                </c:pt>
                <c:pt idx="988">
                  <c:v>9.41</c:v>
                </c:pt>
                <c:pt idx="989">
                  <c:v>9.3699999999999992</c:v>
                </c:pt>
                <c:pt idx="990">
                  <c:v>9.4700000000000006</c:v>
                </c:pt>
                <c:pt idx="991">
                  <c:v>9.4499999999999993</c:v>
                </c:pt>
                <c:pt idx="992">
                  <c:v>9.39</c:v>
                </c:pt>
                <c:pt idx="993">
                  <c:v>9.43</c:v>
                </c:pt>
                <c:pt idx="994">
                  <c:v>9.48</c:v>
                </c:pt>
                <c:pt idx="995">
                  <c:v>9.42</c:v>
                </c:pt>
                <c:pt idx="996">
                  <c:v>9.4700000000000006</c:v>
                </c:pt>
                <c:pt idx="997">
                  <c:v>9.4600000000000009</c:v>
                </c:pt>
                <c:pt idx="998">
                  <c:v>9.51</c:v>
                </c:pt>
                <c:pt idx="999">
                  <c:v>9.41</c:v>
                </c:pt>
                <c:pt idx="1000">
                  <c:v>9.4600000000000009</c:v>
                </c:pt>
                <c:pt idx="1001">
                  <c:v>9.4600000000000009</c:v>
                </c:pt>
                <c:pt idx="1002">
                  <c:v>9.4700000000000006</c:v>
                </c:pt>
                <c:pt idx="1003">
                  <c:v>9.48</c:v>
                </c:pt>
                <c:pt idx="1004">
                  <c:v>9.5299999999999994</c:v>
                </c:pt>
                <c:pt idx="1005">
                  <c:v>9.4</c:v>
                </c:pt>
                <c:pt idx="1006">
                  <c:v>9.52</c:v>
                </c:pt>
                <c:pt idx="1007">
                  <c:v>9.4</c:v>
                </c:pt>
                <c:pt idx="1008">
                  <c:v>9.44</c:v>
                </c:pt>
                <c:pt idx="1009">
                  <c:v>9.3559999999999999</c:v>
                </c:pt>
                <c:pt idx="1010">
                  <c:v>9.43</c:v>
                </c:pt>
                <c:pt idx="1011">
                  <c:v>9.42</c:v>
                </c:pt>
                <c:pt idx="1012">
                  <c:v>9.39</c:v>
                </c:pt>
                <c:pt idx="1013">
                  <c:v>9.42</c:v>
                </c:pt>
                <c:pt idx="1014">
                  <c:v>9.44</c:v>
                </c:pt>
                <c:pt idx="1015">
                  <c:v>9.44</c:v>
                </c:pt>
                <c:pt idx="1016">
                  <c:v>9.41</c:v>
                </c:pt>
                <c:pt idx="1017">
                  <c:v>9.3800000000000008</c:v>
                </c:pt>
                <c:pt idx="1018">
                  <c:v>9.3699999999999992</c:v>
                </c:pt>
                <c:pt idx="1019">
                  <c:v>9.6</c:v>
                </c:pt>
                <c:pt idx="1020">
                  <c:v>9.3699999999999992</c:v>
                </c:pt>
                <c:pt idx="1021">
                  <c:v>9.41</c:v>
                </c:pt>
                <c:pt idx="1022">
                  <c:v>9.42</c:v>
                </c:pt>
                <c:pt idx="1023">
                  <c:v>9.3699999999999992</c:v>
                </c:pt>
                <c:pt idx="1024">
                  <c:v>9.43</c:v>
                </c:pt>
                <c:pt idx="1025">
                  <c:v>9.42</c:v>
                </c:pt>
                <c:pt idx="1026">
                  <c:v>9.4700000000000006</c:v>
                </c:pt>
                <c:pt idx="1027">
                  <c:v>9.39</c:v>
                </c:pt>
                <c:pt idx="1028">
                  <c:v>9.42</c:v>
                </c:pt>
                <c:pt idx="1029">
                  <c:v>9.39</c:v>
                </c:pt>
                <c:pt idx="1030">
                  <c:v>9.44</c:v>
                </c:pt>
                <c:pt idx="1031">
                  <c:v>9.5500000000000007</c:v>
                </c:pt>
                <c:pt idx="1032">
                  <c:v>9.4700000000000006</c:v>
                </c:pt>
                <c:pt idx="1033">
                  <c:v>9.4600000000000009</c:v>
                </c:pt>
                <c:pt idx="1034">
                  <c:v>9.49</c:v>
                </c:pt>
                <c:pt idx="1035">
                  <c:v>9.4700000000000006</c:v>
                </c:pt>
                <c:pt idx="1036">
                  <c:v>9.56</c:v>
                </c:pt>
                <c:pt idx="1037">
                  <c:v>9.74</c:v>
                </c:pt>
                <c:pt idx="1038">
                  <c:v>9.44</c:v>
                </c:pt>
                <c:pt idx="1039">
                  <c:v>9.57</c:v>
                </c:pt>
                <c:pt idx="1040">
                  <c:v>9.5500000000000007</c:v>
                </c:pt>
                <c:pt idx="1041">
                  <c:v>9.43</c:v>
                </c:pt>
                <c:pt idx="1042">
                  <c:v>9.39</c:v>
                </c:pt>
                <c:pt idx="1043">
                  <c:v>9.4700000000000006</c:v>
                </c:pt>
                <c:pt idx="1044">
                  <c:v>9.4</c:v>
                </c:pt>
                <c:pt idx="1045">
                  <c:v>9.4700000000000006</c:v>
                </c:pt>
                <c:pt idx="1046">
                  <c:v>9.42</c:v>
                </c:pt>
                <c:pt idx="1047">
                  <c:v>9.49</c:v>
                </c:pt>
                <c:pt idx="1048">
                  <c:v>9.48</c:v>
                </c:pt>
                <c:pt idx="1049">
                  <c:v>9.49</c:v>
                </c:pt>
                <c:pt idx="1050">
                  <c:v>9.3800000000000008</c:v>
                </c:pt>
                <c:pt idx="1051">
                  <c:v>9.4</c:v>
                </c:pt>
                <c:pt idx="1052">
                  <c:v>9.35</c:v>
                </c:pt>
                <c:pt idx="1053">
                  <c:v>9.4600000000000009</c:v>
                </c:pt>
                <c:pt idx="1054">
                  <c:v>9.44</c:v>
                </c:pt>
                <c:pt idx="1055">
                  <c:v>9.5</c:v>
                </c:pt>
                <c:pt idx="1056">
                  <c:v>9.41</c:v>
                </c:pt>
                <c:pt idx="1057">
                  <c:v>9.4700000000000006</c:v>
                </c:pt>
                <c:pt idx="1058">
                  <c:v>9.35</c:v>
                </c:pt>
                <c:pt idx="1059">
                  <c:v>9.5299999999999994</c:v>
                </c:pt>
                <c:pt idx="1060">
                  <c:v>9.42</c:v>
                </c:pt>
                <c:pt idx="1061">
                  <c:v>9.51</c:v>
                </c:pt>
                <c:pt idx="1062">
                  <c:v>9.4700000000000006</c:v>
                </c:pt>
                <c:pt idx="1063">
                  <c:v>9.41</c:v>
                </c:pt>
                <c:pt idx="1064">
                  <c:v>9.5</c:v>
                </c:pt>
                <c:pt idx="1065">
                  <c:v>9.43</c:v>
                </c:pt>
                <c:pt idx="1066">
                  <c:v>9.35</c:v>
                </c:pt>
                <c:pt idx="1067">
                  <c:v>9.39</c:v>
                </c:pt>
                <c:pt idx="1068">
                  <c:v>9.3800000000000008</c:v>
                </c:pt>
                <c:pt idx="1069">
                  <c:v>9.4700000000000006</c:v>
                </c:pt>
                <c:pt idx="1070">
                  <c:v>9.44</c:v>
                </c:pt>
                <c:pt idx="1071">
                  <c:v>9.4600000000000009</c:v>
                </c:pt>
                <c:pt idx="1072">
                  <c:v>9.32</c:v>
                </c:pt>
                <c:pt idx="1073">
                  <c:v>9.48</c:v>
                </c:pt>
                <c:pt idx="1074">
                  <c:v>9.42</c:v>
                </c:pt>
                <c:pt idx="1075">
                  <c:v>9.49</c:v>
                </c:pt>
                <c:pt idx="1076">
                  <c:v>9.4600000000000009</c:v>
                </c:pt>
                <c:pt idx="1077">
                  <c:v>9.4700000000000006</c:v>
                </c:pt>
                <c:pt idx="1078">
                  <c:v>9.4499999999999993</c:v>
                </c:pt>
                <c:pt idx="1079">
                  <c:v>9.48</c:v>
                </c:pt>
                <c:pt idx="1080">
                  <c:v>9.51</c:v>
                </c:pt>
                <c:pt idx="1081">
                  <c:v>9.5</c:v>
                </c:pt>
                <c:pt idx="1082">
                  <c:v>9.51</c:v>
                </c:pt>
                <c:pt idx="1083">
                  <c:v>9.4600000000000009</c:v>
                </c:pt>
                <c:pt idx="1084">
                  <c:v>9.36</c:v>
                </c:pt>
                <c:pt idx="1085">
                  <c:v>9.5299999999999994</c:v>
                </c:pt>
                <c:pt idx="1086">
                  <c:v>9.49</c:v>
                </c:pt>
                <c:pt idx="1087">
                  <c:v>9.4</c:v>
                </c:pt>
                <c:pt idx="1088">
                  <c:v>9.4600000000000009</c:v>
                </c:pt>
                <c:pt idx="1089">
                  <c:v>9.5500000000000007</c:v>
                </c:pt>
                <c:pt idx="1090">
                  <c:v>9.4</c:v>
                </c:pt>
                <c:pt idx="1091">
                  <c:v>9.5500000000000007</c:v>
                </c:pt>
                <c:pt idx="1092">
                  <c:v>9.6</c:v>
                </c:pt>
                <c:pt idx="1093">
                  <c:v>9.49</c:v>
                </c:pt>
                <c:pt idx="1094">
                  <c:v>9.52</c:v>
                </c:pt>
                <c:pt idx="1095">
                  <c:v>9.4600000000000009</c:v>
                </c:pt>
                <c:pt idx="1096">
                  <c:v>9.49</c:v>
                </c:pt>
                <c:pt idx="1097">
                  <c:v>9.4700000000000006</c:v>
                </c:pt>
                <c:pt idx="1098">
                  <c:v>9.4</c:v>
                </c:pt>
                <c:pt idx="1099">
                  <c:v>9.5399999999999991</c:v>
                </c:pt>
                <c:pt idx="1100">
                  <c:v>9.41</c:v>
                </c:pt>
                <c:pt idx="1101">
                  <c:v>9.42</c:v>
                </c:pt>
                <c:pt idx="1102">
                  <c:v>9.42</c:v>
                </c:pt>
                <c:pt idx="1103">
                  <c:v>9.6</c:v>
                </c:pt>
                <c:pt idx="1104">
                  <c:v>9.68</c:v>
                </c:pt>
                <c:pt idx="1105">
                  <c:v>9.4700000000000006</c:v>
                </c:pt>
                <c:pt idx="1106">
                  <c:v>9.3800000000000008</c:v>
                </c:pt>
                <c:pt idx="1107">
                  <c:v>9.52</c:v>
                </c:pt>
                <c:pt idx="1108">
                  <c:v>9.6</c:v>
                </c:pt>
                <c:pt idx="1109">
                  <c:v>9.65</c:v>
                </c:pt>
                <c:pt idx="1110">
                  <c:v>9.5500000000000007</c:v>
                </c:pt>
                <c:pt idx="1111">
                  <c:v>9.4700000000000006</c:v>
                </c:pt>
                <c:pt idx="1112">
                  <c:v>9.44</c:v>
                </c:pt>
                <c:pt idx="1113">
                  <c:v>9.4</c:v>
                </c:pt>
                <c:pt idx="1114">
                  <c:v>9.4600000000000009</c:v>
                </c:pt>
                <c:pt idx="1115">
                  <c:v>9.42</c:v>
                </c:pt>
                <c:pt idx="1116">
                  <c:v>9.49</c:v>
                </c:pt>
                <c:pt idx="1117">
                  <c:v>9.4499999999999993</c:v>
                </c:pt>
                <c:pt idx="1118">
                  <c:v>9.3800000000000008</c:v>
                </c:pt>
                <c:pt idx="1119">
                  <c:v>9.4499999999999993</c:v>
                </c:pt>
                <c:pt idx="1120">
                  <c:v>9.4499999999999993</c:v>
                </c:pt>
                <c:pt idx="1121">
                  <c:v>9.43</c:v>
                </c:pt>
                <c:pt idx="1122">
                  <c:v>9.3800000000000008</c:v>
                </c:pt>
                <c:pt idx="1123">
                  <c:v>9.4700000000000006</c:v>
                </c:pt>
                <c:pt idx="1124">
                  <c:v>9.41</c:v>
                </c:pt>
                <c:pt idx="1125">
                  <c:v>9.48</c:v>
                </c:pt>
                <c:pt idx="1126">
                  <c:v>9.4700000000000006</c:v>
                </c:pt>
                <c:pt idx="1127">
                  <c:v>9.4700000000000006</c:v>
                </c:pt>
                <c:pt idx="1128">
                  <c:v>9.48</c:v>
                </c:pt>
                <c:pt idx="1129">
                  <c:v>9.52</c:v>
                </c:pt>
                <c:pt idx="1130">
                  <c:v>9.43</c:v>
                </c:pt>
                <c:pt idx="1131">
                  <c:v>9.4700000000000006</c:v>
                </c:pt>
                <c:pt idx="1132">
                  <c:v>9.3800000000000008</c:v>
                </c:pt>
                <c:pt idx="1133">
                  <c:v>10.66</c:v>
                </c:pt>
                <c:pt idx="1134">
                  <c:v>9.4499999999999993</c:v>
                </c:pt>
                <c:pt idx="1135">
                  <c:v>9.4700000000000006</c:v>
                </c:pt>
                <c:pt idx="1136">
                  <c:v>9.52</c:v>
                </c:pt>
                <c:pt idx="1137">
                  <c:v>9.5500000000000007</c:v>
                </c:pt>
                <c:pt idx="1138">
                  <c:v>9.36</c:v>
                </c:pt>
                <c:pt idx="1139">
                  <c:v>9.48</c:v>
                </c:pt>
                <c:pt idx="1140">
                  <c:v>9.4700000000000006</c:v>
                </c:pt>
                <c:pt idx="1141">
                  <c:v>9.51</c:v>
                </c:pt>
                <c:pt idx="1142">
                  <c:v>9.41</c:v>
                </c:pt>
                <c:pt idx="1143">
                  <c:v>9.4600000000000009</c:v>
                </c:pt>
                <c:pt idx="1144">
                  <c:v>9.43</c:v>
                </c:pt>
                <c:pt idx="1145">
                  <c:v>9.34</c:v>
                </c:pt>
                <c:pt idx="1146">
                  <c:v>9.42</c:v>
                </c:pt>
                <c:pt idx="1147">
                  <c:v>9.4700000000000006</c:v>
                </c:pt>
                <c:pt idx="1148">
                  <c:v>9.41</c:v>
                </c:pt>
                <c:pt idx="1149">
                  <c:v>9.4499999999999993</c:v>
                </c:pt>
                <c:pt idx="1150">
                  <c:v>9.42</c:v>
                </c:pt>
                <c:pt idx="1151">
                  <c:v>9.39</c:v>
                </c:pt>
                <c:pt idx="1152">
                  <c:v>9.49</c:v>
                </c:pt>
                <c:pt idx="1153">
                  <c:v>9.4600000000000009</c:v>
                </c:pt>
                <c:pt idx="1154">
                  <c:v>9.48</c:v>
                </c:pt>
                <c:pt idx="1155">
                  <c:v>9.51</c:v>
                </c:pt>
                <c:pt idx="1156">
                  <c:v>9.41</c:v>
                </c:pt>
                <c:pt idx="1157">
                  <c:v>9.5</c:v>
                </c:pt>
                <c:pt idx="1158">
                  <c:v>9.48</c:v>
                </c:pt>
                <c:pt idx="1159">
                  <c:v>9.5399999999999991</c:v>
                </c:pt>
                <c:pt idx="1160">
                  <c:v>9.4499999999999993</c:v>
                </c:pt>
                <c:pt idx="1161">
                  <c:v>9.4600000000000009</c:v>
                </c:pt>
                <c:pt idx="1162">
                  <c:v>9.4600000000000009</c:v>
                </c:pt>
                <c:pt idx="1163">
                  <c:v>9.56</c:v>
                </c:pt>
                <c:pt idx="1164">
                  <c:v>9.4700000000000006</c:v>
                </c:pt>
                <c:pt idx="1165">
                  <c:v>9.48</c:v>
                </c:pt>
                <c:pt idx="1166">
                  <c:v>9.39</c:v>
                </c:pt>
                <c:pt idx="1167">
                  <c:v>9.76</c:v>
                </c:pt>
                <c:pt idx="1168">
                  <c:v>9.4600000000000009</c:v>
                </c:pt>
                <c:pt idx="1169">
                  <c:v>9.49</c:v>
                </c:pt>
                <c:pt idx="1170">
                  <c:v>9.4700000000000006</c:v>
                </c:pt>
                <c:pt idx="1171">
                  <c:v>9.4600000000000009</c:v>
                </c:pt>
                <c:pt idx="1172">
                  <c:v>9.4600000000000009</c:v>
                </c:pt>
                <c:pt idx="1173">
                  <c:v>9.4</c:v>
                </c:pt>
                <c:pt idx="1174">
                  <c:v>9.48</c:v>
                </c:pt>
                <c:pt idx="1175">
                  <c:v>9.49</c:v>
                </c:pt>
                <c:pt idx="1176">
                  <c:v>9.48</c:v>
                </c:pt>
                <c:pt idx="1177">
                  <c:v>9.5</c:v>
                </c:pt>
                <c:pt idx="1178">
                  <c:v>9.4</c:v>
                </c:pt>
                <c:pt idx="1179">
                  <c:v>9.4</c:v>
                </c:pt>
                <c:pt idx="1180">
                  <c:v>9.48</c:v>
                </c:pt>
                <c:pt idx="1181">
                  <c:v>9.4700000000000006</c:v>
                </c:pt>
                <c:pt idx="1182">
                  <c:v>9.4700000000000006</c:v>
                </c:pt>
                <c:pt idx="1183">
                  <c:v>9.4499999999999993</c:v>
                </c:pt>
                <c:pt idx="1184">
                  <c:v>9.56</c:v>
                </c:pt>
                <c:pt idx="1185">
                  <c:v>9.4700000000000006</c:v>
                </c:pt>
                <c:pt idx="1186">
                  <c:v>9.48</c:v>
                </c:pt>
                <c:pt idx="1187">
                  <c:v>9.43</c:v>
                </c:pt>
                <c:pt idx="1188">
                  <c:v>9.5299999999999994</c:v>
                </c:pt>
                <c:pt idx="1190">
                  <c:v>9.49</c:v>
                </c:pt>
                <c:pt idx="1191">
                  <c:v>9.66</c:v>
                </c:pt>
                <c:pt idx="1192">
                  <c:v>9.66</c:v>
                </c:pt>
                <c:pt idx="1193">
                  <c:v>9.56</c:v>
                </c:pt>
                <c:pt idx="1194">
                  <c:v>9.57</c:v>
                </c:pt>
                <c:pt idx="1195">
                  <c:v>9.52</c:v>
                </c:pt>
                <c:pt idx="1196">
                  <c:v>9.58</c:v>
                </c:pt>
                <c:pt idx="1197">
                  <c:v>9.52</c:v>
                </c:pt>
                <c:pt idx="1198">
                  <c:v>9.48</c:v>
                </c:pt>
                <c:pt idx="1199">
                  <c:v>9.4700000000000006</c:v>
                </c:pt>
                <c:pt idx="1200">
                  <c:v>9.4600000000000009</c:v>
                </c:pt>
                <c:pt idx="1201">
                  <c:v>9.41</c:v>
                </c:pt>
                <c:pt idx="1202">
                  <c:v>9.48</c:v>
                </c:pt>
                <c:pt idx="1203">
                  <c:v>9.39</c:v>
                </c:pt>
                <c:pt idx="1204">
                  <c:v>9.3699999999999992</c:v>
                </c:pt>
                <c:pt idx="1205">
                  <c:v>9.44</c:v>
                </c:pt>
                <c:pt idx="1206">
                  <c:v>9.4700000000000006</c:v>
                </c:pt>
                <c:pt idx="1207">
                  <c:v>9.4600000000000009</c:v>
                </c:pt>
                <c:pt idx="1208">
                  <c:v>9.49</c:v>
                </c:pt>
                <c:pt idx="1209">
                  <c:v>9.4600000000000009</c:v>
                </c:pt>
                <c:pt idx="1210">
                  <c:v>9.42</c:v>
                </c:pt>
                <c:pt idx="1211">
                  <c:v>9.4600000000000009</c:v>
                </c:pt>
                <c:pt idx="1212">
                  <c:v>9.52</c:v>
                </c:pt>
                <c:pt idx="1213">
                  <c:v>9.41</c:v>
                </c:pt>
                <c:pt idx="1214">
                  <c:v>9.4600000000000009</c:v>
                </c:pt>
                <c:pt idx="1215">
                  <c:v>9.48</c:v>
                </c:pt>
                <c:pt idx="1216">
                  <c:v>9.3699999999999992</c:v>
                </c:pt>
                <c:pt idx="1217">
                  <c:v>9.36</c:v>
                </c:pt>
                <c:pt idx="1218">
                  <c:v>9.42</c:v>
                </c:pt>
                <c:pt idx="1219">
                  <c:v>9.5299999999999994</c:v>
                </c:pt>
                <c:pt idx="1220">
                  <c:v>9.4700000000000006</c:v>
                </c:pt>
                <c:pt idx="1221">
                  <c:v>9.5299999999999994</c:v>
                </c:pt>
                <c:pt idx="1222">
                  <c:v>9.4600000000000009</c:v>
                </c:pt>
                <c:pt idx="1223">
                  <c:v>9.5299999999999994</c:v>
                </c:pt>
                <c:pt idx="1224">
                  <c:v>9.52</c:v>
                </c:pt>
                <c:pt idx="1225">
                  <c:v>9.48</c:v>
                </c:pt>
                <c:pt idx="1226">
                  <c:v>9.4700000000000006</c:v>
                </c:pt>
                <c:pt idx="1227">
                  <c:v>9.51</c:v>
                </c:pt>
                <c:pt idx="1228">
                  <c:v>9.3699999999999992</c:v>
                </c:pt>
                <c:pt idx="1229">
                  <c:v>9.43</c:v>
                </c:pt>
                <c:pt idx="1230">
                  <c:v>9.59</c:v>
                </c:pt>
                <c:pt idx="1231">
                  <c:v>9.4700000000000006</c:v>
                </c:pt>
                <c:pt idx="1232">
                  <c:v>9.6</c:v>
                </c:pt>
                <c:pt idx="1233">
                  <c:v>9.42</c:v>
                </c:pt>
                <c:pt idx="1234">
                  <c:v>9.5500000000000007</c:v>
                </c:pt>
                <c:pt idx="1235">
                  <c:v>9.4600000000000009</c:v>
                </c:pt>
                <c:pt idx="1236">
                  <c:v>9.4700000000000006</c:v>
                </c:pt>
                <c:pt idx="1237">
                  <c:v>9.5399999999999991</c:v>
                </c:pt>
                <c:pt idx="1238">
                  <c:v>9.4600000000000009</c:v>
                </c:pt>
                <c:pt idx="1239">
                  <c:v>9.51</c:v>
                </c:pt>
                <c:pt idx="1240">
                  <c:v>9.5500000000000007</c:v>
                </c:pt>
                <c:pt idx="1241">
                  <c:v>9.5299999999999994</c:v>
                </c:pt>
                <c:pt idx="1242">
                  <c:v>9.59</c:v>
                </c:pt>
                <c:pt idx="1243">
                  <c:v>9.48</c:v>
                </c:pt>
                <c:pt idx="1244">
                  <c:v>9.52</c:v>
                </c:pt>
                <c:pt idx="1245">
                  <c:v>9.52</c:v>
                </c:pt>
                <c:pt idx="1246">
                  <c:v>9.52</c:v>
                </c:pt>
                <c:pt idx="1247">
                  <c:v>9.58</c:v>
                </c:pt>
                <c:pt idx="1248">
                  <c:v>9.5</c:v>
                </c:pt>
                <c:pt idx="1249">
                  <c:v>9.4600000000000009</c:v>
                </c:pt>
                <c:pt idx="1250">
                  <c:v>9.4600000000000009</c:v>
                </c:pt>
                <c:pt idx="1251">
                  <c:v>9.52</c:v>
                </c:pt>
                <c:pt idx="1252">
                  <c:v>9.5</c:v>
                </c:pt>
                <c:pt idx="1253">
                  <c:v>9.41</c:v>
                </c:pt>
                <c:pt idx="1254">
                  <c:v>9.52</c:v>
                </c:pt>
                <c:pt idx="1255">
                  <c:v>9.4700000000000006</c:v>
                </c:pt>
                <c:pt idx="1256">
                  <c:v>9.44</c:v>
                </c:pt>
                <c:pt idx="1257">
                  <c:v>9.52</c:v>
                </c:pt>
                <c:pt idx="1258">
                  <c:v>9.5299999999999994</c:v>
                </c:pt>
                <c:pt idx="1259">
                  <c:v>9.66</c:v>
                </c:pt>
                <c:pt idx="1260">
                  <c:v>9.5500000000000007</c:v>
                </c:pt>
                <c:pt idx="1261">
                  <c:v>9.52</c:v>
                </c:pt>
                <c:pt idx="1262">
                  <c:v>9.4600000000000009</c:v>
                </c:pt>
                <c:pt idx="1263">
                  <c:v>9.49</c:v>
                </c:pt>
                <c:pt idx="1264">
                  <c:v>9.4600000000000009</c:v>
                </c:pt>
                <c:pt idx="1265">
                  <c:v>9.41</c:v>
                </c:pt>
                <c:pt idx="1266">
                  <c:v>9.4499999999999993</c:v>
                </c:pt>
                <c:pt idx="1267">
                  <c:v>9.5</c:v>
                </c:pt>
                <c:pt idx="1268">
                  <c:v>9.4499999999999993</c:v>
                </c:pt>
                <c:pt idx="1269">
                  <c:v>9.5399999999999991</c:v>
                </c:pt>
                <c:pt idx="1270" formatCode="General">
                  <c:v>9.56</c:v>
                </c:pt>
                <c:pt idx="1271">
                  <c:v>9.43</c:v>
                </c:pt>
                <c:pt idx="1272">
                  <c:v>9.5299999999999994</c:v>
                </c:pt>
                <c:pt idx="1273">
                  <c:v>9.3800000000000008</c:v>
                </c:pt>
                <c:pt idx="1274">
                  <c:v>9.4600000000000009</c:v>
                </c:pt>
                <c:pt idx="1275">
                  <c:v>9.5</c:v>
                </c:pt>
                <c:pt idx="1276">
                  <c:v>9.41</c:v>
                </c:pt>
                <c:pt idx="1277">
                  <c:v>9.4700000000000006</c:v>
                </c:pt>
                <c:pt idx="1278">
                  <c:v>9.57</c:v>
                </c:pt>
                <c:pt idx="1279">
                  <c:v>9.51</c:v>
                </c:pt>
                <c:pt idx="1280">
                  <c:v>9.5</c:v>
                </c:pt>
                <c:pt idx="1281">
                  <c:v>9.5399999999999991</c:v>
                </c:pt>
                <c:pt idx="1282">
                  <c:v>9.52</c:v>
                </c:pt>
                <c:pt idx="1283">
                  <c:v>9.43</c:v>
                </c:pt>
                <c:pt idx="1284">
                  <c:v>9.58</c:v>
                </c:pt>
                <c:pt idx="1285">
                  <c:v>9.44</c:v>
                </c:pt>
                <c:pt idx="1286">
                  <c:v>9.4700000000000006</c:v>
                </c:pt>
                <c:pt idx="1287">
                  <c:v>9.61</c:v>
                </c:pt>
                <c:pt idx="1288">
                  <c:v>9.48</c:v>
                </c:pt>
                <c:pt idx="1289">
                  <c:v>9.49</c:v>
                </c:pt>
                <c:pt idx="1290">
                  <c:v>9.59</c:v>
                </c:pt>
                <c:pt idx="1291">
                  <c:v>9.5399999999999991</c:v>
                </c:pt>
                <c:pt idx="1292">
                  <c:v>9.4700000000000006</c:v>
                </c:pt>
                <c:pt idx="1293">
                  <c:v>9.57</c:v>
                </c:pt>
                <c:pt idx="1294">
                  <c:v>9.4</c:v>
                </c:pt>
                <c:pt idx="1295">
                  <c:v>9.4700000000000006</c:v>
                </c:pt>
                <c:pt idx="1296">
                  <c:v>9.5399999999999991</c:v>
                </c:pt>
                <c:pt idx="1297">
                  <c:v>9.5500000000000007</c:v>
                </c:pt>
                <c:pt idx="1298">
                  <c:v>9.51</c:v>
                </c:pt>
                <c:pt idx="1299">
                  <c:v>9.5500000000000007</c:v>
                </c:pt>
                <c:pt idx="1300">
                  <c:v>9.51</c:v>
                </c:pt>
                <c:pt idx="1301">
                  <c:v>9.67</c:v>
                </c:pt>
                <c:pt idx="1302">
                  <c:v>9.57</c:v>
                </c:pt>
                <c:pt idx="1303">
                  <c:v>9.4700000000000006</c:v>
                </c:pt>
                <c:pt idx="1304">
                  <c:v>9.4600000000000009</c:v>
                </c:pt>
                <c:pt idx="1305">
                  <c:v>9.51</c:v>
                </c:pt>
                <c:pt idx="1306">
                  <c:v>9.4700000000000006</c:v>
                </c:pt>
                <c:pt idx="1307">
                  <c:v>9.4600000000000009</c:v>
                </c:pt>
                <c:pt idx="1308">
                  <c:v>9.41</c:v>
                </c:pt>
                <c:pt idx="1309">
                  <c:v>9.5</c:v>
                </c:pt>
                <c:pt idx="1310" formatCode="General">
                  <c:v>9.42</c:v>
                </c:pt>
                <c:pt idx="1311">
                  <c:v>9.49</c:v>
                </c:pt>
                <c:pt idx="1312">
                  <c:v>9.4</c:v>
                </c:pt>
                <c:pt idx="1313">
                  <c:v>9.4</c:v>
                </c:pt>
                <c:pt idx="1314">
                  <c:v>9.4600000000000009</c:v>
                </c:pt>
                <c:pt idx="1315">
                  <c:v>9.5299999999999994</c:v>
                </c:pt>
                <c:pt idx="1316">
                  <c:v>9.52</c:v>
                </c:pt>
                <c:pt idx="1317">
                  <c:v>9.42</c:v>
                </c:pt>
                <c:pt idx="1318">
                  <c:v>9.51</c:v>
                </c:pt>
                <c:pt idx="1319">
                  <c:v>9.5299999999999994</c:v>
                </c:pt>
                <c:pt idx="1320">
                  <c:v>9.52</c:v>
                </c:pt>
                <c:pt idx="1321">
                  <c:v>9.41</c:v>
                </c:pt>
                <c:pt idx="1322">
                  <c:v>9.44</c:v>
                </c:pt>
                <c:pt idx="1323">
                  <c:v>9.43</c:v>
                </c:pt>
                <c:pt idx="1324">
                  <c:v>9.44</c:v>
                </c:pt>
                <c:pt idx="1325">
                  <c:v>9.4700000000000006</c:v>
                </c:pt>
                <c:pt idx="1326">
                  <c:v>9.44</c:v>
                </c:pt>
                <c:pt idx="1327">
                  <c:v>9.36</c:v>
                </c:pt>
                <c:pt idx="1328">
                  <c:v>9.48</c:v>
                </c:pt>
                <c:pt idx="1329">
                  <c:v>9.33</c:v>
                </c:pt>
                <c:pt idx="1330">
                  <c:v>9.5</c:v>
                </c:pt>
                <c:pt idx="1331">
                  <c:v>9.32</c:v>
                </c:pt>
                <c:pt idx="1332">
                  <c:v>9.4</c:v>
                </c:pt>
                <c:pt idx="1333">
                  <c:v>9.2799999999999994</c:v>
                </c:pt>
                <c:pt idx="1334">
                  <c:v>9.2899999999999991</c:v>
                </c:pt>
                <c:pt idx="1335">
                  <c:v>9.44</c:v>
                </c:pt>
                <c:pt idx="1336">
                  <c:v>9.32</c:v>
                </c:pt>
                <c:pt idx="1337">
                  <c:v>9.4499999999999993</c:v>
                </c:pt>
                <c:pt idx="1338">
                  <c:v>9.3000000000000007</c:v>
                </c:pt>
                <c:pt idx="1339">
                  <c:v>9.33</c:v>
                </c:pt>
                <c:pt idx="1340">
                  <c:v>9.3439999999999994</c:v>
                </c:pt>
                <c:pt idx="1341">
                  <c:v>9.4499999999999993</c:v>
                </c:pt>
                <c:pt idx="1342">
                  <c:v>9.32</c:v>
                </c:pt>
                <c:pt idx="1343">
                  <c:v>9.41</c:v>
                </c:pt>
                <c:pt idx="1344">
                  <c:v>9.3800000000000008</c:v>
                </c:pt>
                <c:pt idx="1345">
                  <c:v>9.39</c:v>
                </c:pt>
                <c:pt idx="1346">
                  <c:v>9.33</c:v>
                </c:pt>
                <c:pt idx="1347">
                  <c:v>9.31</c:v>
                </c:pt>
                <c:pt idx="1348">
                  <c:v>9.4600000000000009</c:v>
                </c:pt>
                <c:pt idx="1349">
                  <c:v>9.4</c:v>
                </c:pt>
                <c:pt idx="1350" formatCode="General">
                  <c:v>9.33</c:v>
                </c:pt>
                <c:pt idx="1351">
                  <c:v>9.4</c:v>
                </c:pt>
                <c:pt idx="1352">
                  <c:v>9.3800000000000008</c:v>
                </c:pt>
                <c:pt idx="1353">
                  <c:v>9.2899999999999991</c:v>
                </c:pt>
                <c:pt idx="1354">
                  <c:v>9.42</c:v>
                </c:pt>
                <c:pt idx="1355">
                  <c:v>9.4700000000000006</c:v>
                </c:pt>
                <c:pt idx="1356">
                  <c:v>9.66</c:v>
                </c:pt>
                <c:pt idx="1357">
                  <c:v>9.5500000000000007</c:v>
                </c:pt>
                <c:pt idx="1358">
                  <c:v>9.5299999999999994</c:v>
                </c:pt>
                <c:pt idx="1359">
                  <c:v>9.51</c:v>
                </c:pt>
                <c:pt idx="1360">
                  <c:v>9.41</c:v>
                </c:pt>
                <c:pt idx="1361">
                  <c:v>9.42</c:v>
                </c:pt>
                <c:pt idx="1362">
                  <c:v>9.4700000000000006</c:v>
                </c:pt>
                <c:pt idx="1363">
                  <c:v>9.44</c:v>
                </c:pt>
                <c:pt idx="1364">
                  <c:v>9.48</c:v>
                </c:pt>
                <c:pt idx="1365">
                  <c:v>9.4700000000000006</c:v>
                </c:pt>
                <c:pt idx="1366">
                  <c:v>9.4499999999999993</c:v>
                </c:pt>
                <c:pt idx="1367">
                  <c:v>9.4600000000000009</c:v>
                </c:pt>
                <c:pt idx="1368">
                  <c:v>9.66</c:v>
                </c:pt>
                <c:pt idx="1369">
                  <c:v>9.42</c:v>
                </c:pt>
                <c:pt idx="1370">
                  <c:v>9.48</c:v>
                </c:pt>
                <c:pt idx="1371">
                  <c:v>9.49</c:v>
                </c:pt>
                <c:pt idx="1372">
                  <c:v>9.39</c:v>
                </c:pt>
                <c:pt idx="1373">
                  <c:v>9.4600000000000009</c:v>
                </c:pt>
                <c:pt idx="1374">
                  <c:v>9.43</c:v>
                </c:pt>
                <c:pt idx="1375">
                  <c:v>9.5399999999999991</c:v>
                </c:pt>
                <c:pt idx="1376">
                  <c:v>9.42</c:v>
                </c:pt>
                <c:pt idx="1377">
                  <c:v>9.75</c:v>
                </c:pt>
                <c:pt idx="1378">
                  <c:v>9.4499999999999993</c:v>
                </c:pt>
                <c:pt idx="1379">
                  <c:v>9.39</c:v>
                </c:pt>
                <c:pt idx="1380">
                  <c:v>9.48</c:v>
                </c:pt>
                <c:pt idx="1381">
                  <c:v>9.4600000000000009</c:v>
                </c:pt>
                <c:pt idx="1382">
                  <c:v>9.4499999999999993</c:v>
                </c:pt>
                <c:pt idx="1383">
                  <c:v>9.48</c:v>
                </c:pt>
                <c:pt idx="1384">
                  <c:v>9.4600000000000009</c:v>
                </c:pt>
                <c:pt idx="1385">
                  <c:v>9.4</c:v>
                </c:pt>
                <c:pt idx="1386">
                  <c:v>9.6</c:v>
                </c:pt>
                <c:pt idx="1387">
                  <c:v>9.49</c:v>
                </c:pt>
                <c:pt idx="1388">
                  <c:v>9.5399999999999991</c:v>
                </c:pt>
                <c:pt idx="1389">
                  <c:v>9.4499999999999993</c:v>
                </c:pt>
                <c:pt idx="1390" formatCode="General">
                  <c:v>9.4700000000000006</c:v>
                </c:pt>
                <c:pt idx="1391">
                  <c:v>9.5299999999999994</c:v>
                </c:pt>
                <c:pt idx="1392">
                  <c:v>9.4700000000000006</c:v>
                </c:pt>
                <c:pt idx="1393">
                  <c:v>9.4700000000000006</c:v>
                </c:pt>
                <c:pt idx="1394">
                  <c:v>9.44</c:v>
                </c:pt>
                <c:pt idx="1395">
                  <c:v>9.36</c:v>
                </c:pt>
                <c:pt idx="1396">
                  <c:v>9.4</c:v>
                </c:pt>
                <c:pt idx="1397">
                  <c:v>9.49</c:v>
                </c:pt>
                <c:pt idx="1398">
                  <c:v>9.49</c:v>
                </c:pt>
                <c:pt idx="1399">
                  <c:v>9.4700000000000006</c:v>
                </c:pt>
                <c:pt idx="1400">
                  <c:v>9.41</c:v>
                </c:pt>
                <c:pt idx="1401">
                  <c:v>9.43</c:v>
                </c:pt>
                <c:pt idx="1402">
                  <c:v>9.3800000000000008</c:v>
                </c:pt>
                <c:pt idx="1403">
                  <c:v>9.4600000000000009</c:v>
                </c:pt>
                <c:pt idx="1404">
                  <c:v>9.44</c:v>
                </c:pt>
                <c:pt idx="1405">
                  <c:v>9.4700000000000006</c:v>
                </c:pt>
                <c:pt idx="1406">
                  <c:v>9.4</c:v>
                </c:pt>
                <c:pt idx="1407">
                  <c:v>9.42</c:v>
                </c:pt>
                <c:pt idx="1408">
                  <c:v>9.42</c:v>
                </c:pt>
                <c:pt idx="1409">
                  <c:v>9.4</c:v>
                </c:pt>
                <c:pt idx="1410">
                  <c:v>9.43</c:v>
                </c:pt>
                <c:pt idx="1411">
                  <c:v>9.5</c:v>
                </c:pt>
                <c:pt idx="1412">
                  <c:v>9.4600000000000009</c:v>
                </c:pt>
                <c:pt idx="1413">
                  <c:v>9.35</c:v>
                </c:pt>
                <c:pt idx="1414">
                  <c:v>9.34</c:v>
                </c:pt>
                <c:pt idx="1415">
                  <c:v>9.5500000000000007</c:v>
                </c:pt>
                <c:pt idx="1416">
                  <c:v>9.73</c:v>
                </c:pt>
                <c:pt idx="1417">
                  <c:v>9.51</c:v>
                </c:pt>
                <c:pt idx="1418">
                  <c:v>9.61</c:v>
                </c:pt>
                <c:pt idx="1419">
                  <c:v>9.39</c:v>
                </c:pt>
                <c:pt idx="1420">
                  <c:v>9.44</c:v>
                </c:pt>
                <c:pt idx="1421">
                  <c:v>9.6539999999999999</c:v>
                </c:pt>
                <c:pt idx="1422">
                  <c:v>9.41</c:v>
                </c:pt>
                <c:pt idx="1423">
                  <c:v>9.52</c:v>
                </c:pt>
                <c:pt idx="1424">
                  <c:v>9.44</c:v>
                </c:pt>
                <c:pt idx="1425">
                  <c:v>9.5299999999999994</c:v>
                </c:pt>
                <c:pt idx="1426">
                  <c:v>9.4499999999999993</c:v>
                </c:pt>
                <c:pt idx="1428">
                  <c:v>9.4499999999999993</c:v>
                </c:pt>
                <c:pt idx="1429">
                  <c:v>9.4600000000000009</c:v>
                </c:pt>
                <c:pt idx="1430" formatCode="General">
                  <c:v>9.3800000000000008</c:v>
                </c:pt>
                <c:pt idx="1431">
                  <c:v>9.5399999999999991</c:v>
                </c:pt>
                <c:pt idx="1432">
                  <c:v>9.4700000000000006</c:v>
                </c:pt>
                <c:pt idx="1433">
                  <c:v>9.5399999999999991</c:v>
                </c:pt>
                <c:pt idx="1434">
                  <c:v>9.5399999999999991</c:v>
                </c:pt>
                <c:pt idx="1435">
                  <c:v>9.5399999999999991</c:v>
                </c:pt>
                <c:pt idx="1436">
                  <c:v>9.4700000000000006</c:v>
                </c:pt>
                <c:pt idx="1437">
                  <c:v>9.4600000000000009</c:v>
                </c:pt>
                <c:pt idx="1438">
                  <c:v>9.52</c:v>
                </c:pt>
                <c:pt idx="1439">
                  <c:v>9.56</c:v>
                </c:pt>
                <c:pt idx="1440">
                  <c:v>9.42</c:v>
                </c:pt>
                <c:pt idx="1441">
                  <c:v>9.4600000000000009</c:v>
                </c:pt>
                <c:pt idx="1442">
                  <c:v>9.41</c:v>
                </c:pt>
                <c:pt idx="1443">
                  <c:v>9.4600000000000009</c:v>
                </c:pt>
                <c:pt idx="1444">
                  <c:v>9.4700000000000006</c:v>
                </c:pt>
                <c:pt idx="1445">
                  <c:v>9.4700000000000006</c:v>
                </c:pt>
                <c:pt idx="1446">
                  <c:v>9.44</c:v>
                </c:pt>
                <c:pt idx="1447">
                  <c:v>9.5299999999999994</c:v>
                </c:pt>
                <c:pt idx="1448">
                  <c:v>9.4499999999999993</c:v>
                </c:pt>
                <c:pt idx="1449">
                  <c:v>9.48</c:v>
                </c:pt>
                <c:pt idx="1450">
                  <c:v>9.4</c:v>
                </c:pt>
                <c:pt idx="1451">
                  <c:v>9.5299999999999994</c:v>
                </c:pt>
                <c:pt idx="1452">
                  <c:v>9.5</c:v>
                </c:pt>
                <c:pt idx="1453">
                  <c:v>9.57</c:v>
                </c:pt>
                <c:pt idx="1454">
                  <c:v>9.52</c:v>
                </c:pt>
                <c:pt idx="1455">
                  <c:v>9.41</c:v>
                </c:pt>
                <c:pt idx="1456">
                  <c:v>9.5299999999999994</c:v>
                </c:pt>
                <c:pt idx="1457">
                  <c:v>9.5399999999999991</c:v>
                </c:pt>
                <c:pt idx="1458">
                  <c:v>9.52</c:v>
                </c:pt>
              </c:numCache>
            </c:numRef>
          </c:yVal>
          <c:smooth val="0"/>
          <c:extLst>
            <c:ext xmlns:c16="http://schemas.microsoft.com/office/drawing/2014/chart" uri="{C3380CC4-5D6E-409C-BE32-E72D297353CC}">
              <c16:uniqueId val="{00000001-028E-4B8F-83FC-D46438831149}"/>
            </c:ext>
          </c:extLst>
        </c:ser>
        <c:ser>
          <c:idx val="4"/>
          <c:order val="2"/>
          <c:tx>
            <c:v>HII_2014</c:v>
          </c:tx>
          <c:spPr>
            <a:ln w="28575">
              <a:noFill/>
            </a:ln>
          </c:spPr>
          <c:marker>
            <c:symbol val="diamond"/>
            <c:size val="2"/>
          </c:marker>
          <c:xVal>
            <c:numRef>
              <c:f>ProdListnoOvlap_2014!$A$1467:$A$2939</c:f>
              <c:numCache>
                <c:formatCode>0</c:formatCode>
                <c:ptCount val="1473"/>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pt idx="37">
                  <c:v>2016</c:v>
                </c:pt>
                <c:pt idx="38">
                  <c:v>2017</c:v>
                </c:pt>
                <c:pt idx="39">
                  <c:v>2018</c:v>
                </c:pt>
                <c:pt idx="40">
                  <c:v>2019</c:v>
                </c:pt>
                <c:pt idx="41">
                  <c:v>2020</c:v>
                </c:pt>
                <c:pt idx="42">
                  <c:v>2021</c:v>
                </c:pt>
                <c:pt idx="43">
                  <c:v>2022</c:v>
                </c:pt>
                <c:pt idx="44">
                  <c:v>2023</c:v>
                </c:pt>
                <c:pt idx="45">
                  <c:v>2024</c:v>
                </c:pt>
                <c:pt idx="46">
                  <c:v>2025</c:v>
                </c:pt>
                <c:pt idx="47">
                  <c:v>2026</c:v>
                </c:pt>
                <c:pt idx="48">
                  <c:v>2027</c:v>
                </c:pt>
                <c:pt idx="49">
                  <c:v>2028</c:v>
                </c:pt>
                <c:pt idx="50">
                  <c:v>2029</c:v>
                </c:pt>
                <c:pt idx="51">
                  <c:v>2030</c:v>
                </c:pt>
                <c:pt idx="52">
                  <c:v>2031</c:v>
                </c:pt>
                <c:pt idx="53">
                  <c:v>2032</c:v>
                </c:pt>
                <c:pt idx="54">
                  <c:v>2033</c:v>
                </c:pt>
                <c:pt idx="55">
                  <c:v>2034</c:v>
                </c:pt>
                <c:pt idx="56">
                  <c:v>2035</c:v>
                </c:pt>
                <c:pt idx="57">
                  <c:v>2036</c:v>
                </c:pt>
                <c:pt idx="58">
                  <c:v>2037</c:v>
                </c:pt>
                <c:pt idx="59">
                  <c:v>2038</c:v>
                </c:pt>
                <c:pt idx="60">
                  <c:v>2039</c:v>
                </c:pt>
                <c:pt idx="61">
                  <c:v>2040</c:v>
                </c:pt>
                <c:pt idx="62">
                  <c:v>2041</c:v>
                </c:pt>
                <c:pt idx="63">
                  <c:v>2042</c:v>
                </c:pt>
                <c:pt idx="64">
                  <c:v>2043</c:v>
                </c:pt>
                <c:pt idx="65">
                  <c:v>2044</c:v>
                </c:pt>
                <c:pt idx="66">
                  <c:v>2045</c:v>
                </c:pt>
                <c:pt idx="67">
                  <c:v>2046</c:v>
                </c:pt>
                <c:pt idx="68">
                  <c:v>2047</c:v>
                </c:pt>
                <c:pt idx="69">
                  <c:v>2048</c:v>
                </c:pt>
                <c:pt idx="70">
                  <c:v>2049</c:v>
                </c:pt>
                <c:pt idx="71">
                  <c:v>2050</c:v>
                </c:pt>
                <c:pt idx="72">
                  <c:v>2051</c:v>
                </c:pt>
                <c:pt idx="73">
                  <c:v>2052</c:v>
                </c:pt>
                <c:pt idx="74">
                  <c:v>2053</c:v>
                </c:pt>
                <c:pt idx="75">
                  <c:v>2054</c:v>
                </c:pt>
                <c:pt idx="76">
                  <c:v>2055</c:v>
                </c:pt>
                <c:pt idx="77">
                  <c:v>2056</c:v>
                </c:pt>
                <c:pt idx="78">
                  <c:v>2057</c:v>
                </c:pt>
                <c:pt idx="79">
                  <c:v>2058</c:v>
                </c:pt>
                <c:pt idx="80">
                  <c:v>2059</c:v>
                </c:pt>
                <c:pt idx="81">
                  <c:v>2060</c:v>
                </c:pt>
                <c:pt idx="82">
                  <c:v>2061</c:v>
                </c:pt>
                <c:pt idx="83">
                  <c:v>2062</c:v>
                </c:pt>
                <c:pt idx="84">
                  <c:v>2063</c:v>
                </c:pt>
                <c:pt idx="85">
                  <c:v>2064</c:v>
                </c:pt>
                <c:pt idx="86">
                  <c:v>2065</c:v>
                </c:pt>
                <c:pt idx="87">
                  <c:v>2066</c:v>
                </c:pt>
                <c:pt idx="88">
                  <c:v>2067</c:v>
                </c:pt>
                <c:pt idx="89">
                  <c:v>2068</c:v>
                </c:pt>
                <c:pt idx="90">
                  <c:v>2069</c:v>
                </c:pt>
                <c:pt idx="91">
                  <c:v>2070</c:v>
                </c:pt>
                <c:pt idx="92">
                  <c:v>2071</c:v>
                </c:pt>
                <c:pt idx="93">
                  <c:v>2072</c:v>
                </c:pt>
                <c:pt idx="94">
                  <c:v>2073</c:v>
                </c:pt>
                <c:pt idx="95">
                  <c:v>2074</c:v>
                </c:pt>
                <c:pt idx="96">
                  <c:v>2075</c:v>
                </c:pt>
                <c:pt idx="97">
                  <c:v>2076</c:v>
                </c:pt>
                <c:pt idx="98">
                  <c:v>2077</c:v>
                </c:pt>
                <c:pt idx="99">
                  <c:v>2078</c:v>
                </c:pt>
                <c:pt idx="100">
                  <c:v>2079</c:v>
                </c:pt>
                <c:pt idx="101">
                  <c:v>2080</c:v>
                </c:pt>
                <c:pt idx="102">
                  <c:v>2081</c:v>
                </c:pt>
                <c:pt idx="103">
                  <c:v>2082</c:v>
                </c:pt>
                <c:pt idx="104">
                  <c:v>2083</c:v>
                </c:pt>
                <c:pt idx="105">
                  <c:v>2084</c:v>
                </c:pt>
                <c:pt idx="106">
                  <c:v>2085</c:v>
                </c:pt>
                <c:pt idx="107">
                  <c:v>2086</c:v>
                </c:pt>
                <c:pt idx="108">
                  <c:v>2087</c:v>
                </c:pt>
                <c:pt idx="109">
                  <c:v>2088</c:v>
                </c:pt>
                <c:pt idx="110">
                  <c:v>2089</c:v>
                </c:pt>
                <c:pt idx="111">
                  <c:v>2090</c:v>
                </c:pt>
                <c:pt idx="112">
                  <c:v>2091</c:v>
                </c:pt>
                <c:pt idx="113">
                  <c:v>2092</c:v>
                </c:pt>
                <c:pt idx="114">
                  <c:v>2093</c:v>
                </c:pt>
                <c:pt idx="115">
                  <c:v>2094</c:v>
                </c:pt>
                <c:pt idx="116">
                  <c:v>2095</c:v>
                </c:pt>
                <c:pt idx="117">
                  <c:v>2096</c:v>
                </c:pt>
                <c:pt idx="118">
                  <c:v>2097</c:v>
                </c:pt>
                <c:pt idx="119">
                  <c:v>2098</c:v>
                </c:pt>
                <c:pt idx="120">
                  <c:v>2099</c:v>
                </c:pt>
                <c:pt idx="121">
                  <c:v>2100</c:v>
                </c:pt>
                <c:pt idx="122">
                  <c:v>2101</c:v>
                </c:pt>
                <c:pt idx="123">
                  <c:v>2102</c:v>
                </c:pt>
                <c:pt idx="124">
                  <c:v>2103</c:v>
                </c:pt>
                <c:pt idx="125">
                  <c:v>2104</c:v>
                </c:pt>
                <c:pt idx="126">
                  <c:v>2105</c:v>
                </c:pt>
                <c:pt idx="127">
                  <c:v>2106</c:v>
                </c:pt>
                <c:pt idx="128">
                  <c:v>2107</c:v>
                </c:pt>
                <c:pt idx="129">
                  <c:v>2108</c:v>
                </c:pt>
                <c:pt idx="130">
                  <c:v>2109</c:v>
                </c:pt>
                <c:pt idx="131">
                  <c:v>2110</c:v>
                </c:pt>
                <c:pt idx="132">
                  <c:v>2111</c:v>
                </c:pt>
                <c:pt idx="133">
                  <c:v>2112</c:v>
                </c:pt>
                <c:pt idx="134">
                  <c:v>2113</c:v>
                </c:pt>
                <c:pt idx="135">
                  <c:v>2114</c:v>
                </c:pt>
                <c:pt idx="136">
                  <c:v>2115</c:v>
                </c:pt>
                <c:pt idx="137">
                  <c:v>2116</c:v>
                </c:pt>
                <c:pt idx="138">
                  <c:v>2117</c:v>
                </c:pt>
                <c:pt idx="139">
                  <c:v>2118</c:v>
                </c:pt>
                <c:pt idx="140">
                  <c:v>2119</c:v>
                </c:pt>
                <c:pt idx="141">
                  <c:v>2120</c:v>
                </c:pt>
                <c:pt idx="142">
                  <c:v>2121</c:v>
                </c:pt>
                <c:pt idx="143">
                  <c:v>2122</c:v>
                </c:pt>
                <c:pt idx="144">
                  <c:v>2123</c:v>
                </c:pt>
                <c:pt idx="145">
                  <c:v>2124</c:v>
                </c:pt>
                <c:pt idx="146">
                  <c:v>2125</c:v>
                </c:pt>
                <c:pt idx="147">
                  <c:v>2126</c:v>
                </c:pt>
                <c:pt idx="148">
                  <c:v>2127</c:v>
                </c:pt>
                <c:pt idx="149">
                  <c:v>2128</c:v>
                </c:pt>
                <c:pt idx="150">
                  <c:v>2129</c:v>
                </c:pt>
                <c:pt idx="151">
                  <c:v>2130</c:v>
                </c:pt>
                <c:pt idx="152">
                  <c:v>2131</c:v>
                </c:pt>
                <c:pt idx="153">
                  <c:v>2132</c:v>
                </c:pt>
                <c:pt idx="154">
                  <c:v>2133</c:v>
                </c:pt>
                <c:pt idx="155">
                  <c:v>2134</c:v>
                </c:pt>
                <c:pt idx="156">
                  <c:v>2135</c:v>
                </c:pt>
                <c:pt idx="157">
                  <c:v>2136</c:v>
                </c:pt>
                <c:pt idx="158">
                  <c:v>2137</c:v>
                </c:pt>
                <c:pt idx="159">
                  <c:v>2138</c:v>
                </c:pt>
                <c:pt idx="160">
                  <c:v>2139</c:v>
                </c:pt>
                <c:pt idx="161">
                  <c:v>2140</c:v>
                </c:pt>
                <c:pt idx="162">
                  <c:v>2141</c:v>
                </c:pt>
                <c:pt idx="163">
                  <c:v>2142</c:v>
                </c:pt>
                <c:pt idx="164">
                  <c:v>2143</c:v>
                </c:pt>
                <c:pt idx="165">
                  <c:v>2144</c:v>
                </c:pt>
                <c:pt idx="166">
                  <c:v>2145</c:v>
                </c:pt>
                <c:pt idx="167">
                  <c:v>2146</c:v>
                </c:pt>
                <c:pt idx="168">
                  <c:v>2147</c:v>
                </c:pt>
                <c:pt idx="169">
                  <c:v>2148</c:v>
                </c:pt>
                <c:pt idx="170">
                  <c:v>2149</c:v>
                </c:pt>
                <c:pt idx="171">
                  <c:v>2150</c:v>
                </c:pt>
                <c:pt idx="172">
                  <c:v>2151</c:v>
                </c:pt>
                <c:pt idx="173">
                  <c:v>2152</c:v>
                </c:pt>
                <c:pt idx="174">
                  <c:v>2153</c:v>
                </c:pt>
                <c:pt idx="175">
                  <c:v>2154</c:v>
                </c:pt>
                <c:pt idx="176">
                  <c:v>2155</c:v>
                </c:pt>
                <c:pt idx="177">
                  <c:v>2156</c:v>
                </c:pt>
                <c:pt idx="178">
                  <c:v>2157</c:v>
                </c:pt>
                <c:pt idx="179">
                  <c:v>2158</c:v>
                </c:pt>
                <c:pt idx="180">
                  <c:v>2159</c:v>
                </c:pt>
                <c:pt idx="181">
                  <c:v>2160</c:v>
                </c:pt>
                <c:pt idx="182">
                  <c:v>2161</c:v>
                </c:pt>
                <c:pt idx="183">
                  <c:v>2162</c:v>
                </c:pt>
                <c:pt idx="184">
                  <c:v>2163</c:v>
                </c:pt>
                <c:pt idx="185">
                  <c:v>2164</c:v>
                </c:pt>
                <c:pt idx="186">
                  <c:v>2165</c:v>
                </c:pt>
                <c:pt idx="187">
                  <c:v>2166</c:v>
                </c:pt>
                <c:pt idx="188">
                  <c:v>2167</c:v>
                </c:pt>
                <c:pt idx="189">
                  <c:v>2168</c:v>
                </c:pt>
                <c:pt idx="190">
                  <c:v>2169</c:v>
                </c:pt>
                <c:pt idx="191">
                  <c:v>2170</c:v>
                </c:pt>
                <c:pt idx="192">
                  <c:v>2171</c:v>
                </c:pt>
                <c:pt idx="193">
                  <c:v>2172</c:v>
                </c:pt>
                <c:pt idx="194">
                  <c:v>2173</c:v>
                </c:pt>
                <c:pt idx="195">
                  <c:v>2174</c:v>
                </c:pt>
                <c:pt idx="196">
                  <c:v>2175</c:v>
                </c:pt>
                <c:pt idx="197">
                  <c:v>2176</c:v>
                </c:pt>
                <c:pt idx="198">
                  <c:v>2177</c:v>
                </c:pt>
                <c:pt idx="199">
                  <c:v>2178</c:v>
                </c:pt>
                <c:pt idx="200">
                  <c:v>2179</c:v>
                </c:pt>
                <c:pt idx="201">
                  <c:v>2180</c:v>
                </c:pt>
                <c:pt idx="202">
                  <c:v>2181</c:v>
                </c:pt>
                <c:pt idx="203">
                  <c:v>2182</c:v>
                </c:pt>
                <c:pt idx="204">
                  <c:v>2183</c:v>
                </c:pt>
                <c:pt idx="205">
                  <c:v>2184</c:v>
                </c:pt>
                <c:pt idx="206">
                  <c:v>2185</c:v>
                </c:pt>
                <c:pt idx="207">
                  <c:v>2186</c:v>
                </c:pt>
                <c:pt idx="208">
                  <c:v>2187</c:v>
                </c:pt>
                <c:pt idx="209">
                  <c:v>2188</c:v>
                </c:pt>
                <c:pt idx="210">
                  <c:v>2189</c:v>
                </c:pt>
                <c:pt idx="211">
                  <c:v>2190</c:v>
                </c:pt>
                <c:pt idx="212">
                  <c:v>2191</c:v>
                </c:pt>
                <c:pt idx="213">
                  <c:v>2192</c:v>
                </c:pt>
                <c:pt idx="214">
                  <c:v>2193</c:v>
                </c:pt>
                <c:pt idx="215">
                  <c:v>2194</c:v>
                </c:pt>
                <c:pt idx="216">
                  <c:v>2195</c:v>
                </c:pt>
                <c:pt idx="217">
                  <c:v>2196</c:v>
                </c:pt>
                <c:pt idx="218">
                  <c:v>2197</c:v>
                </c:pt>
                <c:pt idx="219">
                  <c:v>2198</c:v>
                </c:pt>
                <c:pt idx="220">
                  <c:v>2199</c:v>
                </c:pt>
                <c:pt idx="221">
                  <c:v>2200</c:v>
                </c:pt>
                <c:pt idx="222">
                  <c:v>2201</c:v>
                </c:pt>
                <c:pt idx="223">
                  <c:v>2202</c:v>
                </c:pt>
                <c:pt idx="224">
                  <c:v>2203</c:v>
                </c:pt>
                <c:pt idx="225">
                  <c:v>2204</c:v>
                </c:pt>
                <c:pt idx="226">
                  <c:v>2205</c:v>
                </c:pt>
                <c:pt idx="227">
                  <c:v>2206</c:v>
                </c:pt>
                <c:pt idx="228">
                  <c:v>2207</c:v>
                </c:pt>
                <c:pt idx="229">
                  <c:v>2208</c:v>
                </c:pt>
                <c:pt idx="230">
                  <c:v>2209</c:v>
                </c:pt>
                <c:pt idx="231">
                  <c:v>2210</c:v>
                </c:pt>
                <c:pt idx="232">
                  <c:v>2211</c:v>
                </c:pt>
                <c:pt idx="233">
                  <c:v>2212</c:v>
                </c:pt>
                <c:pt idx="234">
                  <c:v>2213</c:v>
                </c:pt>
                <c:pt idx="235">
                  <c:v>2214</c:v>
                </c:pt>
                <c:pt idx="236">
                  <c:v>2215</c:v>
                </c:pt>
                <c:pt idx="237">
                  <c:v>2216</c:v>
                </c:pt>
                <c:pt idx="238">
                  <c:v>2217</c:v>
                </c:pt>
                <c:pt idx="239">
                  <c:v>2218</c:v>
                </c:pt>
                <c:pt idx="240">
                  <c:v>2219</c:v>
                </c:pt>
                <c:pt idx="241">
                  <c:v>2220</c:v>
                </c:pt>
                <c:pt idx="242">
                  <c:v>2221</c:v>
                </c:pt>
                <c:pt idx="243">
                  <c:v>2222</c:v>
                </c:pt>
                <c:pt idx="244">
                  <c:v>2223</c:v>
                </c:pt>
                <c:pt idx="245">
                  <c:v>2224</c:v>
                </c:pt>
                <c:pt idx="246">
                  <c:v>2225</c:v>
                </c:pt>
                <c:pt idx="247">
                  <c:v>2226</c:v>
                </c:pt>
                <c:pt idx="248">
                  <c:v>2227</c:v>
                </c:pt>
                <c:pt idx="249">
                  <c:v>2228</c:v>
                </c:pt>
                <c:pt idx="250">
                  <c:v>2229</c:v>
                </c:pt>
                <c:pt idx="251">
                  <c:v>2230</c:v>
                </c:pt>
                <c:pt idx="252">
                  <c:v>2231</c:v>
                </c:pt>
                <c:pt idx="253">
                  <c:v>2232</c:v>
                </c:pt>
                <c:pt idx="254">
                  <c:v>2233</c:v>
                </c:pt>
                <c:pt idx="255">
                  <c:v>2234</c:v>
                </c:pt>
                <c:pt idx="256">
                  <c:v>2235</c:v>
                </c:pt>
                <c:pt idx="257">
                  <c:v>2236</c:v>
                </c:pt>
                <c:pt idx="258">
                  <c:v>2237</c:v>
                </c:pt>
                <c:pt idx="259">
                  <c:v>2238</c:v>
                </c:pt>
                <c:pt idx="260">
                  <c:v>2239</c:v>
                </c:pt>
                <c:pt idx="261">
                  <c:v>2240</c:v>
                </c:pt>
                <c:pt idx="262">
                  <c:v>2241</c:v>
                </c:pt>
                <c:pt idx="263">
                  <c:v>2242</c:v>
                </c:pt>
                <c:pt idx="264">
                  <c:v>2243</c:v>
                </c:pt>
                <c:pt idx="265">
                  <c:v>2244</c:v>
                </c:pt>
                <c:pt idx="266">
                  <c:v>2245</c:v>
                </c:pt>
                <c:pt idx="267">
                  <c:v>2246</c:v>
                </c:pt>
                <c:pt idx="268">
                  <c:v>2247</c:v>
                </c:pt>
                <c:pt idx="269">
                  <c:v>2248</c:v>
                </c:pt>
                <c:pt idx="270">
                  <c:v>2249</c:v>
                </c:pt>
                <c:pt idx="271">
                  <c:v>2250</c:v>
                </c:pt>
                <c:pt idx="272">
                  <c:v>2251</c:v>
                </c:pt>
                <c:pt idx="273">
                  <c:v>2252</c:v>
                </c:pt>
                <c:pt idx="274">
                  <c:v>2253</c:v>
                </c:pt>
                <c:pt idx="275">
                  <c:v>2254</c:v>
                </c:pt>
                <c:pt idx="276">
                  <c:v>2255</c:v>
                </c:pt>
                <c:pt idx="277">
                  <c:v>2256</c:v>
                </c:pt>
                <c:pt idx="278">
                  <c:v>2257</c:v>
                </c:pt>
                <c:pt idx="279">
                  <c:v>2258</c:v>
                </c:pt>
                <c:pt idx="280">
                  <c:v>2259</c:v>
                </c:pt>
                <c:pt idx="281">
                  <c:v>2260</c:v>
                </c:pt>
                <c:pt idx="282">
                  <c:v>2261</c:v>
                </c:pt>
                <c:pt idx="283">
                  <c:v>2262</c:v>
                </c:pt>
                <c:pt idx="284">
                  <c:v>2263</c:v>
                </c:pt>
                <c:pt idx="285">
                  <c:v>2264</c:v>
                </c:pt>
                <c:pt idx="286">
                  <c:v>2265</c:v>
                </c:pt>
                <c:pt idx="287">
                  <c:v>2266</c:v>
                </c:pt>
                <c:pt idx="288">
                  <c:v>2267</c:v>
                </c:pt>
                <c:pt idx="289">
                  <c:v>2268</c:v>
                </c:pt>
                <c:pt idx="290">
                  <c:v>2269</c:v>
                </c:pt>
                <c:pt idx="291">
                  <c:v>2270</c:v>
                </c:pt>
                <c:pt idx="292">
                  <c:v>2271</c:v>
                </c:pt>
                <c:pt idx="293">
                  <c:v>2272</c:v>
                </c:pt>
                <c:pt idx="294">
                  <c:v>2273</c:v>
                </c:pt>
                <c:pt idx="295">
                  <c:v>2274</c:v>
                </c:pt>
                <c:pt idx="296">
                  <c:v>2275</c:v>
                </c:pt>
                <c:pt idx="297">
                  <c:v>2276</c:v>
                </c:pt>
                <c:pt idx="298">
                  <c:v>2277</c:v>
                </c:pt>
                <c:pt idx="299">
                  <c:v>2278</c:v>
                </c:pt>
                <c:pt idx="300">
                  <c:v>2279</c:v>
                </c:pt>
                <c:pt idx="301">
                  <c:v>2280</c:v>
                </c:pt>
                <c:pt idx="302">
                  <c:v>2281</c:v>
                </c:pt>
                <c:pt idx="303">
                  <c:v>2282</c:v>
                </c:pt>
                <c:pt idx="304">
                  <c:v>2283</c:v>
                </c:pt>
                <c:pt idx="305">
                  <c:v>2284</c:v>
                </c:pt>
                <c:pt idx="306">
                  <c:v>2285</c:v>
                </c:pt>
                <c:pt idx="307">
                  <c:v>2286</c:v>
                </c:pt>
                <c:pt idx="308">
                  <c:v>2287</c:v>
                </c:pt>
                <c:pt idx="309">
                  <c:v>2288</c:v>
                </c:pt>
                <c:pt idx="310">
                  <c:v>2289</c:v>
                </c:pt>
                <c:pt idx="311">
                  <c:v>2290</c:v>
                </c:pt>
                <c:pt idx="312">
                  <c:v>2291</c:v>
                </c:pt>
                <c:pt idx="313">
                  <c:v>2292</c:v>
                </c:pt>
                <c:pt idx="314">
                  <c:v>2293</c:v>
                </c:pt>
                <c:pt idx="315">
                  <c:v>2294</c:v>
                </c:pt>
                <c:pt idx="316">
                  <c:v>2295</c:v>
                </c:pt>
                <c:pt idx="317">
                  <c:v>2296</c:v>
                </c:pt>
                <c:pt idx="318">
                  <c:v>2297</c:v>
                </c:pt>
                <c:pt idx="319">
                  <c:v>2298</c:v>
                </c:pt>
                <c:pt idx="320">
                  <c:v>2299</c:v>
                </c:pt>
                <c:pt idx="321">
                  <c:v>2300</c:v>
                </c:pt>
                <c:pt idx="322">
                  <c:v>2301</c:v>
                </c:pt>
                <c:pt idx="323">
                  <c:v>2302</c:v>
                </c:pt>
                <c:pt idx="324">
                  <c:v>2303</c:v>
                </c:pt>
                <c:pt idx="325">
                  <c:v>2304</c:v>
                </c:pt>
                <c:pt idx="326">
                  <c:v>2305</c:v>
                </c:pt>
                <c:pt idx="327">
                  <c:v>2306</c:v>
                </c:pt>
                <c:pt idx="328">
                  <c:v>2307</c:v>
                </c:pt>
                <c:pt idx="329">
                  <c:v>2308</c:v>
                </c:pt>
                <c:pt idx="330">
                  <c:v>2309</c:v>
                </c:pt>
                <c:pt idx="331">
                  <c:v>2310</c:v>
                </c:pt>
                <c:pt idx="332">
                  <c:v>2311</c:v>
                </c:pt>
                <c:pt idx="333">
                  <c:v>2312</c:v>
                </c:pt>
                <c:pt idx="334">
                  <c:v>2313</c:v>
                </c:pt>
                <c:pt idx="335">
                  <c:v>2314</c:v>
                </c:pt>
                <c:pt idx="336">
                  <c:v>2315</c:v>
                </c:pt>
                <c:pt idx="337">
                  <c:v>2316</c:v>
                </c:pt>
                <c:pt idx="338">
                  <c:v>2317</c:v>
                </c:pt>
                <c:pt idx="339">
                  <c:v>2318</c:v>
                </c:pt>
                <c:pt idx="340">
                  <c:v>2319</c:v>
                </c:pt>
                <c:pt idx="341">
                  <c:v>2320</c:v>
                </c:pt>
                <c:pt idx="342">
                  <c:v>2321</c:v>
                </c:pt>
                <c:pt idx="343">
                  <c:v>2322</c:v>
                </c:pt>
                <c:pt idx="344">
                  <c:v>2323</c:v>
                </c:pt>
                <c:pt idx="345">
                  <c:v>2324</c:v>
                </c:pt>
                <c:pt idx="346">
                  <c:v>2325</c:v>
                </c:pt>
                <c:pt idx="347">
                  <c:v>2326</c:v>
                </c:pt>
                <c:pt idx="348">
                  <c:v>2327</c:v>
                </c:pt>
                <c:pt idx="349">
                  <c:v>2328</c:v>
                </c:pt>
                <c:pt idx="350">
                  <c:v>2329</c:v>
                </c:pt>
                <c:pt idx="351">
                  <c:v>2330</c:v>
                </c:pt>
                <c:pt idx="352">
                  <c:v>2331</c:v>
                </c:pt>
                <c:pt idx="353">
                  <c:v>2332</c:v>
                </c:pt>
                <c:pt idx="354">
                  <c:v>2333</c:v>
                </c:pt>
                <c:pt idx="355">
                  <c:v>2334</c:v>
                </c:pt>
                <c:pt idx="356">
                  <c:v>2335</c:v>
                </c:pt>
                <c:pt idx="357">
                  <c:v>2336</c:v>
                </c:pt>
                <c:pt idx="358">
                  <c:v>2337</c:v>
                </c:pt>
                <c:pt idx="359">
                  <c:v>2338</c:v>
                </c:pt>
                <c:pt idx="360">
                  <c:v>2339</c:v>
                </c:pt>
                <c:pt idx="361">
                  <c:v>2340</c:v>
                </c:pt>
                <c:pt idx="362">
                  <c:v>2341</c:v>
                </c:pt>
                <c:pt idx="363">
                  <c:v>2342</c:v>
                </c:pt>
                <c:pt idx="364">
                  <c:v>2343</c:v>
                </c:pt>
                <c:pt idx="365">
                  <c:v>2344</c:v>
                </c:pt>
                <c:pt idx="366">
                  <c:v>2345</c:v>
                </c:pt>
                <c:pt idx="367">
                  <c:v>2346</c:v>
                </c:pt>
                <c:pt idx="368">
                  <c:v>2347</c:v>
                </c:pt>
                <c:pt idx="369">
                  <c:v>2348</c:v>
                </c:pt>
                <c:pt idx="370">
                  <c:v>2349</c:v>
                </c:pt>
                <c:pt idx="371">
                  <c:v>2350</c:v>
                </c:pt>
                <c:pt idx="372">
                  <c:v>2351</c:v>
                </c:pt>
                <c:pt idx="373">
                  <c:v>2352</c:v>
                </c:pt>
                <c:pt idx="374">
                  <c:v>2353</c:v>
                </c:pt>
                <c:pt idx="375">
                  <c:v>2354</c:v>
                </c:pt>
                <c:pt idx="376">
                  <c:v>2355</c:v>
                </c:pt>
                <c:pt idx="377">
                  <c:v>2356</c:v>
                </c:pt>
                <c:pt idx="378">
                  <c:v>2357</c:v>
                </c:pt>
                <c:pt idx="379">
                  <c:v>2358</c:v>
                </c:pt>
                <c:pt idx="380">
                  <c:v>2359</c:v>
                </c:pt>
                <c:pt idx="381">
                  <c:v>2360</c:v>
                </c:pt>
                <c:pt idx="382">
                  <c:v>2361</c:v>
                </c:pt>
                <c:pt idx="383">
                  <c:v>2362</c:v>
                </c:pt>
                <c:pt idx="384">
                  <c:v>2363</c:v>
                </c:pt>
                <c:pt idx="385">
                  <c:v>2364</c:v>
                </c:pt>
                <c:pt idx="386">
                  <c:v>2365</c:v>
                </c:pt>
                <c:pt idx="387">
                  <c:v>2366</c:v>
                </c:pt>
                <c:pt idx="388">
                  <c:v>2367</c:v>
                </c:pt>
                <c:pt idx="389">
                  <c:v>2368</c:v>
                </c:pt>
                <c:pt idx="390">
                  <c:v>2369</c:v>
                </c:pt>
                <c:pt idx="391">
                  <c:v>2370</c:v>
                </c:pt>
                <c:pt idx="392">
                  <c:v>2371</c:v>
                </c:pt>
                <c:pt idx="393">
                  <c:v>2372</c:v>
                </c:pt>
                <c:pt idx="394">
                  <c:v>2373</c:v>
                </c:pt>
                <c:pt idx="395">
                  <c:v>2374</c:v>
                </c:pt>
                <c:pt idx="396">
                  <c:v>2375</c:v>
                </c:pt>
                <c:pt idx="397">
                  <c:v>2376</c:v>
                </c:pt>
                <c:pt idx="398">
                  <c:v>2377</c:v>
                </c:pt>
                <c:pt idx="399">
                  <c:v>2378</c:v>
                </c:pt>
                <c:pt idx="400">
                  <c:v>2379</c:v>
                </c:pt>
                <c:pt idx="401">
                  <c:v>2380</c:v>
                </c:pt>
                <c:pt idx="402">
                  <c:v>2381</c:v>
                </c:pt>
                <c:pt idx="403">
                  <c:v>2382</c:v>
                </c:pt>
                <c:pt idx="404">
                  <c:v>2383</c:v>
                </c:pt>
                <c:pt idx="405">
                  <c:v>2384</c:v>
                </c:pt>
                <c:pt idx="406">
                  <c:v>2385</c:v>
                </c:pt>
                <c:pt idx="407">
                  <c:v>2386</c:v>
                </c:pt>
                <c:pt idx="408">
                  <c:v>2387</c:v>
                </c:pt>
                <c:pt idx="409">
                  <c:v>2388</c:v>
                </c:pt>
                <c:pt idx="410">
                  <c:v>2389</c:v>
                </c:pt>
                <c:pt idx="411">
                  <c:v>2390</c:v>
                </c:pt>
                <c:pt idx="412">
                  <c:v>2391</c:v>
                </c:pt>
                <c:pt idx="413">
                  <c:v>2392</c:v>
                </c:pt>
                <c:pt idx="414">
                  <c:v>2393</c:v>
                </c:pt>
                <c:pt idx="415">
                  <c:v>2394</c:v>
                </c:pt>
                <c:pt idx="416">
                  <c:v>2395</c:v>
                </c:pt>
                <c:pt idx="417">
                  <c:v>2396</c:v>
                </c:pt>
                <c:pt idx="418">
                  <c:v>2397</c:v>
                </c:pt>
                <c:pt idx="419">
                  <c:v>2398</c:v>
                </c:pt>
                <c:pt idx="420">
                  <c:v>2399</c:v>
                </c:pt>
                <c:pt idx="421">
                  <c:v>2400</c:v>
                </c:pt>
                <c:pt idx="422">
                  <c:v>2401</c:v>
                </c:pt>
                <c:pt idx="423">
                  <c:v>2402</c:v>
                </c:pt>
                <c:pt idx="424">
                  <c:v>2403</c:v>
                </c:pt>
                <c:pt idx="425">
                  <c:v>2404</c:v>
                </c:pt>
                <c:pt idx="426">
                  <c:v>2405</c:v>
                </c:pt>
                <c:pt idx="427">
                  <c:v>2406</c:v>
                </c:pt>
                <c:pt idx="428">
                  <c:v>2407</c:v>
                </c:pt>
                <c:pt idx="429">
                  <c:v>2408</c:v>
                </c:pt>
                <c:pt idx="430">
                  <c:v>2409</c:v>
                </c:pt>
                <c:pt idx="431">
                  <c:v>2410</c:v>
                </c:pt>
                <c:pt idx="432">
                  <c:v>2411</c:v>
                </c:pt>
                <c:pt idx="433">
                  <c:v>2412</c:v>
                </c:pt>
                <c:pt idx="434">
                  <c:v>2413</c:v>
                </c:pt>
                <c:pt idx="435">
                  <c:v>2414</c:v>
                </c:pt>
                <c:pt idx="436">
                  <c:v>2415</c:v>
                </c:pt>
                <c:pt idx="437">
                  <c:v>2416</c:v>
                </c:pt>
                <c:pt idx="438">
                  <c:v>2417</c:v>
                </c:pt>
                <c:pt idx="439">
                  <c:v>2418</c:v>
                </c:pt>
                <c:pt idx="440">
                  <c:v>2419</c:v>
                </c:pt>
                <c:pt idx="441">
                  <c:v>2420</c:v>
                </c:pt>
                <c:pt idx="442">
                  <c:v>2421</c:v>
                </c:pt>
                <c:pt idx="443">
                  <c:v>2422</c:v>
                </c:pt>
                <c:pt idx="444">
                  <c:v>2423</c:v>
                </c:pt>
                <c:pt idx="445">
                  <c:v>2424</c:v>
                </c:pt>
                <c:pt idx="446">
                  <c:v>2425</c:v>
                </c:pt>
                <c:pt idx="447">
                  <c:v>2426</c:v>
                </c:pt>
                <c:pt idx="448">
                  <c:v>2427</c:v>
                </c:pt>
                <c:pt idx="449">
                  <c:v>2428</c:v>
                </c:pt>
                <c:pt idx="450">
                  <c:v>2429</c:v>
                </c:pt>
                <c:pt idx="451">
                  <c:v>2430</c:v>
                </c:pt>
                <c:pt idx="452">
                  <c:v>2431</c:v>
                </c:pt>
                <c:pt idx="453">
                  <c:v>2432</c:v>
                </c:pt>
                <c:pt idx="454">
                  <c:v>2433</c:v>
                </c:pt>
                <c:pt idx="455">
                  <c:v>2434</c:v>
                </c:pt>
                <c:pt idx="456">
                  <c:v>2435</c:v>
                </c:pt>
                <c:pt idx="457">
                  <c:v>2436</c:v>
                </c:pt>
                <c:pt idx="458">
                  <c:v>2437</c:v>
                </c:pt>
                <c:pt idx="459">
                  <c:v>2438</c:v>
                </c:pt>
                <c:pt idx="460">
                  <c:v>2439</c:v>
                </c:pt>
                <c:pt idx="461">
                  <c:v>2440</c:v>
                </c:pt>
                <c:pt idx="462">
                  <c:v>2441</c:v>
                </c:pt>
                <c:pt idx="463">
                  <c:v>2442</c:v>
                </c:pt>
                <c:pt idx="464">
                  <c:v>2443</c:v>
                </c:pt>
                <c:pt idx="465">
                  <c:v>2444</c:v>
                </c:pt>
                <c:pt idx="466">
                  <c:v>2445</c:v>
                </c:pt>
                <c:pt idx="467">
                  <c:v>2446</c:v>
                </c:pt>
                <c:pt idx="468">
                  <c:v>2447</c:v>
                </c:pt>
                <c:pt idx="469">
                  <c:v>2448</c:v>
                </c:pt>
                <c:pt idx="470">
                  <c:v>2449</c:v>
                </c:pt>
                <c:pt idx="471">
                  <c:v>2450</c:v>
                </c:pt>
                <c:pt idx="472">
                  <c:v>2451</c:v>
                </c:pt>
                <c:pt idx="473">
                  <c:v>2452</c:v>
                </c:pt>
                <c:pt idx="474">
                  <c:v>2453</c:v>
                </c:pt>
                <c:pt idx="475">
                  <c:v>2454</c:v>
                </c:pt>
                <c:pt idx="476">
                  <c:v>2455</c:v>
                </c:pt>
                <c:pt idx="477">
                  <c:v>2456</c:v>
                </c:pt>
                <c:pt idx="478">
                  <c:v>2457</c:v>
                </c:pt>
                <c:pt idx="479">
                  <c:v>2458</c:v>
                </c:pt>
                <c:pt idx="480">
                  <c:v>2459</c:v>
                </c:pt>
                <c:pt idx="481">
                  <c:v>2460</c:v>
                </c:pt>
                <c:pt idx="482">
                  <c:v>2461</c:v>
                </c:pt>
                <c:pt idx="483">
                  <c:v>2462</c:v>
                </c:pt>
                <c:pt idx="484">
                  <c:v>2463</c:v>
                </c:pt>
                <c:pt idx="485">
                  <c:v>2464</c:v>
                </c:pt>
                <c:pt idx="486">
                  <c:v>2465</c:v>
                </c:pt>
                <c:pt idx="487">
                  <c:v>2466</c:v>
                </c:pt>
                <c:pt idx="488">
                  <c:v>2467</c:v>
                </c:pt>
                <c:pt idx="489">
                  <c:v>2468</c:v>
                </c:pt>
                <c:pt idx="490">
                  <c:v>2469</c:v>
                </c:pt>
                <c:pt idx="491">
                  <c:v>2470</c:v>
                </c:pt>
                <c:pt idx="492">
                  <c:v>2471</c:v>
                </c:pt>
                <c:pt idx="493">
                  <c:v>2472</c:v>
                </c:pt>
                <c:pt idx="494">
                  <c:v>2473</c:v>
                </c:pt>
                <c:pt idx="495">
                  <c:v>2474</c:v>
                </c:pt>
                <c:pt idx="496">
                  <c:v>2475</c:v>
                </c:pt>
                <c:pt idx="497">
                  <c:v>2476</c:v>
                </c:pt>
                <c:pt idx="498">
                  <c:v>2477</c:v>
                </c:pt>
                <c:pt idx="499">
                  <c:v>2478</c:v>
                </c:pt>
                <c:pt idx="500">
                  <c:v>2479</c:v>
                </c:pt>
                <c:pt idx="501">
                  <c:v>2480</c:v>
                </c:pt>
                <c:pt idx="502">
                  <c:v>2481</c:v>
                </c:pt>
                <c:pt idx="503">
                  <c:v>2482</c:v>
                </c:pt>
                <c:pt idx="504">
                  <c:v>2483</c:v>
                </c:pt>
                <c:pt idx="505">
                  <c:v>2484</c:v>
                </c:pt>
                <c:pt idx="506">
                  <c:v>2485</c:v>
                </c:pt>
                <c:pt idx="507">
                  <c:v>2486</c:v>
                </c:pt>
                <c:pt idx="508">
                  <c:v>2487</c:v>
                </c:pt>
                <c:pt idx="509">
                  <c:v>2488</c:v>
                </c:pt>
                <c:pt idx="510">
                  <c:v>2489</c:v>
                </c:pt>
                <c:pt idx="511">
                  <c:v>2490</c:v>
                </c:pt>
                <c:pt idx="512">
                  <c:v>2491</c:v>
                </c:pt>
                <c:pt idx="513">
                  <c:v>2492</c:v>
                </c:pt>
                <c:pt idx="514">
                  <c:v>2493</c:v>
                </c:pt>
                <c:pt idx="515">
                  <c:v>2494</c:v>
                </c:pt>
                <c:pt idx="516">
                  <c:v>2495</c:v>
                </c:pt>
                <c:pt idx="517">
                  <c:v>2496</c:v>
                </c:pt>
                <c:pt idx="518">
                  <c:v>2497</c:v>
                </c:pt>
                <c:pt idx="519">
                  <c:v>2498</c:v>
                </c:pt>
                <c:pt idx="520">
                  <c:v>2499</c:v>
                </c:pt>
                <c:pt idx="521">
                  <c:v>2500</c:v>
                </c:pt>
                <c:pt idx="522">
                  <c:v>2501</c:v>
                </c:pt>
                <c:pt idx="523">
                  <c:v>2502</c:v>
                </c:pt>
                <c:pt idx="524">
                  <c:v>2503</c:v>
                </c:pt>
                <c:pt idx="525">
                  <c:v>2504</c:v>
                </c:pt>
                <c:pt idx="526">
                  <c:v>2505</c:v>
                </c:pt>
                <c:pt idx="527">
                  <c:v>2506</c:v>
                </c:pt>
                <c:pt idx="528">
                  <c:v>2507</c:v>
                </c:pt>
                <c:pt idx="529">
                  <c:v>2508</c:v>
                </c:pt>
                <c:pt idx="530">
                  <c:v>2509</c:v>
                </c:pt>
                <c:pt idx="531">
                  <c:v>2510</c:v>
                </c:pt>
                <c:pt idx="532">
                  <c:v>2511</c:v>
                </c:pt>
                <c:pt idx="533">
                  <c:v>2512</c:v>
                </c:pt>
                <c:pt idx="534">
                  <c:v>2513</c:v>
                </c:pt>
                <c:pt idx="535">
                  <c:v>2514</c:v>
                </c:pt>
                <c:pt idx="536">
                  <c:v>2515</c:v>
                </c:pt>
                <c:pt idx="537">
                  <c:v>2516</c:v>
                </c:pt>
                <c:pt idx="538">
                  <c:v>2517</c:v>
                </c:pt>
                <c:pt idx="539">
                  <c:v>2518</c:v>
                </c:pt>
                <c:pt idx="540">
                  <c:v>2519</c:v>
                </c:pt>
                <c:pt idx="541">
                  <c:v>2520</c:v>
                </c:pt>
                <c:pt idx="542">
                  <c:v>2521</c:v>
                </c:pt>
                <c:pt idx="543">
                  <c:v>2522</c:v>
                </c:pt>
                <c:pt idx="544">
                  <c:v>2523</c:v>
                </c:pt>
                <c:pt idx="545">
                  <c:v>2524</c:v>
                </c:pt>
                <c:pt idx="546">
                  <c:v>2525</c:v>
                </c:pt>
                <c:pt idx="547">
                  <c:v>2526</c:v>
                </c:pt>
                <c:pt idx="548">
                  <c:v>2527</c:v>
                </c:pt>
                <c:pt idx="549">
                  <c:v>2528</c:v>
                </c:pt>
                <c:pt idx="550">
                  <c:v>2529</c:v>
                </c:pt>
                <c:pt idx="551">
                  <c:v>2530</c:v>
                </c:pt>
                <c:pt idx="552">
                  <c:v>2531</c:v>
                </c:pt>
                <c:pt idx="553">
                  <c:v>2532</c:v>
                </c:pt>
                <c:pt idx="554">
                  <c:v>2533</c:v>
                </c:pt>
                <c:pt idx="555">
                  <c:v>2534</c:v>
                </c:pt>
                <c:pt idx="556">
                  <c:v>2535</c:v>
                </c:pt>
                <c:pt idx="557">
                  <c:v>2536</c:v>
                </c:pt>
                <c:pt idx="558">
                  <c:v>2537</c:v>
                </c:pt>
                <c:pt idx="559">
                  <c:v>2538</c:v>
                </c:pt>
                <c:pt idx="560">
                  <c:v>2539</c:v>
                </c:pt>
                <c:pt idx="561">
                  <c:v>2540</c:v>
                </c:pt>
                <c:pt idx="562">
                  <c:v>2541</c:v>
                </c:pt>
                <c:pt idx="563">
                  <c:v>2542</c:v>
                </c:pt>
                <c:pt idx="564">
                  <c:v>2543</c:v>
                </c:pt>
                <c:pt idx="565">
                  <c:v>2544</c:v>
                </c:pt>
                <c:pt idx="566">
                  <c:v>2545</c:v>
                </c:pt>
                <c:pt idx="567">
                  <c:v>2546</c:v>
                </c:pt>
                <c:pt idx="568">
                  <c:v>2547</c:v>
                </c:pt>
                <c:pt idx="569">
                  <c:v>2548</c:v>
                </c:pt>
                <c:pt idx="570">
                  <c:v>2549</c:v>
                </c:pt>
                <c:pt idx="571">
                  <c:v>2550</c:v>
                </c:pt>
                <c:pt idx="572">
                  <c:v>2551</c:v>
                </c:pt>
                <c:pt idx="573">
                  <c:v>2552</c:v>
                </c:pt>
                <c:pt idx="574">
                  <c:v>2553</c:v>
                </c:pt>
                <c:pt idx="575">
                  <c:v>2554</c:v>
                </c:pt>
                <c:pt idx="576">
                  <c:v>2555</c:v>
                </c:pt>
                <c:pt idx="577">
                  <c:v>2556</c:v>
                </c:pt>
                <c:pt idx="578">
                  <c:v>2557</c:v>
                </c:pt>
                <c:pt idx="579">
                  <c:v>2558</c:v>
                </c:pt>
                <c:pt idx="580">
                  <c:v>2559</c:v>
                </c:pt>
                <c:pt idx="581">
                  <c:v>2560</c:v>
                </c:pt>
                <c:pt idx="582">
                  <c:v>2561</c:v>
                </c:pt>
                <c:pt idx="583">
                  <c:v>2562</c:v>
                </c:pt>
                <c:pt idx="584">
                  <c:v>2563</c:v>
                </c:pt>
                <c:pt idx="585">
                  <c:v>2564</c:v>
                </c:pt>
                <c:pt idx="586">
                  <c:v>2565</c:v>
                </c:pt>
                <c:pt idx="587">
                  <c:v>2566</c:v>
                </c:pt>
                <c:pt idx="588">
                  <c:v>2567</c:v>
                </c:pt>
                <c:pt idx="589">
                  <c:v>2568</c:v>
                </c:pt>
                <c:pt idx="590">
                  <c:v>2569</c:v>
                </c:pt>
                <c:pt idx="591">
                  <c:v>2570</c:v>
                </c:pt>
                <c:pt idx="592">
                  <c:v>2571</c:v>
                </c:pt>
                <c:pt idx="593">
                  <c:v>2572</c:v>
                </c:pt>
                <c:pt idx="594">
                  <c:v>2573</c:v>
                </c:pt>
                <c:pt idx="595">
                  <c:v>2574</c:v>
                </c:pt>
                <c:pt idx="596">
                  <c:v>2575</c:v>
                </c:pt>
                <c:pt idx="597">
                  <c:v>2576</c:v>
                </c:pt>
                <c:pt idx="598">
                  <c:v>2577</c:v>
                </c:pt>
                <c:pt idx="599">
                  <c:v>2578</c:v>
                </c:pt>
                <c:pt idx="600">
                  <c:v>2579</c:v>
                </c:pt>
                <c:pt idx="601">
                  <c:v>2580</c:v>
                </c:pt>
                <c:pt idx="602">
                  <c:v>2581</c:v>
                </c:pt>
                <c:pt idx="603">
                  <c:v>2582</c:v>
                </c:pt>
                <c:pt idx="604">
                  <c:v>2583</c:v>
                </c:pt>
                <c:pt idx="605">
                  <c:v>2584</c:v>
                </c:pt>
                <c:pt idx="606">
                  <c:v>2585</c:v>
                </c:pt>
                <c:pt idx="607">
                  <c:v>2586</c:v>
                </c:pt>
                <c:pt idx="608">
                  <c:v>2587</c:v>
                </c:pt>
                <c:pt idx="609">
                  <c:v>2588</c:v>
                </c:pt>
                <c:pt idx="610">
                  <c:v>2589</c:v>
                </c:pt>
                <c:pt idx="611">
                  <c:v>2590</c:v>
                </c:pt>
                <c:pt idx="612">
                  <c:v>2591</c:v>
                </c:pt>
                <c:pt idx="613">
                  <c:v>2592</c:v>
                </c:pt>
                <c:pt idx="614">
                  <c:v>2593</c:v>
                </c:pt>
                <c:pt idx="615">
                  <c:v>2594</c:v>
                </c:pt>
                <c:pt idx="616">
                  <c:v>2595</c:v>
                </c:pt>
                <c:pt idx="617">
                  <c:v>2596</c:v>
                </c:pt>
                <c:pt idx="618">
                  <c:v>2597</c:v>
                </c:pt>
                <c:pt idx="619">
                  <c:v>2598</c:v>
                </c:pt>
                <c:pt idx="620">
                  <c:v>2599</c:v>
                </c:pt>
                <c:pt idx="621">
                  <c:v>2600</c:v>
                </c:pt>
                <c:pt idx="622">
                  <c:v>2601</c:v>
                </c:pt>
                <c:pt idx="623">
                  <c:v>2602</c:v>
                </c:pt>
                <c:pt idx="624">
                  <c:v>2603</c:v>
                </c:pt>
                <c:pt idx="625">
                  <c:v>2604</c:v>
                </c:pt>
                <c:pt idx="626">
                  <c:v>2605</c:v>
                </c:pt>
                <c:pt idx="627">
                  <c:v>2606</c:v>
                </c:pt>
                <c:pt idx="628">
                  <c:v>2607</c:v>
                </c:pt>
                <c:pt idx="629">
                  <c:v>2608</c:v>
                </c:pt>
                <c:pt idx="630">
                  <c:v>2609</c:v>
                </c:pt>
                <c:pt idx="631">
                  <c:v>2610</c:v>
                </c:pt>
                <c:pt idx="632">
                  <c:v>2611</c:v>
                </c:pt>
                <c:pt idx="633">
                  <c:v>2612</c:v>
                </c:pt>
                <c:pt idx="634">
                  <c:v>2613</c:v>
                </c:pt>
                <c:pt idx="635">
                  <c:v>2614</c:v>
                </c:pt>
                <c:pt idx="636">
                  <c:v>2615</c:v>
                </c:pt>
                <c:pt idx="637">
                  <c:v>2616</c:v>
                </c:pt>
                <c:pt idx="638">
                  <c:v>2617</c:v>
                </c:pt>
                <c:pt idx="639">
                  <c:v>2618</c:v>
                </c:pt>
                <c:pt idx="640">
                  <c:v>2619</c:v>
                </c:pt>
                <c:pt idx="641">
                  <c:v>2620</c:v>
                </c:pt>
                <c:pt idx="642">
                  <c:v>2621</c:v>
                </c:pt>
                <c:pt idx="643">
                  <c:v>2622</c:v>
                </c:pt>
                <c:pt idx="644">
                  <c:v>2623</c:v>
                </c:pt>
                <c:pt idx="645">
                  <c:v>2624</c:v>
                </c:pt>
                <c:pt idx="646">
                  <c:v>2625</c:v>
                </c:pt>
                <c:pt idx="647">
                  <c:v>2626</c:v>
                </c:pt>
                <c:pt idx="648">
                  <c:v>2627</c:v>
                </c:pt>
                <c:pt idx="649">
                  <c:v>2628</c:v>
                </c:pt>
                <c:pt idx="650">
                  <c:v>2629</c:v>
                </c:pt>
                <c:pt idx="651">
                  <c:v>2630</c:v>
                </c:pt>
                <c:pt idx="652">
                  <c:v>2631</c:v>
                </c:pt>
                <c:pt idx="653">
                  <c:v>2632</c:v>
                </c:pt>
                <c:pt idx="654">
                  <c:v>2633</c:v>
                </c:pt>
                <c:pt idx="655">
                  <c:v>2634</c:v>
                </c:pt>
                <c:pt idx="656">
                  <c:v>2635</c:v>
                </c:pt>
                <c:pt idx="657">
                  <c:v>2636</c:v>
                </c:pt>
                <c:pt idx="658">
                  <c:v>2637</c:v>
                </c:pt>
                <c:pt idx="659">
                  <c:v>2638</c:v>
                </c:pt>
                <c:pt idx="660">
                  <c:v>2639</c:v>
                </c:pt>
                <c:pt idx="661">
                  <c:v>2640</c:v>
                </c:pt>
                <c:pt idx="662">
                  <c:v>2641</c:v>
                </c:pt>
                <c:pt idx="663">
                  <c:v>2642</c:v>
                </c:pt>
                <c:pt idx="664">
                  <c:v>2643</c:v>
                </c:pt>
                <c:pt idx="665">
                  <c:v>2644</c:v>
                </c:pt>
                <c:pt idx="666">
                  <c:v>2645</c:v>
                </c:pt>
                <c:pt idx="667">
                  <c:v>2646</c:v>
                </c:pt>
                <c:pt idx="668">
                  <c:v>2647</c:v>
                </c:pt>
                <c:pt idx="669">
                  <c:v>2648</c:v>
                </c:pt>
                <c:pt idx="670">
                  <c:v>2649</c:v>
                </c:pt>
                <c:pt idx="671">
                  <c:v>2650</c:v>
                </c:pt>
                <c:pt idx="672">
                  <c:v>2651</c:v>
                </c:pt>
                <c:pt idx="673">
                  <c:v>2652</c:v>
                </c:pt>
                <c:pt idx="674">
                  <c:v>2653</c:v>
                </c:pt>
                <c:pt idx="675">
                  <c:v>2654</c:v>
                </c:pt>
                <c:pt idx="676">
                  <c:v>2655</c:v>
                </c:pt>
                <c:pt idx="677">
                  <c:v>2656</c:v>
                </c:pt>
                <c:pt idx="678">
                  <c:v>2657</c:v>
                </c:pt>
                <c:pt idx="679">
                  <c:v>2658</c:v>
                </c:pt>
                <c:pt idx="680">
                  <c:v>2659</c:v>
                </c:pt>
                <c:pt idx="681">
                  <c:v>2660</c:v>
                </c:pt>
                <c:pt idx="682">
                  <c:v>2661</c:v>
                </c:pt>
                <c:pt idx="683">
                  <c:v>2662</c:v>
                </c:pt>
                <c:pt idx="684">
                  <c:v>2663</c:v>
                </c:pt>
                <c:pt idx="685">
                  <c:v>2664</c:v>
                </c:pt>
                <c:pt idx="686">
                  <c:v>2665</c:v>
                </c:pt>
                <c:pt idx="687">
                  <c:v>2666</c:v>
                </c:pt>
                <c:pt idx="688">
                  <c:v>2667</c:v>
                </c:pt>
                <c:pt idx="689">
                  <c:v>2668</c:v>
                </c:pt>
                <c:pt idx="690">
                  <c:v>2669</c:v>
                </c:pt>
                <c:pt idx="691">
                  <c:v>2670</c:v>
                </c:pt>
                <c:pt idx="692">
                  <c:v>2671</c:v>
                </c:pt>
                <c:pt idx="693">
                  <c:v>2672</c:v>
                </c:pt>
                <c:pt idx="694">
                  <c:v>2673</c:v>
                </c:pt>
                <c:pt idx="695">
                  <c:v>2674</c:v>
                </c:pt>
                <c:pt idx="696">
                  <c:v>2675</c:v>
                </c:pt>
                <c:pt idx="697">
                  <c:v>2676</c:v>
                </c:pt>
                <c:pt idx="698">
                  <c:v>2677</c:v>
                </c:pt>
                <c:pt idx="699">
                  <c:v>2678</c:v>
                </c:pt>
                <c:pt idx="700">
                  <c:v>2679</c:v>
                </c:pt>
                <c:pt idx="701">
                  <c:v>2680</c:v>
                </c:pt>
                <c:pt idx="702">
                  <c:v>2681</c:v>
                </c:pt>
                <c:pt idx="703">
                  <c:v>2682</c:v>
                </c:pt>
                <c:pt idx="704">
                  <c:v>2683</c:v>
                </c:pt>
                <c:pt idx="705">
                  <c:v>2684</c:v>
                </c:pt>
                <c:pt idx="706">
                  <c:v>2685</c:v>
                </c:pt>
                <c:pt idx="707">
                  <c:v>2686</c:v>
                </c:pt>
                <c:pt idx="708">
                  <c:v>2687</c:v>
                </c:pt>
                <c:pt idx="709">
                  <c:v>2688</c:v>
                </c:pt>
                <c:pt idx="710">
                  <c:v>2689</c:v>
                </c:pt>
                <c:pt idx="711">
                  <c:v>2690</c:v>
                </c:pt>
                <c:pt idx="712">
                  <c:v>2691</c:v>
                </c:pt>
                <c:pt idx="713">
                  <c:v>2692</c:v>
                </c:pt>
                <c:pt idx="714">
                  <c:v>2693</c:v>
                </c:pt>
                <c:pt idx="715">
                  <c:v>2694</c:v>
                </c:pt>
                <c:pt idx="716">
                  <c:v>2695</c:v>
                </c:pt>
                <c:pt idx="717">
                  <c:v>2696</c:v>
                </c:pt>
                <c:pt idx="718">
                  <c:v>2697</c:v>
                </c:pt>
                <c:pt idx="719">
                  <c:v>2698</c:v>
                </c:pt>
                <c:pt idx="720">
                  <c:v>2699</c:v>
                </c:pt>
                <c:pt idx="721">
                  <c:v>2700</c:v>
                </c:pt>
                <c:pt idx="722">
                  <c:v>2701</c:v>
                </c:pt>
                <c:pt idx="723">
                  <c:v>2702</c:v>
                </c:pt>
                <c:pt idx="724">
                  <c:v>2703</c:v>
                </c:pt>
                <c:pt idx="725">
                  <c:v>2704</c:v>
                </c:pt>
                <c:pt idx="726">
                  <c:v>2705</c:v>
                </c:pt>
                <c:pt idx="727">
                  <c:v>2706</c:v>
                </c:pt>
                <c:pt idx="728">
                  <c:v>2707</c:v>
                </c:pt>
                <c:pt idx="729">
                  <c:v>2708</c:v>
                </c:pt>
                <c:pt idx="730">
                  <c:v>2709</c:v>
                </c:pt>
                <c:pt idx="731">
                  <c:v>2710</c:v>
                </c:pt>
                <c:pt idx="732">
                  <c:v>2711</c:v>
                </c:pt>
                <c:pt idx="733">
                  <c:v>2712</c:v>
                </c:pt>
                <c:pt idx="734">
                  <c:v>2713</c:v>
                </c:pt>
                <c:pt idx="735">
                  <c:v>2714</c:v>
                </c:pt>
                <c:pt idx="736">
                  <c:v>2715</c:v>
                </c:pt>
                <c:pt idx="737">
                  <c:v>2716</c:v>
                </c:pt>
                <c:pt idx="738">
                  <c:v>2717</c:v>
                </c:pt>
                <c:pt idx="739">
                  <c:v>2718</c:v>
                </c:pt>
                <c:pt idx="740">
                  <c:v>2719</c:v>
                </c:pt>
                <c:pt idx="741">
                  <c:v>2720</c:v>
                </c:pt>
                <c:pt idx="742">
                  <c:v>2721</c:v>
                </c:pt>
                <c:pt idx="743">
                  <c:v>2722</c:v>
                </c:pt>
                <c:pt idx="744">
                  <c:v>2723</c:v>
                </c:pt>
                <c:pt idx="745">
                  <c:v>2724</c:v>
                </c:pt>
                <c:pt idx="746">
                  <c:v>2725</c:v>
                </c:pt>
                <c:pt idx="747">
                  <c:v>2726</c:v>
                </c:pt>
                <c:pt idx="748">
                  <c:v>2727</c:v>
                </c:pt>
                <c:pt idx="749">
                  <c:v>2728</c:v>
                </c:pt>
                <c:pt idx="750">
                  <c:v>2729</c:v>
                </c:pt>
                <c:pt idx="751">
                  <c:v>2730</c:v>
                </c:pt>
                <c:pt idx="752">
                  <c:v>2731</c:v>
                </c:pt>
                <c:pt idx="753">
                  <c:v>2732</c:v>
                </c:pt>
                <c:pt idx="754">
                  <c:v>2733</c:v>
                </c:pt>
                <c:pt idx="755">
                  <c:v>2734</c:v>
                </c:pt>
                <c:pt idx="756">
                  <c:v>2735</c:v>
                </c:pt>
                <c:pt idx="757">
                  <c:v>2736</c:v>
                </c:pt>
                <c:pt idx="758">
                  <c:v>2737</c:v>
                </c:pt>
                <c:pt idx="759">
                  <c:v>2738</c:v>
                </c:pt>
                <c:pt idx="760">
                  <c:v>2739</c:v>
                </c:pt>
                <c:pt idx="761">
                  <c:v>2740</c:v>
                </c:pt>
                <c:pt idx="762">
                  <c:v>2741</c:v>
                </c:pt>
                <c:pt idx="763">
                  <c:v>2742</c:v>
                </c:pt>
                <c:pt idx="764">
                  <c:v>2743</c:v>
                </c:pt>
                <c:pt idx="765">
                  <c:v>2744</c:v>
                </c:pt>
                <c:pt idx="766">
                  <c:v>2745</c:v>
                </c:pt>
                <c:pt idx="767">
                  <c:v>2746</c:v>
                </c:pt>
                <c:pt idx="768">
                  <c:v>2747</c:v>
                </c:pt>
                <c:pt idx="769">
                  <c:v>2748</c:v>
                </c:pt>
                <c:pt idx="770">
                  <c:v>2749</c:v>
                </c:pt>
                <c:pt idx="771">
                  <c:v>2750</c:v>
                </c:pt>
                <c:pt idx="772">
                  <c:v>2751</c:v>
                </c:pt>
                <c:pt idx="773">
                  <c:v>2752</c:v>
                </c:pt>
                <c:pt idx="774">
                  <c:v>2753</c:v>
                </c:pt>
                <c:pt idx="775">
                  <c:v>2754</c:v>
                </c:pt>
                <c:pt idx="776">
                  <c:v>2755</c:v>
                </c:pt>
                <c:pt idx="777">
                  <c:v>2756</c:v>
                </c:pt>
                <c:pt idx="778">
                  <c:v>2757</c:v>
                </c:pt>
                <c:pt idx="779">
                  <c:v>2758</c:v>
                </c:pt>
                <c:pt idx="780">
                  <c:v>2759</c:v>
                </c:pt>
                <c:pt idx="781">
                  <c:v>2760</c:v>
                </c:pt>
                <c:pt idx="782">
                  <c:v>2761</c:v>
                </c:pt>
                <c:pt idx="783">
                  <c:v>2762</c:v>
                </c:pt>
                <c:pt idx="784">
                  <c:v>2763</c:v>
                </c:pt>
                <c:pt idx="785">
                  <c:v>2764</c:v>
                </c:pt>
                <c:pt idx="786">
                  <c:v>2765</c:v>
                </c:pt>
                <c:pt idx="787">
                  <c:v>2766</c:v>
                </c:pt>
                <c:pt idx="788">
                  <c:v>2767</c:v>
                </c:pt>
                <c:pt idx="789">
                  <c:v>2768</c:v>
                </c:pt>
                <c:pt idx="790">
                  <c:v>2769</c:v>
                </c:pt>
                <c:pt idx="791">
                  <c:v>2770</c:v>
                </c:pt>
                <c:pt idx="792">
                  <c:v>2771</c:v>
                </c:pt>
                <c:pt idx="793">
                  <c:v>2772</c:v>
                </c:pt>
                <c:pt idx="794">
                  <c:v>2773</c:v>
                </c:pt>
                <c:pt idx="795">
                  <c:v>2774</c:v>
                </c:pt>
                <c:pt idx="796">
                  <c:v>2775</c:v>
                </c:pt>
                <c:pt idx="797">
                  <c:v>2776</c:v>
                </c:pt>
                <c:pt idx="798">
                  <c:v>2777</c:v>
                </c:pt>
                <c:pt idx="799">
                  <c:v>2778</c:v>
                </c:pt>
                <c:pt idx="800">
                  <c:v>2779</c:v>
                </c:pt>
                <c:pt idx="801">
                  <c:v>2780</c:v>
                </c:pt>
                <c:pt idx="802">
                  <c:v>2781</c:v>
                </c:pt>
                <c:pt idx="803">
                  <c:v>2782</c:v>
                </c:pt>
                <c:pt idx="804">
                  <c:v>2783</c:v>
                </c:pt>
                <c:pt idx="805">
                  <c:v>2784</c:v>
                </c:pt>
                <c:pt idx="806">
                  <c:v>2785</c:v>
                </c:pt>
                <c:pt idx="807">
                  <c:v>2786</c:v>
                </c:pt>
                <c:pt idx="808">
                  <c:v>2787</c:v>
                </c:pt>
                <c:pt idx="809">
                  <c:v>2788</c:v>
                </c:pt>
                <c:pt idx="810">
                  <c:v>2789</c:v>
                </c:pt>
                <c:pt idx="811">
                  <c:v>2790</c:v>
                </c:pt>
                <c:pt idx="812">
                  <c:v>2791</c:v>
                </c:pt>
                <c:pt idx="813">
                  <c:v>2792</c:v>
                </c:pt>
                <c:pt idx="814">
                  <c:v>2793</c:v>
                </c:pt>
                <c:pt idx="815">
                  <c:v>2794</c:v>
                </c:pt>
                <c:pt idx="816">
                  <c:v>2795</c:v>
                </c:pt>
                <c:pt idx="817">
                  <c:v>2796</c:v>
                </c:pt>
                <c:pt idx="818">
                  <c:v>2797</c:v>
                </c:pt>
                <c:pt idx="819">
                  <c:v>2798</c:v>
                </c:pt>
                <c:pt idx="820">
                  <c:v>2799</c:v>
                </c:pt>
                <c:pt idx="821">
                  <c:v>2800</c:v>
                </c:pt>
                <c:pt idx="822">
                  <c:v>2801</c:v>
                </c:pt>
                <c:pt idx="823">
                  <c:v>2802</c:v>
                </c:pt>
                <c:pt idx="824">
                  <c:v>2803</c:v>
                </c:pt>
                <c:pt idx="825">
                  <c:v>2804</c:v>
                </c:pt>
                <c:pt idx="826">
                  <c:v>2805</c:v>
                </c:pt>
                <c:pt idx="827">
                  <c:v>2806</c:v>
                </c:pt>
                <c:pt idx="828">
                  <c:v>2807</c:v>
                </c:pt>
                <c:pt idx="829">
                  <c:v>2808</c:v>
                </c:pt>
                <c:pt idx="830">
                  <c:v>2809</c:v>
                </c:pt>
                <c:pt idx="831">
                  <c:v>2810</c:v>
                </c:pt>
                <c:pt idx="832">
                  <c:v>2811</c:v>
                </c:pt>
                <c:pt idx="833">
                  <c:v>2812</c:v>
                </c:pt>
                <c:pt idx="834">
                  <c:v>2813</c:v>
                </c:pt>
                <c:pt idx="835">
                  <c:v>2814</c:v>
                </c:pt>
                <c:pt idx="836">
                  <c:v>2815</c:v>
                </c:pt>
                <c:pt idx="837">
                  <c:v>2816</c:v>
                </c:pt>
                <c:pt idx="838">
                  <c:v>2817</c:v>
                </c:pt>
                <c:pt idx="839">
                  <c:v>2818</c:v>
                </c:pt>
                <c:pt idx="840">
                  <c:v>2819</c:v>
                </c:pt>
                <c:pt idx="841">
                  <c:v>2820</c:v>
                </c:pt>
                <c:pt idx="842">
                  <c:v>2821</c:v>
                </c:pt>
                <c:pt idx="843">
                  <c:v>2822</c:v>
                </c:pt>
                <c:pt idx="844">
                  <c:v>2823</c:v>
                </c:pt>
                <c:pt idx="845">
                  <c:v>2824</c:v>
                </c:pt>
                <c:pt idx="846">
                  <c:v>2825</c:v>
                </c:pt>
                <c:pt idx="847">
                  <c:v>2826</c:v>
                </c:pt>
                <c:pt idx="848">
                  <c:v>2827</c:v>
                </c:pt>
                <c:pt idx="849">
                  <c:v>2828</c:v>
                </c:pt>
                <c:pt idx="850">
                  <c:v>2829</c:v>
                </c:pt>
                <c:pt idx="851">
                  <c:v>2830</c:v>
                </c:pt>
                <c:pt idx="852">
                  <c:v>2831</c:v>
                </c:pt>
                <c:pt idx="853">
                  <c:v>2832</c:v>
                </c:pt>
                <c:pt idx="854">
                  <c:v>2833</c:v>
                </c:pt>
                <c:pt idx="855">
                  <c:v>2834</c:v>
                </c:pt>
                <c:pt idx="856">
                  <c:v>2835</c:v>
                </c:pt>
                <c:pt idx="857">
                  <c:v>2836</c:v>
                </c:pt>
                <c:pt idx="858">
                  <c:v>2837</c:v>
                </c:pt>
                <c:pt idx="859">
                  <c:v>2838</c:v>
                </c:pt>
                <c:pt idx="860">
                  <c:v>2839</c:v>
                </c:pt>
                <c:pt idx="861">
                  <c:v>2840</c:v>
                </c:pt>
                <c:pt idx="862">
                  <c:v>2841</c:v>
                </c:pt>
                <c:pt idx="863">
                  <c:v>2842</c:v>
                </c:pt>
                <c:pt idx="864">
                  <c:v>2843</c:v>
                </c:pt>
                <c:pt idx="865">
                  <c:v>2844</c:v>
                </c:pt>
                <c:pt idx="866">
                  <c:v>2845</c:v>
                </c:pt>
                <c:pt idx="867">
                  <c:v>2846</c:v>
                </c:pt>
                <c:pt idx="868">
                  <c:v>2847</c:v>
                </c:pt>
                <c:pt idx="869">
                  <c:v>2848</c:v>
                </c:pt>
                <c:pt idx="870">
                  <c:v>2849</c:v>
                </c:pt>
                <c:pt idx="871">
                  <c:v>2850</c:v>
                </c:pt>
                <c:pt idx="872">
                  <c:v>2851</c:v>
                </c:pt>
                <c:pt idx="873">
                  <c:v>2852</c:v>
                </c:pt>
                <c:pt idx="874">
                  <c:v>2853</c:v>
                </c:pt>
                <c:pt idx="875">
                  <c:v>2854</c:v>
                </c:pt>
                <c:pt idx="876">
                  <c:v>2855</c:v>
                </c:pt>
                <c:pt idx="877">
                  <c:v>2856</c:v>
                </c:pt>
                <c:pt idx="878">
                  <c:v>2857</c:v>
                </c:pt>
                <c:pt idx="879">
                  <c:v>2858</c:v>
                </c:pt>
                <c:pt idx="880">
                  <c:v>2859</c:v>
                </c:pt>
                <c:pt idx="881">
                  <c:v>2860</c:v>
                </c:pt>
                <c:pt idx="882">
                  <c:v>2861</c:v>
                </c:pt>
                <c:pt idx="883">
                  <c:v>2862</c:v>
                </c:pt>
                <c:pt idx="884">
                  <c:v>2863</c:v>
                </c:pt>
                <c:pt idx="885">
                  <c:v>2864</c:v>
                </c:pt>
                <c:pt idx="886">
                  <c:v>2865</c:v>
                </c:pt>
                <c:pt idx="887">
                  <c:v>2866</c:v>
                </c:pt>
                <c:pt idx="888">
                  <c:v>2867</c:v>
                </c:pt>
                <c:pt idx="889">
                  <c:v>2868</c:v>
                </c:pt>
                <c:pt idx="890">
                  <c:v>2869</c:v>
                </c:pt>
                <c:pt idx="891">
                  <c:v>2870</c:v>
                </c:pt>
                <c:pt idx="892">
                  <c:v>2871</c:v>
                </c:pt>
                <c:pt idx="893">
                  <c:v>2872</c:v>
                </c:pt>
                <c:pt idx="894">
                  <c:v>2873</c:v>
                </c:pt>
                <c:pt idx="895">
                  <c:v>2874</c:v>
                </c:pt>
                <c:pt idx="896">
                  <c:v>2875</c:v>
                </c:pt>
                <c:pt idx="897">
                  <c:v>2876</c:v>
                </c:pt>
                <c:pt idx="898">
                  <c:v>2877</c:v>
                </c:pt>
                <c:pt idx="899">
                  <c:v>2878</c:v>
                </c:pt>
                <c:pt idx="900">
                  <c:v>2879</c:v>
                </c:pt>
                <c:pt idx="901">
                  <c:v>2880</c:v>
                </c:pt>
                <c:pt idx="902">
                  <c:v>2881</c:v>
                </c:pt>
                <c:pt idx="903">
                  <c:v>2882</c:v>
                </c:pt>
                <c:pt idx="904">
                  <c:v>2883</c:v>
                </c:pt>
                <c:pt idx="905">
                  <c:v>2884</c:v>
                </c:pt>
                <c:pt idx="906">
                  <c:v>2885</c:v>
                </c:pt>
                <c:pt idx="907">
                  <c:v>2886</c:v>
                </c:pt>
                <c:pt idx="908">
                  <c:v>2887</c:v>
                </c:pt>
                <c:pt idx="909">
                  <c:v>2888</c:v>
                </c:pt>
                <c:pt idx="910">
                  <c:v>2889</c:v>
                </c:pt>
                <c:pt idx="911">
                  <c:v>2890</c:v>
                </c:pt>
                <c:pt idx="912">
                  <c:v>2891</c:v>
                </c:pt>
                <c:pt idx="913">
                  <c:v>2892</c:v>
                </c:pt>
                <c:pt idx="914">
                  <c:v>2893</c:v>
                </c:pt>
                <c:pt idx="915">
                  <c:v>2894</c:v>
                </c:pt>
                <c:pt idx="916">
                  <c:v>2895</c:v>
                </c:pt>
                <c:pt idx="917">
                  <c:v>2896</c:v>
                </c:pt>
                <c:pt idx="918">
                  <c:v>2897</c:v>
                </c:pt>
                <c:pt idx="919">
                  <c:v>2898</c:v>
                </c:pt>
                <c:pt idx="920">
                  <c:v>2899</c:v>
                </c:pt>
                <c:pt idx="921">
                  <c:v>2900</c:v>
                </c:pt>
                <c:pt idx="922">
                  <c:v>2901</c:v>
                </c:pt>
                <c:pt idx="923">
                  <c:v>2902</c:v>
                </c:pt>
                <c:pt idx="924">
                  <c:v>2903</c:v>
                </c:pt>
                <c:pt idx="925">
                  <c:v>2904</c:v>
                </c:pt>
                <c:pt idx="926">
                  <c:v>2905</c:v>
                </c:pt>
                <c:pt idx="927">
                  <c:v>2906</c:v>
                </c:pt>
                <c:pt idx="928">
                  <c:v>2907</c:v>
                </c:pt>
                <c:pt idx="929">
                  <c:v>2908</c:v>
                </c:pt>
                <c:pt idx="930">
                  <c:v>2909</c:v>
                </c:pt>
                <c:pt idx="931">
                  <c:v>2910</c:v>
                </c:pt>
                <c:pt idx="932">
                  <c:v>2911</c:v>
                </c:pt>
                <c:pt idx="933">
                  <c:v>2912</c:v>
                </c:pt>
                <c:pt idx="934">
                  <c:v>2913</c:v>
                </c:pt>
                <c:pt idx="935">
                  <c:v>2914</c:v>
                </c:pt>
                <c:pt idx="936">
                  <c:v>2915</c:v>
                </c:pt>
                <c:pt idx="937">
                  <c:v>2916</c:v>
                </c:pt>
                <c:pt idx="938">
                  <c:v>2917</c:v>
                </c:pt>
                <c:pt idx="939">
                  <c:v>2918</c:v>
                </c:pt>
                <c:pt idx="940">
                  <c:v>2919</c:v>
                </c:pt>
                <c:pt idx="941">
                  <c:v>2920</c:v>
                </c:pt>
                <c:pt idx="942">
                  <c:v>2921</c:v>
                </c:pt>
                <c:pt idx="943">
                  <c:v>2922</c:v>
                </c:pt>
                <c:pt idx="944">
                  <c:v>2923</c:v>
                </c:pt>
                <c:pt idx="945">
                  <c:v>2924</c:v>
                </c:pt>
                <c:pt idx="946">
                  <c:v>2925</c:v>
                </c:pt>
                <c:pt idx="947">
                  <c:v>2926</c:v>
                </c:pt>
                <c:pt idx="948">
                  <c:v>2927</c:v>
                </c:pt>
                <c:pt idx="949">
                  <c:v>2928</c:v>
                </c:pt>
                <c:pt idx="950">
                  <c:v>2929</c:v>
                </c:pt>
                <c:pt idx="951">
                  <c:v>2930</c:v>
                </c:pt>
                <c:pt idx="952">
                  <c:v>2931</c:v>
                </c:pt>
                <c:pt idx="953">
                  <c:v>2932</c:v>
                </c:pt>
                <c:pt idx="954">
                  <c:v>2933</c:v>
                </c:pt>
                <c:pt idx="955">
                  <c:v>2934</c:v>
                </c:pt>
                <c:pt idx="956">
                  <c:v>2935</c:v>
                </c:pt>
                <c:pt idx="957">
                  <c:v>2936</c:v>
                </c:pt>
                <c:pt idx="958">
                  <c:v>2937</c:v>
                </c:pt>
                <c:pt idx="959">
                  <c:v>2938</c:v>
                </c:pt>
                <c:pt idx="960">
                  <c:v>2939</c:v>
                </c:pt>
                <c:pt idx="961">
                  <c:v>2940</c:v>
                </c:pt>
                <c:pt idx="962">
                  <c:v>2941</c:v>
                </c:pt>
                <c:pt idx="963">
                  <c:v>2942</c:v>
                </c:pt>
                <c:pt idx="964">
                  <c:v>2943</c:v>
                </c:pt>
                <c:pt idx="965">
                  <c:v>2944</c:v>
                </c:pt>
                <c:pt idx="966">
                  <c:v>2945</c:v>
                </c:pt>
                <c:pt idx="967">
                  <c:v>2946</c:v>
                </c:pt>
                <c:pt idx="968">
                  <c:v>2947</c:v>
                </c:pt>
                <c:pt idx="969">
                  <c:v>2948</c:v>
                </c:pt>
                <c:pt idx="970">
                  <c:v>2949</c:v>
                </c:pt>
                <c:pt idx="971">
                  <c:v>2950</c:v>
                </c:pt>
                <c:pt idx="972">
                  <c:v>2951</c:v>
                </c:pt>
                <c:pt idx="973">
                  <c:v>2952</c:v>
                </c:pt>
                <c:pt idx="974">
                  <c:v>2953</c:v>
                </c:pt>
                <c:pt idx="975">
                  <c:v>2954</c:v>
                </c:pt>
                <c:pt idx="976">
                  <c:v>2955</c:v>
                </c:pt>
                <c:pt idx="977">
                  <c:v>2956</c:v>
                </c:pt>
                <c:pt idx="978">
                  <c:v>2957</c:v>
                </c:pt>
                <c:pt idx="979">
                  <c:v>2958</c:v>
                </c:pt>
                <c:pt idx="980">
                  <c:v>2959</c:v>
                </c:pt>
                <c:pt idx="981">
                  <c:v>2960</c:v>
                </c:pt>
                <c:pt idx="982">
                  <c:v>2961</c:v>
                </c:pt>
                <c:pt idx="983">
                  <c:v>2962</c:v>
                </c:pt>
                <c:pt idx="984">
                  <c:v>2963</c:v>
                </c:pt>
                <c:pt idx="985">
                  <c:v>2964</c:v>
                </c:pt>
                <c:pt idx="986">
                  <c:v>2965</c:v>
                </c:pt>
                <c:pt idx="987">
                  <c:v>2966</c:v>
                </c:pt>
                <c:pt idx="988">
                  <c:v>2967</c:v>
                </c:pt>
                <c:pt idx="989">
                  <c:v>2968</c:v>
                </c:pt>
                <c:pt idx="990">
                  <c:v>2969</c:v>
                </c:pt>
                <c:pt idx="991">
                  <c:v>2970</c:v>
                </c:pt>
                <c:pt idx="992">
                  <c:v>2971</c:v>
                </c:pt>
                <c:pt idx="993">
                  <c:v>2972</c:v>
                </c:pt>
                <c:pt idx="994">
                  <c:v>2973</c:v>
                </c:pt>
                <c:pt idx="995">
                  <c:v>2974</c:v>
                </c:pt>
                <c:pt idx="996">
                  <c:v>2975</c:v>
                </c:pt>
                <c:pt idx="997">
                  <c:v>2976</c:v>
                </c:pt>
                <c:pt idx="998">
                  <c:v>2977</c:v>
                </c:pt>
                <c:pt idx="999">
                  <c:v>2978</c:v>
                </c:pt>
                <c:pt idx="1000">
                  <c:v>2979</c:v>
                </c:pt>
                <c:pt idx="1001">
                  <c:v>2980</c:v>
                </c:pt>
                <c:pt idx="1002">
                  <c:v>2981</c:v>
                </c:pt>
                <c:pt idx="1003">
                  <c:v>2982</c:v>
                </c:pt>
                <c:pt idx="1004">
                  <c:v>2983</c:v>
                </c:pt>
                <c:pt idx="1005">
                  <c:v>2984</c:v>
                </c:pt>
                <c:pt idx="1006">
                  <c:v>2985</c:v>
                </c:pt>
                <c:pt idx="1007">
                  <c:v>2986</c:v>
                </c:pt>
                <c:pt idx="1008">
                  <c:v>2987</c:v>
                </c:pt>
                <c:pt idx="1009">
                  <c:v>2988</c:v>
                </c:pt>
                <c:pt idx="1010">
                  <c:v>2989</c:v>
                </c:pt>
                <c:pt idx="1011">
                  <c:v>2990</c:v>
                </c:pt>
                <c:pt idx="1012">
                  <c:v>2991</c:v>
                </c:pt>
                <c:pt idx="1013">
                  <c:v>2992</c:v>
                </c:pt>
                <c:pt idx="1014">
                  <c:v>2993</c:v>
                </c:pt>
                <c:pt idx="1015">
                  <c:v>2994</c:v>
                </c:pt>
                <c:pt idx="1016">
                  <c:v>2995</c:v>
                </c:pt>
                <c:pt idx="1017">
                  <c:v>2996</c:v>
                </c:pt>
                <c:pt idx="1018">
                  <c:v>2997</c:v>
                </c:pt>
                <c:pt idx="1019">
                  <c:v>2998</c:v>
                </c:pt>
                <c:pt idx="1020">
                  <c:v>2999</c:v>
                </c:pt>
                <c:pt idx="1021">
                  <c:v>3000</c:v>
                </c:pt>
                <c:pt idx="1022">
                  <c:v>3001</c:v>
                </c:pt>
                <c:pt idx="1023">
                  <c:v>3002</c:v>
                </c:pt>
                <c:pt idx="1024">
                  <c:v>3003</c:v>
                </c:pt>
                <c:pt idx="1025">
                  <c:v>3004</c:v>
                </c:pt>
                <c:pt idx="1026">
                  <c:v>3005</c:v>
                </c:pt>
                <c:pt idx="1027">
                  <c:v>3006</c:v>
                </c:pt>
                <c:pt idx="1028">
                  <c:v>3007</c:v>
                </c:pt>
                <c:pt idx="1029">
                  <c:v>3008</c:v>
                </c:pt>
                <c:pt idx="1030">
                  <c:v>3009</c:v>
                </c:pt>
                <c:pt idx="1031">
                  <c:v>3010</c:v>
                </c:pt>
                <c:pt idx="1032">
                  <c:v>3011</c:v>
                </c:pt>
                <c:pt idx="1033">
                  <c:v>3012</c:v>
                </c:pt>
                <c:pt idx="1034">
                  <c:v>3013</c:v>
                </c:pt>
                <c:pt idx="1035">
                  <c:v>3014</c:v>
                </c:pt>
                <c:pt idx="1036">
                  <c:v>3015</c:v>
                </c:pt>
                <c:pt idx="1037">
                  <c:v>3016</c:v>
                </c:pt>
                <c:pt idx="1038">
                  <c:v>3017</c:v>
                </c:pt>
                <c:pt idx="1039">
                  <c:v>3018</c:v>
                </c:pt>
                <c:pt idx="1040">
                  <c:v>3019</c:v>
                </c:pt>
                <c:pt idx="1041">
                  <c:v>3020</c:v>
                </c:pt>
                <c:pt idx="1042">
                  <c:v>3021</c:v>
                </c:pt>
                <c:pt idx="1043">
                  <c:v>3022</c:v>
                </c:pt>
                <c:pt idx="1044">
                  <c:v>3023</c:v>
                </c:pt>
                <c:pt idx="1045">
                  <c:v>3024</c:v>
                </c:pt>
                <c:pt idx="1046">
                  <c:v>3025</c:v>
                </c:pt>
                <c:pt idx="1047">
                  <c:v>3026</c:v>
                </c:pt>
                <c:pt idx="1048">
                  <c:v>3027</c:v>
                </c:pt>
                <c:pt idx="1049">
                  <c:v>3028</c:v>
                </c:pt>
                <c:pt idx="1050">
                  <c:v>3029</c:v>
                </c:pt>
                <c:pt idx="1051">
                  <c:v>3030</c:v>
                </c:pt>
                <c:pt idx="1052">
                  <c:v>3031</c:v>
                </c:pt>
                <c:pt idx="1053">
                  <c:v>3032</c:v>
                </c:pt>
                <c:pt idx="1054">
                  <c:v>3033</c:v>
                </c:pt>
                <c:pt idx="1055">
                  <c:v>3034</c:v>
                </c:pt>
                <c:pt idx="1056">
                  <c:v>3035</c:v>
                </c:pt>
                <c:pt idx="1057">
                  <c:v>3036</c:v>
                </c:pt>
                <c:pt idx="1058">
                  <c:v>3037</c:v>
                </c:pt>
                <c:pt idx="1059">
                  <c:v>3038</c:v>
                </c:pt>
                <c:pt idx="1060">
                  <c:v>3039</c:v>
                </c:pt>
                <c:pt idx="1061">
                  <c:v>3040</c:v>
                </c:pt>
                <c:pt idx="1062">
                  <c:v>3041</c:v>
                </c:pt>
                <c:pt idx="1063">
                  <c:v>3042</c:v>
                </c:pt>
                <c:pt idx="1064">
                  <c:v>3043</c:v>
                </c:pt>
                <c:pt idx="1065">
                  <c:v>3044</c:v>
                </c:pt>
                <c:pt idx="1066">
                  <c:v>3045</c:v>
                </c:pt>
                <c:pt idx="1067">
                  <c:v>3046</c:v>
                </c:pt>
                <c:pt idx="1068">
                  <c:v>3047</c:v>
                </c:pt>
                <c:pt idx="1069">
                  <c:v>3048</c:v>
                </c:pt>
                <c:pt idx="1070">
                  <c:v>3049</c:v>
                </c:pt>
                <c:pt idx="1071">
                  <c:v>3050</c:v>
                </c:pt>
                <c:pt idx="1072">
                  <c:v>3051</c:v>
                </c:pt>
                <c:pt idx="1073">
                  <c:v>3052</c:v>
                </c:pt>
                <c:pt idx="1074">
                  <c:v>3053</c:v>
                </c:pt>
                <c:pt idx="1075">
                  <c:v>3054</c:v>
                </c:pt>
                <c:pt idx="1076">
                  <c:v>3055</c:v>
                </c:pt>
                <c:pt idx="1077">
                  <c:v>3056</c:v>
                </c:pt>
                <c:pt idx="1078">
                  <c:v>3057</c:v>
                </c:pt>
                <c:pt idx="1079">
                  <c:v>3058</c:v>
                </c:pt>
                <c:pt idx="1080">
                  <c:v>3059</c:v>
                </c:pt>
                <c:pt idx="1081">
                  <c:v>3060</c:v>
                </c:pt>
                <c:pt idx="1082">
                  <c:v>3061</c:v>
                </c:pt>
                <c:pt idx="1083">
                  <c:v>3062</c:v>
                </c:pt>
                <c:pt idx="1084">
                  <c:v>3063</c:v>
                </c:pt>
                <c:pt idx="1085">
                  <c:v>3064</c:v>
                </c:pt>
                <c:pt idx="1086">
                  <c:v>3065</c:v>
                </c:pt>
                <c:pt idx="1087">
                  <c:v>3066</c:v>
                </c:pt>
                <c:pt idx="1088">
                  <c:v>3067</c:v>
                </c:pt>
                <c:pt idx="1089">
                  <c:v>3068</c:v>
                </c:pt>
                <c:pt idx="1090">
                  <c:v>3069</c:v>
                </c:pt>
                <c:pt idx="1091">
                  <c:v>3070</c:v>
                </c:pt>
                <c:pt idx="1092">
                  <c:v>3071</c:v>
                </c:pt>
                <c:pt idx="1093">
                  <c:v>3072</c:v>
                </c:pt>
                <c:pt idx="1094">
                  <c:v>3073</c:v>
                </c:pt>
                <c:pt idx="1095">
                  <c:v>3074</c:v>
                </c:pt>
                <c:pt idx="1096">
                  <c:v>3075</c:v>
                </c:pt>
                <c:pt idx="1097">
                  <c:v>3076</c:v>
                </c:pt>
                <c:pt idx="1098">
                  <c:v>3077</c:v>
                </c:pt>
                <c:pt idx="1099">
                  <c:v>3078</c:v>
                </c:pt>
                <c:pt idx="1100">
                  <c:v>3079</c:v>
                </c:pt>
                <c:pt idx="1101">
                  <c:v>3080</c:v>
                </c:pt>
                <c:pt idx="1102">
                  <c:v>3081</c:v>
                </c:pt>
                <c:pt idx="1103">
                  <c:v>3082</c:v>
                </c:pt>
                <c:pt idx="1104">
                  <c:v>3083</c:v>
                </c:pt>
                <c:pt idx="1105">
                  <c:v>3084</c:v>
                </c:pt>
                <c:pt idx="1106">
                  <c:v>3085</c:v>
                </c:pt>
                <c:pt idx="1107">
                  <c:v>3086</c:v>
                </c:pt>
                <c:pt idx="1108">
                  <c:v>3087</c:v>
                </c:pt>
                <c:pt idx="1109">
                  <c:v>3088</c:v>
                </c:pt>
                <c:pt idx="1110">
                  <c:v>3089</c:v>
                </c:pt>
                <c:pt idx="1111">
                  <c:v>3090</c:v>
                </c:pt>
                <c:pt idx="1112">
                  <c:v>3091</c:v>
                </c:pt>
                <c:pt idx="1113">
                  <c:v>3092</c:v>
                </c:pt>
                <c:pt idx="1114">
                  <c:v>3093</c:v>
                </c:pt>
                <c:pt idx="1115">
                  <c:v>3094</c:v>
                </c:pt>
                <c:pt idx="1116">
                  <c:v>3095</c:v>
                </c:pt>
                <c:pt idx="1117">
                  <c:v>3096</c:v>
                </c:pt>
                <c:pt idx="1118">
                  <c:v>3097</c:v>
                </c:pt>
                <c:pt idx="1119">
                  <c:v>3098</c:v>
                </c:pt>
                <c:pt idx="1120">
                  <c:v>3099</c:v>
                </c:pt>
                <c:pt idx="1121">
                  <c:v>3100</c:v>
                </c:pt>
                <c:pt idx="1122">
                  <c:v>3101</c:v>
                </c:pt>
                <c:pt idx="1123">
                  <c:v>3102</c:v>
                </c:pt>
                <c:pt idx="1124">
                  <c:v>3103</c:v>
                </c:pt>
                <c:pt idx="1125">
                  <c:v>3104</c:v>
                </c:pt>
                <c:pt idx="1126">
                  <c:v>3105</c:v>
                </c:pt>
                <c:pt idx="1127">
                  <c:v>3106</c:v>
                </c:pt>
                <c:pt idx="1128">
                  <c:v>3107</c:v>
                </c:pt>
                <c:pt idx="1129">
                  <c:v>3108</c:v>
                </c:pt>
                <c:pt idx="1130">
                  <c:v>3109</c:v>
                </c:pt>
                <c:pt idx="1131">
                  <c:v>3110</c:v>
                </c:pt>
                <c:pt idx="1132">
                  <c:v>3111</c:v>
                </c:pt>
                <c:pt idx="1133">
                  <c:v>3112</c:v>
                </c:pt>
                <c:pt idx="1134">
                  <c:v>3113</c:v>
                </c:pt>
                <c:pt idx="1135">
                  <c:v>3114</c:v>
                </c:pt>
                <c:pt idx="1136">
                  <c:v>3115</c:v>
                </c:pt>
                <c:pt idx="1137">
                  <c:v>3116</c:v>
                </c:pt>
                <c:pt idx="1138">
                  <c:v>3117</c:v>
                </c:pt>
                <c:pt idx="1139">
                  <c:v>3118</c:v>
                </c:pt>
                <c:pt idx="1140">
                  <c:v>3119</c:v>
                </c:pt>
                <c:pt idx="1141">
                  <c:v>3120</c:v>
                </c:pt>
                <c:pt idx="1142">
                  <c:v>3121</c:v>
                </c:pt>
                <c:pt idx="1143">
                  <c:v>3122</c:v>
                </c:pt>
                <c:pt idx="1144">
                  <c:v>3123</c:v>
                </c:pt>
                <c:pt idx="1145">
                  <c:v>3124</c:v>
                </c:pt>
                <c:pt idx="1146">
                  <c:v>3125</c:v>
                </c:pt>
                <c:pt idx="1147">
                  <c:v>3126</c:v>
                </c:pt>
                <c:pt idx="1148">
                  <c:v>3127</c:v>
                </c:pt>
                <c:pt idx="1149">
                  <c:v>3128</c:v>
                </c:pt>
                <c:pt idx="1150">
                  <c:v>3129</c:v>
                </c:pt>
                <c:pt idx="1151">
                  <c:v>3130</c:v>
                </c:pt>
                <c:pt idx="1152">
                  <c:v>3131</c:v>
                </c:pt>
                <c:pt idx="1153">
                  <c:v>3132</c:v>
                </c:pt>
                <c:pt idx="1154">
                  <c:v>3133</c:v>
                </c:pt>
                <c:pt idx="1155">
                  <c:v>3134</c:v>
                </c:pt>
                <c:pt idx="1156">
                  <c:v>3135</c:v>
                </c:pt>
                <c:pt idx="1157">
                  <c:v>3136</c:v>
                </c:pt>
                <c:pt idx="1158">
                  <c:v>3137</c:v>
                </c:pt>
                <c:pt idx="1159">
                  <c:v>3138</c:v>
                </c:pt>
                <c:pt idx="1160">
                  <c:v>3139</c:v>
                </c:pt>
                <c:pt idx="1161">
                  <c:v>3140</c:v>
                </c:pt>
                <c:pt idx="1162">
                  <c:v>3141</c:v>
                </c:pt>
                <c:pt idx="1163">
                  <c:v>3142</c:v>
                </c:pt>
                <c:pt idx="1164">
                  <c:v>3143</c:v>
                </c:pt>
                <c:pt idx="1165">
                  <c:v>3144</c:v>
                </c:pt>
                <c:pt idx="1166">
                  <c:v>3145</c:v>
                </c:pt>
                <c:pt idx="1167">
                  <c:v>3146</c:v>
                </c:pt>
                <c:pt idx="1168">
                  <c:v>3147</c:v>
                </c:pt>
                <c:pt idx="1169">
                  <c:v>3148</c:v>
                </c:pt>
                <c:pt idx="1170">
                  <c:v>3149</c:v>
                </c:pt>
                <c:pt idx="1171">
                  <c:v>3150</c:v>
                </c:pt>
                <c:pt idx="1172">
                  <c:v>3151</c:v>
                </c:pt>
                <c:pt idx="1173">
                  <c:v>3152</c:v>
                </c:pt>
                <c:pt idx="1174">
                  <c:v>3153</c:v>
                </c:pt>
                <c:pt idx="1175">
                  <c:v>3154</c:v>
                </c:pt>
                <c:pt idx="1176">
                  <c:v>3155</c:v>
                </c:pt>
                <c:pt idx="1177">
                  <c:v>3156</c:v>
                </c:pt>
                <c:pt idx="1178">
                  <c:v>3157</c:v>
                </c:pt>
                <c:pt idx="1179">
                  <c:v>3158</c:v>
                </c:pt>
                <c:pt idx="1180">
                  <c:v>3159</c:v>
                </c:pt>
                <c:pt idx="1181">
                  <c:v>3160</c:v>
                </c:pt>
                <c:pt idx="1182">
                  <c:v>3161</c:v>
                </c:pt>
                <c:pt idx="1183">
                  <c:v>3162</c:v>
                </c:pt>
                <c:pt idx="1184">
                  <c:v>3163</c:v>
                </c:pt>
                <c:pt idx="1185">
                  <c:v>3164</c:v>
                </c:pt>
                <c:pt idx="1186">
                  <c:v>3165</c:v>
                </c:pt>
                <c:pt idx="1187">
                  <c:v>3166</c:v>
                </c:pt>
                <c:pt idx="1188">
                  <c:v>3167</c:v>
                </c:pt>
                <c:pt idx="1189">
                  <c:v>3168</c:v>
                </c:pt>
                <c:pt idx="1190">
                  <c:v>3169</c:v>
                </c:pt>
                <c:pt idx="1191">
                  <c:v>3170</c:v>
                </c:pt>
                <c:pt idx="1192">
                  <c:v>3171</c:v>
                </c:pt>
                <c:pt idx="1193">
                  <c:v>3172</c:v>
                </c:pt>
                <c:pt idx="1194">
                  <c:v>3173</c:v>
                </c:pt>
                <c:pt idx="1195">
                  <c:v>3174</c:v>
                </c:pt>
                <c:pt idx="1196">
                  <c:v>3175</c:v>
                </c:pt>
                <c:pt idx="1197">
                  <c:v>3176</c:v>
                </c:pt>
                <c:pt idx="1198">
                  <c:v>3177</c:v>
                </c:pt>
                <c:pt idx="1199">
                  <c:v>3178</c:v>
                </c:pt>
                <c:pt idx="1200">
                  <c:v>3179</c:v>
                </c:pt>
                <c:pt idx="1201">
                  <c:v>3180</c:v>
                </c:pt>
                <c:pt idx="1202">
                  <c:v>3181</c:v>
                </c:pt>
                <c:pt idx="1203">
                  <c:v>3182</c:v>
                </c:pt>
                <c:pt idx="1204">
                  <c:v>3183</c:v>
                </c:pt>
                <c:pt idx="1205">
                  <c:v>3184</c:v>
                </c:pt>
                <c:pt idx="1206">
                  <c:v>3185</c:v>
                </c:pt>
                <c:pt idx="1207">
                  <c:v>3186</c:v>
                </c:pt>
                <c:pt idx="1208">
                  <c:v>3187</c:v>
                </c:pt>
                <c:pt idx="1209">
                  <c:v>3188</c:v>
                </c:pt>
                <c:pt idx="1210">
                  <c:v>3189</c:v>
                </c:pt>
                <c:pt idx="1211">
                  <c:v>3190</c:v>
                </c:pt>
                <c:pt idx="1212">
                  <c:v>3191</c:v>
                </c:pt>
                <c:pt idx="1213">
                  <c:v>3192</c:v>
                </c:pt>
                <c:pt idx="1214">
                  <c:v>3193</c:v>
                </c:pt>
                <c:pt idx="1215">
                  <c:v>3194</c:v>
                </c:pt>
                <c:pt idx="1216">
                  <c:v>3195</c:v>
                </c:pt>
                <c:pt idx="1217">
                  <c:v>3196</c:v>
                </c:pt>
                <c:pt idx="1218">
                  <c:v>3197</c:v>
                </c:pt>
                <c:pt idx="1219">
                  <c:v>3198</c:v>
                </c:pt>
                <c:pt idx="1220">
                  <c:v>3199</c:v>
                </c:pt>
                <c:pt idx="1221">
                  <c:v>3200</c:v>
                </c:pt>
                <c:pt idx="1222">
                  <c:v>3201</c:v>
                </c:pt>
                <c:pt idx="1223">
                  <c:v>3202</c:v>
                </c:pt>
                <c:pt idx="1224">
                  <c:v>3203</c:v>
                </c:pt>
                <c:pt idx="1225">
                  <c:v>3204</c:v>
                </c:pt>
                <c:pt idx="1226">
                  <c:v>3205</c:v>
                </c:pt>
                <c:pt idx="1227">
                  <c:v>3206</c:v>
                </c:pt>
                <c:pt idx="1228">
                  <c:v>3207</c:v>
                </c:pt>
                <c:pt idx="1229">
                  <c:v>3208</c:v>
                </c:pt>
                <c:pt idx="1230">
                  <c:v>3209</c:v>
                </c:pt>
                <c:pt idx="1231">
                  <c:v>3210</c:v>
                </c:pt>
                <c:pt idx="1232">
                  <c:v>3211</c:v>
                </c:pt>
                <c:pt idx="1233">
                  <c:v>3212</c:v>
                </c:pt>
                <c:pt idx="1234">
                  <c:v>3213</c:v>
                </c:pt>
                <c:pt idx="1235">
                  <c:v>3214</c:v>
                </c:pt>
                <c:pt idx="1236">
                  <c:v>3215</c:v>
                </c:pt>
                <c:pt idx="1237">
                  <c:v>3216</c:v>
                </c:pt>
                <c:pt idx="1238">
                  <c:v>3217</c:v>
                </c:pt>
                <c:pt idx="1239">
                  <c:v>3218</c:v>
                </c:pt>
                <c:pt idx="1240">
                  <c:v>3219</c:v>
                </c:pt>
                <c:pt idx="1241">
                  <c:v>3220</c:v>
                </c:pt>
                <c:pt idx="1242">
                  <c:v>3221</c:v>
                </c:pt>
                <c:pt idx="1243">
                  <c:v>3222</c:v>
                </c:pt>
                <c:pt idx="1244">
                  <c:v>3223</c:v>
                </c:pt>
                <c:pt idx="1245">
                  <c:v>3224</c:v>
                </c:pt>
                <c:pt idx="1246">
                  <c:v>3225</c:v>
                </c:pt>
                <c:pt idx="1247">
                  <c:v>3226</c:v>
                </c:pt>
                <c:pt idx="1248">
                  <c:v>3227</c:v>
                </c:pt>
                <c:pt idx="1249">
                  <c:v>3228</c:v>
                </c:pt>
                <c:pt idx="1250">
                  <c:v>3229</c:v>
                </c:pt>
                <c:pt idx="1251">
                  <c:v>3230</c:v>
                </c:pt>
                <c:pt idx="1252">
                  <c:v>3231</c:v>
                </c:pt>
                <c:pt idx="1253">
                  <c:v>3232</c:v>
                </c:pt>
                <c:pt idx="1254">
                  <c:v>3233</c:v>
                </c:pt>
                <c:pt idx="1255">
                  <c:v>3234</c:v>
                </c:pt>
                <c:pt idx="1256">
                  <c:v>3235</c:v>
                </c:pt>
                <c:pt idx="1257">
                  <c:v>3236</c:v>
                </c:pt>
                <c:pt idx="1258">
                  <c:v>3237</c:v>
                </c:pt>
                <c:pt idx="1259">
                  <c:v>3238</c:v>
                </c:pt>
                <c:pt idx="1260">
                  <c:v>3239</c:v>
                </c:pt>
                <c:pt idx="1261">
                  <c:v>3240</c:v>
                </c:pt>
                <c:pt idx="1262">
                  <c:v>3241</c:v>
                </c:pt>
                <c:pt idx="1263">
                  <c:v>3242</c:v>
                </c:pt>
                <c:pt idx="1264">
                  <c:v>3243</c:v>
                </c:pt>
                <c:pt idx="1265">
                  <c:v>3244</c:v>
                </c:pt>
                <c:pt idx="1266">
                  <c:v>3245</c:v>
                </c:pt>
                <c:pt idx="1267">
                  <c:v>3246</c:v>
                </c:pt>
                <c:pt idx="1268">
                  <c:v>3247</c:v>
                </c:pt>
                <c:pt idx="1269">
                  <c:v>3248</c:v>
                </c:pt>
                <c:pt idx="1270">
                  <c:v>3249</c:v>
                </c:pt>
                <c:pt idx="1271">
                  <c:v>3250</c:v>
                </c:pt>
                <c:pt idx="1272">
                  <c:v>3251</c:v>
                </c:pt>
                <c:pt idx="1273">
                  <c:v>3252</c:v>
                </c:pt>
                <c:pt idx="1274">
                  <c:v>3253</c:v>
                </c:pt>
                <c:pt idx="1275">
                  <c:v>3254</c:v>
                </c:pt>
                <c:pt idx="1276">
                  <c:v>3255</c:v>
                </c:pt>
                <c:pt idx="1277">
                  <c:v>3256</c:v>
                </c:pt>
                <c:pt idx="1278">
                  <c:v>3257</c:v>
                </c:pt>
                <c:pt idx="1279">
                  <c:v>3258</c:v>
                </c:pt>
                <c:pt idx="1280">
                  <c:v>3259</c:v>
                </c:pt>
                <c:pt idx="1281">
                  <c:v>3260</c:v>
                </c:pt>
                <c:pt idx="1282">
                  <c:v>3261</c:v>
                </c:pt>
                <c:pt idx="1283">
                  <c:v>3262</c:v>
                </c:pt>
                <c:pt idx="1284">
                  <c:v>3263</c:v>
                </c:pt>
                <c:pt idx="1285">
                  <c:v>3264</c:v>
                </c:pt>
                <c:pt idx="1286">
                  <c:v>3265</c:v>
                </c:pt>
                <c:pt idx="1287">
                  <c:v>3266</c:v>
                </c:pt>
                <c:pt idx="1288">
                  <c:v>3267</c:v>
                </c:pt>
                <c:pt idx="1289">
                  <c:v>3268</c:v>
                </c:pt>
                <c:pt idx="1290">
                  <c:v>3269</c:v>
                </c:pt>
                <c:pt idx="1291">
                  <c:v>3270</c:v>
                </c:pt>
                <c:pt idx="1292">
                  <c:v>3271</c:v>
                </c:pt>
                <c:pt idx="1293">
                  <c:v>3272</c:v>
                </c:pt>
                <c:pt idx="1294">
                  <c:v>3273</c:v>
                </c:pt>
                <c:pt idx="1295">
                  <c:v>3274</c:v>
                </c:pt>
                <c:pt idx="1296">
                  <c:v>3275</c:v>
                </c:pt>
                <c:pt idx="1297">
                  <c:v>3276</c:v>
                </c:pt>
                <c:pt idx="1298">
                  <c:v>3277</c:v>
                </c:pt>
                <c:pt idx="1299">
                  <c:v>3278</c:v>
                </c:pt>
                <c:pt idx="1300">
                  <c:v>3279</c:v>
                </c:pt>
                <c:pt idx="1301">
                  <c:v>3280</c:v>
                </c:pt>
                <c:pt idx="1302">
                  <c:v>3281</c:v>
                </c:pt>
                <c:pt idx="1303">
                  <c:v>3282</c:v>
                </c:pt>
                <c:pt idx="1304">
                  <c:v>3283</c:v>
                </c:pt>
                <c:pt idx="1305">
                  <c:v>3284</c:v>
                </c:pt>
                <c:pt idx="1306">
                  <c:v>3285</c:v>
                </c:pt>
                <c:pt idx="1307">
                  <c:v>3286</c:v>
                </c:pt>
                <c:pt idx="1308">
                  <c:v>3287</c:v>
                </c:pt>
                <c:pt idx="1309">
                  <c:v>3288</c:v>
                </c:pt>
                <c:pt idx="1310">
                  <c:v>3289</c:v>
                </c:pt>
                <c:pt idx="1311">
                  <c:v>3290</c:v>
                </c:pt>
                <c:pt idx="1312">
                  <c:v>3291</c:v>
                </c:pt>
                <c:pt idx="1313">
                  <c:v>3292</c:v>
                </c:pt>
                <c:pt idx="1314">
                  <c:v>3293</c:v>
                </c:pt>
                <c:pt idx="1315">
                  <c:v>3294</c:v>
                </c:pt>
                <c:pt idx="1316">
                  <c:v>3295</c:v>
                </c:pt>
                <c:pt idx="1317">
                  <c:v>3296</c:v>
                </c:pt>
                <c:pt idx="1318">
                  <c:v>3297</c:v>
                </c:pt>
                <c:pt idx="1319">
                  <c:v>3298</c:v>
                </c:pt>
                <c:pt idx="1320">
                  <c:v>3299</c:v>
                </c:pt>
                <c:pt idx="1321">
                  <c:v>3300</c:v>
                </c:pt>
                <c:pt idx="1322">
                  <c:v>3301</c:v>
                </c:pt>
                <c:pt idx="1323">
                  <c:v>3302</c:v>
                </c:pt>
                <c:pt idx="1324">
                  <c:v>3303</c:v>
                </c:pt>
                <c:pt idx="1325">
                  <c:v>3304</c:v>
                </c:pt>
                <c:pt idx="1326">
                  <c:v>3305</c:v>
                </c:pt>
                <c:pt idx="1327">
                  <c:v>3306</c:v>
                </c:pt>
                <c:pt idx="1328">
                  <c:v>3307</c:v>
                </c:pt>
                <c:pt idx="1329">
                  <c:v>3308</c:v>
                </c:pt>
                <c:pt idx="1330">
                  <c:v>3309</c:v>
                </c:pt>
                <c:pt idx="1331">
                  <c:v>3310</c:v>
                </c:pt>
                <c:pt idx="1332">
                  <c:v>3311</c:v>
                </c:pt>
                <c:pt idx="1333">
                  <c:v>3312</c:v>
                </c:pt>
                <c:pt idx="1334">
                  <c:v>3313</c:v>
                </c:pt>
                <c:pt idx="1335">
                  <c:v>3314</c:v>
                </c:pt>
                <c:pt idx="1336">
                  <c:v>3315</c:v>
                </c:pt>
                <c:pt idx="1337">
                  <c:v>3316</c:v>
                </c:pt>
                <c:pt idx="1338">
                  <c:v>3317</c:v>
                </c:pt>
                <c:pt idx="1339">
                  <c:v>3318</c:v>
                </c:pt>
                <c:pt idx="1340">
                  <c:v>3319</c:v>
                </c:pt>
                <c:pt idx="1341">
                  <c:v>3320</c:v>
                </c:pt>
                <c:pt idx="1342">
                  <c:v>3321</c:v>
                </c:pt>
                <c:pt idx="1343">
                  <c:v>3322</c:v>
                </c:pt>
                <c:pt idx="1344">
                  <c:v>3323</c:v>
                </c:pt>
                <c:pt idx="1345">
                  <c:v>3324</c:v>
                </c:pt>
                <c:pt idx="1346">
                  <c:v>3325</c:v>
                </c:pt>
                <c:pt idx="1347">
                  <c:v>3326</c:v>
                </c:pt>
                <c:pt idx="1348">
                  <c:v>3327</c:v>
                </c:pt>
                <c:pt idx="1349">
                  <c:v>3328</c:v>
                </c:pt>
                <c:pt idx="1350">
                  <c:v>3329</c:v>
                </c:pt>
                <c:pt idx="1351">
                  <c:v>3330</c:v>
                </c:pt>
                <c:pt idx="1352">
                  <c:v>3331</c:v>
                </c:pt>
                <c:pt idx="1353">
                  <c:v>3332</c:v>
                </c:pt>
                <c:pt idx="1354">
                  <c:v>3333</c:v>
                </c:pt>
                <c:pt idx="1355">
                  <c:v>3334</c:v>
                </c:pt>
                <c:pt idx="1356">
                  <c:v>3335</c:v>
                </c:pt>
                <c:pt idx="1357">
                  <c:v>3336</c:v>
                </c:pt>
                <c:pt idx="1358">
                  <c:v>3337</c:v>
                </c:pt>
                <c:pt idx="1359">
                  <c:v>3338</c:v>
                </c:pt>
                <c:pt idx="1360">
                  <c:v>3339</c:v>
                </c:pt>
                <c:pt idx="1361">
                  <c:v>3340</c:v>
                </c:pt>
                <c:pt idx="1362">
                  <c:v>3341</c:v>
                </c:pt>
                <c:pt idx="1363">
                  <c:v>3342</c:v>
                </c:pt>
                <c:pt idx="1364">
                  <c:v>3343</c:v>
                </c:pt>
                <c:pt idx="1365">
                  <c:v>3344</c:v>
                </c:pt>
                <c:pt idx="1366">
                  <c:v>3345</c:v>
                </c:pt>
                <c:pt idx="1367">
                  <c:v>3346</c:v>
                </c:pt>
                <c:pt idx="1368">
                  <c:v>3347</c:v>
                </c:pt>
                <c:pt idx="1369">
                  <c:v>3348</c:v>
                </c:pt>
                <c:pt idx="1370">
                  <c:v>3349</c:v>
                </c:pt>
                <c:pt idx="1371">
                  <c:v>3350</c:v>
                </c:pt>
                <c:pt idx="1372">
                  <c:v>3351</c:v>
                </c:pt>
                <c:pt idx="1373">
                  <c:v>3352</c:v>
                </c:pt>
                <c:pt idx="1374">
                  <c:v>3353</c:v>
                </c:pt>
                <c:pt idx="1375">
                  <c:v>3354</c:v>
                </c:pt>
                <c:pt idx="1376">
                  <c:v>3355</c:v>
                </c:pt>
                <c:pt idx="1377">
                  <c:v>3356</c:v>
                </c:pt>
                <c:pt idx="1378">
                  <c:v>3357</c:v>
                </c:pt>
                <c:pt idx="1379">
                  <c:v>3358</c:v>
                </c:pt>
                <c:pt idx="1380">
                  <c:v>3359</c:v>
                </c:pt>
                <c:pt idx="1381">
                  <c:v>3360</c:v>
                </c:pt>
                <c:pt idx="1382">
                  <c:v>3361</c:v>
                </c:pt>
                <c:pt idx="1383">
                  <c:v>3362</c:v>
                </c:pt>
                <c:pt idx="1384">
                  <c:v>3363</c:v>
                </c:pt>
                <c:pt idx="1385">
                  <c:v>3364</c:v>
                </c:pt>
                <c:pt idx="1386">
                  <c:v>3365</c:v>
                </c:pt>
                <c:pt idx="1387">
                  <c:v>3366</c:v>
                </c:pt>
                <c:pt idx="1388">
                  <c:v>3367</c:v>
                </c:pt>
                <c:pt idx="1389">
                  <c:v>3368</c:v>
                </c:pt>
                <c:pt idx="1390">
                  <c:v>3369</c:v>
                </c:pt>
                <c:pt idx="1391">
                  <c:v>3370</c:v>
                </c:pt>
                <c:pt idx="1392">
                  <c:v>3371</c:v>
                </c:pt>
                <c:pt idx="1393">
                  <c:v>3372</c:v>
                </c:pt>
                <c:pt idx="1394">
                  <c:v>3373</c:v>
                </c:pt>
                <c:pt idx="1395">
                  <c:v>3374</c:v>
                </c:pt>
                <c:pt idx="1396">
                  <c:v>3375</c:v>
                </c:pt>
                <c:pt idx="1397">
                  <c:v>3376</c:v>
                </c:pt>
                <c:pt idx="1398">
                  <c:v>3377</c:v>
                </c:pt>
                <c:pt idx="1399">
                  <c:v>3378</c:v>
                </c:pt>
                <c:pt idx="1400">
                  <c:v>3379</c:v>
                </c:pt>
                <c:pt idx="1401">
                  <c:v>3380</c:v>
                </c:pt>
                <c:pt idx="1402">
                  <c:v>3381</c:v>
                </c:pt>
                <c:pt idx="1403">
                  <c:v>3382</c:v>
                </c:pt>
                <c:pt idx="1404">
                  <c:v>3383</c:v>
                </c:pt>
                <c:pt idx="1405">
                  <c:v>3384</c:v>
                </c:pt>
                <c:pt idx="1406">
                  <c:v>3385</c:v>
                </c:pt>
                <c:pt idx="1407">
                  <c:v>3386</c:v>
                </c:pt>
                <c:pt idx="1408">
                  <c:v>3387</c:v>
                </c:pt>
                <c:pt idx="1409">
                  <c:v>3388</c:v>
                </c:pt>
                <c:pt idx="1410">
                  <c:v>3389</c:v>
                </c:pt>
                <c:pt idx="1411">
                  <c:v>3390</c:v>
                </c:pt>
                <c:pt idx="1412">
                  <c:v>3391</c:v>
                </c:pt>
                <c:pt idx="1413">
                  <c:v>3392</c:v>
                </c:pt>
                <c:pt idx="1414">
                  <c:v>3393</c:v>
                </c:pt>
                <c:pt idx="1415">
                  <c:v>3394</c:v>
                </c:pt>
                <c:pt idx="1416">
                  <c:v>3395</c:v>
                </c:pt>
                <c:pt idx="1417">
                  <c:v>3396</c:v>
                </c:pt>
                <c:pt idx="1418">
                  <c:v>3397</c:v>
                </c:pt>
                <c:pt idx="1419">
                  <c:v>3398</c:v>
                </c:pt>
                <c:pt idx="1420">
                  <c:v>3399</c:v>
                </c:pt>
                <c:pt idx="1421">
                  <c:v>3400</c:v>
                </c:pt>
                <c:pt idx="1422">
                  <c:v>3401</c:v>
                </c:pt>
                <c:pt idx="1423">
                  <c:v>3402</c:v>
                </c:pt>
                <c:pt idx="1424">
                  <c:v>3403</c:v>
                </c:pt>
                <c:pt idx="1425">
                  <c:v>3404</c:v>
                </c:pt>
                <c:pt idx="1426">
                  <c:v>3405</c:v>
                </c:pt>
                <c:pt idx="1427">
                  <c:v>3406</c:v>
                </c:pt>
                <c:pt idx="1428">
                  <c:v>3407</c:v>
                </c:pt>
                <c:pt idx="1429">
                  <c:v>3408</c:v>
                </c:pt>
                <c:pt idx="1430">
                  <c:v>3409</c:v>
                </c:pt>
                <c:pt idx="1431">
                  <c:v>3410</c:v>
                </c:pt>
                <c:pt idx="1432">
                  <c:v>3411</c:v>
                </c:pt>
                <c:pt idx="1433">
                  <c:v>3412</c:v>
                </c:pt>
                <c:pt idx="1434">
                  <c:v>3413</c:v>
                </c:pt>
                <c:pt idx="1435">
                  <c:v>3414</c:v>
                </c:pt>
                <c:pt idx="1436">
                  <c:v>3415</c:v>
                </c:pt>
                <c:pt idx="1437">
                  <c:v>3416</c:v>
                </c:pt>
                <c:pt idx="1438">
                  <c:v>3417</c:v>
                </c:pt>
                <c:pt idx="1439">
                  <c:v>3418</c:v>
                </c:pt>
                <c:pt idx="1440">
                  <c:v>3419</c:v>
                </c:pt>
                <c:pt idx="1441">
                  <c:v>3420</c:v>
                </c:pt>
                <c:pt idx="1442">
                  <c:v>3421</c:v>
                </c:pt>
                <c:pt idx="1443">
                  <c:v>3422</c:v>
                </c:pt>
                <c:pt idx="1444">
                  <c:v>3423</c:v>
                </c:pt>
                <c:pt idx="1445">
                  <c:v>3424</c:v>
                </c:pt>
                <c:pt idx="1446">
                  <c:v>3425</c:v>
                </c:pt>
                <c:pt idx="1447">
                  <c:v>3426</c:v>
                </c:pt>
                <c:pt idx="1448">
                  <c:v>3427</c:v>
                </c:pt>
                <c:pt idx="1449">
                  <c:v>3428</c:v>
                </c:pt>
                <c:pt idx="1450">
                  <c:v>3429</c:v>
                </c:pt>
                <c:pt idx="1451">
                  <c:v>3430</c:v>
                </c:pt>
                <c:pt idx="1452">
                  <c:v>3431</c:v>
                </c:pt>
                <c:pt idx="1453">
                  <c:v>3432</c:v>
                </c:pt>
                <c:pt idx="1454">
                  <c:v>3433</c:v>
                </c:pt>
                <c:pt idx="1455">
                  <c:v>3434</c:v>
                </c:pt>
                <c:pt idx="1456">
                  <c:v>3435</c:v>
                </c:pt>
                <c:pt idx="1457">
                  <c:v>3436</c:v>
                </c:pt>
                <c:pt idx="1458">
                  <c:v>3437</c:v>
                </c:pt>
                <c:pt idx="1459">
                  <c:v>3438</c:v>
                </c:pt>
                <c:pt idx="1460">
                  <c:v>3439</c:v>
                </c:pt>
                <c:pt idx="1461">
                  <c:v>3440</c:v>
                </c:pt>
                <c:pt idx="1462">
                  <c:v>3441</c:v>
                </c:pt>
                <c:pt idx="1463">
                  <c:v>3442</c:v>
                </c:pt>
                <c:pt idx="1464">
                  <c:v>3443</c:v>
                </c:pt>
                <c:pt idx="1465">
                  <c:v>3444</c:v>
                </c:pt>
                <c:pt idx="1466">
                  <c:v>3445</c:v>
                </c:pt>
                <c:pt idx="1467">
                  <c:v>3446</c:v>
                </c:pt>
                <c:pt idx="1468">
                  <c:v>3447</c:v>
                </c:pt>
                <c:pt idx="1469">
                  <c:v>3448</c:v>
                </c:pt>
                <c:pt idx="1470">
                  <c:v>3449</c:v>
                </c:pt>
                <c:pt idx="1471">
                  <c:v>3450</c:v>
                </c:pt>
                <c:pt idx="1472">
                  <c:v>3451</c:v>
                </c:pt>
              </c:numCache>
            </c:numRef>
          </c:xVal>
          <c:yVal>
            <c:numRef>
              <c:f>ProdListnoOvlap_2014!$E$1467:$E$2939</c:f>
              <c:numCache>
                <c:formatCode>0.00</c:formatCode>
                <c:ptCount val="1473"/>
                <c:pt idx="0">
                  <c:v>9.41</c:v>
                </c:pt>
                <c:pt idx="1">
                  <c:v>9.58</c:v>
                </c:pt>
                <c:pt idx="2">
                  <c:v>9.4</c:v>
                </c:pt>
                <c:pt idx="3">
                  <c:v>9.5299999999999994</c:v>
                </c:pt>
                <c:pt idx="4">
                  <c:v>9.42</c:v>
                </c:pt>
                <c:pt idx="5">
                  <c:v>9.4700000000000006</c:v>
                </c:pt>
                <c:pt idx="6">
                  <c:v>9.43</c:v>
                </c:pt>
                <c:pt idx="7">
                  <c:v>9.42</c:v>
                </c:pt>
                <c:pt idx="8">
                  <c:v>9.58</c:v>
                </c:pt>
                <c:pt idx="9">
                  <c:v>9.5299999999999994</c:v>
                </c:pt>
                <c:pt idx="10">
                  <c:v>9.61</c:v>
                </c:pt>
                <c:pt idx="11">
                  <c:v>9.48</c:v>
                </c:pt>
                <c:pt idx="12">
                  <c:v>9.5299999999999994</c:v>
                </c:pt>
                <c:pt idx="13">
                  <c:v>9.6</c:v>
                </c:pt>
                <c:pt idx="14">
                  <c:v>9.3800000000000008</c:v>
                </c:pt>
                <c:pt idx="15">
                  <c:v>9.4600000000000009</c:v>
                </c:pt>
                <c:pt idx="16">
                  <c:v>9.48</c:v>
                </c:pt>
                <c:pt idx="17">
                  <c:v>9.4499999999999993</c:v>
                </c:pt>
                <c:pt idx="18">
                  <c:v>9.5399999999999991</c:v>
                </c:pt>
                <c:pt idx="19">
                  <c:v>9.43</c:v>
                </c:pt>
                <c:pt idx="20">
                  <c:v>9.51</c:v>
                </c:pt>
                <c:pt idx="21">
                  <c:v>9.4</c:v>
                </c:pt>
                <c:pt idx="22">
                  <c:v>9.5299999999999994</c:v>
                </c:pt>
                <c:pt idx="23">
                  <c:v>9.48</c:v>
                </c:pt>
                <c:pt idx="24">
                  <c:v>9.48</c:v>
                </c:pt>
                <c:pt idx="25">
                  <c:v>9.49</c:v>
                </c:pt>
                <c:pt idx="26">
                  <c:v>9.5299999999999994</c:v>
                </c:pt>
                <c:pt idx="27">
                  <c:v>9.48</c:v>
                </c:pt>
                <c:pt idx="28">
                  <c:v>9.49</c:v>
                </c:pt>
                <c:pt idx="29">
                  <c:v>9.34</c:v>
                </c:pt>
                <c:pt idx="30">
                  <c:v>9.4</c:v>
                </c:pt>
                <c:pt idx="31">
                  <c:v>9.4</c:v>
                </c:pt>
                <c:pt idx="32">
                  <c:v>9.35</c:v>
                </c:pt>
                <c:pt idx="33">
                  <c:v>9.3699999999999992</c:v>
                </c:pt>
                <c:pt idx="34">
                  <c:v>9.36</c:v>
                </c:pt>
                <c:pt idx="35">
                  <c:v>9.34</c:v>
                </c:pt>
                <c:pt idx="36">
                  <c:v>9.41</c:v>
                </c:pt>
                <c:pt idx="37">
                  <c:v>9.4700000000000006</c:v>
                </c:pt>
                <c:pt idx="38">
                  <c:v>9.69</c:v>
                </c:pt>
                <c:pt idx="39" formatCode="General">
                  <c:v>9.4700000000000006</c:v>
                </c:pt>
                <c:pt idx="40">
                  <c:v>9.42</c:v>
                </c:pt>
                <c:pt idx="41">
                  <c:v>9.34</c:v>
                </c:pt>
                <c:pt idx="42">
                  <c:v>9.56</c:v>
                </c:pt>
                <c:pt idx="43">
                  <c:v>9.41</c:v>
                </c:pt>
                <c:pt idx="44">
                  <c:v>9.3800000000000008</c:v>
                </c:pt>
                <c:pt idx="45">
                  <c:v>9.36</c:v>
                </c:pt>
                <c:pt idx="46">
                  <c:v>9.59</c:v>
                </c:pt>
                <c:pt idx="47">
                  <c:v>9.34</c:v>
                </c:pt>
                <c:pt idx="48">
                  <c:v>9.49</c:v>
                </c:pt>
                <c:pt idx="49">
                  <c:v>9.39</c:v>
                </c:pt>
                <c:pt idx="50">
                  <c:v>9.36</c:v>
                </c:pt>
                <c:pt idx="51">
                  <c:v>9.43</c:v>
                </c:pt>
                <c:pt idx="52">
                  <c:v>9.3800000000000008</c:v>
                </c:pt>
                <c:pt idx="53">
                  <c:v>9.4</c:v>
                </c:pt>
                <c:pt idx="54">
                  <c:v>9.41</c:v>
                </c:pt>
                <c:pt idx="55">
                  <c:v>9.49</c:v>
                </c:pt>
                <c:pt idx="56">
                  <c:v>9.42</c:v>
                </c:pt>
                <c:pt idx="57">
                  <c:v>9.4</c:v>
                </c:pt>
                <c:pt idx="58">
                  <c:v>9.4600000000000009</c:v>
                </c:pt>
                <c:pt idx="59">
                  <c:v>9.3699999999999992</c:v>
                </c:pt>
                <c:pt idx="60">
                  <c:v>9.43</c:v>
                </c:pt>
                <c:pt idx="61">
                  <c:v>9.41</c:v>
                </c:pt>
                <c:pt idx="62">
                  <c:v>9.41</c:v>
                </c:pt>
                <c:pt idx="63">
                  <c:v>9.4</c:v>
                </c:pt>
                <c:pt idx="64">
                  <c:v>9.41</c:v>
                </c:pt>
                <c:pt idx="65">
                  <c:v>9.4</c:v>
                </c:pt>
                <c:pt idx="66">
                  <c:v>9.42</c:v>
                </c:pt>
                <c:pt idx="67">
                  <c:v>9.34</c:v>
                </c:pt>
                <c:pt idx="68">
                  <c:v>9.36</c:v>
                </c:pt>
                <c:pt idx="69">
                  <c:v>9.42</c:v>
                </c:pt>
                <c:pt idx="70">
                  <c:v>9.5</c:v>
                </c:pt>
                <c:pt idx="71">
                  <c:v>9.49</c:v>
                </c:pt>
                <c:pt idx="72">
                  <c:v>9.42</c:v>
                </c:pt>
                <c:pt idx="73">
                  <c:v>9.39</c:v>
                </c:pt>
                <c:pt idx="74">
                  <c:v>9.42</c:v>
                </c:pt>
                <c:pt idx="75">
                  <c:v>9.42</c:v>
                </c:pt>
                <c:pt idx="76">
                  <c:v>9.41</c:v>
                </c:pt>
                <c:pt idx="77">
                  <c:v>9.3800000000000008</c:v>
                </c:pt>
                <c:pt idx="78">
                  <c:v>9.34</c:v>
                </c:pt>
                <c:pt idx="79">
                  <c:v>9.49</c:v>
                </c:pt>
                <c:pt idx="80">
                  <c:v>9.35</c:v>
                </c:pt>
                <c:pt idx="81">
                  <c:v>9.33</c:v>
                </c:pt>
                <c:pt idx="82">
                  <c:v>9.5500000000000007</c:v>
                </c:pt>
                <c:pt idx="83">
                  <c:v>9.39</c:v>
                </c:pt>
                <c:pt idx="84">
                  <c:v>9.41</c:v>
                </c:pt>
                <c:pt idx="85">
                  <c:v>9.4</c:v>
                </c:pt>
                <c:pt idx="86">
                  <c:v>9.48</c:v>
                </c:pt>
                <c:pt idx="87">
                  <c:v>9.4499999999999993</c:v>
                </c:pt>
                <c:pt idx="88">
                  <c:v>9.4499999999999993</c:v>
                </c:pt>
                <c:pt idx="89">
                  <c:v>9.41</c:v>
                </c:pt>
                <c:pt idx="90">
                  <c:v>9.43</c:v>
                </c:pt>
                <c:pt idx="91">
                  <c:v>9.4</c:v>
                </c:pt>
                <c:pt idx="92">
                  <c:v>9.43</c:v>
                </c:pt>
                <c:pt idx="93">
                  <c:v>9.52</c:v>
                </c:pt>
                <c:pt idx="94">
                  <c:v>9.4499999999999993</c:v>
                </c:pt>
                <c:pt idx="95">
                  <c:v>9.56</c:v>
                </c:pt>
                <c:pt idx="96">
                  <c:v>9.48</c:v>
                </c:pt>
                <c:pt idx="97">
                  <c:v>9.4700000000000006</c:v>
                </c:pt>
                <c:pt idx="98">
                  <c:v>9.39</c:v>
                </c:pt>
                <c:pt idx="99">
                  <c:v>9.4700000000000006</c:v>
                </c:pt>
                <c:pt idx="100">
                  <c:v>9.48</c:v>
                </c:pt>
                <c:pt idx="101">
                  <c:v>9.5399999999999991</c:v>
                </c:pt>
                <c:pt idx="102">
                  <c:v>9.4</c:v>
                </c:pt>
                <c:pt idx="103">
                  <c:v>9.5299999999999994</c:v>
                </c:pt>
                <c:pt idx="104">
                  <c:v>9.49</c:v>
                </c:pt>
                <c:pt idx="105">
                  <c:v>9.67</c:v>
                </c:pt>
                <c:pt idx="106">
                  <c:v>9.4499999999999993</c:v>
                </c:pt>
                <c:pt idx="107">
                  <c:v>9.4600000000000009</c:v>
                </c:pt>
                <c:pt idx="108">
                  <c:v>9.41</c:v>
                </c:pt>
                <c:pt idx="109">
                  <c:v>9.4600000000000009</c:v>
                </c:pt>
                <c:pt idx="110">
                  <c:v>9.43</c:v>
                </c:pt>
                <c:pt idx="111">
                  <c:v>9.41</c:v>
                </c:pt>
                <c:pt idx="112">
                  <c:v>9.44</c:v>
                </c:pt>
                <c:pt idx="113">
                  <c:v>9.4700000000000006</c:v>
                </c:pt>
                <c:pt idx="114">
                  <c:v>9.4</c:v>
                </c:pt>
                <c:pt idx="115">
                  <c:v>9.35</c:v>
                </c:pt>
                <c:pt idx="116">
                  <c:v>9.52</c:v>
                </c:pt>
                <c:pt idx="117">
                  <c:v>9.39</c:v>
                </c:pt>
                <c:pt idx="118">
                  <c:v>9.44</c:v>
                </c:pt>
                <c:pt idx="119" formatCode="General">
                  <c:v>9.41</c:v>
                </c:pt>
                <c:pt idx="120">
                  <c:v>9.42</c:v>
                </c:pt>
                <c:pt idx="121">
                  <c:v>9.41</c:v>
                </c:pt>
                <c:pt idx="122">
                  <c:v>9.43</c:v>
                </c:pt>
                <c:pt idx="123">
                  <c:v>9.4</c:v>
                </c:pt>
                <c:pt idx="124">
                  <c:v>9.4600000000000009</c:v>
                </c:pt>
                <c:pt idx="125" formatCode="General">
                  <c:v>9.39</c:v>
                </c:pt>
                <c:pt idx="126">
                  <c:v>9.34</c:v>
                </c:pt>
                <c:pt idx="127">
                  <c:v>9.33</c:v>
                </c:pt>
                <c:pt idx="128">
                  <c:v>9.4</c:v>
                </c:pt>
                <c:pt idx="129">
                  <c:v>9.61</c:v>
                </c:pt>
                <c:pt idx="130">
                  <c:v>9.3800000000000008</c:v>
                </c:pt>
                <c:pt idx="131">
                  <c:v>9.4700000000000006</c:v>
                </c:pt>
                <c:pt idx="132">
                  <c:v>9.4</c:v>
                </c:pt>
                <c:pt idx="133">
                  <c:v>9.4</c:v>
                </c:pt>
                <c:pt idx="134">
                  <c:v>9.35</c:v>
                </c:pt>
                <c:pt idx="135">
                  <c:v>9.41</c:v>
                </c:pt>
                <c:pt idx="136">
                  <c:v>9.33</c:v>
                </c:pt>
                <c:pt idx="137">
                  <c:v>9.3800000000000008</c:v>
                </c:pt>
                <c:pt idx="138">
                  <c:v>9.33</c:v>
                </c:pt>
                <c:pt idx="139">
                  <c:v>9.43</c:v>
                </c:pt>
                <c:pt idx="140">
                  <c:v>9.36</c:v>
                </c:pt>
                <c:pt idx="141">
                  <c:v>9.3699999999999992</c:v>
                </c:pt>
                <c:pt idx="142">
                  <c:v>9.34</c:v>
                </c:pt>
                <c:pt idx="143">
                  <c:v>9.3800000000000008</c:v>
                </c:pt>
                <c:pt idx="144">
                  <c:v>9.31</c:v>
                </c:pt>
                <c:pt idx="145">
                  <c:v>9.34</c:v>
                </c:pt>
                <c:pt idx="146">
                  <c:v>9.36</c:v>
                </c:pt>
                <c:pt idx="147">
                  <c:v>9.39</c:v>
                </c:pt>
                <c:pt idx="148">
                  <c:v>9.41</c:v>
                </c:pt>
                <c:pt idx="149">
                  <c:v>9.51</c:v>
                </c:pt>
                <c:pt idx="150">
                  <c:v>9.48</c:v>
                </c:pt>
                <c:pt idx="151">
                  <c:v>9.44</c:v>
                </c:pt>
                <c:pt idx="152">
                  <c:v>9.41</c:v>
                </c:pt>
                <c:pt idx="153">
                  <c:v>9.31</c:v>
                </c:pt>
                <c:pt idx="154">
                  <c:v>9.4700000000000006</c:v>
                </c:pt>
                <c:pt idx="155">
                  <c:v>9.42</c:v>
                </c:pt>
                <c:pt idx="156">
                  <c:v>9.5299999999999994</c:v>
                </c:pt>
                <c:pt idx="157">
                  <c:v>9.39</c:v>
                </c:pt>
                <c:pt idx="158">
                  <c:v>9.4700000000000006</c:v>
                </c:pt>
                <c:pt idx="159">
                  <c:v>9.39</c:v>
                </c:pt>
                <c:pt idx="160">
                  <c:v>9.65</c:v>
                </c:pt>
                <c:pt idx="161">
                  <c:v>9.4499999999999993</c:v>
                </c:pt>
                <c:pt idx="162">
                  <c:v>9.5299999999999994</c:v>
                </c:pt>
                <c:pt idx="163">
                  <c:v>9.3800000000000008</c:v>
                </c:pt>
                <c:pt idx="164">
                  <c:v>9.34</c:v>
                </c:pt>
                <c:pt idx="165">
                  <c:v>9.4600000000000009</c:v>
                </c:pt>
                <c:pt idx="166">
                  <c:v>9.44</c:v>
                </c:pt>
                <c:pt idx="167">
                  <c:v>9.39</c:v>
                </c:pt>
                <c:pt idx="168">
                  <c:v>9.42</c:v>
                </c:pt>
                <c:pt idx="169">
                  <c:v>9.48</c:v>
                </c:pt>
                <c:pt idx="170">
                  <c:v>9.4</c:v>
                </c:pt>
                <c:pt idx="171">
                  <c:v>9.4700000000000006</c:v>
                </c:pt>
                <c:pt idx="172">
                  <c:v>9.41</c:v>
                </c:pt>
                <c:pt idx="173">
                  <c:v>9.4600000000000009</c:v>
                </c:pt>
                <c:pt idx="174">
                  <c:v>9.41</c:v>
                </c:pt>
                <c:pt idx="175">
                  <c:v>9.42</c:v>
                </c:pt>
                <c:pt idx="176">
                  <c:v>9.52</c:v>
                </c:pt>
                <c:pt idx="177">
                  <c:v>9.41</c:v>
                </c:pt>
                <c:pt idx="178">
                  <c:v>9.49</c:v>
                </c:pt>
                <c:pt idx="179">
                  <c:v>9.4700000000000006</c:v>
                </c:pt>
                <c:pt idx="180">
                  <c:v>9.4</c:v>
                </c:pt>
                <c:pt idx="181">
                  <c:v>9.4</c:v>
                </c:pt>
                <c:pt idx="182">
                  <c:v>9.3800000000000008</c:v>
                </c:pt>
                <c:pt idx="183">
                  <c:v>9.42</c:v>
                </c:pt>
                <c:pt idx="184">
                  <c:v>9.4700000000000006</c:v>
                </c:pt>
                <c:pt idx="185">
                  <c:v>9.4600000000000009</c:v>
                </c:pt>
                <c:pt idx="186">
                  <c:v>9.48</c:v>
                </c:pt>
                <c:pt idx="187">
                  <c:v>9.4499999999999993</c:v>
                </c:pt>
                <c:pt idx="188">
                  <c:v>9.4600000000000009</c:v>
                </c:pt>
                <c:pt idx="189">
                  <c:v>9.4700000000000006</c:v>
                </c:pt>
                <c:pt idx="190">
                  <c:v>9.4600000000000009</c:v>
                </c:pt>
                <c:pt idx="191">
                  <c:v>9.44</c:v>
                </c:pt>
                <c:pt idx="192">
                  <c:v>9.44</c:v>
                </c:pt>
                <c:pt idx="193">
                  <c:v>9.34</c:v>
                </c:pt>
                <c:pt idx="194">
                  <c:v>9.43</c:v>
                </c:pt>
                <c:pt idx="195">
                  <c:v>9.4700000000000006</c:v>
                </c:pt>
                <c:pt idx="196">
                  <c:v>9.42</c:v>
                </c:pt>
                <c:pt idx="197">
                  <c:v>9.39</c:v>
                </c:pt>
                <c:pt idx="198">
                  <c:v>9.4</c:v>
                </c:pt>
                <c:pt idx="199" formatCode="General">
                  <c:v>9.42</c:v>
                </c:pt>
                <c:pt idx="200">
                  <c:v>9.4499999999999993</c:v>
                </c:pt>
                <c:pt idx="201">
                  <c:v>9.32</c:v>
                </c:pt>
                <c:pt idx="202">
                  <c:v>9.3699999999999992</c:v>
                </c:pt>
                <c:pt idx="203">
                  <c:v>9.3699999999999992</c:v>
                </c:pt>
                <c:pt idx="204">
                  <c:v>9.48</c:v>
                </c:pt>
                <c:pt idx="205">
                  <c:v>9.44</c:v>
                </c:pt>
                <c:pt idx="206">
                  <c:v>9.3699999999999992</c:v>
                </c:pt>
                <c:pt idx="207">
                  <c:v>9.52</c:v>
                </c:pt>
                <c:pt idx="208">
                  <c:v>9.4499999999999993</c:v>
                </c:pt>
                <c:pt idx="209">
                  <c:v>9.35</c:v>
                </c:pt>
                <c:pt idx="210">
                  <c:v>9.3000000000000007</c:v>
                </c:pt>
                <c:pt idx="211">
                  <c:v>9.43</c:v>
                </c:pt>
                <c:pt idx="212">
                  <c:v>9.3699999999999992</c:v>
                </c:pt>
                <c:pt idx="213">
                  <c:v>9.3800000000000008</c:v>
                </c:pt>
                <c:pt idx="214">
                  <c:v>9.34</c:v>
                </c:pt>
                <c:pt idx="215">
                  <c:v>9.3800000000000008</c:v>
                </c:pt>
                <c:pt idx="216">
                  <c:v>9.56</c:v>
                </c:pt>
                <c:pt idx="217">
                  <c:v>9.41</c:v>
                </c:pt>
                <c:pt idx="218">
                  <c:v>9.34</c:v>
                </c:pt>
                <c:pt idx="219">
                  <c:v>9.3699999999999992</c:v>
                </c:pt>
                <c:pt idx="220">
                  <c:v>9.4</c:v>
                </c:pt>
                <c:pt idx="221">
                  <c:v>9.4</c:v>
                </c:pt>
                <c:pt idx="222">
                  <c:v>9.39</c:v>
                </c:pt>
                <c:pt idx="223">
                  <c:v>9.4</c:v>
                </c:pt>
                <c:pt idx="224">
                  <c:v>9.42</c:v>
                </c:pt>
                <c:pt idx="225">
                  <c:v>9.33</c:v>
                </c:pt>
                <c:pt idx="226">
                  <c:v>9.43</c:v>
                </c:pt>
                <c:pt idx="227">
                  <c:v>9.39</c:v>
                </c:pt>
                <c:pt idx="228">
                  <c:v>9.4600000000000009</c:v>
                </c:pt>
                <c:pt idx="229">
                  <c:v>9.4499999999999993</c:v>
                </c:pt>
                <c:pt idx="230">
                  <c:v>9.36</c:v>
                </c:pt>
                <c:pt idx="231">
                  <c:v>9.4</c:v>
                </c:pt>
                <c:pt idx="232">
                  <c:v>9.5399999999999991</c:v>
                </c:pt>
                <c:pt idx="233">
                  <c:v>9.49</c:v>
                </c:pt>
                <c:pt idx="234">
                  <c:v>9.36</c:v>
                </c:pt>
                <c:pt idx="235">
                  <c:v>9.42</c:v>
                </c:pt>
                <c:pt idx="236">
                  <c:v>9.41</c:v>
                </c:pt>
                <c:pt idx="237">
                  <c:v>9.5399999999999991</c:v>
                </c:pt>
                <c:pt idx="238">
                  <c:v>9.41</c:v>
                </c:pt>
                <c:pt idx="239" formatCode="General">
                  <c:v>9.4</c:v>
                </c:pt>
                <c:pt idx="240">
                  <c:v>9.4600000000000009</c:v>
                </c:pt>
                <c:pt idx="241">
                  <c:v>9.41</c:v>
                </c:pt>
                <c:pt idx="242">
                  <c:v>9.48</c:v>
                </c:pt>
                <c:pt idx="243">
                  <c:v>9.41</c:v>
                </c:pt>
                <c:pt idx="244">
                  <c:v>9.39</c:v>
                </c:pt>
                <c:pt idx="245">
                  <c:v>9.3800000000000008</c:v>
                </c:pt>
                <c:pt idx="246">
                  <c:v>9.4600000000000009</c:v>
                </c:pt>
                <c:pt idx="247">
                  <c:v>9.42</c:v>
                </c:pt>
                <c:pt idx="248">
                  <c:v>9.39</c:v>
                </c:pt>
                <c:pt idx="249">
                  <c:v>9.64</c:v>
                </c:pt>
                <c:pt idx="250">
                  <c:v>9.34</c:v>
                </c:pt>
                <c:pt idx="251">
                  <c:v>9.3800000000000008</c:v>
                </c:pt>
                <c:pt idx="252">
                  <c:v>9.3699999999999992</c:v>
                </c:pt>
                <c:pt idx="253">
                  <c:v>9.3800000000000008</c:v>
                </c:pt>
                <c:pt idx="254">
                  <c:v>9.39</c:v>
                </c:pt>
                <c:pt idx="255">
                  <c:v>9.49</c:v>
                </c:pt>
                <c:pt idx="256">
                  <c:v>9.33</c:v>
                </c:pt>
                <c:pt idx="257">
                  <c:v>9.39</c:v>
                </c:pt>
                <c:pt idx="258">
                  <c:v>9.4600000000000009</c:v>
                </c:pt>
                <c:pt idx="259">
                  <c:v>9.39</c:v>
                </c:pt>
                <c:pt idx="260">
                  <c:v>9.33</c:v>
                </c:pt>
                <c:pt idx="261">
                  <c:v>9.43</c:v>
                </c:pt>
                <c:pt idx="262">
                  <c:v>9.49</c:v>
                </c:pt>
                <c:pt idx="263">
                  <c:v>9.36</c:v>
                </c:pt>
                <c:pt idx="264">
                  <c:v>9.34</c:v>
                </c:pt>
                <c:pt idx="265">
                  <c:v>9.3800000000000008</c:v>
                </c:pt>
                <c:pt idx="266">
                  <c:v>9.5399999999999991</c:v>
                </c:pt>
                <c:pt idx="267">
                  <c:v>9.4</c:v>
                </c:pt>
                <c:pt idx="268">
                  <c:v>9.41</c:v>
                </c:pt>
                <c:pt idx="269">
                  <c:v>9.3800000000000008</c:v>
                </c:pt>
                <c:pt idx="270">
                  <c:v>9.4600000000000009</c:v>
                </c:pt>
                <c:pt idx="271">
                  <c:v>9.4499999999999993</c:v>
                </c:pt>
                <c:pt idx="272">
                  <c:v>9.4700000000000006</c:v>
                </c:pt>
                <c:pt idx="273">
                  <c:v>9.4600000000000009</c:v>
                </c:pt>
                <c:pt idx="274">
                  <c:v>9.6</c:v>
                </c:pt>
                <c:pt idx="275">
                  <c:v>9.39</c:v>
                </c:pt>
                <c:pt idx="276">
                  <c:v>9.51</c:v>
                </c:pt>
                <c:pt idx="277">
                  <c:v>9.4499999999999993</c:v>
                </c:pt>
                <c:pt idx="278">
                  <c:v>9.36</c:v>
                </c:pt>
                <c:pt idx="279" formatCode="General">
                  <c:v>9.5299999999999994</c:v>
                </c:pt>
                <c:pt idx="280">
                  <c:v>9.4499999999999993</c:v>
                </c:pt>
                <c:pt idx="281">
                  <c:v>9.4700000000000006</c:v>
                </c:pt>
                <c:pt idx="282">
                  <c:v>9.36</c:v>
                </c:pt>
                <c:pt idx="283">
                  <c:v>9.44</c:v>
                </c:pt>
                <c:pt idx="284">
                  <c:v>9.4</c:v>
                </c:pt>
                <c:pt idx="285">
                  <c:v>9.3800000000000008</c:v>
                </c:pt>
                <c:pt idx="286">
                  <c:v>9.48</c:v>
                </c:pt>
                <c:pt idx="287">
                  <c:v>9.4700000000000006</c:v>
                </c:pt>
                <c:pt idx="288">
                  <c:v>9.51</c:v>
                </c:pt>
                <c:pt idx="289">
                  <c:v>9.4</c:v>
                </c:pt>
                <c:pt idx="290">
                  <c:v>9.41</c:v>
                </c:pt>
                <c:pt idx="291">
                  <c:v>9.48</c:v>
                </c:pt>
                <c:pt idx="292">
                  <c:v>9.35</c:v>
                </c:pt>
                <c:pt idx="293">
                  <c:v>9.4700000000000006</c:v>
                </c:pt>
                <c:pt idx="294">
                  <c:v>9.42</c:v>
                </c:pt>
                <c:pt idx="295">
                  <c:v>9.4700000000000006</c:v>
                </c:pt>
                <c:pt idx="296">
                  <c:v>9.42</c:v>
                </c:pt>
                <c:pt idx="297">
                  <c:v>9.4499999999999993</c:v>
                </c:pt>
                <c:pt idx="298">
                  <c:v>9.49</c:v>
                </c:pt>
                <c:pt idx="299">
                  <c:v>9.52</c:v>
                </c:pt>
                <c:pt idx="300">
                  <c:v>9.43</c:v>
                </c:pt>
                <c:pt idx="301">
                  <c:v>9.4499999999999993</c:v>
                </c:pt>
                <c:pt idx="302">
                  <c:v>9.3699999999999992</c:v>
                </c:pt>
                <c:pt idx="303">
                  <c:v>9.6</c:v>
                </c:pt>
                <c:pt idx="304">
                  <c:v>9.5399999999999991</c:v>
                </c:pt>
                <c:pt idx="305">
                  <c:v>9.41</c:v>
                </c:pt>
                <c:pt idx="306">
                  <c:v>9.4700000000000006</c:v>
                </c:pt>
                <c:pt idx="307">
                  <c:v>9.61</c:v>
                </c:pt>
                <c:pt idx="308">
                  <c:v>9.5399999999999991</c:v>
                </c:pt>
                <c:pt idx="309">
                  <c:v>9.43</c:v>
                </c:pt>
                <c:pt idx="310">
                  <c:v>9.5299999999999994</c:v>
                </c:pt>
                <c:pt idx="311">
                  <c:v>9.4700000000000006</c:v>
                </c:pt>
                <c:pt idx="312">
                  <c:v>9.6199999999999992</c:v>
                </c:pt>
                <c:pt idx="313">
                  <c:v>9.5</c:v>
                </c:pt>
                <c:pt idx="314">
                  <c:v>9.4600000000000009</c:v>
                </c:pt>
                <c:pt idx="315">
                  <c:v>9.49</c:v>
                </c:pt>
                <c:pt idx="316">
                  <c:v>9.4700000000000006</c:v>
                </c:pt>
                <c:pt idx="317">
                  <c:v>9.66</c:v>
                </c:pt>
                <c:pt idx="318">
                  <c:v>9.5</c:v>
                </c:pt>
                <c:pt idx="319" formatCode="General">
                  <c:v>9.4499999999999993</c:v>
                </c:pt>
                <c:pt idx="320">
                  <c:v>9.4700000000000006</c:v>
                </c:pt>
                <c:pt idx="321">
                  <c:v>9.4700000000000006</c:v>
                </c:pt>
                <c:pt idx="322">
                  <c:v>9.4600000000000009</c:v>
                </c:pt>
                <c:pt idx="323">
                  <c:v>9.5299999999999994</c:v>
                </c:pt>
                <c:pt idx="324">
                  <c:v>9.51</c:v>
                </c:pt>
                <c:pt idx="325">
                  <c:v>9.5399999999999991</c:v>
                </c:pt>
                <c:pt idx="326">
                  <c:v>9.31</c:v>
                </c:pt>
                <c:pt idx="327">
                  <c:v>9.4600000000000009</c:v>
                </c:pt>
                <c:pt idx="328">
                  <c:v>9.48</c:v>
                </c:pt>
                <c:pt idx="329">
                  <c:v>9.4600000000000009</c:v>
                </c:pt>
                <c:pt idx="330">
                  <c:v>9.36</c:v>
                </c:pt>
                <c:pt idx="331">
                  <c:v>9.48</c:v>
                </c:pt>
                <c:pt idx="332">
                  <c:v>9.52</c:v>
                </c:pt>
                <c:pt idx="333">
                  <c:v>9.4700000000000006</c:v>
                </c:pt>
                <c:pt idx="334">
                  <c:v>9.59</c:v>
                </c:pt>
                <c:pt idx="335">
                  <c:v>9.5500000000000007</c:v>
                </c:pt>
                <c:pt idx="336">
                  <c:v>9.48</c:v>
                </c:pt>
                <c:pt idx="337">
                  <c:v>9.5299999999999994</c:v>
                </c:pt>
                <c:pt idx="338">
                  <c:v>9.4499999999999993</c:v>
                </c:pt>
                <c:pt idx="339">
                  <c:v>9.67</c:v>
                </c:pt>
                <c:pt idx="340">
                  <c:v>9.5299999999999994</c:v>
                </c:pt>
                <c:pt idx="341">
                  <c:v>9.4600000000000009</c:v>
                </c:pt>
                <c:pt idx="342">
                  <c:v>9.4600000000000009</c:v>
                </c:pt>
                <c:pt idx="343">
                  <c:v>9.5399999999999991</c:v>
                </c:pt>
                <c:pt idx="344">
                  <c:v>9.5299999999999994</c:v>
                </c:pt>
                <c:pt idx="345">
                  <c:v>9.51</c:v>
                </c:pt>
                <c:pt idx="346">
                  <c:v>9.5399999999999991</c:v>
                </c:pt>
                <c:pt idx="347">
                  <c:v>9.52</c:v>
                </c:pt>
                <c:pt idx="348">
                  <c:v>9.51</c:v>
                </c:pt>
                <c:pt idx="349">
                  <c:v>9.4</c:v>
                </c:pt>
                <c:pt idx="350">
                  <c:v>9.44</c:v>
                </c:pt>
                <c:pt idx="351">
                  <c:v>9.49</c:v>
                </c:pt>
                <c:pt idx="352">
                  <c:v>9.52</c:v>
                </c:pt>
                <c:pt idx="353">
                  <c:v>9.4700000000000006</c:v>
                </c:pt>
                <c:pt idx="354">
                  <c:v>9.43</c:v>
                </c:pt>
                <c:pt idx="355">
                  <c:v>9.42</c:v>
                </c:pt>
                <c:pt idx="356">
                  <c:v>9.4700000000000006</c:v>
                </c:pt>
                <c:pt idx="357">
                  <c:v>9.48</c:v>
                </c:pt>
                <c:pt idx="358">
                  <c:v>9.42</c:v>
                </c:pt>
                <c:pt idx="359">
                  <c:v>9.49</c:v>
                </c:pt>
                <c:pt idx="360">
                  <c:v>9.5500000000000007</c:v>
                </c:pt>
                <c:pt idx="361">
                  <c:v>9.51</c:v>
                </c:pt>
                <c:pt idx="362">
                  <c:v>9.5</c:v>
                </c:pt>
                <c:pt idx="363">
                  <c:v>9.44</c:v>
                </c:pt>
                <c:pt idx="364">
                  <c:v>9.58</c:v>
                </c:pt>
                <c:pt idx="365">
                  <c:v>9.51</c:v>
                </c:pt>
                <c:pt idx="366">
                  <c:v>9.4600000000000009</c:v>
                </c:pt>
                <c:pt idx="367">
                  <c:v>9.4700000000000006</c:v>
                </c:pt>
                <c:pt idx="368">
                  <c:v>9.4</c:v>
                </c:pt>
                <c:pt idx="369">
                  <c:v>9.56</c:v>
                </c:pt>
                <c:pt idx="370">
                  <c:v>9.4700000000000006</c:v>
                </c:pt>
                <c:pt idx="371">
                  <c:v>9.49</c:v>
                </c:pt>
                <c:pt idx="372">
                  <c:v>9.48</c:v>
                </c:pt>
                <c:pt idx="373">
                  <c:v>9.4499999999999993</c:v>
                </c:pt>
                <c:pt idx="374">
                  <c:v>9.41</c:v>
                </c:pt>
                <c:pt idx="375">
                  <c:v>9.41</c:v>
                </c:pt>
                <c:pt idx="376">
                  <c:v>9.51</c:v>
                </c:pt>
                <c:pt idx="377">
                  <c:v>9.4700000000000006</c:v>
                </c:pt>
                <c:pt idx="378">
                  <c:v>9.51</c:v>
                </c:pt>
                <c:pt idx="379">
                  <c:v>9.43</c:v>
                </c:pt>
                <c:pt idx="380">
                  <c:v>9.41</c:v>
                </c:pt>
                <c:pt idx="381">
                  <c:v>9.4700000000000006</c:v>
                </c:pt>
                <c:pt idx="382">
                  <c:v>9.48</c:v>
                </c:pt>
                <c:pt idx="383">
                  <c:v>9.6199999999999992</c:v>
                </c:pt>
                <c:pt idx="384">
                  <c:v>9.4700000000000006</c:v>
                </c:pt>
                <c:pt idx="385">
                  <c:v>9.42</c:v>
                </c:pt>
                <c:pt idx="386">
                  <c:v>9.4700000000000006</c:v>
                </c:pt>
                <c:pt idx="387">
                  <c:v>9.42</c:v>
                </c:pt>
                <c:pt idx="388">
                  <c:v>9.48</c:v>
                </c:pt>
                <c:pt idx="389">
                  <c:v>9.41</c:v>
                </c:pt>
                <c:pt idx="390">
                  <c:v>9.4600000000000009</c:v>
                </c:pt>
                <c:pt idx="391">
                  <c:v>9.61</c:v>
                </c:pt>
                <c:pt idx="392">
                  <c:v>9.6300000000000008</c:v>
                </c:pt>
                <c:pt idx="393">
                  <c:v>9.5399999999999991</c:v>
                </c:pt>
                <c:pt idx="394">
                  <c:v>9.48</c:v>
                </c:pt>
                <c:pt idx="395">
                  <c:v>9.61</c:v>
                </c:pt>
                <c:pt idx="396">
                  <c:v>9.4700000000000006</c:v>
                </c:pt>
                <c:pt idx="397">
                  <c:v>9.5399999999999991</c:v>
                </c:pt>
                <c:pt idx="400">
                  <c:v>9.34</c:v>
                </c:pt>
                <c:pt idx="401">
                  <c:v>9.4700000000000006</c:v>
                </c:pt>
                <c:pt idx="402">
                  <c:v>9.43</c:v>
                </c:pt>
                <c:pt idx="403">
                  <c:v>9.41</c:v>
                </c:pt>
                <c:pt idx="404">
                  <c:v>9.4499999999999993</c:v>
                </c:pt>
                <c:pt idx="405">
                  <c:v>9.4700000000000006</c:v>
                </c:pt>
                <c:pt idx="406">
                  <c:v>9.4600000000000009</c:v>
                </c:pt>
                <c:pt idx="407">
                  <c:v>9.48</c:v>
                </c:pt>
                <c:pt idx="408">
                  <c:v>9.4</c:v>
                </c:pt>
                <c:pt idx="409">
                  <c:v>9.41</c:v>
                </c:pt>
                <c:pt idx="410">
                  <c:v>9.42</c:v>
                </c:pt>
                <c:pt idx="411">
                  <c:v>9.5</c:v>
                </c:pt>
                <c:pt idx="412">
                  <c:v>9.31</c:v>
                </c:pt>
                <c:pt idx="413">
                  <c:v>9.42</c:v>
                </c:pt>
                <c:pt idx="414">
                  <c:v>9.4700000000000006</c:v>
                </c:pt>
                <c:pt idx="415">
                  <c:v>9.48</c:v>
                </c:pt>
                <c:pt idx="416">
                  <c:v>9.43</c:v>
                </c:pt>
                <c:pt idx="417">
                  <c:v>9.5500000000000007</c:v>
                </c:pt>
                <c:pt idx="418">
                  <c:v>9.49</c:v>
                </c:pt>
                <c:pt idx="419">
                  <c:v>9.52</c:v>
                </c:pt>
                <c:pt idx="420">
                  <c:v>9.4600000000000009</c:v>
                </c:pt>
                <c:pt idx="421">
                  <c:v>9.51</c:v>
                </c:pt>
                <c:pt idx="422">
                  <c:v>9.61</c:v>
                </c:pt>
                <c:pt idx="423">
                  <c:v>9.48</c:v>
                </c:pt>
                <c:pt idx="424">
                  <c:v>9.5</c:v>
                </c:pt>
                <c:pt idx="425">
                  <c:v>9.57</c:v>
                </c:pt>
                <c:pt idx="426">
                  <c:v>9.52</c:v>
                </c:pt>
                <c:pt idx="427">
                  <c:v>9.5299999999999994</c:v>
                </c:pt>
                <c:pt idx="428">
                  <c:v>9.51</c:v>
                </c:pt>
                <c:pt idx="429">
                  <c:v>9.4600000000000009</c:v>
                </c:pt>
                <c:pt idx="430">
                  <c:v>9.57</c:v>
                </c:pt>
                <c:pt idx="431">
                  <c:v>9.48</c:v>
                </c:pt>
                <c:pt idx="432">
                  <c:v>9.4600000000000009</c:v>
                </c:pt>
                <c:pt idx="433">
                  <c:v>9.4700000000000006</c:v>
                </c:pt>
                <c:pt idx="434">
                  <c:v>9.6</c:v>
                </c:pt>
                <c:pt idx="435">
                  <c:v>9.42</c:v>
                </c:pt>
                <c:pt idx="436">
                  <c:v>9.52</c:v>
                </c:pt>
                <c:pt idx="437" formatCode="General">
                  <c:v>9.4600000000000009</c:v>
                </c:pt>
                <c:pt idx="438">
                  <c:v>9.6</c:v>
                </c:pt>
                <c:pt idx="439">
                  <c:v>9.51</c:v>
                </c:pt>
                <c:pt idx="440">
                  <c:v>9.48</c:v>
                </c:pt>
                <c:pt idx="441">
                  <c:v>9.49</c:v>
                </c:pt>
                <c:pt idx="442">
                  <c:v>9.66</c:v>
                </c:pt>
                <c:pt idx="443">
                  <c:v>9.41</c:v>
                </c:pt>
                <c:pt idx="444">
                  <c:v>9.4499999999999993</c:v>
                </c:pt>
                <c:pt idx="445">
                  <c:v>9.39</c:v>
                </c:pt>
                <c:pt idx="446">
                  <c:v>9.4600000000000009</c:v>
                </c:pt>
                <c:pt idx="447">
                  <c:v>9.4499999999999993</c:v>
                </c:pt>
                <c:pt idx="448">
                  <c:v>9.26</c:v>
                </c:pt>
                <c:pt idx="449">
                  <c:v>9.32</c:v>
                </c:pt>
                <c:pt idx="450">
                  <c:v>9.4700000000000006</c:v>
                </c:pt>
                <c:pt idx="451">
                  <c:v>9.4</c:v>
                </c:pt>
                <c:pt idx="452">
                  <c:v>9.34</c:v>
                </c:pt>
                <c:pt idx="453">
                  <c:v>9.33</c:v>
                </c:pt>
                <c:pt idx="454">
                  <c:v>9.34</c:v>
                </c:pt>
                <c:pt idx="455">
                  <c:v>9.48</c:v>
                </c:pt>
                <c:pt idx="456">
                  <c:v>9.42</c:v>
                </c:pt>
                <c:pt idx="457">
                  <c:v>9.4</c:v>
                </c:pt>
                <c:pt idx="458">
                  <c:v>9.39</c:v>
                </c:pt>
                <c:pt idx="459">
                  <c:v>9.41</c:v>
                </c:pt>
                <c:pt idx="460">
                  <c:v>9.4700000000000006</c:v>
                </c:pt>
                <c:pt idx="461">
                  <c:v>9.43</c:v>
                </c:pt>
                <c:pt idx="462">
                  <c:v>9.41</c:v>
                </c:pt>
                <c:pt idx="463">
                  <c:v>9.4600000000000009</c:v>
                </c:pt>
                <c:pt idx="464">
                  <c:v>9.4</c:v>
                </c:pt>
                <c:pt idx="465">
                  <c:v>9.4499999999999993</c:v>
                </c:pt>
                <c:pt idx="466">
                  <c:v>9.5399999999999991</c:v>
                </c:pt>
                <c:pt idx="467">
                  <c:v>9.41</c:v>
                </c:pt>
                <c:pt idx="468">
                  <c:v>9.4700000000000006</c:v>
                </c:pt>
                <c:pt idx="469">
                  <c:v>9.4700000000000006</c:v>
                </c:pt>
                <c:pt idx="470">
                  <c:v>9.5</c:v>
                </c:pt>
                <c:pt idx="471">
                  <c:v>9.4600000000000009</c:v>
                </c:pt>
                <c:pt idx="472">
                  <c:v>9.43</c:v>
                </c:pt>
                <c:pt idx="473">
                  <c:v>9.61</c:v>
                </c:pt>
                <c:pt idx="474">
                  <c:v>9.58</c:v>
                </c:pt>
                <c:pt idx="475">
                  <c:v>9.6</c:v>
                </c:pt>
                <c:pt idx="476">
                  <c:v>9.5299999999999994</c:v>
                </c:pt>
                <c:pt idx="477" formatCode="General">
                  <c:v>9.59</c:v>
                </c:pt>
                <c:pt idx="478">
                  <c:v>9.5</c:v>
                </c:pt>
                <c:pt idx="479">
                  <c:v>9.52</c:v>
                </c:pt>
                <c:pt idx="480">
                  <c:v>9.4</c:v>
                </c:pt>
                <c:pt idx="481">
                  <c:v>9.5500000000000007</c:v>
                </c:pt>
                <c:pt idx="482">
                  <c:v>9.41</c:v>
                </c:pt>
                <c:pt idx="483">
                  <c:v>9.4600000000000009</c:v>
                </c:pt>
                <c:pt idx="484">
                  <c:v>9.5</c:v>
                </c:pt>
                <c:pt idx="485">
                  <c:v>9.52</c:v>
                </c:pt>
                <c:pt idx="486">
                  <c:v>9.43</c:v>
                </c:pt>
                <c:pt idx="487">
                  <c:v>9.5500000000000007</c:v>
                </c:pt>
                <c:pt idx="488">
                  <c:v>9.34</c:v>
                </c:pt>
                <c:pt idx="489">
                  <c:v>9.34</c:v>
                </c:pt>
                <c:pt idx="490">
                  <c:v>9.56</c:v>
                </c:pt>
                <c:pt idx="491">
                  <c:v>9.43</c:v>
                </c:pt>
                <c:pt idx="492">
                  <c:v>9.41</c:v>
                </c:pt>
                <c:pt idx="493">
                  <c:v>9.4700000000000006</c:v>
                </c:pt>
                <c:pt idx="494">
                  <c:v>9.43</c:v>
                </c:pt>
                <c:pt idx="495">
                  <c:v>9.41</c:v>
                </c:pt>
                <c:pt idx="496">
                  <c:v>9.39</c:v>
                </c:pt>
                <c:pt idx="498">
                  <c:v>9.5299999999999994</c:v>
                </c:pt>
                <c:pt idx="499">
                  <c:v>9.5399999999999991</c:v>
                </c:pt>
                <c:pt idx="500">
                  <c:v>9.5500000000000007</c:v>
                </c:pt>
                <c:pt idx="501">
                  <c:v>9.5299999999999994</c:v>
                </c:pt>
                <c:pt idx="502">
                  <c:v>9.41</c:v>
                </c:pt>
                <c:pt idx="503">
                  <c:v>9.42</c:v>
                </c:pt>
                <c:pt idx="504">
                  <c:v>9.5299999999999994</c:v>
                </c:pt>
                <c:pt idx="505">
                  <c:v>9.52</c:v>
                </c:pt>
                <c:pt idx="506">
                  <c:v>9.4600000000000009</c:v>
                </c:pt>
                <c:pt idx="507">
                  <c:v>9.49</c:v>
                </c:pt>
                <c:pt idx="508">
                  <c:v>9.41</c:v>
                </c:pt>
                <c:pt idx="509">
                  <c:v>9.4700000000000006</c:v>
                </c:pt>
                <c:pt idx="510">
                  <c:v>9.48</c:v>
                </c:pt>
                <c:pt idx="511">
                  <c:v>9.5299999999999994</c:v>
                </c:pt>
                <c:pt idx="512">
                  <c:v>9.3699999999999992</c:v>
                </c:pt>
                <c:pt idx="513">
                  <c:v>9.41</c:v>
                </c:pt>
                <c:pt idx="514">
                  <c:v>9.5299999999999994</c:v>
                </c:pt>
                <c:pt idx="515">
                  <c:v>9.41</c:v>
                </c:pt>
                <c:pt idx="516">
                  <c:v>9.4600000000000009</c:v>
                </c:pt>
                <c:pt idx="517" formatCode="General">
                  <c:v>9.4700000000000006</c:v>
                </c:pt>
                <c:pt idx="518">
                  <c:v>9.4600000000000009</c:v>
                </c:pt>
                <c:pt idx="519">
                  <c:v>9.51</c:v>
                </c:pt>
                <c:pt idx="520">
                  <c:v>9.51</c:v>
                </c:pt>
                <c:pt idx="521">
                  <c:v>9.39</c:v>
                </c:pt>
                <c:pt idx="522">
                  <c:v>9.49</c:v>
                </c:pt>
                <c:pt idx="523">
                  <c:v>9.4600000000000009</c:v>
                </c:pt>
                <c:pt idx="524">
                  <c:v>9.48</c:v>
                </c:pt>
                <c:pt idx="525">
                  <c:v>9.3699999999999992</c:v>
                </c:pt>
                <c:pt idx="526">
                  <c:v>9.4700000000000006</c:v>
                </c:pt>
                <c:pt idx="527">
                  <c:v>9.4700000000000006</c:v>
                </c:pt>
                <c:pt idx="528">
                  <c:v>9.49</c:v>
                </c:pt>
                <c:pt idx="529">
                  <c:v>9.44</c:v>
                </c:pt>
                <c:pt idx="530">
                  <c:v>9.4600000000000009</c:v>
                </c:pt>
                <c:pt idx="531">
                  <c:v>9.48</c:v>
                </c:pt>
                <c:pt idx="532">
                  <c:v>9.34</c:v>
                </c:pt>
                <c:pt idx="533">
                  <c:v>9.4700000000000006</c:v>
                </c:pt>
                <c:pt idx="534">
                  <c:v>9.5299999999999994</c:v>
                </c:pt>
                <c:pt idx="535">
                  <c:v>9.5500000000000007</c:v>
                </c:pt>
                <c:pt idx="536">
                  <c:v>9.5399999999999991</c:v>
                </c:pt>
                <c:pt idx="537">
                  <c:v>9.49</c:v>
                </c:pt>
                <c:pt idx="538">
                  <c:v>9.5399999999999991</c:v>
                </c:pt>
                <c:pt idx="539">
                  <c:v>9.48</c:v>
                </c:pt>
                <c:pt idx="540">
                  <c:v>9.5399999999999991</c:v>
                </c:pt>
                <c:pt idx="541">
                  <c:v>9.51</c:v>
                </c:pt>
                <c:pt idx="542">
                  <c:v>9.4700000000000006</c:v>
                </c:pt>
                <c:pt idx="543">
                  <c:v>9.4499999999999993</c:v>
                </c:pt>
                <c:pt idx="544">
                  <c:v>9.4700000000000006</c:v>
                </c:pt>
                <c:pt idx="545">
                  <c:v>9.5299999999999994</c:v>
                </c:pt>
                <c:pt idx="546">
                  <c:v>9.4600000000000009</c:v>
                </c:pt>
                <c:pt idx="547">
                  <c:v>9.59</c:v>
                </c:pt>
                <c:pt idx="548">
                  <c:v>9.57</c:v>
                </c:pt>
                <c:pt idx="549">
                  <c:v>9.5</c:v>
                </c:pt>
                <c:pt idx="550">
                  <c:v>9.4700000000000006</c:v>
                </c:pt>
                <c:pt idx="551">
                  <c:v>9.4499999999999993</c:v>
                </c:pt>
                <c:pt idx="552">
                  <c:v>9.49</c:v>
                </c:pt>
                <c:pt idx="553">
                  <c:v>9.52</c:v>
                </c:pt>
                <c:pt idx="554">
                  <c:v>9.44</c:v>
                </c:pt>
                <c:pt idx="555">
                  <c:v>9.4700000000000006</c:v>
                </c:pt>
                <c:pt idx="556">
                  <c:v>9.41</c:v>
                </c:pt>
                <c:pt idx="557" formatCode="General">
                  <c:v>9.56</c:v>
                </c:pt>
                <c:pt idx="558">
                  <c:v>9.4700000000000006</c:v>
                </c:pt>
                <c:pt idx="559">
                  <c:v>9.5399999999999991</c:v>
                </c:pt>
                <c:pt idx="560">
                  <c:v>9.52</c:v>
                </c:pt>
                <c:pt idx="561">
                  <c:v>9.4</c:v>
                </c:pt>
                <c:pt idx="562">
                  <c:v>9.57</c:v>
                </c:pt>
                <c:pt idx="563">
                  <c:v>9.5399999999999991</c:v>
                </c:pt>
                <c:pt idx="564">
                  <c:v>9.52</c:v>
                </c:pt>
                <c:pt idx="566">
                  <c:v>9.61</c:v>
                </c:pt>
                <c:pt idx="567">
                  <c:v>9.39</c:v>
                </c:pt>
                <c:pt idx="568">
                  <c:v>9.4700000000000006</c:v>
                </c:pt>
                <c:pt idx="569">
                  <c:v>9.4600000000000009</c:v>
                </c:pt>
                <c:pt idx="570">
                  <c:v>9.5399999999999991</c:v>
                </c:pt>
                <c:pt idx="571">
                  <c:v>9.4700000000000006</c:v>
                </c:pt>
                <c:pt idx="573">
                  <c:v>9.4</c:v>
                </c:pt>
                <c:pt idx="574">
                  <c:v>9.49</c:v>
                </c:pt>
                <c:pt idx="575">
                  <c:v>9.59</c:v>
                </c:pt>
                <c:pt idx="576">
                  <c:v>9.42</c:v>
                </c:pt>
                <c:pt idx="577">
                  <c:v>9.52</c:v>
                </c:pt>
                <c:pt idx="578">
                  <c:v>9.41</c:v>
                </c:pt>
                <c:pt idx="579">
                  <c:v>9.4</c:v>
                </c:pt>
                <c:pt idx="580">
                  <c:v>9.49</c:v>
                </c:pt>
                <c:pt idx="581">
                  <c:v>9.34</c:v>
                </c:pt>
                <c:pt idx="582">
                  <c:v>9.4700000000000006</c:v>
                </c:pt>
                <c:pt idx="583">
                  <c:v>9.4700000000000006</c:v>
                </c:pt>
                <c:pt idx="584">
                  <c:v>9.4</c:v>
                </c:pt>
                <c:pt idx="585">
                  <c:v>9.48</c:v>
                </c:pt>
                <c:pt idx="586">
                  <c:v>9.48</c:v>
                </c:pt>
                <c:pt idx="587">
                  <c:v>9.4700000000000006</c:v>
                </c:pt>
                <c:pt idx="588">
                  <c:v>9.4600000000000009</c:v>
                </c:pt>
                <c:pt idx="589">
                  <c:v>9.44</c:v>
                </c:pt>
                <c:pt idx="590">
                  <c:v>9.5</c:v>
                </c:pt>
                <c:pt idx="591">
                  <c:v>9.3800000000000008</c:v>
                </c:pt>
                <c:pt idx="592">
                  <c:v>9.4700000000000006</c:v>
                </c:pt>
                <c:pt idx="593">
                  <c:v>9.4</c:v>
                </c:pt>
                <c:pt idx="594">
                  <c:v>9.3699999999999992</c:v>
                </c:pt>
                <c:pt idx="595">
                  <c:v>9.4700000000000006</c:v>
                </c:pt>
                <c:pt idx="596">
                  <c:v>9.43</c:v>
                </c:pt>
                <c:pt idx="597" formatCode="General">
                  <c:v>9.52</c:v>
                </c:pt>
                <c:pt idx="598">
                  <c:v>9.48</c:v>
                </c:pt>
                <c:pt idx="599">
                  <c:v>9.44</c:v>
                </c:pt>
                <c:pt idx="600">
                  <c:v>9.43</c:v>
                </c:pt>
                <c:pt idx="601">
                  <c:v>9.4</c:v>
                </c:pt>
                <c:pt idx="602">
                  <c:v>9.4600000000000009</c:v>
                </c:pt>
                <c:pt idx="603">
                  <c:v>9.48</c:v>
                </c:pt>
                <c:pt idx="604">
                  <c:v>9.41</c:v>
                </c:pt>
                <c:pt idx="605">
                  <c:v>9.49</c:v>
                </c:pt>
                <c:pt idx="606">
                  <c:v>9.39</c:v>
                </c:pt>
                <c:pt idx="607">
                  <c:v>9.43</c:v>
                </c:pt>
                <c:pt idx="608">
                  <c:v>9.56</c:v>
                </c:pt>
                <c:pt idx="609">
                  <c:v>9.4700000000000006</c:v>
                </c:pt>
                <c:pt idx="610">
                  <c:v>9.4499999999999993</c:v>
                </c:pt>
                <c:pt idx="611">
                  <c:v>9.4499999999999993</c:v>
                </c:pt>
                <c:pt idx="612">
                  <c:v>9.6199999999999992</c:v>
                </c:pt>
                <c:pt idx="613">
                  <c:v>9.3800000000000008</c:v>
                </c:pt>
                <c:pt idx="614">
                  <c:v>9.4700000000000006</c:v>
                </c:pt>
                <c:pt idx="615">
                  <c:v>9.4700000000000006</c:v>
                </c:pt>
                <c:pt idx="616">
                  <c:v>9.4600000000000009</c:v>
                </c:pt>
                <c:pt idx="617">
                  <c:v>9.3800000000000008</c:v>
                </c:pt>
                <c:pt idx="618">
                  <c:v>9.36</c:v>
                </c:pt>
                <c:pt idx="619">
                  <c:v>9.42</c:v>
                </c:pt>
                <c:pt idx="620">
                  <c:v>9.35</c:v>
                </c:pt>
                <c:pt idx="621">
                  <c:v>9.4</c:v>
                </c:pt>
                <c:pt idx="622">
                  <c:v>9.43</c:v>
                </c:pt>
                <c:pt idx="623">
                  <c:v>9.58</c:v>
                </c:pt>
                <c:pt idx="624">
                  <c:v>9.65</c:v>
                </c:pt>
                <c:pt idx="625">
                  <c:v>9.5299999999999994</c:v>
                </c:pt>
                <c:pt idx="626">
                  <c:v>9.6</c:v>
                </c:pt>
                <c:pt idx="627">
                  <c:v>9.41</c:v>
                </c:pt>
                <c:pt idx="628">
                  <c:v>9.5299999999999994</c:v>
                </c:pt>
                <c:pt idx="629">
                  <c:v>9.6199999999999992</c:v>
                </c:pt>
                <c:pt idx="630">
                  <c:v>9.3800000000000008</c:v>
                </c:pt>
                <c:pt idx="631">
                  <c:v>9.36</c:v>
                </c:pt>
                <c:pt idx="632">
                  <c:v>9.3800000000000008</c:v>
                </c:pt>
                <c:pt idx="633">
                  <c:v>9.44</c:v>
                </c:pt>
                <c:pt idx="634">
                  <c:v>9.49</c:v>
                </c:pt>
                <c:pt idx="635">
                  <c:v>9.48</c:v>
                </c:pt>
                <c:pt idx="636">
                  <c:v>9.49</c:v>
                </c:pt>
                <c:pt idx="637" formatCode="General">
                  <c:v>9.52</c:v>
                </c:pt>
                <c:pt idx="638">
                  <c:v>9.4700000000000006</c:v>
                </c:pt>
                <c:pt idx="639">
                  <c:v>9.48</c:v>
                </c:pt>
                <c:pt idx="640">
                  <c:v>9.33</c:v>
                </c:pt>
                <c:pt idx="641">
                  <c:v>9.48</c:v>
                </c:pt>
                <c:pt idx="642">
                  <c:v>9.48</c:v>
                </c:pt>
                <c:pt idx="643">
                  <c:v>9.3800000000000008</c:v>
                </c:pt>
                <c:pt idx="644">
                  <c:v>9.4700000000000006</c:v>
                </c:pt>
                <c:pt idx="645">
                  <c:v>9.49</c:v>
                </c:pt>
                <c:pt idx="646">
                  <c:v>9.3800000000000008</c:v>
                </c:pt>
                <c:pt idx="647">
                  <c:v>9.4</c:v>
                </c:pt>
                <c:pt idx="648">
                  <c:v>9.5299999999999994</c:v>
                </c:pt>
                <c:pt idx="649">
                  <c:v>9.4700000000000006</c:v>
                </c:pt>
                <c:pt idx="650">
                  <c:v>9.4700000000000006</c:v>
                </c:pt>
                <c:pt idx="651">
                  <c:v>9.34</c:v>
                </c:pt>
                <c:pt idx="652">
                  <c:v>9.49</c:v>
                </c:pt>
                <c:pt idx="653">
                  <c:v>9.43</c:v>
                </c:pt>
                <c:pt idx="654">
                  <c:v>9.3800000000000008</c:v>
                </c:pt>
                <c:pt idx="655">
                  <c:v>9.4600000000000009</c:v>
                </c:pt>
                <c:pt idx="656">
                  <c:v>9.4700000000000006</c:v>
                </c:pt>
                <c:pt idx="657">
                  <c:v>9.3699999999999992</c:v>
                </c:pt>
                <c:pt idx="658">
                  <c:v>9.43</c:v>
                </c:pt>
                <c:pt idx="659">
                  <c:v>9.56</c:v>
                </c:pt>
                <c:pt idx="660">
                  <c:v>9.5299999999999994</c:v>
                </c:pt>
                <c:pt idx="661">
                  <c:v>9.4700000000000006</c:v>
                </c:pt>
                <c:pt idx="662">
                  <c:v>9.39</c:v>
                </c:pt>
                <c:pt idx="663">
                  <c:v>9.48</c:v>
                </c:pt>
                <c:pt idx="664">
                  <c:v>9.4700000000000006</c:v>
                </c:pt>
                <c:pt idx="665">
                  <c:v>9.4600000000000009</c:v>
                </c:pt>
                <c:pt idx="666">
                  <c:v>9.4499999999999993</c:v>
                </c:pt>
                <c:pt idx="667">
                  <c:v>9.68</c:v>
                </c:pt>
                <c:pt idx="668">
                  <c:v>9.42</c:v>
                </c:pt>
                <c:pt idx="669">
                  <c:v>9.44</c:v>
                </c:pt>
                <c:pt idx="670">
                  <c:v>9.48</c:v>
                </c:pt>
                <c:pt idx="671">
                  <c:v>9.44</c:v>
                </c:pt>
                <c:pt idx="672">
                  <c:v>9.43</c:v>
                </c:pt>
                <c:pt idx="673">
                  <c:v>9.4600000000000009</c:v>
                </c:pt>
                <c:pt idx="674">
                  <c:v>9.75</c:v>
                </c:pt>
                <c:pt idx="675">
                  <c:v>9.39</c:v>
                </c:pt>
                <c:pt idx="676">
                  <c:v>9.35</c:v>
                </c:pt>
                <c:pt idx="677" formatCode="General">
                  <c:v>9.5</c:v>
                </c:pt>
                <c:pt idx="678">
                  <c:v>9.4700000000000006</c:v>
                </c:pt>
                <c:pt idx="679">
                  <c:v>9.3699999999999992</c:v>
                </c:pt>
                <c:pt idx="680">
                  <c:v>9.4600000000000009</c:v>
                </c:pt>
                <c:pt idx="681">
                  <c:v>9.4</c:v>
                </c:pt>
                <c:pt idx="682">
                  <c:v>9.49</c:v>
                </c:pt>
                <c:pt idx="683">
                  <c:v>9.4700000000000006</c:v>
                </c:pt>
                <c:pt idx="684">
                  <c:v>9.44</c:v>
                </c:pt>
                <c:pt idx="685">
                  <c:v>9.5299999999999994</c:v>
                </c:pt>
                <c:pt idx="686">
                  <c:v>9.4499999999999993</c:v>
                </c:pt>
                <c:pt idx="687">
                  <c:v>9.44</c:v>
                </c:pt>
                <c:pt idx="688">
                  <c:v>9.44</c:v>
                </c:pt>
                <c:pt idx="689">
                  <c:v>9.43</c:v>
                </c:pt>
                <c:pt idx="690">
                  <c:v>9.58</c:v>
                </c:pt>
                <c:pt idx="691">
                  <c:v>9.5</c:v>
                </c:pt>
                <c:pt idx="692">
                  <c:v>9.49</c:v>
                </c:pt>
                <c:pt idx="693">
                  <c:v>9.43</c:v>
                </c:pt>
                <c:pt idx="694">
                  <c:v>9.56</c:v>
                </c:pt>
                <c:pt idx="695">
                  <c:v>9.6</c:v>
                </c:pt>
                <c:pt idx="696">
                  <c:v>9.4600000000000009</c:v>
                </c:pt>
                <c:pt idx="697">
                  <c:v>9.48</c:v>
                </c:pt>
                <c:pt idx="698">
                  <c:v>9.4</c:v>
                </c:pt>
                <c:pt idx="699">
                  <c:v>9.6199999999999992</c:v>
                </c:pt>
                <c:pt idx="700">
                  <c:v>9.3699999999999992</c:v>
                </c:pt>
                <c:pt idx="701">
                  <c:v>9.41</c:v>
                </c:pt>
                <c:pt idx="702">
                  <c:v>9.4</c:v>
                </c:pt>
                <c:pt idx="703">
                  <c:v>9.41</c:v>
                </c:pt>
                <c:pt idx="704">
                  <c:v>9.48</c:v>
                </c:pt>
                <c:pt idx="705">
                  <c:v>9.44</c:v>
                </c:pt>
                <c:pt idx="706">
                  <c:v>9.4499999999999993</c:v>
                </c:pt>
                <c:pt idx="707">
                  <c:v>9.5399999999999991</c:v>
                </c:pt>
                <c:pt idx="708">
                  <c:v>9.4600000000000009</c:v>
                </c:pt>
                <c:pt idx="709">
                  <c:v>9.3800000000000008</c:v>
                </c:pt>
                <c:pt idx="710">
                  <c:v>9.39</c:v>
                </c:pt>
                <c:pt idx="711">
                  <c:v>9.41</c:v>
                </c:pt>
                <c:pt idx="712">
                  <c:v>9.48</c:v>
                </c:pt>
                <c:pt idx="713">
                  <c:v>9.41</c:v>
                </c:pt>
                <c:pt idx="714">
                  <c:v>9.4499999999999993</c:v>
                </c:pt>
                <c:pt idx="715">
                  <c:v>9.48</c:v>
                </c:pt>
                <c:pt idx="716">
                  <c:v>9.51</c:v>
                </c:pt>
                <c:pt idx="717" formatCode="General">
                  <c:v>9.7100000000000009</c:v>
                </c:pt>
                <c:pt idx="718">
                  <c:v>9.5500000000000007</c:v>
                </c:pt>
                <c:pt idx="719">
                  <c:v>9.4</c:v>
                </c:pt>
                <c:pt idx="720">
                  <c:v>9.42</c:v>
                </c:pt>
                <c:pt idx="721">
                  <c:v>9.4499999999999993</c:v>
                </c:pt>
                <c:pt idx="722">
                  <c:v>9.48</c:v>
                </c:pt>
                <c:pt idx="723">
                  <c:v>9.48</c:v>
                </c:pt>
                <c:pt idx="724">
                  <c:v>9.65</c:v>
                </c:pt>
                <c:pt idx="725">
                  <c:v>9.66</c:v>
                </c:pt>
                <c:pt idx="726">
                  <c:v>9.5399999999999991</c:v>
                </c:pt>
                <c:pt idx="727">
                  <c:v>9.49</c:v>
                </c:pt>
                <c:pt idx="728">
                  <c:v>9.5</c:v>
                </c:pt>
                <c:pt idx="729">
                  <c:v>9.56</c:v>
                </c:pt>
                <c:pt idx="730">
                  <c:v>9.36</c:v>
                </c:pt>
                <c:pt idx="731">
                  <c:v>9.44</c:v>
                </c:pt>
                <c:pt idx="732">
                  <c:v>9.51</c:v>
                </c:pt>
                <c:pt idx="733">
                  <c:v>9.4600000000000009</c:v>
                </c:pt>
                <c:pt idx="734">
                  <c:v>9.57</c:v>
                </c:pt>
                <c:pt idx="735">
                  <c:v>9.43</c:v>
                </c:pt>
                <c:pt idx="736">
                  <c:v>9.41</c:v>
                </c:pt>
                <c:pt idx="737">
                  <c:v>9.4600000000000009</c:v>
                </c:pt>
                <c:pt idx="738">
                  <c:v>9.5500000000000007</c:v>
                </c:pt>
                <c:pt idx="739">
                  <c:v>9.4499999999999993</c:v>
                </c:pt>
                <c:pt idx="740">
                  <c:v>9.6300000000000008</c:v>
                </c:pt>
                <c:pt idx="742">
                  <c:v>9.59</c:v>
                </c:pt>
                <c:pt idx="744">
                  <c:v>9.42</c:v>
                </c:pt>
                <c:pt idx="745" formatCode="General">
                  <c:v>9.39</c:v>
                </c:pt>
                <c:pt idx="747" formatCode="General">
                  <c:v>9.5299999999999994</c:v>
                </c:pt>
                <c:pt idx="748" formatCode="General">
                  <c:v>9.49</c:v>
                </c:pt>
                <c:pt idx="749" formatCode="General">
                  <c:v>9.4</c:v>
                </c:pt>
                <c:pt idx="750" formatCode="General">
                  <c:v>9.3699999999999992</c:v>
                </c:pt>
                <c:pt idx="751" formatCode="General">
                  <c:v>9.5</c:v>
                </c:pt>
                <c:pt idx="752" formatCode="General">
                  <c:v>9.4</c:v>
                </c:pt>
                <c:pt idx="753" formatCode="General">
                  <c:v>9.41</c:v>
                </c:pt>
                <c:pt idx="754" formatCode="General">
                  <c:v>9.4499999999999993</c:v>
                </c:pt>
                <c:pt idx="755" formatCode="General">
                  <c:v>9.41</c:v>
                </c:pt>
                <c:pt idx="756" formatCode="General">
                  <c:v>9.3699999999999992</c:v>
                </c:pt>
                <c:pt idx="757" formatCode="General">
                  <c:v>9.34</c:v>
                </c:pt>
                <c:pt idx="758" formatCode="General">
                  <c:v>9.42</c:v>
                </c:pt>
                <c:pt idx="759" formatCode="General">
                  <c:v>9.44</c:v>
                </c:pt>
                <c:pt idx="760" formatCode="General">
                  <c:v>9.36</c:v>
                </c:pt>
                <c:pt idx="761" formatCode="General">
                  <c:v>9.6199999999999992</c:v>
                </c:pt>
                <c:pt idx="762" formatCode="General">
                  <c:v>9.42</c:v>
                </c:pt>
                <c:pt idx="763" formatCode="General">
                  <c:v>9.3699999999999992</c:v>
                </c:pt>
                <c:pt idx="764" formatCode="General">
                  <c:v>9.36</c:v>
                </c:pt>
                <c:pt idx="765" formatCode="General">
                  <c:v>9.44</c:v>
                </c:pt>
                <c:pt idx="766" formatCode="General">
                  <c:v>9.42</c:v>
                </c:pt>
                <c:pt idx="767" formatCode="General">
                  <c:v>9.3800000000000008</c:v>
                </c:pt>
                <c:pt idx="768" formatCode="General">
                  <c:v>9.4</c:v>
                </c:pt>
                <c:pt idx="769" formatCode="General">
                  <c:v>9.41</c:v>
                </c:pt>
                <c:pt idx="770" formatCode="General">
                  <c:v>9.4</c:v>
                </c:pt>
                <c:pt idx="771" formatCode="General">
                  <c:v>9.4700000000000006</c:v>
                </c:pt>
                <c:pt idx="772" formatCode="General">
                  <c:v>9.42</c:v>
                </c:pt>
                <c:pt idx="773" formatCode="General">
                  <c:v>9.4700000000000006</c:v>
                </c:pt>
                <c:pt idx="774" formatCode="General">
                  <c:v>9.3800000000000008</c:v>
                </c:pt>
                <c:pt idx="775" formatCode="General">
                  <c:v>9.34</c:v>
                </c:pt>
                <c:pt idx="776" formatCode="General">
                  <c:v>9.36</c:v>
                </c:pt>
                <c:pt idx="777" formatCode="General">
                  <c:v>9.5299999999999994</c:v>
                </c:pt>
                <c:pt idx="778" formatCode="General">
                  <c:v>9.41</c:v>
                </c:pt>
                <c:pt idx="779" formatCode="General">
                  <c:v>9.4</c:v>
                </c:pt>
                <c:pt idx="780" formatCode="General">
                  <c:v>9.57</c:v>
                </c:pt>
                <c:pt idx="781" formatCode="General">
                  <c:v>9.4700000000000006</c:v>
                </c:pt>
                <c:pt idx="782" formatCode="General">
                  <c:v>9.3800000000000008</c:v>
                </c:pt>
                <c:pt idx="783" formatCode="General">
                  <c:v>9.41</c:v>
                </c:pt>
                <c:pt idx="784" formatCode="General">
                  <c:v>9.39</c:v>
                </c:pt>
                <c:pt idx="785" formatCode="General">
                  <c:v>9.4700000000000006</c:v>
                </c:pt>
                <c:pt idx="786" formatCode="General">
                  <c:v>9.4499999999999993</c:v>
                </c:pt>
                <c:pt idx="787" formatCode="General">
                  <c:v>9.59</c:v>
                </c:pt>
                <c:pt idx="788" formatCode="General">
                  <c:v>9.4600000000000009</c:v>
                </c:pt>
                <c:pt idx="789" formatCode="General">
                  <c:v>9.5</c:v>
                </c:pt>
                <c:pt idx="790" formatCode="General">
                  <c:v>9.36</c:v>
                </c:pt>
                <c:pt idx="791" formatCode="General">
                  <c:v>9.35</c:v>
                </c:pt>
                <c:pt idx="792" formatCode="General">
                  <c:v>9.44</c:v>
                </c:pt>
                <c:pt idx="793" formatCode="General">
                  <c:v>9.41</c:v>
                </c:pt>
                <c:pt idx="794" formatCode="General">
                  <c:v>9.33</c:v>
                </c:pt>
                <c:pt idx="795" formatCode="General">
                  <c:v>9.39</c:v>
                </c:pt>
                <c:pt idx="796" formatCode="General">
                  <c:v>9.3800000000000008</c:v>
                </c:pt>
                <c:pt idx="797" formatCode="General">
                  <c:v>9.51</c:v>
                </c:pt>
                <c:pt idx="798" formatCode="General">
                  <c:v>9.4</c:v>
                </c:pt>
                <c:pt idx="799" formatCode="General">
                  <c:v>9.36</c:v>
                </c:pt>
                <c:pt idx="800" formatCode="General">
                  <c:v>9.4600000000000009</c:v>
                </c:pt>
                <c:pt idx="801" formatCode="General">
                  <c:v>9.4</c:v>
                </c:pt>
                <c:pt idx="802" formatCode="General">
                  <c:v>9.5299999999999994</c:v>
                </c:pt>
                <c:pt idx="803" formatCode="General">
                  <c:v>9.42</c:v>
                </c:pt>
                <c:pt idx="804" formatCode="General">
                  <c:v>9.51</c:v>
                </c:pt>
                <c:pt idx="805" formatCode="General">
                  <c:v>9.41</c:v>
                </c:pt>
                <c:pt idx="806" formatCode="General">
                  <c:v>9.6</c:v>
                </c:pt>
                <c:pt idx="807" formatCode="General">
                  <c:v>9.3699999999999992</c:v>
                </c:pt>
                <c:pt idx="808" formatCode="General">
                  <c:v>9.4</c:v>
                </c:pt>
                <c:pt idx="809" formatCode="General">
                  <c:v>9.51</c:v>
                </c:pt>
                <c:pt idx="810" formatCode="General">
                  <c:v>9.41</c:v>
                </c:pt>
                <c:pt idx="812" formatCode="General">
                  <c:v>9.48</c:v>
                </c:pt>
                <c:pt idx="813" formatCode="General">
                  <c:v>9.39</c:v>
                </c:pt>
                <c:pt idx="814" formatCode="General">
                  <c:v>9.49</c:v>
                </c:pt>
                <c:pt idx="815" formatCode="General">
                  <c:v>9.3800000000000008</c:v>
                </c:pt>
                <c:pt idx="816" formatCode="General">
                  <c:v>9.4</c:v>
                </c:pt>
                <c:pt idx="817" formatCode="General">
                  <c:v>9.3800000000000008</c:v>
                </c:pt>
                <c:pt idx="818" formatCode="General">
                  <c:v>9.34</c:v>
                </c:pt>
                <c:pt idx="819" formatCode="General">
                  <c:v>9.34</c:v>
                </c:pt>
                <c:pt idx="820" formatCode="General">
                  <c:v>9.31</c:v>
                </c:pt>
                <c:pt idx="821" formatCode="General">
                  <c:v>9.4</c:v>
                </c:pt>
                <c:pt idx="822" formatCode="General">
                  <c:v>9.4700000000000006</c:v>
                </c:pt>
                <c:pt idx="823" formatCode="General">
                  <c:v>9.67</c:v>
                </c:pt>
                <c:pt idx="824" formatCode="General">
                  <c:v>9.36</c:v>
                </c:pt>
                <c:pt idx="825" formatCode="General">
                  <c:v>9.3000000000000007</c:v>
                </c:pt>
                <c:pt idx="826" formatCode="General">
                  <c:v>9.36</c:v>
                </c:pt>
                <c:pt idx="827" formatCode="General">
                  <c:v>9.43</c:v>
                </c:pt>
                <c:pt idx="828" formatCode="General">
                  <c:v>9.4700000000000006</c:v>
                </c:pt>
                <c:pt idx="829" formatCode="General">
                  <c:v>9.3800000000000008</c:v>
                </c:pt>
                <c:pt idx="830" formatCode="General">
                  <c:v>9.58</c:v>
                </c:pt>
                <c:pt idx="831" formatCode="General">
                  <c:v>9.41</c:v>
                </c:pt>
                <c:pt idx="832" formatCode="General">
                  <c:v>9.34</c:v>
                </c:pt>
                <c:pt idx="833" formatCode="General">
                  <c:v>9.5</c:v>
                </c:pt>
                <c:pt idx="834" formatCode="General">
                  <c:v>9.4600000000000009</c:v>
                </c:pt>
                <c:pt idx="835" formatCode="General">
                  <c:v>9.4700000000000006</c:v>
                </c:pt>
                <c:pt idx="836" formatCode="General">
                  <c:v>9.4600000000000009</c:v>
                </c:pt>
                <c:pt idx="837" formatCode="General">
                  <c:v>9.48</c:v>
                </c:pt>
                <c:pt idx="838" formatCode="General">
                  <c:v>9.4600000000000009</c:v>
                </c:pt>
                <c:pt idx="839" formatCode="General">
                  <c:v>9.5</c:v>
                </c:pt>
                <c:pt idx="840" formatCode="General">
                  <c:v>9.49</c:v>
                </c:pt>
                <c:pt idx="842" formatCode="General">
                  <c:v>9.4700000000000006</c:v>
                </c:pt>
                <c:pt idx="843" formatCode="General">
                  <c:v>9.49</c:v>
                </c:pt>
                <c:pt idx="844" formatCode="General">
                  <c:v>9.5299999999999994</c:v>
                </c:pt>
                <c:pt idx="845" formatCode="General">
                  <c:v>9.41</c:v>
                </c:pt>
                <c:pt idx="846" formatCode="General">
                  <c:v>9.4700000000000006</c:v>
                </c:pt>
                <c:pt idx="847" formatCode="General">
                  <c:v>9.52</c:v>
                </c:pt>
                <c:pt idx="848" formatCode="General">
                  <c:v>9.5</c:v>
                </c:pt>
                <c:pt idx="849" formatCode="General">
                  <c:v>9.6199999999999992</c:v>
                </c:pt>
                <c:pt idx="850" formatCode="General">
                  <c:v>9.42</c:v>
                </c:pt>
                <c:pt idx="851" formatCode="General">
                  <c:v>9.73</c:v>
                </c:pt>
                <c:pt idx="852" formatCode="General">
                  <c:v>9.5399999999999991</c:v>
                </c:pt>
                <c:pt idx="853" formatCode="General">
                  <c:v>9.44</c:v>
                </c:pt>
                <c:pt idx="854" formatCode="General">
                  <c:v>9.49</c:v>
                </c:pt>
                <c:pt idx="855" formatCode="General">
                  <c:v>9.35</c:v>
                </c:pt>
                <c:pt idx="856" formatCode="General">
                  <c:v>9.56</c:v>
                </c:pt>
                <c:pt idx="857" formatCode="General">
                  <c:v>9.4600000000000009</c:v>
                </c:pt>
                <c:pt idx="858" formatCode="General">
                  <c:v>9.41</c:v>
                </c:pt>
                <c:pt idx="859" formatCode="General">
                  <c:v>9.4</c:v>
                </c:pt>
                <c:pt idx="860" formatCode="General">
                  <c:v>9.49</c:v>
                </c:pt>
                <c:pt idx="861" formatCode="General">
                  <c:v>9.48</c:v>
                </c:pt>
                <c:pt idx="862" formatCode="General">
                  <c:v>9.43</c:v>
                </c:pt>
                <c:pt idx="863" formatCode="General">
                  <c:v>9.41</c:v>
                </c:pt>
                <c:pt idx="864" formatCode="General">
                  <c:v>9.4499999999999993</c:v>
                </c:pt>
                <c:pt idx="865" formatCode="General">
                  <c:v>9.44</c:v>
                </c:pt>
                <c:pt idx="866" formatCode="General">
                  <c:v>9.5</c:v>
                </c:pt>
                <c:pt idx="867" formatCode="General">
                  <c:v>9.44</c:v>
                </c:pt>
                <c:pt idx="868" formatCode="General">
                  <c:v>9.3699999999999992</c:v>
                </c:pt>
                <c:pt idx="869" formatCode="General">
                  <c:v>9.4499999999999993</c:v>
                </c:pt>
                <c:pt idx="870" formatCode="General">
                  <c:v>9.49</c:v>
                </c:pt>
                <c:pt idx="871" formatCode="General">
                  <c:v>9.5399999999999991</c:v>
                </c:pt>
                <c:pt idx="872" formatCode="General">
                  <c:v>9.5399999999999991</c:v>
                </c:pt>
                <c:pt idx="873" formatCode="General">
                  <c:v>9.4700000000000006</c:v>
                </c:pt>
                <c:pt idx="874" formatCode="General">
                  <c:v>9.52</c:v>
                </c:pt>
                <c:pt idx="875" formatCode="General">
                  <c:v>9.4600000000000009</c:v>
                </c:pt>
                <c:pt idx="876" formatCode="General">
                  <c:v>9.52</c:v>
                </c:pt>
                <c:pt idx="877" formatCode="General">
                  <c:v>9.4700000000000006</c:v>
                </c:pt>
                <c:pt idx="878" formatCode="General">
                  <c:v>9.44</c:v>
                </c:pt>
                <c:pt idx="879" formatCode="General">
                  <c:v>9.51</c:v>
                </c:pt>
                <c:pt idx="880" formatCode="General">
                  <c:v>9.35</c:v>
                </c:pt>
                <c:pt idx="881" formatCode="General">
                  <c:v>9.41</c:v>
                </c:pt>
                <c:pt idx="882" formatCode="General">
                  <c:v>9.4600000000000009</c:v>
                </c:pt>
                <c:pt idx="883" formatCode="General">
                  <c:v>9.4700000000000006</c:v>
                </c:pt>
                <c:pt idx="884" formatCode="General">
                  <c:v>9.51</c:v>
                </c:pt>
                <c:pt idx="885" formatCode="General">
                  <c:v>9.6199999999999992</c:v>
                </c:pt>
                <c:pt idx="886" formatCode="General">
                  <c:v>9.6</c:v>
                </c:pt>
                <c:pt idx="887" formatCode="General">
                  <c:v>9.42</c:v>
                </c:pt>
                <c:pt idx="888" formatCode="General">
                  <c:v>9.44</c:v>
                </c:pt>
                <c:pt idx="889" formatCode="General">
                  <c:v>9.5139999999999993</c:v>
                </c:pt>
                <c:pt idx="890" formatCode="General">
                  <c:v>9.5299999999999994</c:v>
                </c:pt>
                <c:pt idx="891" formatCode="General">
                  <c:v>9.4700000000000006</c:v>
                </c:pt>
                <c:pt idx="892" formatCode="General">
                  <c:v>9.4700000000000006</c:v>
                </c:pt>
                <c:pt idx="893" formatCode="General">
                  <c:v>9.34</c:v>
                </c:pt>
                <c:pt idx="894" formatCode="General">
                  <c:v>9.51</c:v>
                </c:pt>
                <c:pt idx="895" formatCode="General">
                  <c:v>9.48</c:v>
                </c:pt>
                <c:pt idx="896" formatCode="General">
                  <c:v>9.44</c:v>
                </c:pt>
                <c:pt idx="897" formatCode="General">
                  <c:v>9.43</c:v>
                </c:pt>
                <c:pt idx="898" formatCode="General">
                  <c:v>9.49</c:v>
                </c:pt>
                <c:pt idx="899" formatCode="General">
                  <c:v>9.5399999999999991</c:v>
                </c:pt>
                <c:pt idx="900" formatCode="General">
                  <c:v>9.43</c:v>
                </c:pt>
                <c:pt idx="901" formatCode="General">
                  <c:v>9.5</c:v>
                </c:pt>
                <c:pt idx="902" formatCode="General">
                  <c:v>9.42</c:v>
                </c:pt>
                <c:pt idx="903" formatCode="General">
                  <c:v>9.48</c:v>
                </c:pt>
                <c:pt idx="904" formatCode="General">
                  <c:v>9.43</c:v>
                </c:pt>
                <c:pt idx="905" formatCode="General">
                  <c:v>9.52</c:v>
                </c:pt>
                <c:pt idx="906" formatCode="General">
                  <c:v>9.41</c:v>
                </c:pt>
                <c:pt idx="907" formatCode="General">
                  <c:v>9.5299999999999994</c:v>
                </c:pt>
                <c:pt idx="908" formatCode="General">
                  <c:v>9.49</c:v>
                </c:pt>
                <c:pt idx="909" formatCode="General">
                  <c:v>9.3800000000000008</c:v>
                </c:pt>
                <c:pt idx="910" formatCode="General">
                  <c:v>9.41</c:v>
                </c:pt>
                <c:pt idx="911" formatCode="General">
                  <c:v>9.4700000000000006</c:v>
                </c:pt>
                <c:pt idx="912" formatCode="General">
                  <c:v>9.4600000000000009</c:v>
                </c:pt>
                <c:pt idx="913" formatCode="General">
                  <c:v>9.51</c:v>
                </c:pt>
                <c:pt idx="914" formatCode="General">
                  <c:v>9.3800000000000008</c:v>
                </c:pt>
                <c:pt idx="915" formatCode="General">
                  <c:v>9.52</c:v>
                </c:pt>
                <c:pt idx="916" formatCode="General">
                  <c:v>9.44</c:v>
                </c:pt>
                <c:pt idx="917" formatCode="General">
                  <c:v>9.5</c:v>
                </c:pt>
                <c:pt idx="918" formatCode="General">
                  <c:v>9.36</c:v>
                </c:pt>
                <c:pt idx="919" formatCode="General">
                  <c:v>9.43</c:v>
                </c:pt>
                <c:pt idx="920" formatCode="General">
                  <c:v>9.42</c:v>
                </c:pt>
                <c:pt idx="921" formatCode="General">
                  <c:v>9.42</c:v>
                </c:pt>
                <c:pt idx="923" formatCode="General">
                  <c:v>9.35</c:v>
                </c:pt>
                <c:pt idx="924" formatCode="General">
                  <c:v>9.48</c:v>
                </c:pt>
                <c:pt idx="925" formatCode="General">
                  <c:v>9.3800000000000008</c:v>
                </c:pt>
                <c:pt idx="926" formatCode="General">
                  <c:v>9.42</c:v>
                </c:pt>
                <c:pt idx="927" formatCode="General">
                  <c:v>9.4700000000000006</c:v>
                </c:pt>
                <c:pt idx="928" formatCode="General">
                  <c:v>9.32</c:v>
                </c:pt>
                <c:pt idx="929" formatCode="General">
                  <c:v>9.4600000000000009</c:v>
                </c:pt>
                <c:pt idx="930" formatCode="General">
                  <c:v>9.43</c:v>
                </c:pt>
                <c:pt idx="931" formatCode="General">
                  <c:v>9.32</c:v>
                </c:pt>
                <c:pt idx="932" formatCode="General">
                  <c:v>9.33</c:v>
                </c:pt>
                <c:pt idx="933" formatCode="General">
                  <c:v>9.3800000000000008</c:v>
                </c:pt>
                <c:pt idx="934" formatCode="General">
                  <c:v>9.3699999999999992</c:v>
                </c:pt>
                <c:pt idx="935" formatCode="General">
                  <c:v>9.36</c:v>
                </c:pt>
                <c:pt idx="937" formatCode="General">
                  <c:v>9.4</c:v>
                </c:pt>
                <c:pt idx="938" formatCode="General">
                  <c:v>9.4</c:v>
                </c:pt>
                <c:pt idx="939" formatCode="General">
                  <c:v>9.57</c:v>
                </c:pt>
                <c:pt idx="940" formatCode="General">
                  <c:v>9.49</c:v>
                </c:pt>
                <c:pt idx="941" formatCode="General">
                  <c:v>9.27</c:v>
                </c:pt>
                <c:pt idx="942" formatCode="General">
                  <c:v>9.3800000000000008</c:v>
                </c:pt>
                <c:pt idx="943" formatCode="General">
                  <c:v>9.33</c:v>
                </c:pt>
                <c:pt idx="944" formatCode="General">
                  <c:v>9.41</c:v>
                </c:pt>
                <c:pt idx="945" formatCode="General">
                  <c:v>9.42</c:v>
                </c:pt>
                <c:pt idx="946" formatCode="General">
                  <c:v>9.32</c:v>
                </c:pt>
                <c:pt idx="947" formatCode="General">
                  <c:v>9.32</c:v>
                </c:pt>
                <c:pt idx="948" formatCode="General">
                  <c:v>9.42</c:v>
                </c:pt>
                <c:pt idx="949" formatCode="General">
                  <c:v>9.4700000000000006</c:v>
                </c:pt>
                <c:pt idx="950" formatCode="General">
                  <c:v>9.4499999999999993</c:v>
                </c:pt>
                <c:pt idx="951" formatCode="General">
                  <c:v>9.43</c:v>
                </c:pt>
                <c:pt idx="952" formatCode="General">
                  <c:v>9.4700000000000006</c:v>
                </c:pt>
                <c:pt idx="953" formatCode="General">
                  <c:v>9.49</c:v>
                </c:pt>
                <c:pt idx="954" formatCode="General">
                  <c:v>9.36</c:v>
                </c:pt>
                <c:pt idx="955" formatCode="General">
                  <c:v>9.4700000000000006</c:v>
                </c:pt>
                <c:pt idx="956" formatCode="General">
                  <c:v>9.4499999999999993</c:v>
                </c:pt>
                <c:pt idx="957" formatCode="General">
                  <c:v>9.3800000000000008</c:v>
                </c:pt>
                <c:pt idx="958" formatCode="General">
                  <c:v>9.41</c:v>
                </c:pt>
                <c:pt idx="959" formatCode="General">
                  <c:v>9.4</c:v>
                </c:pt>
                <c:pt idx="960" formatCode="General">
                  <c:v>9.68</c:v>
                </c:pt>
                <c:pt idx="961" formatCode="General">
                  <c:v>9.5</c:v>
                </c:pt>
                <c:pt idx="962" formatCode="General">
                  <c:v>9.4499999999999993</c:v>
                </c:pt>
                <c:pt idx="963" formatCode="General">
                  <c:v>9.43</c:v>
                </c:pt>
                <c:pt idx="964" formatCode="General">
                  <c:v>9.41</c:v>
                </c:pt>
                <c:pt idx="965" formatCode="General">
                  <c:v>9.48</c:v>
                </c:pt>
                <c:pt idx="966" formatCode="General">
                  <c:v>9.31</c:v>
                </c:pt>
                <c:pt idx="967" formatCode="General">
                  <c:v>9.34</c:v>
                </c:pt>
                <c:pt idx="968" formatCode="General">
                  <c:v>9.5399999999999991</c:v>
                </c:pt>
                <c:pt idx="969" formatCode="General">
                  <c:v>9.4700000000000006</c:v>
                </c:pt>
                <c:pt idx="970" formatCode="General">
                  <c:v>9.3699999999999992</c:v>
                </c:pt>
                <c:pt idx="971" formatCode="General">
                  <c:v>9.4600000000000009</c:v>
                </c:pt>
                <c:pt idx="972" formatCode="General">
                  <c:v>9.43</c:v>
                </c:pt>
                <c:pt idx="973" formatCode="General">
                  <c:v>9.4</c:v>
                </c:pt>
                <c:pt idx="974" formatCode="General">
                  <c:v>9.43</c:v>
                </c:pt>
                <c:pt idx="975" formatCode="General">
                  <c:v>9.4</c:v>
                </c:pt>
                <c:pt idx="976" formatCode="General">
                  <c:v>9.4700000000000006</c:v>
                </c:pt>
                <c:pt idx="977" formatCode="General">
                  <c:v>9.35</c:v>
                </c:pt>
                <c:pt idx="978" formatCode="General">
                  <c:v>9.49</c:v>
                </c:pt>
                <c:pt idx="979" formatCode="General">
                  <c:v>9.6199999999999992</c:v>
                </c:pt>
                <c:pt idx="980" formatCode="General">
                  <c:v>9.52</c:v>
                </c:pt>
                <c:pt idx="981" formatCode="General">
                  <c:v>9.5</c:v>
                </c:pt>
                <c:pt idx="982" formatCode="General">
                  <c:v>9.48</c:v>
                </c:pt>
                <c:pt idx="983" formatCode="General">
                  <c:v>9.5</c:v>
                </c:pt>
                <c:pt idx="984" formatCode="General">
                  <c:v>9.52</c:v>
                </c:pt>
                <c:pt idx="985" formatCode="General">
                  <c:v>9.57</c:v>
                </c:pt>
                <c:pt idx="986" formatCode="General">
                  <c:v>9.6199999999999992</c:v>
                </c:pt>
                <c:pt idx="987" formatCode="General">
                  <c:v>9.57</c:v>
                </c:pt>
                <c:pt idx="988" formatCode="General">
                  <c:v>9.57</c:v>
                </c:pt>
                <c:pt idx="989" formatCode="General">
                  <c:v>9.6</c:v>
                </c:pt>
                <c:pt idx="990" formatCode="General">
                  <c:v>9.58</c:v>
                </c:pt>
                <c:pt idx="991" formatCode="General">
                  <c:v>9.48</c:v>
                </c:pt>
                <c:pt idx="992" formatCode="General">
                  <c:v>9.57</c:v>
                </c:pt>
                <c:pt idx="993" formatCode="General">
                  <c:v>9.5399999999999991</c:v>
                </c:pt>
                <c:pt idx="994" formatCode="General">
                  <c:v>9.4</c:v>
                </c:pt>
                <c:pt idx="995" formatCode="General">
                  <c:v>9.5299999999999994</c:v>
                </c:pt>
                <c:pt idx="996" formatCode="General">
                  <c:v>9.64</c:v>
                </c:pt>
                <c:pt idx="997" formatCode="General">
                  <c:v>0</c:v>
                </c:pt>
                <c:pt idx="998" formatCode="General">
                  <c:v>9.48</c:v>
                </c:pt>
                <c:pt idx="999" formatCode="General">
                  <c:v>0</c:v>
                </c:pt>
                <c:pt idx="1000" formatCode="General">
                  <c:v>9.5299999999999994</c:v>
                </c:pt>
                <c:pt idx="1001" formatCode="General">
                  <c:v>0</c:v>
                </c:pt>
                <c:pt idx="1002" formatCode="General">
                  <c:v>9.58</c:v>
                </c:pt>
                <c:pt idx="1003" formatCode="General">
                  <c:v>9.4700000000000006</c:v>
                </c:pt>
                <c:pt idx="1004" formatCode="General">
                  <c:v>9.5</c:v>
                </c:pt>
                <c:pt idx="1005" formatCode="General">
                  <c:v>9.56</c:v>
                </c:pt>
                <c:pt idx="1006" formatCode="General">
                  <c:v>9.5399999999999991</c:v>
                </c:pt>
                <c:pt idx="1007" formatCode="General">
                  <c:v>9.58</c:v>
                </c:pt>
                <c:pt idx="1008" formatCode="General">
                  <c:v>9.48</c:v>
                </c:pt>
                <c:pt idx="1009" formatCode="General">
                  <c:v>9.48</c:v>
                </c:pt>
                <c:pt idx="1010" formatCode="General">
                  <c:v>9.5299999999999994</c:v>
                </c:pt>
                <c:pt idx="1011" formatCode="General">
                  <c:v>9.5399999999999991</c:v>
                </c:pt>
                <c:pt idx="1012" formatCode="General">
                  <c:v>9.56</c:v>
                </c:pt>
                <c:pt idx="1013" formatCode="General">
                  <c:v>9.5299999999999994</c:v>
                </c:pt>
                <c:pt idx="1014" formatCode="General">
                  <c:v>9.4700000000000006</c:v>
                </c:pt>
                <c:pt idx="1015" formatCode="General">
                  <c:v>9.5299999999999994</c:v>
                </c:pt>
                <c:pt idx="1016" formatCode="General">
                  <c:v>9.59</c:v>
                </c:pt>
                <c:pt idx="1017" formatCode="General">
                  <c:v>9.61</c:v>
                </c:pt>
                <c:pt idx="1018" formatCode="General">
                  <c:v>9.58</c:v>
                </c:pt>
                <c:pt idx="1019" formatCode="General">
                  <c:v>0</c:v>
                </c:pt>
                <c:pt idx="1020" formatCode="General">
                  <c:v>9.41</c:v>
                </c:pt>
                <c:pt idx="1021" formatCode="General">
                  <c:v>9.52</c:v>
                </c:pt>
                <c:pt idx="1022" formatCode="General">
                  <c:v>9.5299999999999994</c:v>
                </c:pt>
                <c:pt idx="1023" formatCode="General">
                  <c:v>9.56</c:v>
                </c:pt>
                <c:pt idx="1024" formatCode="General">
                  <c:v>9.4700000000000006</c:v>
                </c:pt>
                <c:pt idx="1025" formatCode="General">
                  <c:v>9.58</c:v>
                </c:pt>
                <c:pt idx="1026" formatCode="General">
                  <c:v>9.5</c:v>
                </c:pt>
                <c:pt idx="1027" formatCode="General">
                  <c:v>9.52</c:v>
                </c:pt>
                <c:pt idx="1028" formatCode="General">
                  <c:v>9.5299999999999994</c:v>
                </c:pt>
                <c:pt idx="1029" formatCode="General">
                  <c:v>9.6</c:v>
                </c:pt>
                <c:pt idx="1030" formatCode="General">
                  <c:v>9.42</c:v>
                </c:pt>
                <c:pt idx="1031" formatCode="General">
                  <c:v>9.58</c:v>
                </c:pt>
                <c:pt idx="1032" formatCode="General">
                  <c:v>9.48</c:v>
                </c:pt>
                <c:pt idx="1033" formatCode="General">
                  <c:v>9.69</c:v>
                </c:pt>
                <c:pt idx="1034" formatCode="General">
                  <c:v>9.59</c:v>
                </c:pt>
                <c:pt idx="1035" formatCode="General">
                  <c:v>9.5399999999999991</c:v>
                </c:pt>
                <c:pt idx="1036" formatCode="General">
                  <c:v>9.52</c:v>
                </c:pt>
                <c:pt idx="1037" formatCode="General">
                  <c:v>9.5</c:v>
                </c:pt>
                <c:pt idx="1038" formatCode="General">
                  <c:v>9.51</c:v>
                </c:pt>
                <c:pt idx="1039" formatCode="General">
                  <c:v>9.5</c:v>
                </c:pt>
                <c:pt idx="1040" formatCode="General">
                  <c:v>9.5500000000000007</c:v>
                </c:pt>
                <c:pt idx="1041" formatCode="General">
                  <c:v>9.5299999999999994</c:v>
                </c:pt>
                <c:pt idx="1042" formatCode="General">
                  <c:v>9.59</c:v>
                </c:pt>
                <c:pt idx="1043" formatCode="General">
                  <c:v>9.51</c:v>
                </c:pt>
                <c:pt idx="1044" formatCode="General">
                  <c:v>9.5399999999999991</c:v>
                </c:pt>
                <c:pt idx="1045" formatCode="General">
                  <c:v>9.48</c:v>
                </c:pt>
                <c:pt idx="1046" formatCode="General">
                  <c:v>9.4700000000000006</c:v>
                </c:pt>
                <c:pt idx="1047" formatCode="General">
                  <c:v>9.5</c:v>
                </c:pt>
                <c:pt idx="1048" formatCode="General">
                  <c:v>9.49</c:v>
                </c:pt>
                <c:pt idx="1049" formatCode="General">
                  <c:v>9.57</c:v>
                </c:pt>
                <c:pt idx="1050" formatCode="General">
                  <c:v>9.52</c:v>
                </c:pt>
                <c:pt idx="1051" formatCode="General">
                  <c:v>9.41</c:v>
                </c:pt>
                <c:pt idx="1052" formatCode="General">
                  <c:v>9.4700000000000006</c:v>
                </c:pt>
                <c:pt idx="1053" formatCode="General">
                  <c:v>9.56</c:v>
                </c:pt>
                <c:pt idx="1054" formatCode="General">
                  <c:v>9.5500000000000007</c:v>
                </c:pt>
                <c:pt idx="1055" formatCode="General">
                  <c:v>9.51</c:v>
                </c:pt>
                <c:pt idx="1056" formatCode="General">
                  <c:v>9.58</c:v>
                </c:pt>
                <c:pt idx="1057" formatCode="General">
                  <c:v>9.49</c:v>
                </c:pt>
                <c:pt idx="1058" formatCode="General">
                  <c:v>9.4700000000000006</c:v>
                </c:pt>
                <c:pt idx="1059" formatCode="General">
                  <c:v>9.5299999999999994</c:v>
                </c:pt>
                <c:pt idx="1060" formatCode="General">
                  <c:v>9.4700000000000006</c:v>
                </c:pt>
                <c:pt idx="1061" formatCode="General">
                  <c:v>9.48</c:v>
                </c:pt>
                <c:pt idx="1062" formatCode="General">
                  <c:v>9.4600000000000009</c:v>
                </c:pt>
                <c:pt idx="1063" formatCode="General">
                  <c:v>9.5299999999999994</c:v>
                </c:pt>
                <c:pt idx="1064" formatCode="General">
                  <c:v>9.56</c:v>
                </c:pt>
                <c:pt idx="1065" formatCode="General">
                  <c:v>9.51</c:v>
                </c:pt>
                <c:pt idx="1066" formatCode="General">
                  <c:v>9.5399999999999991</c:v>
                </c:pt>
                <c:pt idx="1067" formatCode="General">
                  <c:v>9.5399999999999991</c:v>
                </c:pt>
                <c:pt idx="1068" formatCode="General">
                  <c:v>9.59</c:v>
                </c:pt>
                <c:pt idx="1069" formatCode="General">
                  <c:v>9.5299999999999994</c:v>
                </c:pt>
                <c:pt idx="1070" formatCode="General">
                  <c:v>9.58</c:v>
                </c:pt>
                <c:pt idx="1071" formatCode="General">
                  <c:v>9.56</c:v>
                </c:pt>
                <c:pt idx="1072" formatCode="General">
                  <c:v>9.6199999999999992</c:v>
                </c:pt>
                <c:pt idx="1073" formatCode="General">
                  <c:v>9.52</c:v>
                </c:pt>
                <c:pt idx="1074" formatCode="General">
                  <c:v>9.69</c:v>
                </c:pt>
                <c:pt idx="1075" formatCode="General">
                  <c:v>9.56</c:v>
                </c:pt>
                <c:pt idx="1076" formatCode="General">
                  <c:v>9.61</c:v>
                </c:pt>
                <c:pt idx="1077" formatCode="General">
                  <c:v>9.4700000000000006</c:v>
                </c:pt>
                <c:pt idx="1078" formatCode="General">
                  <c:v>9.5500000000000007</c:v>
                </c:pt>
                <c:pt idx="1079" formatCode="General">
                  <c:v>9.6</c:v>
                </c:pt>
                <c:pt idx="1080" formatCode="General">
                  <c:v>9.64</c:v>
                </c:pt>
                <c:pt idx="1081" formatCode="General">
                  <c:v>9.5399999999999991</c:v>
                </c:pt>
                <c:pt idx="1082" formatCode="General">
                  <c:v>9.5500000000000007</c:v>
                </c:pt>
                <c:pt idx="1083" formatCode="General">
                  <c:v>9.66</c:v>
                </c:pt>
                <c:pt idx="1084" formatCode="General">
                  <c:v>9.4700000000000006</c:v>
                </c:pt>
                <c:pt idx="1085" formatCode="General">
                  <c:v>9.5299999999999994</c:v>
                </c:pt>
                <c:pt idx="1086" formatCode="General">
                  <c:v>9.4499999999999993</c:v>
                </c:pt>
                <c:pt idx="1087" formatCode="General">
                  <c:v>9.61</c:v>
                </c:pt>
                <c:pt idx="1088" formatCode="General">
                  <c:v>9.5500000000000007</c:v>
                </c:pt>
                <c:pt idx="1089" formatCode="General">
                  <c:v>9.5399999999999991</c:v>
                </c:pt>
                <c:pt idx="1090" formatCode="General">
                  <c:v>9.51</c:v>
                </c:pt>
                <c:pt idx="1091" formatCode="General">
                  <c:v>9.5399999999999991</c:v>
                </c:pt>
                <c:pt idx="1092" formatCode="General">
                  <c:v>9.5299999999999994</c:v>
                </c:pt>
                <c:pt idx="1093" formatCode="General">
                  <c:v>9.4600000000000009</c:v>
                </c:pt>
                <c:pt idx="1094" formatCode="General">
                  <c:v>9.42</c:v>
                </c:pt>
                <c:pt idx="1095" formatCode="General">
                  <c:v>9.6</c:v>
                </c:pt>
                <c:pt idx="1096" formatCode="General">
                  <c:v>9.4</c:v>
                </c:pt>
                <c:pt idx="1097" formatCode="General">
                  <c:v>9.4600000000000009</c:v>
                </c:pt>
                <c:pt idx="1098" formatCode="General">
                  <c:v>9.52</c:v>
                </c:pt>
                <c:pt idx="1099" formatCode="General">
                  <c:v>9.56</c:v>
                </c:pt>
                <c:pt idx="1100" formatCode="General">
                  <c:v>9.64</c:v>
                </c:pt>
                <c:pt idx="1101" formatCode="General">
                  <c:v>0</c:v>
                </c:pt>
                <c:pt idx="1102" formatCode="General">
                  <c:v>9.57</c:v>
                </c:pt>
                <c:pt idx="1103" formatCode="General">
                  <c:v>9.59</c:v>
                </c:pt>
                <c:pt idx="1104" formatCode="General">
                  <c:v>9.6</c:v>
                </c:pt>
                <c:pt idx="1105" formatCode="General">
                  <c:v>9.58</c:v>
                </c:pt>
                <c:pt idx="1106" formatCode="General">
                  <c:v>9.4700000000000006</c:v>
                </c:pt>
                <c:pt idx="1107" formatCode="General">
                  <c:v>9.6</c:v>
                </c:pt>
                <c:pt idx="1108" formatCode="General">
                  <c:v>9.4499999999999993</c:v>
                </c:pt>
                <c:pt idx="1109" formatCode="General">
                  <c:v>9.51</c:v>
                </c:pt>
                <c:pt idx="1110" formatCode="General">
                  <c:v>9.5</c:v>
                </c:pt>
                <c:pt idx="1111" formatCode="General">
                  <c:v>9.6</c:v>
                </c:pt>
                <c:pt idx="1112" formatCode="General">
                  <c:v>9.5500000000000007</c:v>
                </c:pt>
                <c:pt idx="1113" formatCode="General">
                  <c:v>9.61</c:v>
                </c:pt>
                <c:pt idx="1114" formatCode="General">
                  <c:v>9.56</c:v>
                </c:pt>
                <c:pt idx="1115" formatCode="General">
                  <c:v>9.5</c:v>
                </c:pt>
                <c:pt idx="1116" formatCode="General">
                  <c:v>9.5500000000000007</c:v>
                </c:pt>
                <c:pt idx="1117" formatCode="General">
                  <c:v>9.48</c:v>
                </c:pt>
                <c:pt idx="1118" formatCode="General">
                  <c:v>9.5500000000000007</c:v>
                </c:pt>
                <c:pt idx="1119" formatCode="General">
                  <c:v>9.49</c:v>
                </c:pt>
                <c:pt idx="1120" formatCode="General">
                  <c:v>9.4700000000000006</c:v>
                </c:pt>
                <c:pt idx="1121" formatCode="General">
                  <c:v>9.43</c:v>
                </c:pt>
                <c:pt idx="1122" formatCode="General">
                  <c:v>9.41</c:v>
                </c:pt>
                <c:pt idx="1123" formatCode="General">
                  <c:v>9.58</c:v>
                </c:pt>
                <c:pt idx="1124" formatCode="General">
                  <c:v>9.4700000000000006</c:v>
                </c:pt>
                <c:pt idx="1125" formatCode="General">
                  <c:v>9.52</c:v>
                </c:pt>
                <c:pt idx="1126" formatCode="General">
                  <c:v>9.5</c:v>
                </c:pt>
                <c:pt idx="1127" formatCode="General">
                  <c:v>9.5399999999999991</c:v>
                </c:pt>
                <c:pt idx="1128" formatCode="General">
                  <c:v>9.6199999999999992</c:v>
                </c:pt>
                <c:pt idx="1129" formatCode="General">
                  <c:v>0</c:v>
                </c:pt>
                <c:pt idx="1130" formatCode="General">
                  <c:v>9.66</c:v>
                </c:pt>
                <c:pt idx="1131" formatCode="General">
                  <c:v>9.6199999999999992</c:v>
                </c:pt>
                <c:pt idx="1132" formatCode="General">
                  <c:v>9.5399999999999991</c:v>
                </c:pt>
                <c:pt idx="1133" formatCode="General">
                  <c:v>9.52</c:v>
                </c:pt>
                <c:pt idx="1134" formatCode="General">
                  <c:v>9.76</c:v>
                </c:pt>
                <c:pt idx="1135" formatCode="General">
                  <c:v>9.77</c:v>
                </c:pt>
                <c:pt idx="1136" formatCode="General">
                  <c:v>9.61</c:v>
                </c:pt>
                <c:pt idx="1137" formatCode="General">
                  <c:v>9.67</c:v>
                </c:pt>
                <c:pt idx="1138" formatCode="General">
                  <c:v>9.57</c:v>
                </c:pt>
                <c:pt idx="1139" formatCode="General">
                  <c:v>9.6</c:v>
                </c:pt>
                <c:pt idx="1140" formatCode="General">
                  <c:v>9.5299999999999994</c:v>
                </c:pt>
                <c:pt idx="1141" formatCode="General">
                  <c:v>9.6</c:v>
                </c:pt>
                <c:pt idx="1142" formatCode="General">
                  <c:v>9.61</c:v>
                </c:pt>
                <c:pt idx="1143" formatCode="General">
                  <c:v>9.52</c:v>
                </c:pt>
                <c:pt idx="1144" formatCode="General">
                  <c:v>9.5399999999999991</c:v>
                </c:pt>
                <c:pt idx="1145" formatCode="General">
                  <c:v>9.5299999999999994</c:v>
                </c:pt>
                <c:pt idx="1146" formatCode="General">
                  <c:v>9.56</c:v>
                </c:pt>
                <c:pt idx="1147" formatCode="General">
                  <c:v>9.61</c:v>
                </c:pt>
                <c:pt idx="1148" formatCode="General">
                  <c:v>9.64</c:v>
                </c:pt>
                <c:pt idx="1149" formatCode="General">
                  <c:v>9.4499999999999993</c:v>
                </c:pt>
                <c:pt idx="1150" formatCode="General">
                  <c:v>0</c:v>
                </c:pt>
                <c:pt idx="1151" formatCode="General">
                  <c:v>9.58</c:v>
                </c:pt>
                <c:pt idx="1152" formatCode="General">
                  <c:v>9.7200000000000006</c:v>
                </c:pt>
                <c:pt idx="1153" formatCode="General">
                  <c:v>9.5</c:v>
                </c:pt>
                <c:pt idx="1154" formatCode="General">
                  <c:v>9.6</c:v>
                </c:pt>
                <c:pt idx="1155" formatCode="General">
                  <c:v>9.66</c:v>
                </c:pt>
                <c:pt idx="1156" formatCode="General">
                  <c:v>9.85</c:v>
                </c:pt>
                <c:pt idx="1157" formatCode="General">
                  <c:v>9.6</c:v>
                </c:pt>
                <c:pt idx="1158" formatCode="General">
                  <c:v>9.5299999999999994</c:v>
                </c:pt>
                <c:pt idx="1159" formatCode="General">
                  <c:v>9.5399999999999991</c:v>
                </c:pt>
                <c:pt idx="1160" formatCode="General">
                  <c:v>9.49</c:v>
                </c:pt>
                <c:pt idx="1161" formatCode="General">
                  <c:v>9.5</c:v>
                </c:pt>
                <c:pt idx="1162" formatCode="General">
                  <c:v>9.52</c:v>
                </c:pt>
                <c:pt idx="1163" formatCode="General">
                  <c:v>9.4700000000000006</c:v>
                </c:pt>
                <c:pt idx="1164" formatCode="General">
                  <c:v>9.61</c:v>
                </c:pt>
                <c:pt idx="1165" formatCode="General">
                  <c:v>9.7100000000000009</c:v>
                </c:pt>
                <c:pt idx="1166" formatCode="General">
                  <c:v>9.52</c:v>
                </c:pt>
                <c:pt idx="1167" formatCode="General">
                  <c:v>9.5299999999999994</c:v>
                </c:pt>
                <c:pt idx="1168" formatCode="General">
                  <c:v>9.48</c:v>
                </c:pt>
                <c:pt idx="1169" formatCode="General">
                  <c:v>9.61</c:v>
                </c:pt>
                <c:pt idx="1170" formatCode="General">
                  <c:v>9.59</c:v>
                </c:pt>
                <c:pt idx="1171" formatCode="General">
                  <c:v>9.42</c:v>
                </c:pt>
                <c:pt idx="1172" formatCode="General">
                  <c:v>9.52</c:v>
                </c:pt>
                <c:pt idx="1173" formatCode="General">
                  <c:v>9.6</c:v>
                </c:pt>
                <c:pt idx="1174" formatCode="General">
                  <c:v>9.42</c:v>
                </c:pt>
                <c:pt idx="1175" formatCode="General">
                  <c:v>9.57</c:v>
                </c:pt>
                <c:pt idx="1176" formatCode="General">
                  <c:v>0</c:v>
                </c:pt>
                <c:pt idx="1177" formatCode="General">
                  <c:v>9.49</c:v>
                </c:pt>
                <c:pt idx="1178" formatCode="General">
                  <c:v>9.51</c:v>
                </c:pt>
                <c:pt idx="1179" formatCode="General">
                  <c:v>9.6</c:v>
                </c:pt>
                <c:pt idx="1180" formatCode="General">
                  <c:v>9.49</c:v>
                </c:pt>
                <c:pt idx="1181" formatCode="General">
                  <c:v>9.57</c:v>
                </c:pt>
                <c:pt idx="1182" formatCode="General">
                  <c:v>9.5299999999999994</c:v>
                </c:pt>
                <c:pt idx="1183" formatCode="General">
                  <c:v>9.5500000000000007</c:v>
                </c:pt>
                <c:pt idx="1184" formatCode="General">
                  <c:v>9.58</c:v>
                </c:pt>
                <c:pt idx="1185" formatCode="General">
                  <c:v>9.51</c:v>
                </c:pt>
                <c:pt idx="1186" formatCode="General">
                  <c:v>9.42</c:v>
                </c:pt>
                <c:pt idx="1187" formatCode="General">
                  <c:v>9.66</c:v>
                </c:pt>
                <c:pt idx="1188" formatCode="General">
                  <c:v>9.65</c:v>
                </c:pt>
                <c:pt idx="1189" formatCode="General">
                  <c:v>9.41</c:v>
                </c:pt>
                <c:pt idx="1190" formatCode="General">
                  <c:v>9.5399999999999991</c:v>
                </c:pt>
                <c:pt idx="1191" formatCode="General">
                  <c:v>9.57</c:v>
                </c:pt>
                <c:pt idx="1192" formatCode="General">
                  <c:v>9.48</c:v>
                </c:pt>
                <c:pt idx="1193" formatCode="General">
                  <c:v>9.52</c:v>
                </c:pt>
                <c:pt idx="1194" formatCode="General">
                  <c:v>9.61</c:v>
                </c:pt>
                <c:pt idx="1195" formatCode="General">
                  <c:v>9.5399999999999991</c:v>
                </c:pt>
                <c:pt idx="1196" formatCode="General">
                  <c:v>9.58</c:v>
                </c:pt>
                <c:pt idx="1197" formatCode="General">
                  <c:v>9.59</c:v>
                </c:pt>
                <c:pt idx="1198" formatCode="General">
                  <c:v>9.5299999999999994</c:v>
                </c:pt>
                <c:pt idx="1199" formatCode="General">
                  <c:v>9.58</c:v>
                </c:pt>
                <c:pt idx="1200" formatCode="General">
                  <c:v>9.64</c:v>
                </c:pt>
                <c:pt idx="1201" formatCode="General">
                  <c:v>9.52</c:v>
                </c:pt>
                <c:pt idx="1202" formatCode="General">
                  <c:v>9.61</c:v>
                </c:pt>
                <c:pt idx="1203" formatCode="General">
                  <c:v>9.51</c:v>
                </c:pt>
                <c:pt idx="1204" formatCode="General">
                  <c:v>9.59</c:v>
                </c:pt>
                <c:pt idx="1205" formatCode="General">
                  <c:v>9.5299999999999994</c:v>
                </c:pt>
                <c:pt idx="1206" formatCode="General">
                  <c:v>9.67</c:v>
                </c:pt>
                <c:pt idx="1207" formatCode="General">
                  <c:v>9.51</c:v>
                </c:pt>
                <c:pt idx="1208" formatCode="General">
                  <c:v>9.5299999999999994</c:v>
                </c:pt>
                <c:pt idx="1209" formatCode="General">
                  <c:v>9.4499999999999993</c:v>
                </c:pt>
                <c:pt idx="1210" formatCode="General">
                  <c:v>9.64</c:v>
                </c:pt>
                <c:pt idx="1211" formatCode="General">
                  <c:v>9.5</c:v>
                </c:pt>
                <c:pt idx="1212" formatCode="General">
                  <c:v>9.52</c:v>
                </c:pt>
                <c:pt idx="1213" formatCode="General">
                  <c:v>9.5399999999999991</c:v>
                </c:pt>
                <c:pt idx="1214" formatCode="General">
                  <c:v>9.5299999999999994</c:v>
                </c:pt>
                <c:pt idx="1215" formatCode="General">
                  <c:v>9.4600000000000009</c:v>
                </c:pt>
                <c:pt idx="1216" formatCode="General">
                  <c:v>9.4499999999999993</c:v>
                </c:pt>
                <c:pt idx="1217" formatCode="General">
                  <c:v>9.5399999999999991</c:v>
                </c:pt>
                <c:pt idx="1218" formatCode="General">
                  <c:v>9.6</c:v>
                </c:pt>
                <c:pt idx="1219" formatCode="General">
                  <c:v>9.5399999999999991</c:v>
                </c:pt>
                <c:pt idx="1220" formatCode="General">
                  <c:v>9.65</c:v>
                </c:pt>
                <c:pt idx="1221" formatCode="General">
                  <c:v>9.57</c:v>
                </c:pt>
                <c:pt idx="1222" formatCode="General">
                  <c:v>9.52</c:v>
                </c:pt>
                <c:pt idx="1223" formatCode="General">
                  <c:v>9.49</c:v>
                </c:pt>
                <c:pt idx="1224" formatCode="General">
                  <c:v>9.5299999999999994</c:v>
                </c:pt>
                <c:pt idx="1225" formatCode="General">
                  <c:v>9.6</c:v>
                </c:pt>
                <c:pt idx="1226" formatCode="General">
                  <c:v>9.5</c:v>
                </c:pt>
                <c:pt idx="1227" formatCode="General">
                  <c:v>9.6</c:v>
                </c:pt>
                <c:pt idx="1228" formatCode="General">
                  <c:v>9.58</c:v>
                </c:pt>
                <c:pt idx="1229" formatCode="General">
                  <c:v>9.57</c:v>
                </c:pt>
                <c:pt idx="1230" formatCode="General">
                  <c:v>9.64</c:v>
                </c:pt>
                <c:pt idx="1231" formatCode="General">
                  <c:v>9.57</c:v>
                </c:pt>
                <c:pt idx="1232" formatCode="General">
                  <c:v>9.59</c:v>
                </c:pt>
                <c:pt idx="1233" formatCode="General">
                  <c:v>9.5500000000000007</c:v>
                </c:pt>
                <c:pt idx="1234" formatCode="General">
                  <c:v>0</c:v>
                </c:pt>
                <c:pt idx="1235" formatCode="General">
                  <c:v>9.5470000000000006</c:v>
                </c:pt>
                <c:pt idx="1236" formatCode="General">
                  <c:v>9.61</c:v>
                </c:pt>
                <c:pt idx="1237" formatCode="General">
                  <c:v>9.57</c:v>
                </c:pt>
                <c:pt idx="1238" formatCode="General">
                  <c:v>9.6</c:v>
                </c:pt>
                <c:pt idx="1239" formatCode="General">
                  <c:v>9.6</c:v>
                </c:pt>
                <c:pt idx="1240" formatCode="General">
                  <c:v>9.6</c:v>
                </c:pt>
                <c:pt idx="1241" formatCode="General">
                  <c:v>9.59</c:v>
                </c:pt>
                <c:pt idx="1242" formatCode="General">
                  <c:v>9.6199999999999992</c:v>
                </c:pt>
                <c:pt idx="1243" formatCode="General">
                  <c:v>9.65</c:v>
                </c:pt>
                <c:pt idx="1244" formatCode="General">
                  <c:v>9.6199999999999992</c:v>
                </c:pt>
                <c:pt idx="1245" formatCode="General">
                  <c:v>9.57</c:v>
                </c:pt>
                <c:pt idx="1246" formatCode="General">
                  <c:v>9.65</c:v>
                </c:pt>
                <c:pt idx="1247" formatCode="General">
                  <c:v>9.5299999999999994</c:v>
                </c:pt>
                <c:pt idx="1248" formatCode="General">
                  <c:v>0</c:v>
                </c:pt>
                <c:pt idx="1249" formatCode="General">
                  <c:v>9.51</c:v>
                </c:pt>
                <c:pt idx="1250" formatCode="General">
                  <c:v>9.51</c:v>
                </c:pt>
                <c:pt idx="1251" formatCode="General">
                  <c:v>9.5399999999999991</c:v>
                </c:pt>
                <c:pt idx="1252" formatCode="General">
                  <c:v>9.66</c:v>
                </c:pt>
                <c:pt idx="1253" formatCode="General">
                  <c:v>9.52</c:v>
                </c:pt>
                <c:pt idx="1254" formatCode="General">
                  <c:v>9.4600000000000009</c:v>
                </c:pt>
                <c:pt idx="1255" formatCode="General">
                  <c:v>9.52</c:v>
                </c:pt>
                <c:pt idx="1256" formatCode="General">
                  <c:v>9.6199999999999992</c:v>
                </c:pt>
                <c:pt idx="1257" formatCode="General">
                  <c:v>9.6</c:v>
                </c:pt>
                <c:pt idx="1258" formatCode="General">
                  <c:v>9.52</c:v>
                </c:pt>
                <c:pt idx="1259" formatCode="General">
                  <c:v>9.58</c:v>
                </c:pt>
                <c:pt idx="1260" formatCode="General">
                  <c:v>9.5299999999999994</c:v>
                </c:pt>
                <c:pt idx="1261" formatCode="General">
                  <c:v>9.5299999999999994</c:v>
                </c:pt>
                <c:pt idx="1262" formatCode="General">
                  <c:v>9.57</c:v>
                </c:pt>
                <c:pt idx="1263" formatCode="General">
                  <c:v>9.5399999999999991</c:v>
                </c:pt>
                <c:pt idx="1264" formatCode="General">
                  <c:v>9.48</c:v>
                </c:pt>
                <c:pt idx="1265" formatCode="General">
                  <c:v>9.5399999999999991</c:v>
                </c:pt>
                <c:pt idx="1266" formatCode="General">
                  <c:v>9.61</c:v>
                </c:pt>
                <c:pt idx="1267" formatCode="General">
                  <c:v>9.4600000000000009</c:v>
                </c:pt>
                <c:pt idx="1268" formatCode="General">
                  <c:v>9.49</c:v>
                </c:pt>
                <c:pt idx="1269" formatCode="General">
                  <c:v>9.48</c:v>
                </c:pt>
                <c:pt idx="1270" formatCode="General">
                  <c:v>9.48</c:v>
                </c:pt>
                <c:pt idx="1271" formatCode="General">
                  <c:v>9.58</c:v>
                </c:pt>
                <c:pt idx="1272" formatCode="General">
                  <c:v>9.44</c:v>
                </c:pt>
                <c:pt idx="1273" formatCode="General">
                  <c:v>9.48</c:v>
                </c:pt>
                <c:pt idx="1274" formatCode="General">
                  <c:v>9.4499999999999993</c:v>
                </c:pt>
                <c:pt idx="1275" formatCode="General">
                  <c:v>9.61</c:v>
                </c:pt>
                <c:pt idx="1276" formatCode="General">
                  <c:v>9.49</c:v>
                </c:pt>
                <c:pt idx="1277" formatCode="General">
                  <c:v>9.4700000000000006</c:v>
                </c:pt>
                <c:pt idx="1278" formatCode="General">
                  <c:v>9.48</c:v>
                </c:pt>
                <c:pt idx="1279" formatCode="General">
                  <c:v>9.48</c:v>
                </c:pt>
                <c:pt idx="1280" formatCode="General">
                  <c:v>9.42</c:v>
                </c:pt>
                <c:pt idx="1281" formatCode="General">
                  <c:v>9.59</c:v>
                </c:pt>
                <c:pt idx="1282" formatCode="General">
                  <c:v>9.48</c:v>
                </c:pt>
                <c:pt idx="1283" formatCode="General">
                  <c:v>9.5399999999999991</c:v>
                </c:pt>
                <c:pt idx="1284" formatCode="General">
                  <c:v>9.59</c:v>
                </c:pt>
                <c:pt idx="1285" formatCode="General">
                  <c:v>9.5399999999999991</c:v>
                </c:pt>
                <c:pt idx="1286" formatCode="General">
                  <c:v>9.4600000000000009</c:v>
                </c:pt>
                <c:pt idx="1287" formatCode="General">
                  <c:v>9.4</c:v>
                </c:pt>
                <c:pt idx="1288" formatCode="General">
                  <c:v>9.42</c:v>
                </c:pt>
                <c:pt idx="1289" formatCode="General">
                  <c:v>9.49</c:v>
                </c:pt>
                <c:pt idx="1290" formatCode="General">
                  <c:v>9.51</c:v>
                </c:pt>
                <c:pt idx="1291" formatCode="General">
                  <c:v>9.48</c:v>
                </c:pt>
                <c:pt idx="1292" formatCode="General">
                  <c:v>9.44</c:v>
                </c:pt>
                <c:pt idx="1293" formatCode="General">
                  <c:v>9.57</c:v>
                </c:pt>
                <c:pt idx="1294" formatCode="General">
                  <c:v>9.5299999999999994</c:v>
                </c:pt>
                <c:pt idx="1295" formatCode="General">
                  <c:v>9.48</c:v>
                </c:pt>
                <c:pt idx="1296" formatCode="General">
                  <c:v>9.4</c:v>
                </c:pt>
                <c:pt idx="1297" formatCode="General">
                  <c:v>9.41</c:v>
                </c:pt>
                <c:pt idx="1298" formatCode="General">
                  <c:v>9.52</c:v>
                </c:pt>
                <c:pt idx="1299" formatCode="General">
                  <c:v>9.4700000000000006</c:v>
                </c:pt>
                <c:pt idx="1300" formatCode="General">
                  <c:v>9.52</c:v>
                </c:pt>
                <c:pt idx="1301" formatCode="General">
                  <c:v>9.4600000000000009</c:v>
                </c:pt>
                <c:pt idx="1302" formatCode="General">
                  <c:v>9.3800000000000008</c:v>
                </c:pt>
                <c:pt idx="1303" formatCode="General">
                  <c:v>9.52</c:v>
                </c:pt>
                <c:pt idx="1304" formatCode="General">
                  <c:v>9.5299999999999994</c:v>
                </c:pt>
                <c:pt idx="1305" formatCode="General">
                  <c:v>9.57</c:v>
                </c:pt>
                <c:pt idx="1306" formatCode="General">
                  <c:v>9.4600000000000009</c:v>
                </c:pt>
                <c:pt idx="1307" formatCode="General">
                  <c:v>9.4700000000000006</c:v>
                </c:pt>
                <c:pt idx="1308" formatCode="General">
                  <c:v>9.5500000000000007</c:v>
                </c:pt>
                <c:pt idx="1309" formatCode="General">
                  <c:v>9.43</c:v>
                </c:pt>
                <c:pt idx="1310" formatCode="General">
                  <c:v>9.59</c:v>
                </c:pt>
                <c:pt idx="1311" formatCode="General">
                  <c:v>9.4700000000000006</c:v>
                </c:pt>
                <c:pt idx="1312" formatCode="General">
                  <c:v>9.56</c:v>
                </c:pt>
                <c:pt idx="1313" formatCode="General">
                  <c:v>9.4499999999999993</c:v>
                </c:pt>
                <c:pt idx="1314" formatCode="General">
                  <c:v>9.59</c:v>
                </c:pt>
                <c:pt idx="1315" formatCode="General">
                  <c:v>9.51</c:v>
                </c:pt>
                <c:pt idx="1316" formatCode="General">
                  <c:v>9.43</c:v>
                </c:pt>
                <c:pt idx="1317" formatCode="General">
                  <c:v>9.52</c:v>
                </c:pt>
                <c:pt idx="1318" formatCode="General">
                  <c:v>9.4700000000000006</c:v>
                </c:pt>
                <c:pt idx="1319" formatCode="General">
                  <c:v>9.49</c:v>
                </c:pt>
                <c:pt idx="1320" formatCode="General">
                  <c:v>9.5299999999999994</c:v>
                </c:pt>
                <c:pt idx="1321" formatCode="General">
                  <c:v>9.51</c:v>
                </c:pt>
                <c:pt idx="1322" formatCode="General">
                  <c:v>9.5399999999999991</c:v>
                </c:pt>
                <c:pt idx="1323" formatCode="General">
                  <c:v>9.4600000000000009</c:v>
                </c:pt>
                <c:pt idx="1324" formatCode="General">
                  <c:v>9.41</c:v>
                </c:pt>
                <c:pt idx="1325" formatCode="General">
                  <c:v>9.52</c:v>
                </c:pt>
                <c:pt idx="1326" formatCode="General">
                  <c:v>9.5299999999999994</c:v>
                </c:pt>
                <c:pt idx="1327" formatCode="General">
                  <c:v>9.58</c:v>
                </c:pt>
                <c:pt idx="1328" formatCode="General">
                  <c:v>9.48</c:v>
                </c:pt>
                <c:pt idx="1329" formatCode="General">
                  <c:v>9.59</c:v>
                </c:pt>
                <c:pt idx="1330" formatCode="General">
                  <c:v>9.5299999999999994</c:v>
                </c:pt>
                <c:pt idx="1331" formatCode="General">
                  <c:v>9.5399999999999991</c:v>
                </c:pt>
                <c:pt idx="1332" formatCode="General">
                  <c:v>9.5</c:v>
                </c:pt>
                <c:pt idx="1333" formatCode="General">
                  <c:v>9.4700000000000006</c:v>
                </c:pt>
                <c:pt idx="1334" formatCode="General">
                  <c:v>9.5299999999999994</c:v>
                </c:pt>
                <c:pt idx="1335" formatCode="General">
                  <c:v>9.49</c:v>
                </c:pt>
                <c:pt idx="1336" formatCode="General">
                  <c:v>9.6</c:v>
                </c:pt>
                <c:pt idx="1337" formatCode="General">
                  <c:v>9.59</c:v>
                </c:pt>
                <c:pt idx="1339" formatCode="General">
                  <c:v>9.52</c:v>
                </c:pt>
                <c:pt idx="1340" formatCode="General">
                  <c:v>9.41</c:v>
                </c:pt>
                <c:pt idx="1341" formatCode="General">
                  <c:v>9.4700000000000006</c:v>
                </c:pt>
                <c:pt idx="1342" formatCode="General">
                  <c:v>9.4</c:v>
                </c:pt>
                <c:pt idx="1343" formatCode="General">
                  <c:v>9.4700000000000006</c:v>
                </c:pt>
                <c:pt idx="1344" formatCode="General">
                  <c:v>9.4600000000000009</c:v>
                </c:pt>
                <c:pt idx="1345" formatCode="General">
                  <c:v>9.6300000000000008</c:v>
                </c:pt>
                <c:pt idx="1346" formatCode="General">
                  <c:v>9.44</c:v>
                </c:pt>
                <c:pt idx="1347" formatCode="General">
                  <c:v>9.4600000000000009</c:v>
                </c:pt>
                <c:pt idx="1348" formatCode="General">
                  <c:v>9.52</c:v>
                </c:pt>
                <c:pt idx="1349" formatCode="General">
                  <c:v>9.4600000000000009</c:v>
                </c:pt>
                <c:pt idx="1350" formatCode="General">
                  <c:v>9.5299999999999994</c:v>
                </c:pt>
                <c:pt idx="1351" formatCode="General">
                  <c:v>9.4600000000000009</c:v>
                </c:pt>
                <c:pt idx="1352" formatCode="General">
                  <c:v>9.6999999999999993</c:v>
                </c:pt>
                <c:pt idx="1353" formatCode="General">
                  <c:v>9.5500000000000007</c:v>
                </c:pt>
                <c:pt idx="1354" formatCode="General">
                  <c:v>9.49</c:v>
                </c:pt>
                <c:pt idx="1355" formatCode="General">
                  <c:v>9.52</c:v>
                </c:pt>
                <c:pt idx="1356" formatCode="General">
                  <c:v>9.5299999999999994</c:v>
                </c:pt>
                <c:pt idx="1357" formatCode="General">
                  <c:v>9.4700000000000006</c:v>
                </c:pt>
                <c:pt idx="1358" formatCode="General">
                  <c:v>9.4</c:v>
                </c:pt>
                <c:pt idx="1359" formatCode="General">
                  <c:v>9.44</c:v>
                </c:pt>
                <c:pt idx="1360" formatCode="General">
                  <c:v>9.4</c:v>
                </c:pt>
                <c:pt idx="1361" formatCode="General">
                  <c:v>9.6</c:v>
                </c:pt>
                <c:pt idx="1362" formatCode="General">
                  <c:v>9.51</c:v>
                </c:pt>
                <c:pt idx="1363" formatCode="General">
                  <c:v>9.4600000000000009</c:v>
                </c:pt>
                <c:pt idx="1364" formatCode="General">
                  <c:v>9.41</c:v>
                </c:pt>
                <c:pt idx="1365" formatCode="General">
                  <c:v>9.5500000000000007</c:v>
                </c:pt>
                <c:pt idx="1366" formatCode="General">
                  <c:v>9.49</c:v>
                </c:pt>
                <c:pt idx="1367" formatCode="General">
                  <c:v>9.5299999999999994</c:v>
                </c:pt>
                <c:pt idx="1368" formatCode="General">
                  <c:v>9.6</c:v>
                </c:pt>
                <c:pt idx="1369" formatCode="General">
                  <c:v>9.4700000000000006</c:v>
                </c:pt>
                <c:pt idx="1370" formatCode="General">
                  <c:v>9.56</c:v>
                </c:pt>
                <c:pt idx="1371" formatCode="General">
                  <c:v>9.4499999999999993</c:v>
                </c:pt>
                <c:pt idx="1372" formatCode="General">
                  <c:v>9.5399999999999991</c:v>
                </c:pt>
                <c:pt idx="1373" formatCode="General">
                  <c:v>9.57</c:v>
                </c:pt>
                <c:pt idx="1374" formatCode="General">
                  <c:v>9.56</c:v>
                </c:pt>
                <c:pt idx="1375" formatCode="General">
                  <c:v>9.52</c:v>
                </c:pt>
                <c:pt idx="1376" formatCode="General">
                  <c:v>9.56</c:v>
                </c:pt>
                <c:pt idx="1377" formatCode="General">
                  <c:v>9.59</c:v>
                </c:pt>
                <c:pt idx="1378" formatCode="General">
                  <c:v>9.67</c:v>
                </c:pt>
                <c:pt idx="1379" formatCode="General">
                  <c:v>9.52</c:v>
                </c:pt>
                <c:pt idx="1380" formatCode="General">
                  <c:v>9.5399999999999991</c:v>
                </c:pt>
                <c:pt idx="1381" formatCode="General">
                  <c:v>9.51</c:v>
                </c:pt>
                <c:pt idx="1382" formatCode="General">
                  <c:v>9.4600000000000009</c:v>
                </c:pt>
                <c:pt idx="1383" formatCode="General">
                  <c:v>9.66</c:v>
                </c:pt>
                <c:pt idx="1384" formatCode="General">
                  <c:v>9.4700000000000006</c:v>
                </c:pt>
                <c:pt idx="1385" formatCode="General">
                  <c:v>9.52</c:v>
                </c:pt>
                <c:pt idx="1386" formatCode="General">
                  <c:v>9.5500000000000007</c:v>
                </c:pt>
                <c:pt idx="1387" formatCode="General">
                  <c:v>9.51</c:v>
                </c:pt>
                <c:pt idx="1388" formatCode="General">
                  <c:v>9.42</c:v>
                </c:pt>
                <c:pt idx="1389" formatCode="General">
                  <c:v>9.6</c:v>
                </c:pt>
                <c:pt idx="1390" formatCode="General">
                  <c:v>9.4700000000000006</c:v>
                </c:pt>
                <c:pt idx="1391" formatCode="General">
                  <c:v>9.4600000000000009</c:v>
                </c:pt>
                <c:pt idx="1392" formatCode="General">
                  <c:v>9.56</c:v>
                </c:pt>
                <c:pt idx="1393" formatCode="General">
                  <c:v>9.5</c:v>
                </c:pt>
                <c:pt idx="1394" formatCode="General">
                  <c:v>9.49</c:v>
                </c:pt>
                <c:pt idx="1395" formatCode="General">
                  <c:v>9.52</c:v>
                </c:pt>
                <c:pt idx="1396" formatCode="General">
                  <c:v>9.48</c:v>
                </c:pt>
                <c:pt idx="1397" formatCode="General">
                  <c:v>9.5299999999999994</c:v>
                </c:pt>
                <c:pt idx="1398" formatCode="General">
                  <c:v>9.4499999999999993</c:v>
                </c:pt>
                <c:pt idx="1399" formatCode="General">
                  <c:v>9.5</c:v>
                </c:pt>
                <c:pt idx="1400" formatCode="General">
                  <c:v>9.4</c:v>
                </c:pt>
                <c:pt idx="1401" formatCode="General">
                  <c:v>9.51</c:v>
                </c:pt>
                <c:pt idx="1402" formatCode="General">
                  <c:v>9.4</c:v>
                </c:pt>
                <c:pt idx="1403" formatCode="General">
                  <c:v>9.5299999999999994</c:v>
                </c:pt>
                <c:pt idx="1404" formatCode="General">
                  <c:v>9.4600000000000009</c:v>
                </c:pt>
                <c:pt idx="1405" formatCode="General">
                  <c:v>9.5399999999999991</c:v>
                </c:pt>
                <c:pt idx="1406" formatCode="General">
                  <c:v>9.48</c:v>
                </c:pt>
                <c:pt idx="1407" formatCode="General">
                  <c:v>9.41</c:v>
                </c:pt>
                <c:pt idx="1408" formatCode="General">
                  <c:v>9.49</c:v>
                </c:pt>
                <c:pt idx="1409" formatCode="General">
                  <c:v>9.51</c:v>
                </c:pt>
                <c:pt idx="1410" formatCode="General">
                  <c:v>9.49</c:v>
                </c:pt>
                <c:pt idx="1411" formatCode="General">
                  <c:v>9.52</c:v>
                </c:pt>
                <c:pt idx="1412" formatCode="General">
                  <c:v>9.41</c:v>
                </c:pt>
                <c:pt idx="1413" formatCode="General">
                  <c:v>9.4700000000000006</c:v>
                </c:pt>
                <c:pt idx="1414" formatCode="General">
                  <c:v>9.5299999999999994</c:v>
                </c:pt>
                <c:pt idx="1415" formatCode="General">
                  <c:v>9.59</c:v>
                </c:pt>
                <c:pt idx="1416" formatCode="General">
                  <c:v>9.4600000000000009</c:v>
                </c:pt>
                <c:pt idx="1417" formatCode="General">
                  <c:v>9.4600000000000009</c:v>
                </c:pt>
                <c:pt idx="1418" formatCode="General">
                  <c:v>9.4700000000000006</c:v>
                </c:pt>
                <c:pt idx="1419" formatCode="General">
                  <c:v>9.52</c:v>
                </c:pt>
                <c:pt idx="1420" formatCode="General">
                  <c:v>9.5500000000000007</c:v>
                </c:pt>
                <c:pt idx="1421" formatCode="General">
                  <c:v>9.42</c:v>
                </c:pt>
                <c:pt idx="1422" formatCode="General">
                  <c:v>9.4600000000000009</c:v>
                </c:pt>
                <c:pt idx="1423" formatCode="General">
                  <c:v>9.48</c:v>
                </c:pt>
                <c:pt idx="1424" formatCode="General">
                  <c:v>9.5</c:v>
                </c:pt>
                <c:pt idx="1425" formatCode="General">
                  <c:v>0</c:v>
                </c:pt>
                <c:pt idx="1426" formatCode="General">
                  <c:v>9.4700000000000006</c:v>
                </c:pt>
                <c:pt idx="1427" formatCode="General">
                  <c:v>9.5399999999999991</c:v>
                </c:pt>
                <c:pt idx="1428" formatCode="General">
                  <c:v>9.48</c:v>
                </c:pt>
                <c:pt idx="1429" formatCode="General">
                  <c:v>9.51</c:v>
                </c:pt>
                <c:pt idx="1430" formatCode="General">
                  <c:v>9.4700000000000006</c:v>
                </c:pt>
                <c:pt idx="1431" formatCode="General">
                  <c:v>9.48</c:v>
                </c:pt>
                <c:pt idx="1432" formatCode="General">
                  <c:v>0</c:v>
                </c:pt>
                <c:pt idx="1433" formatCode="General">
                  <c:v>9.4700000000000006</c:v>
                </c:pt>
                <c:pt idx="1434" formatCode="General">
                  <c:v>9.51</c:v>
                </c:pt>
                <c:pt idx="1435" formatCode="General">
                  <c:v>9.4600000000000009</c:v>
                </c:pt>
                <c:pt idx="1436" formatCode="General">
                  <c:v>9.4700000000000006</c:v>
                </c:pt>
                <c:pt idx="1437" formatCode="General">
                  <c:v>9.4700000000000006</c:v>
                </c:pt>
                <c:pt idx="1438" formatCode="General">
                  <c:v>9.3800000000000008</c:v>
                </c:pt>
                <c:pt idx="1439" formatCode="General">
                  <c:v>9.4</c:v>
                </c:pt>
                <c:pt idx="1440" formatCode="General">
                  <c:v>9.41</c:v>
                </c:pt>
                <c:pt idx="1441" formatCode="General">
                  <c:v>9.4700000000000006</c:v>
                </c:pt>
                <c:pt idx="1442" formatCode="General">
                  <c:v>9.52</c:v>
                </c:pt>
                <c:pt idx="1443" formatCode="General">
                  <c:v>9.34</c:v>
                </c:pt>
                <c:pt idx="1444" formatCode="General">
                  <c:v>9.4499999999999993</c:v>
                </c:pt>
                <c:pt idx="1445" formatCode="General">
                  <c:v>9.42</c:v>
                </c:pt>
                <c:pt idx="1446" formatCode="General">
                  <c:v>9.34</c:v>
                </c:pt>
                <c:pt idx="1447" formatCode="General">
                  <c:v>9.36</c:v>
                </c:pt>
                <c:pt idx="1448" formatCode="General">
                  <c:v>0</c:v>
                </c:pt>
                <c:pt idx="1449" formatCode="General">
                  <c:v>9.44</c:v>
                </c:pt>
                <c:pt idx="1450" formatCode="General">
                  <c:v>9.4700000000000006</c:v>
                </c:pt>
                <c:pt idx="1451" formatCode="General">
                  <c:v>9.42</c:v>
                </c:pt>
                <c:pt idx="1452" formatCode="General">
                  <c:v>9.5399999999999991</c:v>
                </c:pt>
                <c:pt idx="1453" formatCode="General">
                  <c:v>9.43</c:v>
                </c:pt>
                <c:pt idx="1454" formatCode="General">
                  <c:v>0</c:v>
                </c:pt>
                <c:pt idx="1455" formatCode="General">
                  <c:v>9.3800000000000008</c:v>
                </c:pt>
                <c:pt idx="1456" formatCode="General">
                  <c:v>9.41</c:v>
                </c:pt>
                <c:pt idx="1457" formatCode="General">
                  <c:v>9.43</c:v>
                </c:pt>
                <c:pt idx="1458" formatCode="General">
                  <c:v>9.42</c:v>
                </c:pt>
                <c:pt idx="1459" formatCode="General">
                  <c:v>9.5399999999999991</c:v>
                </c:pt>
                <c:pt idx="1460" formatCode="General">
                  <c:v>9.36</c:v>
                </c:pt>
                <c:pt idx="1461" formatCode="General">
                  <c:v>9.42</c:v>
                </c:pt>
                <c:pt idx="1462" formatCode="General">
                  <c:v>9.52</c:v>
                </c:pt>
                <c:pt idx="1463" formatCode="General">
                  <c:v>0</c:v>
                </c:pt>
                <c:pt idx="1464" formatCode="General">
                  <c:v>9.5299999999999994</c:v>
                </c:pt>
                <c:pt idx="1465" formatCode="General">
                  <c:v>0</c:v>
                </c:pt>
                <c:pt idx="1466" formatCode="General">
                  <c:v>9.44</c:v>
                </c:pt>
                <c:pt idx="1467" formatCode="General">
                  <c:v>9.51</c:v>
                </c:pt>
                <c:pt idx="1468" formatCode="General">
                  <c:v>9.5299999999999994</c:v>
                </c:pt>
                <c:pt idx="1469" formatCode="General">
                  <c:v>9.4600000000000009</c:v>
                </c:pt>
                <c:pt idx="1470" formatCode="General">
                  <c:v>9.51</c:v>
                </c:pt>
                <c:pt idx="1471" formatCode="General">
                  <c:v>9.48</c:v>
                </c:pt>
                <c:pt idx="1472" formatCode="General">
                  <c:v>9.44</c:v>
                </c:pt>
              </c:numCache>
            </c:numRef>
          </c:yVal>
          <c:smooth val="0"/>
          <c:extLst>
            <c:ext xmlns:c16="http://schemas.microsoft.com/office/drawing/2014/chart" uri="{C3380CC4-5D6E-409C-BE32-E72D297353CC}">
              <c16:uniqueId val="{00000002-028E-4B8F-83FC-D46438831149}"/>
            </c:ext>
          </c:extLst>
        </c:ser>
        <c:ser>
          <c:idx val="2"/>
          <c:order val="3"/>
          <c:tx>
            <c:v>HI_2015</c:v>
          </c:tx>
          <c:spPr>
            <a:ln w="28575">
              <a:noFill/>
            </a:ln>
          </c:spPr>
          <c:marker>
            <c:symbol val="circle"/>
            <c:size val="2"/>
            <c:spPr>
              <a:solidFill>
                <a:srgbClr val="FF0000"/>
              </a:solidFill>
            </c:spPr>
          </c:marker>
          <c:xVal>
            <c:numRef>
              <c:f>ProdListnoOvlap_2015!$A$8:$A$807</c:f>
              <c:numCache>
                <c:formatCode>General</c:formatCode>
                <c:ptCount val="800"/>
                <c:pt idx="0">
                  <c:v>3452</c:v>
                </c:pt>
                <c:pt idx="1">
                  <c:v>3453</c:v>
                </c:pt>
                <c:pt idx="2">
                  <c:v>3454</c:v>
                </c:pt>
                <c:pt idx="3">
                  <c:v>3455</c:v>
                </c:pt>
                <c:pt idx="4">
                  <c:v>3456</c:v>
                </c:pt>
                <c:pt idx="5">
                  <c:v>3457</c:v>
                </c:pt>
                <c:pt idx="6">
                  <c:v>3458</c:v>
                </c:pt>
                <c:pt idx="7">
                  <c:v>3459</c:v>
                </c:pt>
                <c:pt idx="8">
                  <c:v>3460</c:v>
                </c:pt>
                <c:pt idx="9">
                  <c:v>3461</c:v>
                </c:pt>
                <c:pt idx="10">
                  <c:v>3462</c:v>
                </c:pt>
                <c:pt idx="11">
                  <c:v>3463</c:v>
                </c:pt>
                <c:pt idx="12">
                  <c:v>3464</c:v>
                </c:pt>
                <c:pt idx="13">
                  <c:v>3465</c:v>
                </c:pt>
                <c:pt idx="14">
                  <c:v>3466</c:v>
                </c:pt>
                <c:pt idx="15">
                  <c:v>3467</c:v>
                </c:pt>
                <c:pt idx="16">
                  <c:v>3468</c:v>
                </c:pt>
                <c:pt idx="17">
                  <c:v>3469</c:v>
                </c:pt>
                <c:pt idx="18">
                  <c:v>3470</c:v>
                </c:pt>
                <c:pt idx="19">
                  <c:v>3471</c:v>
                </c:pt>
                <c:pt idx="20">
                  <c:v>3472</c:v>
                </c:pt>
                <c:pt idx="21">
                  <c:v>3473</c:v>
                </c:pt>
                <c:pt idx="22">
                  <c:v>3474</c:v>
                </c:pt>
                <c:pt idx="23">
                  <c:v>3475</c:v>
                </c:pt>
                <c:pt idx="24">
                  <c:v>3476</c:v>
                </c:pt>
                <c:pt idx="25">
                  <c:v>3477</c:v>
                </c:pt>
                <c:pt idx="26">
                  <c:v>3478</c:v>
                </c:pt>
                <c:pt idx="27">
                  <c:v>3479</c:v>
                </c:pt>
                <c:pt idx="28">
                  <c:v>3480</c:v>
                </c:pt>
                <c:pt idx="29">
                  <c:v>3481</c:v>
                </c:pt>
                <c:pt idx="30">
                  <c:v>3482</c:v>
                </c:pt>
                <c:pt idx="31">
                  <c:v>3483</c:v>
                </c:pt>
                <c:pt idx="32">
                  <c:v>3484</c:v>
                </c:pt>
                <c:pt idx="33">
                  <c:v>3485</c:v>
                </c:pt>
                <c:pt idx="34">
                  <c:v>3486</c:v>
                </c:pt>
                <c:pt idx="35">
                  <c:v>3487</c:v>
                </c:pt>
                <c:pt idx="36">
                  <c:v>3488</c:v>
                </c:pt>
                <c:pt idx="37">
                  <c:v>3489</c:v>
                </c:pt>
                <c:pt idx="38">
                  <c:v>3490</c:v>
                </c:pt>
                <c:pt idx="39">
                  <c:v>3491</c:v>
                </c:pt>
                <c:pt idx="40">
                  <c:v>3492</c:v>
                </c:pt>
                <c:pt idx="41">
                  <c:v>3493</c:v>
                </c:pt>
                <c:pt idx="42">
                  <c:v>3494</c:v>
                </c:pt>
                <c:pt idx="43">
                  <c:v>3495</c:v>
                </c:pt>
                <c:pt idx="44">
                  <c:v>3496</c:v>
                </c:pt>
                <c:pt idx="45">
                  <c:v>3497</c:v>
                </c:pt>
                <c:pt idx="46">
                  <c:v>3498</c:v>
                </c:pt>
                <c:pt idx="47">
                  <c:v>3499</c:v>
                </c:pt>
                <c:pt idx="48">
                  <c:v>3500</c:v>
                </c:pt>
                <c:pt idx="49">
                  <c:v>3501</c:v>
                </c:pt>
                <c:pt idx="50">
                  <c:v>3502</c:v>
                </c:pt>
                <c:pt idx="51">
                  <c:v>3503</c:v>
                </c:pt>
                <c:pt idx="52">
                  <c:v>3504</c:v>
                </c:pt>
                <c:pt idx="53">
                  <c:v>3505</c:v>
                </c:pt>
                <c:pt idx="54">
                  <c:v>3506</c:v>
                </c:pt>
                <c:pt idx="55">
                  <c:v>3507</c:v>
                </c:pt>
                <c:pt idx="56">
                  <c:v>3508</c:v>
                </c:pt>
                <c:pt idx="57">
                  <c:v>3509</c:v>
                </c:pt>
                <c:pt idx="58">
                  <c:v>3510</c:v>
                </c:pt>
                <c:pt idx="59">
                  <c:v>3511</c:v>
                </c:pt>
                <c:pt idx="60">
                  <c:v>3512</c:v>
                </c:pt>
                <c:pt idx="61">
                  <c:v>3513</c:v>
                </c:pt>
                <c:pt idx="62">
                  <c:v>3514</c:v>
                </c:pt>
                <c:pt idx="63">
                  <c:v>3515</c:v>
                </c:pt>
                <c:pt idx="64">
                  <c:v>3516</c:v>
                </c:pt>
                <c:pt idx="65">
                  <c:v>3517</c:v>
                </c:pt>
                <c:pt idx="66">
                  <c:v>3518</c:v>
                </c:pt>
                <c:pt idx="67">
                  <c:v>3519</c:v>
                </c:pt>
                <c:pt idx="68">
                  <c:v>3520</c:v>
                </c:pt>
                <c:pt idx="69">
                  <c:v>3521</c:v>
                </c:pt>
                <c:pt idx="70">
                  <c:v>3522</c:v>
                </c:pt>
                <c:pt idx="71">
                  <c:v>3523</c:v>
                </c:pt>
                <c:pt idx="72">
                  <c:v>3524</c:v>
                </c:pt>
                <c:pt idx="73">
                  <c:v>3525</c:v>
                </c:pt>
                <c:pt idx="74">
                  <c:v>3526</c:v>
                </c:pt>
                <c:pt idx="75">
                  <c:v>3527</c:v>
                </c:pt>
                <c:pt idx="76">
                  <c:v>3528</c:v>
                </c:pt>
                <c:pt idx="77">
                  <c:v>3529</c:v>
                </c:pt>
                <c:pt idx="78">
                  <c:v>3530</c:v>
                </c:pt>
                <c:pt idx="79">
                  <c:v>3531</c:v>
                </c:pt>
                <c:pt idx="80">
                  <c:v>3532</c:v>
                </c:pt>
                <c:pt idx="81">
                  <c:v>3533</c:v>
                </c:pt>
                <c:pt idx="82">
                  <c:v>3534</c:v>
                </c:pt>
                <c:pt idx="83">
                  <c:v>3535</c:v>
                </c:pt>
                <c:pt idx="84">
                  <c:v>3536</c:v>
                </c:pt>
                <c:pt idx="85">
                  <c:v>3537</c:v>
                </c:pt>
                <c:pt idx="86">
                  <c:v>3538</c:v>
                </c:pt>
                <c:pt idx="87">
                  <c:v>3539</c:v>
                </c:pt>
                <c:pt idx="88">
                  <c:v>3540</c:v>
                </c:pt>
                <c:pt idx="89">
                  <c:v>3541</c:v>
                </c:pt>
                <c:pt idx="90">
                  <c:v>3542</c:v>
                </c:pt>
                <c:pt idx="91">
                  <c:v>3543</c:v>
                </c:pt>
                <c:pt idx="92">
                  <c:v>3544</c:v>
                </c:pt>
                <c:pt idx="93">
                  <c:v>3545</c:v>
                </c:pt>
                <c:pt idx="94">
                  <c:v>3546</c:v>
                </c:pt>
                <c:pt idx="95">
                  <c:v>3547</c:v>
                </c:pt>
                <c:pt idx="96">
                  <c:v>3548</c:v>
                </c:pt>
                <c:pt idx="97">
                  <c:v>3549</c:v>
                </c:pt>
                <c:pt idx="98">
                  <c:v>3550</c:v>
                </c:pt>
                <c:pt idx="99">
                  <c:v>3551</c:v>
                </c:pt>
                <c:pt idx="100">
                  <c:v>3552</c:v>
                </c:pt>
                <c:pt idx="101">
                  <c:v>3553</c:v>
                </c:pt>
                <c:pt idx="102">
                  <c:v>3554</c:v>
                </c:pt>
                <c:pt idx="103">
                  <c:v>3555</c:v>
                </c:pt>
                <c:pt idx="104">
                  <c:v>3556</c:v>
                </c:pt>
                <c:pt idx="105">
                  <c:v>3557</c:v>
                </c:pt>
                <c:pt idx="106">
                  <c:v>3558</c:v>
                </c:pt>
                <c:pt idx="107">
                  <c:v>3559</c:v>
                </c:pt>
                <c:pt idx="108">
                  <c:v>3560</c:v>
                </c:pt>
                <c:pt idx="109">
                  <c:v>3561</c:v>
                </c:pt>
                <c:pt idx="110">
                  <c:v>3562</c:v>
                </c:pt>
                <c:pt idx="111">
                  <c:v>3563</c:v>
                </c:pt>
                <c:pt idx="112">
                  <c:v>3564</c:v>
                </c:pt>
                <c:pt idx="113">
                  <c:v>3565</c:v>
                </c:pt>
                <c:pt idx="114">
                  <c:v>3566</c:v>
                </c:pt>
                <c:pt idx="115">
                  <c:v>3567</c:v>
                </c:pt>
                <c:pt idx="116">
                  <c:v>3568</c:v>
                </c:pt>
                <c:pt idx="117">
                  <c:v>3569</c:v>
                </c:pt>
                <c:pt idx="118">
                  <c:v>3570</c:v>
                </c:pt>
                <c:pt idx="119">
                  <c:v>3571</c:v>
                </c:pt>
                <c:pt idx="120">
                  <c:v>3572</c:v>
                </c:pt>
                <c:pt idx="121">
                  <c:v>3573</c:v>
                </c:pt>
                <c:pt idx="122">
                  <c:v>3574</c:v>
                </c:pt>
                <c:pt idx="123">
                  <c:v>3575</c:v>
                </c:pt>
                <c:pt idx="124">
                  <c:v>3576</c:v>
                </c:pt>
                <c:pt idx="125">
                  <c:v>3577</c:v>
                </c:pt>
                <c:pt idx="126">
                  <c:v>3578</c:v>
                </c:pt>
                <c:pt idx="127">
                  <c:v>3579</c:v>
                </c:pt>
                <c:pt idx="128">
                  <c:v>3580</c:v>
                </c:pt>
                <c:pt idx="129">
                  <c:v>3581</c:v>
                </c:pt>
                <c:pt idx="130">
                  <c:v>3582</c:v>
                </c:pt>
                <c:pt idx="131">
                  <c:v>3583</c:v>
                </c:pt>
                <c:pt idx="132">
                  <c:v>3584</c:v>
                </c:pt>
                <c:pt idx="133">
                  <c:v>3585</c:v>
                </c:pt>
                <c:pt idx="134">
                  <c:v>3586</c:v>
                </c:pt>
                <c:pt idx="135">
                  <c:v>3587</c:v>
                </c:pt>
                <c:pt idx="136">
                  <c:v>3588</c:v>
                </c:pt>
                <c:pt idx="137">
                  <c:v>3589</c:v>
                </c:pt>
                <c:pt idx="138">
                  <c:v>3590</c:v>
                </c:pt>
                <c:pt idx="139">
                  <c:v>3591</c:v>
                </c:pt>
                <c:pt idx="140">
                  <c:v>3592</c:v>
                </c:pt>
                <c:pt idx="141">
                  <c:v>3593</c:v>
                </c:pt>
                <c:pt idx="142">
                  <c:v>3594</c:v>
                </c:pt>
                <c:pt idx="143">
                  <c:v>3595</c:v>
                </c:pt>
                <c:pt idx="144">
                  <c:v>3596</c:v>
                </c:pt>
                <c:pt idx="145">
                  <c:v>3597</c:v>
                </c:pt>
                <c:pt idx="146">
                  <c:v>3598</c:v>
                </c:pt>
                <c:pt idx="147">
                  <c:v>3599</c:v>
                </c:pt>
                <c:pt idx="148">
                  <c:v>3600</c:v>
                </c:pt>
                <c:pt idx="149">
                  <c:v>3601</c:v>
                </c:pt>
                <c:pt idx="150">
                  <c:v>3602</c:v>
                </c:pt>
                <c:pt idx="151">
                  <c:v>3603</c:v>
                </c:pt>
                <c:pt idx="152">
                  <c:v>3604</c:v>
                </c:pt>
                <c:pt idx="153">
                  <c:v>3605</c:v>
                </c:pt>
                <c:pt idx="154">
                  <c:v>3606</c:v>
                </c:pt>
                <c:pt idx="155">
                  <c:v>3607</c:v>
                </c:pt>
                <c:pt idx="156">
                  <c:v>3608</c:v>
                </c:pt>
                <c:pt idx="157">
                  <c:v>3609</c:v>
                </c:pt>
                <c:pt idx="158">
                  <c:v>3610</c:v>
                </c:pt>
                <c:pt idx="159">
                  <c:v>3611</c:v>
                </c:pt>
                <c:pt idx="160">
                  <c:v>3612</c:v>
                </c:pt>
                <c:pt idx="161">
                  <c:v>3613</c:v>
                </c:pt>
                <c:pt idx="162">
                  <c:v>3614</c:v>
                </c:pt>
                <c:pt idx="163">
                  <c:v>3615</c:v>
                </c:pt>
                <c:pt idx="164">
                  <c:v>3616</c:v>
                </c:pt>
                <c:pt idx="165">
                  <c:v>3617</c:v>
                </c:pt>
                <c:pt idx="166">
                  <c:v>3618</c:v>
                </c:pt>
                <c:pt idx="167">
                  <c:v>3619</c:v>
                </c:pt>
                <c:pt idx="168">
                  <c:v>3620</c:v>
                </c:pt>
                <c:pt idx="169">
                  <c:v>3621</c:v>
                </c:pt>
                <c:pt idx="170">
                  <c:v>3622</c:v>
                </c:pt>
                <c:pt idx="171">
                  <c:v>3623</c:v>
                </c:pt>
                <c:pt idx="172">
                  <c:v>3624</c:v>
                </c:pt>
                <c:pt idx="173">
                  <c:v>3625</c:v>
                </c:pt>
                <c:pt idx="174">
                  <c:v>3626</c:v>
                </c:pt>
                <c:pt idx="175">
                  <c:v>3627</c:v>
                </c:pt>
                <c:pt idx="176">
                  <c:v>3628</c:v>
                </c:pt>
                <c:pt idx="177">
                  <c:v>3629</c:v>
                </c:pt>
                <c:pt idx="178">
                  <c:v>3630</c:v>
                </c:pt>
                <c:pt idx="179">
                  <c:v>3631</c:v>
                </c:pt>
                <c:pt idx="180">
                  <c:v>3632</c:v>
                </c:pt>
                <c:pt idx="181">
                  <c:v>3633</c:v>
                </c:pt>
                <c:pt idx="182">
                  <c:v>3634</c:v>
                </c:pt>
                <c:pt idx="183">
                  <c:v>3635</c:v>
                </c:pt>
                <c:pt idx="184">
                  <c:v>3636</c:v>
                </c:pt>
                <c:pt idx="185">
                  <c:v>3637</c:v>
                </c:pt>
                <c:pt idx="186">
                  <c:v>3638</c:v>
                </c:pt>
                <c:pt idx="187">
                  <c:v>3639</c:v>
                </c:pt>
                <c:pt idx="188">
                  <c:v>3640</c:v>
                </c:pt>
                <c:pt idx="189">
                  <c:v>3641</c:v>
                </c:pt>
                <c:pt idx="190">
                  <c:v>3642</c:v>
                </c:pt>
                <c:pt idx="191">
                  <c:v>3643</c:v>
                </c:pt>
                <c:pt idx="192">
                  <c:v>3644</c:v>
                </c:pt>
                <c:pt idx="193">
                  <c:v>3645</c:v>
                </c:pt>
                <c:pt idx="194">
                  <c:v>3646</c:v>
                </c:pt>
                <c:pt idx="195">
                  <c:v>3647</c:v>
                </c:pt>
                <c:pt idx="196">
                  <c:v>3648</c:v>
                </c:pt>
                <c:pt idx="197">
                  <c:v>3649</c:v>
                </c:pt>
                <c:pt idx="198">
                  <c:v>3650</c:v>
                </c:pt>
                <c:pt idx="199">
                  <c:v>3651</c:v>
                </c:pt>
                <c:pt idx="200">
                  <c:v>3652</c:v>
                </c:pt>
                <c:pt idx="201">
                  <c:v>3653</c:v>
                </c:pt>
                <c:pt idx="202">
                  <c:v>3654</c:v>
                </c:pt>
                <c:pt idx="203">
                  <c:v>3655</c:v>
                </c:pt>
                <c:pt idx="204">
                  <c:v>3656</c:v>
                </c:pt>
                <c:pt idx="205">
                  <c:v>3657</c:v>
                </c:pt>
                <c:pt idx="206">
                  <c:v>3658</c:v>
                </c:pt>
                <c:pt idx="207">
                  <c:v>3659</c:v>
                </c:pt>
                <c:pt idx="208">
                  <c:v>3660</c:v>
                </c:pt>
                <c:pt idx="209">
                  <c:v>3661</c:v>
                </c:pt>
                <c:pt idx="210">
                  <c:v>3662</c:v>
                </c:pt>
                <c:pt idx="211">
                  <c:v>3663</c:v>
                </c:pt>
                <c:pt idx="212">
                  <c:v>3664</c:v>
                </c:pt>
                <c:pt idx="213">
                  <c:v>3665</c:v>
                </c:pt>
                <c:pt idx="214">
                  <c:v>3666</c:v>
                </c:pt>
                <c:pt idx="215">
                  <c:v>3667</c:v>
                </c:pt>
                <c:pt idx="216">
                  <c:v>3668</c:v>
                </c:pt>
                <c:pt idx="217">
                  <c:v>3669</c:v>
                </c:pt>
                <c:pt idx="218">
                  <c:v>3670</c:v>
                </c:pt>
                <c:pt idx="219">
                  <c:v>3671</c:v>
                </c:pt>
                <c:pt idx="220">
                  <c:v>3672</c:v>
                </c:pt>
                <c:pt idx="221">
                  <c:v>3673</c:v>
                </c:pt>
                <c:pt idx="222">
                  <c:v>3674</c:v>
                </c:pt>
                <c:pt idx="223">
                  <c:v>3675</c:v>
                </c:pt>
                <c:pt idx="224">
                  <c:v>3676</c:v>
                </c:pt>
                <c:pt idx="225">
                  <c:v>3677</c:v>
                </c:pt>
                <c:pt idx="226">
                  <c:v>3678</c:v>
                </c:pt>
                <c:pt idx="227">
                  <c:v>3679</c:v>
                </c:pt>
                <c:pt idx="228">
                  <c:v>3680</c:v>
                </c:pt>
                <c:pt idx="229">
                  <c:v>3681</c:v>
                </c:pt>
                <c:pt idx="230">
                  <c:v>3682</c:v>
                </c:pt>
                <c:pt idx="231">
                  <c:v>3683</c:v>
                </c:pt>
                <c:pt idx="232">
                  <c:v>3684</c:v>
                </c:pt>
                <c:pt idx="233">
                  <c:v>3685</c:v>
                </c:pt>
                <c:pt idx="234">
                  <c:v>3686</c:v>
                </c:pt>
                <c:pt idx="235">
                  <c:v>3687</c:v>
                </c:pt>
                <c:pt idx="236">
                  <c:v>3688</c:v>
                </c:pt>
                <c:pt idx="237">
                  <c:v>3689</c:v>
                </c:pt>
                <c:pt idx="238">
                  <c:v>3690</c:v>
                </c:pt>
                <c:pt idx="239">
                  <c:v>3691</c:v>
                </c:pt>
                <c:pt idx="240">
                  <c:v>3692</c:v>
                </c:pt>
                <c:pt idx="241">
                  <c:v>3693</c:v>
                </c:pt>
                <c:pt idx="242">
                  <c:v>3694</c:v>
                </c:pt>
                <c:pt idx="243">
                  <c:v>3695</c:v>
                </c:pt>
                <c:pt idx="244">
                  <c:v>3696</c:v>
                </c:pt>
                <c:pt idx="245">
                  <c:v>3697</c:v>
                </c:pt>
                <c:pt idx="246">
                  <c:v>3698</c:v>
                </c:pt>
                <c:pt idx="247">
                  <c:v>3699</c:v>
                </c:pt>
                <c:pt idx="248">
                  <c:v>3700</c:v>
                </c:pt>
                <c:pt idx="249">
                  <c:v>3701</c:v>
                </c:pt>
                <c:pt idx="250">
                  <c:v>3702</c:v>
                </c:pt>
                <c:pt idx="251">
                  <c:v>3703</c:v>
                </c:pt>
                <c:pt idx="252">
                  <c:v>3704</c:v>
                </c:pt>
                <c:pt idx="253">
                  <c:v>3705</c:v>
                </c:pt>
                <c:pt idx="254">
                  <c:v>3706</c:v>
                </c:pt>
                <c:pt idx="255">
                  <c:v>3707</c:v>
                </c:pt>
                <c:pt idx="256">
                  <c:v>3708</c:v>
                </c:pt>
                <c:pt idx="257">
                  <c:v>3709</c:v>
                </c:pt>
                <c:pt idx="258">
                  <c:v>3710</c:v>
                </c:pt>
                <c:pt idx="259">
                  <c:v>3711</c:v>
                </c:pt>
                <c:pt idx="260">
                  <c:v>3712</c:v>
                </c:pt>
                <c:pt idx="261">
                  <c:v>3713</c:v>
                </c:pt>
                <c:pt idx="262">
                  <c:v>3714</c:v>
                </c:pt>
                <c:pt idx="263">
                  <c:v>3715</c:v>
                </c:pt>
                <c:pt idx="264">
                  <c:v>3716</c:v>
                </c:pt>
                <c:pt idx="265">
                  <c:v>3717</c:v>
                </c:pt>
                <c:pt idx="266">
                  <c:v>3718</c:v>
                </c:pt>
                <c:pt idx="267">
                  <c:v>3719</c:v>
                </c:pt>
                <c:pt idx="268">
                  <c:v>3720</c:v>
                </c:pt>
                <c:pt idx="269">
                  <c:v>3721</c:v>
                </c:pt>
                <c:pt idx="270">
                  <c:v>3722</c:v>
                </c:pt>
                <c:pt idx="271">
                  <c:v>3723</c:v>
                </c:pt>
                <c:pt idx="272">
                  <c:v>3724</c:v>
                </c:pt>
                <c:pt idx="273">
                  <c:v>3725</c:v>
                </c:pt>
                <c:pt idx="274">
                  <c:v>3726</c:v>
                </c:pt>
                <c:pt idx="275">
                  <c:v>3727</c:v>
                </c:pt>
                <c:pt idx="276">
                  <c:v>3728</c:v>
                </c:pt>
                <c:pt idx="277">
                  <c:v>3729</c:v>
                </c:pt>
                <c:pt idx="278">
                  <c:v>3730</c:v>
                </c:pt>
                <c:pt idx="279">
                  <c:v>3731</c:v>
                </c:pt>
                <c:pt idx="280">
                  <c:v>3732</c:v>
                </c:pt>
                <c:pt idx="281">
                  <c:v>3733</c:v>
                </c:pt>
                <c:pt idx="282">
                  <c:v>3734</c:v>
                </c:pt>
                <c:pt idx="283">
                  <c:v>3735</c:v>
                </c:pt>
                <c:pt idx="284">
                  <c:v>3736</c:v>
                </c:pt>
                <c:pt idx="285">
                  <c:v>3737</c:v>
                </c:pt>
                <c:pt idx="286">
                  <c:v>3738</c:v>
                </c:pt>
                <c:pt idx="287">
                  <c:v>3739</c:v>
                </c:pt>
                <c:pt idx="288">
                  <c:v>3740</c:v>
                </c:pt>
                <c:pt idx="289">
                  <c:v>3741</c:v>
                </c:pt>
                <c:pt idx="290">
                  <c:v>3742</c:v>
                </c:pt>
                <c:pt idx="291">
                  <c:v>3743</c:v>
                </c:pt>
                <c:pt idx="292">
                  <c:v>3744</c:v>
                </c:pt>
                <c:pt idx="293">
                  <c:v>3745</c:v>
                </c:pt>
                <c:pt idx="294">
                  <c:v>3746</c:v>
                </c:pt>
                <c:pt idx="295">
                  <c:v>3747</c:v>
                </c:pt>
                <c:pt idx="296">
                  <c:v>3748</c:v>
                </c:pt>
                <c:pt idx="297">
                  <c:v>3749</c:v>
                </c:pt>
                <c:pt idx="298">
                  <c:v>3750</c:v>
                </c:pt>
                <c:pt idx="299">
                  <c:v>3751</c:v>
                </c:pt>
                <c:pt idx="300">
                  <c:v>3752</c:v>
                </c:pt>
                <c:pt idx="301">
                  <c:v>3753</c:v>
                </c:pt>
                <c:pt idx="302">
                  <c:v>3754</c:v>
                </c:pt>
                <c:pt idx="303">
                  <c:v>3755</c:v>
                </c:pt>
                <c:pt idx="304">
                  <c:v>3756</c:v>
                </c:pt>
                <c:pt idx="305">
                  <c:v>3757</c:v>
                </c:pt>
                <c:pt idx="306">
                  <c:v>3758</c:v>
                </c:pt>
                <c:pt idx="307">
                  <c:v>3759</c:v>
                </c:pt>
                <c:pt idx="308">
                  <c:v>3760</c:v>
                </c:pt>
                <c:pt idx="309">
                  <c:v>3761</c:v>
                </c:pt>
                <c:pt idx="310">
                  <c:v>3762</c:v>
                </c:pt>
                <c:pt idx="311">
                  <c:v>3763</c:v>
                </c:pt>
                <c:pt idx="312">
                  <c:v>3764</c:v>
                </c:pt>
                <c:pt idx="313">
                  <c:v>3765</c:v>
                </c:pt>
                <c:pt idx="314">
                  <c:v>3766</c:v>
                </c:pt>
                <c:pt idx="315">
                  <c:v>3767</c:v>
                </c:pt>
                <c:pt idx="316">
                  <c:v>3768</c:v>
                </c:pt>
                <c:pt idx="317">
                  <c:v>3769</c:v>
                </c:pt>
                <c:pt idx="318">
                  <c:v>3770</c:v>
                </c:pt>
                <c:pt idx="319">
                  <c:v>3771</c:v>
                </c:pt>
                <c:pt idx="320">
                  <c:v>3772</c:v>
                </c:pt>
                <c:pt idx="321">
                  <c:v>3773</c:v>
                </c:pt>
                <c:pt idx="322">
                  <c:v>3774</c:v>
                </c:pt>
                <c:pt idx="323">
                  <c:v>3775</c:v>
                </c:pt>
                <c:pt idx="324">
                  <c:v>3776</c:v>
                </c:pt>
                <c:pt idx="325">
                  <c:v>3777</c:v>
                </c:pt>
                <c:pt idx="326">
                  <c:v>3778</c:v>
                </c:pt>
                <c:pt idx="327">
                  <c:v>3779</c:v>
                </c:pt>
                <c:pt idx="328">
                  <c:v>3780</c:v>
                </c:pt>
                <c:pt idx="329">
                  <c:v>3781</c:v>
                </c:pt>
                <c:pt idx="330">
                  <c:v>3782</c:v>
                </c:pt>
                <c:pt idx="331">
                  <c:v>3783</c:v>
                </c:pt>
                <c:pt idx="332">
                  <c:v>3784</c:v>
                </c:pt>
                <c:pt idx="333">
                  <c:v>3785</c:v>
                </c:pt>
                <c:pt idx="334">
                  <c:v>3786</c:v>
                </c:pt>
                <c:pt idx="335">
                  <c:v>3787</c:v>
                </c:pt>
                <c:pt idx="336">
                  <c:v>3788</c:v>
                </c:pt>
                <c:pt idx="337">
                  <c:v>3789</c:v>
                </c:pt>
                <c:pt idx="338">
                  <c:v>3790</c:v>
                </c:pt>
                <c:pt idx="339">
                  <c:v>3791</c:v>
                </c:pt>
                <c:pt idx="340">
                  <c:v>3792</c:v>
                </c:pt>
                <c:pt idx="341">
                  <c:v>3793</c:v>
                </c:pt>
                <c:pt idx="342">
                  <c:v>3794</c:v>
                </c:pt>
                <c:pt idx="343">
                  <c:v>3795</c:v>
                </c:pt>
                <c:pt idx="344">
                  <c:v>3796</c:v>
                </c:pt>
                <c:pt idx="345">
                  <c:v>3797</c:v>
                </c:pt>
                <c:pt idx="346">
                  <c:v>3798</c:v>
                </c:pt>
                <c:pt idx="347">
                  <c:v>3799</c:v>
                </c:pt>
                <c:pt idx="348">
                  <c:v>3800</c:v>
                </c:pt>
                <c:pt idx="349">
                  <c:v>3801</c:v>
                </c:pt>
                <c:pt idx="350">
                  <c:v>3802</c:v>
                </c:pt>
                <c:pt idx="351">
                  <c:v>3803</c:v>
                </c:pt>
                <c:pt idx="352">
                  <c:v>3804</c:v>
                </c:pt>
                <c:pt idx="353">
                  <c:v>3805</c:v>
                </c:pt>
                <c:pt idx="354">
                  <c:v>3806</c:v>
                </c:pt>
                <c:pt idx="355">
                  <c:v>3807</c:v>
                </c:pt>
                <c:pt idx="356">
                  <c:v>3808</c:v>
                </c:pt>
                <c:pt idx="357">
                  <c:v>3809</c:v>
                </c:pt>
                <c:pt idx="358">
                  <c:v>3810</c:v>
                </c:pt>
                <c:pt idx="359">
                  <c:v>3811</c:v>
                </c:pt>
                <c:pt idx="360">
                  <c:v>3812</c:v>
                </c:pt>
                <c:pt idx="361">
                  <c:v>3813</c:v>
                </c:pt>
                <c:pt idx="362">
                  <c:v>3814</c:v>
                </c:pt>
                <c:pt idx="363">
                  <c:v>3815</c:v>
                </c:pt>
                <c:pt idx="364">
                  <c:v>3816</c:v>
                </c:pt>
                <c:pt idx="365">
                  <c:v>3817</c:v>
                </c:pt>
                <c:pt idx="366">
                  <c:v>3818</c:v>
                </c:pt>
                <c:pt idx="367">
                  <c:v>3819</c:v>
                </c:pt>
                <c:pt idx="368">
                  <c:v>3820</c:v>
                </c:pt>
                <c:pt idx="369">
                  <c:v>3821</c:v>
                </c:pt>
                <c:pt idx="370">
                  <c:v>3822</c:v>
                </c:pt>
                <c:pt idx="371">
                  <c:v>3823</c:v>
                </c:pt>
                <c:pt idx="372">
                  <c:v>3824</c:v>
                </c:pt>
                <c:pt idx="373">
                  <c:v>3825</c:v>
                </c:pt>
                <c:pt idx="374">
                  <c:v>3826</c:v>
                </c:pt>
                <c:pt idx="375">
                  <c:v>3827</c:v>
                </c:pt>
                <c:pt idx="376">
                  <c:v>3828</c:v>
                </c:pt>
                <c:pt idx="377">
                  <c:v>3829</c:v>
                </c:pt>
                <c:pt idx="378">
                  <c:v>3830</c:v>
                </c:pt>
                <c:pt idx="379">
                  <c:v>3831</c:v>
                </c:pt>
                <c:pt idx="380">
                  <c:v>3832</c:v>
                </c:pt>
                <c:pt idx="381">
                  <c:v>3833</c:v>
                </c:pt>
                <c:pt idx="382">
                  <c:v>3834</c:v>
                </c:pt>
                <c:pt idx="383">
                  <c:v>3835</c:v>
                </c:pt>
                <c:pt idx="384">
                  <c:v>3836</c:v>
                </c:pt>
                <c:pt idx="385">
                  <c:v>3837</c:v>
                </c:pt>
                <c:pt idx="386">
                  <c:v>3838</c:v>
                </c:pt>
                <c:pt idx="387">
                  <c:v>3839</c:v>
                </c:pt>
                <c:pt idx="388">
                  <c:v>3840</c:v>
                </c:pt>
                <c:pt idx="389">
                  <c:v>3841</c:v>
                </c:pt>
                <c:pt idx="390">
                  <c:v>3842</c:v>
                </c:pt>
                <c:pt idx="391">
                  <c:v>3843</c:v>
                </c:pt>
                <c:pt idx="392">
                  <c:v>3844</c:v>
                </c:pt>
                <c:pt idx="393">
                  <c:v>3845</c:v>
                </c:pt>
                <c:pt idx="394">
                  <c:v>3846</c:v>
                </c:pt>
                <c:pt idx="395">
                  <c:v>3847</c:v>
                </c:pt>
                <c:pt idx="396">
                  <c:v>3848</c:v>
                </c:pt>
                <c:pt idx="397">
                  <c:v>3849</c:v>
                </c:pt>
                <c:pt idx="398">
                  <c:v>3850</c:v>
                </c:pt>
                <c:pt idx="399">
                  <c:v>3851</c:v>
                </c:pt>
                <c:pt idx="400">
                  <c:v>3852</c:v>
                </c:pt>
                <c:pt idx="401">
                  <c:v>3853</c:v>
                </c:pt>
                <c:pt idx="402">
                  <c:v>3854</c:v>
                </c:pt>
                <c:pt idx="403">
                  <c:v>3855</c:v>
                </c:pt>
                <c:pt idx="404">
                  <c:v>3856</c:v>
                </c:pt>
                <c:pt idx="405">
                  <c:v>3857</c:v>
                </c:pt>
                <c:pt idx="406">
                  <c:v>3858</c:v>
                </c:pt>
                <c:pt idx="407">
                  <c:v>3859</c:v>
                </c:pt>
                <c:pt idx="408">
                  <c:v>3860</c:v>
                </c:pt>
                <c:pt idx="409">
                  <c:v>3861</c:v>
                </c:pt>
                <c:pt idx="410">
                  <c:v>3862</c:v>
                </c:pt>
                <c:pt idx="411">
                  <c:v>3863</c:v>
                </c:pt>
                <c:pt idx="412">
                  <c:v>3864</c:v>
                </c:pt>
                <c:pt idx="413">
                  <c:v>3865</c:v>
                </c:pt>
                <c:pt idx="414">
                  <c:v>3866</c:v>
                </c:pt>
                <c:pt idx="415">
                  <c:v>3867</c:v>
                </c:pt>
                <c:pt idx="416">
                  <c:v>3868</c:v>
                </c:pt>
                <c:pt idx="417">
                  <c:v>3869</c:v>
                </c:pt>
                <c:pt idx="418">
                  <c:v>3870</c:v>
                </c:pt>
                <c:pt idx="419">
                  <c:v>3871</c:v>
                </c:pt>
                <c:pt idx="420">
                  <c:v>3872</c:v>
                </c:pt>
                <c:pt idx="421">
                  <c:v>3873</c:v>
                </c:pt>
                <c:pt idx="422">
                  <c:v>3874</c:v>
                </c:pt>
                <c:pt idx="423">
                  <c:v>3875</c:v>
                </c:pt>
                <c:pt idx="424">
                  <c:v>3876</c:v>
                </c:pt>
                <c:pt idx="425">
                  <c:v>3877</c:v>
                </c:pt>
                <c:pt idx="426">
                  <c:v>3878</c:v>
                </c:pt>
                <c:pt idx="427">
                  <c:v>3879</c:v>
                </c:pt>
                <c:pt idx="428">
                  <c:v>3880</c:v>
                </c:pt>
                <c:pt idx="429">
                  <c:v>3881</c:v>
                </c:pt>
                <c:pt idx="430">
                  <c:v>3882</c:v>
                </c:pt>
                <c:pt idx="431">
                  <c:v>3883</c:v>
                </c:pt>
                <c:pt idx="432">
                  <c:v>3884</c:v>
                </c:pt>
                <c:pt idx="433">
                  <c:v>3885</c:v>
                </c:pt>
                <c:pt idx="434">
                  <c:v>3886</c:v>
                </c:pt>
                <c:pt idx="435">
                  <c:v>3887</c:v>
                </c:pt>
                <c:pt idx="436">
                  <c:v>3888</c:v>
                </c:pt>
                <c:pt idx="437">
                  <c:v>3889</c:v>
                </c:pt>
                <c:pt idx="438">
                  <c:v>3890</c:v>
                </c:pt>
                <c:pt idx="439">
                  <c:v>3891</c:v>
                </c:pt>
                <c:pt idx="440">
                  <c:v>3892</c:v>
                </c:pt>
                <c:pt idx="441">
                  <c:v>3893</c:v>
                </c:pt>
                <c:pt idx="442">
                  <c:v>3894</c:v>
                </c:pt>
                <c:pt idx="443">
                  <c:v>3895</c:v>
                </c:pt>
                <c:pt idx="444">
                  <c:v>3896</c:v>
                </c:pt>
                <c:pt idx="445">
                  <c:v>3897</c:v>
                </c:pt>
                <c:pt idx="446">
                  <c:v>3898</c:v>
                </c:pt>
                <c:pt idx="447">
                  <c:v>3899</c:v>
                </c:pt>
                <c:pt idx="448">
                  <c:v>3900</c:v>
                </c:pt>
                <c:pt idx="449">
                  <c:v>3901</c:v>
                </c:pt>
                <c:pt idx="450">
                  <c:v>3902</c:v>
                </c:pt>
                <c:pt idx="451">
                  <c:v>3903</c:v>
                </c:pt>
                <c:pt idx="452">
                  <c:v>3904</c:v>
                </c:pt>
                <c:pt idx="453">
                  <c:v>3905</c:v>
                </c:pt>
                <c:pt idx="454">
                  <c:v>3906</c:v>
                </c:pt>
                <c:pt idx="455">
                  <c:v>3907</c:v>
                </c:pt>
                <c:pt idx="456">
                  <c:v>3908</c:v>
                </c:pt>
                <c:pt idx="457">
                  <c:v>3909</c:v>
                </c:pt>
                <c:pt idx="458">
                  <c:v>3910</c:v>
                </c:pt>
                <c:pt idx="459">
                  <c:v>3911</c:v>
                </c:pt>
                <c:pt idx="460">
                  <c:v>3912</c:v>
                </c:pt>
                <c:pt idx="461">
                  <c:v>3913</c:v>
                </c:pt>
                <c:pt idx="462">
                  <c:v>3914</c:v>
                </c:pt>
                <c:pt idx="463">
                  <c:v>3915</c:v>
                </c:pt>
                <c:pt idx="464">
                  <c:v>3916</c:v>
                </c:pt>
                <c:pt idx="465">
                  <c:v>3917</c:v>
                </c:pt>
                <c:pt idx="466">
                  <c:v>3918</c:v>
                </c:pt>
                <c:pt idx="467">
                  <c:v>3919</c:v>
                </c:pt>
                <c:pt idx="468">
                  <c:v>3920</c:v>
                </c:pt>
                <c:pt idx="469">
                  <c:v>3921</c:v>
                </c:pt>
                <c:pt idx="470">
                  <c:v>3922</c:v>
                </c:pt>
                <c:pt idx="471">
                  <c:v>3923</c:v>
                </c:pt>
                <c:pt idx="472">
                  <c:v>3924</c:v>
                </c:pt>
                <c:pt idx="473">
                  <c:v>3925</c:v>
                </c:pt>
                <c:pt idx="474">
                  <c:v>3926</c:v>
                </c:pt>
                <c:pt idx="475">
                  <c:v>3927</c:v>
                </c:pt>
                <c:pt idx="476">
                  <c:v>3928</c:v>
                </c:pt>
                <c:pt idx="477">
                  <c:v>3929</c:v>
                </c:pt>
                <c:pt idx="478">
                  <c:v>3930</c:v>
                </c:pt>
                <c:pt idx="479">
                  <c:v>3931</c:v>
                </c:pt>
                <c:pt idx="480">
                  <c:v>3932</c:v>
                </c:pt>
                <c:pt idx="481">
                  <c:v>3933</c:v>
                </c:pt>
                <c:pt idx="482">
                  <c:v>3934</c:v>
                </c:pt>
                <c:pt idx="483">
                  <c:v>3935</c:v>
                </c:pt>
                <c:pt idx="484">
                  <c:v>3936</c:v>
                </c:pt>
                <c:pt idx="485">
                  <c:v>3937</c:v>
                </c:pt>
                <c:pt idx="486">
                  <c:v>3938</c:v>
                </c:pt>
                <c:pt idx="487">
                  <c:v>3939</c:v>
                </c:pt>
                <c:pt idx="488">
                  <c:v>3940</c:v>
                </c:pt>
                <c:pt idx="489">
                  <c:v>3941</c:v>
                </c:pt>
                <c:pt idx="490">
                  <c:v>3942</c:v>
                </c:pt>
                <c:pt idx="491">
                  <c:v>3943</c:v>
                </c:pt>
                <c:pt idx="492">
                  <c:v>3944</c:v>
                </c:pt>
                <c:pt idx="493">
                  <c:v>3945</c:v>
                </c:pt>
                <c:pt idx="494">
                  <c:v>3946</c:v>
                </c:pt>
                <c:pt idx="495">
                  <c:v>3947</c:v>
                </c:pt>
                <c:pt idx="496">
                  <c:v>3948</c:v>
                </c:pt>
                <c:pt idx="497">
                  <c:v>3949</c:v>
                </c:pt>
                <c:pt idx="498">
                  <c:v>3950</c:v>
                </c:pt>
                <c:pt idx="499">
                  <c:v>3951</c:v>
                </c:pt>
                <c:pt idx="500">
                  <c:v>3952</c:v>
                </c:pt>
                <c:pt idx="501">
                  <c:v>3953</c:v>
                </c:pt>
                <c:pt idx="502">
                  <c:v>3954</c:v>
                </c:pt>
                <c:pt idx="503">
                  <c:v>3955</c:v>
                </c:pt>
                <c:pt idx="504">
                  <c:v>3956</c:v>
                </c:pt>
                <c:pt idx="505">
                  <c:v>3957</c:v>
                </c:pt>
                <c:pt idx="506">
                  <c:v>3958</c:v>
                </c:pt>
                <c:pt idx="507">
                  <c:v>3959</c:v>
                </c:pt>
                <c:pt idx="508">
                  <c:v>3960</c:v>
                </c:pt>
                <c:pt idx="509">
                  <c:v>3961</c:v>
                </c:pt>
                <c:pt idx="510">
                  <c:v>3962</c:v>
                </c:pt>
                <c:pt idx="511">
                  <c:v>3963</c:v>
                </c:pt>
                <c:pt idx="512">
                  <c:v>3964</c:v>
                </c:pt>
                <c:pt idx="513">
                  <c:v>3965</c:v>
                </c:pt>
                <c:pt idx="514">
                  <c:v>3966</c:v>
                </c:pt>
                <c:pt idx="515">
                  <c:v>3967</c:v>
                </c:pt>
                <c:pt idx="516">
                  <c:v>3968</c:v>
                </c:pt>
                <c:pt idx="517">
                  <c:v>3969</c:v>
                </c:pt>
                <c:pt idx="518">
                  <c:v>3970</c:v>
                </c:pt>
                <c:pt idx="519">
                  <c:v>3971</c:v>
                </c:pt>
                <c:pt idx="520">
                  <c:v>3972</c:v>
                </c:pt>
                <c:pt idx="521">
                  <c:v>3973</c:v>
                </c:pt>
                <c:pt idx="522">
                  <c:v>3974</c:v>
                </c:pt>
                <c:pt idx="523">
                  <c:v>3975</c:v>
                </c:pt>
                <c:pt idx="524">
                  <c:v>3976</c:v>
                </c:pt>
                <c:pt idx="525">
                  <c:v>3977</c:v>
                </c:pt>
                <c:pt idx="526">
                  <c:v>3978</c:v>
                </c:pt>
                <c:pt idx="527">
                  <c:v>3979</c:v>
                </c:pt>
                <c:pt idx="528">
                  <c:v>3980</c:v>
                </c:pt>
                <c:pt idx="529">
                  <c:v>3981</c:v>
                </c:pt>
                <c:pt idx="530">
                  <c:v>3982</c:v>
                </c:pt>
                <c:pt idx="531">
                  <c:v>3983</c:v>
                </c:pt>
                <c:pt idx="532">
                  <c:v>3984</c:v>
                </c:pt>
                <c:pt idx="533">
                  <c:v>3985</c:v>
                </c:pt>
                <c:pt idx="534">
                  <c:v>3986</c:v>
                </c:pt>
                <c:pt idx="535">
                  <c:v>3987</c:v>
                </c:pt>
                <c:pt idx="536">
                  <c:v>3988</c:v>
                </c:pt>
                <c:pt idx="537">
                  <c:v>3989</c:v>
                </c:pt>
                <c:pt idx="538">
                  <c:v>3990</c:v>
                </c:pt>
                <c:pt idx="539">
                  <c:v>3991</c:v>
                </c:pt>
                <c:pt idx="540">
                  <c:v>3992</c:v>
                </c:pt>
                <c:pt idx="541">
                  <c:v>3993</c:v>
                </c:pt>
                <c:pt idx="542">
                  <c:v>3994</c:v>
                </c:pt>
                <c:pt idx="543">
                  <c:v>3995</c:v>
                </c:pt>
                <c:pt idx="544">
                  <c:v>3996</c:v>
                </c:pt>
                <c:pt idx="545">
                  <c:v>3997</c:v>
                </c:pt>
                <c:pt idx="546">
                  <c:v>3998</c:v>
                </c:pt>
                <c:pt idx="547">
                  <c:v>3999</c:v>
                </c:pt>
                <c:pt idx="548">
                  <c:v>4000</c:v>
                </c:pt>
                <c:pt idx="549">
                  <c:v>4001</c:v>
                </c:pt>
                <c:pt idx="550">
                  <c:v>4002</c:v>
                </c:pt>
                <c:pt idx="551">
                  <c:v>4003</c:v>
                </c:pt>
                <c:pt idx="552">
                  <c:v>4004</c:v>
                </c:pt>
                <c:pt idx="553">
                  <c:v>4005</c:v>
                </c:pt>
                <c:pt idx="554">
                  <c:v>4006</c:v>
                </c:pt>
                <c:pt idx="555">
                  <c:v>4007</c:v>
                </c:pt>
                <c:pt idx="556">
                  <c:v>4008</c:v>
                </c:pt>
                <c:pt idx="557">
                  <c:v>4009</c:v>
                </c:pt>
                <c:pt idx="558">
                  <c:v>4010</c:v>
                </c:pt>
                <c:pt idx="559">
                  <c:v>4011</c:v>
                </c:pt>
                <c:pt idx="560">
                  <c:v>4012</c:v>
                </c:pt>
                <c:pt idx="561">
                  <c:v>4013</c:v>
                </c:pt>
                <c:pt idx="562">
                  <c:v>4014</c:v>
                </c:pt>
                <c:pt idx="563">
                  <c:v>4015</c:v>
                </c:pt>
                <c:pt idx="564">
                  <c:v>4016</c:v>
                </c:pt>
                <c:pt idx="565">
                  <c:v>4017</c:v>
                </c:pt>
                <c:pt idx="566">
                  <c:v>4018</c:v>
                </c:pt>
                <c:pt idx="567">
                  <c:v>4019</c:v>
                </c:pt>
                <c:pt idx="568">
                  <c:v>4020</c:v>
                </c:pt>
                <c:pt idx="569">
                  <c:v>4021</c:v>
                </c:pt>
                <c:pt idx="570">
                  <c:v>4022</c:v>
                </c:pt>
                <c:pt idx="571">
                  <c:v>4023</c:v>
                </c:pt>
                <c:pt idx="572">
                  <c:v>4024</c:v>
                </c:pt>
                <c:pt idx="573">
                  <c:v>4025</c:v>
                </c:pt>
                <c:pt idx="574">
                  <c:v>4026</c:v>
                </c:pt>
                <c:pt idx="575">
                  <c:v>4027</c:v>
                </c:pt>
                <c:pt idx="576">
                  <c:v>4028</c:v>
                </c:pt>
                <c:pt idx="577">
                  <c:v>4029</c:v>
                </c:pt>
                <c:pt idx="578">
                  <c:v>4030</c:v>
                </c:pt>
                <c:pt idx="579">
                  <c:v>4031</c:v>
                </c:pt>
                <c:pt idx="580">
                  <c:v>4032</c:v>
                </c:pt>
                <c:pt idx="581">
                  <c:v>4033</c:v>
                </c:pt>
                <c:pt idx="582">
                  <c:v>4034</c:v>
                </c:pt>
                <c:pt idx="583">
                  <c:v>4035</c:v>
                </c:pt>
                <c:pt idx="584">
                  <c:v>4036</c:v>
                </c:pt>
                <c:pt idx="585">
                  <c:v>4037</c:v>
                </c:pt>
                <c:pt idx="586">
                  <c:v>4038</c:v>
                </c:pt>
                <c:pt idx="587">
                  <c:v>4039</c:v>
                </c:pt>
                <c:pt idx="588">
                  <c:v>4040</c:v>
                </c:pt>
                <c:pt idx="589">
                  <c:v>4041</c:v>
                </c:pt>
                <c:pt idx="590">
                  <c:v>4042</c:v>
                </c:pt>
                <c:pt idx="591">
                  <c:v>4043</c:v>
                </c:pt>
                <c:pt idx="592">
                  <c:v>4044</c:v>
                </c:pt>
                <c:pt idx="593">
                  <c:v>4045</c:v>
                </c:pt>
                <c:pt idx="594">
                  <c:v>4046</c:v>
                </c:pt>
                <c:pt idx="595">
                  <c:v>4047</c:v>
                </c:pt>
                <c:pt idx="596">
                  <c:v>4048</c:v>
                </c:pt>
                <c:pt idx="597">
                  <c:v>4049</c:v>
                </c:pt>
                <c:pt idx="598">
                  <c:v>4050</c:v>
                </c:pt>
                <c:pt idx="599">
                  <c:v>4051</c:v>
                </c:pt>
                <c:pt idx="600">
                  <c:v>4052</c:v>
                </c:pt>
                <c:pt idx="601">
                  <c:v>4053</c:v>
                </c:pt>
                <c:pt idx="602">
                  <c:v>4054</c:v>
                </c:pt>
                <c:pt idx="603">
                  <c:v>4055</c:v>
                </c:pt>
                <c:pt idx="604">
                  <c:v>4056</c:v>
                </c:pt>
                <c:pt idx="605">
                  <c:v>4057</c:v>
                </c:pt>
                <c:pt idx="606">
                  <c:v>4058</c:v>
                </c:pt>
                <c:pt idx="607">
                  <c:v>4059</c:v>
                </c:pt>
                <c:pt idx="608">
                  <c:v>4060</c:v>
                </c:pt>
                <c:pt idx="609">
                  <c:v>4061</c:v>
                </c:pt>
                <c:pt idx="610">
                  <c:v>4062</c:v>
                </c:pt>
                <c:pt idx="611">
                  <c:v>4063</c:v>
                </c:pt>
                <c:pt idx="612">
                  <c:v>4064</c:v>
                </c:pt>
                <c:pt idx="613">
                  <c:v>4065</c:v>
                </c:pt>
                <c:pt idx="614">
                  <c:v>4066</c:v>
                </c:pt>
                <c:pt idx="615">
                  <c:v>4067</c:v>
                </c:pt>
                <c:pt idx="616">
                  <c:v>4068</c:v>
                </c:pt>
                <c:pt idx="617">
                  <c:v>4069</c:v>
                </c:pt>
                <c:pt idx="618">
                  <c:v>4070</c:v>
                </c:pt>
                <c:pt idx="619">
                  <c:v>4071</c:v>
                </c:pt>
                <c:pt idx="620">
                  <c:v>4072</c:v>
                </c:pt>
                <c:pt idx="621">
                  <c:v>4073</c:v>
                </c:pt>
                <c:pt idx="622">
                  <c:v>4074</c:v>
                </c:pt>
                <c:pt idx="623">
                  <c:v>4075</c:v>
                </c:pt>
                <c:pt idx="624">
                  <c:v>4076</c:v>
                </c:pt>
                <c:pt idx="625">
                  <c:v>4077</c:v>
                </c:pt>
                <c:pt idx="626">
                  <c:v>4078</c:v>
                </c:pt>
                <c:pt idx="627">
                  <c:v>4079</c:v>
                </c:pt>
                <c:pt idx="628">
                  <c:v>4080</c:v>
                </c:pt>
                <c:pt idx="629">
                  <c:v>4081</c:v>
                </c:pt>
                <c:pt idx="630">
                  <c:v>4082</c:v>
                </c:pt>
                <c:pt idx="631">
                  <c:v>4083</c:v>
                </c:pt>
                <c:pt idx="632">
                  <c:v>4084</c:v>
                </c:pt>
                <c:pt idx="633">
                  <c:v>4085</c:v>
                </c:pt>
                <c:pt idx="634">
                  <c:v>4086</c:v>
                </c:pt>
                <c:pt idx="635">
                  <c:v>4087</c:v>
                </c:pt>
                <c:pt idx="636">
                  <c:v>4088</c:v>
                </c:pt>
                <c:pt idx="637">
                  <c:v>4089</c:v>
                </c:pt>
                <c:pt idx="638">
                  <c:v>4090</c:v>
                </c:pt>
                <c:pt idx="639">
                  <c:v>4091</c:v>
                </c:pt>
                <c:pt idx="640">
                  <c:v>4092</c:v>
                </c:pt>
                <c:pt idx="641">
                  <c:v>4093</c:v>
                </c:pt>
                <c:pt idx="642">
                  <c:v>4094</c:v>
                </c:pt>
                <c:pt idx="643">
                  <c:v>4095</c:v>
                </c:pt>
                <c:pt idx="644">
                  <c:v>4096</c:v>
                </c:pt>
                <c:pt idx="645">
                  <c:v>4097</c:v>
                </c:pt>
                <c:pt idx="646">
                  <c:v>4098</c:v>
                </c:pt>
                <c:pt idx="647">
                  <c:v>4099</c:v>
                </c:pt>
                <c:pt idx="648">
                  <c:v>4100</c:v>
                </c:pt>
                <c:pt idx="649">
                  <c:v>4101</c:v>
                </c:pt>
                <c:pt idx="650">
                  <c:v>4102</c:v>
                </c:pt>
                <c:pt idx="651">
                  <c:v>4103</c:v>
                </c:pt>
                <c:pt idx="652">
                  <c:v>4104</c:v>
                </c:pt>
                <c:pt idx="653">
                  <c:v>4105</c:v>
                </c:pt>
                <c:pt idx="654">
                  <c:v>4106</c:v>
                </c:pt>
                <c:pt idx="655">
                  <c:v>4107</c:v>
                </c:pt>
                <c:pt idx="656">
                  <c:v>4108</c:v>
                </c:pt>
                <c:pt idx="657">
                  <c:v>4109</c:v>
                </c:pt>
                <c:pt idx="658">
                  <c:v>4110</c:v>
                </c:pt>
                <c:pt idx="659">
                  <c:v>4111</c:v>
                </c:pt>
                <c:pt idx="660">
                  <c:v>4112</c:v>
                </c:pt>
                <c:pt idx="661">
                  <c:v>4113</c:v>
                </c:pt>
                <c:pt idx="662">
                  <c:v>4114</c:v>
                </c:pt>
                <c:pt idx="663">
                  <c:v>4115</c:v>
                </c:pt>
                <c:pt idx="664">
                  <c:v>4116</c:v>
                </c:pt>
                <c:pt idx="665">
                  <c:v>4117</c:v>
                </c:pt>
                <c:pt idx="666">
                  <c:v>4118</c:v>
                </c:pt>
                <c:pt idx="667">
                  <c:v>4119</c:v>
                </c:pt>
                <c:pt idx="668">
                  <c:v>4120</c:v>
                </c:pt>
                <c:pt idx="669">
                  <c:v>4121</c:v>
                </c:pt>
                <c:pt idx="670">
                  <c:v>4122</c:v>
                </c:pt>
                <c:pt idx="671">
                  <c:v>4123</c:v>
                </c:pt>
                <c:pt idx="672">
                  <c:v>4124</c:v>
                </c:pt>
                <c:pt idx="673">
                  <c:v>4125</c:v>
                </c:pt>
                <c:pt idx="674">
                  <c:v>4126</c:v>
                </c:pt>
                <c:pt idx="675">
                  <c:v>4127</c:v>
                </c:pt>
                <c:pt idx="676">
                  <c:v>4128</c:v>
                </c:pt>
                <c:pt idx="677">
                  <c:v>4129</c:v>
                </c:pt>
                <c:pt idx="678">
                  <c:v>4130</c:v>
                </c:pt>
                <c:pt idx="679">
                  <c:v>4131</c:v>
                </c:pt>
                <c:pt idx="680">
                  <c:v>4132</c:v>
                </c:pt>
                <c:pt idx="681">
                  <c:v>4133</c:v>
                </c:pt>
                <c:pt idx="682">
                  <c:v>4134</c:v>
                </c:pt>
                <c:pt idx="683">
                  <c:v>4135</c:v>
                </c:pt>
                <c:pt idx="684">
                  <c:v>4136</c:v>
                </c:pt>
                <c:pt idx="685">
                  <c:v>4137</c:v>
                </c:pt>
                <c:pt idx="686">
                  <c:v>4138</c:v>
                </c:pt>
                <c:pt idx="687">
                  <c:v>4139</c:v>
                </c:pt>
                <c:pt idx="688">
                  <c:v>4140</c:v>
                </c:pt>
                <c:pt idx="689">
                  <c:v>4141</c:v>
                </c:pt>
                <c:pt idx="690">
                  <c:v>4142</c:v>
                </c:pt>
                <c:pt idx="691">
                  <c:v>4143</c:v>
                </c:pt>
                <c:pt idx="692">
                  <c:v>4144</c:v>
                </c:pt>
                <c:pt idx="693">
                  <c:v>4145</c:v>
                </c:pt>
                <c:pt idx="694">
                  <c:v>4146</c:v>
                </c:pt>
                <c:pt idx="695">
                  <c:v>4147</c:v>
                </c:pt>
                <c:pt idx="696">
                  <c:v>4148</c:v>
                </c:pt>
                <c:pt idx="697">
                  <c:v>4149</c:v>
                </c:pt>
                <c:pt idx="698">
                  <c:v>4150</c:v>
                </c:pt>
                <c:pt idx="699">
                  <c:v>4151</c:v>
                </c:pt>
                <c:pt idx="700">
                  <c:v>4152</c:v>
                </c:pt>
                <c:pt idx="701">
                  <c:v>4153</c:v>
                </c:pt>
                <c:pt idx="702">
                  <c:v>4154</c:v>
                </c:pt>
                <c:pt idx="703">
                  <c:v>4155</c:v>
                </c:pt>
                <c:pt idx="704">
                  <c:v>4156</c:v>
                </c:pt>
                <c:pt idx="705">
                  <c:v>4157</c:v>
                </c:pt>
                <c:pt idx="706">
                  <c:v>4158</c:v>
                </c:pt>
                <c:pt idx="707">
                  <c:v>4159</c:v>
                </c:pt>
                <c:pt idx="708">
                  <c:v>4160</c:v>
                </c:pt>
                <c:pt idx="709">
                  <c:v>4161</c:v>
                </c:pt>
                <c:pt idx="710">
                  <c:v>4162</c:v>
                </c:pt>
                <c:pt idx="711">
                  <c:v>4163</c:v>
                </c:pt>
                <c:pt idx="712">
                  <c:v>4164</c:v>
                </c:pt>
                <c:pt idx="713">
                  <c:v>4165</c:v>
                </c:pt>
                <c:pt idx="714">
                  <c:v>4166</c:v>
                </c:pt>
                <c:pt idx="715">
                  <c:v>4167</c:v>
                </c:pt>
                <c:pt idx="716">
                  <c:v>4168</c:v>
                </c:pt>
                <c:pt idx="717">
                  <c:v>4169</c:v>
                </c:pt>
                <c:pt idx="718">
                  <c:v>4170</c:v>
                </c:pt>
                <c:pt idx="719">
                  <c:v>4171</c:v>
                </c:pt>
                <c:pt idx="720">
                  <c:v>4172</c:v>
                </c:pt>
                <c:pt idx="721">
                  <c:v>4173</c:v>
                </c:pt>
                <c:pt idx="722">
                  <c:v>4174</c:v>
                </c:pt>
                <c:pt idx="723">
                  <c:v>4175</c:v>
                </c:pt>
                <c:pt idx="724">
                  <c:v>4176</c:v>
                </c:pt>
                <c:pt idx="725">
                  <c:v>4177</c:v>
                </c:pt>
                <c:pt idx="726">
                  <c:v>4178</c:v>
                </c:pt>
                <c:pt idx="727">
                  <c:v>4179</c:v>
                </c:pt>
                <c:pt idx="728">
                  <c:v>4180</c:v>
                </c:pt>
                <c:pt idx="729">
                  <c:v>4181</c:v>
                </c:pt>
                <c:pt idx="730">
                  <c:v>4182</c:v>
                </c:pt>
                <c:pt idx="731">
                  <c:v>4183</c:v>
                </c:pt>
                <c:pt idx="732">
                  <c:v>4184</c:v>
                </c:pt>
                <c:pt idx="733">
                  <c:v>4185</c:v>
                </c:pt>
                <c:pt idx="734">
                  <c:v>4186</c:v>
                </c:pt>
                <c:pt idx="735">
                  <c:v>4187</c:v>
                </c:pt>
                <c:pt idx="736">
                  <c:v>4188</c:v>
                </c:pt>
                <c:pt idx="737">
                  <c:v>4189</c:v>
                </c:pt>
                <c:pt idx="738">
                  <c:v>4190</c:v>
                </c:pt>
                <c:pt idx="739">
                  <c:v>4191</c:v>
                </c:pt>
                <c:pt idx="740">
                  <c:v>4192</c:v>
                </c:pt>
                <c:pt idx="741">
                  <c:v>4193</c:v>
                </c:pt>
                <c:pt idx="742">
                  <c:v>4194</c:v>
                </c:pt>
                <c:pt idx="743">
                  <c:v>4195</c:v>
                </c:pt>
                <c:pt idx="744">
                  <c:v>4196</c:v>
                </c:pt>
                <c:pt idx="745">
                  <c:v>4197</c:v>
                </c:pt>
                <c:pt idx="746">
                  <c:v>4198</c:v>
                </c:pt>
                <c:pt idx="747">
                  <c:v>4199</c:v>
                </c:pt>
                <c:pt idx="748">
                  <c:v>4200</c:v>
                </c:pt>
                <c:pt idx="749">
                  <c:v>4201</c:v>
                </c:pt>
                <c:pt idx="750">
                  <c:v>4202</c:v>
                </c:pt>
                <c:pt idx="751">
                  <c:v>4203</c:v>
                </c:pt>
                <c:pt idx="752">
                  <c:v>4204</c:v>
                </c:pt>
                <c:pt idx="753">
                  <c:v>4205</c:v>
                </c:pt>
                <c:pt idx="754">
                  <c:v>4206</c:v>
                </c:pt>
                <c:pt idx="755">
                  <c:v>4207</c:v>
                </c:pt>
                <c:pt idx="756">
                  <c:v>4208</c:v>
                </c:pt>
                <c:pt idx="757">
                  <c:v>4209</c:v>
                </c:pt>
                <c:pt idx="758">
                  <c:v>4210</c:v>
                </c:pt>
                <c:pt idx="759">
                  <c:v>4211</c:v>
                </c:pt>
                <c:pt idx="760">
                  <c:v>4212</c:v>
                </c:pt>
                <c:pt idx="761">
                  <c:v>4213</c:v>
                </c:pt>
                <c:pt idx="762">
                  <c:v>4214</c:v>
                </c:pt>
                <c:pt idx="763">
                  <c:v>4215</c:v>
                </c:pt>
                <c:pt idx="764">
                  <c:v>4216</c:v>
                </c:pt>
                <c:pt idx="765">
                  <c:v>4217</c:v>
                </c:pt>
                <c:pt idx="766">
                  <c:v>4218</c:v>
                </c:pt>
                <c:pt idx="767">
                  <c:v>4219</c:v>
                </c:pt>
                <c:pt idx="768">
                  <c:v>4220</c:v>
                </c:pt>
                <c:pt idx="769">
                  <c:v>4221</c:v>
                </c:pt>
                <c:pt idx="770">
                  <c:v>4222</c:v>
                </c:pt>
                <c:pt idx="771">
                  <c:v>4223</c:v>
                </c:pt>
                <c:pt idx="772">
                  <c:v>4224</c:v>
                </c:pt>
                <c:pt idx="773">
                  <c:v>4225</c:v>
                </c:pt>
                <c:pt idx="774">
                  <c:v>4226</c:v>
                </c:pt>
                <c:pt idx="775">
                  <c:v>4227</c:v>
                </c:pt>
                <c:pt idx="776">
                  <c:v>4228</c:v>
                </c:pt>
                <c:pt idx="777">
                  <c:v>4229</c:v>
                </c:pt>
                <c:pt idx="778">
                  <c:v>4230</c:v>
                </c:pt>
                <c:pt idx="779">
                  <c:v>4231</c:v>
                </c:pt>
                <c:pt idx="780">
                  <c:v>4232</c:v>
                </c:pt>
                <c:pt idx="781">
                  <c:v>4233</c:v>
                </c:pt>
                <c:pt idx="782">
                  <c:v>4234</c:v>
                </c:pt>
                <c:pt idx="783">
                  <c:v>4235</c:v>
                </c:pt>
                <c:pt idx="784">
                  <c:v>4236</c:v>
                </c:pt>
                <c:pt idx="785">
                  <c:v>4237</c:v>
                </c:pt>
                <c:pt idx="786">
                  <c:v>4238</c:v>
                </c:pt>
                <c:pt idx="787">
                  <c:v>4239</c:v>
                </c:pt>
                <c:pt idx="788">
                  <c:v>4240</c:v>
                </c:pt>
                <c:pt idx="789">
                  <c:v>4241</c:v>
                </c:pt>
                <c:pt idx="790">
                  <c:v>4242</c:v>
                </c:pt>
                <c:pt idx="791">
                  <c:v>4243</c:v>
                </c:pt>
                <c:pt idx="792">
                  <c:v>4244</c:v>
                </c:pt>
                <c:pt idx="793">
                  <c:v>4245</c:v>
                </c:pt>
                <c:pt idx="794">
                  <c:v>4246</c:v>
                </c:pt>
                <c:pt idx="795">
                  <c:v>4247</c:v>
                </c:pt>
                <c:pt idx="796">
                  <c:v>4248</c:v>
                </c:pt>
                <c:pt idx="797">
                  <c:v>4249</c:v>
                </c:pt>
                <c:pt idx="798">
                  <c:v>4250</c:v>
                </c:pt>
                <c:pt idx="799">
                  <c:v>4251</c:v>
                </c:pt>
              </c:numCache>
            </c:numRef>
          </c:xVal>
          <c:yVal>
            <c:numRef>
              <c:f>ProdListnoOvlap_2015!$E$8:$E$807</c:f>
              <c:numCache>
                <c:formatCode>General</c:formatCode>
                <c:ptCount val="800"/>
                <c:pt idx="0">
                  <c:v>9.48</c:v>
                </c:pt>
                <c:pt idx="1">
                  <c:v>9.36</c:v>
                </c:pt>
                <c:pt idx="2">
                  <c:v>9.4700000000000006</c:v>
                </c:pt>
                <c:pt idx="3">
                  <c:v>9.5</c:v>
                </c:pt>
                <c:pt idx="4">
                  <c:v>9.44</c:v>
                </c:pt>
                <c:pt idx="5">
                  <c:v>9.4700000000000006</c:v>
                </c:pt>
                <c:pt idx="6">
                  <c:v>9.49</c:v>
                </c:pt>
                <c:pt idx="7">
                  <c:v>9.51</c:v>
                </c:pt>
                <c:pt idx="8">
                  <c:v>0</c:v>
                </c:pt>
                <c:pt idx="9">
                  <c:v>9.41</c:v>
                </c:pt>
                <c:pt idx="10">
                  <c:v>9.43</c:v>
                </c:pt>
                <c:pt idx="11">
                  <c:v>9.4</c:v>
                </c:pt>
                <c:pt idx="12">
                  <c:v>9.49</c:v>
                </c:pt>
                <c:pt idx="13">
                  <c:v>9.4700000000000006</c:v>
                </c:pt>
                <c:pt idx="14">
                  <c:v>9.41</c:v>
                </c:pt>
                <c:pt idx="15">
                  <c:v>9.4499999999999993</c:v>
                </c:pt>
                <c:pt idx="16">
                  <c:v>9.4</c:v>
                </c:pt>
                <c:pt idx="17">
                  <c:v>9.4600000000000009</c:v>
                </c:pt>
                <c:pt idx="18">
                  <c:v>9.4700000000000006</c:v>
                </c:pt>
                <c:pt idx="19">
                  <c:v>9.49</c:v>
                </c:pt>
                <c:pt idx="20">
                  <c:v>9.43</c:v>
                </c:pt>
                <c:pt idx="21">
                  <c:v>9.43</c:v>
                </c:pt>
                <c:pt idx="22">
                  <c:v>9.52</c:v>
                </c:pt>
                <c:pt idx="23">
                  <c:v>9.5</c:v>
                </c:pt>
                <c:pt idx="24">
                  <c:v>9.51</c:v>
                </c:pt>
                <c:pt idx="25">
                  <c:v>9.49</c:v>
                </c:pt>
                <c:pt idx="26">
                  <c:v>9.4600000000000009</c:v>
                </c:pt>
                <c:pt idx="27">
                  <c:v>9.4700000000000006</c:v>
                </c:pt>
                <c:pt idx="28">
                  <c:v>9.4600000000000009</c:v>
                </c:pt>
                <c:pt idx="29">
                  <c:v>9.44</c:v>
                </c:pt>
                <c:pt idx="30">
                  <c:v>9.4600000000000009</c:v>
                </c:pt>
                <c:pt idx="31">
                  <c:v>9.4700000000000006</c:v>
                </c:pt>
                <c:pt idx="32">
                  <c:v>9.5</c:v>
                </c:pt>
                <c:pt idx="33">
                  <c:v>9.52</c:v>
                </c:pt>
                <c:pt idx="34">
                  <c:v>9.44</c:v>
                </c:pt>
                <c:pt idx="35">
                  <c:v>9.4700000000000006</c:v>
                </c:pt>
                <c:pt idx="36">
                  <c:v>9.44</c:v>
                </c:pt>
                <c:pt idx="37">
                  <c:v>9.58</c:v>
                </c:pt>
                <c:pt idx="38">
                  <c:v>9.4</c:v>
                </c:pt>
                <c:pt idx="39">
                  <c:v>9.5299999999999994</c:v>
                </c:pt>
                <c:pt idx="40">
                  <c:v>9.36</c:v>
                </c:pt>
                <c:pt idx="41">
                  <c:v>9.4</c:v>
                </c:pt>
                <c:pt idx="42">
                  <c:v>9.4700000000000006</c:v>
                </c:pt>
                <c:pt idx="43">
                  <c:v>9.41</c:v>
                </c:pt>
                <c:pt idx="44">
                  <c:v>9.27</c:v>
                </c:pt>
                <c:pt idx="45">
                  <c:v>9.41</c:v>
                </c:pt>
                <c:pt idx="46">
                  <c:v>9.5399999999999991</c:v>
                </c:pt>
                <c:pt idx="47">
                  <c:v>9.6</c:v>
                </c:pt>
                <c:pt idx="48">
                  <c:v>9.44</c:v>
                </c:pt>
                <c:pt idx="49">
                  <c:v>9.44</c:v>
                </c:pt>
                <c:pt idx="50">
                  <c:v>9.4700000000000006</c:v>
                </c:pt>
                <c:pt idx="51">
                  <c:v>9.4600000000000009</c:v>
                </c:pt>
                <c:pt idx="52">
                  <c:v>9.3800000000000008</c:v>
                </c:pt>
                <c:pt idx="53">
                  <c:v>9.3699999999999992</c:v>
                </c:pt>
                <c:pt idx="54">
                  <c:v>9.5</c:v>
                </c:pt>
                <c:pt idx="55">
                  <c:v>9.26</c:v>
                </c:pt>
                <c:pt idx="56">
                  <c:v>9.5</c:v>
                </c:pt>
                <c:pt idx="57">
                  <c:v>9.34</c:v>
                </c:pt>
                <c:pt idx="58">
                  <c:v>9.39</c:v>
                </c:pt>
                <c:pt idx="59">
                  <c:v>9.42</c:v>
                </c:pt>
                <c:pt idx="60">
                  <c:v>9.35</c:v>
                </c:pt>
                <c:pt idx="61">
                  <c:v>9.34</c:v>
                </c:pt>
                <c:pt idx="62">
                  <c:v>9.36</c:v>
                </c:pt>
                <c:pt idx="63">
                  <c:v>9.34</c:v>
                </c:pt>
                <c:pt idx="64">
                  <c:v>9.4</c:v>
                </c:pt>
                <c:pt idx="65">
                  <c:v>9.44</c:v>
                </c:pt>
                <c:pt idx="66">
                  <c:v>9.41</c:v>
                </c:pt>
                <c:pt idx="67">
                  <c:v>9.39</c:v>
                </c:pt>
                <c:pt idx="68">
                  <c:v>9.43</c:v>
                </c:pt>
                <c:pt idx="69">
                  <c:v>9.41</c:v>
                </c:pt>
                <c:pt idx="70">
                  <c:v>9.33</c:v>
                </c:pt>
                <c:pt idx="71">
                  <c:v>9.35</c:v>
                </c:pt>
                <c:pt idx="72">
                  <c:v>9.41</c:v>
                </c:pt>
                <c:pt idx="73">
                  <c:v>9.33</c:v>
                </c:pt>
                <c:pt idx="74">
                  <c:v>9.4</c:v>
                </c:pt>
                <c:pt idx="75">
                  <c:v>9.4499999999999993</c:v>
                </c:pt>
                <c:pt idx="76">
                  <c:v>9.3699999999999992</c:v>
                </c:pt>
                <c:pt idx="77">
                  <c:v>9.35</c:v>
                </c:pt>
                <c:pt idx="78">
                  <c:v>9.33</c:v>
                </c:pt>
                <c:pt idx="79">
                  <c:v>9.42</c:v>
                </c:pt>
                <c:pt idx="80">
                  <c:v>9.4</c:v>
                </c:pt>
                <c:pt idx="81">
                  <c:v>9.42</c:v>
                </c:pt>
                <c:pt idx="82">
                  <c:v>9.3800000000000008</c:v>
                </c:pt>
                <c:pt idx="83">
                  <c:v>9.34</c:v>
                </c:pt>
                <c:pt idx="84">
                  <c:v>9.3000000000000007</c:v>
                </c:pt>
                <c:pt idx="85">
                  <c:v>9.5399999999999991</c:v>
                </c:pt>
                <c:pt idx="86">
                  <c:v>9.3800000000000008</c:v>
                </c:pt>
                <c:pt idx="87">
                  <c:v>9.39</c:v>
                </c:pt>
                <c:pt idx="88">
                  <c:v>9.4700000000000006</c:v>
                </c:pt>
                <c:pt idx="89">
                  <c:v>9.4700000000000006</c:v>
                </c:pt>
                <c:pt idx="90">
                  <c:v>9.35</c:v>
                </c:pt>
                <c:pt idx="91">
                  <c:v>9.2799999999999994</c:v>
                </c:pt>
                <c:pt idx="92">
                  <c:v>9.26</c:v>
                </c:pt>
                <c:pt idx="93">
                  <c:v>9.23</c:v>
                </c:pt>
                <c:pt idx="94">
                  <c:v>9.42</c:v>
                </c:pt>
                <c:pt idx="95">
                  <c:v>9.36</c:v>
                </c:pt>
                <c:pt idx="96">
                  <c:v>9.1999999999999993</c:v>
                </c:pt>
                <c:pt idx="97">
                  <c:v>9.4</c:v>
                </c:pt>
                <c:pt idx="98">
                  <c:v>9.4700000000000006</c:v>
                </c:pt>
                <c:pt idx="99">
                  <c:v>9.49</c:v>
                </c:pt>
                <c:pt idx="100">
                  <c:v>9.35</c:v>
                </c:pt>
                <c:pt idx="101">
                  <c:v>9.44</c:v>
                </c:pt>
                <c:pt idx="102">
                  <c:v>9.48</c:v>
                </c:pt>
                <c:pt idx="103">
                  <c:v>9.4600000000000009</c:v>
                </c:pt>
                <c:pt idx="104">
                  <c:v>9.4499999999999993</c:v>
                </c:pt>
                <c:pt idx="105">
                  <c:v>9.4499999999999993</c:v>
                </c:pt>
                <c:pt idx="106">
                  <c:v>9.4499999999999993</c:v>
                </c:pt>
                <c:pt idx="107">
                  <c:v>9.3699999999999992</c:v>
                </c:pt>
                <c:pt idx="108">
                  <c:v>9.3699999999999992</c:v>
                </c:pt>
                <c:pt idx="109">
                  <c:v>9.2899999999999991</c:v>
                </c:pt>
                <c:pt idx="110">
                  <c:v>9.43</c:v>
                </c:pt>
                <c:pt idx="111">
                  <c:v>9.89</c:v>
                </c:pt>
                <c:pt idx="112">
                  <c:v>9.35</c:v>
                </c:pt>
                <c:pt idx="113">
                  <c:v>9.3800000000000008</c:v>
                </c:pt>
                <c:pt idx="114">
                  <c:v>9.4700000000000006</c:v>
                </c:pt>
                <c:pt idx="115">
                  <c:v>9.4600000000000009</c:v>
                </c:pt>
                <c:pt idx="116">
                  <c:v>9.44</c:v>
                </c:pt>
                <c:pt idx="117">
                  <c:v>9.4499999999999993</c:v>
                </c:pt>
                <c:pt idx="118">
                  <c:v>9.39</c:v>
                </c:pt>
                <c:pt idx="119">
                  <c:v>9.39</c:v>
                </c:pt>
                <c:pt idx="120">
                  <c:v>9.36</c:v>
                </c:pt>
                <c:pt idx="121">
                  <c:v>9.33</c:v>
                </c:pt>
                <c:pt idx="122">
                  <c:v>9.2899999999999991</c:v>
                </c:pt>
                <c:pt idx="123">
                  <c:v>9.39</c:v>
                </c:pt>
                <c:pt idx="124">
                  <c:v>9.48</c:v>
                </c:pt>
                <c:pt idx="125">
                  <c:v>9.4700000000000006</c:v>
                </c:pt>
                <c:pt idx="126">
                  <c:v>9.36</c:v>
                </c:pt>
                <c:pt idx="127">
                  <c:v>9.31</c:v>
                </c:pt>
                <c:pt idx="128">
                  <c:v>9.33</c:v>
                </c:pt>
                <c:pt idx="129">
                  <c:v>9.3699999999999992</c:v>
                </c:pt>
                <c:pt idx="130">
                  <c:v>9.44</c:v>
                </c:pt>
                <c:pt idx="131">
                  <c:v>9.4499999999999993</c:v>
                </c:pt>
                <c:pt idx="132">
                  <c:v>9.48</c:v>
                </c:pt>
                <c:pt idx="133">
                  <c:v>9.64</c:v>
                </c:pt>
                <c:pt idx="134">
                  <c:v>9.36</c:v>
                </c:pt>
                <c:pt idx="135">
                  <c:v>9.39</c:v>
                </c:pt>
                <c:pt idx="136">
                  <c:v>9.3800000000000008</c:v>
                </c:pt>
                <c:pt idx="137">
                  <c:v>9.2799999999999994</c:v>
                </c:pt>
                <c:pt idx="138">
                  <c:v>9.3800000000000008</c:v>
                </c:pt>
                <c:pt idx="139">
                  <c:v>9.42</c:v>
                </c:pt>
                <c:pt idx="140">
                  <c:v>9.59</c:v>
                </c:pt>
                <c:pt idx="141">
                  <c:v>9.64</c:v>
                </c:pt>
                <c:pt idx="142">
                  <c:v>9.4600000000000009</c:v>
                </c:pt>
                <c:pt idx="143">
                  <c:v>9.39</c:v>
                </c:pt>
                <c:pt idx="144">
                  <c:v>9.68</c:v>
                </c:pt>
                <c:pt idx="145">
                  <c:v>9.2799999999999994</c:v>
                </c:pt>
                <c:pt idx="146">
                  <c:v>9.34</c:v>
                </c:pt>
                <c:pt idx="147">
                  <c:v>9.33</c:v>
                </c:pt>
                <c:pt idx="148">
                  <c:v>9.58</c:v>
                </c:pt>
                <c:pt idx="149">
                  <c:v>9.4600000000000009</c:v>
                </c:pt>
                <c:pt idx="150">
                  <c:v>9.36</c:v>
                </c:pt>
                <c:pt idx="151">
                  <c:v>9.4499999999999993</c:v>
                </c:pt>
                <c:pt idx="152">
                  <c:v>9.36</c:v>
                </c:pt>
                <c:pt idx="153">
                  <c:v>9.41</c:v>
                </c:pt>
                <c:pt idx="154">
                  <c:v>9.26</c:v>
                </c:pt>
                <c:pt idx="155">
                  <c:v>9.42</c:v>
                </c:pt>
                <c:pt idx="156">
                  <c:v>9.5500000000000007</c:v>
                </c:pt>
                <c:pt idx="157">
                  <c:v>9.4600000000000009</c:v>
                </c:pt>
                <c:pt idx="158">
                  <c:v>9.41</c:v>
                </c:pt>
                <c:pt idx="159">
                  <c:v>9.49</c:v>
                </c:pt>
                <c:pt idx="160">
                  <c:v>9.58</c:v>
                </c:pt>
                <c:pt idx="161">
                  <c:v>9.2799999999999994</c:v>
                </c:pt>
                <c:pt idx="162">
                  <c:v>9.44</c:v>
                </c:pt>
                <c:pt idx="163">
                  <c:v>9.42</c:v>
                </c:pt>
                <c:pt idx="164">
                  <c:v>9.48</c:v>
                </c:pt>
                <c:pt idx="165">
                  <c:v>9.5399999999999991</c:v>
                </c:pt>
                <c:pt idx="166">
                  <c:v>9.42</c:v>
                </c:pt>
                <c:pt idx="167">
                  <c:v>9.5399999999999991</c:v>
                </c:pt>
                <c:pt idx="168">
                  <c:v>9.41</c:v>
                </c:pt>
                <c:pt idx="169">
                  <c:v>9.36</c:v>
                </c:pt>
                <c:pt idx="170">
                  <c:v>9.4700000000000006</c:v>
                </c:pt>
                <c:pt idx="171">
                  <c:v>9.42</c:v>
                </c:pt>
                <c:pt idx="172">
                  <c:v>9.2799999999999994</c:v>
                </c:pt>
                <c:pt idx="173">
                  <c:v>9.36</c:v>
                </c:pt>
                <c:pt idx="174">
                  <c:v>9.49</c:v>
                </c:pt>
                <c:pt idx="175">
                  <c:v>9.52</c:v>
                </c:pt>
                <c:pt idx="176">
                  <c:v>9.39</c:v>
                </c:pt>
                <c:pt idx="177">
                  <c:v>9.39</c:v>
                </c:pt>
                <c:pt idx="178">
                  <c:v>9.5399999999999991</c:v>
                </c:pt>
                <c:pt idx="179">
                  <c:v>9.44</c:v>
                </c:pt>
                <c:pt idx="180">
                  <c:v>9.52</c:v>
                </c:pt>
                <c:pt idx="181">
                  <c:v>9.4</c:v>
                </c:pt>
                <c:pt idx="182">
                  <c:v>9.41</c:v>
                </c:pt>
                <c:pt idx="183">
                  <c:v>9.41</c:v>
                </c:pt>
                <c:pt idx="184">
                  <c:v>9.34</c:v>
                </c:pt>
                <c:pt idx="185">
                  <c:v>9.7100000000000009</c:v>
                </c:pt>
                <c:pt idx="186">
                  <c:v>9.42</c:v>
                </c:pt>
                <c:pt idx="187">
                  <c:v>9.49</c:v>
                </c:pt>
                <c:pt idx="188">
                  <c:v>9.41</c:v>
                </c:pt>
                <c:pt idx="189">
                  <c:v>9.3800000000000008</c:v>
                </c:pt>
                <c:pt idx="190">
                  <c:v>9.56</c:v>
                </c:pt>
                <c:pt idx="191">
                  <c:v>9.57</c:v>
                </c:pt>
                <c:pt idx="192">
                  <c:v>9.4600000000000009</c:v>
                </c:pt>
                <c:pt idx="193">
                  <c:v>9.5399999999999991</c:v>
                </c:pt>
                <c:pt idx="194">
                  <c:v>9.42</c:v>
                </c:pt>
                <c:pt idx="195">
                  <c:v>9.4</c:v>
                </c:pt>
                <c:pt idx="196">
                  <c:v>9.44</c:v>
                </c:pt>
                <c:pt idx="197">
                  <c:v>9.4499999999999993</c:v>
                </c:pt>
                <c:pt idx="198">
                  <c:v>9.44</c:v>
                </c:pt>
                <c:pt idx="199">
                  <c:v>9.43</c:v>
                </c:pt>
                <c:pt idx="200">
                  <c:v>9.52</c:v>
                </c:pt>
                <c:pt idx="201">
                  <c:v>9.34</c:v>
                </c:pt>
                <c:pt idx="202">
                  <c:v>9.2100000000000009</c:v>
                </c:pt>
                <c:pt idx="203">
                  <c:v>9.33</c:v>
                </c:pt>
                <c:pt idx="204">
                  <c:v>9.48</c:v>
                </c:pt>
                <c:pt idx="205">
                  <c:v>9.35</c:v>
                </c:pt>
                <c:pt idx="206">
                  <c:v>9.3699999999999992</c:v>
                </c:pt>
                <c:pt idx="207">
                  <c:v>9.4600000000000009</c:v>
                </c:pt>
                <c:pt idx="208">
                  <c:v>9.32</c:v>
                </c:pt>
                <c:pt idx="209">
                  <c:v>9.4499999999999993</c:v>
                </c:pt>
                <c:pt idx="210">
                  <c:v>9.41</c:v>
                </c:pt>
                <c:pt idx="211">
                  <c:v>9.3000000000000007</c:v>
                </c:pt>
                <c:pt idx="212">
                  <c:v>9.3699999999999992</c:v>
                </c:pt>
                <c:pt idx="213">
                  <c:v>9.2200000000000006</c:v>
                </c:pt>
                <c:pt idx="214">
                  <c:v>9.3000000000000007</c:v>
                </c:pt>
                <c:pt idx="215">
                  <c:v>9.3800000000000008</c:v>
                </c:pt>
                <c:pt idx="216">
                  <c:v>9.39</c:v>
                </c:pt>
                <c:pt idx="217">
                  <c:v>9.35</c:v>
                </c:pt>
                <c:pt idx="218">
                  <c:v>9.34</c:v>
                </c:pt>
                <c:pt idx="219">
                  <c:v>9.5299999999999994</c:v>
                </c:pt>
                <c:pt idx="220">
                  <c:v>9.48</c:v>
                </c:pt>
                <c:pt idx="221">
                  <c:v>9.3000000000000007</c:v>
                </c:pt>
                <c:pt idx="222">
                  <c:v>9.41</c:v>
                </c:pt>
                <c:pt idx="223">
                  <c:v>9.43</c:v>
                </c:pt>
                <c:pt idx="224">
                  <c:v>9.36</c:v>
                </c:pt>
                <c:pt idx="225">
                  <c:v>9.32</c:v>
                </c:pt>
                <c:pt idx="226">
                  <c:v>9.4</c:v>
                </c:pt>
                <c:pt idx="227">
                  <c:v>9.2799999999999994</c:v>
                </c:pt>
                <c:pt idx="228">
                  <c:v>9.52</c:v>
                </c:pt>
                <c:pt idx="229">
                  <c:v>9.32</c:v>
                </c:pt>
                <c:pt idx="230">
                  <c:v>9.3800000000000008</c:v>
                </c:pt>
                <c:pt idx="231">
                  <c:v>9.4</c:v>
                </c:pt>
                <c:pt idx="232">
                  <c:v>9.35</c:v>
                </c:pt>
                <c:pt idx="233">
                  <c:v>9.34</c:v>
                </c:pt>
                <c:pt idx="234">
                  <c:v>9.43</c:v>
                </c:pt>
                <c:pt idx="235">
                  <c:v>9.2569999999999997</c:v>
                </c:pt>
                <c:pt idx="236">
                  <c:v>9.4</c:v>
                </c:pt>
                <c:pt idx="237">
                  <c:v>9.4700000000000006</c:v>
                </c:pt>
                <c:pt idx="238">
                  <c:v>9.3000000000000007</c:v>
                </c:pt>
                <c:pt idx="239">
                  <c:v>9.34</c:v>
                </c:pt>
                <c:pt idx="240">
                  <c:v>9.4</c:v>
                </c:pt>
                <c:pt idx="241">
                  <c:v>9.36</c:v>
                </c:pt>
                <c:pt idx="242">
                  <c:v>9.34</c:v>
                </c:pt>
                <c:pt idx="243">
                  <c:v>9.48</c:v>
                </c:pt>
                <c:pt idx="244">
                  <c:v>9.44</c:v>
                </c:pt>
                <c:pt idx="245">
                  <c:v>9.2799999999999994</c:v>
                </c:pt>
                <c:pt idx="246">
                  <c:v>9.4</c:v>
                </c:pt>
                <c:pt idx="247">
                  <c:v>9.44</c:v>
                </c:pt>
                <c:pt idx="248">
                  <c:v>9.2799999999999994</c:v>
                </c:pt>
                <c:pt idx="249">
                  <c:v>9.2899999999999991</c:v>
                </c:pt>
                <c:pt idx="250">
                  <c:v>9.4700000000000006</c:v>
                </c:pt>
                <c:pt idx="251">
                  <c:v>9.35</c:v>
                </c:pt>
                <c:pt idx="252">
                  <c:v>9.3699999999999992</c:v>
                </c:pt>
                <c:pt idx="253">
                  <c:v>9.43</c:v>
                </c:pt>
                <c:pt idx="254">
                  <c:v>9.32</c:v>
                </c:pt>
                <c:pt idx="255">
                  <c:v>9.31</c:v>
                </c:pt>
                <c:pt idx="256">
                  <c:v>9.41</c:v>
                </c:pt>
                <c:pt idx="257">
                  <c:v>9.4</c:v>
                </c:pt>
                <c:pt idx="258">
                  <c:v>9.33</c:v>
                </c:pt>
                <c:pt idx="259">
                  <c:v>9.56</c:v>
                </c:pt>
                <c:pt idx="260">
                  <c:v>9.36</c:v>
                </c:pt>
                <c:pt idx="261">
                  <c:v>9.3800000000000008</c:v>
                </c:pt>
                <c:pt idx="262">
                  <c:v>9.32</c:v>
                </c:pt>
                <c:pt idx="263">
                  <c:v>9.34</c:v>
                </c:pt>
                <c:pt idx="264">
                  <c:v>9.3800000000000008</c:v>
                </c:pt>
                <c:pt idx="265">
                  <c:v>9.39</c:v>
                </c:pt>
                <c:pt idx="266">
                  <c:v>9.5399999999999991</c:v>
                </c:pt>
                <c:pt idx="267">
                  <c:v>9.32</c:v>
                </c:pt>
                <c:pt idx="268">
                  <c:v>9.41</c:v>
                </c:pt>
                <c:pt idx="269">
                  <c:v>9.33</c:v>
                </c:pt>
                <c:pt idx="270">
                  <c:v>9.5</c:v>
                </c:pt>
                <c:pt idx="271">
                  <c:v>9.39</c:v>
                </c:pt>
                <c:pt idx="272">
                  <c:v>9.2799999999999994</c:v>
                </c:pt>
                <c:pt idx="273">
                  <c:v>9.39</c:v>
                </c:pt>
                <c:pt idx="274">
                  <c:v>9.39</c:v>
                </c:pt>
                <c:pt idx="275">
                  <c:v>9.24</c:v>
                </c:pt>
                <c:pt idx="276">
                  <c:v>9.31</c:v>
                </c:pt>
                <c:pt idx="277">
                  <c:v>9.3000000000000007</c:v>
                </c:pt>
                <c:pt idx="278">
                  <c:v>9.2799999999999994</c:v>
                </c:pt>
                <c:pt idx="279">
                  <c:v>9.41</c:v>
                </c:pt>
                <c:pt idx="280">
                  <c:v>9.44</c:v>
                </c:pt>
                <c:pt idx="281">
                  <c:v>9.5399999999999991</c:v>
                </c:pt>
                <c:pt idx="282">
                  <c:v>9.5</c:v>
                </c:pt>
                <c:pt idx="283">
                  <c:v>9.4</c:v>
                </c:pt>
                <c:pt idx="284">
                  <c:v>9.41</c:v>
                </c:pt>
                <c:pt idx="285">
                  <c:v>9.4700000000000006</c:v>
                </c:pt>
                <c:pt idx="286">
                  <c:v>9.4499999999999993</c:v>
                </c:pt>
                <c:pt idx="287">
                  <c:v>9.2899999999999991</c:v>
                </c:pt>
                <c:pt idx="288">
                  <c:v>9.77</c:v>
                </c:pt>
                <c:pt idx="289">
                  <c:v>9.4</c:v>
                </c:pt>
                <c:pt idx="290">
                  <c:v>9.39</c:v>
                </c:pt>
                <c:pt idx="291">
                  <c:v>9.6199999999999992</c:v>
                </c:pt>
                <c:pt idx="292">
                  <c:v>9.3800000000000008</c:v>
                </c:pt>
                <c:pt idx="293">
                  <c:v>9.66</c:v>
                </c:pt>
                <c:pt idx="294">
                  <c:v>9.5399999999999991</c:v>
                </c:pt>
                <c:pt idx="295">
                  <c:v>9.48</c:v>
                </c:pt>
                <c:pt idx="296">
                  <c:v>9.3699999999999992</c:v>
                </c:pt>
                <c:pt idx="297">
                  <c:v>9.4499999999999993</c:v>
                </c:pt>
                <c:pt idx="298">
                  <c:v>9.4</c:v>
                </c:pt>
                <c:pt idx="299">
                  <c:v>9.3800000000000008</c:v>
                </c:pt>
                <c:pt idx="300">
                  <c:v>9.3699999999999992</c:v>
                </c:pt>
                <c:pt idx="301">
                  <c:v>9.2799999999999994</c:v>
                </c:pt>
                <c:pt idx="302">
                  <c:v>9.36</c:v>
                </c:pt>
                <c:pt idx="303">
                  <c:v>9.41</c:v>
                </c:pt>
                <c:pt idx="304">
                  <c:v>9.26</c:v>
                </c:pt>
                <c:pt idx="305">
                  <c:v>9.33</c:v>
                </c:pt>
                <c:pt idx="306">
                  <c:v>9.3800000000000008</c:v>
                </c:pt>
                <c:pt idx="307">
                  <c:v>9.4</c:v>
                </c:pt>
                <c:pt idx="308">
                  <c:v>9.31</c:v>
                </c:pt>
                <c:pt idx="309">
                  <c:v>9.42</c:v>
                </c:pt>
                <c:pt idx="310">
                  <c:v>9.43</c:v>
                </c:pt>
                <c:pt idx="311">
                  <c:v>9.44</c:v>
                </c:pt>
                <c:pt idx="312">
                  <c:v>9.35</c:v>
                </c:pt>
                <c:pt idx="313">
                  <c:v>9.4499999999999993</c:v>
                </c:pt>
                <c:pt idx="314">
                  <c:v>9.5</c:v>
                </c:pt>
                <c:pt idx="315">
                  <c:v>9.4</c:v>
                </c:pt>
                <c:pt idx="316">
                  <c:v>9.6300000000000008</c:v>
                </c:pt>
                <c:pt idx="317">
                  <c:v>9.44</c:v>
                </c:pt>
                <c:pt idx="318">
                  <c:v>9.48</c:v>
                </c:pt>
                <c:pt idx="319">
                  <c:v>9.4499999999999993</c:v>
                </c:pt>
                <c:pt idx="320">
                  <c:v>9.44</c:v>
                </c:pt>
                <c:pt idx="321">
                  <c:v>9.5500000000000007</c:v>
                </c:pt>
                <c:pt idx="322">
                  <c:v>9.4600000000000009</c:v>
                </c:pt>
                <c:pt idx="323">
                  <c:v>9.3800000000000008</c:v>
                </c:pt>
                <c:pt idx="324">
                  <c:v>9.43</c:v>
                </c:pt>
                <c:pt idx="325">
                  <c:v>9.52</c:v>
                </c:pt>
                <c:pt idx="326">
                  <c:v>9.36</c:v>
                </c:pt>
                <c:pt idx="327">
                  <c:v>9.3699999999999992</c:v>
                </c:pt>
                <c:pt idx="328">
                  <c:v>9.6</c:v>
                </c:pt>
                <c:pt idx="329">
                  <c:v>9.3699999999999992</c:v>
                </c:pt>
                <c:pt idx="330">
                  <c:v>9.48</c:v>
                </c:pt>
                <c:pt idx="331">
                  <c:v>9.43</c:v>
                </c:pt>
                <c:pt idx="332">
                  <c:v>9.42</c:v>
                </c:pt>
                <c:pt idx="333">
                  <c:v>9.42</c:v>
                </c:pt>
                <c:pt idx="334">
                  <c:v>9.31</c:v>
                </c:pt>
                <c:pt idx="335">
                  <c:v>9.43</c:v>
                </c:pt>
                <c:pt idx="336">
                  <c:v>9.4700000000000006</c:v>
                </c:pt>
                <c:pt idx="337">
                  <c:v>9.51</c:v>
                </c:pt>
                <c:pt idx="338">
                  <c:v>9.48</c:v>
                </c:pt>
                <c:pt idx="339">
                  <c:v>9.64</c:v>
                </c:pt>
                <c:pt idx="340">
                  <c:v>9.4600000000000009</c:v>
                </c:pt>
                <c:pt idx="341">
                  <c:v>9.36</c:v>
                </c:pt>
                <c:pt idx="342">
                  <c:v>9.4499999999999993</c:v>
                </c:pt>
                <c:pt idx="343">
                  <c:v>9.59</c:v>
                </c:pt>
                <c:pt idx="344">
                  <c:v>9.2899999999999991</c:v>
                </c:pt>
                <c:pt idx="345">
                  <c:v>9.41</c:v>
                </c:pt>
                <c:pt idx="346">
                  <c:v>9.3000000000000007</c:v>
                </c:pt>
                <c:pt idx="347">
                  <c:v>9.33</c:v>
                </c:pt>
                <c:pt idx="348">
                  <c:v>9.31</c:v>
                </c:pt>
                <c:pt idx="349">
                  <c:v>9.26</c:v>
                </c:pt>
                <c:pt idx="350">
                  <c:v>9.1999999999999993</c:v>
                </c:pt>
                <c:pt idx="351">
                  <c:v>9.5299999999999994</c:v>
                </c:pt>
                <c:pt idx="352">
                  <c:v>9.36</c:v>
                </c:pt>
                <c:pt idx="353">
                  <c:v>9.33</c:v>
                </c:pt>
                <c:pt idx="354">
                  <c:v>9.36</c:v>
                </c:pt>
                <c:pt idx="355">
                  <c:v>9.43</c:v>
                </c:pt>
                <c:pt idx="356">
                  <c:v>9.2799999999999994</c:v>
                </c:pt>
                <c:pt idx="357">
                  <c:v>9.48</c:v>
                </c:pt>
                <c:pt idx="358">
                  <c:v>9.2899999999999991</c:v>
                </c:pt>
                <c:pt idx="359">
                  <c:v>9.26</c:v>
                </c:pt>
                <c:pt idx="360">
                  <c:v>9.4</c:v>
                </c:pt>
                <c:pt idx="361">
                  <c:v>9.31</c:v>
                </c:pt>
                <c:pt idx="362">
                  <c:v>9.32</c:v>
                </c:pt>
                <c:pt idx="363">
                  <c:v>9.35</c:v>
                </c:pt>
                <c:pt idx="364">
                  <c:v>9.1999999999999993</c:v>
                </c:pt>
                <c:pt idx="365">
                  <c:v>9.2799999999999994</c:v>
                </c:pt>
                <c:pt idx="366">
                  <c:v>9.33</c:v>
                </c:pt>
                <c:pt idx="367">
                  <c:v>9.39</c:v>
                </c:pt>
                <c:pt idx="368">
                  <c:v>9.4</c:v>
                </c:pt>
                <c:pt idx="369">
                  <c:v>9.3000000000000007</c:v>
                </c:pt>
                <c:pt idx="370">
                  <c:v>9.24</c:v>
                </c:pt>
                <c:pt idx="371">
                  <c:v>9.34</c:v>
                </c:pt>
                <c:pt idx="372">
                  <c:v>9.33</c:v>
                </c:pt>
                <c:pt idx="373">
                  <c:v>9.35</c:v>
                </c:pt>
                <c:pt idx="374">
                  <c:v>9.23</c:v>
                </c:pt>
                <c:pt idx="375">
                  <c:v>9.25</c:v>
                </c:pt>
                <c:pt idx="376">
                  <c:v>9.2899999999999991</c:v>
                </c:pt>
                <c:pt idx="377">
                  <c:v>9.4499999999999993</c:v>
                </c:pt>
                <c:pt idx="378">
                  <c:v>9.25</c:v>
                </c:pt>
                <c:pt idx="379">
                  <c:v>9.2899999999999991</c:v>
                </c:pt>
                <c:pt idx="380">
                  <c:v>9.2100000000000009</c:v>
                </c:pt>
                <c:pt idx="381">
                  <c:v>9.36</c:v>
                </c:pt>
                <c:pt idx="382">
                  <c:v>9.2899999999999991</c:v>
                </c:pt>
                <c:pt idx="383">
                  <c:v>9.36</c:v>
                </c:pt>
                <c:pt idx="384">
                  <c:v>9.27</c:v>
                </c:pt>
                <c:pt idx="385">
                  <c:v>9.24</c:v>
                </c:pt>
                <c:pt idx="386">
                  <c:v>9.23</c:v>
                </c:pt>
                <c:pt idx="387">
                  <c:v>9.26</c:v>
                </c:pt>
                <c:pt idx="388">
                  <c:v>9.2799999999999994</c:v>
                </c:pt>
                <c:pt idx="389">
                  <c:v>9.32</c:v>
                </c:pt>
                <c:pt idx="390">
                  <c:v>9.27</c:v>
                </c:pt>
                <c:pt idx="391">
                  <c:v>9.2899999999999991</c:v>
                </c:pt>
                <c:pt idx="392">
                  <c:v>9.43</c:v>
                </c:pt>
                <c:pt idx="393">
                  <c:v>9.2899999999999991</c:v>
                </c:pt>
                <c:pt idx="394">
                  <c:v>9.17</c:v>
                </c:pt>
                <c:pt idx="395">
                  <c:v>9.09</c:v>
                </c:pt>
                <c:pt idx="396">
                  <c:v>9.26</c:v>
                </c:pt>
                <c:pt idx="397">
                  <c:v>9.32</c:v>
                </c:pt>
                <c:pt idx="398">
                  <c:v>9.31</c:v>
                </c:pt>
                <c:pt idx="399">
                  <c:v>9.34</c:v>
                </c:pt>
                <c:pt idx="400">
                  <c:v>9.3000000000000007</c:v>
                </c:pt>
                <c:pt idx="401">
                  <c:v>9.35</c:v>
                </c:pt>
                <c:pt idx="402">
                  <c:v>9.24</c:v>
                </c:pt>
                <c:pt idx="403">
                  <c:v>9.18</c:v>
                </c:pt>
                <c:pt idx="404">
                  <c:v>9.34</c:v>
                </c:pt>
                <c:pt idx="405">
                  <c:v>9.33</c:v>
                </c:pt>
                <c:pt idx="406">
                  <c:v>9.1999999999999993</c:v>
                </c:pt>
                <c:pt idx="407">
                  <c:v>9.33</c:v>
                </c:pt>
                <c:pt idx="408">
                  <c:v>9.41</c:v>
                </c:pt>
                <c:pt idx="409">
                  <c:v>9.31</c:v>
                </c:pt>
                <c:pt idx="410">
                  <c:v>9.3000000000000007</c:v>
                </c:pt>
                <c:pt idx="411">
                  <c:v>9.25</c:v>
                </c:pt>
                <c:pt idx="412">
                  <c:v>9.2100000000000009</c:v>
                </c:pt>
                <c:pt idx="413">
                  <c:v>9.32</c:v>
                </c:pt>
                <c:pt idx="414">
                  <c:v>9.25</c:v>
                </c:pt>
                <c:pt idx="415">
                  <c:v>9.2100000000000009</c:v>
                </c:pt>
                <c:pt idx="416">
                  <c:v>9.3000000000000007</c:v>
                </c:pt>
                <c:pt idx="417">
                  <c:v>9.27</c:v>
                </c:pt>
                <c:pt idx="418">
                  <c:v>9.32</c:v>
                </c:pt>
                <c:pt idx="419">
                  <c:v>9.34</c:v>
                </c:pt>
                <c:pt idx="420">
                  <c:v>9.27</c:v>
                </c:pt>
                <c:pt idx="421">
                  <c:v>9.2100000000000009</c:v>
                </c:pt>
                <c:pt idx="422">
                  <c:v>9.2100000000000009</c:v>
                </c:pt>
                <c:pt idx="423">
                  <c:v>9.2799999999999994</c:v>
                </c:pt>
                <c:pt idx="424">
                  <c:v>9.24</c:v>
                </c:pt>
                <c:pt idx="425">
                  <c:v>9.35</c:v>
                </c:pt>
                <c:pt idx="426">
                  <c:v>9.27</c:v>
                </c:pt>
                <c:pt idx="427">
                  <c:v>9.2799999999999994</c:v>
                </c:pt>
                <c:pt idx="428">
                  <c:v>9.27</c:v>
                </c:pt>
                <c:pt idx="429">
                  <c:v>9.31</c:v>
                </c:pt>
                <c:pt idx="430">
                  <c:v>9.2200000000000006</c:v>
                </c:pt>
                <c:pt idx="431">
                  <c:v>9.1999999999999993</c:v>
                </c:pt>
                <c:pt idx="432">
                  <c:v>9.2100000000000009</c:v>
                </c:pt>
                <c:pt idx="433">
                  <c:v>9.27</c:v>
                </c:pt>
                <c:pt idx="434">
                  <c:v>9.2799999999999994</c:v>
                </c:pt>
                <c:pt idx="435">
                  <c:v>9.39</c:v>
                </c:pt>
                <c:pt idx="436">
                  <c:v>9.49</c:v>
                </c:pt>
                <c:pt idx="437">
                  <c:v>9.31</c:v>
                </c:pt>
                <c:pt idx="438">
                  <c:v>9.34</c:v>
                </c:pt>
                <c:pt idx="439">
                  <c:v>9.31</c:v>
                </c:pt>
                <c:pt idx="440">
                  <c:v>9.2100000000000009</c:v>
                </c:pt>
                <c:pt idx="441">
                  <c:v>9.3000000000000007</c:v>
                </c:pt>
                <c:pt idx="442">
                  <c:v>9.26</c:v>
                </c:pt>
                <c:pt idx="443">
                  <c:v>9.49</c:v>
                </c:pt>
                <c:pt idx="444">
                  <c:v>9.26</c:v>
                </c:pt>
                <c:pt idx="445">
                  <c:v>9.26</c:v>
                </c:pt>
                <c:pt idx="446">
                  <c:v>9.32</c:v>
                </c:pt>
                <c:pt idx="447">
                  <c:v>9.31</c:v>
                </c:pt>
                <c:pt idx="448">
                  <c:v>9.27</c:v>
                </c:pt>
                <c:pt idx="449">
                  <c:v>9.36</c:v>
                </c:pt>
                <c:pt idx="450">
                  <c:v>9.1999999999999993</c:v>
                </c:pt>
                <c:pt idx="451">
                  <c:v>9.35</c:v>
                </c:pt>
                <c:pt idx="452">
                  <c:v>9.51</c:v>
                </c:pt>
                <c:pt idx="453">
                  <c:v>9.32</c:v>
                </c:pt>
                <c:pt idx="454">
                  <c:v>9.35</c:v>
                </c:pt>
                <c:pt idx="455">
                  <c:v>9.34</c:v>
                </c:pt>
                <c:pt idx="456">
                  <c:v>9.27</c:v>
                </c:pt>
                <c:pt idx="457">
                  <c:v>9.32</c:v>
                </c:pt>
                <c:pt idx="458">
                  <c:v>9.1999999999999993</c:v>
                </c:pt>
                <c:pt idx="459">
                  <c:v>9.34</c:v>
                </c:pt>
                <c:pt idx="460">
                  <c:v>9.1999999999999993</c:v>
                </c:pt>
                <c:pt idx="461">
                  <c:v>9.18</c:v>
                </c:pt>
                <c:pt idx="462">
                  <c:v>9.32</c:v>
                </c:pt>
                <c:pt idx="463">
                  <c:v>9.2899999999999991</c:v>
                </c:pt>
                <c:pt idx="464">
                  <c:v>9.26</c:v>
                </c:pt>
                <c:pt idx="465">
                  <c:v>9.3000000000000007</c:v>
                </c:pt>
                <c:pt idx="466">
                  <c:v>9.3000000000000007</c:v>
                </c:pt>
                <c:pt idx="467">
                  <c:v>9.26</c:v>
                </c:pt>
                <c:pt idx="468">
                  <c:v>9.26</c:v>
                </c:pt>
                <c:pt idx="469">
                  <c:v>9.2100000000000009</c:v>
                </c:pt>
                <c:pt idx="470">
                  <c:v>9.25</c:v>
                </c:pt>
                <c:pt idx="471">
                  <c:v>9.25</c:v>
                </c:pt>
                <c:pt idx="472">
                  <c:v>9.1999999999999993</c:v>
                </c:pt>
                <c:pt idx="473">
                  <c:v>9.25</c:v>
                </c:pt>
                <c:pt idx="474">
                  <c:v>9.2100000000000009</c:v>
                </c:pt>
                <c:pt idx="475">
                  <c:v>9.26</c:v>
                </c:pt>
                <c:pt idx="476">
                  <c:v>9.39</c:v>
                </c:pt>
                <c:pt idx="477">
                  <c:v>9.39</c:v>
                </c:pt>
                <c:pt idx="478">
                  <c:v>9.33</c:v>
                </c:pt>
                <c:pt idx="479">
                  <c:v>9.23</c:v>
                </c:pt>
                <c:pt idx="480">
                  <c:v>9.33</c:v>
                </c:pt>
                <c:pt idx="481">
                  <c:v>9.24</c:v>
                </c:pt>
                <c:pt idx="482">
                  <c:v>9.23</c:v>
                </c:pt>
                <c:pt idx="483">
                  <c:v>9.23</c:v>
                </c:pt>
                <c:pt idx="484">
                  <c:v>9.34</c:v>
                </c:pt>
                <c:pt idx="485">
                  <c:v>9.31</c:v>
                </c:pt>
                <c:pt idx="486">
                  <c:v>9.1300000000000008</c:v>
                </c:pt>
                <c:pt idx="487">
                  <c:v>9.3000000000000007</c:v>
                </c:pt>
                <c:pt idx="488">
                  <c:v>9.27</c:v>
                </c:pt>
                <c:pt idx="489">
                  <c:v>9.02</c:v>
                </c:pt>
                <c:pt idx="490">
                  <c:v>9.23</c:v>
                </c:pt>
                <c:pt idx="491">
                  <c:v>9.33</c:v>
                </c:pt>
                <c:pt idx="492">
                  <c:v>9.34</c:v>
                </c:pt>
                <c:pt idx="493">
                  <c:v>9.36</c:v>
                </c:pt>
                <c:pt idx="494">
                  <c:v>9.35</c:v>
                </c:pt>
                <c:pt idx="495">
                  <c:v>9.52</c:v>
                </c:pt>
                <c:pt idx="496">
                  <c:v>9.49</c:v>
                </c:pt>
                <c:pt idx="497">
                  <c:v>9.2799999999999994</c:v>
                </c:pt>
                <c:pt idx="498">
                  <c:v>9.2100000000000009</c:v>
                </c:pt>
                <c:pt idx="499">
                  <c:v>9.25</c:v>
                </c:pt>
                <c:pt idx="500">
                  <c:v>9.3000000000000007</c:v>
                </c:pt>
                <c:pt idx="501">
                  <c:v>9.35</c:v>
                </c:pt>
                <c:pt idx="502">
                  <c:v>9.2799999999999994</c:v>
                </c:pt>
                <c:pt idx="503">
                  <c:v>9.32</c:v>
                </c:pt>
                <c:pt idx="504">
                  <c:v>9.4</c:v>
                </c:pt>
                <c:pt idx="505">
                  <c:v>9.3800000000000008</c:v>
                </c:pt>
                <c:pt idx="506">
                  <c:v>9.34</c:v>
                </c:pt>
                <c:pt idx="507">
                  <c:v>9.34</c:v>
                </c:pt>
                <c:pt idx="508">
                  <c:v>9.5399999999999991</c:v>
                </c:pt>
                <c:pt idx="509">
                  <c:v>9.23</c:v>
                </c:pt>
                <c:pt idx="510">
                  <c:v>9.44</c:v>
                </c:pt>
                <c:pt idx="511">
                  <c:v>9.36</c:v>
                </c:pt>
                <c:pt idx="512">
                  <c:v>9.3800000000000008</c:v>
                </c:pt>
                <c:pt idx="513">
                  <c:v>9.2200000000000006</c:v>
                </c:pt>
                <c:pt idx="514">
                  <c:v>9.26</c:v>
                </c:pt>
                <c:pt idx="515">
                  <c:v>9.3000000000000007</c:v>
                </c:pt>
                <c:pt idx="516">
                  <c:v>9.23</c:v>
                </c:pt>
                <c:pt idx="517">
                  <c:v>9.3800000000000008</c:v>
                </c:pt>
                <c:pt idx="518">
                  <c:v>9.3000000000000007</c:v>
                </c:pt>
                <c:pt idx="519">
                  <c:v>9.2899999999999991</c:v>
                </c:pt>
                <c:pt idx="520">
                  <c:v>9.33</c:v>
                </c:pt>
                <c:pt idx="521">
                  <c:v>9.32</c:v>
                </c:pt>
                <c:pt idx="522">
                  <c:v>9.2100000000000009</c:v>
                </c:pt>
                <c:pt idx="523">
                  <c:v>9.4499999999999993</c:v>
                </c:pt>
                <c:pt idx="524">
                  <c:v>9.44</c:v>
                </c:pt>
                <c:pt idx="525">
                  <c:v>9.44</c:v>
                </c:pt>
                <c:pt idx="526">
                  <c:v>9.27</c:v>
                </c:pt>
                <c:pt idx="527">
                  <c:v>9.2799999999999994</c:v>
                </c:pt>
                <c:pt idx="528">
                  <c:v>9.2899999999999991</c:v>
                </c:pt>
                <c:pt idx="529">
                  <c:v>9.41</c:v>
                </c:pt>
                <c:pt idx="530">
                  <c:v>9.2899999999999991</c:v>
                </c:pt>
                <c:pt idx="531">
                  <c:v>9.34</c:v>
                </c:pt>
                <c:pt idx="532">
                  <c:v>9.27</c:v>
                </c:pt>
                <c:pt idx="533">
                  <c:v>9.42</c:v>
                </c:pt>
                <c:pt idx="534">
                  <c:v>9.2799999999999994</c:v>
                </c:pt>
                <c:pt idx="535">
                  <c:v>9.26</c:v>
                </c:pt>
                <c:pt idx="536">
                  <c:v>9.35</c:v>
                </c:pt>
                <c:pt idx="537">
                  <c:v>9.39</c:v>
                </c:pt>
                <c:pt idx="538">
                  <c:v>9.2899999999999991</c:v>
                </c:pt>
                <c:pt idx="539">
                  <c:v>9.33</c:v>
                </c:pt>
                <c:pt idx="540">
                  <c:v>9.42</c:v>
                </c:pt>
                <c:pt idx="541">
                  <c:v>9.36</c:v>
                </c:pt>
                <c:pt idx="542">
                  <c:v>9.2799999999999994</c:v>
                </c:pt>
                <c:pt idx="543">
                  <c:v>9.42</c:v>
                </c:pt>
                <c:pt idx="544">
                  <c:v>9.19</c:v>
                </c:pt>
                <c:pt idx="545">
                  <c:v>9.35</c:v>
                </c:pt>
                <c:pt idx="546">
                  <c:v>9.2899999999999991</c:v>
                </c:pt>
                <c:pt idx="547">
                  <c:v>9.2899999999999991</c:v>
                </c:pt>
                <c:pt idx="548">
                  <c:v>9.31</c:v>
                </c:pt>
                <c:pt idx="549">
                  <c:v>9.3000000000000007</c:v>
                </c:pt>
                <c:pt idx="550">
                  <c:v>9.3800000000000008</c:v>
                </c:pt>
                <c:pt idx="551">
                  <c:v>9.3699999999999992</c:v>
                </c:pt>
                <c:pt idx="552">
                  <c:v>9.24</c:v>
                </c:pt>
                <c:pt idx="553">
                  <c:v>9.35</c:v>
                </c:pt>
                <c:pt idx="554">
                  <c:v>9.2799999999999994</c:v>
                </c:pt>
                <c:pt idx="555">
                  <c:v>9.33</c:v>
                </c:pt>
                <c:pt idx="556">
                  <c:v>9.31</c:v>
                </c:pt>
                <c:pt idx="557">
                  <c:v>9.35</c:v>
                </c:pt>
                <c:pt idx="558">
                  <c:v>9.3699999999999992</c:v>
                </c:pt>
                <c:pt idx="559">
                  <c:v>9.24</c:v>
                </c:pt>
                <c:pt idx="560">
                  <c:v>9.35</c:v>
                </c:pt>
                <c:pt idx="561">
                  <c:v>9.1999999999999993</c:v>
                </c:pt>
                <c:pt idx="562">
                  <c:v>9.33</c:v>
                </c:pt>
                <c:pt idx="563">
                  <c:v>9.4600000000000009</c:v>
                </c:pt>
                <c:pt idx="564">
                  <c:v>9.43</c:v>
                </c:pt>
                <c:pt idx="565">
                  <c:v>9.3000000000000007</c:v>
                </c:pt>
                <c:pt idx="566">
                  <c:v>9.32</c:v>
                </c:pt>
                <c:pt idx="567">
                  <c:v>9.4600000000000009</c:v>
                </c:pt>
                <c:pt idx="568">
                  <c:v>9.26</c:v>
                </c:pt>
                <c:pt idx="569">
                  <c:v>9.32</c:v>
                </c:pt>
                <c:pt idx="570">
                  <c:v>9.2100000000000009</c:v>
                </c:pt>
                <c:pt idx="571">
                  <c:v>9.32</c:v>
                </c:pt>
                <c:pt idx="572">
                  <c:v>9.39</c:v>
                </c:pt>
                <c:pt idx="573">
                  <c:v>9.25</c:v>
                </c:pt>
                <c:pt idx="574">
                  <c:v>9.23</c:v>
                </c:pt>
                <c:pt idx="575">
                  <c:v>9.34</c:v>
                </c:pt>
                <c:pt idx="576">
                  <c:v>9.41</c:v>
                </c:pt>
                <c:pt idx="577">
                  <c:v>9.34</c:v>
                </c:pt>
                <c:pt idx="578">
                  <c:v>9.23</c:v>
                </c:pt>
                <c:pt idx="579">
                  <c:v>9.26</c:v>
                </c:pt>
                <c:pt idx="580">
                  <c:v>9.33</c:v>
                </c:pt>
                <c:pt idx="581">
                  <c:v>9.35</c:v>
                </c:pt>
                <c:pt idx="582">
                  <c:v>9.5399999999999991</c:v>
                </c:pt>
                <c:pt idx="583">
                  <c:v>9.2200000000000006</c:v>
                </c:pt>
                <c:pt idx="584">
                  <c:v>9.3000000000000007</c:v>
                </c:pt>
                <c:pt idx="585">
                  <c:v>9.36</c:v>
                </c:pt>
                <c:pt idx="586">
                  <c:v>9.34</c:v>
                </c:pt>
                <c:pt idx="587">
                  <c:v>9.33</c:v>
                </c:pt>
                <c:pt idx="588">
                  <c:v>9.32</c:v>
                </c:pt>
                <c:pt idx="589">
                  <c:v>9.31</c:v>
                </c:pt>
                <c:pt idx="590">
                  <c:v>9.43</c:v>
                </c:pt>
                <c:pt idx="591">
                  <c:v>9.33</c:v>
                </c:pt>
                <c:pt idx="592">
                  <c:v>9.3000000000000007</c:v>
                </c:pt>
                <c:pt idx="593">
                  <c:v>9.51</c:v>
                </c:pt>
                <c:pt idx="594">
                  <c:v>9.36</c:v>
                </c:pt>
                <c:pt idx="595">
                  <c:v>9.2899999999999991</c:v>
                </c:pt>
                <c:pt idx="596">
                  <c:v>9.49</c:v>
                </c:pt>
                <c:pt idx="597">
                  <c:v>9.42</c:v>
                </c:pt>
                <c:pt idx="598">
                  <c:v>9.3699999999999992</c:v>
                </c:pt>
                <c:pt idx="599">
                  <c:v>9.75</c:v>
                </c:pt>
                <c:pt idx="600">
                  <c:v>9.35</c:v>
                </c:pt>
                <c:pt idx="601">
                  <c:v>9.2799999999999994</c:v>
                </c:pt>
                <c:pt idx="602">
                  <c:v>9.36</c:v>
                </c:pt>
                <c:pt idx="603">
                  <c:v>9.3699999999999992</c:v>
                </c:pt>
                <c:pt idx="604">
                  <c:v>9.41</c:v>
                </c:pt>
                <c:pt idx="605">
                  <c:v>9.35</c:v>
                </c:pt>
                <c:pt idx="606">
                  <c:v>9.3000000000000007</c:v>
                </c:pt>
                <c:pt idx="607">
                  <c:v>9.2799999999999994</c:v>
                </c:pt>
                <c:pt idx="608">
                  <c:v>9.2799999999999994</c:v>
                </c:pt>
                <c:pt idx="609">
                  <c:v>9.4700000000000006</c:v>
                </c:pt>
                <c:pt idx="610">
                  <c:v>9.42</c:v>
                </c:pt>
                <c:pt idx="611">
                  <c:v>9.43</c:v>
                </c:pt>
                <c:pt idx="612">
                  <c:v>9.4</c:v>
                </c:pt>
                <c:pt idx="613">
                  <c:v>9.36</c:v>
                </c:pt>
                <c:pt idx="614">
                  <c:v>9.32</c:v>
                </c:pt>
                <c:pt idx="615">
                  <c:v>9.31</c:v>
                </c:pt>
                <c:pt idx="616">
                  <c:v>9.42</c:v>
                </c:pt>
                <c:pt idx="617">
                  <c:v>9.41</c:v>
                </c:pt>
                <c:pt idx="618">
                  <c:v>9.4499999999999993</c:v>
                </c:pt>
                <c:pt idx="619">
                  <c:v>9.32</c:v>
                </c:pt>
                <c:pt idx="620">
                  <c:v>9.2899999999999991</c:v>
                </c:pt>
                <c:pt idx="621">
                  <c:v>9.41</c:v>
                </c:pt>
                <c:pt idx="622">
                  <c:v>9.32</c:v>
                </c:pt>
                <c:pt idx="623">
                  <c:v>9.4</c:v>
                </c:pt>
                <c:pt idx="624">
                  <c:v>9.3699999999999992</c:v>
                </c:pt>
                <c:pt idx="625">
                  <c:v>9.41</c:v>
                </c:pt>
                <c:pt idx="626">
                  <c:v>9.3699999999999992</c:v>
                </c:pt>
                <c:pt idx="627">
                  <c:v>9.32</c:v>
                </c:pt>
                <c:pt idx="628">
                  <c:v>9.26</c:v>
                </c:pt>
                <c:pt idx="629">
                  <c:v>9.41</c:v>
                </c:pt>
                <c:pt idx="630">
                  <c:v>9.4</c:v>
                </c:pt>
                <c:pt idx="631">
                  <c:v>9.36</c:v>
                </c:pt>
                <c:pt idx="632">
                  <c:v>9.4</c:v>
                </c:pt>
                <c:pt idx="633">
                  <c:v>9.3699999999999992</c:v>
                </c:pt>
                <c:pt idx="634">
                  <c:v>9.31</c:v>
                </c:pt>
                <c:pt idx="635">
                  <c:v>9.42</c:v>
                </c:pt>
                <c:pt idx="636">
                  <c:v>9.4700000000000006</c:v>
                </c:pt>
                <c:pt idx="637">
                  <c:v>9.48</c:v>
                </c:pt>
                <c:pt idx="638">
                  <c:v>9.41</c:v>
                </c:pt>
                <c:pt idx="639">
                  <c:v>9.42</c:v>
                </c:pt>
                <c:pt idx="640">
                  <c:v>9.41</c:v>
                </c:pt>
                <c:pt idx="641">
                  <c:v>9.27</c:v>
                </c:pt>
                <c:pt idx="642">
                  <c:v>9.41</c:v>
                </c:pt>
                <c:pt idx="643">
                  <c:v>9.44</c:v>
                </c:pt>
                <c:pt idx="644">
                  <c:v>9.33</c:v>
                </c:pt>
                <c:pt idx="645">
                  <c:v>9.35</c:v>
                </c:pt>
                <c:pt idx="646">
                  <c:v>9.31</c:v>
                </c:pt>
                <c:pt idx="647">
                  <c:v>9.42</c:v>
                </c:pt>
                <c:pt idx="648">
                  <c:v>9.41</c:v>
                </c:pt>
                <c:pt idx="649">
                  <c:v>9.41</c:v>
                </c:pt>
                <c:pt idx="650">
                  <c:v>9.33</c:v>
                </c:pt>
                <c:pt idx="651">
                  <c:v>9.39</c:v>
                </c:pt>
                <c:pt idx="652">
                  <c:v>9.35</c:v>
                </c:pt>
                <c:pt idx="653">
                  <c:v>9.44</c:v>
                </c:pt>
                <c:pt idx="654">
                  <c:v>9.02</c:v>
                </c:pt>
                <c:pt idx="655">
                  <c:v>9.42</c:v>
                </c:pt>
                <c:pt idx="656">
                  <c:v>9.39</c:v>
                </c:pt>
                <c:pt idx="657">
                  <c:v>9.36</c:v>
                </c:pt>
                <c:pt idx="658">
                  <c:v>9.52</c:v>
                </c:pt>
                <c:pt idx="659">
                  <c:v>9.3699999999999992</c:v>
                </c:pt>
                <c:pt idx="660">
                  <c:v>9.36</c:v>
                </c:pt>
                <c:pt idx="661">
                  <c:v>9.2899999999999991</c:v>
                </c:pt>
                <c:pt idx="662">
                  <c:v>9.26</c:v>
                </c:pt>
                <c:pt idx="663">
                  <c:v>9.42</c:v>
                </c:pt>
                <c:pt idx="664">
                  <c:v>9.41</c:v>
                </c:pt>
                <c:pt idx="665">
                  <c:v>9.42</c:v>
                </c:pt>
                <c:pt idx="666">
                  <c:v>9.4</c:v>
                </c:pt>
                <c:pt idx="667">
                  <c:v>9.35</c:v>
                </c:pt>
                <c:pt idx="668">
                  <c:v>9.43</c:v>
                </c:pt>
                <c:pt idx="669">
                  <c:v>9.27</c:v>
                </c:pt>
                <c:pt idx="670">
                  <c:v>9.43</c:v>
                </c:pt>
                <c:pt idx="671">
                  <c:v>9.32</c:v>
                </c:pt>
                <c:pt idx="672">
                  <c:v>9.27</c:v>
                </c:pt>
                <c:pt idx="673">
                  <c:v>9.33</c:v>
                </c:pt>
                <c:pt idx="674">
                  <c:v>9.33</c:v>
                </c:pt>
                <c:pt idx="675">
                  <c:v>9.4499999999999993</c:v>
                </c:pt>
                <c:pt idx="676">
                  <c:v>9.4</c:v>
                </c:pt>
                <c:pt idx="677">
                  <c:v>9.41</c:v>
                </c:pt>
                <c:pt idx="678">
                  <c:v>9.31</c:v>
                </c:pt>
                <c:pt idx="679">
                  <c:v>9.41</c:v>
                </c:pt>
                <c:pt idx="680">
                  <c:v>9.3000000000000007</c:v>
                </c:pt>
                <c:pt idx="681">
                  <c:v>9.26</c:v>
                </c:pt>
                <c:pt idx="682">
                  <c:v>9.33</c:v>
                </c:pt>
                <c:pt idx="683">
                  <c:v>9.34</c:v>
                </c:pt>
                <c:pt idx="684">
                  <c:v>9.4</c:v>
                </c:pt>
                <c:pt idx="685">
                  <c:v>9.36</c:v>
                </c:pt>
                <c:pt idx="686">
                  <c:v>9.3000000000000007</c:v>
                </c:pt>
                <c:pt idx="687">
                  <c:v>9.4499999999999993</c:v>
                </c:pt>
                <c:pt idx="688">
                  <c:v>9.41</c:v>
                </c:pt>
                <c:pt idx="689">
                  <c:v>9.43</c:v>
                </c:pt>
                <c:pt idx="690">
                  <c:v>9.44</c:v>
                </c:pt>
                <c:pt idx="691">
                  <c:v>9.35</c:v>
                </c:pt>
                <c:pt idx="692">
                  <c:v>9.3000000000000007</c:v>
                </c:pt>
                <c:pt idx="693">
                  <c:v>9.39</c:v>
                </c:pt>
                <c:pt idx="694">
                  <c:v>9.26</c:v>
                </c:pt>
                <c:pt idx="695">
                  <c:v>9.36</c:v>
                </c:pt>
                <c:pt idx="696">
                  <c:v>9.76</c:v>
                </c:pt>
                <c:pt idx="697">
                  <c:v>9.26</c:v>
                </c:pt>
                <c:pt idx="698">
                  <c:v>9.31</c:v>
                </c:pt>
                <c:pt idx="699">
                  <c:v>9.42</c:v>
                </c:pt>
                <c:pt idx="700">
                  <c:v>9.42</c:v>
                </c:pt>
                <c:pt idx="701">
                  <c:v>9.34</c:v>
                </c:pt>
                <c:pt idx="702">
                  <c:v>9.33</c:v>
                </c:pt>
                <c:pt idx="703">
                  <c:v>9.4</c:v>
                </c:pt>
                <c:pt idx="704">
                  <c:v>9.3000000000000007</c:v>
                </c:pt>
                <c:pt idx="705">
                  <c:v>9.43</c:v>
                </c:pt>
                <c:pt idx="706">
                  <c:v>9.31</c:v>
                </c:pt>
                <c:pt idx="707">
                  <c:v>9.32</c:v>
                </c:pt>
                <c:pt idx="708">
                  <c:v>9.35</c:v>
                </c:pt>
                <c:pt idx="709">
                  <c:v>9.2799999999999994</c:v>
                </c:pt>
                <c:pt idx="710">
                  <c:v>9.33</c:v>
                </c:pt>
                <c:pt idx="711">
                  <c:v>9.33</c:v>
                </c:pt>
                <c:pt idx="712">
                  <c:v>9.32</c:v>
                </c:pt>
                <c:pt idx="713">
                  <c:v>9.3699999999999992</c:v>
                </c:pt>
                <c:pt idx="714">
                  <c:v>9.27</c:v>
                </c:pt>
                <c:pt idx="715">
                  <c:v>9.35</c:v>
                </c:pt>
                <c:pt idx="716">
                  <c:v>9.2799999999999994</c:v>
                </c:pt>
                <c:pt idx="717">
                  <c:v>9.39</c:v>
                </c:pt>
                <c:pt idx="718">
                  <c:v>9.4</c:v>
                </c:pt>
                <c:pt idx="719">
                  <c:v>9.33</c:v>
                </c:pt>
                <c:pt idx="720">
                  <c:v>9.31</c:v>
                </c:pt>
                <c:pt idx="721">
                  <c:v>9.3000000000000007</c:v>
                </c:pt>
                <c:pt idx="722">
                  <c:v>9.39</c:v>
                </c:pt>
                <c:pt idx="723">
                  <c:v>9.36</c:v>
                </c:pt>
                <c:pt idx="724">
                  <c:v>9.49</c:v>
                </c:pt>
                <c:pt idx="725">
                  <c:v>9.42</c:v>
                </c:pt>
                <c:pt idx="726">
                  <c:v>9.52</c:v>
                </c:pt>
                <c:pt idx="727">
                  <c:v>9.36</c:v>
                </c:pt>
                <c:pt idx="728">
                  <c:v>9.27</c:v>
                </c:pt>
                <c:pt idx="729">
                  <c:v>9.41</c:v>
                </c:pt>
                <c:pt idx="730">
                  <c:v>9.42</c:v>
                </c:pt>
                <c:pt idx="731">
                  <c:v>9.33</c:v>
                </c:pt>
                <c:pt idx="732">
                  <c:v>9.43</c:v>
                </c:pt>
                <c:pt idx="733">
                  <c:v>9.6999999999999993</c:v>
                </c:pt>
                <c:pt idx="734">
                  <c:v>9.67</c:v>
                </c:pt>
                <c:pt idx="735">
                  <c:v>9.44</c:v>
                </c:pt>
                <c:pt idx="736">
                  <c:v>9.52</c:v>
                </c:pt>
                <c:pt idx="737">
                  <c:v>9.3800000000000008</c:v>
                </c:pt>
                <c:pt idx="738">
                  <c:v>9.4600000000000009</c:v>
                </c:pt>
                <c:pt idx="739">
                  <c:v>9.5</c:v>
                </c:pt>
                <c:pt idx="740">
                  <c:v>9.52</c:v>
                </c:pt>
                <c:pt idx="741">
                  <c:v>9.4600000000000009</c:v>
                </c:pt>
                <c:pt idx="742">
                  <c:v>9.44</c:v>
                </c:pt>
                <c:pt idx="743">
                  <c:v>9.39</c:v>
                </c:pt>
                <c:pt idx="744">
                  <c:v>9.5500000000000007</c:v>
                </c:pt>
                <c:pt idx="745">
                  <c:v>9.4</c:v>
                </c:pt>
                <c:pt idx="746">
                  <c:v>9.52</c:v>
                </c:pt>
                <c:pt idx="747">
                  <c:v>9.39</c:v>
                </c:pt>
                <c:pt idx="748">
                  <c:v>9.4700000000000006</c:v>
                </c:pt>
                <c:pt idx="749">
                  <c:v>9.4700000000000006</c:v>
                </c:pt>
                <c:pt idx="750">
                  <c:v>9.3699999999999992</c:v>
                </c:pt>
                <c:pt idx="751">
                  <c:v>9.52</c:v>
                </c:pt>
                <c:pt idx="752">
                  <c:v>9.44</c:v>
                </c:pt>
                <c:pt idx="753">
                  <c:v>9.6199999999999992</c:v>
                </c:pt>
                <c:pt idx="754">
                  <c:v>9.3800000000000008</c:v>
                </c:pt>
                <c:pt idx="755">
                  <c:v>9.39</c:v>
                </c:pt>
                <c:pt idx="756">
                  <c:v>9.31</c:v>
                </c:pt>
                <c:pt idx="757">
                  <c:v>9.4600000000000009</c:v>
                </c:pt>
                <c:pt idx="758">
                  <c:v>9.35</c:v>
                </c:pt>
                <c:pt idx="759">
                  <c:v>9.3800000000000008</c:v>
                </c:pt>
                <c:pt idx="760">
                  <c:v>9.43</c:v>
                </c:pt>
                <c:pt idx="761">
                  <c:v>9.39</c:v>
                </c:pt>
                <c:pt idx="762">
                  <c:v>9.52</c:v>
                </c:pt>
                <c:pt idx="763">
                  <c:v>9.3699999999999992</c:v>
                </c:pt>
                <c:pt idx="764">
                  <c:v>9.33</c:v>
                </c:pt>
                <c:pt idx="765">
                  <c:v>9.35</c:v>
                </c:pt>
                <c:pt idx="766">
                  <c:v>9.33</c:v>
                </c:pt>
                <c:pt idx="767">
                  <c:v>9.4499999999999993</c:v>
                </c:pt>
                <c:pt idx="768">
                  <c:v>9.68</c:v>
                </c:pt>
                <c:pt idx="769">
                  <c:v>9.3800000000000008</c:v>
                </c:pt>
                <c:pt idx="770">
                  <c:v>9.4</c:v>
                </c:pt>
                <c:pt idx="771">
                  <c:v>9.51</c:v>
                </c:pt>
                <c:pt idx="772">
                  <c:v>9.39</c:v>
                </c:pt>
                <c:pt idx="773">
                  <c:v>9.2799999999999994</c:v>
                </c:pt>
                <c:pt idx="774">
                  <c:v>9.35</c:v>
                </c:pt>
                <c:pt idx="775">
                  <c:v>9.32</c:v>
                </c:pt>
                <c:pt idx="776">
                  <c:v>9.2799999999999994</c:v>
                </c:pt>
                <c:pt idx="777">
                  <c:v>9.2799999999999994</c:v>
                </c:pt>
                <c:pt idx="778">
                  <c:v>9.41</c:v>
                </c:pt>
                <c:pt idx="779">
                  <c:v>9.4</c:v>
                </c:pt>
                <c:pt idx="780">
                  <c:v>9.2799999999999994</c:v>
                </c:pt>
                <c:pt idx="781">
                  <c:v>9.35</c:v>
                </c:pt>
                <c:pt idx="782">
                  <c:v>9.2899999999999991</c:v>
                </c:pt>
                <c:pt idx="783">
                  <c:v>9.44</c:v>
                </c:pt>
                <c:pt idx="784">
                  <c:v>9.33</c:v>
                </c:pt>
                <c:pt idx="785">
                  <c:v>9.43</c:v>
                </c:pt>
                <c:pt idx="786">
                  <c:v>9.3000000000000007</c:v>
                </c:pt>
                <c:pt idx="787">
                  <c:v>9.3800000000000008</c:v>
                </c:pt>
                <c:pt idx="788">
                  <c:v>9.4499999999999993</c:v>
                </c:pt>
                <c:pt idx="789">
                  <c:v>9.67</c:v>
                </c:pt>
                <c:pt idx="790">
                  <c:v>9.4</c:v>
                </c:pt>
                <c:pt idx="791">
                  <c:v>9.42</c:v>
                </c:pt>
                <c:pt idx="792">
                  <c:v>9.3800000000000008</c:v>
                </c:pt>
                <c:pt idx="793">
                  <c:v>9.3699999999999992</c:v>
                </c:pt>
                <c:pt idx="794">
                  <c:v>9.42</c:v>
                </c:pt>
                <c:pt idx="795">
                  <c:v>9.3699999999999992</c:v>
                </c:pt>
                <c:pt idx="796">
                  <c:v>9.44</c:v>
                </c:pt>
                <c:pt idx="797">
                  <c:v>9.64</c:v>
                </c:pt>
                <c:pt idx="798">
                  <c:v>9.42</c:v>
                </c:pt>
                <c:pt idx="799">
                  <c:v>9.36</c:v>
                </c:pt>
              </c:numCache>
            </c:numRef>
          </c:yVal>
          <c:smooth val="0"/>
          <c:extLst>
            <c:ext xmlns:c16="http://schemas.microsoft.com/office/drawing/2014/chart" uri="{C3380CC4-5D6E-409C-BE32-E72D297353CC}">
              <c16:uniqueId val="{00000003-028E-4B8F-83FC-D46438831149}"/>
            </c:ext>
          </c:extLst>
        </c:ser>
        <c:ser>
          <c:idx val="3"/>
          <c:order val="4"/>
          <c:tx>
            <c:v>HII_2015</c:v>
          </c:tx>
          <c:spPr>
            <a:ln w="28575">
              <a:noFill/>
            </a:ln>
          </c:spPr>
          <c:marker>
            <c:symbol val="circle"/>
            <c:size val="2"/>
          </c:marker>
          <c:xVal>
            <c:numRef>
              <c:f>ProdListnoOvlap_2015!$A$808:$A$1777</c:f>
              <c:numCache>
                <c:formatCode>General</c:formatCode>
                <c:ptCount val="970"/>
                <c:pt idx="0">
                  <c:v>4252</c:v>
                </c:pt>
                <c:pt idx="1">
                  <c:v>4253</c:v>
                </c:pt>
                <c:pt idx="2">
                  <c:v>4254</c:v>
                </c:pt>
                <c:pt idx="3">
                  <c:v>4255</c:v>
                </c:pt>
                <c:pt idx="4">
                  <c:v>4256</c:v>
                </c:pt>
                <c:pt idx="5">
                  <c:v>4257</c:v>
                </c:pt>
                <c:pt idx="6">
                  <c:v>4258</c:v>
                </c:pt>
                <c:pt idx="7">
                  <c:v>4259</c:v>
                </c:pt>
                <c:pt idx="8">
                  <c:v>4260</c:v>
                </c:pt>
                <c:pt idx="9">
                  <c:v>4261</c:v>
                </c:pt>
                <c:pt idx="10">
                  <c:v>4262</c:v>
                </c:pt>
                <c:pt idx="11">
                  <c:v>4263</c:v>
                </c:pt>
                <c:pt idx="12">
                  <c:v>4264</c:v>
                </c:pt>
                <c:pt idx="13">
                  <c:v>4265</c:v>
                </c:pt>
                <c:pt idx="14">
                  <c:v>4266</c:v>
                </c:pt>
                <c:pt idx="15">
                  <c:v>4267</c:v>
                </c:pt>
                <c:pt idx="16">
                  <c:v>4268</c:v>
                </c:pt>
                <c:pt idx="17">
                  <c:v>4269</c:v>
                </c:pt>
                <c:pt idx="18">
                  <c:v>4270</c:v>
                </c:pt>
                <c:pt idx="19">
                  <c:v>4271</c:v>
                </c:pt>
                <c:pt idx="20">
                  <c:v>4272</c:v>
                </c:pt>
                <c:pt idx="21">
                  <c:v>4273</c:v>
                </c:pt>
                <c:pt idx="22">
                  <c:v>4274</c:v>
                </c:pt>
                <c:pt idx="23">
                  <c:v>4275</c:v>
                </c:pt>
                <c:pt idx="24">
                  <c:v>4276</c:v>
                </c:pt>
                <c:pt idx="25">
                  <c:v>4277</c:v>
                </c:pt>
                <c:pt idx="26">
                  <c:v>4278</c:v>
                </c:pt>
                <c:pt idx="27">
                  <c:v>4279</c:v>
                </c:pt>
                <c:pt idx="28">
                  <c:v>4280</c:v>
                </c:pt>
                <c:pt idx="29">
                  <c:v>4281</c:v>
                </c:pt>
                <c:pt idx="30">
                  <c:v>4282</c:v>
                </c:pt>
                <c:pt idx="31">
                  <c:v>4283</c:v>
                </c:pt>
                <c:pt idx="32">
                  <c:v>4284</c:v>
                </c:pt>
                <c:pt idx="33">
                  <c:v>4285</c:v>
                </c:pt>
                <c:pt idx="34">
                  <c:v>4286</c:v>
                </c:pt>
                <c:pt idx="35">
                  <c:v>4287</c:v>
                </c:pt>
                <c:pt idx="36">
                  <c:v>4288</c:v>
                </c:pt>
                <c:pt idx="37">
                  <c:v>4289</c:v>
                </c:pt>
                <c:pt idx="38">
                  <c:v>4290</c:v>
                </c:pt>
                <c:pt idx="39">
                  <c:v>4291</c:v>
                </c:pt>
                <c:pt idx="40">
                  <c:v>4292</c:v>
                </c:pt>
                <c:pt idx="41">
                  <c:v>4293</c:v>
                </c:pt>
                <c:pt idx="42">
                  <c:v>4294</c:v>
                </c:pt>
                <c:pt idx="43">
                  <c:v>4295</c:v>
                </c:pt>
                <c:pt idx="44">
                  <c:v>4296</c:v>
                </c:pt>
                <c:pt idx="45">
                  <c:v>4297</c:v>
                </c:pt>
                <c:pt idx="46">
                  <c:v>4298</c:v>
                </c:pt>
                <c:pt idx="47">
                  <c:v>4299</c:v>
                </c:pt>
                <c:pt idx="48">
                  <c:v>4300</c:v>
                </c:pt>
                <c:pt idx="49">
                  <c:v>4301</c:v>
                </c:pt>
                <c:pt idx="50">
                  <c:v>4302</c:v>
                </c:pt>
                <c:pt idx="51">
                  <c:v>4303</c:v>
                </c:pt>
                <c:pt idx="52">
                  <c:v>4304</c:v>
                </c:pt>
                <c:pt idx="53">
                  <c:v>4305</c:v>
                </c:pt>
                <c:pt idx="54">
                  <c:v>4306</c:v>
                </c:pt>
                <c:pt idx="55">
                  <c:v>4307</c:v>
                </c:pt>
                <c:pt idx="56">
                  <c:v>4308</c:v>
                </c:pt>
                <c:pt idx="57">
                  <c:v>4309</c:v>
                </c:pt>
                <c:pt idx="58">
                  <c:v>4310</c:v>
                </c:pt>
                <c:pt idx="59">
                  <c:v>4311</c:v>
                </c:pt>
                <c:pt idx="60">
                  <c:v>4312</c:v>
                </c:pt>
                <c:pt idx="61">
                  <c:v>4313</c:v>
                </c:pt>
                <c:pt idx="62">
                  <c:v>4314</c:v>
                </c:pt>
                <c:pt idx="63">
                  <c:v>4315</c:v>
                </c:pt>
                <c:pt idx="64">
                  <c:v>4316</c:v>
                </c:pt>
                <c:pt idx="65">
                  <c:v>4317</c:v>
                </c:pt>
                <c:pt idx="66">
                  <c:v>4318</c:v>
                </c:pt>
                <c:pt idx="67">
                  <c:v>4319</c:v>
                </c:pt>
                <c:pt idx="68">
                  <c:v>4320</c:v>
                </c:pt>
                <c:pt idx="69">
                  <c:v>4321</c:v>
                </c:pt>
                <c:pt idx="70">
                  <c:v>4322</c:v>
                </c:pt>
                <c:pt idx="71">
                  <c:v>4323</c:v>
                </c:pt>
                <c:pt idx="72">
                  <c:v>4324</c:v>
                </c:pt>
                <c:pt idx="73">
                  <c:v>4325</c:v>
                </c:pt>
                <c:pt idx="74">
                  <c:v>4326</c:v>
                </c:pt>
                <c:pt idx="75">
                  <c:v>4327</c:v>
                </c:pt>
                <c:pt idx="76">
                  <c:v>4328</c:v>
                </c:pt>
                <c:pt idx="77">
                  <c:v>4329</c:v>
                </c:pt>
                <c:pt idx="78">
                  <c:v>4330</c:v>
                </c:pt>
                <c:pt idx="79">
                  <c:v>4331</c:v>
                </c:pt>
                <c:pt idx="80">
                  <c:v>4332</c:v>
                </c:pt>
                <c:pt idx="81">
                  <c:v>4333</c:v>
                </c:pt>
                <c:pt idx="82">
                  <c:v>4334</c:v>
                </c:pt>
                <c:pt idx="83">
                  <c:v>4335</c:v>
                </c:pt>
                <c:pt idx="84">
                  <c:v>4336</c:v>
                </c:pt>
                <c:pt idx="85">
                  <c:v>4337</c:v>
                </c:pt>
                <c:pt idx="86">
                  <c:v>4338</c:v>
                </c:pt>
                <c:pt idx="87">
                  <c:v>4339</c:v>
                </c:pt>
                <c:pt idx="88">
                  <c:v>4340</c:v>
                </c:pt>
                <c:pt idx="89">
                  <c:v>4341</c:v>
                </c:pt>
                <c:pt idx="90">
                  <c:v>4342</c:v>
                </c:pt>
                <c:pt idx="91">
                  <c:v>4343</c:v>
                </c:pt>
                <c:pt idx="92">
                  <c:v>4344</c:v>
                </c:pt>
                <c:pt idx="93">
                  <c:v>4345</c:v>
                </c:pt>
                <c:pt idx="94">
                  <c:v>4346</c:v>
                </c:pt>
                <c:pt idx="95">
                  <c:v>4347</c:v>
                </c:pt>
                <c:pt idx="96">
                  <c:v>4348</c:v>
                </c:pt>
                <c:pt idx="97">
                  <c:v>4349</c:v>
                </c:pt>
                <c:pt idx="98">
                  <c:v>4350</c:v>
                </c:pt>
                <c:pt idx="99">
                  <c:v>4351</c:v>
                </c:pt>
                <c:pt idx="100">
                  <c:v>4352</c:v>
                </c:pt>
                <c:pt idx="101">
                  <c:v>4353</c:v>
                </c:pt>
                <c:pt idx="102">
                  <c:v>4354</c:v>
                </c:pt>
                <c:pt idx="103">
                  <c:v>4355</c:v>
                </c:pt>
                <c:pt idx="104">
                  <c:v>4356</c:v>
                </c:pt>
                <c:pt idx="105">
                  <c:v>4357</c:v>
                </c:pt>
                <c:pt idx="106">
                  <c:v>4358</c:v>
                </c:pt>
                <c:pt idx="107">
                  <c:v>4359</c:v>
                </c:pt>
                <c:pt idx="108">
                  <c:v>4360</c:v>
                </c:pt>
                <c:pt idx="109">
                  <c:v>4361</c:v>
                </c:pt>
                <c:pt idx="110">
                  <c:v>4362</c:v>
                </c:pt>
                <c:pt idx="111">
                  <c:v>4363</c:v>
                </c:pt>
                <c:pt idx="112">
                  <c:v>4364</c:v>
                </c:pt>
                <c:pt idx="113">
                  <c:v>4365</c:v>
                </c:pt>
                <c:pt idx="114">
                  <c:v>4366</c:v>
                </c:pt>
                <c:pt idx="115">
                  <c:v>4367</c:v>
                </c:pt>
                <c:pt idx="116">
                  <c:v>4368</c:v>
                </c:pt>
                <c:pt idx="117">
                  <c:v>4369</c:v>
                </c:pt>
                <c:pt idx="118">
                  <c:v>4370</c:v>
                </c:pt>
                <c:pt idx="119">
                  <c:v>4371</c:v>
                </c:pt>
                <c:pt idx="120">
                  <c:v>4372</c:v>
                </c:pt>
                <c:pt idx="121">
                  <c:v>4373</c:v>
                </c:pt>
                <c:pt idx="122">
                  <c:v>4374</c:v>
                </c:pt>
                <c:pt idx="123">
                  <c:v>4375</c:v>
                </c:pt>
                <c:pt idx="124">
                  <c:v>4376</c:v>
                </c:pt>
                <c:pt idx="125">
                  <c:v>4377</c:v>
                </c:pt>
                <c:pt idx="126">
                  <c:v>4378</c:v>
                </c:pt>
                <c:pt idx="127">
                  <c:v>4379</c:v>
                </c:pt>
                <c:pt idx="128">
                  <c:v>4380</c:v>
                </c:pt>
                <c:pt idx="129">
                  <c:v>4381</c:v>
                </c:pt>
                <c:pt idx="130">
                  <c:v>4382</c:v>
                </c:pt>
                <c:pt idx="131">
                  <c:v>4383</c:v>
                </c:pt>
                <c:pt idx="132">
                  <c:v>4384</c:v>
                </c:pt>
                <c:pt idx="133">
                  <c:v>4385</c:v>
                </c:pt>
                <c:pt idx="134">
                  <c:v>4386</c:v>
                </c:pt>
                <c:pt idx="135">
                  <c:v>4387</c:v>
                </c:pt>
                <c:pt idx="136">
                  <c:v>4388</c:v>
                </c:pt>
                <c:pt idx="137">
                  <c:v>4389</c:v>
                </c:pt>
                <c:pt idx="138">
                  <c:v>4390</c:v>
                </c:pt>
                <c:pt idx="139">
                  <c:v>4391</c:v>
                </c:pt>
                <c:pt idx="140">
                  <c:v>4392</c:v>
                </c:pt>
                <c:pt idx="141">
                  <c:v>4393</c:v>
                </c:pt>
                <c:pt idx="142">
                  <c:v>4394</c:v>
                </c:pt>
                <c:pt idx="143">
                  <c:v>4395</c:v>
                </c:pt>
                <c:pt idx="144">
                  <c:v>4396</c:v>
                </c:pt>
                <c:pt idx="145">
                  <c:v>4397</c:v>
                </c:pt>
                <c:pt idx="146">
                  <c:v>4398</c:v>
                </c:pt>
                <c:pt idx="147">
                  <c:v>4399</c:v>
                </c:pt>
                <c:pt idx="148">
                  <c:v>4400</c:v>
                </c:pt>
                <c:pt idx="149">
                  <c:v>4401</c:v>
                </c:pt>
                <c:pt idx="150">
                  <c:v>4402</c:v>
                </c:pt>
                <c:pt idx="151">
                  <c:v>4403</c:v>
                </c:pt>
                <c:pt idx="152">
                  <c:v>4404</c:v>
                </c:pt>
                <c:pt idx="153">
                  <c:v>4405</c:v>
                </c:pt>
                <c:pt idx="154">
                  <c:v>4406</c:v>
                </c:pt>
                <c:pt idx="155">
                  <c:v>4407</c:v>
                </c:pt>
                <c:pt idx="156">
                  <c:v>4408</c:v>
                </c:pt>
                <c:pt idx="157">
                  <c:v>4409</c:v>
                </c:pt>
                <c:pt idx="158">
                  <c:v>4410</c:v>
                </c:pt>
                <c:pt idx="159">
                  <c:v>4411</c:v>
                </c:pt>
                <c:pt idx="160">
                  <c:v>4412</c:v>
                </c:pt>
                <c:pt idx="161">
                  <c:v>4413</c:v>
                </c:pt>
                <c:pt idx="162">
                  <c:v>4414</c:v>
                </c:pt>
                <c:pt idx="163">
                  <c:v>4415</c:v>
                </c:pt>
                <c:pt idx="164">
                  <c:v>4416</c:v>
                </c:pt>
                <c:pt idx="165">
                  <c:v>4417</c:v>
                </c:pt>
                <c:pt idx="166">
                  <c:v>4418</c:v>
                </c:pt>
                <c:pt idx="167">
                  <c:v>4419</c:v>
                </c:pt>
                <c:pt idx="168">
                  <c:v>4420</c:v>
                </c:pt>
                <c:pt idx="169">
                  <c:v>4421</c:v>
                </c:pt>
                <c:pt idx="170">
                  <c:v>4422</c:v>
                </c:pt>
                <c:pt idx="171">
                  <c:v>4423</c:v>
                </c:pt>
                <c:pt idx="172">
                  <c:v>4424</c:v>
                </c:pt>
                <c:pt idx="173">
                  <c:v>4425</c:v>
                </c:pt>
                <c:pt idx="174">
                  <c:v>4426</c:v>
                </c:pt>
                <c:pt idx="175">
                  <c:v>4427</c:v>
                </c:pt>
                <c:pt idx="176">
                  <c:v>4428</c:v>
                </c:pt>
                <c:pt idx="177">
                  <c:v>4429</c:v>
                </c:pt>
                <c:pt idx="178">
                  <c:v>4430</c:v>
                </c:pt>
                <c:pt idx="179">
                  <c:v>4431</c:v>
                </c:pt>
                <c:pt idx="180">
                  <c:v>4432</c:v>
                </c:pt>
                <c:pt idx="181">
                  <c:v>4433</c:v>
                </c:pt>
                <c:pt idx="182">
                  <c:v>4434</c:v>
                </c:pt>
                <c:pt idx="183">
                  <c:v>4435</c:v>
                </c:pt>
                <c:pt idx="184">
                  <c:v>4436</c:v>
                </c:pt>
                <c:pt idx="185">
                  <c:v>4437</c:v>
                </c:pt>
                <c:pt idx="186">
                  <c:v>4438</c:v>
                </c:pt>
                <c:pt idx="187">
                  <c:v>4439</c:v>
                </c:pt>
                <c:pt idx="188">
                  <c:v>4440</c:v>
                </c:pt>
                <c:pt idx="189">
                  <c:v>4441</c:v>
                </c:pt>
                <c:pt idx="190">
                  <c:v>4442</c:v>
                </c:pt>
                <c:pt idx="191">
                  <c:v>4443</c:v>
                </c:pt>
                <c:pt idx="192">
                  <c:v>4444</c:v>
                </c:pt>
                <c:pt idx="193">
                  <c:v>4445</c:v>
                </c:pt>
                <c:pt idx="194">
                  <c:v>4446</c:v>
                </c:pt>
                <c:pt idx="195">
                  <c:v>4447</c:v>
                </c:pt>
                <c:pt idx="196">
                  <c:v>4448</c:v>
                </c:pt>
                <c:pt idx="197">
                  <c:v>4449</c:v>
                </c:pt>
                <c:pt idx="198">
                  <c:v>4450</c:v>
                </c:pt>
                <c:pt idx="199">
                  <c:v>4451</c:v>
                </c:pt>
                <c:pt idx="200">
                  <c:v>4452</c:v>
                </c:pt>
                <c:pt idx="201">
                  <c:v>4453</c:v>
                </c:pt>
                <c:pt idx="202">
                  <c:v>4454</c:v>
                </c:pt>
                <c:pt idx="203">
                  <c:v>4455</c:v>
                </c:pt>
                <c:pt idx="204">
                  <c:v>4456</c:v>
                </c:pt>
                <c:pt idx="205">
                  <c:v>4457</c:v>
                </c:pt>
                <c:pt idx="206">
                  <c:v>4458</c:v>
                </c:pt>
                <c:pt idx="207">
                  <c:v>4459</c:v>
                </c:pt>
                <c:pt idx="208">
                  <c:v>4460</c:v>
                </c:pt>
                <c:pt idx="209">
                  <c:v>4461</c:v>
                </c:pt>
                <c:pt idx="210">
                  <c:v>4462</c:v>
                </c:pt>
                <c:pt idx="211">
                  <c:v>4463</c:v>
                </c:pt>
                <c:pt idx="212">
                  <c:v>4464</c:v>
                </c:pt>
                <c:pt idx="213">
                  <c:v>4465</c:v>
                </c:pt>
                <c:pt idx="214">
                  <c:v>4466</c:v>
                </c:pt>
                <c:pt idx="215">
                  <c:v>4467</c:v>
                </c:pt>
                <c:pt idx="216">
                  <c:v>4468</c:v>
                </c:pt>
                <c:pt idx="217">
                  <c:v>4469</c:v>
                </c:pt>
                <c:pt idx="218">
                  <c:v>4470</c:v>
                </c:pt>
                <c:pt idx="219">
                  <c:v>4471</c:v>
                </c:pt>
                <c:pt idx="220">
                  <c:v>4472</c:v>
                </c:pt>
                <c:pt idx="221">
                  <c:v>4473</c:v>
                </c:pt>
                <c:pt idx="222">
                  <c:v>4474</c:v>
                </c:pt>
                <c:pt idx="223">
                  <c:v>4475</c:v>
                </c:pt>
                <c:pt idx="224">
                  <c:v>4476</c:v>
                </c:pt>
                <c:pt idx="225">
                  <c:v>4477</c:v>
                </c:pt>
                <c:pt idx="226">
                  <c:v>4478</c:v>
                </c:pt>
                <c:pt idx="227">
                  <c:v>4479</c:v>
                </c:pt>
                <c:pt idx="228">
                  <c:v>4480</c:v>
                </c:pt>
                <c:pt idx="229">
                  <c:v>4481</c:v>
                </c:pt>
                <c:pt idx="230">
                  <c:v>4482</c:v>
                </c:pt>
                <c:pt idx="231">
                  <c:v>4483</c:v>
                </c:pt>
                <c:pt idx="232">
                  <c:v>4484</c:v>
                </c:pt>
                <c:pt idx="233">
                  <c:v>4485</c:v>
                </c:pt>
                <c:pt idx="234">
                  <c:v>4486</c:v>
                </c:pt>
                <c:pt idx="235">
                  <c:v>4487</c:v>
                </c:pt>
                <c:pt idx="236">
                  <c:v>4488</c:v>
                </c:pt>
                <c:pt idx="237">
                  <c:v>4489</c:v>
                </c:pt>
                <c:pt idx="238">
                  <c:v>4490</c:v>
                </c:pt>
                <c:pt idx="239">
                  <c:v>4491</c:v>
                </c:pt>
                <c:pt idx="240">
                  <c:v>4492</c:v>
                </c:pt>
                <c:pt idx="241">
                  <c:v>4493</c:v>
                </c:pt>
                <c:pt idx="242">
                  <c:v>4494</c:v>
                </c:pt>
                <c:pt idx="243">
                  <c:v>4495</c:v>
                </c:pt>
                <c:pt idx="244">
                  <c:v>4496</c:v>
                </c:pt>
                <c:pt idx="245">
                  <c:v>4497</c:v>
                </c:pt>
                <c:pt idx="246">
                  <c:v>4498</c:v>
                </c:pt>
                <c:pt idx="247">
                  <c:v>4499</c:v>
                </c:pt>
                <c:pt idx="248">
                  <c:v>4500</c:v>
                </c:pt>
                <c:pt idx="249">
                  <c:v>4501</c:v>
                </c:pt>
                <c:pt idx="250">
                  <c:v>4502</c:v>
                </c:pt>
                <c:pt idx="251">
                  <c:v>4503</c:v>
                </c:pt>
                <c:pt idx="252">
                  <c:v>4504</c:v>
                </c:pt>
                <c:pt idx="253">
                  <c:v>4505</c:v>
                </c:pt>
                <c:pt idx="254">
                  <c:v>4506</c:v>
                </c:pt>
                <c:pt idx="255">
                  <c:v>4507</c:v>
                </c:pt>
                <c:pt idx="256">
                  <c:v>4508</c:v>
                </c:pt>
                <c:pt idx="257">
                  <c:v>4509</c:v>
                </c:pt>
                <c:pt idx="258">
                  <c:v>4510</c:v>
                </c:pt>
                <c:pt idx="259">
                  <c:v>4511</c:v>
                </c:pt>
                <c:pt idx="260">
                  <c:v>4512</c:v>
                </c:pt>
                <c:pt idx="261">
                  <c:v>4513</c:v>
                </c:pt>
                <c:pt idx="262">
                  <c:v>4514</c:v>
                </c:pt>
                <c:pt idx="263">
                  <c:v>4515</c:v>
                </c:pt>
                <c:pt idx="264">
                  <c:v>4516</c:v>
                </c:pt>
                <c:pt idx="265">
                  <c:v>4517</c:v>
                </c:pt>
                <c:pt idx="266">
                  <c:v>4518</c:v>
                </c:pt>
                <c:pt idx="267">
                  <c:v>4519</c:v>
                </c:pt>
                <c:pt idx="268">
                  <c:v>4520</c:v>
                </c:pt>
                <c:pt idx="269">
                  <c:v>4521</c:v>
                </c:pt>
                <c:pt idx="270">
                  <c:v>4522</c:v>
                </c:pt>
                <c:pt idx="271">
                  <c:v>4523</c:v>
                </c:pt>
                <c:pt idx="272">
                  <c:v>4524</c:v>
                </c:pt>
                <c:pt idx="273">
                  <c:v>4525</c:v>
                </c:pt>
                <c:pt idx="274">
                  <c:v>4526</c:v>
                </c:pt>
                <c:pt idx="275">
                  <c:v>4527</c:v>
                </c:pt>
                <c:pt idx="276">
                  <c:v>4528</c:v>
                </c:pt>
                <c:pt idx="277">
                  <c:v>4529</c:v>
                </c:pt>
                <c:pt idx="278">
                  <c:v>4530</c:v>
                </c:pt>
                <c:pt idx="279">
                  <c:v>4531</c:v>
                </c:pt>
                <c:pt idx="280">
                  <c:v>4532</c:v>
                </c:pt>
                <c:pt idx="281">
                  <c:v>4533</c:v>
                </c:pt>
                <c:pt idx="282">
                  <c:v>4534</c:v>
                </c:pt>
                <c:pt idx="283">
                  <c:v>4535</c:v>
                </c:pt>
                <c:pt idx="284">
                  <c:v>4536</c:v>
                </c:pt>
                <c:pt idx="285">
                  <c:v>4537</c:v>
                </c:pt>
                <c:pt idx="286">
                  <c:v>4538</c:v>
                </c:pt>
                <c:pt idx="287">
                  <c:v>4539</c:v>
                </c:pt>
                <c:pt idx="288">
                  <c:v>4540</c:v>
                </c:pt>
                <c:pt idx="289">
                  <c:v>4541</c:v>
                </c:pt>
                <c:pt idx="290">
                  <c:v>4542</c:v>
                </c:pt>
                <c:pt idx="291">
                  <c:v>4543</c:v>
                </c:pt>
                <c:pt idx="292">
                  <c:v>4544</c:v>
                </c:pt>
                <c:pt idx="293">
                  <c:v>4545</c:v>
                </c:pt>
                <c:pt idx="294">
                  <c:v>4546</c:v>
                </c:pt>
                <c:pt idx="295">
                  <c:v>4547</c:v>
                </c:pt>
                <c:pt idx="296">
                  <c:v>4548</c:v>
                </c:pt>
                <c:pt idx="297">
                  <c:v>4549</c:v>
                </c:pt>
                <c:pt idx="298">
                  <c:v>4550</c:v>
                </c:pt>
                <c:pt idx="299">
                  <c:v>4551</c:v>
                </c:pt>
                <c:pt idx="300">
                  <c:v>4552</c:v>
                </c:pt>
                <c:pt idx="301">
                  <c:v>4553</c:v>
                </c:pt>
                <c:pt idx="302">
                  <c:v>4554</c:v>
                </c:pt>
                <c:pt idx="303">
                  <c:v>4555</c:v>
                </c:pt>
                <c:pt idx="304">
                  <c:v>4556</c:v>
                </c:pt>
                <c:pt idx="305">
                  <c:v>4557</c:v>
                </c:pt>
                <c:pt idx="306">
                  <c:v>4558</c:v>
                </c:pt>
                <c:pt idx="307">
                  <c:v>4559</c:v>
                </c:pt>
                <c:pt idx="308">
                  <c:v>4560</c:v>
                </c:pt>
                <c:pt idx="309">
                  <c:v>4561</c:v>
                </c:pt>
                <c:pt idx="310">
                  <c:v>4562</c:v>
                </c:pt>
                <c:pt idx="311">
                  <c:v>4563</c:v>
                </c:pt>
                <c:pt idx="312">
                  <c:v>4564</c:v>
                </c:pt>
                <c:pt idx="313">
                  <c:v>4565</c:v>
                </c:pt>
                <c:pt idx="314">
                  <c:v>4566</c:v>
                </c:pt>
                <c:pt idx="315">
                  <c:v>4567</c:v>
                </c:pt>
                <c:pt idx="316">
                  <c:v>4568</c:v>
                </c:pt>
                <c:pt idx="317">
                  <c:v>4569</c:v>
                </c:pt>
                <c:pt idx="318">
                  <c:v>4570</c:v>
                </c:pt>
                <c:pt idx="319">
                  <c:v>4571</c:v>
                </c:pt>
                <c:pt idx="320">
                  <c:v>4572</c:v>
                </c:pt>
                <c:pt idx="321">
                  <c:v>4573</c:v>
                </c:pt>
                <c:pt idx="322">
                  <c:v>4574</c:v>
                </c:pt>
                <c:pt idx="323">
                  <c:v>4575</c:v>
                </c:pt>
                <c:pt idx="324">
                  <c:v>4576</c:v>
                </c:pt>
                <c:pt idx="325">
                  <c:v>4577</c:v>
                </c:pt>
                <c:pt idx="326">
                  <c:v>4578</c:v>
                </c:pt>
                <c:pt idx="327">
                  <c:v>4579</c:v>
                </c:pt>
                <c:pt idx="328">
                  <c:v>4580</c:v>
                </c:pt>
                <c:pt idx="329">
                  <c:v>4581</c:v>
                </c:pt>
                <c:pt idx="330">
                  <c:v>4582</c:v>
                </c:pt>
                <c:pt idx="331">
                  <c:v>4583</c:v>
                </c:pt>
                <c:pt idx="332">
                  <c:v>4584</c:v>
                </c:pt>
                <c:pt idx="333">
                  <c:v>4585</c:v>
                </c:pt>
                <c:pt idx="334">
                  <c:v>4586</c:v>
                </c:pt>
                <c:pt idx="335">
                  <c:v>4587</c:v>
                </c:pt>
                <c:pt idx="336">
                  <c:v>4588</c:v>
                </c:pt>
                <c:pt idx="337">
                  <c:v>4589</c:v>
                </c:pt>
                <c:pt idx="338">
                  <c:v>4590</c:v>
                </c:pt>
                <c:pt idx="339">
                  <c:v>4591</c:v>
                </c:pt>
                <c:pt idx="340">
                  <c:v>4592</c:v>
                </c:pt>
                <c:pt idx="341">
                  <c:v>4593</c:v>
                </c:pt>
                <c:pt idx="342">
                  <c:v>4594</c:v>
                </c:pt>
                <c:pt idx="343">
                  <c:v>4595</c:v>
                </c:pt>
                <c:pt idx="344">
                  <c:v>4596</c:v>
                </c:pt>
                <c:pt idx="345">
                  <c:v>4597</c:v>
                </c:pt>
                <c:pt idx="346">
                  <c:v>4598</c:v>
                </c:pt>
                <c:pt idx="347">
                  <c:v>4599</c:v>
                </c:pt>
                <c:pt idx="348">
                  <c:v>4600</c:v>
                </c:pt>
                <c:pt idx="349">
                  <c:v>4601</c:v>
                </c:pt>
                <c:pt idx="350">
                  <c:v>4602</c:v>
                </c:pt>
                <c:pt idx="351">
                  <c:v>4603</c:v>
                </c:pt>
                <c:pt idx="352">
                  <c:v>4604</c:v>
                </c:pt>
                <c:pt idx="353">
                  <c:v>4605</c:v>
                </c:pt>
                <c:pt idx="354">
                  <c:v>4606</c:v>
                </c:pt>
                <c:pt idx="355">
                  <c:v>4607</c:v>
                </c:pt>
                <c:pt idx="356">
                  <c:v>4608</c:v>
                </c:pt>
                <c:pt idx="357">
                  <c:v>4609</c:v>
                </c:pt>
                <c:pt idx="358">
                  <c:v>4610</c:v>
                </c:pt>
                <c:pt idx="359">
                  <c:v>4611</c:v>
                </c:pt>
                <c:pt idx="360">
                  <c:v>4612</c:v>
                </c:pt>
                <c:pt idx="361">
                  <c:v>4613</c:v>
                </c:pt>
                <c:pt idx="362">
                  <c:v>4614</c:v>
                </c:pt>
                <c:pt idx="363">
                  <c:v>4615</c:v>
                </c:pt>
                <c:pt idx="364">
                  <c:v>4616</c:v>
                </c:pt>
                <c:pt idx="365">
                  <c:v>4617</c:v>
                </c:pt>
                <c:pt idx="366">
                  <c:v>4618</c:v>
                </c:pt>
                <c:pt idx="367">
                  <c:v>4619</c:v>
                </c:pt>
                <c:pt idx="368">
                  <c:v>4620</c:v>
                </c:pt>
                <c:pt idx="369">
                  <c:v>4621</c:v>
                </c:pt>
                <c:pt idx="370">
                  <c:v>4622</c:v>
                </c:pt>
                <c:pt idx="371">
                  <c:v>4623</c:v>
                </c:pt>
                <c:pt idx="372">
                  <c:v>4624</c:v>
                </c:pt>
                <c:pt idx="373">
                  <c:v>4625</c:v>
                </c:pt>
                <c:pt idx="374">
                  <c:v>4626</c:v>
                </c:pt>
                <c:pt idx="375">
                  <c:v>4627</c:v>
                </c:pt>
                <c:pt idx="376">
                  <c:v>4628</c:v>
                </c:pt>
                <c:pt idx="377">
                  <c:v>4629</c:v>
                </c:pt>
                <c:pt idx="378">
                  <c:v>4630</c:v>
                </c:pt>
                <c:pt idx="379">
                  <c:v>4631</c:v>
                </c:pt>
                <c:pt idx="380">
                  <c:v>4632</c:v>
                </c:pt>
                <c:pt idx="381">
                  <c:v>4633</c:v>
                </c:pt>
                <c:pt idx="382">
                  <c:v>4634</c:v>
                </c:pt>
                <c:pt idx="383">
                  <c:v>4635</c:v>
                </c:pt>
                <c:pt idx="384">
                  <c:v>4636</c:v>
                </c:pt>
                <c:pt idx="385">
                  <c:v>4637</c:v>
                </c:pt>
                <c:pt idx="386">
                  <c:v>4638</c:v>
                </c:pt>
                <c:pt idx="387">
                  <c:v>4639</c:v>
                </c:pt>
                <c:pt idx="388">
                  <c:v>4640</c:v>
                </c:pt>
                <c:pt idx="389">
                  <c:v>4641</c:v>
                </c:pt>
                <c:pt idx="390">
                  <c:v>4642</c:v>
                </c:pt>
                <c:pt idx="391">
                  <c:v>4643</c:v>
                </c:pt>
                <c:pt idx="392">
                  <c:v>4644</c:v>
                </c:pt>
                <c:pt idx="393">
                  <c:v>4645</c:v>
                </c:pt>
                <c:pt idx="394">
                  <c:v>4646</c:v>
                </c:pt>
                <c:pt idx="395">
                  <c:v>4647</c:v>
                </c:pt>
                <c:pt idx="396">
                  <c:v>4648</c:v>
                </c:pt>
                <c:pt idx="397">
                  <c:v>4649</c:v>
                </c:pt>
                <c:pt idx="398">
                  <c:v>4650</c:v>
                </c:pt>
                <c:pt idx="399">
                  <c:v>4651</c:v>
                </c:pt>
                <c:pt idx="400">
                  <c:v>4652</c:v>
                </c:pt>
                <c:pt idx="401">
                  <c:v>4653</c:v>
                </c:pt>
                <c:pt idx="402">
                  <c:v>4654</c:v>
                </c:pt>
                <c:pt idx="403">
                  <c:v>4655</c:v>
                </c:pt>
                <c:pt idx="404">
                  <c:v>4656</c:v>
                </c:pt>
                <c:pt idx="405">
                  <c:v>4657</c:v>
                </c:pt>
                <c:pt idx="406">
                  <c:v>4658</c:v>
                </c:pt>
                <c:pt idx="407">
                  <c:v>4659</c:v>
                </c:pt>
                <c:pt idx="408">
                  <c:v>4660</c:v>
                </c:pt>
                <c:pt idx="409">
                  <c:v>4661</c:v>
                </c:pt>
                <c:pt idx="410">
                  <c:v>4662</c:v>
                </c:pt>
                <c:pt idx="411">
                  <c:v>4663</c:v>
                </c:pt>
                <c:pt idx="412">
                  <c:v>4664</c:v>
                </c:pt>
                <c:pt idx="413">
                  <c:v>4665</c:v>
                </c:pt>
                <c:pt idx="414">
                  <c:v>4666</c:v>
                </c:pt>
                <c:pt idx="415">
                  <c:v>4667</c:v>
                </c:pt>
                <c:pt idx="416">
                  <c:v>4668</c:v>
                </c:pt>
                <c:pt idx="417">
                  <c:v>4669</c:v>
                </c:pt>
                <c:pt idx="418">
                  <c:v>4670</c:v>
                </c:pt>
                <c:pt idx="419">
                  <c:v>4671</c:v>
                </c:pt>
                <c:pt idx="420">
                  <c:v>4672</c:v>
                </c:pt>
                <c:pt idx="421">
                  <c:v>4673</c:v>
                </c:pt>
                <c:pt idx="422">
                  <c:v>4674</c:v>
                </c:pt>
                <c:pt idx="423">
                  <c:v>4675</c:v>
                </c:pt>
                <c:pt idx="424">
                  <c:v>4676</c:v>
                </c:pt>
                <c:pt idx="425">
                  <c:v>4677</c:v>
                </c:pt>
                <c:pt idx="426">
                  <c:v>4678</c:v>
                </c:pt>
                <c:pt idx="427">
                  <c:v>4679</c:v>
                </c:pt>
                <c:pt idx="428">
                  <c:v>4680</c:v>
                </c:pt>
                <c:pt idx="429">
                  <c:v>4681</c:v>
                </c:pt>
                <c:pt idx="430">
                  <c:v>4682</c:v>
                </c:pt>
                <c:pt idx="431">
                  <c:v>4683</c:v>
                </c:pt>
                <c:pt idx="432">
                  <c:v>4684</c:v>
                </c:pt>
                <c:pt idx="433">
                  <c:v>4685</c:v>
                </c:pt>
                <c:pt idx="434">
                  <c:v>4686</c:v>
                </c:pt>
                <c:pt idx="435">
                  <c:v>4687</c:v>
                </c:pt>
                <c:pt idx="436">
                  <c:v>4688</c:v>
                </c:pt>
                <c:pt idx="437">
                  <c:v>4689</c:v>
                </c:pt>
                <c:pt idx="438">
                  <c:v>4690</c:v>
                </c:pt>
                <c:pt idx="439">
                  <c:v>4691</c:v>
                </c:pt>
                <c:pt idx="440">
                  <c:v>4692</c:v>
                </c:pt>
                <c:pt idx="441">
                  <c:v>4693</c:v>
                </c:pt>
                <c:pt idx="442">
                  <c:v>4694</c:v>
                </c:pt>
                <c:pt idx="443">
                  <c:v>4695</c:v>
                </c:pt>
                <c:pt idx="444">
                  <c:v>4696</c:v>
                </c:pt>
                <c:pt idx="445">
                  <c:v>4697</c:v>
                </c:pt>
                <c:pt idx="446">
                  <c:v>4698</c:v>
                </c:pt>
                <c:pt idx="447">
                  <c:v>4699</c:v>
                </c:pt>
                <c:pt idx="448">
                  <c:v>4700</c:v>
                </c:pt>
                <c:pt idx="449">
                  <c:v>4701</c:v>
                </c:pt>
                <c:pt idx="450">
                  <c:v>4702</c:v>
                </c:pt>
                <c:pt idx="451">
                  <c:v>4703</c:v>
                </c:pt>
                <c:pt idx="452">
                  <c:v>4704</c:v>
                </c:pt>
                <c:pt idx="453">
                  <c:v>4705</c:v>
                </c:pt>
                <c:pt idx="454">
                  <c:v>4706</c:v>
                </c:pt>
                <c:pt idx="455">
                  <c:v>4707</c:v>
                </c:pt>
                <c:pt idx="456">
                  <c:v>4708</c:v>
                </c:pt>
                <c:pt idx="457">
                  <c:v>4709</c:v>
                </c:pt>
                <c:pt idx="458">
                  <c:v>4710</c:v>
                </c:pt>
                <c:pt idx="459">
                  <c:v>4711</c:v>
                </c:pt>
                <c:pt idx="460">
                  <c:v>4712</c:v>
                </c:pt>
                <c:pt idx="461">
                  <c:v>4713</c:v>
                </c:pt>
                <c:pt idx="462">
                  <c:v>4714</c:v>
                </c:pt>
                <c:pt idx="463">
                  <c:v>4715</c:v>
                </c:pt>
                <c:pt idx="464">
                  <c:v>4716</c:v>
                </c:pt>
                <c:pt idx="465">
                  <c:v>4717</c:v>
                </c:pt>
                <c:pt idx="466">
                  <c:v>4718</c:v>
                </c:pt>
                <c:pt idx="467">
                  <c:v>4719</c:v>
                </c:pt>
                <c:pt idx="468">
                  <c:v>4720</c:v>
                </c:pt>
                <c:pt idx="469">
                  <c:v>4721</c:v>
                </c:pt>
                <c:pt idx="470">
                  <c:v>4722</c:v>
                </c:pt>
                <c:pt idx="471">
                  <c:v>4723</c:v>
                </c:pt>
                <c:pt idx="472">
                  <c:v>4724</c:v>
                </c:pt>
                <c:pt idx="473">
                  <c:v>4725</c:v>
                </c:pt>
                <c:pt idx="474">
                  <c:v>4726</c:v>
                </c:pt>
                <c:pt idx="475">
                  <c:v>4727</c:v>
                </c:pt>
                <c:pt idx="476">
                  <c:v>4728</c:v>
                </c:pt>
                <c:pt idx="477">
                  <c:v>4729</c:v>
                </c:pt>
                <c:pt idx="478">
                  <c:v>4730</c:v>
                </c:pt>
                <c:pt idx="479">
                  <c:v>4731</c:v>
                </c:pt>
                <c:pt idx="480">
                  <c:v>4732</c:v>
                </c:pt>
                <c:pt idx="481">
                  <c:v>4733</c:v>
                </c:pt>
                <c:pt idx="482">
                  <c:v>4734</c:v>
                </c:pt>
                <c:pt idx="483">
                  <c:v>4735</c:v>
                </c:pt>
                <c:pt idx="484">
                  <c:v>4736</c:v>
                </c:pt>
                <c:pt idx="485">
                  <c:v>4737</c:v>
                </c:pt>
                <c:pt idx="486">
                  <c:v>4738</c:v>
                </c:pt>
                <c:pt idx="487">
                  <c:v>4739</c:v>
                </c:pt>
                <c:pt idx="488">
                  <c:v>4740</c:v>
                </c:pt>
                <c:pt idx="489">
                  <c:v>4741</c:v>
                </c:pt>
                <c:pt idx="490">
                  <c:v>4742</c:v>
                </c:pt>
                <c:pt idx="491">
                  <c:v>4743</c:v>
                </c:pt>
                <c:pt idx="492">
                  <c:v>4744</c:v>
                </c:pt>
                <c:pt idx="493">
                  <c:v>4745</c:v>
                </c:pt>
                <c:pt idx="494">
                  <c:v>4746</c:v>
                </c:pt>
                <c:pt idx="495">
                  <c:v>4747</c:v>
                </c:pt>
                <c:pt idx="496">
                  <c:v>4748</c:v>
                </c:pt>
                <c:pt idx="497">
                  <c:v>4749</c:v>
                </c:pt>
                <c:pt idx="498">
                  <c:v>4750</c:v>
                </c:pt>
                <c:pt idx="499">
                  <c:v>4751</c:v>
                </c:pt>
                <c:pt idx="500">
                  <c:v>4752</c:v>
                </c:pt>
                <c:pt idx="501">
                  <c:v>4753</c:v>
                </c:pt>
                <c:pt idx="502">
                  <c:v>4754</c:v>
                </c:pt>
                <c:pt idx="503">
                  <c:v>4755</c:v>
                </c:pt>
                <c:pt idx="504">
                  <c:v>4756</c:v>
                </c:pt>
                <c:pt idx="505">
                  <c:v>4757</c:v>
                </c:pt>
                <c:pt idx="506">
                  <c:v>4758</c:v>
                </c:pt>
                <c:pt idx="507">
                  <c:v>4759</c:v>
                </c:pt>
                <c:pt idx="508">
                  <c:v>4760</c:v>
                </c:pt>
                <c:pt idx="509">
                  <c:v>4761</c:v>
                </c:pt>
                <c:pt idx="510">
                  <c:v>4762</c:v>
                </c:pt>
                <c:pt idx="511">
                  <c:v>4763</c:v>
                </c:pt>
                <c:pt idx="512">
                  <c:v>4764</c:v>
                </c:pt>
                <c:pt idx="513">
                  <c:v>4765</c:v>
                </c:pt>
                <c:pt idx="514">
                  <c:v>4766</c:v>
                </c:pt>
                <c:pt idx="515">
                  <c:v>4767</c:v>
                </c:pt>
                <c:pt idx="516">
                  <c:v>4768</c:v>
                </c:pt>
                <c:pt idx="517">
                  <c:v>4769</c:v>
                </c:pt>
                <c:pt idx="518">
                  <c:v>4770</c:v>
                </c:pt>
                <c:pt idx="519">
                  <c:v>4771</c:v>
                </c:pt>
                <c:pt idx="520">
                  <c:v>4772</c:v>
                </c:pt>
                <c:pt idx="521">
                  <c:v>4773</c:v>
                </c:pt>
                <c:pt idx="522">
                  <c:v>4774</c:v>
                </c:pt>
                <c:pt idx="523">
                  <c:v>4775</c:v>
                </c:pt>
                <c:pt idx="524">
                  <c:v>4776</c:v>
                </c:pt>
                <c:pt idx="525">
                  <c:v>4777</c:v>
                </c:pt>
                <c:pt idx="526">
                  <c:v>4778</c:v>
                </c:pt>
                <c:pt idx="527">
                  <c:v>4779</c:v>
                </c:pt>
                <c:pt idx="528">
                  <c:v>4780</c:v>
                </c:pt>
                <c:pt idx="529">
                  <c:v>4781</c:v>
                </c:pt>
                <c:pt idx="530">
                  <c:v>4782</c:v>
                </c:pt>
                <c:pt idx="531">
                  <c:v>4783</c:v>
                </c:pt>
                <c:pt idx="532">
                  <c:v>4784</c:v>
                </c:pt>
                <c:pt idx="533">
                  <c:v>4785</c:v>
                </c:pt>
                <c:pt idx="534">
                  <c:v>4786</c:v>
                </c:pt>
                <c:pt idx="535">
                  <c:v>4787</c:v>
                </c:pt>
                <c:pt idx="536">
                  <c:v>4788</c:v>
                </c:pt>
                <c:pt idx="537">
                  <c:v>4789</c:v>
                </c:pt>
                <c:pt idx="538">
                  <c:v>4790</c:v>
                </c:pt>
                <c:pt idx="539">
                  <c:v>4791</c:v>
                </c:pt>
                <c:pt idx="540">
                  <c:v>4792</c:v>
                </c:pt>
                <c:pt idx="541">
                  <c:v>4793</c:v>
                </c:pt>
                <c:pt idx="542">
                  <c:v>4794</c:v>
                </c:pt>
                <c:pt idx="543">
                  <c:v>4795</c:v>
                </c:pt>
                <c:pt idx="544">
                  <c:v>4796</c:v>
                </c:pt>
                <c:pt idx="545">
                  <c:v>4797</c:v>
                </c:pt>
                <c:pt idx="546">
                  <c:v>4798</c:v>
                </c:pt>
                <c:pt idx="547">
                  <c:v>4799</c:v>
                </c:pt>
                <c:pt idx="548">
                  <c:v>4800</c:v>
                </c:pt>
                <c:pt idx="549">
                  <c:v>4801</c:v>
                </c:pt>
                <c:pt idx="550">
                  <c:v>4802</c:v>
                </c:pt>
                <c:pt idx="551">
                  <c:v>4803</c:v>
                </c:pt>
                <c:pt idx="552">
                  <c:v>4804</c:v>
                </c:pt>
                <c:pt idx="553">
                  <c:v>4805</c:v>
                </c:pt>
                <c:pt idx="554">
                  <c:v>4806</c:v>
                </c:pt>
                <c:pt idx="555">
                  <c:v>4807</c:v>
                </c:pt>
                <c:pt idx="556">
                  <c:v>4808</c:v>
                </c:pt>
                <c:pt idx="557">
                  <c:v>4809</c:v>
                </c:pt>
                <c:pt idx="558">
                  <c:v>4810</c:v>
                </c:pt>
                <c:pt idx="559">
                  <c:v>4811</c:v>
                </c:pt>
                <c:pt idx="560">
                  <c:v>4812</c:v>
                </c:pt>
                <c:pt idx="561">
                  <c:v>4813</c:v>
                </c:pt>
                <c:pt idx="562">
                  <c:v>4814</c:v>
                </c:pt>
                <c:pt idx="563">
                  <c:v>4815</c:v>
                </c:pt>
                <c:pt idx="564">
                  <c:v>4816</c:v>
                </c:pt>
                <c:pt idx="565">
                  <c:v>4817</c:v>
                </c:pt>
                <c:pt idx="566">
                  <c:v>4818</c:v>
                </c:pt>
                <c:pt idx="567">
                  <c:v>4819</c:v>
                </c:pt>
                <c:pt idx="568">
                  <c:v>4820</c:v>
                </c:pt>
                <c:pt idx="569">
                  <c:v>4821</c:v>
                </c:pt>
                <c:pt idx="570">
                  <c:v>4822</c:v>
                </c:pt>
                <c:pt idx="571">
                  <c:v>4823</c:v>
                </c:pt>
                <c:pt idx="572">
                  <c:v>4824</c:v>
                </c:pt>
                <c:pt idx="573">
                  <c:v>4825</c:v>
                </c:pt>
                <c:pt idx="574">
                  <c:v>4826</c:v>
                </c:pt>
                <c:pt idx="575">
                  <c:v>4827</c:v>
                </c:pt>
                <c:pt idx="576">
                  <c:v>4828</c:v>
                </c:pt>
                <c:pt idx="577">
                  <c:v>4829</c:v>
                </c:pt>
                <c:pt idx="578">
                  <c:v>4830</c:v>
                </c:pt>
                <c:pt idx="579">
                  <c:v>4831</c:v>
                </c:pt>
                <c:pt idx="580">
                  <c:v>4832</c:v>
                </c:pt>
                <c:pt idx="581">
                  <c:v>4833</c:v>
                </c:pt>
                <c:pt idx="582">
                  <c:v>4834</c:v>
                </c:pt>
                <c:pt idx="583">
                  <c:v>4835</c:v>
                </c:pt>
                <c:pt idx="584">
                  <c:v>4836</c:v>
                </c:pt>
                <c:pt idx="585">
                  <c:v>4837</c:v>
                </c:pt>
                <c:pt idx="586">
                  <c:v>4838</c:v>
                </c:pt>
                <c:pt idx="587">
                  <c:v>4839</c:v>
                </c:pt>
                <c:pt idx="588">
                  <c:v>4840</c:v>
                </c:pt>
                <c:pt idx="589">
                  <c:v>4841</c:v>
                </c:pt>
                <c:pt idx="590">
                  <c:v>4842</c:v>
                </c:pt>
                <c:pt idx="591">
                  <c:v>4843</c:v>
                </c:pt>
                <c:pt idx="592">
                  <c:v>4844</c:v>
                </c:pt>
                <c:pt idx="593">
                  <c:v>4845</c:v>
                </c:pt>
                <c:pt idx="594">
                  <c:v>4846</c:v>
                </c:pt>
                <c:pt idx="595">
                  <c:v>4847</c:v>
                </c:pt>
                <c:pt idx="596">
                  <c:v>4848</c:v>
                </c:pt>
                <c:pt idx="597">
                  <c:v>4849</c:v>
                </c:pt>
                <c:pt idx="598">
                  <c:v>4850</c:v>
                </c:pt>
                <c:pt idx="599">
                  <c:v>4851</c:v>
                </c:pt>
                <c:pt idx="600">
                  <c:v>4852</c:v>
                </c:pt>
                <c:pt idx="601">
                  <c:v>4853</c:v>
                </c:pt>
                <c:pt idx="602">
                  <c:v>4854</c:v>
                </c:pt>
                <c:pt idx="603">
                  <c:v>4855</c:v>
                </c:pt>
                <c:pt idx="604">
                  <c:v>4856</c:v>
                </c:pt>
                <c:pt idx="605">
                  <c:v>4857</c:v>
                </c:pt>
                <c:pt idx="606">
                  <c:v>4858</c:v>
                </c:pt>
                <c:pt idx="607">
                  <c:v>4859</c:v>
                </c:pt>
                <c:pt idx="608">
                  <c:v>4860</c:v>
                </c:pt>
                <c:pt idx="609">
                  <c:v>4861</c:v>
                </c:pt>
                <c:pt idx="610">
                  <c:v>4862</c:v>
                </c:pt>
                <c:pt idx="611">
                  <c:v>4863</c:v>
                </c:pt>
                <c:pt idx="612">
                  <c:v>4864</c:v>
                </c:pt>
                <c:pt idx="613">
                  <c:v>4865</c:v>
                </c:pt>
                <c:pt idx="614">
                  <c:v>4866</c:v>
                </c:pt>
                <c:pt idx="615">
                  <c:v>4867</c:v>
                </c:pt>
                <c:pt idx="616">
                  <c:v>4868</c:v>
                </c:pt>
                <c:pt idx="617">
                  <c:v>4869</c:v>
                </c:pt>
                <c:pt idx="618">
                  <c:v>4870</c:v>
                </c:pt>
                <c:pt idx="619">
                  <c:v>4871</c:v>
                </c:pt>
                <c:pt idx="620">
                  <c:v>4872</c:v>
                </c:pt>
                <c:pt idx="621">
                  <c:v>4873</c:v>
                </c:pt>
                <c:pt idx="622">
                  <c:v>4874</c:v>
                </c:pt>
                <c:pt idx="623">
                  <c:v>4875</c:v>
                </c:pt>
                <c:pt idx="624">
                  <c:v>4876</c:v>
                </c:pt>
                <c:pt idx="625">
                  <c:v>4877</c:v>
                </c:pt>
                <c:pt idx="626">
                  <c:v>4878</c:v>
                </c:pt>
                <c:pt idx="627">
                  <c:v>4879</c:v>
                </c:pt>
                <c:pt idx="628">
                  <c:v>4880</c:v>
                </c:pt>
                <c:pt idx="629">
                  <c:v>4881</c:v>
                </c:pt>
                <c:pt idx="630">
                  <c:v>4882</c:v>
                </c:pt>
                <c:pt idx="631">
                  <c:v>4883</c:v>
                </c:pt>
                <c:pt idx="632">
                  <c:v>4884</c:v>
                </c:pt>
                <c:pt idx="633">
                  <c:v>4885</c:v>
                </c:pt>
                <c:pt idx="634">
                  <c:v>4886</c:v>
                </c:pt>
                <c:pt idx="635">
                  <c:v>4887</c:v>
                </c:pt>
                <c:pt idx="636">
                  <c:v>4888</c:v>
                </c:pt>
                <c:pt idx="637">
                  <c:v>4889</c:v>
                </c:pt>
                <c:pt idx="638">
                  <c:v>4890</c:v>
                </c:pt>
                <c:pt idx="639">
                  <c:v>4891</c:v>
                </c:pt>
                <c:pt idx="640">
                  <c:v>4892</c:v>
                </c:pt>
                <c:pt idx="641">
                  <c:v>4893</c:v>
                </c:pt>
                <c:pt idx="642">
                  <c:v>4894</c:v>
                </c:pt>
                <c:pt idx="643">
                  <c:v>4895</c:v>
                </c:pt>
                <c:pt idx="644">
                  <c:v>4896</c:v>
                </c:pt>
                <c:pt idx="645">
                  <c:v>4897</c:v>
                </c:pt>
                <c:pt idx="646">
                  <c:v>4898</c:v>
                </c:pt>
                <c:pt idx="647">
                  <c:v>4899</c:v>
                </c:pt>
                <c:pt idx="648">
                  <c:v>4900</c:v>
                </c:pt>
                <c:pt idx="649">
                  <c:v>4901</c:v>
                </c:pt>
                <c:pt idx="650">
                  <c:v>4902</c:v>
                </c:pt>
                <c:pt idx="651">
                  <c:v>4903</c:v>
                </c:pt>
                <c:pt idx="652">
                  <c:v>4904</c:v>
                </c:pt>
                <c:pt idx="653">
                  <c:v>4905</c:v>
                </c:pt>
                <c:pt idx="654">
                  <c:v>4906</c:v>
                </c:pt>
                <c:pt idx="655">
                  <c:v>4907</c:v>
                </c:pt>
                <c:pt idx="656">
                  <c:v>4908</c:v>
                </c:pt>
                <c:pt idx="657">
                  <c:v>4909</c:v>
                </c:pt>
                <c:pt idx="658">
                  <c:v>4910</c:v>
                </c:pt>
                <c:pt idx="659">
                  <c:v>4911</c:v>
                </c:pt>
                <c:pt idx="660">
                  <c:v>4912</c:v>
                </c:pt>
                <c:pt idx="661">
                  <c:v>4913</c:v>
                </c:pt>
                <c:pt idx="662">
                  <c:v>4914</c:v>
                </c:pt>
                <c:pt idx="663">
                  <c:v>4915</c:v>
                </c:pt>
                <c:pt idx="664">
                  <c:v>4916</c:v>
                </c:pt>
                <c:pt idx="665">
                  <c:v>4917</c:v>
                </c:pt>
                <c:pt idx="666">
                  <c:v>4918</c:v>
                </c:pt>
                <c:pt idx="667">
                  <c:v>4919</c:v>
                </c:pt>
                <c:pt idx="668">
                  <c:v>4920</c:v>
                </c:pt>
                <c:pt idx="669">
                  <c:v>4921</c:v>
                </c:pt>
                <c:pt idx="670">
                  <c:v>4922</c:v>
                </c:pt>
                <c:pt idx="671">
                  <c:v>4923</c:v>
                </c:pt>
                <c:pt idx="672">
                  <c:v>4924</c:v>
                </c:pt>
                <c:pt idx="673">
                  <c:v>4925</c:v>
                </c:pt>
                <c:pt idx="674">
                  <c:v>4926</c:v>
                </c:pt>
                <c:pt idx="675">
                  <c:v>4927</c:v>
                </c:pt>
                <c:pt idx="676">
                  <c:v>4928</c:v>
                </c:pt>
                <c:pt idx="677">
                  <c:v>4929</c:v>
                </c:pt>
                <c:pt idx="678">
                  <c:v>4930</c:v>
                </c:pt>
                <c:pt idx="679">
                  <c:v>4931</c:v>
                </c:pt>
                <c:pt idx="680">
                  <c:v>4932</c:v>
                </c:pt>
                <c:pt idx="681">
                  <c:v>4933</c:v>
                </c:pt>
                <c:pt idx="682">
                  <c:v>4934</c:v>
                </c:pt>
                <c:pt idx="683">
                  <c:v>4935</c:v>
                </c:pt>
                <c:pt idx="684">
                  <c:v>4936</c:v>
                </c:pt>
                <c:pt idx="685">
                  <c:v>4937</c:v>
                </c:pt>
                <c:pt idx="686">
                  <c:v>4938</c:v>
                </c:pt>
                <c:pt idx="687">
                  <c:v>4939</c:v>
                </c:pt>
                <c:pt idx="688">
                  <c:v>4940</c:v>
                </c:pt>
                <c:pt idx="689">
                  <c:v>4941</c:v>
                </c:pt>
                <c:pt idx="690">
                  <c:v>4942</c:v>
                </c:pt>
                <c:pt idx="691">
                  <c:v>4943</c:v>
                </c:pt>
                <c:pt idx="692">
                  <c:v>4944</c:v>
                </c:pt>
                <c:pt idx="693">
                  <c:v>4945</c:v>
                </c:pt>
                <c:pt idx="694">
                  <c:v>4946</c:v>
                </c:pt>
                <c:pt idx="695">
                  <c:v>4947</c:v>
                </c:pt>
                <c:pt idx="696">
                  <c:v>4948</c:v>
                </c:pt>
                <c:pt idx="697">
                  <c:v>4949</c:v>
                </c:pt>
                <c:pt idx="698">
                  <c:v>4950</c:v>
                </c:pt>
                <c:pt idx="699">
                  <c:v>4951</c:v>
                </c:pt>
                <c:pt idx="700">
                  <c:v>4952</c:v>
                </c:pt>
                <c:pt idx="701">
                  <c:v>4953</c:v>
                </c:pt>
                <c:pt idx="702">
                  <c:v>4954</c:v>
                </c:pt>
                <c:pt idx="703">
                  <c:v>4955</c:v>
                </c:pt>
                <c:pt idx="704">
                  <c:v>4956</c:v>
                </c:pt>
                <c:pt idx="705">
                  <c:v>4957</c:v>
                </c:pt>
                <c:pt idx="706">
                  <c:v>4958</c:v>
                </c:pt>
                <c:pt idx="707">
                  <c:v>4959</c:v>
                </c:pt>
                <c:pt idx="708">
                  <c:v>4960</c:v>
                </c:pt>
                <c:pt idx="709">
                  <c:v>4961</c:v>
                </c:pt>
                <c:pt idx="710">
                  <c:v>4962</c:v>
                </c:pt>
                <c:pt idx="711">
                  <c:v>4963</c:v>
                </c:pt>
                <c:pt idx="712">
                  <c:v>4964</c:v>
                </c:pt>
                <c:pt idx="713">
                  <c:v>4965</c:v>
                </c:pt>
                <c:pt idx="714">
                  <c:v>4966</c:v>
                </c:pt>
                <c:pt idx="715">
                  <c:v>4967</c:v>
                </c:pt>
                <c:pt idx="716">
                  <c:v>4968</c:v>
                </c:pt>
                <c:pt idx="717">
                  <c:v>4969</c:v>
                </c:pt>
                <c:pt idx="718">
                  <c:v>4970</c:v>
                </c:pt>
                <c:pt idx="719">
                  <c:v>4971</c:v>
                </c:pt>
                <c:pt idx="720">
                  <c:v>4972</c:v>
                </c:pt>
                <c:pt idx="721">
                  <c:v>4973</c:v>
                </c:pt>
                <c:pt idx="722">
                  <c:v>4974</c:v>
                </c:pt>
                <c:pt idx="723">
                  <c:v>4975</c:v>
                </c:pt>
                <c:pt idx="724">
                  <c:v>4976</c:v>
                </c:pt>
                <c:pt idx="725">
                  <c:v>4977</c:v>
                </c:pt>
                <c:pt idx="726">
                  <c:v>4978</c:v>
                </c:pt>
                <c:pt idx="727">
                  <c:v>4979</c:v>
                </c:pt>
                <c:pt idx="728">
                  <c:v>4980</c:v>
                </c:pt>
                <c:pt idx="729">
                  <c:v>4981</c:v>
                </c:pt>
                <c:pt idx="730">
                  <c:v>4982</c:v>
                </c:pt>
                <c:pt idx="731">
                  <c:v>4983</c:v>
                </c:pt>
                <c:pt idx="732">
                  <c:v>4984</c:v>
                </c:pt>
                <c:pt idx="733">
                  <c:v>4985</c:v>
                </c:pt>
                <c:pt idx="734">
                  <c:v>4986</c:v>
                </c:pt>
                <c:pt idx="735">
                  <c:v>4987</c:v>
                </c:pt>
                <c:pt idx="736">
                  <c:v>4988</c:v>
                </c:pt>
                <c:pt idx="737">
                  <c:v>4989</c:v>
                </c:pt>
                <c:pt idx="738">
                  <c:v>4990</c:v>
                </c:pt>
                <c:pt idx="739">
                  <c:v>4991</c:v>
                </c:pt>
                <c:pt idx="740">
                  <c:v>4992</c:v>
                </c:pt>
                <c:pt idx="741">
                  <c:v>4993</c:v>
                </c:pt>
                <c:pt idx="742">
                  <c:v>4994</c:v>
                </c:pt>
                <c:pt idx="743">
                  <c:v>4995</c:v>
                </c:pt>
                <c:pt idx="744">
                  <c:v>4996</c:v>
                </c:pt>
                <c:pt idx="745">
                  <c:v>4997</c:v>
                </c:pt>
                <c:pt idx="746">
                  <c:v>4998</c:v>
                </c:pt>
                <c:pt idx="747">
                  <c:v>4999</c:v>
                </c:pt>
                <c:pt idx="748">
                  <c:v>5000</c:v>
                </c:pt>
                <c:pt idx="749">
                  <c:v>5001</c:v>
                </c:pt>
                <c:pt idx="750">
                  <c:v>5002</c:v>
                </c:pt>
                <c:pt idx="751">
                  <c:v>5003</c:v>
                </c:pt>
                <c:pt idx="752">
                  <c:v>5004</c:v>
                </c:pt>
                <c:pt idx="753">
                  <c:v>5005</c:v>
                </c:pt>
                <c:pt idx="754">
                  <c:v>5006</c:v>
                </c:pt>
                <c:pt idx="755">
                  <c:v>5007</c:v>
                </c:pt>
                <c:pt idx="756">
                  <c:v>5008</c:v>
                </c:pt>
                <c:pt idx="757">
                  <c:v>5009</c:v>
                </c:pt>
                <c:pt idx="758">
                  <c:v>5010</c:v>
                </c:pt>
                <c:pt idx="759">
                  <c:v>5011</c:v>
                </c:pt>
                <c:pt idx="760">
                  <c:v>5012</c:v>
                </c:pt>
                <c:pt idx="761">
                  <c:v>5013</c:v>
                </c:pt>
                <c:pt idx="762">
                  <c:v>5014</c:v>
                </c:pt>
                <c:pt idx="763">
                  <c:v>5015</c:v>
                </c:pt>
                <c:pt idx="764">
                  <c:v>5016</c:v>
                </c:pt>
                <c:pt idx="765">
                  <c:v>5017</c:v>
                </c:pt>
                <c:pt idx="766">
                  <c:v>5018</c:v>
                </c:pt>
                <c:pt idx="767">
                  <c:v>5019</c:v>
                </c:pt>
                <c:pt idx="768">
                  <c:v>5020</c:v>
                </c:pt>
                <c:pt idx="769">
                  <c:v>5021</c:v>
                </c:pt>
                <c:pt idx="770">
                  <c:v>5022</c:v>
                </c:pt>
                <c:pt idx="771">
                  <c:v>5023</c:v>
                </c:pt>
                <c:pt idx="772">
                  <c:v>5024</c:v>
                </c:pt>
                <c:pt idx="773">
                  <c:v>5025</c:v>
                </c:pt>
                <c:pt idx="774">
                  <c:v>5026</c:v>
                </c:pt>
                <c:pt idx="775">
                  <c:v>5027</c:v>
                </c:pt>
                <c:pt idx="776">
                  <c:v>5028</c:v>
                </c:pt>
                <c:pt idx="777">
                  <c:v>5029</c:v>
                </c:pt>
                <c:pt idx="778">
                  <c:v>5030</c:v>
                </c:pt>
                <c:pt idx="779">
                  <c:v>5031</c:v>
                </c:pt>
                <c:pt idx="780">
                  <c:v>5032</c:v>
                </c:pt>
                <c:pt idx="781">
                  <c:v>5033</c:v>
                </c:pt>
                <c:pt idx="782">
                  <c:v>5034</c:v>
                </c:pt>
                <c:pt idx="783">
                  <c:v>5035</c:v>
                </c:pt>
                <c:pt idx="784">
                  <c:v>5036</c:v>
                </c:pt>
                <c:pt idx="785">
                  <c:v>5037</c:v>
                </c:pt>
                <c:pt idx="786">
                  <c:v>5038</c:v>
                </c:pt>
                <c:pt idx="787">
                  <c:v>5039</c:v>
                </c:pt>
                <c:pt idx="788">
                  <c:v>5040</c:v>
                </c:pt>
                <c:pt idx="789">
                  <c:v>5041</c:v>
                </c:pt>
                <c:pt idx="790">
                  <c:v>5042</c:v>
                </c:pt>
                <c:pt idx="791">
                  <c:v>5043</c:v>
                </c:pt>
                <c:pt idx="792">
                  <c:v>5044</c:v>
                </c:pt>
                <c:pt idx="793">
                  <c:v>5045</c:v>
                </c:pt>
                <c:pt idx="794">
                  <c:v>5046</c:v>
                </c:pt>
                <c:pt idx="795">
                  <c:v>5047</c:v>
                </c:pt>
                <c:pt idx="796">
                  <c:v>5048</c:v>
                </c:pt>
                <c:pt idx="797">
                  <c:v>5049</c:v>
                </c:pt>
                <c:pt idx="798">
                  <c:v>5050</c:v>
                </c:pt>
                <c:pt idx="799">
                  <c:v>5051</c:v>
                </c:pt>
                <c:pt idx="800">
                  <c:v>5052</c:v>
                </c:pt>
                <c:pt idx="801">
                  <c:v>5053</c:v>
                </c:pt>
                <c:pt idx="802">
                  <c:v>5054</c:v>
                </c:pt>
                <c:pt idx="803">
                  <c:v>5055</c:v>
                </c:pt>
                <c:pt idx="804">
                  <c:v>5056</c:v>
                </c:pt>
                <c:pt idx="805">
                  <c:v>5057</c:v>
                </c:pt>
                <c:pt idx="806">
                  <c:v>5058</c:v>
                </c:pt>
                <c:pt idx="807">
                  <c:v>5059</c:v>
                </c:pt>
                <c:pt idx="808">
                  <c:v>5060</c:v>
                </c:pt>
                <c:pt idx="809">
                  <c:v>5061</c:v>
                </c:pt>
                <c:pt idx="810">
                  <c:v>5062</c:v>
                </c:pt>
                <c:pt idx="811">
                  <c:v>5063</c:v>
                </c:pt>
                <c:pt idx="812">
                  <c:v>5064</c:v>
                </c:pt>
                <c:pt idx="813">
                  <c:v>5065</c:v>
                </c:pt>
                <c:pt idx="814">
                  <c:v>5066</c:v>
                </c:pt>
                <c:pt idx="815">
                  <c:v>5067</c:v>
                </c:pt>
                <c:pt idx="816">
                  <c:v>5068</c:v>
                </c:pt>
                <c:pt idx="817">
                  <c:v>5069</c:v>
                </c:pt>
                <c:pt idx="818">
                  <c:v>5070</c:v>
                </c:pt>
                <c:pt idx="819">
                  <c:v>5071</c:v>
                </c:pt>
                <c:pt idx="820">
                  <c:v>5072</c:v>
                </c:pt>
                <c:pt idx="821">
                  <c:v>5073</c:v>
                </c:pt>
                <c:pt idx="822">
                  <c:v>5074</c:v>
                </c:pt>
                <c:pt idx="823">
                  <c:v>5075</c:v>
                </c:pt>
                <c:pt idx="824">
                  <c:v>5076</c:v>
                </c:pt>
                <c:pt idx="825">
                  <c:v>5077</c:v>
                </c:pt>
                <c:pt idx="826">
                  <c:v>5078</c:v>
                </c:pt>
                <c:pt idx="827">
                  <c:v>5079</c:v>
                </c:pt>
                <c:pt idx="828">
                  <c:v>5080</c:v>
                </c:pt>
                <c:pt idx="829">
                  <c:v>5081</c:v>
                </c:pt>
                <c:pt idx="830">
                  <c:v>5082</c:v>
                </c:pt>
                <c:pt idx="831">
                  <c:v>5083</c:v>
                </c:pt>
                <c:pt idx="832">
                  <c:v>5084</c:v>
                </c:pt>
                <c:pt idx="833">
                  <c:v>5085</c:v>
                </c:pt>
                <c:pt idx="834">
                  <c:v>5086</c:v>
                </c:pt>
                <c:pt idx="835">
                  <c:v>5087</c:v>
                </c:pt>
                <c:pt idx="836">
                  <c:v>5088</c:v>
                </c:pt>
                <c:pt idx="837">
                  <c:v>5089</c:v>
                </c:pt>
                <c:pt idx="838">
                  <c:v>5090</c:v>
                </c:pt>
                <c:pt idx="839">
                  <c:v>5091</c:v>
                </c:pt>
                <c:pt idx="840">
                  <c:v>5092</c:v>
                </c:pt>
                <c:pt idx="841">
                  <c:v>5093</c:v>
                </c:pt>
                <c:pt idx="842">
                  <c:v>5094</c:v>
                </c:pt>
                <c:pt idx="843">
                  <c:v>5095</c:v>
                </c:pt>
                <c:pt idx="844">
                  <c:v>5096</c:v>
                </c:pt>
                <c:pt idx="845">
                  <c:v>5097</c:v>
                </c:pt>
                <c:pt idx="846">
                  <c:v>5098</c:v>
                </c:pt>
                <c:pt idx="847">
                  <c:v>5099</c:v>
                </c:pt>
                <c:pt idx="848">
                  <c:v>5100</c:v>
                </c:pt>
                <c:pt idx="849">
                  <c:v>5101</c:v>
                </c:pt>
                <c:pt idx="850">
                  <c:v>5102</c:v>
                </c:pt>
                <c:pt idx="851">
                  <c:v>5103</c:v>
                </c:pt>
                <c:pt idx="852">
                  <c:v>5104</c:v>
                </c:pt>
                <c:pt idx="853">
                  <c:v>5105</c:v>
                </c:pt>
                <c:pt idx="854">
                  <c:v>5106</c:v>
                </c:pt>
                <c:pt idx="855">
                  <c:v>5107</c:v>
                </c:pt>
                <c:pt idx="856">
                  <c:v>5108</c:v>
                </c:pt>
                <c:pt idx="857">
                  <c:v>5109</c:v>
                </c:pt>
                <c:pt idx="858">
                  <c:v>5110</c:v>
                </c:pt>
                <c:pt idx="859">
                  <c:v>5111</c:v>
                </c:pt>
                <c:pt idx="860">
                  <c:v>5112</c:v>
                </c:pt>
                <c:pt idx="861">
                  <c:v>5113</c:v>
                </c:pt>
                <c:pt idx="862">
                  <c:v>5114</c:v>
                </c:pt>
                <c:pt idx="863">
                  <c:v>5115</c:v>
                </c:pt>
                <c:pt idx="864">
                  <c:v>5116</c:v>
                </c:pt>
                <c:pt idx="865">
                  <c:v>5117</c:v>
                </c:pt>
                <c:pt idx="866">
                  <c:v>5118</c:v>
                </c:pt>
                <c:pt idx="867">
                  <c:v>5119</c:v>
                </c:pt>
                <c:pt idx="868">
                  <c:v>5120</c:v>
                </c:pt>
                <c:pt idx="869">
                  <c:v>5121</c:v>
                </c:pt>
                <c:pt idx="870">
                  <c:v>5122</c:v>
                </c:pt>
                <c:pt idx="871">
                  <c:v>5123</c:v>
                </c:pt>
                <c:pt idx="872">
                  <c:v>5124</c:v>
                </c:pt>
                <c:pt idx="873">
                  <c:v>5125</c:v>
                </c:pt>
                <c:pt idx="874">
                  <c:v>5126</c:v>
                </c:pt>
                <c:pt idx="875">
                  <c:v>5127</c:v>
                </c:pt>
                <c:pt idx="876">
                  <c:v>5128</c:v>
                </c:pt>
                <c:pt idx="877">
                  <c:v>5129</c:v>
                </c:pt>
                <c:pt idx="878">
                  <c:v>5130</c:v>
                </c:pt>
                <c:pt idx="879">
                  <c:v>5131</c:v>
                </c:pt>
                <c:pt idx="880">
                  <c:v>5132</c:v>
                </c:pt>
                <c:pt idx="881">
                  <c:v>5133</c:v>
                </c:pt>
                <c:pt idx="882">
                  <c:v>5134</c:v>
                </c:pt>
                <c:pt idx="883">
                  <c:v>5135</c:v>
                </c:pt>
                <c:pt idx="884">
                  <c:v>5136</c:v>
                </c:pt>
                <c:pt idx="885">
                  <c:v>5137</c:v>
                </c:pt>
                <c:pt idx="886">
                  <c:v>5138</c:v>
                </c:pt>
                <c:pt idx="887">
                  <c:v>5139</c:v>
                </c:pt>
                <c:pt idx="888">
                  <c:v>5140</c:v>
                </c:pt>
                <c:pt idx="889">
                  <c:v>5141</c:v>
                </c:pt>
                <c:pt idx="890">
                  <c:v>5142</c:v>
                </c:pt>
                <c:pt idx="891">
                  <c:v>5143</c:v>
                </c:pt>
                <c:pt idx="892">
                  <c:v>5144</c:v>
                </c:pt>
                <c:pt idx="893">
                  <c:v>5145</c:v>
                </c:pt>
                <c:pt idx="894">
                  <c:v>5146</c:v>
                </c:pt>
                <c:pt idx="895">
                  <c:v>5147</c:v>
                </c:pt>
                <c:pt idx="896">
                  <c:v>5148</c:v>
                </c:pt>
                <c:pt idx="897">
                  <c:v>5149</c:v>
                </c:pt>
                <c:pt idx="898">
                  <c:v>5150</c:v>
                </c:pt>
                <c:pt idx="899">
                  <c:v>5151</c:v>
                </c:pt>
                <c:pt idx="900">
                  <c:v>5152</c:v>
                </c:pt>
                <c:pt idx="901">
                  <c:v>5153</c:v>
                </c:pt>
                <c:pt idx="902">
                  <c:v>5154</c:v>
                </c:pt>
                <c:pt idx="903">
                  <c:v>5155</c:v>
                </c:pt>
                <c:pt idx="904">
                  <c:v>5156</c:v>
                </c:pt>
                <c:pt idx="905">
                  <c:v>5157</c:v>
                </c:pt>
                <c:pt idx="906">
                  <c:v>5158</c:v>
                </c:pt>
                <c:pt idx="907">
                  <c:v>5159</c:v>
                </c:pt>
                <c:pt idx="908">
                  <c:v>5160</c:v>
                </c:pt>
                <c:pt idx="909">
                  <c:v>5161</c:v>
                </c:pt>
                <c:pt idx="910">
                  <c:v>5162</c:v>
                </c:pt>
                <c:pt idx="911">
                  <c:v>5163</c:v>
                </c:pt>
                <c:pt idx="912">
                  <c:v>5164</c:v>
                </c:pt>
                <c:pt idx="913">
                  <c:v>5165</c:v>
                </c:pt>
                <c:pt idx="914">
                  <c:v>5166</c:v>
                </c:pt>
                <c:pt idx="915">
                  <c:v>5167</c:v>
                </c:pt>
                <c:pt idx="916">
                  <c:v>5168</c:v>
                </c:pt>
                <c:pt idx="917">
                  <c:v>5169</c:v>
                </c:pt>
                <c:pt idx="918">
                  <c:v>5170</c:v>
                </c:pt>
                <c:pt idx="919">
                  <c:v>5171</c:v>
                </c:pt>
                <c:pt idx="920">
                  <c:v>5172</c:v>
                </c:pt>
                <c:pt idx="921">
                  <c:v>5173</c:v>
                </c:pt>
                <c:pt idx="922">
                  <c:v>5174</c:v>
                </c:pt>
                <c:pt idx="923">
                  <c:v>5175</c:v>
                </c:pt>
                <c:pt idx="924">
                  <c:v>5176</c:v>
                </c:pt>
                <c:pt idx="925">
                  <c:v>5177</c:v>
                </c:pt>
                <c:pt idx="926">
                  <c:v>5178</c:v>
                </c:pt>
                <c:pt idx="927">
                  <c:v>5179</c:v>
                </c:pt>
                <c:pt idx="928">
                  <c:v>5180</c:v>
                </c:pt>
                <c:pt idx="929">
                  <c:v>5181</c:v>
                </c:pt>
                <c:pt idx="930">
                  <c:v>5182</c:v>
                </c:pt>
                <c:pt idx="931">
                  <c:v>5183</c:v>
                </c:pt>
                <c:pt idx="932">
                  <c:v>5184</c:v>
                </c:pt>
                <c:pt idx="933">
                  <c:v>5185</c:v>
                </c:pt>
                <c:pt idx="934">
                  <c:v>5186</c:v>
                </c:pt>
                <c:pt idx="935">
                  <c:v>5187</c:v>
                </c:pt>
                <c:pt idx="936">
                  <c:v>5188</c:v>
                </c:pt>
                <c:pt idx="937">
                  <c:v>5189</c:v>
                </c:pt>
                <c:pt idx="938">
                  <c:v>5190</c:v>
                </c:pt>
                <c:pt idx="939">
                  <c:v>5191</c:v>
                </c:pt>
                <c:pt idx="940">
                  <c:v>5192</c:v>
                </c:pt>
                <c:pt idx="941">
                  <c:v>5193</c:v>
                </c:pt>
                <c:pt idx="942">
                  <c:v>5194</c:v>
                </c:pt>
                <c:pt idx="943">
                  <c:v>5195</c:v>
                </c:pt>
                <c:pt idx="944">
                  <c:v>5196</c:v>
                </c:pt>
                <c:pt idx="945">
                  <c:v>5197</c:v>
                </c:pt>
                <c:pt idx="946">
                  <c:v>5198</c:v>
                </c:pt>
                <c:pt idx="947">
                  <c:v>5199</c:v>
                </c:pt>
                <c:pt idx="948">
                  <c:v>5200</c:v>
                </c:pt>
                <c:pt idx="949">
                  <c:v>5201</c:v>
                </c:pt>
                <c:pt idx="950">
                  <c:v>5202</c:v>
                </c:pt>
                <c:pt idx="951">
                  <c:v>5203</c:v>
                </c:pt>
                <c:pt idx="952">
                  <c:v>5204</c:v>
                </c:pt>
                <c:pt idx="953">
                  <c:v>5205</c:v>
                </c:pt>
                <c:pt idx="954">
                  <c:v>5206</c:v>
                </c:pt>
                <c:pt idx="955">
                  <c:v>5207</c:v>
                </c:pt>
                <c:pt idx="956">
                  <c:v>5208</c:v>
                </c:pt>
                <c:pt idx="957">
                  <c:v>5209</c:v>
                </c:pt>
                <c:pt idx="958">
                  <c:v>5210</c:v>
                </c:pt>
                <c:pt idx="959">
                  <c:v>5211</c:v>
                </c:pt>
                <c:pt idx="960">
                  <c:v>5212</c:v>
                </c:pt>
                <c:pt idx="961">
                  <c:v>5213</c:v>
                </c:pt>
                <c:pt idx="962">
                  <c:v>5214</c:v>
                </c:pt>
                <c:pt idx="963">
                  <c:v>5215</c:v>
                </c:pt>
                <c:pt idx="964">
                  <c:v>5216</c:v>
                </c:pt>
                <c:pt idx="965">
                  <c:v>5217</c:v>
                </c:pt>
                <c:pt idx="966">
                  <c:v>5218</c:v>
                </c:pt>
                <c:pt idx="967">
                  <c:v>5219</c:v>
                </c:pt>
                <c:pt idx="968">
                  <c:v>5220</c:v>
                </c:pt>
                <c:pt idx="969">
                  <c:v>5221</c:v>
                </c:pt>
              </c:numCache>
            </c:numRef>
          </c:xVal>
          <c:yVal>
            <c:numRef>
              <c:f>ProdListnoOvlap_2015!$E$808:$E$1777</c:f>
              <c:numCache>
                <c:formatCode>General</c:formatCode>
                <c:ptCount val="970"/>
                <c:pt idx="0">
                  <c:v>0</c:v>
                </c:pt>
                <c:pt idx="1">
                  <c:v>9.39</c:v>
                </c:pt>
                <c:pt idx="2">
                  <c:v>9.35</c:v>
                </c:pt>
                <c:pt idx="3">
                  <c:v>9.32</c:v>
                </c:pt>
                <c:pt idx="4">
                  <c:v>9.39</c:v>
                </c:pt>
                <c:pt idx="5">
                  <c:v>9.3800000000000008</c:v>
                </c:pt>
                <c:pt idx="6">
                  <c:v>9.57</c:v>
                </c:pt>
                <c:pt idx="7">
                  <c:v>9.35</c:v>
                </c:pt>
                <c:pt idx="8">
                  <c:v>9.44</c:v>
                </c:pt>
                <c:pt idx="9">
                  <c:v>9.3699999999999992</c:v>
                </c:pt>
                <c:pt idx="10">
                  <c:v>9.3699999999999992</c:v>
                </c:pt>
                <c:pt idx="11">
                  <c:v>9.3800000000000008</c:v>
                </c:pt>
                <c:pt idx="12">
                  <c:v>9.42</c:v>
                </c:pt>
                <c:pt idx="13">
                  <c:v>9.18</c:v>
                </c:pt>
                <c:pt idx="14">
                  <c:v>9.5</c:v>
                </c:pt>
                <c:pt idx="15">
                  <c:v>9.5299999999999994</c:v>
                </c:pt>
                <c:pt idx="16">
                  <c:v>9.31</c:v>
                </c:pt>
                <c:pt idx="17">
                  <c:v>9.4499999999999993</c:v>
                </c:pt>
                <c:pt idx="18">
                  <c:v>9.32</c:v>
                </c:pt>
                <c:pt idx="19">
                  <c:v>9.3800000000000008</c:v>
                </c:pt>
                <c:pt idx="20">
                  <c:v>9.4</c:v>
                </c:pt>
                <c:pt idx="21">
                  <c:v>9.3800000000000008</c:v>
                </c:pt>
                <c:pt idx="22">
                  <c:v>9.44</c:v>
                </c:pt>
                <c:pt idx="23">
                  <c:v>9.36</c:v>
                </c:pt>
                <c:pt idx="24">
                  <c:v>9.4700000000000006</c:v>
                </c:pt>
                <c:pt idx="25">
                  <c:v>9.41</c:v>
                </c:pt>
                <c:pt idx="26">
                  <c:v>9.5</c:v>
                </c:pt>
                <c:pt idx="27">
                  <c:v>9.31</c:v>
                </c:pt>
                <c:pt idx="28">
                  <c:v>9.31</c:v>
                </c:pt>
                <c:pt idx="29">
                  <c:v>9.4</c:v>
                </c:pt>
                <c:pt idx="30">
                  <c:v>9.4700000000000006</c:v>
                </c:pt>
                <c:pt idx="31">
                  <c:v>9.6300000000000008</c:v>
                </c:pt>
                <c:pt idx="32">
                  <c:v>9.4499999999999993</c:v>
                </c:pt>
                <c:pt idx="33">
                  <c:v>9.3000000000000007</c:v>
                </c:pt>
                <c:pt idx="34">
                  <c:v>9.36</c:v>
                </c:pt>
                <c:pt idx="35">
                  <c:v>9.4499999999999993</c:v>
                </c:pt>
                <c:pt idx="36">
                  <c:v>9.48</c:v>
                </c:pt>
                <c:pt idx="37">
                  <c:v>9.67</c:v>
                </c:pt>
                <c:pt idx="38">
                  <c:v>9.42</c:v>
                </c:pt>
                <c:pt idx="39">
                  <c:v>9.42</c:v>
                </c:pt>
                <c:pt idx="40">
                  <c:v>9.4</c:v>
                </c:pt>
                <c:pt idx="41">
                  <c:v>9.34</c:v>
                </c:pt>
                <c:pt idx="42">
                  <c:v>9.4</c:v>
                </c:pt>
                <c:pt idx="43">
                  <c:v>9.36</c:v>
                </c:pt>
                <c:pt idx="44">
                  <c:v>9.4700000000000006</c:v>
                </c:pt>
                <c:pt idx="45">
                  <c:v>9.48</c:v>
                </c:pt>
                <c:pt idx="46">
                  <c:v>9.4600000000000009</c:v>
                </c:pt>
                <c:pt idx="47">
                  <c:v>9.56</c:v>
                </c:pt>
                <c:pt idx="48">
                  <c:v>9.49</c:v>
                </c:pt>
                <c:pt idx="49">
                  <c:v>9.31</c:v>
                </c:pt>
                <c:pt idx="50">
                  <c:v>9.34</c:v>
                </c:pt>
                <c:pt idx="51">
                  <c:v>9.4</c:v>
                </c:pt>
                <c:pt idx="52">
                  <c:v>9.34</c:v>
                </c:pt>
                <c:pt idx="53">
                  <c:v>9.42</c:v>
                </c:pt>
                <c:pt idx="54">
                  <c:v>9.31</c:v>
                </c:pt>
                <c:pt idx="55">
                  <c:v>9.39</c:v>
                </c:pt>
                <c:pt idx="56">
                  <c:v>9.43</c:v>
                </c:pt>
                <c:pt idx="57">
                  <c:v>9.51</c:v>
                </c:pt>
                <c:pt idx="58">
                  <c:v>9.3699999999999992</c:v>
                </c:pt>
                <c:pt idx="59">
                  <c:v>9.3800000000000008</c:v>
                </c:pt>
                <c:pt idx="60">
                  <c:v>9.34</c:v>
                </c:pt>
                <c:pt idx="61">
                  <c:v>9.34</c:v>
                </c:pt>
                <c:pt idx="62">
                  <c:v>9.5399999999999991</c:v>
                </c:pt>
                <c:pt idx="63">
                  <c:v>9.27</c:v>
                </c:pt>
                <c:pt idx="64">
                  <c:v>9.41</c:v>
                </c:pt>
                <c:pt idx="65">
                  <c:v>9.39</c:v>
                </c:pt>
                <c:pt idx="66">
                  <c:v>9.43</c:v>
                </c:pt>
                <c:pt idx="67">
                  <c:v>9.4499999999999993</c:v>
                </c:pt>
                <c:pt idx="68">
                  <c:v>9.4</c:v>
                </c:pt>
                <c:pt idx="69">
                  <c:v>9.4</c:v>
                </c:pt>
                <c:pt idx="70">
                  <c:v>9.39</c:v>
                </c:pt>
                <c:pt idx="71">
                  <c:v>9.4</c:v>
                </c:pt>
                <c:pt idx="72">
                  <c:v>9.4499999999999993</c:v>
                </c:pt>
                <c:pt idx="73">
                  <c:v>9.3000000000000007</c:v>
                </c:pt>
                <c:pt idx="74">
                  <c:v>9.39</c:v>
                </c:pt>
                <c:pt idx="75">
                  <c:v>9.35</c:v>
                </c:pt>
                <c:pt idx="76">
                  <c:v>9.32</c:v>
                </c:pt>
                <c:pt idx="77">
                  <c:v>9.3800000000000008</c:v>
                </c:pt>
                <c:pt idx="78">
                  <c:v>9.35</c:v>
                </c:pt>
                <c:pt idx="79">
                  <c:v>9.32</c:v>
                </c:pt>
                <c:pt idx="80">
                  <c:v>9.34</c:v>
                </c:pt>
                <c:pt idx="81">
                  <c:v>9.51</c:v>
                </c:pt>
                <c:pt idx="82">
                  <c:v>9.4499999999999993</c:v>
                </c:pt>
                <c:pt idx="83">
                  <c:v>9.4</c:v>
                </c:pt>
                <c:pt idx="84">
                  <c:v>9.42</c:v>
                </c:pt>
                <c:pt idx="85">
                  <c:v>9.3000000000000007</c:v>
                </c:pt>
                <c:pt idx="86">
                  <c:v>9.6199999999999992</c:v>
                </c:pt>
                <c:pt idx="87">
                  <c:v>9.27</c:v>
                </c:pt>
                <c:pt idx="88">
                  <c:v>9.3000000000000007</c:v>
                </c:pt>
                <c:pt idx="89">
                  <c:v>9.3000000000000007</c:v>
                </c:pt>
                <c:pt idx="90">
                  <c:v>9.32</c:v>
                </c:pt>
                <c:pt idx="91">
                  <c:v>9.18</c:v>
                </c:pt>
                <c:pt idx="92">
                  <c:v>9.2799999999999994</c:v>
                </c:pt>
                <c:pt idx="93">
                  <c:v>9.36</c:v>
                </c:pt>
                <c:pt idx="94">
                  <c:v>9.2200000000000006</c:v>
                </c:pt>
                <c:pt idx="95">
                  <c:v>9.2100000000000009</c:v>
                </c:pt>
                <c:pt idx="96">
                  <c:v>9.4499999999999993</c:v>
                </c:pt>
                <c:pt idx="97">
                  <c:v>9.2899999999999991</c:v>
                </c:pt>
                <c:pt idx="98">
                  <c:v>9.31</c:v>
                </c:pt>
                <c:pt idx="99">
                  <c:v>9.27</c:v>
                </c:pt>
                <c:pt idx="100">
                  <c:v>9.42</c:v>
                </c:pt>
                <c:pt idx="101">
                  <c:v>9.33</c:v>
                </c:pt>
                <c:pt idx="102">
                  <c:v>9.24</c:v>
                </c:pt>
                <c:pt idx="103">
                  <c:v>9.25</c:v>
                </c:pt>
                <c:pt idx="104">
                  <c:v>9.27</c:v>
                </c:pt>
                <c:pt idx="105">
                  <c:v>9.25</c:v>
                </c:pt>
                <c:pt idx="106">
                  <c:v>9.26</c:v>
                </c:pt>
                <c:pt idx="107">
                  <c:v>9.2200000000000006</c:v>
                </c:pt>
                <c:pt idx="108">
                  <c:v>9.34</c:v>
                </c:pt>
                <c:pt idx="109">
                  <c:v>9.61</c:v>
                </c:pt>
                <c:pt idx="110">
                  <c:v>9.2100000000000009</c:v>
                </c:pt>
                <c:pt idx="111">
                  <c:v>9.52</c:v>
                </c:pt>
                <c:pt idx="112">
                  <c:v>9.3000000000000007</c:v>
                </c:pt>
                <c:pt idx="113">
                  <c:v>9.42</c:v>
                </c:pt>
                <c:pt idx="114">
                  <c:v>9.35</c:v>
                </c:pt>
                <c:pt idx="115">
                  <c:v>9.33</c:v>
                </c:pt>
                <c:pt idx="116">
                  <c:v>9.2899999999999991</c:v>
                </c:pt>
                <c:pt idx="117">
                  <c:v>9.31</c:v>
                </c:pt>
                <c:pt idx="118">
                  <c:v>9.36</c:v>
                </c:pt>
                <c:pt idx="119">
                  <c:v>9.57</c:v>
                </c:pt>
                <c:pt idx="120">
                  <c:v>9.3000000000000007</c:v>
                </c:pt>
                <c:pt idx="121">
                  <c:v>9.33</c:v>
                </c:pt>
                <c:pt idx="122">
                  <c:v>9.3000000000000007</c:v>
                </c:pt>
                <c:pt idx="123">
                  <c:v>9.52</c:v>
                </c:pt>
                <c:pt idx="124">
                  <c:v>9.34</c:v>
                </c:pt>
                <c:pt idx="125">
                  <c:v>9.36</c:v>
                </c:pt>
                <c:pt idx="126">
                  <c:v>9.5</c:v>
                </c:pt>
                <c:pt idx="127">
                  <c:v>9.32</c:v>
                </c:pt>
                <c:pt idx="128">
                  <c:v>9.43</c:v>
                </c:pt>
                <c:pt idx="129">
                  <c:v>9.39</c:v>
                </c:pt>
                <c:pt idx="130">
                  <c:v>9.2799999999999994</c:v>
                </c:pt>
                <c:pt idx="131">
                  <c:v>9.5500000000000007</c:v>
                </c:pt>
                <c:pt idx="132">
                  <c:v>9.26</c:v>
                </c:pt>
                <c:pt idx="133">
                  <c:v>9.2100000000000009</c:v>
                </c:pt>
                <c:pt idx="134">
                  <c:v>9.31</c:v>
                </c:pt>
                <c:pt idx="135">
                  <c:v>9.3699999999999992</c:v>
                </c:pt>
                <c:pt idx="136">
                  <c:v>9.3000000000000007</c:v>
                </c:pt>
                <c:pt idx="137">
                  <c:v>9.24</c:v>
                </c:pt>
                <c:pt idx="138">
                  <c:v>9.34</c:v>
                </c:pt>
                <c:pt idx="139">
                  <c:v>9.32</c:v>
                </c:pt>
                <c:pt idx="140">
                  <c:v>9.31</c:v>
                </c:pt>
                <c:pt idx="141">
                  <c:v>9.6</c:v>
                </c:pt>
                <c:pt idx="142">
                  <c:v>9.41</c:v>
                </c:pt>
                <c:pt idx="143">
                  <c:v>9.4</c:v>
                </c:pt>
                <c:pt idx="144">
                  <c:v>9.59</c:v>
                </c:pt>
                <c:pt idx="145">
                  <c:v>9.31</c:v>
                </c:pt>
                <c:pt idx="146">
                  <c:v>9.35</c:v>
                </c:pt>
                <c:pt idx="147">
                  <c:v>9.39</c:v>
                </c:pt>
                <c:pt idx="148">
                  <c:v>9.35</c:v>
                </c:pt>
                <c:pt idx="149">
                  <c:v>9.26</c:v>
                </c:pt>
                <c:pt idx="150">
                  <c:v>9.27</c:v>
                </c:pt>
                <c:pt idx="151">
                  <c:v>9.41</c:v>
                </c:pt>
                <c:pt idx="152">
                  <c:v>9.2899999999999991</c:v>
                </c:pt>
                <c:pt idx="153">
                  <c:v>9.26</c:v>
                </c:pt>
                <c:pt idx="154">
                  <c:v>9.43</c:v>
                </c:pt>
                <c:pt idx="155">
                  <c:v>9.23</c:v>
                </c:pt>
                <c:pt idx="156">
                  <c:v>9.5500000000000007</c:v>
                </c:pt>
                <c:pt idx="157">
                  <c:v>9.3000000000000007</c:v>
                </c:pt>
                <c:pt idx="158">
                  <c:v>9.58</c:v>
                </c:pt>
                <c:pt idx="159">
                  <c:v>9.36</c:v>
                </c:pt>
                <c:pt idx="160">
                  <c:v>9.2899999999999991</c:v>
                </c:pt>
                <c:pt idx="161">
                  <c:v>9.25</c:v>
                </c:pt>
                <c:pt idx="162">
                  <c:v>9.3000000000000007</c:v>
                </c:pt>
                <c:pt idx="163">
                  <c:v>9.33</c:v>
                </c:pt>
                <c:pt idx="164">
                  <c:v>9.35</c:v>
                </c:pt>
                <c:pt idx="165">
                  <c:v>9.61</c:v>
                </c:pt>
                <c:pt idx="166">
                  <c:v>9.65</c:v>
                </c:pt>
                <c:pt idx="167">
                  <c:v>9.58</c:v>
                </c:pt>
                <c:pt idx="168">
                  <c:v>9.2899999999999991</c:v>
                </c:pt>
                <c:pt idx="169">
                  <c:v>9.2899999999999991</c:v>
                </c:pt>
                <c:pt idx="170">
                  <c:v>9.43</c:v>
                </c:pt>
                <c:pt idx="171">
                  <c:v>9.64</c:v>
                </c:pt>
                <c:pt idx="172">
                  <c:v>9.41</c:v>
                </c:pt>
                <c:pt idx="173">
                  <c:v>9.4</c:v>
                </c:pt>
                <c:pt idx="174">
                  <c:v>9.36</c:v>
                </c:pt>
                <c:pt idx="175">
                  <c:v>9.4</c:v>
                </c:pt>
                <c:pt idx="176">
                  <c:v>9.31</c:v>
                </c:pt>
                <c:pt idx="177">
                  <c:v>9.24</c:v>
                </c:pt>
                <c:pt idx="178">
                  <c:v>9.49</c:v>
                </c:pt>
                <c:pt idx="179">
                  <c:v>9.42</c:v>
                </c:pt>
                <c:pt idx="180">
                  <c:v>9.49</c:v>
                </c:pt>
                <c:pt idx="181">
                  <c:v>9.24</c:v>
                </c:pt>
                <c:pt idx="182">
                  <c:v>9.3000000000000007</c:v>
                </c:pt>
                <c:pt idx="183">
                  <c:v>9.33</c:v>
                </c:pt>
                <c:pt idx="184">
                  <c:v>9.24</c:v>
                </c:pt>
                <c:pt idx="185">
                  <c:v>9.3000000000000007</c:v>
                </c:pt>
                <c:pt idx="186">
                  <c:v>9.2799999999999994</c:v>
                </c:pt>
                <c:pt idx="187">
                  <c:v>9.44</c:v>
                </c:pt>
                <c:pt idx="188">
                  <c:v>9.3800000000000008</c:v>
                </c:pt>
                <c:pt idx="189">
                  <c:v>9.36</c:v>
                </c:pt>
                <c:pt idx="190">
                  <c:v>9.36</c:v>
                </c:pt>
                <c:pt idx="191">
                  <c:v>9.34</c:v>
                </c:pt>
                <c:pt idx="192">
                  <c:v>0</c:v>
                </c:pt>
                <c:pt idx="193">
                  <c:v>9.2899999999999991</c:v>
                </c:pt>
                <c:pt idx="194">
                  <c:v>9.2899999999999991</c:v>
                </c:pt>
                <c:pt idx="195">
                  <c:v>9.3000000000000007</c:v>
                </c:pt>
                <c:pt idx="196">
                  <c:v>0</c:v>
                </c:pt>
                <c:pt idx="197">
                  <c:v>9.35</c:v>
                </c:pt>
                <c:pt idx="198">
                  <c:v>9.41</c:v>
                </c:pt>
                <c:pt idx="199">
                  <c:v>9.32</c:v>
                </c:pt>
                <c:pt idx="200">
                  <c:v>9.2899999999999991</c:v>
                </c:pt>
                <c:pt idx="201">
                  <c:v>9.3699999999999992</c:v>
                </c:pt>
                <c:pt idx="202">
                  <c:v>9.2899999999999991</c:v>
                </c:pt>
                <c:pt idx="203">
                  <c:v>9.31</c:v>
                </c:pt>
                <c:pt idx="204">
                  <c:v>9.4499999999999993</c:v>
                </c:pt>
                <c:pt idx="205">
                  <c:v>9.3000000000000007</c:v>
                </c:pt>
                <c:pt idx="206">
                  <c:v>9.68</c:v>
                </c:pt>
                <c:pt idx="207">
                  <c:v>9.3000000000000007</c:v>
                </c:pt>
                <c:pt idx="208">
                  <c:v>9.3699999999999992</c:v>
                </c:pt>
                <c:pt idx="209">
                  <c:v>9.31</c:v>
                </c:pt>
                <c:pt idx="210">
                  <c:v>9.44</c:v>
                </c:pt>
                <c:pt idx="211">
                  <c:v>9.52</c:v>
                </c:pt>
                <c:pt idx="212">
                  <c:v>9.2799999999999994</c:v>
                </c:pt>
                <c:pt idx="213">
                  <c:v>9.3000000000000007</c:v>
                </c:pt>
                <c:pt idx="214">
                  <c:v>9.27</c:v>
                </c:pt>
                <c:pt idx="215">
                  <c:v>9.2899999999999991</c:v>
                </c:pt>
                <c:pt idx="216">
                  <c:v>9.2799999999999994</c:v>
                </c:pt>
                <c:pt idx="217">
                  <c:v>9.33</c:v>
                </c:pt>
                <c:pt idx="218">
                  <c:v>9.1999999999999993</c:v>
                </c:pt>
                <c:pt idx="219">
                  <c:v>9.2899999999999991</c:v>
                </c:pt>
                <c:pt idx="220">
                  <c:v>9.3800000000000008</c:v>
                </c:pt>
                <c:pt idx="221">
                  <c:v>9.2100000000000009</c:v>
                </c:pt>
                <c:pt idx="222">
                  <c:v>9.31</c:v>
                </c:pt>
                <c:pt idx="223">
                  <c:v>9.2100000000000009</c:v>
                </c:pt>
                <c:pt idx="224">
                  <c:v>9.2899999999999991</c:v>
                </c:pt>
                <c:pt idx="225">
                  <c:v>9.3000000000000007</c:v>
                </c:pt>
                <c:pt idx="226">
                  <c:v>9.26</c:v>
                </c:pt>
                <c:pt idx="227">
                  <c:v>9.24</c:v>
                </c:pt>
                <c:pt idx="228">
                  <c:v>9.23</c:v>
                </c:pt>
                <c:pt idx="229">
                  <c:v>9.49</c:v>
                </c:pt>
                <c:pt idx="230">
                  <c:v>9.15</c:v>
                </c:pt>
                <c:pt idx="231">
                  <c:v>9.1</c:v>
                </c:pt>
                <c:pt idx="232">
                  <c:v>9.2799999999999994</c:v>
                </c:pt>
                <c:pt idx="233">
                  <c:v>9.27</c:v>
                </c:pt>
                <c:pt idx="234">
                  <c:v>9.19</c:v>
                </c:pt>
                <c:pt idx="235">
                  <c:v>9.18</c:v>
                </c:pt>
                <c:pt idx="236">
                  <c:v>9.19</c:v>
                </c:pt>
                <c:pt idx="237">
                  <c:v>9.24</c:v>
                </c:pt>
                <c:pt idx="238">
                  <c:v>9.44</c:v>
                </c:pt>
                <c:pt idx="239">
                  <c:v>9.41</c:v>
                </c:pt>
                <c:pt idx="240">
                  <c:v>9.58</c:v>
                </c:pt>
                <c:pt idx="241">
                  <c:v>9.44</c:v>
                </c:pt>
                <c:pt idx="242">
                  <c:v>9.49</c:v>
                </c:pt>
                <c:pt idx="243">
                  <c:v>9.36</c:v>
                </c:pt>
                <c:pt idx="244">
                  <c:v>9.5500000000000007</c:v>
                </c:pt>
                <c:pt idx="245">
                  <c:v>9.41</c:v>
                </c:pt>
                <c:pt idx="246">
                  <c:v>9.49</c:v>
                </c:pt>
                <c:pt idx="247">
                  <c:v>9.4600000000000009</c:v>
                </c:pt>
                <c:pt idx="248">
                  <c:v>9.4499999999999993</c:v>
                </c:pt>
                <c:pt idx="249">
                  <c:v>9.9700000000000006</c:v>
                </c:pt>
                <c:pt idx="250">
                  <c:v>9.49</c:v>
                </c:pt>
                <c:pt idx="251">
                  <c:v>9.41</c:v>
                </c:pt>
                <c:pt idx="252">
                  <c:v>9.44</c:v>
                </c:pt>
                <c:pt idx="253">
                  <c:v>9.41</c:v>
                </c:pt>
                <c:pt idx="254">
                  <c:v>9.48</c:v>
                </c:pt>
                <c:pt idx="255">
                  <c:v>9.6300000000000008</c:v>
                </c:pt>
                <c:pt idx="256">
                  <c:v>9.51</c:v>
                </c:pt>
                <c:pt idx="257">
                  <c:v>9.49</c:v>
                </c:pt>
                <c:pt idx="258">
                  <c:v>9.3699999999999992</c:v>
                </c:pt>
                <c:pt idx="259">
                  <c:v>9.5</c:v>
                </c:pt>
                <c:pt idx="260">
                  <c:v>9.49</c:v>
                </c:pt>
                <c:pt idx="261">
                  <c:v>9.41</c:v>
                </c:pt>
                <c:pt idx="262">
                  <c:v>9.27</c:v>
                </c:pt>
                <c:pt idx="263">
                  <c:v>9.34</c:v>
                </c:pt>
                <c:pt idx="264">
                  <c:v>9.34</c:v>
                </c:pt>
                <c:pt idx="265">
                  <c:v>9.25</c:v>
                </c:pt>
                <c:pt idx="266">
                  <c:v>9.2899999999999991</c:v>
                </c:pt>
                <c:pt idx="267">
                  <c:v>9.26</c:v>
                </c:pt>
                <c:pt idx="268">
                  <c:v>0</c:v>
                </c:pt>
                <c:pt idx="269">
                  <c:v>9.2899999999999991</c:v>
                </c:pt>
                <c:pt idx="270">
                  <c:v>9.31</c:v>
                </c:pt>
                <c:pt idx="271">
                  <c:v>9.4499999999999993</c:v>
                </c:pt>
                <c:pt idx="272">
                  <c:v>9.36</c:v>
                </c:pt>
                <c:pt idx="273">
                  <c:v>9.35</c:v>
                </c:pt>
                <c:pt idx="274">
                  <c:v>9.2899999999999991</c:v>
                </c:pt>
                <c:pt idx="275">
                  <c:v>9.3000000000000007</c:v>
                </c:pt>
                <c:pt idx="276">
                  <c:v>9.25</c:v>
                </c:pt>
                <c:pt idx="277">
                  <c:v>9.3000000000000007</c:v>
                </c:pt>
                <c:pt idx="278">
                  <c:v>9.2899999999999991</c:v>
                </c:pt>
                <c:pt idx="279">
                  <c:v>9.26</c:v>
                </c:pt>
                <c:pt idx="280">
                  <c:v>9.25</c:v>
                </c:pt>
                <c:pt idx="281">
                  <c:v>9.26</c:v>
                </c:pt>
                <c:pt idx="282">
                  <c:v>9.2799999999999994</c:v>
                </c:pt>
                <c:pt idx="283">
                  <c:v>0</c:v>
                </c:pt>
                <c:pt idx="284">
                  <c:v>9.2899999999999991</c:v>
                </c:pt>
                <c:pt idx="285">
                  <c:v>9.25</c:v>
                </c:pt>
                <c:pt idx="286">
                  <c:v>9.3800000000000008</c:v>
                </c:pt>
                <c:pt idx="287">
                  <c:v>9.4499999999999993</c:v>
                </c:pt>
                <c:pt idx="288">
                  <c:v>9.48</c:v>
                </c:pt>
                <c:pt idx="289">
                  <c:v>9.39</c:v>
                </c:pt>
                <c:pt idx="290">
                  <c:v>9.2799999999999994</c:v>
                </c:pt>
                <c:pt idx="291">
                  <c:v>9.25</c:v>
                </c:pt>
                <c:pt idx="292">
                  <c:v>9.31</c:v>
                </c:pt>
                <c:pt idx="293">
                  <c:v>9.4600000000000009</c:v>
                </c:pt>
                <c:pt idx="294">
                  <c:v>9.4</c:v>
                </c:pt>
                <c:pt idx="295">
                  <c:v>9.35</c:v>
                </c:pt>
                <c:pt idx="296">
                  <c:v>9.35</c:v>
                </c:pt>
                <c:pt idx="297">
                  <c:v>9.42</c:v>
                </c:pt>
                <c:pt idx="298">
                  <c:v>9.5</c:v>
                </c:pt>
                <c:pt idx="299">
                  <c:v>9.35</c:v>
                </c:pt>
                <c:pt idx="300">
                  <c:v>9.44</c:v>
                </c:pt>
                <c:pt idx="301">
                  <c:v>9.39</c:v>
                </c:pt>
                <c:pt idx="302">
                  <c:v>9.6</c:v>
                </c:pt>
                <c:pt idx="303">
                  <c:v>9.36</c:v>
                </c:pt>
                <c:pt idx="304">
                  <c:v>9.44</c:v>
                </c:pt>
                <c:pt idx="305">
                  <c:v>9.25</c:v>
                </c:pt>
                <c:pt idx="306">
                  <c:v>9.39</c:v>
                </c:pt>
                <c:pt idx="307">
                  <c:v>9.35</c:v>
                </c:pt>
                <c:pt idx="308">
                  <c:v>9.41</c:v>
                </c:pt>
                <c:pt idx="309">
                  <c:v>9.48</c:v>
                </c:pt>
                <c:pt idx="310">
                  <c:v>9.32</c:v>
                </c:pt>
                <c:pt idx="311">
                  <c:v>9.3699999999999992</c:v>
                </c:pt>
                <c:pt idx="312">
                  <c:v>9.41</c:v>
                </c:pt>
                <c:pt idx="313">
                  <c:v>9.26</c:v>
                </c:pt>
                <c:pt idx="314">
                  <c:v>9.43</c:v>
                </c:pt>
                <c:pt idx="315">
                  <c:v>9.4499999999999993</c:v>
                </c:pt>
                <c:pt idx="316">
                  <c:v>9.35</c:v>
                </c:pt>
                <c:pt idx="317">
                  <c:v>9.35</c:v>
                </c:pt>
                <c:pt idx="318">
                  <c:v>9.32</c:v>
                </c:pt>
                <c:pt idx="319">
                  <c:v>9.59</c:v>
                </c:pt>
                <c:pt idx="320">
                  <c:v>9.34</c:v>
                </c:pt>
                <c:pt idx="321">
                  <c:v>9.3800000000000008</c:v>
                </c:pt>
                <c:pt idx="322">
                  <c:v>9.43</c:v>
                </c:pt>
                <c:pt idx="323">
                  <c:v>9.32</c:v>
                </c:pt>
                <c:pt idx="324">
                  <c:v>9.44</c:v>
                </c:pt>
                <c:pt idx="325">
                  <c:v>9.42</c:v>
                </c:pt>
                <c:pt idx="326">
                  <c:v>9.4499999999999993</c:v>
                </c:pt>
                <c:pt idx="327">
                  <c:v>9.51</c:v>
                </c:pt>
                <c:pt idx="328">
                  <c:v>9.39</c:v>
                </c:pt>
                <c:pt idx="329">
                  <c:v>9.32</c:v>
                </c:pt>
                <c:pt idx="330">
                  <c:v>9.3800000000000008</c:v>
                </c:pt>
                <c:pt idx="331">
                  <c:v>9.3699999999999992</c:v>
                </c:pt>
                <c:pt idx="332">
                  <c:v>9.42</c:v>
                </c:pt>
                <c:pt idx="333">
                  <c:v>9.34</c:v>
                </c:pt>
                <c:pt idx="334">
                  <c:v>9.36</c:v>
                </c:pt>
                <c:pt idx="335">
                  <c:v>9.41</c:v>
                </c:pt>
                <c:pt idx="336">
                  <c:v>9.44</c:v>
                </c:pt>
                <c:pt idx="337">
                  <c:v>9.48</c:v>
                </c:pt>
                <c:pt idx="338">
                  <c:v>9.5299999999999994</c:v>
                </c:pt>
                <c:pt idx="339">
                  <c:v>9.3800000000000008</c:v>
                </c:pt>
                <c:pt idx="340">
                  <c:v>9.44</c:v>
                </c:pt>
                <c:pt idx="341">
                  <c:v>9.43</c:v>
                </c:pt>
                <c:pt idx="342">
                  <c:v>9.31</c:v>
                </c:pt>
                <c:pt idx="343">
                  <c:v>9.3800000000000008</c:v>
                </c:pt>
                <c:pt idx="344">
                  <c:v>9.3000000000000007</c:v>
                </c:pt>
                <c:pt idx="345">
                  <c:v>9.52</c:v>
                </c:pt>
                <c:pt idx="346">
                  <c:v>9.69</c:v>
                </c:pt>
                <c:pt idx="347">
                  <c:v>9.42</c:v>
                </c:pt>
                <c:pt idx="348">
                  <c:v>9.3800000000000008</c:v>
                </c:pt>
                <c:pt idx="349">
                  <c:v>9.39</c:v>
                </c:pt>
                <c:pt idx="350">
                  <c:v>9.3000000000000007</c:v>
                </c:pt>
                <c:pt idx="351">
                  <c:v>9.36</c:v>
                </c:pt>
                <c:pt idx="352">
                  <c:v>9.43</c:v>
                </c:pt>
                <c:pt idx="353">
                  <c:v>9.36</c:v>
                </c:pt>
                <c:pt idx="354">
                  <c:v>9.4600000000000009</c:v>
                </c:pt>
                <c:pt idx="355">
                  <c:v>9.31</c:v>
                </c:pt>
                <c:pt idx="356">
                  <c:v>9.66</c:v>
                </c:pt>
                <c:pt idx="357">
                  <c:v>9.58</c:v>
                </c:pt>
                <c:pt idx="358">
                  <c:v>9.39</c:v>
                </c:pt>
                <c:pt idx="359">
                  <c:v>9.27</c:v>
                </c:pt>
                <c:pt idx="360">
                  <c:v>9.42</c:v>
                </c:pt>
                <c:pt idx="361">
                  <c:v>9.3800000000000008</c:v>
                </c:pt>
                <c:pt idx="362">
                  <c:v>9.77</c:v>
                </c:pt>
                <c:pt idx="363">
                  <c:v>9.39</c:v>
                </c:pt>
                <c:pt idx="364">
                  <c:v>9.5</c:v>
                </c:pt>
                <c:pt idx="365">
                  <c:v>9.4499999999999993</c:v>
                </c:pt>
                <c:pt idx="366">
                  <c:v>9.51</c:v>
                </c:pt>
                <c:pt idx="367">
                  <c:v>9.42</c:v>
                </c:pt>
                <c:pt idx="368">
                  <c:v>9.4700000000000006</c:v>
                </c:pt>
                <c:pt idx="369">
                  <c:v>9.42</c:v>
                </c:pt>
                <c:pt idx="370">
                  <c:v>9.43</c:v>
                </c:pt>
                <c:pt idx="371">
                  <c:v>9.39</c:v>
                </c:pt>
                <c:pt idx="372">
                  <c:v>9.73</c:v>
                </c:pt>
                <c:pt idx="373">
                  <c:v>9.4</c:v>
                </c:pt>
                <c:pt idx="374">
                  <c:v>9.42</c:v>
                </c:pt>
                <c:pt idx="375">
                  <c:v>9.36</c:v>
                </c:pt>
                <c:pt idx="376">
                  <c:v>9.61</c:v>
                </c:pt>
                <c:pt idx="377">
                  <c:v>9.41</c:v>
                </c:pt>
                <c:pt idx="378">
                  <c:v>9.39</c:v>
                </c:pt>
                <c:pt idx="379">
                  <c:v>0</c:v>
                </c:pt>
                <c:pt idx="380">
                  <c:v>9.27</c:v>
                </c:pt>
                <c:pt idx="381">
                  <c:v>9.32</c:v>
                </c:pt>
                <c:pt idx="382">
                  <c:v>9.41</c:v>
                </c:pt>
                <c:pt idx="383">
                  <c:v>9.41</c:v>
                </c:pt>
                <c:pt idx="384">
                  <c:v>9.33</c:v>
                </c:pt>
                <c:pt idx="385">
                  <c:v>9.2799999999999994</c:v>
                </c:pt>
                <c:pt idx="386">
                  <c:v>9.2899999999999991</c:v>
                </c:pt>
                <c:pt idx="387">
                  <c:v>9.35</c:v>
                </c:pt>
                <c:pt idx="388">
                  <c:v>9.5399999999999991</c:v>
                </c:pt>
                <c:pt idx="389">
                  <c:v>9.42</c:v>
                </c:pt>
                <c:pt idx="390">
                  <c:v>9.27</c:v>
                </c:pt>
                <c:pt idx="391">
                  <c:v>9.2799999999999994</c:v>
                </c:pt>
                <c:pt idx="392">
                  <c:v>9.34</c:v>
                </c:pt>
                <c:pt idx="393">
                  <c:v>9.32</c:v>
                </c:pt>
                <c:pt idx="394">
                  <c:v>9.36</c:v>
                </c:pt>
                <c:pt idx="395">
                  <c:v>9.3000000000000007</c:v>
                </c:pt>
                <c:pt idx="396">
                  <c:v>9.4</c:v>
                </c:pt>
                <c:pt idx="397">
                  <c:v>9.32</c:v>
                </c:pt>
                <c:pt idx="398">
                  <c:v>9.49</c:v>
                </c:pt>
                <c:pt idx="399">
                  <c:v>9.4</c:v>
                </c:pt>
                <c:pt idx="400">
                  <c:v>9.3000000000000007</c:v>
                </c:pt>
                <c:pt idx="401">
                  <c:v>9.32</c:v>
                </c:pt>
                <c:pt idx="402">
                  <c:v>9.34</c:v>
                </c:pt>
                <c:pt idx="403">
                  <c:v>9.44</c:v>
                </c:pt>
                <c:pt idx="404">
                  <c:v>9.31</c:v>
                </c:pt>
                <c:pt idx="405">
                  <c:v>9.39</c:v>
                </c:pt>
                <c:pt idx="406">
                  <c:v>9.3000000000000007</c:v>
                </c:pt>
                <c:pt idx="407">
                  <c:v>9.26</c:v>
                </c:pt>
                <c:pt idx="408">
                  <c:v>9.43</c:v>
                </c:pt>
                <c:pt idx="409">
                  <c:v>9.5399999999999991</c:v>
                </c:pt>
                <c:pt idx="410">
                  <c:v>9.39</c:v>
                </c:pt>
                <c:pt idx="411">
                  <c:v>9.32</c:v>
                </c:pt>
                <c:pt idx="412">
                  <c:v>9.31</c:v>
                </c:pt>
                <c:pt idx="413">
                  <c:v>9.35</c:v>
                </c:pt>
                <c:pt idx="414">
                  <c:v>9.31</c:v>
                </c:pt>
                <c:pt idx="415">
                  <c:v>9.36</c:v>
                </c:pt>
                <c:pt idx="416">
                  <c:v>9.26</c:v>
                </c:pt>
                <c:pt idx="417">
                  <c:v>9.33</c:v>
                </c:pt>
                <c:pt idx="418">
                  <c:v>9.32</c:v>
                </c:pt>
                <c:pt idx="419">
                  <c:v>9.3699999999999992</c:v>
                </c:pt>
                <c:pt idx="420">
                  <c:v>9.31</c:v>
                </c:pt>
                <c:pt idx="421">
                  <c:v>9.48</c:v>
                </c:pt>
                <c:pt idx="422">
                  <c:v>0</c:v>
                </c:pt>
                <c:pt idx="423">
                  <c:v>9.32</c:v>
                </c:pt>
                <c:pt idx="424">
                  <c:v>9.66</c:v>
                </c:pt>
                <c:pt idx="425">
                  <c:v>9.36</c:v>
                </c:pt>
                <c:pt idx="426">
                  <c:v>9.39</c:v>
                </c:pt>
                <c:pt idx="427">
                  <c:v>9.42</c:v>
                </c:pt>
                <c:pt idx="428">
                  <c:v>9.3800000000000008</c:v>
                </c:pt>
                <c:pt idx="429">
                  <c:v>9.48</c:v>
                </c:pt>
                <c:pt idx="430">
                  <c:v>9.43</c:v>
                </c:pt>
                <c:pt idx="431">
                  <c:v>9.26</c:v>
                </c:pt>
                <c:pt idx="432">
                  <c:v>9.33</c:v>
                </c:pt>
                <c:pt idx="433">
                  <c:v>9.3000000000000007</c:v>
                </c:pt>
                <c:pt idx="434">
                  <c:v>9.35</c:v>
                </c:pt>
                <c:pt idx="435">
                  <c:v>9.43</c:v>
                </c:pt>
                <c:pt idx="436">
                  <c:v>9.34</c:v>
                </c:pt>
                <c:pt idx="437">
                  <c:v>9.39</c:v>
                </c:pt>
                <c:pt idx="438">
                  <c:v>9.41</c:v>
                </c:pt>
                <c:pt idx="439">
                  <c:v>9.31</c:v>
                </c:pt>
                <c:pt idx="440">
                  <c:v>9.67</c:v>
                </c:pt>
                <c:pt idx="441">
                  <c:v>9.39</c:v>
                </c:pt>
                <c:pt idx="442">
                  <c:v>9.26</c:v>
                </c:pt>
                <c:pt idx="443">
                  <c:v>9.4</c:v>
                </c:pt>
                <c:pt idx="444">
                  <c:v>9.39</c:v>
                </c:pt>
                <c:pt idx="445">
                  <c:v>9.36</c:v>
                </c:pt>
                <c:pt idx="446">
                  <c:v>9.32</c:v>
                </c:pt>
                <c:pt idx="447">
                  <c:v>9.36</c:v>
                </c:pt>
                <c:pt idx="448">
                  <c:v>9.31</c:v>
                </c:pt>
                <c:pt idx="449">
                  <c:v>9.35</c:v>
                </c:pt>
                <c:pt idx="450">
                  <c:v>9.4600000000000009</c:v>
                </c:pt>
                <c:pt idx="451">
                  <c:v>9.34</c:v>
                </c:pt>
                <c:pt idx="452">
                  <c:v>9.33</c:v>
                </c:pt>
                <c:pt idx="453">
                  <c:v>9.4600000000000009</c:v>
                </c:pt>
                <c:pt idx="454">
                  <c:v>9.34</c:v>
                </c:pt>
                <c:pt idx="455">
                  <c:v>9.3000000000000007</c:v>
                </c:pt>
                <c:pt idx="456">
                  <c:v>9.48</c:v>
                </c:pt>
                <c:pt idx="457">
                  <c:v>9.2799999999999994</c:v>
                </c:pt>
                <c:pt idx="458">
                  <c:v>9.36</c:v>
                </c:pt>
                <c:pt idx="459">
                  <c:v>9.41</c:v>
                </c:pt>
                <c:pt idx="460">
                  <c:v>9.35</c:v>
                </c:pt>
                <c:pt idx="461">
                  <c:v>9.34</c:v>
                </c:pt>
                <c:pt idx="462">
                  <c:v>9.36</c:v>
                </c:pt>
                <c:pt idx="463">
                  <c:v>9.32</c:v>
                </c:pt>
                <c:pt idx="464">
                  <c:v>9.4499999999999993</c:v>
                </c:pt>
                <c:pt idx="465">
                  <c:v>9.34</c:v>
                </c:pt>
                <c:pt idx="466">
                  <c:v>9.44</c:v>
                </c:pt>
                <c:pt idx="467">
                  <c:v>9.25</c:v>
                </c:pt>
                <c:pt idx="468">
                  <c:v>9.3000000000000007</c:v>
                </c:pt>
                <c:pt idx="469">
                  <c:v>9.31</c:v>
                </c:pt>
                <c:pt idx="470">
                  <c:v>9.34</c:v>
                </c:pt>
                <c:pt idx="471">
                  <c:v>9.5299999999999994</c:v>
                </c:pt>
                <c:pt idx="472">
                  <c:v>9.3000000000000007</c:v>
                </c:pt>
                <c:pt idx="473">
                  <c:v>9.2799999999999994</c:v>
                </c:pt>
                <c:pt idx="474">
                  <c:v>9.33</c:v>
                </c:pt>
                <c:pt idx="475">
                  <c:v>9.35</c:v>
                </c:pt>
                <c:pt idx="476">
                  <c:v>9.34</c:v>
                </c:pt>
                <c:pt idx="477">
                  <c:v>9.34</c:v>
                </c:pt>
                <c:pt idx="478">
                  <c:v>9.42</c:v>
                </c:pt>
                <c:pt idx="479">
                  <c:v>9.34</c:v>
                </c:pt>
                <c:pt idx="480">
                  <c:v>9.39</c:v>
                </c:pt>
                <c:pt idx="481">
                  <c:v>9.2899999999999991</c:v>
                </c:pt>
                <c:pt idx="482">
                  <c:v>9.64</c:v>
                </c:pt>
                <c:pt idx="483">
                  <c:v>9.7200000000000006</c:v>
                </c:pt>
                <c:pt idx="484">
                  <c:v>9.3000000000000007</c:v>
                </c:pt>
                <c:pt idx="485">
                  <c:v>9.4600000000000009</c:v>
                </c:pt>
                <c:pt idx="486">
                  <c:v>9.31</c:v>
                </c:pt>
                <c:pt idx="487">
                  <c:v>9.36</c:v>
                </c:pt>
                <c:pt idx="488">
                  <c:v>9.3699999999999992</c:v>
                </c:pt>
                <c:pt idx="489">
                  <c:v>9.5399999999999991</c:v>
                </c:pt>
                <c:pt idx="490">
                  <c:v>9.41</c:v>
                </c:pt>
                <c:pt idx="491">
                  <c:v>9.41</c:v>
                </c:pt>
                <c:pt idx="492">
                  <c:v>9.35</c:v>
                </c:pt>
                <c:pt idx="493">
                  <c:v>9.36</c:v>
                </c:pt>
                <c:pt idx="494">
                  <c:v>9.44</c:v>
                </c:pt>
                <c:pt idx="495">
                  <c:v>9.41</c:v>
                </c:pt>
                <c:pt idx="496">
                  <c:v>9.51</c:v>
                </c:pt>
                <c:pt idx="497">
                  <c:v>9.35</c:v>
                </c:pt>
                <c:pt idx="498">
                  <c:v>9.4499999999999993</c:v>
                </c:pt>
                <c:pt idx="499">
                  <c:v>9.3800000000000008</c:v>
                </c:pt>
                <c:pt idx="500">
                  <c:v>9.5</c:v>
                </c:pt>
                <c:pt idx="501">
                  <c:v>9.41</c:v>
                </c:pt>
                <c:pt idx="502">
                  <c:v>9.5</c:v>
                </c:pt>
                <c:pt idx="503">
                  <c:v>9.42</c:v>
                </c:pt>
                <c:pt idx="504">
                  <c:v>9.41</c:v>
                </c:pt>
                <c:pt idx="505">
                  <c:v>9.4700000000000006</c:v>
                </c:pt>
                <c:pt idx="506">
                  <c:v>9.39</c:v>
                </c:pt>
                <c:pt idx="507">
                  <c:v>9.44</c:v>
                </c:pt>
                <c:pt idx="508">
                  <c:v>9.42</c:v>
                </c:pt>
                <c:pt idx="509">
                  <c:v>9.3699999999999992</c:v>
                </c:pt>
                <c:pt idx="510">
                  <c:v>9.61</c:v>
                </c:pt>
                <c:pt idx="511">
                  <c:v>9.4700000000000006</c:v>
                </c:pt>
                <c:pt idx="512">
                  <c:v>9.5</c:v>
                </c:pt>
                <c:pt idx="513">
                  <c:v>9.3699999999999992</c:v>
                </c:pt>
                <c:pt idx="514">
                  <c:v>9.4</c:v>
                </c:pt>
                <c:pt idx="515">
                  <c:v>9.41</c:v>
                </c:pt>
                <c:pt idx="516">
                  <c:v>9.49</c:v>
                </c:pt>
                <c:pt idx="517">
                  <c:v>9.3800000000000008</c:v>
                </c:pt>
                <c:pt idx="518">
                  <c:v>9.4</c:v>
                </c:pt>
                <c:pt idx="519">
                  <c:v>9.4700000000000006</c:v>
                </c:pt>
                <c:pt idx="520">
                  <c:v>9.48</c:v>
                </c:pt>
                <c:pt idx="521">
                  <c:v>9.44</c:v>
                </c:pt>
                <c:pt idx="522">
                  <c:v>9.52</c:v>
                </c:pt>
                <c:pt idx="523">
                  <c:v>9.4</c:v>
                </c:pt>
                <c:pt idx="524">
                  <c:v>9.4</c:v>
                </c:pt>
                <c:pt idx="525">
                  <c:v>9.82</c:v>
                </c:pt>
                <c:pt idx="526">
                  <c:v>9.3699999999999992</c:v>
                </c:pt>
                <c:pt idx="527">
                  <c:v>9.48</c:v>
                </c:pt>
                <c:pt idx="528">
                  <c:v>9.4499999999999993</c:v>
                </c:pt>
                <c:pt idx="529">
                  <c:v>9.52</c:v>
                </c:pt>
                <c:pt idx="530">
                  <c:v>9.36</c:v>
                </c:pt>
                <c:pt idx="531">
                  <c:v>9.41</c:v>
                </c:pt>
                <c:pt idx="532">
                  <c:v>9.4</c:v>
                </c:pt>
                <c:pt idx="533">
                  <c:v>9.2899999999999991</c:v>
                </c:pt>
                <c:pt idx="534">
                  <c:v>9.43</c:v>
                </c:pt>
                <c:pt idx="535">
                  <c:v>9.4</c:v>
                </c:pt>
                <c:pt idx="536">
                  <c:v>9.4</c:v>
                </c:pt>
                <c:pt idx="537">
                  <c:v>9.39</c:v>
                </c:pt>
                <c:pt idx="538">
                  <c:v>9.6199999999999992</c:v>
                </c:pt>
                <c:pt idx="539">
                  <c:v>9.36</c:v>
                </c:pt>
                <c:pt idx="540">
                  <c:v>9.36</c:v>
                </c:pt>
                <c:pt idx="541">
                  <c:v>9.32</c:v>
                </c:pt>
                <c:pt idx="542">
                  <c:v>9.43</c:v>
                </c:pt>
                <c:pt idx="543">
                  <c:v>9.36</c:v>
                </c:pt>
                <c:pt idx="544">
                  <c:v>9.43</c:v>
                </c:pt>
                <c:pt idx="545">
                  <c:v>9.36</c:v>
                </c:pt>
                <c:pt idx="546">
                  <c:v>9.51</c:v>
                </c:pt>
                <c:pt idx="547">
                  <c:v>9.57</c:v>
                </c:pt>
                <c:pt idx="548">
                  <c:v>9.3699999999999992</c:v>
                </c:pt>
                <c:pt idx="549">
                  <c:v>9.39</c:v>
                </c:pt>
                <c:pt idx="550">
                  <c:v>9.35</c:v>
                </c:pt>
                <c:pt idx="551">
                  <c:v>9.35</c:v>
                </c:pt>
                <c:pt idx="552">
                  <c:v>9.49</c:v>
                </c:pt>
                <c:pt idx="553">
                  <c:v>9.61</c:v>
                </c:pt>
                <c:pt idx="554">
                  <c:v>9.67</c:v>
                </c:pt>
                <c:pt idx="555">
                  <c:v>9.36</c:v>
                </c:pt>
                <c:pt idx="556">
                  <c:v>9.59</c:v>
                </c:pt>
                <c:pt idx="557">
                  <c:v>9.58</c:v>
                </c:pt>
                <c:pt idx="558">
                  <c:v>9.44</c:v>
                </c:pt>
                <c:pt idx="559">
                  <c:v>9.39</c:v>
                </c:pt>
                <c:pt idx="560">
                  <c:v>9.42</c:v>
                </c:pt>
                <c:pt idx="561">
                  <c:v>9.3000000000000007</c:v>
                </c:pt>
                <c:pt idx="562">
                  <c:v>9.35</c:v>
                </c:pt>
                <c:pt idx="563">
                  <c:v>9.4600000000000009</c:v>
                </c:pt>
                <c:pt idx="564">
                  <c:v>9.49</c:v>
                </c:pt>
                <c:pt idx="565">
                  <c:v>9.4</c:v>
                </c:pt>
                <c:pt idx="567">
                  <c:v>9.41</c:v>
                </c:pt>
                <c:pt idx="568">
                  <c:v>9.34</c:v>
                </c:pt>
                <c:pt idx="569">
                  <c:v>9.43</c:v>
                </c:pt>
                <c:pt idx="570">
                  <c:v>9.4600000000000009</c:v>
                </c:pt>
                <c:pt idx="571">
                  <c:v>9.41</c:v>
                </c:pt>
                <c:pt idx="572">
                  <c:v>9.3699999999999992</c:v>
                </c:pt>
                <c:pt idx="573">
                  <c:v>9.85</c:v>
                </c:pt>
                <c:pt idx="574">
                  <c:v>9.3699999999999992</c:v>
                </c:pt>
                <c:pt idx="576">
                  <c:v>9.39</c:v>
                </c:pt>
                <c:pt idx="577">
                  <c:v>9.3800000000000008</c:v>
                </c:pt>
                <c:pt idx="578">
                  <c:v>9.49</c:v>
                </c:pt>
                <c:pt idx="579">
                  <c:v>9.32</c:v>
                </c:pt>
                <c:pt idx="580">
                  <c:v>9.4499999999999993</c:v>
                </c:pt>
                <c:pt idx="581">
                  <c:v>9.3000000000000007</c:v>
                </c:pt>
                <c:pt idx="582">
                  <c:v>9.35</c:v>
                </c:pt>
                <c:pt idx="583">
                  <c:v>9.35</c:v>
                </c:pt>
                <c:pt idx="584">
                  <c:v>9.1999999999999993</c:v>
                </c:pt>
                <c:pt idx="585">
                  <c:v>9.26</c:v>
                </c:pt>
                <c:pt idx="586">
                  <c:v>9.3800000000000008</c:v>
                </c:pt>
                <c:pt idx="587">
                  <c:v>9.49</c:v>
                </c:pt>
                <c:pt idx="588">
                  <c:v>9.58</c:v>
                </c:pt>
                <c:pt idx="589">
                  <c:v>9.3699999999999992</c:v>
                </c:pt>
                <c:pt idx="590">
                  <c:v>9.3800000000000008</c:v>
                </c:pt>
                <c:pt idx="591">
                  <c:v>9.36</c:v>
                </c:pt>
                <c:pt idx="592">
                  <c:v>9.41</c:v>
                </c:pt>
                <c:pt idx="593">
                  <c:v>9.42</c:v>
                </c:pt>
                <c:pt idx="594">
                  <c:v>9.3699999999999992</c:v>
                </c:pt>
                <c:pt idx="595">
                  <c:v>9.3800000000000008</c:v>
                </c:pt>
                <c:pt idx="596">
                  <c:v>9.42</c:v>
                </c:pt>
                <c:pt idx="597">
                  <c:v>9.66</c:v>
                </c:pt>
                <c:pt idx="598">
                  <c:v>9.35</c:v>
                </c:pt>
                <c:pt idx="599">
                  <c:v>9.36</c:v>
                </c:pt>
                <c:pt idx="600">
                  <c:v>9.4</c:v>
                </c:pt>
                <c:pt idx="601">
                  <c:v>9.42</c:v>
                </c:pt>
                <c:pt idx="602">
                  <c:v>9.34</c:v>
                </c:pt>
                <c:pt idx="603">
                  <c:v>9.33</c:v>
                </c:pt>
                <c:pt idx="604">
                  <c:v>9.25</c:v>
                </c:pt>
                <c:pt idx="605">
                  <c:v>9.41</c:v>
                </c:pt>
                <c:pt idx="606">
                  <c:v>9.23</c:v>
                </c:pt>
                <c:pt idx="607">
                  <c:v>9.26</c:v>
                </c:pt>
                <c:pt idx="608">
                  <c:v>9.4</c:v>
                </c:pt>
                <c:pt idx="609">
                  <c:v>9.41</c:v>
                </c:pt>
                <c:pt idx="610">
                  <c:v>9.4499999999999993</c:v>
                </c:pt>
                <c:pt idx="611">
                  <c:v>9.6</c:v>
                </c:pt>
                <c:pt idx="612">
                  <c:v>9.41</c:v>
                </c:pt>
                <c:pt idx="613">
                  <c:v>9.41</c:v>
                </c:pt>
                <c:pt idx="614">
                  <c:v>9.35</c:v>
                </c:pt>
                <c:pt idx="615">
                  <c:v>9.3000000000000007</c:v>
                </c:pt>
                <c:pt idx="616">
                  <c:v>9.31</c:v>
                </c:pt>
                <c:pt idx="617">
                  <c:v>9.3000000000000007</c:v>
                </c:pt>
                <c:pt idx="618">
                  <c:v>9.35</c:v>
                </c:pt>
                <c:pt idx="619">
                  <c:v>9.32</c:v>
                </c:pt>
                <c:pt idx="620">
                  <c:v>9.33</c:v>
                </c:pt>
                <c:pt idx="621">
                  <c:v>9.34</c:v>
                </c:pt>
                <c:pt idx="622">
                  <c:v>9.3699999999999992</c:v>
                </c:pt>
                <c:pt idx="623">
                  <c:v>9.3800000000000008</c:v>
                </c:pt>
                <c:pt idx="624">
                  <c:v>9.39</c:v>
                </c:pt>
                <c:pt idx="625">
                  <c:v>9.3800000000000008</c:v>
                </c:pt>
                <c:pt idx="626">
                  <c:v>9.25</c:v>
                </c:pt>
                <c:pt idx="627">
                  <c:v>9.33</c:v>
                </c:pt>
                <c:pt idx="628">
                  <c:v>9.2100000000000009</c:v>
                </c:pt>
                <c:pt idx="629">
                  <c:v>9.31</c:v>
                </c:pt>
                <c:pt idx="630">
                  <c:v>9.2799999999999994</c:v>
                </c:pt>
                <c:pt idx="631">
                  <c:v>9.49</c:v>
                </c:pt>
                <c:pt idx="632">
                  <c:v>9.5299999999999994</c:v>
                </c:pt>
                <c:pt idx="633">
                  <c:v>9.2899999999999991</c:v>
                </c:pt>
                <c:pt idx="634">
                  <c:v>9.3000000000000007</c:v>
                </c:pt>
                <c:pt idx="635">
                  <c:v>9.48</c:v>
                </c:pt>
                <c:pt idx="636">
                  <c:v>9.3800000000000008</c:v>
                </c:pt>
                <c:pt idx="637">
                  <c:v>9.33</c:v>
                </c:pt>
                <c:pt idx="638">
                  <c:v>9.24</c:v>
                </c:pt>
                <c:pt idx="639">
                  <c:v>9.2799999999999994</c:v>
                </c:pt>
                <c:pt idx="640">
                  <c:v>9.35</c:v>
                </c:pt>
                <c:pt idx="641">
                  <c:v>9.26</c:v>
                </c:pt>
                <c:pt idx="642">
                  <c:v>9.36</c:v>
                </c:pt>
                <c:pt idx="643">
                  <c:v>9.41</c:v>
                </c:pt>
                <c:pt idx="644">
                  <c:v>9.39</c:v>
                </c:pt>
                <c:pt idx="645">
                  <c:v>9.4</c:v>
                </c:pt>
                <c:pt idx="646">
                  <c:v>9.42</c:v>
                </c:pt>
                <c:pt idx="647">
                  <c:v>9.3800000000000008</c:v>
                </c:pt>
                <c:pt idx="648">
                  <c:v>9.39</c:v>
                </c:pt>
                <c:pt idx="649">
                  <c:v>9.65</c:v>
                </c:pt>
                <c:pt idx="650">
                  <c:v>9.74</c:v>
                </c:pt>
                <c:pt idx="651">
                  <c:v>9.61</c:v>
                </c:pt>
                <c:pt idx="652">
                  <c:v>9.4</c:v>
                </c:pt>
                <c:pt idx="653">
                  <c:v>9.41</c:v>
                </c:pt>
                <c:pt idx="654">
                  <c:v>9.41</c:v>
                </c:pt>
                <c:pt idx="655">
                  <c:v>9.42</c:v>
                </c:pt>
                <c:pt idx="656">
                  <c:v>9.3800000000000008</c:v>
                </c:pt>
                <c:pt idx="657">
                  <c:v>9.43</c:v>
                </c:pt>
                <c:pt idx="658">
                  <c:v>9.23</c:v>
                </c:pt>
                <c:pt idx="659">
                  <c:v>9.44</c:v>
                </c:pt>
                <c:pt idx="660">
                  <c:v>9.39</c:v>
                </c:pt>
                <c:pt idx="661">
                  <c:v>9.42</c:v>
                </c:pt>
                <c:pt idx="662">
                  <c:v>9.31</c:v>
                </c:pt>
                <c:pt idx="663">
                  <c:v>0</c:v>
                </c:pt>
                <c:pt idx="664">
                  <c:v>9.26</c:v>
                </c:pt>
                <c:pt idx="665">
                  <c:v>9.33</c:v>
                </c:pt>
                <c:pt idx="666">
                  <c:v>9.4</c:v>
                </c:pt>
                <c:pt idx="667">
                  <c:v>9.48</c:v>
                </c:pt>
                <c:pt idx="668">
                  <c:v>9.31</c:v>
                </c:pt>
                <c:pt idx="669">
                  <c:v>9.41</c:v>
                </c:pt>
                <c:pt idx="670">
                  <c:v>9.4700000000000006</c:v>
                </c:pt>
                <c:pt idx="671">
                  <c:v>9.36</c:v>
                </c:pt>
                <c:pt idx="672">
                  <c:v>9.26</c:v>
                </c:pt>
                <c:pt idx="673">
                  <c:v>9.43</c:v>
                </c:pt>
                <c:pt idx="674">
                  <c:v>9.69</c:v>
                </c:pt>
                <c:pt idx="675">
                  <c:v>9.61</c:v>
                </c:pt>
                <c:pt idx="676">
                  <c:v>9.35</c:v>
                </c:pt>
                <c:pt idx="677">
                  <c:v>9.32</c:v>
                </c:pt>
                <c:pt idx="678">
                  <c:v>9.35</c:v>
                </c:pt>
                <c:pt idx="679">
                  <c:v>9.36</c:v>
                </c:pt>
                <c:pt idx="680">
                  <c:v>9.64</c:v>
                </c:pt>
                <c:pt idx="681">
                  <c:v>9.65</c:v>
                </c:pt>
                <c:pt idx="682">
                  <c:v>9.65</c:v>
                </c:pt>
                <c:pt idx="683">
                  <c:v>9.43</c:v>
                </c:pt>
                <c:pt idx="684">
                  <c:v>9.3699999999999992</c:v>
                </c:pt>
                <c:pt idx="685">
                  <c:v>9.69</c:v>
                </c:pt>
                <c:pt idx="686">
                  <c:v>9.42</c:v>
                </c:pt>
                <c:pt idx="687">
                  <c:v>9.39</c:v>
                </c:pt>
                <c:pt idx="688">
                  <c:v>9.33</c:v>
                </c:pt>
                <c:pt idx="689">
                  <c:v>9.41</c:v>
                </c:pt>
                <c:pt idx="690">
                  <c:v>9.32</c:v>
                </c:pt>
                <c:pt idx="691">
                  <c:v>9.39</c:v>
                </c:pt>
                <c:pt idx="692">
                  <c:v>9.44</c:v>
                </c:pt>
                <c:pt idx="693">
                  <c:v>9.4</c:v>
                </c:pt>
                <c:pt idx="694">
                  <c:v>9.42</c:v>
                </c:pt>
                <c:pt idx="695">
                  <c:v>9.36</c:v>
                </c:pt>
                <c:pt idx="696">
                  <c:v>9.3800000000000008</c:v>
                </c:pt>
                <c:pt idx="697">
                  <c:v>9.2799999999999994</c:v>
                </c:pt>
                <c:pt idx="698">
                  <c:v>9.41</c:v>
                </c:pt>
                <c:pt idx="699">
                  <c:v>0</c:v>
                </c:pt>
                <c:pt idx="700">
                  <c:v>9.48</c:v>
                </c:pt>
                <c:pt idx="701">
                  <c:v>9.44</c:v>
                </c:pt>
                <c:pt idx="702">
                  <c:v>9.44</c:v>
                </c:pt>
                <c:pt idx="703">
                  <c:v>9.36</c:v>
                </c:pt>
                <c:pt idx="704">
                  <c:v>9.43</c:v>
                </c:pt>
                <c:pt idx="705">
                  <c:v>0</c:v>
                </c:pt>
                <c:pt idx="706">
                  <c:v>9.42</c:v>
                </c:pt>
                <c:pt idx="707">
                  <c:v>9.4499999999999993</c:v>
                </c:pt>
                <c:pt idx="708">
                  <c:v>9.34</c:v>
                </c:pt>
                <c:pt idx="709">
                  <c:v>9.4499999999999993</c:v>
                </c:pt>
                <c:pt idx="710">
                  <c:v>9.31</c:v>
                </c:pt>
                <c:pt idx="711">
                  <c:v>9.4</c:v>
                </c:pt>
                <c:pt idx="712">
                  <c:v>9.4700000000000006</c:v>
                </c:pt>
                <c:pt idx="713">
                  <c:v>9.43</c:v>
                </c:pt>
                <c:pt idx="714">
                  <c:v>9.44</c:v>
                </c:pt>
                <c:pt idx="715">
                  <c:v>9.57</c:v>
                </c:pt>
                <c:pt idx="716">
                  <c:v>9.33</c:v>
                </c:pt>
                <c:pt idx="717">
                  <c:v>9.3699999999999992</c:v>
                </c:pt>
                <c:pt idx="718">
                  <c:v>9.3699999999999992</c:v>
                </c:pt>
                <c:pt idx="719">
                  <c:v>9.35</c:v>
                </c:pt>
                <c:pt idx="720">
                  <c:v>9.3800000000000008</c:v>
                </c:pt>
                <c:pt idx="721">
                  <c:v>9.41</c:v>
                </c:pt>
                <c:pt idx="722">
                  <c:v>9.41</c:v>
                </c:pt>
                <c:pt idx="723">
                  <c:v>9.43</c:v>
                </c:pt>
                <c:pt idx="724">
                  <c:v>9.35</c:v>
                </c:pt>
                <c:pt idx="725">
                  <c:v>9.42</c:v>
                </c:pt>
                <c:pt idx="726">
                  <c:v>9.4</c:v>
                </c:pt>
                <c:pt idx="727">
                  <c:v>9.4499999999999993</c:v>
                </c:pt>
                <c:pt idx="728">
                  <c:v>9.36</c:v>
                </c:pt>
                <c:pt idx="729">
                  <c:v>9.4499999999999993</c:v>
                </c:pt>
                <c:pt idx="730">
                  <c:v>9.33</c:v>
                </c:pt>
                <c:pt idx="731">
                  <c:v>9.39</c:v>
                </c:pt>
                <c:pt idx="732">
                  <c:v>9.3699999999999992</c:v>
                </c:pt>
                <c:pt idx="733">
                  <c:v>9.32</c:v>
                </c:pt>
                <c:pt idx="734">
                  <c:v>9.43</c:v>
                </c:pt>
                <c:pt idx="735">
                  <c:v>9.4499999999999993</c:v>
                </c:pt>
                <c:pt idx="736">
                  <c:v>9.49</c:v>
                </c:pt>
                <c:pt idx="737">
                  <c:v>9.43</c:v>
                </c:pt>
                <c:pt idx="738">
                  <c:v>9.3000000000000007</c:v>
                </c:pt>
                <c:pt idx="739">
                  <c:v>9.4</c:v>
                </c:pt>
                <c:pt idx="740">
                  <c:v>9.33</c:v>
                </c:pt>
                <c:pt idx="741">
                  <c:v>9.31</c:v>
                </c:pt>
                <c:pt idx="742">
                  <c:v>9.56</c:v>
                </c:pt>
                <c:pt idx="743">
                  <c:v>9.31</c:v>
                </c:pt>
                <c:pt idx="744">
                  <c:v>9.35</c:v>
                </c:pt>
                <c:pt idx="745">
                  <c:v>9.33</c:v>
                </c:pt>
                <c:pt idx="746">
                  <c:v>9.57</c:v>
                </c:pt>
                <c:pt idx="747">
                  <c:v>9.44</c:v>
                </c:pt>
                <c:pt idx="748">
                  <c:v>9.44</c:v>
                </c:pt>
                <c:pt idx="749">
                  <c:v>9.41</c:v>
                </c:pt>
                <c:pt idx="750">
                  <c:v>9.44</c:v>
                </c:pt>
                <c:pt idx="751">
                  <c:v>9.31</c:v>
                </c:pt>
                <c:pt idx="752">
                  <c:v>9.52</c:v>
                </c:pt>
                <c:pt idx="753">
                  <c:v>9.3699999999999992</c:v>
                </c:pt>
                <c:pt idx="754">
                  <c:v>9.39</c:v>
                </c:pt>
                <c:pt idx="755">
                  <c:v>9.4499999999999993</c:v>
                </c:pt>
                <c:pt idx="756">
                  <c:v>9.42</c:v>
                </c:pt>
                <c:pt idx="757">
                  <c:v>9.41</c:v>
                </c:pt>
                <c:pt idx="758">
                  <c:v>9.4</c:v>
                </c:pt>
                <c:pt idx="759">
                  <c:v>9.4600000000000009</c:v>
                </c:pt>
                <c:pt idx="760">
                  <c:v>9.4499999999999993</c:v>
                </c:pt>
                <c:pt idx="761">
                  <c:v>9.5</c:v>
                </c:pt>
                <c:pt idx="762">
                  <c:v>9.4499999999999993</c:v>
                </c:pt>
                <c:pt idx="763">
                  <c:v>9.51</c:v>
                </c:pt>
                <c:pt idx="764">
                  <c:v>9.3800000000000008</c:v>
                </c:pt>
                <c:pt idx="765">
                  <c:v>9.43</c:v>
                </c:pt>
                <c:pt idx="766">
                  <c:v>9.36</c:v>
                </c:pt>
                <c:pt idx="767">
                  <c:v>9.6199999999999992</c:v>
                </c:pt>
                <c:pt idx="768">
                  <c:v>9.36</c:v>
                </c:pt>
                <c:pt idx="769">
                  <c:v>9.34</c:v>
                </c:pt>
                <c:pt idx="770">
                  <c:v>9.3699999999999992</c:v>
                </c:pt>
                <c:pt idx="771">
                  <c:v>9.44</c:v>
                </c:pt>
                <c:pt idx="772">
                  <c:v>9.48</c:v>
                </c:pt>
                <c:pt idx="773">
                  <c:v>9.61</c:v>
                </c:pt>
                <c:pt idx="774">
                  <c:v>9.3699999999999992</c:v>
                </c:pt>
                <c:pt idx="775">
                  <c:v>9.43</c:v>
                </c:pt>
                <c:pt idx="776">
                  <c:v>9.59</c:v>
                </c:pt>
                <c:pt idx="777">
                  <c:v>9.56</c:v>
                </c:pt>
                <c:pt idx="778">
                  <c:v>9.42</c:v>
                </c:pt>
                <c:pt idx="779">
                  <c:v>9.3699999999999992</c:v>
                </c:pt>
                <c:pt idx="780">
                  <c:v>9.31</c:v>
                </c:pt>
                <c:pt idx="781">
                  <c:v>9.4600000000000009</c:v>
                </c:pt>
                <c:pt idx="782">
                  <c:v>9.36</c:v>
                </c:pt>
                <c:pt idx="783">
                  <c:v>9.2899999999999991</c:v>
                </c:pt>
                <c:pt idx="784">
                  <c:v>9.39</c:v>
                </c:pt>
                <c:pt idx="785">
                  <c:v>9.41</c:v>
                </c:pt>
                <c:pt idx="786">
                  <c:v>9.42</c:v>
                </c:pt>
                <c:pt idx="787">
                  <c:v>9.34</c:v>
                </c:pt>
                <c:pt idx="788">
                  <c:v>9.61</c:v>
                </c:pt>
                <c:pt idx="789">
                  <c:v>9.6</c:v>
                </c:pt>
                <c:pt idx="790">
                  <c:v>9.44</c:v>
                </c:pt>
                <c:pt idx="791">
                  <c:v>9.5</c:v>
                </c:pt>
                <c:pt idx="792">
                  <c:v>9.6199999999999992</c:v>
                </c:pt>
                <c:pt idx="793">
                  <c:v>9.42</c:v>
                </c:pt>
                <c:pt idx="794">
                  <c:v>9.24</c:v>
                </c:pt>
                <c:pt idx="795">
                  <c:v>9.31</c:v>
                </c:pt>
                <c:pt idx="796">
                  <c:v>9.3800000000000008</c:v>
                </c:pt>
                <c:pt idx="797">
                  <c:v>9.43</c:v>
                </c:pt>
                <c:pt idx="798">
                  <c:v>9.3800000000000008</c:v>
                </c:pt>
                <c:pt idx="799">
                  <c:v>9.36</c:v>
                </c:pt>
                <c:pt idx="800">
                  <c:v>9.74</c:v>
                </c:pt>
                <c:pt idx="801">
                  <c:v>9.41</c:v>
                </c:pt>
                <c:pt idx="802">
                  <c:v>9.35</c:v>
                </c:pt>
                <c:pt idx="803">
                  <c:v>9.4</c:v>
                </c:pt>
                <c:pt idx="804">
                  <c:v>9.48</c:v>
                </c:pt>
                <c:pt idx="805">
                  <c:v>9.4</c:v>
                </c:pt>
                <c:pt idx="806">
                  <c:v>9.4</c:v>
                </c:pt>
                <c:pt idx="807">
                  <c:v>9.39</c:v>
                </c:pt>
                <c:pt idx="808">
                  <c:v>9.4</c:v>
                </c:pt>
                <c:pt idx="809">
                  <c:v>9.4</c:v>
                </c:pt>
                <c:pt idx="810">
                  <c:v>9.36</c:v>
                </c:pt>
                <c:pt idx="811">
                  <c:v>9.4</c:v>
                </c:pt>
                <c:pt idx="812">
                  <c:v>9.5299999999999994</c:v>
                </c:pt>
                <c:pt idx="813">
                  <c:v>9.39</c:v>
                </c:pt>
                <c:pt idx="814">
                  <c:v>9.44</c:v>
                </c:pt>
                <c:pt idx="815">
                  <c:v>9.39</c:v>
                </c:pt>
                <c:pt idx="816">
                  <c:v>9.4499999999999993</c:v>
                </c:pt>
                <c:pt idx="817">
                  <c:v>9.41</c:v>
                </c:pt>
                <c:pt idx="818">
                  <c:v>9.4600000000000009</c:v>
                </c:pt>
                <c:pt idx="819">
                  <c:v>9.4</c:v>
                </c:pt>
                <c:pt idx="820">
                  <c:v>9.36</c:v>
                </c:pt>
                <c:pt idx="821">
                  <c:v>9.41</c:v>
                </c:pt>
                <c:pt idx="822">
                  <c:v>9.41</c:v>
                </c:pt>
                <c:pt idx="823">
                  <c:v>9.49</c:v>
                </c:pt>
                <c:pt idx="824">
                  <c:v>9.4700000000000006</c:v>
                </c:pt>
                <c:pt idx="825">
                  <c:v>9.5299999999999994</c:v>
                </c:pt>
                <c:pt idx="826">
                  <c:v>9.41</c:v>
                </c:pt>
                <c:pt idx="827">
                  <c:v>9.5299999999999994</c:v>
                </c:pt>
                <c:pt idx="828">
                  <c:v>9.26</c:v>
                </c:pt>
                <c:pt idx="829">
                  <c:v>9.48</c:v>
                </c:pt>
                <c:pt idx="830">
                  <c:v>9.48</c:v>
                </c:pt>
                <c:pt idx="831">
                  <c:v>9.4700000000000006</c:v>
                </c:pt>
                <c:pt idx="832">
                  <c:v>9.4600000000000009</c:v>
                </c:pt>
                <c:pt idx="833">
                  <c:v>9.4700000000000006</c:v>
                </c:pt>
                <c:pt idx="834">
                  <c:v>9.41</c:v>
                </c:pt>
                <c:pt idx="835">
                  <c:v>9.4</c:v>
                </c:pt>
                <c:pt idx="836">
                  <c:v>9.4600000000000009</c:v>
                </c:pt>
                <c:pt idx="837">
                  <c:v>9.5299999999999994</c:v>
                </c:pt>
                <c:pt idx="838">
                  <c:v>9.44</c:v>
                </c:pt>
                <c:pt idx="839">
                  <c:v>9.48</c:v>
                </c:pt>
                <c:pt idx="840">
                  <c:v>9.4600000000000009</c:v>
                </c:pt>
                <c:pt idx="841">
                  <c:v>9.5</c:v>
                </c:pt>
                <c:pt idx="842">
                  <c:v>9.51</c:v>
                </c:pt>
                <c:pt idx="843">
                  <c:v>9.5</c:v>
                </c:pt>
                <c:pt idx="844">
                  <c:v>9.4600000000000009</c:v>
                </c:pt>
                <c:pt idx="845">
                  <c:v>9.41</c:v>
                </c:pt>
                <c:pt idx="846">
                  <c:v>9.44</c:v>
                </c:pt>
                <c:pt idx="847">
                  <c:v>9.49</c:v>
                </c:pt>
                <c:pt idx="848">
                  <c:v>9.7799999999999994</c:v>
                </c:pt>
                <c:pt idx="849">
                  <c:v>9.3000000000000007</c:v>
                </c:pt>
                <c:pt idx="850">
                  <c:v>9.36</c:v>
                </c:pt>
                <c:pt idx="851">
                  <c:v>9.4499999999999993</c:v>
                </c:pt>
                <c:pt idx="852">
                  <c:v>0</c:v>
                </c:pt>
                <c:pt idx="853">
                  <c:v>9.4600000000000009</c:v>
                </c:pt>
                <c:pt idx="854">
                  <c:v>9.39</c:v>
                </c:pt>
                <c:pt idx="855">
                  <c:v>9.32</c:v>
                </c:pt>
                <c:pt idx="856">
                  <c:v>9.36</c:v>
                </c:pt>
                <c:pt idx="857">
                  <c:v>9.36</c:v>
                </c:pt>
                <c:pt idx="858">
                  <c:v>9.3800000000000008</c:v>
                </c:pt>
                <c:pt idx="859">
                  <c:v>9.42</c:v>
                </c:pt>
                <c:pt idx="860">
                  <c:v>9.48</c:v>
                </c:pt>
                <c:pt idx="861">
                  <c:v>9.33</c:v>
                </c:pt>
                <c:pt idx="862">
                  <c:v>9.3699999999999992</c:v>
                </c:pt>
                <c:pt idx="863">
                  <c:v>9.41</c:v>
                </c:pt>
                <c:pt idx="864">
                  <c:v>9.3699999999999992</c:v>
                </c:pt>
                <c:pt idx="865">
                  <c:v>9.3800000000000008</c:v>
                </c:pt>
                <c:pt idx="866">
                  <c:v>9.36</c:v>
                </c:pt>
                <c:pt idx="867">
                  <c:v>9.41</c:v>
                </c:pt>
                <c:pt idx="868">
                  <c:v>9.2799999999999994</c:v>
                </c:pt>
                <c:pt idx="869">
                  <c:v>9.32</c:v>
                </c:pt>
                <c:pt idx="870">
                  <c:v>9.23</c:v>
                </c:pt>
                <c:pt idx="871">
                  <c:v>9.4</c:v>
                </c:pt>
                <c:pt idx="872">
                  <c:v>9.42</c:v>
                </c:pt>
                <c:pt idx="873">
                  <c:v>9.39</c:v>
                </c:pt>
                <c:pt idx="874">
                  <c:v>9.3800000000000008</c:v>
                </c:pt>
                <c:pt idx="875">
                  <c:v>9.49</c:v>
                </c:pt>
                <c:pt idx="876">
                  <c:v>9.61</c:v>
                </c:pt>
                <c:pt idx="877">
                  <c:v>9.35</c:v>
                </c:pt>
                <c:pt idx="878">
                  <c:v>9.36</c:v>
                </c:pt>
                <c:pt idx="879">
                  <c:v>9.3800000000000008</c:v>
                </c:pt>
                <c:pt idx="880">
                  <c:v>9.452</c:v>
                </c:pt>
                <c:pt idx="881">
                  <c:v>9.4499999999999993</c:v>
                </c:pt>
                <c:pt idx="882">
                  <c:v>9.4600000000000009</c:v>
                </c:pt>
                <c:pt idx="883">
                  <c:v>9.5</c:v>
                </c:pt>
                <c:pt idx="884">
                  <c:v>9.41</c:v>
                </c:pt>
                <c:pt idx="885">
                  <c:v>0</c:v>
                </c:pt>
                <c:pt idx="886">
                  <c:v>9.4700000000000006</c:v>
                </c:pt>
                <c:pt idx="887">
                  <c:v>9.51</c:v>
                </c:pt>
                <c:pt idx="888">
                  <c:v>9.3800000000000008</c:v>
                </c:pt>
                <c:pt idx="889">
                  <c:v>9.4600000000000009</c:v>
                </c:pt>
                <c:pt idx="890">
                  <c:v>9.4700000000000006</c:v>
                </c:pt>
                <c:pt idx="891">
                  <c:v>9.48</c:v>
                </c:pt>
                <c:pt idx="892">
                  <c:v>9.4600000000000009</c:v>
                </c:pt>
                <c:pt idx="893">
                  <c:v>9.5299999999999994</c:v>
                </c:pt>
                <c:pt idx="894">
                  <c:v>9.36</c:v>
                </c:pt>
                <c:pt idx="895">
                  <c:v>9.49</c:v>
                </c:pt>
                <c:pt idx="896">
                  <c:v>9.4499999999999993</c:v>
                </c:pt>
                <c:pt idx="897">
                  <c:v>9.36</c:v>
                </c:pt>
                <c:pt idx="898">
                  <c:v>9.3699999999999992</c:v>
                </c:pt>
                <c:pt idx="899">
                  <c:v>9.3699999999999992</c:v>
                </c:pt>
                <c:pt idx="900">
                  <c:v>9.43</c:v>
                </c:pt>
                <c:pt idx="901">
                  <c:v>9.4</c:v>
                </c:pt>
                <c:pt idx="902">
                  <c:v>9.39</c:v>
                </c:pt>
                <c:pt idx="903">
                  <c:v>9.4499999999999993</c:v>
                </c:pt>
                <c:pt idx="904">
                  <c:v>9.3699999999999992</c:v>
                </c:pt>
                <c:pt idx="905">
                  <c:v>9.3800000000000008</c:v>
                </c:pt>
                <c:pt idx="906">
                  <c:v>9.4700000000000006</c:v>
                </c:pt>
                <c:pt idx="907">
                  <c:v>9.44</c:v>
                </c:pt>
                <c:pt idx="908">
                  <c:v>9.4499999999999993</c:v>
                </c:pt>
                <c:pt idx="909">
                  <c:v>9.43</c:v>
                </c:pt>
                <c:pt idx="910">
                  <c:v>9.36</c:v>
                </c:pt>
                <c:pt idx="911">
                  <c:v>9.35</c:v>
                </c:pt>
                <c:pt idx="912">
                  <c:v>9.41</c:v>
                </c:pt>
                <c:pt idx="913">
                  <c:v>9.44</c:v>
                </c:pt>
                <c:pt idx="914">
                  <c:v>9.4700000000000006</c:v>
                </c:pt>
                <c:pt idx="915">
                  <c:v>9.42</c:v>
                </c:pt>
                <c:pt idx="916">
                  <c:v>9.4499999999999993</c:v>
                </c:pt>
                <c:pt idx="917">
                  <c:v>0</c:v>
                </c:pt>
                <c:pt idx="918">
                  <c:v>9.36</c:v>
                </c:pt>
                <c:pt idx="919">
                  <c:v>9.4499999999999993</c:v>
                </c:pt>
                <c:pt idx="920">
                  <c:v>9.43</c:v>
                </c:pt>
                <c:pt idx="921">
                  <c:v>9.36</c:v>
                </c:pt>
                <c:pt idx="922">
                  <c:v>9.4700000000000006</c:v>
                </c:pt>
                <c:pt idx="923">
                  <c:v>9.39</c:v>
                </c:pt>
                <c:pt idx="924">
                  <c:v>9.57</c:v>
                </c:pt>
                <c:pt idx="925">
                  <c:v>9.49</c:v>
                </c:pt>
                <c:pt idx="926">
                  <c:v>9.35</c:v>
                </c:pt>
                <c:pt idx="927">
                  <c:v>9.41</c:v>
                </c:pt>
                <c:pt idx="928">
                  <c:v>9.5500000000000007</c:v>
                </c:pt>
                <c:pt idx="929">
                  <c:v>9.4</c:v>
                </c:pt>
                <c:pt idx="930">
                  <c:v>9.42</c:v>
                </c:pt>
                <c:pt idx="931">
                  <c:v>9.36</c:v>
                </c:pt>
                <c:pt idx="932">
                  <c:v>9.5</c:v>
                </c:pt>
                <c:pt idx="933">
                  <c:v>9.43</c:v>
                </c:pt>
                <c:pt idx="934">
                  <c:v>9.51</c:v>
                </c:pt>
                <c:pt idx="935">
                  <c:v>9.43</c:v>
                </c:pt>
                <c:pt idx="936">
                  <c:v>9.4499999999999993</c:v>
                </c:pt>
                <c:pt idx="937">
                  <c:v>9.74</c:v>
                </c:pt>
                <c:pt idx="938">
                  <c:v>9.4600000000000009</c:v>
                </c:pt>
                <c:pt idx="939">
                  <c:v>9.49</c:v>
                </c:pt>
                <c:pt idx="940">
                  <c:v>9.8800000000000008</c:v>
                </c:pt>
                <c:pt idx="941">
                  <c:v>9.4700000000000006</c:v>
                </c:pt>
                <c:pt idx="942">
                  <c:v>9.39</c:v>
                </c:pt>
                <c:pt idx="943">
                  <c:v>9.61</c:v>
                </c:pt>
                <c:pt idx="944">
                  <c:v>9.4700000000000006</c:v>
                </c:pt>
                <c:pt idx="945">
                  <c:v>9.4700000000000006</c:v>
                </c:pt>
                <c:pt idx="946">
                  <c:v>9.4499999999999993</c:v>
                </c:pt>
                <c:pt idx="947">
                  <c:v>9.5</c:v>
                </c:pt>
                <c:pt idx="948">
                  <c:v>9.48</c:v>
                </c:pt>
                <c:pt idx="949">
                  <c:v>9.3699999999999992</c:v>
                </c:pt>
                <c:pt idx="950">
                  <c:v>9.4700000000000006</c:v>
                </c:pt>
                <c:pt idx="951">
                  <c:v>9.42</c:v>
                </c:pt>
                <c:pt idx="952">
                  <c:v>9.48</c:v>
                </c:pt>
                <c:pt idx="953">
                  <c:v>9.4700000000000006</c:v>
                </c:pt>
                <c:pt idx="954">
                  <c:v>9.41</c:v>
                </c:pt>
                <c:pt idx="955">
                  <c:v>9.42</c:v>
                </c:pt>
                <c:pt idx="956">
                  <c:v>9.42</c:v>
                </c:pt>
                <c:pt idx="957">
                  <c:v>9.61</c:v>
                </c:pt>
                <c:pt idx="958">
                  <c:v>9.44</c:v>
                </c:pt>
                <c:pt idx="959">
                  <c:v>9.41</c:v>
                </c:pt>
                <c:pt idx="960">
                  <c:v>9.52</c:v>
                </c:pt>
                <c:pt idx="961">
                  <c:v>9.43</c:v>
                </c:pt>
                <c:pt idx="962">
                  <c:v>9.4</c:v>
                </c:pt>
                <c:pt idx="963">
                  <c:v>9.41</c:v>
                </c:pt>
                <c:pt idx="964">
                  <c:v>9.4600000000000009</c:v>
                </c:pt>
                <c:pt idx="965">
                  <c:v>9.32</c:v>
                </c:pt>
                <c:pt idx="966">
                  <c:v>9.2899999999999991</c:v>
                </c:pt>
                <c:pt idx="967">
                  <c:v>9.4499999999999993</c:v>
                </c:pt>
                <c:pt idx="968">
                  <c:v>9.4499999999999993</c:v>
                </c:pt>
                <c:pt idx="969">
                  <c:v>9.7200000000000006</c:v>
                </c:pt>
              </c:numCache>
            </c:numRef>
          </c:yVal>
          <c:smooth val="0"/>
          <c:extLst>
            <c:ext xmlns:c16="http://schemas.microsoft.com/office/drawing/2014/chart" uri="{C3380CC4-5D6E-409C-BE32-E72D297353CC}">
              <c16:uniqueId val="{00000004-028E-4B8F-83FC-D46438831149}"/>
            </c:ext>
          </c:extLst>
        </c:ser>
        <c:ser>
          <c:idx val="5"/>
          <c:order val="5"/>
          <c:tx>
            <c:v>HI_2016</c:v>
          </c:tx>
          <c:spPr>
            <a:ln w="28575">
              <a:noFill/>
            </a:ln>
          </c:spPr>
          <c:marker>
            <c:symbol val="circle"/>
            <c:size val="2"/>
            <c:spPr>
              <a:ln w="0">
                <a:solidFill>
                  <a:schemeClr val="accent6">
                    <a:lumMod val="75000"/>
                  </a:schemeClr>
                </a:solidFill>
              </a:ln>
            </c:spPr>
          </c:marker>
          <c:xVal>
            <c:numRef>
              <c:f>ProdList_HI_2016!$A$8:$A$1137</c:f>
              <c:numCache>
                <c:formatCode>General</c:formatCode>
                <c:ptCount val="1130"/>
                <c:pt idx="0">
                  <c:v>5222</c:v>
                </c:pt>
                <c:pt idx="1">
                  <c:v>5223</c:v>
                </c:pt>
                <c:pt idx="2">
                  <c:v>5224</c:v>
                </c:pt>
                <c:pt idx="3">
                  <c:v>5225</c:v>
                </c:pt>
                <c:pt idx="4">
                  <c:v>5226</c:v>
                </c:pt>
                <c:pt idx="5">
                  <c:v>5227</c:v>
                </c:pt>
                <c:pt idx="6">
                  <c:v>5228</c:v>
                </c:pt>
                <c:pt idx="7">
                  <c:v>5229</c:v>
                </c:pt>
                <c:pt idx="8">
                  <c:v>5230</c:v>
                </c:pt>
                <c:pt idx="9">
                  <c:v>5231</c:v>
                </c:pt>
                <c:pt idx="10">
                  <c:v>5232</c:v>
                </c:pt>
                <c:pt idx="11">
                  <c:v>5233</c:v>
                </c:pt>
                <c:pt idx="12">
                  <c:v>5234</c:v>
                </c:pt>
                <c:pt idx="13">
                  <c:v>5235</c:v>
                </c:pt>
                <c:pt idx="14">
                  <c:v>5236</c:v>
                </c:pt>
                <c:pt idx="15">
                  <c:v>5237</c:v>
                </c:pt>
                <c:pt idx="16">
                  <c:v>5238</c:v>
                </c:pt>
                <c:pt idx="17">
                  <c:v>5239</c:v>
                </c:pt>
                <c:pt idx="18">
                  <c:v>5240</c:v>
                </c:pt>
                <c:pt idx="19">
                  <c:v>5241</c:v>
                </c:pt>
                <c:pt idx="20">
                  <c:v>5242</c:v>
                </c:pt>
                <c:pt idx="21">
                  <c:v>5243</c:v>
                </c:pt>
                <c:pt idx="22">
                  <c:v>5244</c:v>
                </c:pt>
                <c:pt idx="23">
                  <c:v>5245</c:v>
                </c:pt>
                <c:pt idx="24">
                  <c:v>5246</c:v>
                </c:pt>
                <c:pt idx="25">
                  <c:v>5247</c:v>
                </c:pt>
                <c:pt idx="26">
                  <c:v>5248</c:v>
                </c:pt>
                <c:pt idx="27">
                  <c:v>5249</c:v>
                </c:pt>
                <c:pt idx="28">
                  <c:v>5250</c:v>
                </c:pt>
                <c:pt idx="29">
                  <c:v>5251</c:v>
                </c:pt>
                <c:pt idx="30">
                  <c:v>5252</c:v>
                </c:pt>
                <c:pt idx="31">
                  <c:v>5253</c:v>
                </c:pt>
                <c:pt idx="32">
                  <c:v>5254</c:v>
                </c:pt>
                <c:pt idx="33">
                  <c:v>5255</c:v>
                </c:pt>
                <c:pt idx="34">
                  <c:v>5256</c:v>
                </c:pt>
                <c:pt idx="35">
                  <c:v>5257</c:v>
                </c:pt>
                <c:pt idx="36">
                  <c:v>5258</c:v>
                </c:pt>
                <c:pt idx="37">
                  <c:v>5259</c:v>
                </c:pt>
                <c:pt idx="38">
                  <c:v>5260</c:v>
                </c:pt>
                <c:pt idx="39">
                  <c:v>5261</c:v>
                </c:pt>
                <c:pt idx="40">
                  <c:v>5262</c:v>
                </c:pt>
                <c:pt idx="41">
                  <c:v>5263</c:v>
                </c:pt>
                <c:pt idx="42">
                  <c:v>5264</c:v>
                </c:pt>
                <c:pt idx="43">
                  <c:v>5265</c:v>
                </c:pt>
                <c:pt idx="44">
                  <c:v>5266</c:v>
                </c:pt>
                <c:pt idx="45">
                  <c:v>5267</c:v>
                </c:pt>
                <c:pt idx="46">
                  <c:v>5268</c:v>
                </c:pt>
                <c:pt idx="47">
                  <c:v>5269</c:v>
                </c:pt>
                <c:pt idx="48">
                  <c:v>5270</c:v>
                </c:pt>
                <c:pt idx="49">
                  <c:v>5271</c:v>
                </c:pt>
                <c:pt idx="50">
                  <c:v>5272</c:v>
                </c:pt>
                <c:pt idx="51">
                  <c:v>5273</c:v>
                </c:pt>
                <c:pt idx="52">
                  <c:v>5274</c:v>
                </c:pt>
                <c:pt idx="53">
                  <c:v>5275</c:v>
                </c:pt>
                <c:pt idx="54">
                  <c:v>5276</c:v>
                </c:pt>
                <c:pt idx="55">
                  <c:v>5277</c:v>
                </c:pt>
                <c:pt idx="56">
                  <c:v>5278</c:v>
                </c:pt>
                <c:pt idx="57">
                  <c:v>5279</c:v>
                </c:pt>
                <c:pt idx="58">
                  <c:v>5280</c:v>
                </c:pt>
                <c:pt idx="59">
                  <c:v>5281</c:v>
                </c:pt>
                <c:pt idx="60">
                  <c:v>5282</c:v>
                </c:pt>
                <c:pt idx="61">
                  <c:v>5283</c:v>
                </c:pt>
                <c:pt idx="62">
                  <c:v>5284</c:v>
                </c:pt>
                <c:pt idx="63">
                  <c:v>5285</c:v>
                </c:pt>
                <c:pt idx="64">
                  <c:v>5286</c:v>
                </c:pt>
                <c:pt idx="65">
                  <c:v>5287</c:v>
                </c:pt>
                <c:pt idx="66">
                  <c:v>5288</c:v>
                </c:pt>
                <c:pt idx="67">
                  <c:v>5289</c:v>
                </c:pt>
                <c:pt idx="68">
                  <c:v>5290</c:v>
                </c:pt>
                <c:pt idx="69">
                  <c:v>5291</c:v>
                </c:pt>
                <c:pt idx="70">
                  <c:v>5292</c:v>
                </c:pt>
                <c:pt idx="71">
                  <c:v>5293</c:v>
                </c:pt>
                <c:pt idx="72">
                  <c:v>5294</c:v>
                </c:pt>
                <c:pt idx="73">
                  <c:v>5295</c:v>
                </c:pt>
                <c:pt idx="74">
                  <c:v>5296</c:v>
                </c:pt>
                <c:pt idx="75">
                  <c:v>5297</c:v>
                </c:pt>
                <c:pt idx="76">
                  <c:v>5298</c:v>
                </c:pt>
                <c:pt idx="77">
                  <c:v>5299</c:v>
                </c:pt>
                <c:pt idx="78">
                  <c:v>5300</c:v>
                </c:pt>
                <c:pt idx="79">
                  <c:v>5301</c:v>
                </c:pt>
                <c:pt idx="80">
                  <c:v>5302</c:v>
                </c:pt>
                <c:pt idx="81">
                  <c:v>5303</c:v>
                </c:pt>
                <c:pt idx="82">
                  <c:v>5304</c:v>
                </c:pt>
                <c:pt idx="83">
                  <c:v>5305</c:v>
                </c:pt>
                <c:pt idx="84">
                  <c:v>5306</c:v>
                </c:pt>
                <c:pt idx="85">
                  <c:v>5307</c:v>
                </c:pt>
                <c:pt idx="86">
                  <c:v>5308</c:v>
                </c:pt>
                <c:pt idx="87">
                  <c:v>5309</c:v>
                </c:pt>
                <c:pt idx="88">
                  <c:v>5310</c:v>
                </c:pt>
                <c:pt idx="89">
                  <c:v>5311</c:v>
                </c:pt>
                <c:pt idx="90">
                  <c:v>5312</c:v>
                </c:pt>
                <c:pt idx="91">
                  <c:v>5313</c:v>
                </c:pt>
                <c:pt idx="92">
                  <c:v>5314</c:v>
                </c:pt>
                <c:pt idx="93">
                  <c:v>5315</c:v>
                </c:pt>
                <c:pt idx="94">
                  <c:v>5316</c:v>
                </c:pt>
                <c:pt idx="95">
                  <c:v>5317</c:v>
                </c:pt>
                <c:pt idx="96">
                  <c:v>5318</c:v>
                </c:pt>
                <c:pt idx="97">
                  <c:v>5319</c:v>
                </c:pt>
                <c:pt idx="98">
                  <c:v>5320</c:v>
                </c:pt>
                <c:pt idx="99">
                  <c:v>5321</c:v>
                </c:pt>
                <c:pt idx="100">
                  <c:v>5322</c:v>
                </c:pt>
                <c:pt idx="101">
                  <c:v>5323</c:v>
                </c:pt>
                <c:pt idx="102">
                  <c:v>5324</c:v>
                </c:pt>
                <c:pt idx="103">
                  <c:v>5325</c:v>
                </c:pt>
                <c:pt idx="104">
                  <c:v>5326</c:v>
                </c:pt>
                <c:pt idx="105">
                  <c:v>5327</c:v>
                </c:pt>
                <c:pt idx="106">
                  <c:v>5328</c:v>
                </c:pt>
                <c:pt idx="107">
                  <c:v>5329</c:v>
                </c:pt>
                <c:pt idx="108">
                  <c:v>5330</c:v>
                </c:pt>
                <c:pt idx="109">
                  <c:v>5331</c:v>
                </c:pt>
                <c:pt idx="110">
                  <c:v>5332</c:v>
                </c:pt>
                <c:pt idx="111">
                  <c:v>5333</c:v>
                </c:pt>
                <c:pt idx="112">
                  <c:v>5334</c:v>
                </c:pt>
                <c:pt idx="113">
                  <c:v>5335</c:v>
                </c:pt>
                <c:pt idx="114">
                  <c:v>5336</c:v>
                </c:pt>
                <c:pt idx="115">
                  <c:v>5337</c:v>
                </c:pt>
                <c:pt idx="116">
                  <c:v>5338</c:v>
                </c:pt>
                <c:pt idx="117">
                  <c:v>5339</c:v>
                </c:pt>
                <c:pt idx="118">
                  <c:v>5340</c:v>
                </c:pt>
                <c:pt idx="119">
                  <c:v>5341</c:v>
                </c:pt>
                <c:pt idx="120">
                  <c:v>5342</c:v>
                </c:pt>
                <c:pt idx="121">
                  <c:v>5343</c:v>
                </c:pt>
                <c:pt idx="122">
                  <c:v>5344</c:v>
                </c:pt>
                <c:pt idx="123">
                  <c:v>5345</c:v>
                </c:pt>
                <c:pt idx="124">
                  <c:v>5346</c:v>
                </c:pt>
                <c:pt idx="125">
                  <c:v>5347</c:v>
                </c:pt>
                <c:pt idx="126">
                  <c:v>5348</c:v>
                </c:pt>
                <c:pt idx="127">
                  <c:v>5349</c:v>
                </c:pt>
                <c:pt idx="128">
                  <c:v>5350</c:v>
                </c:pt>
                <c:pt idx="129">
                  <c:v>5351</c:v>
                </c:pt>
                <c:pt idx="130">
                  <c:v>5352</c:v>
                </c:pt>
                <c:pt idx="131">
                  <c:v>5353</c:v>
                </c:pt>
                <c:pt idx="132">
                  <c:v>5354</c:v>
                </c:pt>
                <c:pt idx="133">
                  <c:v>5355</c:v>
                </c:pt>
                <c:pt idx="134">
                  <c:v>5356</c:v>
                </c:pt>
                <c:pt idx="135">
                  <c:v>5357</c:v>
                </c:pt>
                <c:pt idx="136">
                  <c:v>5358</c:v>
                </c:pt>
                <c:pt idx="137">
                  <c:v>5359</c:v>
                </c:pt>
                <c:pt idx="138">
                  <c:v>5360</c:v>
                </c:pt>
                <c:pt idx="139">
                  <c:v>5361</c:v>
                </c:pt>
                <c:pt idx="140">
                  <c:v>5362</c:v>
                </c:pt>
                <c:pt idx="141">
                  <c:v>5363</c:v>
                </c:pt>
                <c:pt idx="142">
                  <c:v>5364</c:v>
                </c:pt>
                <c:pt idx="143">
                  <c:v>5365</c:v>
                </c:pt>
                <c:pt idx="144">
                  <c:v>5366</c:v>
                </c:pt>
                <c:pt idx="145">
                  <c:v>5367</c:v>
                </c:pt>
                <c:pt idx="146">
                  <c:v>5368</c:v>
                </c:pt>
                <c:pt idx="147">
                  <c:v>5369</c:v>
                </c:pt>
                <c:pt idx="148">
                  <c:v>5370</c:v>
                </c:pt>
                <c:pt idx="149">
                  <c:v>5371</c:v>
                </c:pt>
                <c:pt idx="150">
                  <c:v>5372</c:v>
                </c:pt>
                <c:pt idx="151">
                  <c:v>5373</c:v>
                </c:pt>
                <c:pt idx="152">
                  <c:v>5374</c:v>
                </c:pt>
                <c:pt idx="153">
                  <c:v>5375</c:v>
                </c:pt>
                <c:pt idx="154">
                  <c:v>5376</c:v>
                </c:pt>
                <c:pt idx="155">
                  <c:v>5377</c:v>
                </c:pt>
                <c:pt idx="156">
                  <c:v>5378</c:v>
                </c:pt>
                <c:pt idx="157">
                  <c:v>5379</c:v>
                </c:pt>
                <c:pt idx="158">
                  <c:v>5380</c:v>
                </c:pt>
                <c:pt idx="159">
                  <c:v>5381</c:v>
                </c:pt>
                <c:pt idx="160">
                  <c:v>5382</c:v>
                </c:pt>
                <c:pt idx="161">
                  <c:v>5383</c:v>
                </c:pt>
                <c:pt idx="162">
                  <c:v>5384</c:v>
                </c:pt>
                <c:pt idx="163">
                  <c:v>5385</c:v>
                </c:pt>
                <c:pt idx="164">
                  <c:v>5386</c:v>
                </c:pt>
                <c:pt idx="165">
                  <c:v>5387</c:v>
                </c:pt>
                <c:pt idx="166">
                  <c:v>5388</c:v>
                </c:pt>
                <c:pt idx="167">
                  <c:v>5389</c:v>
                </c:pt>
                <c:pt idx="168">
                  <c:v>5390</c:v>
                </c:pt>
                <c:pt idx="169">
                  <c:v>5391</c:v>
                </c:pt>
                <c:pt idx="170">
                  <c:v>5392</c:v>
                </c:pt>
                <c:pt idx="171">
                  <c:v>5393</c:v>
                </c:pt>
                <c:pt idx="172">
                  <c:v>5394</c:v>
                </c:pt>
                <c:pt idx="173">
                  <c:v>5395</c:v>
                </c:pt>
                <c:pt idx="174">
                  <c:v>5396</c:v>
                </c:pt>
                <c:pt idx="175">
                  <c:v>5397</c:v>
                </c:pt>
                <c:pt idx="176">
                  <c:v>5398</c:v>
                </c:pt>
                <c:pt idx="177">
                  <c:v>5399</c:v>
                </c:pt>
                <c:pt idx="178">
                  <c:v>5400</c:v>
                </c:pt>
                <c:pt idx="179">
                  <c:v>5401</c:v>
                </c:pt>
                <c:pt idx="180">
                  <c:v>5402</c:v>
                </c:pt>
                <c:pt idx="181">
                  <c:v>5403</c:v>
                </c:pt>
                <c:pt idx="182">
                  <c:v>5404</c:v>
                </c:pt>
                <c:pt idx="183">
                  <c:v>5405</c:v>
                </c:pt>
                <c:pt idx="184">
                  <c:v>5406</c:v>
                </c:pt>
                <c:pt idx="185">
                  <c:v>5407</c:v>
                </c:pt>
                <c:pt idx="186">
                  <c:v>5408</c:v>
                </c:pt>
                <c:pt idx="187">
                  <c:v>5409</c:v>
                </c:pt>
                <c:pt idx="188">
                  <c:v>5410</c:v>
                </c:pt>
                <c:pt idx="189">
                  <c:v>5411</c:v>
                </c:pt>
                <c:pt idx="190">
                  <c:v>5412</c:v>
                </c:pt>
                <c:pt idx="191">
                  <c:v>5413</c:v>
                </c:pt>
                <c:pt idx="192">
                  <c:v>5414</c:v>
                </c:pt>
                <c:pt idx="193">
                  <c:v>5415</c:v>
                </c:pt>
                <c:pt idx="194">
                  <c:v>5416</c:v>
                </c:pt>
                <c:pt idx="195">
                  <c:v>5417</c:v>
                </c:pt>
                <c:pt idx="196">
                  <c:v>5418</c:v>
                </c:pt>
                <c:pt idx="197">
                  <c:v>5419</c:v>
                </c:pt>
                <c:pt idx="198">
                  <c:v>5420</c:v>
                </c:pt>
                <c:pt idx="199">
                  <c:v>5421</c:v>
                </c:pt>
                <c:pt idx="200">
                  <c:v>5422</c:v>
                </c:pt>
                <c:pt idx="201">
                  <c:v>5423</c:v>
                </c:pt>
                <c:pt idx="202">
                  <c:v>5424</c:v>
                </c:pt>
                <c:pt idx="203">
                  <c:v>5425</c:v>
                </c:pt>
                <c:pt idx="204">
                  <c:v>5426</c:v>
                </c:pt>
                <c:pt idx="205">
                  <c:v>5427</c:v>
                </c:pt>
                <c:pt idx="206">
                  <c:v>5428</c:v>
                </c:pt>
                <c:pt idx="207">
                  <c:v>5429</c:v>
                </c:pt>
                <c:pt idx="208">
                  <c:v>5430</c:v>
                </c:pt>
                <c:pt idx="209">
                  <c:v>5431</c:v>
                </c:pt>
                <c:pt idx="210">
                  <c:v>5432</c:v>
                </c:pt>
                <c:pt idx="211">
                  <c:v>5433</c:v>
                </c:pt>
                <c:pt idx="212">
                  <c:v>5434</c:v>
                </c:pt>
                <c:pt idx="213">
                  <c:v>5435</c:v>
                </c:pt>
                <c:pt idx="214">
                  <c:v>5436</c:v>
                </c:pt>
                <c:pt idx="215">
                  <c:v>5437</c:v>
                </c:pt>
                <c:pt idx="216">
                  <c:v>5438</c:v>
                </c:pt>
                <c:pt idx="217">
                  <c:v>5439</c:v>
                </c:pt>
                <c:pt idx="218">
                  <c:v>5440</c:v>
                </c:pt>
                <c:pt idx="219">
                  <c:v>5441</c:v>
                </c:pt>
                <c:pt idx="220">
                  <c:v>5442</c:v>
                </c:pt>
                <c:pt idx="221">
                  <c:v>5443</c:v>
                </c:pt>
                <c:pt idx="222">
                  <c:v>5444</c:v>
                </c:pt>
                <c:pt idx="223">
                  <c:v>5445</c:v>
                </c:pt>
                <c:pt idx="224">
                  <c:v>5446</c:v>
                </c:pt>
                <c:pt idx="225">
                  <c:v>5447</c:v>
                </c:pt>
                <c:pt idx="226">
                  <c:v>5448</c:v>
                </c:pt>
                <c:pt idx="227">
                  <c:v>5449</c:v>
                </c:pt>
                <c:pt idx="228">
                  <c:v>5450</c:v>
                </c:pt>
                <c:pt idx="229">
                  <c:v>5451</c:v>
                </c:pt>
                <c:pt idx="230">
                  <c:v>5452</c:v>
                </c:pt>
                <c:pt idx="231">
                  <c:v>5453</c:v>
                </c:pt>
                <c:pt idx="232">
                  <c:v>5454</c:v>
                </c:pt>
                <c:pt idx="233">
                  <c:v>5455</c:v>
                </c:pt>
                <c:pt idx="234">
                  <c:v>5456</c:v>
                </c:pt>
                <c:pt idx="235">
                  <c:v>5457</c:v>
                </c:pt>
                <c:pt idx="236">
                  <c:v>5458</c:v>
                </c:pt>
                <c:pt idx="237">
                  <c:v>5459</c:v>
                </c:pt>
                <c:pt idx="238">
                  <c:v>5460</c:v>
                </c:pt>
                <c:pt idx="239">
                  <c:v>5461</c:v>
                </c:pt>
                <c:pt idx="240">
                  <c:v>5462</c:v>
                </c:pt>
                <c:pt idx="241">
                  <c:v>5463</c:v>
                </c:pt>
                <c:pt idx="242">
                  <c:v>5464</c:v>
                </c:pt>
                <c:pt idx="243">
                  <c:v>5465</c:v>
                </c:pt>
                <c:pt idx="244">
                  <c:v>5466</c:v>
                </c:pt>
                <c:pt idx="245">
                  <c:v>5467</c:v>
                </c:pt>
                <c:pt idx="246">
                  <c:v>5468</c:v>
                </c:pt>
                <c:pt idx="247">
                  <c:v>5469</c:v>
                </c:pt>
                <c:pt idx="248">
                  <c:v>5470</c:v>
                </c:pt>
                <c:pt idx="249">
                  <c:v>5471</c:v>
                </c:pt>
                <c:pt idx="250">
                  <c:v>5472</c:v>
                </c:pt>
                <c:pt idx="251">
                  <c:v>5473</c:v>
                </c:pt>
                <c:pt idx="252">
                  <c:v>5474</c:v>
                </c:pt>
                <c:pt idx="253">
                  <c:v>5475</c:v>
                </c:pt>
                <c:pt idx="254">
                  <c:v>5476</c:v>
                </c:pt>
                <c:pt idx="255">
                  <c:v>5477</c:v>
                </c:pt>
                <c:pt idx="256">
                  <c:v>5478</c:v>
                </c:pt>
                <c:pt idx="257">
                  <c:v>5479</c:v>
                </c:pt>
                <c:pt idx="258">
                  <c:v>5480</c:v>
                </c:pt>
                <c:pt idx="259">
                  <c:v>5481</c:v>
                </c:pt>
                <c:pt idx="260">
                  <c:v>5482</c:v>
                </c:pt>
                <c:pt idx="261">
                  <c:v>5483</c:v>
                </c:pt>
                <c:pt idx="262">
                  <c:v>5484</c:v>
                </c:pt>
                <c:pt idx="263">
                  <c:v>5485</c:v>
                </c:pt>
                <c:pt idx="264">
                  <c:v>5486</c:v>
                </c:pt>
                <c:pt idx="265">
                  <c:v>5487</c:v>
                </c:pt>
                <c:pt idx="266">
                  <c:v>5488</c:v>
                </c:pt>
                <c:pt idx="267">
                  <c:v>5489</c:v>
                </c:pt>
                <c:pt idx="268">
                  <c:v>5490</c:v>
                </c:pt>
                <c:pt idx="269">
                  <c:v>5491</c:v>
                </c:pt>
                <c:pt idx="270">
                  <c:v>5492</c:v>
                </c:pt>
                <c:pt idx="271">
                  <c:v>5493</c:v>
                </c:pt>
                <c:pt idx="272">
                  <c:v>5494</c:v>
                </c:pt>
                <c:pt idx="273">
                  <c:v>5495</c:v>
                </c:pt>
                <c:pt idx="274">
                  <c:v>5496</c:v>
                </c:pt>
                <c:pt idx="275">
                  <c:v>5497</c:v>
                </c:pt>
                <c:pt idx="276">
                  <c:v>5498</c:v>
                </c:pt>
                <c:pt idx="277">
                  <c:v>5499</c:v>
                </c:pt>
                <c:pt idx="278">
                  <c:v>5500</c:v>
                </c:pt>
                <c:pt idx="279">
                  <c:v>5501</c:v>
                </c:pt>
                <c:pt idx="280">
                  <c:v>5502</c:v>
                </c:pt>
                <c:pt idx="281">
                  <c:v>5503</c:v>
                </c:pt>
                <c:pt idx="282">
                  <c:v>5504</c:v>
                </c:pt>
                <c:pt idx="283">
                  <c:v>5505</c:v>
                </c:pt>
                <c:pt idx="284">
                  <c:v>5506</c:v>
                </c:pt>
                <c:pt idx="285">
                  <c:v>5507</c:v>
                </c:pt>
                <c:pt idx="286">
                  <c:v>5508</c:v>
                </c:pt>
                <c:pt idx="287">
                  <c:v>5509</c:v>
                </c:pt>
                <c:pt idx="288">
                  <c:v>5510</c:v>
                </c:pt>
                <c:pt idx="289">
                  <c:v>5511</c:v>
                </c:pt>
                <c:pt idx="290">
                  <c:v>5512</c:v>
                </c:pt>
                <c:pt idx="291">
                  <c:v>5513</c:v>
                </c:pt>
                <c:pt idx="292">
                  <c:v>5514</c:v>
                </c:pt>
                <c:pt idx="293">
                  <c:v>5515</c:v>
                </c:pt>
                <c:pt idx="294">
                  <c:v>5516</c:v>
                </c:pt>
                <c:pt idx="295">
                  <c:v>5517</c:v>
                </c:pt>
                <c:pt idx="296">
                  <c:v>5518</c:v>
                </c:pt>
                <c:pt idx="297">
                  <c:v>5519</c:v>
                </c:pt>
                <c:pt idx="298">
                  <c:v>5520</c:v>
                </c:pt>
                <c:pt idx="299">
                  <c:v>5521</c:v>
                </c:pt>
                <c:pt idx="300">
                  <c:v>5522</c:v>
                </c:pt>
                <c:pt idx="301">
                  <c:v>5523</c:v>
                </c:pt>
                <c:pt idx="302">
                  <c:v>5524</c:v>
                </c:pt>
                <c:pt idx="303">
                  <c:v>5525</c:v>
                </c:pt>
                <c:pt idx="304">
                  <c:v>5526</c:v>
                </c:pt>
                <c:pt idx="305">
                  <c:v>5527</c:v>
                </c:pt>
                <c:pt idx="306">
                  <c:v>5528</c:v>
                </c:pt>
                <c:pt idx="307">
                  <c:v>5529</c:v>
                </c:pt>
                <c:pt idx="308">
                  <c:v>5530</c:v>
                </c:pt>
                <c:pt idx="309">
                  <c:v>5531</c:v>
                </c:pt>
                <c:pt idx="310">
                  <c:v>5532</c:v>
                </c:pt>
                <c:pt idx="311">
                  <c:v>5533</c:v>
                </c:pt>
                <c:pt idx="312">
                  <c:v>5534</c:v>
                </c:pt>
                <c:pt idx="313">
                  <c:v>5535</c:v>
                </c:pt>
                <c:pt idx="314">
                  <c:v>5536</c:v>
                </c:pt>
                <c:pt idx="315">
                  <c:v>5537</c:v>
                </c:pt>
                <c:pt idx="316">
                  <c:v>5538</c:v>
                </c:pt>
                <c:pt idx="317">
                  <c:v>5539</c:v>
                </c:pt>
                <c:pt idx="318">
                  <c:v>5540</c:v>
                </c:pt>
                <c:pt idx="319">
                  <c:v>5541</c:v>
                </c:pt>
                <c:pt idx="320">
                  <c:v>5542</c:v>
                </c:pt>
                <c:pt idx="321">
                  <c:v>5543</c:v>
                </c:pt>
                <c:pt idx="322">
                  <c:v>5544</c:v>
                </c:pt>
                <c:pt idx="323">
                  <c:v>5545</c:v>
                </c:pt>
                <c:pt idx="324">
                  <c:v>5546</c:v>
                </c:pt>
                <c:pt idx="325">
                  <c:v>5547</c:v>
                </c:pt>
                <c:pt idx="326">
                  <c:v>5548</c:v>
                </c:pt>
                <c:pt idx="327">
                  <c:v>5549</c:v>
                </c:pt>
                <c:pt idx="328">
                  <c:v>5550</c:v>
                </c:pt>
                <c:pt idx="329">
                  <c:v>5551</c:v>
                </c:pt>
                <c:pt idx="330">
                  <c:v>5552</c:v>
                </c:pt>
                <c:pt idx="331">
                  <c:v>5553</c:v>
                </c:pt>
                <c:pt idx="332">
                  <c:v>5554</c:v>
                </c:pt>
                <c:pt idx="333">
                  <c:v>5555</c:v>
                </c:pt>
                <c:pt idx="334">
                  <c:v>5556</c:v>
                </c:pt>
                <c:pt idx="335">
                  <c:v>5557</c:v>
                </c:pt>
                <c:pt idx="336">
                  <c:v>5558</c:v>
                </c:pt>
                <c:pt idx="337">
                  <c:v>5559</c:v>
                </c:pt>
                <c:pt idx="338">
                  <c:v>5560</c:v>
                </c:pt>
                <c:pt idx="339">
                  <c:v>5561</c:v>
                </c:pt>
                <c:pt idx="340">
                  <c:v>5562</c:v>
                </c:pt>
                <c:pt idx="341">
                  <c:v>5563</c:v>
                </c:pt>
                <c:pt idx="342">
                  <c:v>5564</c:v>
                </c:pt>
                <c:pt idx="343">
                  <c:v>5565</c:v>
                </c:pt>
                <c:pt idx="344">
                  <c:v>5566</c:v>
                </c:pt>
                <c:pt idx="345">
                  <c:v>5567</c:v>
                </c:pt>
                <c:pt idx="346">
                  <c:v>5568</c:v>
                </c:pt>
                <c:pt idx="347">
                  <c:v>5569</c:v>
                </c:pt>
                <c:pt idx="348">
                  <c:v>5570</c:v>
                </c:pt>
                <c:pt idx="349">
                  <c:v>5571</c:v>
                </c:pt>
                <c:pt idx="350">
                  <c:v>5572</c:v>
                </c:pt>
                <c:pt idx="351">
                  <c:v>5573</c:v>
                </c:pt>
                <c:pt idx="352">
                  <c:v>5574</c:v>
                </c:pt>
                <c:pt idx="353">
                  <c:v>5575</c:v>
                </c:pt>
                <c:pt idx="354">
                  <c:v>5576</c:v>
                </c:pt>
                <c:pt idx="355">
                  <c:v>5577</c:v>
                </c:pt>
                <c:pt idx="356">
                  <c:v>5578</c:v>
                </c:pt>
                <c:pt idx="357">
                  <c:v>5579</c:v>
                </c:pt>
                <c:pt idx="358">
                  <c:v>5580</c:v>
                </c:pt>
                <c:pt idx="359">
                  <c:v>5581</c:v>
                </c:pt>
                <c:pt idx="360">
                  <c:v>5582</c:v>
                </c:pt>
                <c:pt idx="361">
                  <c:v>5583</c:v>
                </c:pt>
                <c:pt idx="362">
                  <c:v>5584</c:v>
                </c:pt>
                <c:pt idx="363">
                  <c:v>5585</c:v>
                </c:pt>
                <c:pt idx="364">
                  <c:v>5586</c:v>
                </c:pt>
                <c:pt idx="365">
                  <c:v>5587</c:v>
                </c:pt>
                <c:pt idx="366">
                  <c:v>5588</c:v>
                </c:pt>
                <c:pt idx="367">
                  <c:v>5589</c:v>
                </c:pt>
                <c:pt idx="368">
                  <c:v>5590</c:v>
                </c:pt>
                <c:pt idx="369">
                  <c:v>5591</c:v>
                </c:pt>
                <c:pt idx="370">
                  <c:v>5592</c:v>
                </c:pt>
                <c:pt idx="371">
                  <c:v>5593</c:v>
                </c:pt>
                <c:pt idx="372">
                  <c:v>5594</c:v>
                </c:pt>
                <c:pt idx="373">
                  <c:v>5595</c:v>
                </c:pt>
                <c:pt idx="374">
                  <c:v>5596</c:v>
                </c:pt>
                <c:pt idx="375">
                  <c:v>5597</c:v>
                </c:pt>
                <c:pt idx="376">
                  <c:v>5598</c:v>
                </c:pt>
                <c:pt idx="377">
                  <c:v>5599</c:v>
                </c:pt>
                <c:pt idx="378">
                  <c:v>5600</c:v>
                </c:pt>
                <c:pt idx="379">
                  <c:v>5601</c:v>
                </c:pt>
                <c:pt idx="380">
                  <c:v>5602</c:v>
                </c:pt>
                <c:pt idx="381">
                  <c:v>5603</c:v>
                </c:pt>
                <c:pt idx="382">
                  <c:v>5604</c:v>
                </c:pt>
                <c:pt idx="383">
                  <c:v>5605</c:v>
                </c:pt>
                <c:pt idx="384">
                  <c:v>5606</c:v>
                </c:pt>
                <c:pt idx="385">
                  <c:v>5607</c:v>
                </c:pt>
                <c:pt idx="386">
                  <c:v>5608</c:v>
                </c:pt>
                <c:pt idx="387">
                  <c:v>5609</c:v>
                </c:pt>
                <c:pt idx="388">
                  <c:v>5610</c:v>
                </c:pt>
                <c:pt idx="389">
                  <c:v>5611</c:v>
                </c:pt>
                <c:pt idx="390">
                  <c:v>5612</c:v>
                </c:pt>
                <c:pt idx="391">
                  <c:v>5613</c:v>
                </c:pt>
                <c:pt idx="392">
                  <c:v>5614</c:v>
                </c:pt>
                <c:pt idx="393">
                  <c:v>5615</c:v>
                </c:pt>
                <c:pt idx="394">
                  <c:v>5616</c:v>
                </c:pt>
                <c:pt idx="395">
                  <c:v>5617</c:v>
                </c:pt>
                <c:pt idx="396">
                  <c:v>5618</c:v>
                </c:pt>
                <c:pt idx="397">
                  <c:v>5619</c:v>
                </c:pt>
                <c:pt idx="398">
                  <c:v>5620</c:v>
                </c:pt>
                <c:pt idx="399">
                  <c:v>5621</c:v>
                </c:pt>
                <c:pt idx="400">
                  <c:v>5622</c:v>
                </c:pt>
                <c:pt idx="401">
                  <c:v>5623</c:v>
                </c:pt>
                <c:pt idx="402">
                  <c:v>5624</c:v>
                </c:pt>
                <c:pt idx="403">
                  <c:v>5625</c:v>
                </c:pt>
                <c:pt idx="404">
                  <c:v>5626</c:v>
                </c:pt>
                <c:pt idx="405">
                  <c:v>5627</c:v>
                </c:pt>
                <c:pt idx="406">
                  <c:v>5628</c:v>
                </c:pt>
                <c:pt idx="407">
                  <c:v>5629</c:v>
                </c:pt>
                <c:pt idx="408">
                  <c:v>5630</c:v>
                </c:pt>
                <c:pt idx="409">
                  <c:v>5631</c:v>
                </c:pt>
                <c:pt idx="410">
                  <c:v>5632</c:v>
                </c:pt>
                <c:pt idx="411">
                  <c:v>5633</c:v>
                </c:pt>
                <c:pt idx="412">
                  <c:v>5634</c:v>
                </c:pt>
                <c:pt idx="413">
                  <c:v>5635</c:v>
                </c:pt>
                <c:pt idx="414">
                  <c:v>5636</c:v>
                </c:pt>
                <c:pt idx="415">
                  <c:v>5637</c:v>
                </c:pt>
                <c:pt idx="416">
                  <c:v>5638</c:v>
                </c:pt>
                <c:pt idx="417">
                  <c:v>5639</c:v>
                </c:pt>
                <c:pt idx="418">
                  <c:v>5640</c:v>
                </c:pt>
                <c:pt idx="419">
                  <c:v>5641</c:v>
                </c:pt>
                <c:pt idx="420">
                  <c:v>5642</c:v>
                </c:pt>
                <c:pt idx="421">
                  <c:v>5643</c:v>
                </c:pt>
                <c:pt idx="422">
                  <c:v>5644</c:v>
                </c:pt>
                <c:pt idx="423">
                  <c:v>5645</c:v>
                </c:pt>
                <c:pt idx="424">
                  <c:v>5646</c:v>
                </c:pt>
                <c:pt idx="425">
                  <c:v>5647</c:v>
                </c:pt>
                <c:pt idx="426">
                  <c:v>5648</c:v>
                </c:pt>
                <c:pt idx="427">
                  <c:v>5649</c:v>
                </c:pt>
                <c:pt idx="428">
                  <c:v>5650</c:v>
                </c:pt>
                <c:pt idx="429">
                  <c:v>5651</c:v>
                </c:pt>
                <c:pt idx="430">
                  <c:v>5652</c:v>
                </c:pt>
                <c:pt idx="431">
                  <c:v>5653</c:v>
                </c:pt>
                <c:pt idx="432">
                  <c:v>5654</c:v>
                </c:pt>
                <c:pt idx="433">
                  <c:v>5655</c:v>
                </c:pt>
                <c:pt idx="434">
                  <c:v>5656</c:v>
                </c:pt>
                <c:pt idx="435">
                  <c:v>5657</c:v>
                </c:pt>
                <c:pt idx="436">
                  <c:v>5658</c:v>
                </c:pt>
                <c:pt idx="437">
                  <c:v>5659</c:v>
                </c:pt>
                <c:pt idx="438">
                  <c:v>5660</c:v>
                </c:pt>
                <c:pt idx="439">
                  <c:v>5661</c:v>
                </c:pt>
                <c:pt idx="440">
                  <c:v>5662</c:v>
                </c:pt>
                <c:pt idx="441">
                  <c:v>5663</c:v>
                </c:pt>
                <c:pt idx="442">
                  <c:v>5664</c:v>
                </c:pt>
                <c:pt idx="443">
                  <c:v>5665</c:v>
                </c:pt>
                <c:pt idx="444">
                  <c:v>5666</c:v>
                </c:pt>
                <c:pt idx="445">
                  <c:v>5667</c:v>
                </c:pt>
                <c:pt idx="446">
                  <c:v>5668</c:v>
                </c:pt>
                <c:pt idx="447">
                  <c:v>5669</c:v>
                </c:pt>
                <c:pt idx="448">
                  <c:v>5670</c:v>
                </c:pt>
                <c:pt idx="449">
                  <c:v>5671</c:v>
                </c:pt>
                <c:pt idx="450">
                  <c:v>5672</c:v>
                </c:pt>
                <c:pt idx="451">
                  <c:v>5673</c:v>
                </c:pt>
                <c:pt idx="452">
                  <c:v>5674</c:v>
                </c:pt>
                <c:pt idx="453">
                  <c:v>5675</c:v>
                </c:pt>
                <c:pt idx="454">
                  <c:v>5676</c:v>
                </c:pt>
                <c:pt idx="455">
                  <c:v>5677</c:v>
                </c:pt>
                <c:pt idx="456">
                  <c:v>5678</c:v>
                </c:pt>
                <c:pt idx="457">
                  <c:v>5679</c:v>
                </c:pt>
                <c:pt idx="458">
                  <c:v>5680</c:v>
                </c:pt>
                <c:pt idx="459">
                  <c:v>5681</c:v>
                </c:pt>
                <c:pt idx="460">
                  <c:v>5682</c:v>
                </c:pt>
                <c:pt idx="461">
                  <c:v>5683</c:v>
                </c:pt>
                <c:pt idx="462">
                  <c:v>5684</c:v>
                </c:pt>
                <c:pt idx="463">
                  <c:v>5685</c:v>
                </c:pt>
                <c:pt idx="464">
                  <c:v>5686</c:v>
                </c:pt>
                <c:pt idx="465">
                  <c:v>5687</c:v>
                </c:pt>
                <c:pt idx="466">
                  <c:v>5688</c:v>
                </c:pt>
                <c:pt idx="467">
                  <c:v>5689</c:v>
                </c:pt>
                <c:pt idx="468">
                  <c:v>5690</c:v>
                </c:pt>
                <c:pt idx="469">
                  <c:v>5691</c:v>
                </c:pt>
                <c:pt idx="470">
                  <c:v>5692</c:v>
                </c:pt>
                <c:pt idx="471">
                  <c:v>5693</c:v>
                </c:pt>
                <c:pt idx="472">
                  <c:v>5694</c:v>
                </c:pt>
                <c:pt idx="473">
                  <c:v>5695</c:v>
                </c:pt>
                <c:pt idx="474">
                  <c:v>5696</c:v>
                </c:pt>
                <c:pt idx="475">
                  <c:v>5697</c:v>
                </c:pt>
                <c:pt idx="476">
                  <c:v>5698</c:v>
                </c:pt>
                <c:pt idx="477">
                  <c:v>5699</c:v>
                </c:pt>
                <c:pt idx="478">
                  <c:v>5700</c:v>
                </c:pt>
                <c:pt idx="479">
                  <c:v>5701</c:v>
                </c:pt>
                <c:pt idx="480">
                  <c:v>5702</c:v>
                </c:pt>
                <c:pt idx="481">
                  <c:v>5703</c:v>
                </c:pt>
                <c:pt idx="482">
                  <c:v>5704</c:v>
                </c:pt>
                <c:pt idx="483">
                  <c:v>5705</c:v>
                </c:pt>
                <c:pt idx="484">
                  <c:v>5706</c:v>
                </c:pt>
                <c:pt idx="485">
                  <c:v>5707</c:v>
                </c:pt>
                <c:pt idx="486">
                  <c:v>5708</c:v>
                </c:pt>
                <c:pt idx="487">
                  <c:v>5709</c:v>
                </c:pt>
                <c:pt idx="488">
                  <c:v>5710</c:v>
                </c:pt>
                <c:pt idx="489">
                  <c:v>5711</c:v>
                </c:pt>
                <c:pt idx="490">
                  <c:v>5712</c:v>
                </c:pt>
                <c:pt idx="491">
                  <c:v>5713</c:v>
                </c:pt>
                <c:pt idx="492">
                  <c:v>5714</c:v>
                </c:pt>
                <c:pt idx="493">
                  <c:v>5715</c:v>
                </c:pt>
                <c:pt idx="494">
                  <c:v>5716</c:v>
                </c:pt>
                <c:pt idx="495">
                  <c:v>5717</c:v>
                </c:pt>
                <c:pt idx="496">
                  <c:v>5718</c:v>
                </c:pt>
                <c:pt idx="497">
                  <c:v>5719</c:v>
                </c:pt>
                <c:pt idx="498">
                  <c:v>5720</c:v>
                </c:pt>
                <c:pt idx="499">
                  <c:v>5721</c:v>
                </c:pt>
                <c:pt idx="500">
                  <c:v>5722</c:v>
                </c:pt>
                <c:pt idx="501">
                  <c:v>5723</c:v>
                </c:pt>
                <c:pt idx="502">
                  <c:v>5724</c:v>
                </c:pt>
                <c:pt idx="503">
                  <c:v>5725</c:v>
                </c:pt>
                <c:pt idx="504">
                  <c:v>5726</c:v>
                </c:pt>
                <c:pt idx="505">
                  <c:v>5727</c:v>
                </c:pt>
                <c:pt idx="506">
                  <c:v>5728</c:v>
                </c:pt>
                <c:pt idx="507">
                  <c:v>5729</c:v>
                </c:pt>
                <c:pt idx="508">
                  <c:v>5730</c:v>
                </c:pt>
                <c:pt idx="509">
                  <c:v>5731</c:v>
                </c:pt>
                <c:pt idx="510">
                  <c:v>5732</c:v>
                </c:pt>
                <c:pt idx="511">
                  <c:v>5733</c:v>
                </c:pt>
                <c:pt idx="512">
                  <c:v>5734</c:v>
                </c:pt>
                <c:pt idx="513">
                  <c:v>5735</c:v>
                </c:pt>
                <c:pt idx="514">
                  <c:v>5736</c:v>
                </c:pt>
                <c:pt idx="515">
                  <c:v>5737</c:v>
                </c:pt>
                <c:pt idx="516">
                  <c:v>5738</c:v>
                </c:pt>
                <c:pt idx="517">
                  <c:v>5739</c:v>
                </c:pt>
                <c:pt idx="518">
                  <c:v>5740</c:v>
                </c:pt>
                <c:pt idx="519">
                  <c:v>5741</c:v>
                </c:pt>
                <c:pt idx="520">
                  <c:v>5742</c:v>
                </c:pt>
                <c:pt idx="521">
                  <c:v>5743</c:v>
                </c:pt>
                <c:pt idx="522">
                  <c:v>5744</c:v>
                </c:pt>
                <c:pt idx="523">
                  <c:v>5745</c:v>
                </c:pt>
                <c:pt idx="524">
                  <c:v>5746</c:v>
                </c:pt>
                <c:pt idx="525">
                  <c:v>5747</c:v>
                </c:pt>
                <c:pt idx="526">
                  <c:v>5748</c:v>
                </c:pt>
                <c:pt idx="527">
                  <c:v>5749</c:v>
                </c:pt>
                <c:pt idx="528">
                  <c:v>5750</c:v>
                </c:pt>
                <c:pt idx="529">
                  <c:v>5751</c:v>
                </c:pt>
                <c:pt idx="530">
                  <c:v>5752</c:v>
                </c:pt>
                <c:pt idx="531">
                  <c:v>5753</c:v>
                </c:pt>
                <c:pt idx="532">
                  <c:v>5754</c:v>
                </c:pt>
                <c:pt idx="533">
                  <c:v>5755</c:v>
                </c:pt>
                <c:pt idx="534">
                  <c:v>5756</c:v>
                </c:pt>
                <c:pt idx="535">
                  <c:v>5757</c:v>
                </c:pt>
                <c:pt idx="536">
                  <c:v>5758</c:v>
                </c:pt>
                <c:pt idx="537">
                  <c:v>5759</c:v>
                </c:pt>
                <c:pt idx="538">
                  <c:v>5760</c:v>
                </c:pt>
                <c:pt idx="539">
                  <c:v>5761</c:v>
                </c:pt>
                <c:pt idx="540">
                  <c:v>5762</c:v>
                </c:pt>
                <c:pt idx="541">
                  <c:v>5763</c:v>
                </c:pt>
                <c:pt idx="542">
                  <c:v>5764</c:v>
                </c:pt>
                <c:pt idx="543">
                  <c:v>5765</c:v>
                </c:pt>
                <c:pt idx="544">
                  <c:v>5766</c:v>
                </c:pt>
                <c:pt idx="545">
                  <c:v>5767</c:v>
                </c:pt>
                <c:pt idx="546">
                  <c:v>5768</c:v>
                </c:pt>
                <c:pt idx="547">
                  <c:v>5769</c:v>
                </c:pt>
                <c:pt idx="548">
                  <c:v>5770</c:v>
                </c:pt>
                <c:pt idx="549">
                  <c:v>5771</c:v>
                </c:pt>
                <c:pt idx="550">
                  <c:v>5772</c:v>
                </c:pt>
                <c:pt idx="551">
                  <c:v>5773</c:v>
                </c:pt>
                <c:pt idx="552">
                  <c:v>5774</c:v>
                </c:pt>
                <c:pt idx="553">
                  <c:v>5775</c:v>
                </c:pt>
                <c:pt idx="554">
                  <c:v>5776</c:v>
                </c:pt>
                <c:pt idx="555">
                  <c:v>5777</c:v>
                </c:pt>
                <c:pt idx="556">
                  <c:v>5778</c:v>
                </c:pt>
                <c:pt idx="557">
                  <c:v>5779</c:v>
                </c:pt>
                <c:pt idx="558">
                  <c:v>5780</c:v>
                </c:pt>
                <c:pt idx="559">
                  <c:v>5781</c:v>
                </c:pt>
                <c:pt idx="560">
                  <c:v>5782</c:v>
                </c:pt>
                <c:pt idx="561">
                  <c:v>5783</c:v>
                </c:pt>
                <c:pt idx="562">
                  <c:v>5784</c:v>
                </c:pt>
                <c:pt idx="563">
                  <c:v>5785</c:v>
                </c:pt>
                <c:pt idx="564">
                  <c:v>5786</c:v>
                </c:pt>
                <c:pt idx="565">
                  <c:v>5787</c:v>
                </c:pt>
                <c:pt idx="566">
                  <c:v>5788</c:v>
                </c:pt>
                <c:pt idx="567">
                  <c:v>5789</c:v>
                </c:pt>
                <c:pt idx="568">
                  <c:v>5790</c:v>
                </c:pt>
                <c:pt idx="569">
                  <c:v>5791</c:v>
                </c:pt>
                <c:pt idx="570">
                  <c:v>5792</c:v>
                </c:pt>
                <c:pt idx="571">
                  <c:v>5793</c:v>
                </c:pt>
                <c:pt idx="572">
                  <c:v>5794</c:v>
                </c:pt>
                <c:pt idx="573">
                  <c:v>5795</c:v>
                </c:pt>
                <c:pt idx="574">
                  <c:v>5796</c:v>
                </c:pt>
                <c:pt idx="575">
                  <c:v>5797</c:v>
                </c:pt>
                <c:pt idx="576">
                  <c:v>5798</c:v>
                </c:pt>
                <c:pt idx="577">
                  <c:v>5799</c:v>
                </c:pt>
                <c:pt idx="578">
                  <c:v>5800</c:v>
                </c:pt>
                <c:pt idx="579">
                  <c:v>5801</c:v>
                </c:pt>
                <c:pt idx="580">
                  <c:v>5802</c:v>
                </c:pt>
                <c:pt idx="581">
                  <c:v>5803</c:v>
                </c:pt>
                <c:pt idx="582">
                  <c:v>5804</c:v>
                </c:pt>
                <c:pt idx="583">
                  <c:v>5805</c:v>
                </c:pt>
                <c:pt idx="584">
                  <c:v>5806</c:v>
                </c:pt>
                <c:pt idx="585">
                  <c:v>5807</c:v>
                </c:pt>
                <c:pt idx="586">
                  <c:v>5808</c:v>
                </c:pt>
                <c:pt idx="587">
                  <c:v>5809</c:v>
                </c:pt>
                <c:pt idx="588">
                  <c:v>5810</c:v>
                </c:pt>
                <c:pt idx="589">
                  <c:v>5811</c:v>
                </c:pt>
                <c:pt idx="590">
                  <c:v>5812</c:v>
                </c:pt>
                <c:pt idx="591">
                  <c:v>5813</c:v>
                </c:pt>
                <c:pt idx="592">
                  <c:v>5814</c:v>
                </c:pt>
                <c:pt idx="593">
                  <c:v>5815</c:v>
                </c:pt>
                <c:pt idx="594">
                  <c:v>5816</c:v>
                </c:pt>
                <c:pt idx="595">
                  <c:v>5817</c:v>
                </c:pt>
                <c:pt idx="596">
                  <c:v>5818</c:v>
                </c:pt>
                <c:pt idx="597">
                  <c:v>5819</c:v>
                </c:pt>
                <c:pt idx="598">
                  <c:v>5820</c:v>
                </c:pt>
                <c:pt idx="599">
                  <c:v>5821</c:v>
                </c:pt>
                <c:pt idx="600">
                  <c:v>5822</c:v>
                </c:pt>
                <c:pt idx="601">
                  <c:v>5823</c:v>
                </c:pt>
                <c:pt idx="602">
                  <c:v>5824</c:v>
                </c:pt>
                <c:pt idx="603">
                  <c:v>5825</c:v>
                </c:pt>
                <c:pt idx="604">
                  <c:v>5826</c:v>
                </c:pt>
                <c:pt idx="605">
                  <c:v>5827</c:v>
                </c:pt>
                <c:pt idx="606">
                  <c:v>5828</c:v>
                </c:pt>
                <c:pt idx="607">
                  <c:v>5829</c:v>
                </c:pt>
                <c:pt idx="608">
                  <c:v>5830</c:v>
                </c:pt>
                <c:pt idx="609">
                  <c:v>5831</c:v>
                </c:pt>
                <c:pt idx="610">
                  <c:v>5832</c:v>
                </c:pt>
                <c:pt idx="611">
                  <c:v>5833</c:v>
                </c:pt>
                <c:pt idx="612">
                  <c:v>5834</c:v>
                </c:pt>
                <c:pt idx="613">
                  <c:v>5835</c:v>
                </c:pt>
                <c:pt idx="614">
                  <c:v>5836</c:v>
                </c:pt>
                <c:pt idx="615">
                  <c:v>5837</c:v>
                </c:pt>
                <c:pt idx="616">
                  <c:v>5838</c:v>
                </c:pt>
                <c:pt idx="617">
                  <c:v>5839</c:v>
                </c:pt>
                <c:pt idx="618">
                  <c:v>5840</c:v>
                </c:pt>
                <c:pt idx="619">
                  <c:v>5841</c:v>
                </c:pt>
                <c:pt idx="620">
                  <c:v>5842</c:v>
                </c:pt>
                <c:pt idx="621">
                  <c:v>5843</c:v>
                </c:pt>
                <c:pt idx="622">
                  <c:v>5844</c:v>
                </c:pt>
                <c:pt idx="623">
                  <c:v>5845</c:v>
                </c:pt>
                <c:pt idx="624">
                  <c:v>5846</c:v>
                </c:pt>
                <c:pt idx="625">
                  <c:v>5847</c:v>
                </c:pt>
                <c:pt idx="626">
                  <c:v>5848</c:v>
                </c:pt>
                <c:pt idx="627">
                  <c:v>5849</c:v>
                </c:pt>
                <c:pt idx="628">
                  <c:v>5850</c:v>
                </c:pt>
                <c:pt idx="629">
                  <c:v>5851</c:v>
                </c:pt>
                <c:pt idx="630">
                  <c:v>5852</c:v>
                </c:pt>
                <c:pt idx="631">
                  <c:v>5853</c:v>
                </c:pt>
                <c:pt idx="632">
                  <c:v>5854</c:v>
                </c:pt>
                <c:pt idx="633">
                  <c:v>5855</c:v>
                </c:pt>
                <c:pt idx="634">
                  <c:v>5856</c:v>
                </c:pt>
                <c:pt idx="635">
                  <c:v>5857</c:v>
                </c:pt>
                <c:pt idx="636">
                  <c:v>5858</c:v>
                </c:pt>
                <c:pt idx="637">
                  <c:v>5859</c:v>
                </c:pt>
                <c:pt idx="638">
                  <c:v>5860</c:v>
                </c:pt>
                <c:pt idx="639">
                  <c:v>5861</c:v>
                </c:pt>
                <c:pt idx="640">
                  <c:v>5862</c:v>
                </c:pt>
                <c:pt idx="641">
                  <c:v>5863</c:v>
                </c:pt>
                <c:pt idx="642">
                  <c:v>5864</c:v>
                </c:pt>
                <c:pt idx="643">
                  <c:v>5865</c:v>
                </c:pt>
                <c:pt idx="644">
                  <c:v>5866</c:v>
                </c:pt>
                <c:pt idx="645">
                  <c:v>5867</c:v>
                </c:pt>
                <c:pt idx="646">
                  <c:v>5868</c:v>
                </c:pt>
                <c:pt idx="647">
                  <c:v>5869</c:v>
                </c:pt>
                <c:pt idx="648">
                  <c:v>5870</c:v>
                </c:pt>
                <c:pt idx="649">
                  <c:v>5871</c:v>
                </c:pt>
                <c:pt idx="650">
                  <c:v>5872</c:v>
                </c:pt>
                <c:pt idx="651">
                  <c:v>5873</c:v>
                </c:pt>
                <c:pt idx="652">
                  <c:v>5874</c:v>
                </c:pt>
                <c:pt idx="653">
                  <c:v>5875</c:v>
                </c:pt>
                <c:pt idx="654">
                  <c:v>5876</c:v>
                </c:pt>
                <c:pt idx="655">
                  <c:v>5877</c:v>
                </c:pt>
                <c:pt idx="656">
                  <c:v>5878</c:v>
                </c:pt>
                <c:pt idx="657">
                  <c:v>5879</c:v>
                </c:pt>
                <c:pt idx="658">
                  <c:v>5880</c:v>
                </c:pt>
                <c:pt idx="659">
                  <c:v>5881</c:v>
                </c:pt>
                <c:pt idx="660">
                  <c:v>5882</c:v>
                </c:pt>
                <c:pt idx="661">
                  <c:v>5883</c:v>
                </c:pt>
                <c:pt idx="662">
                  <c:v>5884</c:v>
                </c:pt>
                <c:pt idx="663">
                  <c:v>5885</c:v>
                </c:pt>
                <c:pt idx="664">
                  <c:v>5886</c:v>
                </c:pt>
                <c:pt idx="665">
                  <c:v>5887</c:v>
                </c:pt>
                <c:pt idx="666">
                  <c:v>5888</c:v>
                </c:pt>
                <c:pt idx="667">
                  <c:v>5889</c:v>
                </c:pt>
                <c:pt idx="668">
                  <c:v>5890</c:v>
                </c:pt>
                <c:pt idx="669">
                  <c:v>5891</c:v>
                </c:pt>
                <c:pt idx="670">
                  <c:v>5892</c:v>
                </c:pt>
                <c:pt idx="671">
                  <c:v>5893</c:v>
                </c:pt>
                <c:pt idx="672">
                  <c:v>5894</c:v>
                </c:pt>
                <c:pt idx="673">
                  <c:v>5895</c:v>
                </c:pt>
                <c:pt idx="674">
                  <c:v>5896</c:v>
                </c:pt>
                <c:pt idx="675">
                  <c:v>5897</c:v>
                </c:pt>
                <c:pt idx="676">
                  <c:v>5898</c:v>
                </c:pt>
                <c:pt idx="677">
                  <c:v>5899</c:v>
                </c:pt>
                <c:pt idx="678">
                  <c:v>5900</c:v>
                </c:pt>
                <c:pt idx="679">
                  <c:v>5901</c:v>
                </c:pt>
                <c:pt idx="680">
                  <c:v>5902</c:v>
                </c:pt>
                <c:pt idx="681">
                  <c:v>5903</c:v>
                </c:pt>
                <c:pt idx="682">
                  <c:v>5904</c:v>
                </c:pt>
                <c:pt idx="683">
                  <c:v>5905</c:v>
                </c:pt>
                <c:pt idx="684">
                  <c:v>5906</c:v>
                </c:pt>
                <c:pt idx="685">
                  <c:v>5907</c:v>
                </c:pt>
                <c:pt idx="686">
                  <c:v>5908</c:v>
                </c:pt>
                <c:pt idx="687">
                  <c:v>5909</c:v>
                </c:pt>
                <c:pt idx="688">
                  <c:v>5910</c:v>
                </c:pt>
                <c:pt idx="689">
                  <c:v>5911</c:v>
                </c:pt>
                <c:pt idx="690">
                  <c:v>5912</c:v>
                </c:pt>
                <c:pt idx="691">
                  <c:v>5913</c:v>
                </c:pt>
                <c:pt idx="692">
                  <c:v>5914</c:v>
                </c:pt>
                <c:pt idx="693">
                  <c:v>5915</c:v>
                </c:pt>
                <c:pt idx="694">
                  <c:v>5916</c:v>
                </c:pt>
                <c:pt idx="695">
                  <c:v>5917</c:v>
                </c:pt>
                <c:pt idx="696">
                  <c:v>5918</c:v>
                </c:pt>
                <c:pt idx="697">
                  <c:v>5919</c:v>
                </c:pt>
                <c:pt idx="698">
                  <c:v>5920</c:v>
                </c:pt>
                <c:pt idx="699">
                  <c:v>5921</c:v>
                </c:pt>
                <c:pt idx="700">
                  <c:v>5922</c:v>
                </c:pt>
                <c:pt idx="701">
                  <c:v>5923</c:v>
                </c:pt>
                <c:pt idx="702">
                  <c:v>5924</c:v>
                </c:pt>
                <c:pt idx="703">
                  <c:v>5925</c:v>
                </c:pt>
                <c:pt idx="704">
                  <c:v>5926</c:v>
                </c:pt>
                <c:pt idx="705">
                  <c:v>5927</c:v>
                </c:pt>
                <c:pt idx="706">
                  <c:v>5928</c:v>
                </c:pt>
                <c:pt idx="707">
                  <c:v>5929</c:v>
                </c:pt>
                <c:pt idx="708">
                  <c:v>5930</c:v>
                </c:pt>
                <c:pt idx="709">
                  <c:v>5931</c:v>
                </c:pt>
                <c:pt idx="710">
                  <c:v>5932</c:v>
                </c:pt>
                <c:pt idx="711">
                  <c:v>5933</c:v>
                </c:pt>
                <c:pt idx="712">
                  <c:v>5934</c:v>
                </c:pt>
                <c:pt idx="713">
                  <c:v>5935</c:v>
                </c:pt>
                <c:pt idx="714">
                  <c:v>5936</c:v>
                </c:pt>
                <c:pt idx="715">
                  <c:v>5937</c:v>
                </c:pt>
                <c:pt idx="716">
                  <c:v>5938</c:v>
                </c:pt>
                <c:pt idx="717">
                  <c:v>5939</c:v>
                </c:pt>
                <c:pt idx="718">
                  <c:v>5940</c:v>
                </c:pt>
                <c:pt idx="719">
                  <c:v>5941</c:v>
                </c:pt>
                <c:pt idx="720">
                  <c:v>5942</c:v>
                </c:pt>
                <c:pt idx="721">
                  <c:v>5943</c:v>
                </c:pt>
                <c:pt idx="722">
                  <c:v>5944</c:v>
                </c:pt>
                <c:pt idx="723">
                  <c:v>5945</c:v>
                </c:pt>
                <c:pt idx="724">
                  <c:v>5946</c:v>
                </c:pt>
                <c:pt idx="725">
                  <c:v>5947</c:v>
                </c:pt>
                <c:pt idx="726">
                  <c:v>5948</c:v>
                </c:pt>
                <c:pt idx="727">
                  <c:v>5949</c:v>
                </c:pt>
                <c:pt idx="728">
                  <c:v>5950</c:v>
                </c:pt>
                <c:pt idx="729">
                  <c:v>5951</c:v>
                </c:pt>
                <c:pt idx="730">
                  <c:v>5952</c:v>
                </c:pt>
                <c:pt idx="731">
                  <c:v>5953</c:v>
                </c:pt>
                <c:pt idx="732">
                  <c:v>5954</c:v>
                </c:pt>
                <c:pt idx="733">
                  <c:v>5955</c:v>
                </c:pt>
                <c:pt idx="734">
                  <c:v>5956</c:v>
                </c:pt>
                <c:pt idx="735">
                  <c:v>5957</c:v>
                </c:pt>
                <c:pt idx="736">
                  <c:v>5958</c:v>
                </c:pt>
                <c:pt idx="737">
                  <c:v>5959</c:v>
                </c:pt>
                <c:pt idx="738">
                  <c:v>5960</c:v>
                </c:pt>
                <c:pt idx="739">
                  <c:v>5961</c:v>
                </c:pt>
                <c:pt idx="740">
                  <c:v>5962</c:v>
                </c:pt>
                <c:pt idx="741">
                  <c:v>5963</c:v>
                </c:pt>
                <c:pt idx="742">
                  <c:v>5964</c:v>
                </c:pt>
                <c:pt idx="743">
                  <c:v>5965</c:v>
                </c:pt>
                <c:pt idx="744">
                  <c:v>5966</c:v>
                </c:pt>
                <c:pt idx="745">
                  <c:v>5967</c:v>
                </c:pt>
                <c:pt idx="746">
                  <c:v>5968</c:v>
                </c:pt>
                <c:pt idx="747">
                  <c:v>5969</c:v>
                </c:pt>
                <c:pt idx="748">
                  <c:v>5970</c:v>
                </c:pt>
                <c:pt idx="749">
                  <c:v>5971</c:v>
                </c:pt>
                <c:pt idx="750">
                  <c:v>5972</c:v>
                </c:pt>
                <c:pt idx="751">
                  <c:v>5973</c:v>
                </c:pt>
                <c:pt idx="752">
                  <c:v>5974</c:v>
                </c:pt>
                <c:pt idx="753">
                  <c:v>5975</c:v>
                </c:pt>
                <c:pt idx="754">
                  <c:v>5976</c:v>
                </c:pt>
                <c:pt idx="755">
                  <c:v>5977</c:v>
                </c:pt>
                <c:pt idx="756">
                  <c:v>5978</c:v>
                </c:pt>
                <c:pt idx="757">
                  <c:v>5979</c:v>
                </c:pt>
                <c:pt idx="758">
                  <c:v>5980</c:v>
                </c:pt>
                <c:pt idx="759">
                  <c:v>5981</c:v>
                </c:pt>
                <c:pt idx="760">
                  <c:v>5982</c:v>
                </c:pt>
                <c:pt idx="761">
                  <c:v>5983</c:v>
                </c:pt>
                <c:pt idx="762">
                  <c:v>5984</c:v>
                </c:pt>
                <c:pt idx="763">
                  <c:v>5985</c:v>
                </c:pt>
                <c:pt idx="764">
                  <c:v>5986</c:v>
                </c:pt>
                <c:pt idx="765">
                  <c:v>5987</c:v>
                </c:pt>
                <c:pt idx="766">
                  <c:v>5988</c:v>
                </c:pt>
                <c:pt idx="767">
                  <c:v>5989</c:v>
                </c:pt>
                <c:pt idx="768">
                  <c:v>5990</c:v>
                </c:pt>
                <c:pt idx="769">
                  <c:v>5991</c:v>
                </c:pt>
                <c:pt idx="770">
                  <c:v>5992</c:v>
                </c:pt>
                <c:pt idx="771">
                  <c:v>5993</c:v>
                </c:pt>
                <c:pt idx="772">
                  <c:v>5994</c:v>
                </c:pt>
                <c:pt idx="773">
                  <c:v>5995</c:v>
                </c:pt>
                <c:pt idx="774">
                  <c:v>5996</c:v>
                </c:pt>
                <c:pt idx="775">
                  <c:v>5997</c:v>
                </c:pt>
                <c:pt idx="776">
                  <c:v>5998</c:v>
                </c:pt>
                <c:pt idx="777">
                  <c:v>5999</c:v>
                </c:pt>
                <c:pt idx="778">
                  <c:v>6000</c:v>
                </c:pt>
                <c:pt idx="779">
                  <c:v>6001</c:v>
                </c:pt>
                <c:pt idx="780">
                  <c:v>6002</c:v>
                </c:pt>
                <c:pt idx="781">
                  <c:v>6003</c:v>
                </c:pt>
                <c:pt idx="782">
                  <c:v>6004</c:v>
                </c:pt>
                <c:pt idx="783">
                  <c:v>6005</c:v>
                </c:pt>
                <c:pt idx="784">
                  <c:v>6006</c:v>
                </c:pt>
                <c:pt idx="785">
                  <c:v>6007</c:v>
                </c:pt>
                <c:pt idx="786">
                  <c:v>6008</c:v>
                </c:pt>
                <c:pt idx="787">
                  <c:v>6009</c:v>
                </c:pt>
                <c:pt idx="788">
                  <c:v>6010</c:v>
                </c:pt>
                <c:pt idx="789">
                  <c:v>6011</c:v>
                </c:pt>
                <c:pt idx="790">
                  <c:v>6012</c:v>
                </c:pt>
                <c:pt idx="791">
                  <c:v>6013</c:v>
                </c:pt>
                <c:pt idx="792">
                  <c:v>6014</c:v>
                </c:pt>
                <c:pt idx="793">
                  <c:v>6015</c:v>
                </c:pt>
                <c:pt idx="794">
                  <c:v>6016</c:v>
                </c:pt>
                <c:pt idx="795">
                  <c:v>6017</c:v>
                </c:pt>
                <c:pt idx="796">
                  <c:v>6018</c:v>
                </c:pt>
                <c:pt idx="797">
                  <c:v>6019</c:v>
                </c:pt>
                <c:pt idx="798">
                  <c:v>6020</c:v>
                </c:pt>
                <c:pt idx="799">
                  <c:v>6021</c:v>
                </c:pt>
                <c:pt idx="800">
                  <c:v>6022</c:v>
                </c:pt>
                <c:pt idx="801">
                  <c:v>6023</c:v>
                </c:pt>
                <c:pt idx="802">
                  <c:v>6024</c:v>
                </c:pt>
                <c:pt idx="803">
                  <c:v>6025</c:v>
                </c:pt>
                <c:pt idx="804">
                  <c:v>6026</c:v>
                </c:pt>
                <c:pt idx="805">
                  <c:v>6027</c:v>
                </c:pt>
                <c:pt idx="806">
                  <c:v>6028</c:v>
                </c:pt>
                <c:pt idx="807">
                  <c:v>6029</c:v>
                </c:pt>
                <c:pt idx="808">
                  <c:v>6030</c:v>
                </c:pt>
                <c:pt idx="809">
                  <c:v>6031</c:v>
                </c:pt>
                <c:pt idx="810">
                  <c:v>6032</c:v>
                </c:pt>
                <c:pt idx="811">
                  <c:v>6033</c:v>
                </c:pt>
                <c:pt idx="812">
                  <c:v>6034</c:v>
                </c:pt>
                <c:pt idx="813">
                  <c:v>6035</c:v>
                </c:pt>
                <c:pt idx="814">
                  <c:v>6036</c:v>
                </c:pt>
                <c:pt idx="815">
                  <c:v>6037</c:v>
                </c:pt>
                <c:pt idx="816">
                  <c:v>6038</c:v>
                </c:pt>
                <c:pt idx="817">
                  <c:v>6039</c:v>
                </c:pt>
                <c:pt idx="818">
                  <c:v>6040</c:v>
                </c:pt>
                <c:pt idx="819">
                  <c:v>6041</c:v>
                </c:pt>
                <c:pt idx="820">
                  <c:v>6042</c:v>
                </c:pt>
                <c:pt idx="821">
                  <c:v>6043</c:v>
                </c:pt>
                <c:pt idx="822">
                  <c:v>6044</c:v>
                </c:pt>
                <c:pt idx="823">
                  <c:v>6045</c:v>
                </c:pt>
                <c:pt idx="824">
                  <c:v>6046</c:v>
                </c:pt>
                <c:pt idx="825">
                  <c:v>6047</c:v>
                </c:pt>
                <c:pt idx="826">
                  <c:v>6048</c:v>
                </c:pt>
                <c:pt idx="827">
                  <c:v>6049</c:v>
                </c:pt>
                <c:pt idx="828">
                  <c:v>6050</c:v>
                </c:pt>
                <c:pt idx="829">
                  <c:v>6051</c:v>
                </c:pt>
                <c:pt idx="830">
                  <c:v>6052</c:v>
                </c:pt>
                <c:pt idx="831">
                  <c:v>6053</c:v>
                </c:pt>
                <c:pt idx="832">
                  <c:v>6054</c:v>
                </c:pt>
                <c:pt idx="833">
                  <c:v>6055</c:v>
                </c:pt>
                <c:pt idx="834">
                  <c:v>6056</c:v>
                </c:pt>
                <c:pt idx="835">
                  <c:v>6057</c:v>
                </c:pt>
                <c:pt idx="836">
                  <c:v>6058</c:v>
                </c:pt>
                <c:pt idx="837">
                  <c:v>6059</c:v>
                </c:pt>
                <c:pt idx="838">
                  <c:v>6060</c:v>
                </c:pt>
                <c:pt idx="839">
                  <c:v>6061</c:v>
                </c:pt>
                <c:pt idx="840">
                  <c:v>6062</c:v>
                </c:pt>
                <c:pt idx="841">
                  <c:v>6063</c:v>
                </c:pt>
                <c:pt idx="842">
                  <c:v>6064</c:v>
                </c:pt>
                <c:pt idx="843">
                  <c:v>6065</c:v>
                </c:pt>
                <c:pt idx="844">
                  <c:v>6066</c:v>
                </c:pt>
                <c:pt idx="845">
                  <c:v>6067</c:v>
                </c:pt>
                <c:pt idx="846">
                  <c:v>6068</c:v>
                </c:pt>
                <c:pt idx="847">
                  <c:v>6069</c:v>
                </c:pt>
                <c:pt idx="848">
                  <c:v>6070</c:v>
                </c:pt>
                <c:pt idx="849">
                  <c:v>6071</c:v>
                </c:pt>
                <c:pt idx="850">
                  <c:v>6072</c:v>
                </c:pt>
                <c:pt idx="851">
                  <c:v>6073</c:v>
                </c:pt>
                <c:pt idx="852">
                  <c:v>6074</c:v>
                </c:pt>
                <c:pt idx="853">
                  <c:v>6075</c:v>
                </c:pt>
                <c:pt idx="854">
                  <c:v>6076</c:v>
                </c:pt>
                <c:pt idx="855">
                  <c:v>6077</c:v>
                </c:pt>
                <c:pt idx="856">
                  <c:v>6078</c:v>
                </c:pt>
                <c:pt idx="857">
                  <c:v>6079</c:v>
                </c:pt>
                <c:pt idx="858">
                  <c:v>6080</c:v>
                </c:pt>
                <c:pt idx="859">
                  <c:v>6081</c:v>
                </c:pt>
                <c:pt idx="860">
                  <c:v>6082</c:v>
                </c:pt>
                <c:pt idx="861">
                  <c:v>6083</c:v>
                </c:pt>
                <c:pt idx="862">
                  <c:v>6084</c:v>
                </c:pt>
                <c:pt idx="863">
                  <c:v>6085</c:v>
                </c:pt>
                <c:pt idx="864">
                  <c:v>6086</c:v>
                </c:pt>
                <c:pt idx="865">
                  <c:v>6087</c:v>
                </c:pt>
                <c:pt idx="866">
                  <c:v>6088</c:v>
                </c:pt>
                <c:pt idx="867">
                  <c:v>6089</c:v>
                </c:pt>
                <c:pt idx="868">
                  <c:v>6090</c:v>
                </c:pt>
                <c:pt idx="869">
                  <c:v>6091</c:v>
                </c:pt>
                <c:pt idx="870">
                  <c:v>6092</c:v>
                </c:pt>
                <c:pt idx="871">
                  <c:v>6093</c:v>
                </c:pt>
                <c:pt idx="872">
                  <c:v>6094</c:v>
                </c:pt>
                <c:pt idx="873">
                  <c:v>6095</c:v>
                </c:pt>
                <c:pt idx="874">
                  <c:v>6096</c:v>
                </c:pt>
                <c:pt idx="875">
                  <c:v>6097</c:v>
                </c:pt>
                <c:pt idx="876">
                  <c:v>6098</c:v>
                </c:pt>
                <c:pt idx="877">
                  <c:v>6099</c:v>
                </c:pt>
                <c:pt idx="878">
                  <c:v>6100</c:v>
                </c:pt>
                <c:pt idx="879">
                  <c:v>6101</c:v>
                </c:pt>
                <c:pt idx="880">
                  <c:v>6102</c:v>
                </c:pt>
                <c:pt idx="881">
                  <c:v>6103</c:v>
                </c:pt>
                <c:pt idx="882">
                  <c:v>6104</c:v>
                </c:pt>
                <c:pt idx="883">
                  <c:v>6105</c:v>
                </c:pt>
                <c:pt idx="884">
                  <c:v>6106</c:v>
                </c:pt>
                <c:pt idx="885">
                  <c:v>6107</c:v>
                </c:pt>
                <c:pt idx="886">
                  <c:v>6108</c:v>
                </c:pt>
                <c:pt idx="887">
                  <c:v>6109</c:v>
                </c:pt>
                <c:pt idx="888">
                  <c:v>6110</c:v>
                </c:pt>
                <c:pt idx="889">
                  <c:v>6111</c:v>
                </c:pt>
                <c:pt idx="890">
                  <c:v>6112</c:v>
                </c:pt>
                <c:pt idx="891">
                  <c:v>6113</c:v>
                </c:pt>
                <c:pt idx="892">
                  <c:v>6114</c:v>
                </c:pt>
                <c:pt idx="893">
                  <c:v>6115</c:v>
                </c:pt>
                <c:pt idx="894">
                  <c:v>6116</c:v>
                </c:pt>
                <c:pt idx="895">
                  <c:v>6117</c:v>
                </c:pt>
                <c:pt idx="896">
                  <c:v>6118</c:v>
                </c:pt>
                <c:pt idx="897">
                  <c:v>6119</c:v>
                </c:pt>
                <c:pt idx="898">
                  <c:v>6120</c:v>
                </c:pt>
                <c:pt idx="899">
                  <c:v>6121</c:v>
                </c:pt>
                <c:pt idx="900">
                  <c:v>6122</c:v>
                </c:pt>
                <c:pt idx="901">
                  <c:v>6123</c:v>
                </c:pt>
                <c:pt idx="902">
                  <c:v>6124</c:v>
                </c:pt>
                <c:pt idx="903">
                  <c:v>6125</c:v>
                </c:pt>
                <c:pt idx="904">
                  <c:v>6126</c:v>
                </c:pt>
                <c:pt idx="905">
                  <c:v>6127</c:v>
                </c:pt>
                <c:pt idx="906">
                  <c:v>6128</c:v>
                </c:pt>
                <c:pt idx="907">
                  <c:v>6129</c:v>
                </c:pt>
                <c:pt idx="908">
                  <c:v>6130</c:v>
                </c:pt>
                <c:pt idx="909">
                  <c:v>6131</c:v>
                </c:pt>
                <c:pt idx="910">
                  <c:v>6132</c:v>
                </c:pt>
                <c:pt idx="911">
                  <c:v>6133</c:v>
                </c:pt>
                <c:pt idx="912">
                  <c:v>6134</c:v>
                </c:pt>
                <c:pt idx="913">
                  <c:v>6135</c:v>
                </c:pt>
                <c:pt idx="914">
                  <c:v>6136</c:v>
                </c:pt>
                <c:pt idx="915">
                  <c:v>6137</c:v>
                </c:pt>
                <c:pt idx="916">
                  <c:v>6138</c:v>
                </c:pt>
                <c:pt idx="917">
                  <c:v>6139</c:v>
                </c:pt>
                <c:pt idx="918">
                  <c:v>6140</c:v>
                </c:pt>
                <c:pt idx="919">
                  <c:v>6141</c:v>
                </c:pt>
                <c:pt idx="920">
                  <c:v>6142</c:v>
                </c:pt>
                <c:pt idx="921">
                  <c:v>6143</c:v>
                </c:pt>
                <c:pt idx="922">
                  <c:v>6144</c:v>
                </c:pt>
                <c:pt idx="923">
                  <c:v>6145</c:v>
                </c:pt>
                <c:pt idx="924">
                  <c:v>6146</c:v>
                </c:pt>
                <c:pt idx="925">
                  <c:v>6147</c:v>
                </c:pt>
                <c:pt idx="926">
                  <c:v>6148</c:v>
                </c:pt>
                <c:pt idx="927">
                  <c:v>6149</c:v>
                </c:pt>
                <c:pt idx="928">
                  <c:v>6150</c:v>
                </c:pt>
                <c:pt idx="929">
                  <c:v>6151</c:v>
                </c:pt>
                <c:pt idx="930">
                  <c:v>6152</c:v>
                </c:pt>
                <c:pt idx="931">
                  <c:v>6153</c:v>
                </c:pt>
                <c:pt idx="932">
                  <c:v>6154</c:v>
                </c:pt>
                <c:pt idx="933">
                  <c:v>6155</c:v>
                </c:pt>
                <c:pt idx="934">
                  <c:v>6156</c:v>
                </c:pt>
                <c:pt idx="935">
                  <c:v>6157</c:v>
                </c:pt>
                <c:pt idx="936">
                  <c:v>6158</c:v>
                </c:pt>
                <c:pt idx="937">
                  <c:v>6159</c:v>
                </c:pt>
                <c:pt idx="938">
                  <c:v>6160</c:v>
                </c:pt>
                <c:pt idx="939">
                  <c:v>6161</c:v>
                </c:pt>
                <c:pt idx="940">
                  <c:v>6162</c:v>
                </c:pt>
                <c:pt idx="941">
                  <c:v>6163</c:v>
                </c:pt>
                <c:pt idx="942">
                  <c:v>6164</c:v>
                </c:pt>
                <c:pt idx="943">
                  <c:v>6165</c:v>
                </c:pt>
                <c:pt idx="944">
                  <c:v>6166</c:v>
                </c:pt>
                <c:pt idx="945">
                  <c:v>6167</c:v>
                </c:pt>
                <c:pt idx="946">
                  <c:v>6168</c:v>
                </c:pt>
                <c:pt idx="947">
                  <c:v>6169</c:v>
                </c:pt>
                <c:pt idx="948">
                  <c:v>6170</c:v>
                </c:pt>
                <c:pt idx="949">
                  <c:v>6171</c:v>
                </c:pt>
                <c:pt idx="950">
                  <c:v>6172</c:v>
                </c:pt>
                <c:pt idx="951">
                  <c:v>6173</c:v>
                </c:pt>
                <c:pt idx="952">
                  <c:v>6174</c:v>
                </c:pt>
                <c:pt idx="953">
                  <c:v>6175</c:v>
                </c:pt>
                <c:pt idx="954">
                  <c:v>6176</c:v>
                </c:pt>
                <c:pt idx="955">
                  <c:v>6177</c:v>
                </c:pt>
                <c:pt idx="956">
                  <c:v>6178</c:v>
                </c:pt>
                <c:pt idx="957">
                  <c:v>6179</c:v>
                </c:pt>
                <c:pt idx="958">
                  <c:v>6180</c:v>
                </c:pt>
                <c:pt idx="959">
                  <c:v>6181</c:v>
                </c:pt>
                <c:pt idx="960">
                  <c:v>6182</c:v>
                </c:pt>
                <c:pt idx="961">
                  <c:v>6183</c:v>
                </c:pt>
                <c:pt idx="962">
                  <c:v>6184</c:v>
                </c:pt>
                <c:pt idx="963">
                  <c:v>6185</c:v>
                </c:pt>
                <c:pt idx="964">
                  <c:v>6186</c:v>
                </c:pt>
                <c:pt idx="965">
                  <c:v>6187</c:v>
                </c:pt>
                <c:pt idx="966">
                  <c:v>6188</c:v>
                </c:pt>
                <c:pt idx="967">
                  <c:v>6189</c:v>
                </c:pt>
                <c:pt idx="968">
                  <c:v>6190</c:v>
                </c:pt>
                <c:pt idx="969">
                  <c:v>6191</c:v>
                </c:pt>
                <c:pt idx="970">
                  <c:v>6192</c:v>
                </c:pt>
                <c:pt idx="971">
                  <c:v>6193</c:v>
                </c:pt>
                <c:pt idx="972">
                  <c:v>6194</c:v>
                </c:pt>
                <c:pt idx="973">
                  <c:v>6195</c:v>
                </c:pt>
                <c:pt idx="974">
                  <c:v>6196</c:v>
                </c:pt>
                <c:pt idx="975">
                  <c:v>6197</c:v>
                </c:pt>
                <c:pt idx="976">
                  <c:v>6198</c:v>
                </c:pt>
                <c:pt idx="977">
                  <c:v>6199</c:v>
                </c:pt>
                <c:pt idx="978">
                  <c:v>6200</c:v>
                </c:pt>
                <c:pt idx="979">
                  <c:v>6201</c:v>
                </c:pt>
                <c:pt idx="980">
                  <c:v>6202</c:v>
                </c:pt>
                <c:pt idx="981">
                  <c:v>6203</c:v>
                </c:pt>
                <c:pt idx="982">
                  <c:v>6204</c:v>
                </c:pt>
                <c:pt idx="983">
                  <c:v>6205</c:v>
                </c:pt>
                <c:pt idx="984">
                  <c:v>6206</c:v>
                </c:pt>
                <c:pt idx="985">
                  <c:v>6207</c:v>
                </c:pt>
                <c:pt idx="986">
                  <c:v>6208</c:v>
                </c:pt>
                <c:pt idx="987">
                  <c:v>6209</c:v>
                </c:pt>
                <c:pt idx="988">
                  <c:v>6210</c:v>
                </c:pt>
                <c:pt idx="989">
                  <c:v>6211</c:v>
                </c:pt>
                <c:pt idx="990">
                  <c:v>6212</c:v>
                </c:pt>
                <c:pt idx="991">
                  <c:v>6213</c:v>
                </c:pt>
                <c:pt idx="992">
                  <c:v>6214</c:v>
                </c:pt>
                <c:pt idx="993">
                  <c:v>6215</c:v>
                </c:pt>
                <c:pt idx="994">
                  <c:v>6216</c:v>
                </c:pt>
                <c:pt idx="995">
                  <c:v>6217</c:v>
                </c:pt>
                <c:pt idx="996">
                  <c:v>6218</c:v>
                </c:pt>
                <c:pt idx="997">
                  <c:v>6219</c:v>
                </c:pt>
                <c:pt idx="998">
                  <c:v>6220</c:v>
                </c:pt>
                <c:pt idx="999">
                  <c:v>6221</c:v>
                </c:pt>
                <c:pt idx="1000">
                  <c:v>6222</c:v>
                </c:pt>
                <c:pt idx="1001">
                  <c:v>6223</c:v>
                </c:pt>
                <c:pt idx="1002">
                  <c:v>6224</c:v>
                </c:pt>
                <c:pt idx="1003">
                  <c:v>6225</c:v>
                </c:pt>
                <c:pt idx="1004">
                  <c:v>6226</c:v>
                </c:pt>
                <c:pt idx="1005">
                  <c:v>6227</c:v>
                </c:pt>
                <c:pt idx="1006">
                  <c:v>6228</c:v>
                </c:pt>
                <c:pt idx="1007">
                  <c:v>6229</c:v>
                </c:pt>
                <c:pt idx="1008">
                  <c:v>6230</c:v>
                </c:pt>
                <c:pt idx="1009">
                  <c:v>6231</c:v>
                </c:pt>
                <c:pt idx="1010">
                  <c:v>6232</c:v>
                </c:pt>
                <c:pt idx="1011">
                  <c:v>6233</c:v>
                </c:pt>
                <c:pt idx="1012">
                  <c:v>6234</c:v>
                </c:pt>
                <c:pt idx="1013">
                  <c:v>6235</c:v>
                </c:pt>
                <c:pt idx="1014">
                  <c:v>6236</c:v>
                </c:pt>
                <c:pt idx="1015">
                  <c:v>6237</c:v>
                </c:pt>
                <c:pt idx="1016">
                  <c:v>6238</c:v>
                </c:pt>
                <c:pt idx="1017">
                  <c:v>6239</c:v>
                </c:pt>
                <c:pt idx="1018">
                  <c:v>6240</c:v>
                </c:pt>
                <c:pt idx="1019">
                  <c:v>6241</c:v>
                </c:pt>
                <c:pt idx="1020">
                  <c:v>6242</c:v>
                </c:pt>
                <c:pt idx="1021">
                  <c:v>6243</c:v>
                </c:pt>
                <c:pt idx="1022">
                  <c:v>6244</c:v>
                </c:pt>
                <c:pt idx="1023">
                  <c:v>6245</c:v>
                </c:pt>
                <c:pt idx="1024">
                  <c:v>6246</c:v>
                </c:pt>
                <c:pt idx="1025">
                  <c:v>6247</c:v>
                </c:pt>
                <c:pt idx="1026">
                  <c:v>6248</c:v>
                </c:pt>
                <c:pt idx="1027">
                  <c:v>6249</c:v>
                </c:pt>
                <c:pt idx="1028">
                  <c:v>6250</c:v>
                </c:pt>
                <c:pt idx="1029">
                  <c:v>6251</c:v>
                </c:pt>
                <c:pt idx="1030">
                  <c:v>6252</c:v>
                </c:pt>
                <c:pt idx="1031">
                  <c:v>6253</c:v>
                </c:pt>
                <c:pt idx="1032">
                  <c:v>6254</c:v>
                </c:pt>
                <c:pt idx="1033">
                  <c:v>6255</c:v>
                </c:pt>
                <c:pt idx="1034">
                  <c:v>6256</c:v>
                </c:pt>
                <c:pt idx="1035">
                  <c:v>6257</c:v>
                </c:pt>
                <c:pt idx="1036">
                  <c:v>6258</c:v>
                </c:pt>
                <c:pt idx="1037">
                  <c:v>6259</c:v>
                </c:pt>
                <c:pt idx="1038">
                  <c:v>6260</c:v>
                </c:pt>
                <c:pt idx="1039">
                  <c:v>6261</c:v>
                </c:pt>
                <c:pt idx="1040">
                  <c:v>6262</c:v>
                </c:pt>
                <c:pt idx="1041">
                  <c:v>6263</c:v>
                </c:pt>
                <c:pt idx="1042">
                  <c:v>6264</c:v>
                </c:pt>
                <c:pt idx="1043">
                  <c:v>6265</c:v>
                </c:pt>
                <c:pt idx="1044">
                  <c:v>6266</c:v>
                </c:pt>
                <c:pt idx="1045">
                  <c:v>6267</c:v>
                </c:pt>
                <c:pt idx="1046">
                  <c:v>6268</c:v>
                </c:pt>
                <c:pt idx="1047">
                  <c:v>6269</c:v>
                </c:pt>
                <c:pt idx="1048">
                  <c:v>6270</c:v>
                </c:pt>
                <c:pt idx="1049">
                  <c:v>6271</c:v>
                </c:pt>
                <c:pt idx="1050">
                  <c:v>6272</c:v>
                </c:pt>
                <c:pt idx="1051">
                  <c:v>6273</c:v>
                </c:pt>
                <c:pt idx="1052">
                  <c:v>6274</c:v>
                </c:pt>
                <c:pt idx="1053">
                  <c:v>6275</c:v>
                </c:pt>
                <c:pt idx="1054">
                  <c:v>6276</c:v>
                </c:pt>
                <c:pt idx="1055">
                  <c:v>6277</c:v>
                </c:pt>
                <c:pt idx="1056">
                  <c:v>6278</c:v>
                </c:pt>
                <c:pt idx="1057">
                  <c:v>6279</c:v>
                </c:pt>
                <c:pt idx="1058">
                  <c:v>6280</c:v>
                </c:pt>
                <c:pt idx="1059">
                  <c:v>6281</c:v>
                </c:pt>
                <c:pt idx="1060">
                  <c:v>6282</c:v>
                </c:pt>
                <c:pt idx="1061">
                  <c:v>6283</c:v>
                </c:pt>
                <c:pt idx="1062">
                  <c:v>6284</c:v>
                </c:pt>
                <c:pt idx="1063">
                  <c:v>6285</c:v>
                </c:pt>
                <c:pt idx="1064">
                  <c:v>6286</c:v>
                </c:pt>
                <c:pt idx="1065">
                  <c:v>6287</c:v>
                </c:pt>
                <c:pt idx="1066">
                  <c:v>6288</c:v>
                </c:pt>
                <c:pt idx="1067">
                  <c:v>6289</c:v>
                </c:pt>
                <c:pt idx="1068">
                  <c:v>6290</c:v>
                </c:pt>
                <c:pt idx="1069">
                  <c:v>6291</c:v>
                </c:pt>
                <c:pt idx="1070">
                  <c:v>6292</c:v>
                </c:pt>
                <c:pt idx="1071">
                  <c:v>6293</c:v>
                </c:pt>
                <c:pt idx="1072">
                  <c:v>6294</c:v>
                </c:pt>
                <c:pt idx="1073">
                  <c:v>6295</c:v>
                </c:pt>
                <c:pt idx="1074">
                  <c:v>6296</c:v>
                </c:pt>
                <c:pt idx="1075">
                  <c:v>6297</c:v>
                </c:pt>
                <c:pt idx="1076">
                  <c:v>6298</c:v>
                </c:pt>
                <c:pt idx="1077">
                  <c:v>6299</c:v>
                </c:pt>
                <c:pt idx="1078">
                  <c:v>6300</c:v>
                </c:pt>
                <c:pt idx="1079">
                  <c:v>6301</c:v>
                </c:pt>
                <c:pt idx="1080">
                  <c:v>6302</c:v>
                </c:pt>
                <c:pt idx="1081">
                  <c:v>6303</c:v>
                </c:pt>
                <c:pt idx="1082">
                  <c:v>6304</c:v>
                </c:pt>
                <c:pt idx="1083">
                  <c:v>6305</c:v>
                </c:pt>
                <c:pt idx="1084">
                  <c:v>6306</c:v>
                </c:pt>
                <c:pt idx="1085">
                  <c:v>6307</c:v>
                </c:pt>
                <c:pt idx="1086">
                  <c:v>6308</c:v>
                </c:pt>
                <c:pt idx="1087">
                  <c:v>6309</c:v>
                </c:pt>
                <c:pt idx="1088">
                  <c:v>6310</c:v>
                </c:pt>
                <c:pt idx="1089">
                  <c:v>6311</c:v>
                </c:pt>
                <c:pt idx="1090">
                  <c:v>6312</c:v>
                </c:pt>
                <c:pt idx="1091">
                  <c:v>6313</c:v>
                </c:pt>
                <c:pt idx="1092">
                  <c:v>6314</c:v>
                </c:pt>
                <c:pt idx="1093">
                  <c:v>6315</c:v>
                </c:pt>
                <c:pt idx="1094">
                  <c:v>6316</c:v>
                </c:pt>
                <c:pt idx="1095">
                  <c:v>6317</c:v>
                </c:pt>
                <c:pt idx="1096">
                  <c:v>6318</c:v>
                </c:pt>
                <c:pt idx="1097">
                  <c:v>6319</c:v>
                </c:pt>
                <c:pt idx="1098">
                  <c:v>6320</c:v>
                </c:pt>
                <c:pt idx="1099">
                  <c:v>6321</c:v>
                </c:pt>
                <c:pt idx="1100">
                  <c:v>6322</c:v>
                </c:pt>
                <c:pt idx="1101">
                  <c:v>6323</c:v>
                </c:pt>
                <c:pt idx="1102">
                  <c:v>6324</c:v>
                </c:pt>
                <c:pt idx="1103">
                  <c:v>6325</c:v>
                </c:pt>
                <c:pt idx="1104">
                  <c:v>6326</c:v>
                </c:pt>
                <c:pt idx="1105">
                  <c:v>6327</c:v>
                </c:pt>
                <c:pt idx="1106">
                  <c:v>6328</c:v>
                </c:pt>
                <c:pt idx="1107">
                  <c:v>6329</c:v>
                </c:pt>
                <c:pt idx="1108">
                  <c:v>6330</c:v>
                </c:pt>
                <c:pt idx="1109">
                  <c:v>6331</c:v>
                </c:pt>
                <c:pt idx="1110">
                  <c:v>6332</c:v>
                </c:pt>
                <c:pt idx="1111">
                  <c:v>6333</c:v>
                </c:pt>
                <c:pt idx="1112">
                  <c:v>6334</c:v>
                </c:pt>
                <c:pt idx="1113">
                  <c:v>6335</c:v>
                </c:pt>
                <c:pt idx="1114">
                  <c:v>6336</c:v>
                </c:pt>
                <c:pt idx="1115">
                  <c:v>6337</c:v>
                </c:pt>
                <c:pt idx="1116">
                  <c:v>6338</c:v>
                </c:pt>
                <c:pt idx="1117">
                  <c:v>6339</c:v>
                </c:pt>
                <c:pt idx="1118">
                  <c:v>6340</c:v>
                </c:pt>
                <c:pt idx="1119">
                  <c:v>6341</c:v>
                </c:pt>
                <c:pt idx="1120">
                  <c:v>6342</c:v>
                </c:pt>
                <c:pt idx="1121">
                  <c:v>6343</c:v>
                </c:pt>
                <c:pt idx="1122">
                  <c:v>6344</c:v>
                </c:pt>
                <c:pt idx="1123">
                  <c:v>6345</c:v>
                </c:pt>
                <c:pt idx="1124">
                  <c:v>6346</c:v>
                </c:pt>
                <c:pt idx="1125">
                  <c:v>6347</c:v>
                </c:pt>
                <c:pt idx="1126">
                  <c:v>6348</c:v>
                </c:pt>
                <c:pt idx="1127">
                  <c:v>6349</c:v>
                </c:pt>
                <c:pt idx="1128">
                  <c:v>6350</c:v>
                </c:pt>
                <c:pt idx="1129">
                  <c:v>6351</c:v>
                </c:pt>
              </c:numCache>
            </c:numRef>
          </c:xVal>
          <c:yVal>
            <c:numRef>
              <c:f>ProdList_HI_2016!$E$8:$E$1137</c:f>
              <c:numCache>
                <c:formatCode>General</c:formatCode>
                <c:ptCount val="1130"/>
                <c:pt idx="0">
                  <c:v>9.5</c:v>
                </c:pt>
                <c:pt idx="1">
                  <c:v>9.41</c:v>
                </c:pt>
                <c:pt idx="2">
                  <c:v>9.4</c:v>
                </c:pt>
                <c:pt idx="3">
                  <c:v>9.56</c:v>
                </c:pt>
                <c:pt idx="4">
                  <c:v>9.44</c:v>
                </c:pt>
                <c:pt idx="5">
                  <c:v>9.43</c:v>
                </c:pt>
                <c:pt idx="6">
                  <c:v>9.51</c:v>
                </c:pt>
                <c:pt idx="7">
                  <c:v>9.49</c:v>
                </c:pt>
                <c:pt idx="8">
                  <c:v>9.49</c:v>
                </c:pt>
                <c:pt idx="9">
                  <c:v>9.4600000000000009</c:v>
                </c:pt>
                <c:pt idx="10">
                  <c:v>9.5</c:v>
                </c:pt>
                <c:pt idx="11">
                  <c:v>9.49</c:v>
                </c:pt>
                <c:pt idx="12">
                  <c:v>9.49</c:v>
                </c:pt>
                <c:pt idx="13">
                  <c:v>9.31</c:v>
                </c:pt>
                <c:pt idx="14">
                  <c:v>9.27</c:v>
                </c:pt>
                <c:pt idx="15">
                  <c:v>9.49</c:v>
                </c:pt>
                <c:pt idx="16">
                  <c:v>9.3800000000000008</c:v>
                </c:pt>
                <c:pt idx="17">
                  <c:v>9.49</c:v>
                </c:pt>
                <c:pt idx="18">
                  <c:v>9.4</c:v>
                </c:pt>
                <c:pt idx="19">
                  <c:v>9.42</c:v>
                </c:pt>
                <c:pt idx="20">
                  <c:v>9.5500000000000007</c:v>
                </c:pt>
                <c:pt idx="21">
                  <c:v>9.4</c:v>
                </c:pt>
                <c:pt idx="22">
                  <c:v>9.4600000000000009</c:v>
                </c:pt>
                <c:pt idx="23">
                  <c:v>9.5399999999999991</c:v>
                </c:pt>
                <c:pt idx="24">
                  <c:v>9.44</c:v>
                </c:pt>
                <c:pt idx="25">
                  <c:v>9.3800000000000008</c:v>
                </c:pt>
                <c:pt idx="26">
                  <c:v>9.4700000000000006</c:v>
                </c:pt>
                <c:pt idx="27">
                  <c:v>9.41</c:v>
                </c:pt>
                <c:pt idx="28">
                  <c:v>9.59</c:v>
                </c:pt>
                <c:pt idx="29">
                  <c:v>9.41</c:v>
                </c:pt>
                <c:pt idx="30">
                  <c:v>9.59</c:v>
                </c:pt>
                <c:pt idx="31">
                  <c:v>9.49</c:v>
                </c:pt>
                <c:pt idx="32">
                  <c:v>9.65</c:v>
                </c:pt>
                <c:pt idx="33">
                  <c:v>9.4700000000000006</c:v>
                </c:pt>
                <c:pt idx="34">
                  <c:v>9.41</c:v>
                </c:pt>
                <c:pt idx="35">
                  <c:v>9.51</c:v>
                </c:pt>
                <c:pt idx="36">
                  <c:v>9.52</c:v>
                </c:pt>
                <c:pt idx="37">
                  <c:v>9.69</c:v>
                </c:pt>
                <c:pt idx="38">
                  <c:v>9.5</c:v>
                </c:pt>
                <c:pt idx="39">
                  <c:v>9.51</c:v>
                </c:pt>
                <c:pt idx="40">
                  <c:v>9.4499999999999993</c:v>
                </c:pt>
                <c:pt idx="41">
                  <c:v>9.4600000000000009</c:v>
                </c:pt>
                <c:pt idx="42">
                  <c:v>9.4600000000000009</c:v>
                </c:pt>
                <c:pt idx="43">
                  <c:v>9.41</c:v>
                </c:pt>
                <c:pt idx="44">
                  <c:v>9.61</c:v>
                </c:pt>
                <c:pt idx="45">
                  <c:v>9.52</c:v>
                </c:pt>
                <c:pt idx="46">
                  <c:v>9.49</c:v>
                </c:pt>
                <c:pt idx="47">
                  <c:v>9.3699999999999992</c:v>
                </c:pt>
                <c:pt idx="48">
                  <c:v>9.56</c:v>
                </c:pt>
                <c:pt idx="49">
                  <c:v>9.5500000000000007</c:v>
                </c:pt>
                <c:pt idx="50">
                  <c:v>9.4600000000000009</c:v>
                </c:pt>
                <c:pt idx="51">
                  <c:v>9.7100000000000009</c:v>
                </c:pt>
                <c:pt idx="52">
                  <c:v>9.49</c:v>
                </c:pt>
                <c:pt idx="53">
                  <c:v>9.43</c:v>
                </c:pt>
                <c:pt idx="54">
                  <c:v>9.42</c:v>
                </c:pt>
                <c:pt idx="55">
                  <c:v>9.66</c:v>
                </c:pt>
                <c:pt idx="56">
                  <c:v>9.41</c:v>
                </c:pt>
                <c:pt idx="57">
                  <c:v>9.49</c:v>
                </c:pt>
                <c:pt idx="58">
                  <c:v>9.32</c:v>
                </c:pt>
                <c:pt idx="59">
                  <c:v>9.6999999999999993</c:v>
                </c:pt>
                <c:pt idx="60">
                  <c:v>9.3699999999999992</c:v>
                </c:pt>
                <c:pt idx="61">
                  <c:v>9.24</c:v>
                </c:pt>
                <c:pt idx="62">
                  <c:v>9.39</c:v>
                </c:pt>
                <c:pt idx="63">
                  <c:v>9.35</c:v>
                </c:pt>
                <c:pt idx="64">
                  <c:v>9.61</c:v>
                </c:pt>
                <c:pt idx="65">
                  <c:v>9.34</c:v>
                </c:pt>
                <c:pt idx="66">
                  <c:v>9.57</c:v>
                </c:pt>
                <c:pt idx="67">
                  <c:v>9.32</c:v>
                </c:pt>
                <c:pt idx="68">
                  <c:v>9.2799999999999994</c:v>
                </c:pt>
                <c:pt idx="69">
                  <c:v>9.34</c:v>
                </c:pt>
                <c:pt idx="70">
                  <c:v>9.32</c:v>
                </c:pt>
                <c:pt idx="71">
                  <c:v>9.27</c:v>
                </c:pt>
                <c:pt idx="72">
                  <c:v>9.43</c:v>
                </c:pt>
                <c:pt idx="73">
                  <c:v>9.3699999999999992</c:v>
                </c:pt>
                <c:pt idx="74">
                  <c:v>9.4</c:v>
                </c:pt>
                <c:pt idx="75">
                  <c:v>9.27</c:v>
                </c:pt>
                <c:pt idx="76">
                  <c:v>9.42</c:v>
                </c:pt>
                <c:pt idx="77">
                  <c:v>9.56</c:v>
                </c:pt>
                <c:pt idx="78">
                  <c:v>9.58</c:v>
                </c:pt>
                <c:pt idx="79">
                  <c:v>9.33</c:v>
                </c:pt>
                <c:pt idx="80">
                  <c:v>9.43</c:v>
                </c:pt>
                <c:pt idx="81">
                  <c:v>9.43</c:v>
                </c:pt>
                <c:pt idx="82">
                  <c:v>9.39</c:v>
                </c:pt>
                <c:pt idx="83">
                  <c:v>9.4499999999999993</c:v>
                </c:pt>
                <c:pt idx="84">
                  <c:v>9.5299999999999994</c:v>
                </c:pt>
                <c:pt idx="85">
                  <c:v>9.4700000000000006</c:v>
                </c:pt>
                <c:pt idx="86">
                  <c:v>9.6300000000000008</c:v>
                </c:pt>
                <c:pt idx="87">
                  <c:v>9.59</c:v>
                </c:pt>
                <c:pt idx="88">
                  <c:v>9.5299999999999994</c:v>
                </c:pt>
                <c:pt idx="89">
                  <c:v>9.3800000000000008</c:v>
                </c:pt>
                <c:pt idx="90">
                  <c:v>9.5299999999999994</c:v>
                </c:pt>
                <c:pt idx="91">
                  <c:v>9.39</c:v>
                </c:pt>
                <c:pt idx="92">
                  <c:v>9.4</c:v>
                </c:pt>
                <c:pt idx="93">
                  <c:v>9.3800000000000008</c:v>
                </c:pt>
                <c:pt idx="94">
                  <c:v>9.67</c:v>
                </c:pt>
                <c:pt idx="95">
                  <c:v>9.52</c:v>
                </c:pt>
                <c:pt idx="96">
                  <c:v>9.4600000000000009</c:v>
                </c:pt>
                <c:pt idx="97">
                  <c:v>9.4499999999999993</c:v>
                </c:pt>
                <c:pt idx="98">
                  <c:v>9.41</c:v>
                </c:pt>
                <c:pt idx="99">
                  <c:v>9.4</c:v>
                </c:pt>
                <c:pt idx="100">
                  <c:v>9.61</c:v>
                </c:pt>
                <c:pt idx="101">
                  <c:v>9.43</c:v>
                </c:pt>
                <c:pt idx="102">
                  <c:v>9.7100000000000009</c:v>
                </c:pt>
                <c:pt idx="103">
                  <c:v>9.41</c:v>
                </c:pt>
                <c:pt idx="104">
                  <c:v>9.49</c:v>
                </c:pt>
                <c:pt idx="105">
                  <c:v>9.36</c:v>
                </c:pt>
                <c:pt idx="106">
                  <c:v>9.4600000000000009</c:v>
                </c:pt>
                <c:pt idx="107">
                  <c:v>9.6349999999999998</c:v>
                </c:pt>
                <c:pt idx="108">
                  <c:v>9.39</c:v>
                </c:pt>
                <c:pt idx="109">
                  <c:v>9.6300000000000008</c:v>
                </c:pt>
                <c:pt idx="110">
                  <c:v>9.5</c:v>
                </c:pt>
                <c:pt idx="111">
                  <c:v>9.52</c:v>
                </c:pt>
                <c:pt idx="112">
                  <c:v>9.4</c:v>
                </c:pt>
                <c:pt idx="113">
                  <c:v>9.48</c:v>
                </c:pt>
                <c:pt idx="114">
                  <c:v>9.52</c:v>
                </c:pt>
                <c:pt idx="115">
                  <c:v>9.43</c:v>
                </c:pt>
                <c:pt idx="116">
                  <c:v>9.51</c:v>
                </c:pt>
                <c:pt idx="117">
                  <c:v>9.61</c:v>
                </c:pt>
                <c:pt idx="118">
                  <c:v>9.4</c:v>
                </c:pt>
                <c:pt idx="119">
                  <c:v>9.82</c:v>
                </c:pt>
                <c:pt idx="120">
                  <c:v>9.42</c:v>
                </c:pt>
                <c:pt idx="121">
                  <c:v>9.43</c:v>
                </c:pt>
                <c:pt idx="122">
                  <c:v>9.3800000000000008</c:v>
                </c:pt>
                <c:pt idx="123">
                  <c:v>9.48</c:v>
                </c:pt>
                <c:pt idx="124">
                  <c:v>9.42</c:v>
                </c:pt>
                <c:pt idx="125">
                  <c:v>9.7200000000000006</c:v>
                </c:pt>
                <c:pt idx="126">
                  <c:v>9.5500000000000007</c:v>
                </c:pt>
                <c:pt idx="127">
                  <c:v>9.4600000000000009</c:v>
                </c:pt>
                <c:pt idx="128">
                  <c:v>9.48</c:v>
                </c:pt>
                <c:pt idx="129">
                  <c:v>9.43</c:v>
                </c:pt>
                <c:pt idx="130">
                  <c:v>9.42</c:v>
                </c:pt>
                <c:pt idx="131">
                  <c:v>9.61</c:v>
                </c:pt>
                <c:pt idx="132">
                  <c:v>9.44</c:v>
                </c:pt>
                <c:pt idx="133">
                  <c:v>9.5</c:v>
                </c:pt>
                <c:pt idx="134">
                  <c:v>9.3000000000000007</c:v>
                </c:pt>
                <c:pt idx="135">
                  <c:v>9.43</c:v>
                </c:pt>
                <c:pt idx="136">
                  <c:v>9.4499999999999993</c:v>
                </c:pt>
                <c:pt idx="137">
                  <c:v>9.6</c:v>
                </c:pt>
                <c:pt idx="138">
                  <c:v>9.44</c:v>
                </c:pt>
                <c:pt idx="139">
                  <c:v>9.4700000000000006</c:v>
                </c:pt>
                <c:pt idx="140">
                  <c:v>9.44</c:v>
                </c:pt>
                <c:pt idx="141">
                  <c:v>9.3800000000000008</c:v>
                </c:pt>
                <c:pt idx="142">
                  <c:v>9.81</c:v>
                </c:pt>
                <c:pt idx="143">
                  <c:v>9.41</c:v>
                </c:pt>
                <c:pt idx="144">
                  <c:v>9.36</c:v>
                </c:pt>
                <c:pt idx="145">
                  <c:v>9.65</c:v>
                </c:pt>
                <c:pt idx="146">
                  <c:v>9.4499999999999993</c:v>
                </c:pt>
                <c:pt idx="147">
                  <c:v>9.58</c:v>
                </c:pt>
                <c:pt idx="148">
                  <c:v>9.4</c:v>
                </c:pt>
                <c:pt idx="149">
                  <c:v>9.41</c:v>
                </c:pt>
                <c:pt idx="150">
                  <c:v>9.51</c:v>
                </c:pt>
                <c:pt idx="151">
                  <c:v>9.44</c:v>
                </c:pt>
                <c:pt idx="152">
                  <c:v>9.41</c:v>
                </c:pt>
                <c:pt idx="153">
                  <c:v>9.51</c:v>
                </c:pt>
                <c:pt idx="154">
                  <c:v>9.26</c:v>
                </c:pt>
                <c:pt idx="155">
                  <c:v>9.41</c:v>
                </c:pt>
                <c:pt idx="156">
                  <c:v>9.7100000000000009</c:v>
                </c:pt>
                <c:pt idx="157">
                  <c:v>9.3800000000000008</c:v>
                </c:pt>
                <c:pt idx="158">
                  <c:v>9.39</c:v>
                </c:pt>
                <c:pt idx="159">
                  <c:v>9.42</c:v>
                </c:pt>
                <c:pt idx="160">
                  <c:v>9.35</c:v>
                </c:pt>
                <c:pt idx="161">
                  <c:v>9.43</c:v>
                </c:pt>
                <c:pt idx="162">
                  <c:v>9.44</c:v>
                </c:pt>
                <c:pt idx="163">
                  <c:v>9.76</c:v>
                </c:pt>
                <c:pt idx="164">
                  <c:v>9.4700000000000006</c:v>
                </c:pt>
                <c:pt idx="165">
                  <c:v>9.39</c:v>
                </c:pt>
                <c:pt idx="166">
                  <c:v>9.48</c:v>
                </c:pt>
                <c:pt idx="167">
                  <c:v>9.4700000000000006</c:v>
                </c:pt>
                <c:pt idx="168">
                  <c:v>9.3800000000000008</c:v>
                </c:pt>
                <c:pt idx="169">
                  <c:v>9.49</c:v>
                </c:pt>
                <c:pt idx="170">
                  <c:v>9.43</c:v>
                </c:pt>
                <c:pt idx="171">
                  <c:v>9.3800000000000008</c:v>
                </c:pt>
                <c:pt idx="172">
                  <c:v>9.41</c:v>
                </c:pt>
                <c:pt idx="173">
                  <c:v>9.44</c:v>
                </c:pt>
                <c:pt idx="174">
                  <c:v>9.65</c:v>
                </c:pt>
                <c:pt idx="175">
                  <c:v>9.49</c:v>
                </c:pt>
                <c:pt idx="176">
                  <c:v>9.67</c:v>
                </c:pt>
                <c:pt idx="177">
                  <c:v>9.4700000000000006</c:v>
                </c:pt>
                <c:pt idx="178">
                  <c:v>9.56</c:v>
                </c:pt>
                <c:pt idx="179">
                  <c:v>9.43</c:v>
                </c:pt>
                <c:pt idx="180">
                  <c:v>9.42</c:v>
                </c:pt>
                <c:pt idx="181">
                  <c:v>9.4600000000000009</c:v>
                </c:pt>
                <c:pt idx="182">
                  <c:v>9.3800000000000008</c:v>
                </c:pt>
                <c:pt idx="183">
                  <c:v>9.33</c:v>
                </c:pt>
                <c:pt idx="184">
                  <c:v>9.44</c:v>
                </c:pt>
                <c:pt idx="185">
                  <c:v>9.4600000000000009</c:v>
                </c:pt>
                <c:pt idx="186">
                  <c:v>9.41</c:v>
                </c:pt>
                <c:pt idx="187">
                  <c:v>9.5500000000000007</c:v>
                </c:pt>
                <c:pt idx="188">
                  <c:v>9.65</c:v>
                </c:pt>
                <c:pt idx="189">
                  <c:v>9.49</c:v>
                </c:pt>
                <c:pt idx="190">
                  <c:v>9.43</c:v>
                </c:pt>
                <c:pt idx="191">
                  <c:v>9.36</c:v>
                </c:pt>
                <c:pt idx="192">
                  <c:v>9.27</c:v>
                </c:pt>
                <c:pt idx="193">
                  <c:v>9.4499999999999993</c:v>
                </c:pt>
                <c:pt idx="194">
                  <c:v>9.4600000000000009</c:v>
                </c:pt>
                <c:pt idx="195">
                  <c:v>9.73</c:v>
                </c:pt>
                <c:pt idx="196">
                  <c:v>9.41</c:v>
                </c:pt>
                <c:pt idx="197">
                  <c:v>9.4600000000000009</c:v>
                </c:pt>
                <c:pt idx="198">
                  <c:v>9.5500000000000007</c:v>
                </c:pt>
                <c:pt idx="199">
                  <c:v>9.32</c:v>
                </c:pt>
                <c:pt idx="200">
                  <c:v>9.4</c:v>
                </c:pt>
                <c:pt idx="201">
                  <c:v>9.41</c:v>
                </c:pt>
                <c:pt idx="202">
                  <c:v>9.6</c:v>
                </c:pt>
                <c:pt idx="203">
                  <c:v>9.33</c:v>
                </c:pt>
                <c:pt idx="204">
                  <c:v>9.3699999999999992</c:v>
                </c:pt>
                <c:pt idx="205">
                  <c:v>9.36</c:v>
                </c:pt>
                <c:pt idx="206">
                  <c:v>9.44</c:v>
                </c:pt>
                <c:pt idx="207">
                  <c:v>9.74</c:v>
                </c:pt>
                <c:pt idx="208">
                  <c:v>9.39</c:v>
                </c:pt>
                <c:pt idx="209">
                  <c:v>9.4600000000000009</c:v>
                </c:pt>
                <c:pt idx="210">
                  <c:v>9.42</c:v>
                </c:pt>
                <c:pt idx="211">
                  <c:v>9.6300000000000008</c:v>
                </c:pt>
                <c:pt idx="212">
                  <c:v>9.48</c:v>
                </c:pt>
                <c:pt idx="213">
                  <c:v>9.42</c:v>
                </c:pt>
                <c:pt idx="214">
                  <c:v>9.32</c:v>
                </c:pt>
                <c:pt idx="215">
                  <c:v>9.34</c:v>
                </c:pt>
                <c:pt idx="216">
                  <c:v>9.42</c:v>
                </c:pt>
                <c:pt idx="217">
                  <c:v>9.41</c:v>
                </c:pt>
                <c:pt idx="218">
                  <c:v>9.43</c:v>
                </c:pt>
                <c:pt idx="219">
                  <c:v>9.4499999999999993</c:v>
                </c:pt>
                <c:pt idx="220">
                  <c:v>9.36</c:v>
                </c:pt>
                <c:pt idx="221">
                  <c:v>9.48</c:v>
                </c:pt>
                <c:pt idx="222">
                  <c:v>9.42</c:v>
                </c:pt>
                <c:pt idx="223">
                  <c:v>9.4600000000000009</c:v>
                </c:pt>
                <c:pt idx="224">
                  <c:v>9.42</c:v>
                </c:pt>
                <c:pt idx="225">
                  <c:v>9.58</c:v>
                </c:pt>
                <c:pt idx="226">
                  <c:v>9.4499999999999993</c:v>
                </c:pt>
                <c:pt idx="227">
                  <c:v>9.81</c:v>
                </c:pt>
                <c:pt idx="228">
                  <c:v>9.48</c:v>
                </c:pt>
                <c:pt idx="229">
                  <c:v>9.3800000000000008</c:v>
                </c:pt>
                <c:pt idx="230">
                  <c:v>9.41</c:v>
                </c:pt>
                <c:pt idx="231">
                  <c:v>9.41</c:v>
                </c:pt>
                <c:pt idx="232">
                  <c:v>9.4</c:v>
                </c:pt>
                <c:pt idx="233">
                  <c:v>9.48</c:v>
                </c:pt>
                <c:pt idx="234">
                  <c:v>9.36</c:v>
                </c:pt>
                <c:pt idx="235">
                  <c:v>9.61</c:v>
                </c:pt>
                <c:pt idx="236">
                  <c:v>9.5500000000000007</c:v>
                </c:pt>
                <c:pt idx="237">
                  <c:v>9.42</c:v>
                </c:pt>
                <c:pt idx="238">
                  <c:v>9.84</c:v>
                </c:pt>
                <c:pt idx="239">
                  <c:v>9.44</c:v>
                </c:pt>
                <c:pt idx="240">
                  <c:v>9.5399999999999991</c:v>
                </c:pt>
                <c:pt idx="241">
                  <c:v>9.6199999999999992</c:v>
                </c:pt>
                <c:pt idx="242">
                  <c:v>9.4600000000000009</c:v>
                </c:pt>
                <c:pt idx="243">
                  <c:v>9.5299999999999994</c:v>
                </c:pt>
                <c:pt idx="244">
                  <c:v>9.5399999999999991</c:v>
                </c:pt>
                <c:pt idx="245">
                  <c:v>9.4</c:v>
                </c:pt>
                <c:pt idx="246">
                  <c:v>9.61</c:v>
                </c:pt>
                <c:pt idx="247">
                  <c:v>9.33</c:v>
                </c:pt>
                <c:pt idx="248">
                  <c:v>9.41</c:v>
                </c:pt>
                <c:pt idx="249">
                  <c:v>9.81</c:v>
                </c:pt>
                <c:pt idx="250">
                  <c:v>9.41</c:v>
                </c:pt>
                <c:pt idx="251">
                  <c:v>9.7200000000000006</c:v>
                </c:pt>
                <c:pt idx="252">
                  <c:v>9.6999999999999993</c:v>
                </c:pt>
                <c:pt idx="253">
                  <c:v>9.69</c:v>
                </c:pt>
                <c:pt idx="254">
                  <c:v>9.33</c:v>
                </c:pt>
                <c:pt idx="255">
                  <c:v>9.48</c:v>
                </c:pt>
                <c:pt idx="256">
                  <c:v>9.4</c:v>
                </c:pt>
                <c:pt idx="257">
                  <c:v>9.6999999999999993</c:v>
                </c:pt>
                <c:pt idx="258">
                  <c:v>9.35</c:v>
                </c:pt>
                <c:pt idx="259">
                  <c:v>9.43</c:v>
                </c:pt>
                <c:pt idx="260">
                  <c:v>9.43</c:v>
                </c:pt>
                <c:pt idx="261">
                  <c:v>9.43</c:v>
                </c:pt>
                <c:pt idx="262">
                  <c:v>9.3699999999999992</c:v>
                </c:pt>
                <c:pt idx="263">
                  <c:v>9.4600000000000009</c:v>
                </c:pt>
                <c:pt idx="264">
                  <c:v>9.36</c:v>
                </c:pt>
                <c:pt idx="265">
                  <c:v>9.41</c:v>
                </c:pt>
                <c:pt idx="266">
                  <c:v>9.3800000000000008</c:v>
                </c:pt>
                <c:pt idx="267">
                  <c:v>9.4700000000000006</c:v>
                </c:pt>
                <c:pt idx="268">
                  <c:v>9.42</c:v>
                </c:pt>
                <c:pt idx="269">
                  <c:v>9.67</c:v>
                </c:pt>
                <c:pt idx="270">
                  <c:v>9.3800000000000008</c:v>
                </c:pt>
                <c:pt idx="271">
                  <c:v>0</c:v>
                </c:pt>
                <c:pt idx="272">
                  <c:v>9.43</c:v>
                </c:pt>
                <c:pt idx="273">
                  <c:v>9.36</c:v>
                </c:pt>
                <c:pt idx="274">
                  <c:v>9.3800000000000008</c:v>
                </c:pt>
                <c:pt idx="275">
                  <c:v>9.3800000000000008</c:v>
                </c:pt>
                <c:pt idx="276">
                  <c:v>9.56</c:v>
                </c:pt>
                <c:pt idx="277">
                  <c:v>9.6</c:v>
                </c:pt>
                <c:pt idx="278">
                  <c:v>0</c:v>
                </c:pt>
                <c:pt idx="279">
                  <c:v>9.44</c:v>
                </c:pt>
                <c:pt idx="280">
                  <c:v>9.42</c:v>
                </c:pt>
                <c:pt idx="281">
                  <c:v>9.4</c:v>
                </c:pt>
                <c:pt idx="282">
                  <c:v>9.4700000000000006</c:v>
                </c:pt>
                <c:pt idx="283">
                  <c:v>9.31</c:v>
                </c:pt>
                <c:pt idx="284">
                  <c:v>9.42</c:v>
                </c:pt>
                <c:pt idx="285">
                  <c:v>9.5299999999999994</c:v>
                </c:pt>
                <c:pt idx="286">
                  <c:v>9.86</c:v>
                </c:pt>
                <c:pt idx="287">
                  <c:v>9.76</c:v>
                </c:pt>
                <c:pt idx="288">
                  <c:v>9.52</c:v>
                </c:pt>
                <c:pt idx="289">
                  <c:v>9.2899999999999991</c:v>
                </c:pt>
                <c:pt idx="290">
                  <c:v>9.51</c:v>
                </c:pt>
                <c:pt idx="291">
                  <c:v>9.49</c:v>
                </c:pt>
                <c:pt idx="292">
                  <c:v>9.4</c:v>
                </c:pt>
                <c:pt idx="293">
                  <c:v>9.49</c:v>
                </c:pt>
                <c:pt idx="294">
                  <c:v>9.5399999999999991</c:v>
                </c:pt>
                <c:pt idx="295">
                  <c:v>9.7100000000000009</c:v>
                </c:pt>
                <c:pt idx="296">
                  <c:v>9.5399999999999991</c:v>
                </c:pt>
                <c:pt idx="297">
                  <c:v>9.5399999999999991</c:v>
                </c:pt>
                <c:pt idx="298">
                  <c:v>9.4700000000000006</c:v>
                </c:pt>
                <c:pt idx="299">
                  <c:v>9.5</c:v>
                </c:pt>
                <c:pt idx="300">
                  <c:v>9.42</c:v>
                </c:pt>
                <c:pt idx="301">
                  <c:v>9.43</c:v>
                </c:pt>
                <c:pt idx="302">
                  <c:v>9.48</c:v>
                </c:pt>
                <c:pt idx="303">
                  <c:v>9.41</c:v>
                </c:pt>
                <c:pt idx="304">
                  <c:v>9.52</c:v>
                </c:pt>
                <c:pt idx="305">
                  <c:v>9.4</c:v>
                </c:pt>
                <c:pt idx="306">
                  <c:v>9.5</c:v>
                </c:pt>
                <c:pt idx="307">
                  <c:v>9.48</c:v>
                </c:pt>
                <c:pt idx="308">
                  <c:v>9.6</c:v>
                </c:pt>
                <c:pt idx="309">
                  <c:v>9.61</c:v>
                </c:pt>
                <c:pt idx="310">
                  <c:v>9.76</c:v>
                </c:pt>
                <c:pt idx="311">
                  <c:v>9.39</c:v>
                </c:pt>
                <c:pt idx="312">
                  <c:v>9.4700000000000006</c:v>
                </c:pt>
                <c:pt idx="313">
                  <c:v>9.52</c:v>
                </c:pt>
                <c:pt idx="314">
                  <c:v>9.51</c:v>
                </c:pt>
                <c:pt idx="315">
                  <c:v>9.4600000000000009</c:v>
                </c:pt>
                <c:pt idx="316">
                  <c:v>9.41</c:v>
                </c:pt>
                <c:pt idx="317">
                  <c:v>9.57</c:v>
                </c:pt>
                <c:pt idx="318">
                  <c:v>9.39</c:v>
                </c:pt>
                <c:pt idx="319">
                  <c:v>9.4</c:v>
                </c:pt>
                <c:pt idx="320">
                  <c:v>9.39</c:v>
                </c:pt>
                <c:pt idx="321">
                  <c:v>9.3699999999999992</c:v>
                </c:pt>
                <c:pt idx="322">
                  <c:v>9.6300000000000008</c:v>
                </c:pt>
                <c:pt idx="323">
                  <c:v>9.64</c:v>
                </c:pt>
                <c:pt idx="324">
                  <c:v>9.43</c:v>
                </c:pt>
                <c:pt idx="325">
                  <c:v>9.4600000000000009</c:v>
                </c:pt>
                <c:pt idx="326">
                  <c:v>9.4499999999999993</c:v>
                </c:pt>
                <c:pt idx="327">
                  <c:v>9.4600000000000009</c:v>
                </c:pt>
                <c:pt idx="328">
                  <c:v>9.41</c:v>
                </c:pt>
                <c:pt idx="329">
                  <c:v>9.42</c:v>
                </c:pt>
                <c:pt idx="330">
                  <c:v>9.43</c:v>
                </c:pt>
                <c:pt idx="331">
                  <c:v>9.48</c:v>
                </c:pt>
                <c:pt idx="332">
                  <c:v>9.4</c:v>
                </c:pt>
                <c:pt idx="333">
                  <c:v>9.35</c:v>
                </c:pt>
                <c:pt idx="334">
                  <c:v>9.44</c:v>
                </c:pt>
                <c:pt idx="335">
                  <c:v>9.36</c:v>
                </c:pt>
                <c:pt idx="336">
                  <c:v>9.4499999999999993</c:v>
                </c:pt>
                <c:pt idx="337">
                  <c:v>9.42</c:v>
                </c:pt>
                <c:pt idx="338">
                  <c:v>9.3699999999999992</c:v>
                </c:pt>
                <c:pt idx="339">
                  <c:v>9.44</c:v>
                </c:pt>
                <c:pt idx="340">
                  <c:v>9.4600000000000009</c:v>
                </c:pt>
                <c:pt idx="341">
                  <c:v>9.41</c:v>
                </c:pt>
                <c:pt idx="342">
                  <c:v>9.56</c:v>
                </c:pt>
                <c:pt idx="343">
                  <c:v>9.2899999999999991</c:v>
                </c:pt>
                <c:pt idx="344">
                  <c:v>9.44</c:v>
                </c:pt>
                <c:pt idx="345">
                  <c:v>9.36</c:v>
                </c:pt>
                <c:pt idx="346">
                  <c:v>9.49</c:v>
                </c:pt>
                <c:pt idx="347">
                  <c:v>9.4</c:v>
                </c:pt>
                <c:pt idx="348">
                  <c:v>9.6199999999999992</c:v>
                </c:pt>
                <c:pt idx="349">
                  <c:v>9.52</c:v>
                </c:pt>
                <c:pt idx="350">
                  <c:v>9.4600000000000009</c:v>
                </c:pt>
                <c:pt idx="351">
                  <c:v>9.42</c:v>
                </c:pt>
                <c:pt idx="352">
                  <c:v>9.59</c:v>
                </c:pt>
                <c:pt idx="353">
                  <c:v>9.3800000000000008</c:v>
                </c:pt>
                <c:pt idx="354">
                  <c:v>9.4600000000000009</c:v>
                </c:pt>
                <c:pt idx="355">
                  <c:v>9.41</c:v>
                </c:pt>
                <c:pt idx="356">
                  <c:v>9.4600000000000009</c:v>
                </c:pt>
                <c:pt idx="357">
                  <c:v>9.4499999999999993</c:v>
                </c:pt>
                <c:pt idx="358">
                  <c:v>9.41</c:v>
                </c:pt>
                <c:pt idx="359">
                  <c:v>9.49</c:v>
                </c:pt>
                <c:pt idx="360">
                  <c:v>9.5</c:v>
                </c:pt>
                <c:pt idx="361">
                  <c:v>9.4600000000000009</c:v>
                </c:pt>
                <c:pt idx="362">
                  <c:v>9.41</c:v>
                </c:pt>
                <c:pt idx="363">
                  <c:v>9.44</c:v>
                </c:pt>
                <c:pt idx="364">
                  <c:v>9.43</c:v>
                </c:pt>
                <c:pt idx="365">
                  <c:v>9.41</c:v>
                </c:pt>
                <c:pt idx="366">
                  <c:v>9.3800000000000008</c:v>
                </c:pt>
                <c:pt idx="367">
                  <c:v>9.7100000000000009</c:v>
                </c:pt>
                <c:pt idx="368">
                  <c:v>9.77</c:v>
                </c:pt>
                <c:pt idx="369">
                  <c:v>9.52</c:v>
                </c:pt>
                <c:pt idx="370">
                  <c:v>9.39</c:v>
                </c:pt>
                <c:pt idx="371">
                  <c:v>9.4600000000000009</c:v>
                </c:pt>
                <c:pt idx="372">
                  <c:v>9.3699999999999992</c:v>
                </c:pt>
                <c:pt idx="373">
                  <c:v>9.3800000000000008</c:v>
                </c:pt>
                <c:pt idx="374">
                  <c:v>9.31</c:v>
                </c:pt>
                <c:pt idx="375">
                  <c:v>9.44</c:v>
                </c:pt>
                <c:pt idx="376">
                  <c:v>9.41</c:v>
                </c:pt>
                <c:pt idx="377">
                  <c:v>9.4700000000000006</c:v>
                </c:pt>
                <c:pt idx="378">
                  <c:v>9.4</c:v>
                </c:pt>
                <c:pt idx="379">
                  <c:v>9.41</c:v>
                </c:pt>
                <c:pt idx="380">
                  <c:v>9.39</c:v>
                </c:pt>
                <c:pt idx="381">
                  <c:v>9.5500000000000007</c:v>
                </c:pt>
                <c:pt idx="382">
                  <c:v>9.4499999999999993</c:v>
                </c:pt>
                <c:pt idx="383">
                  <c:v>9.5399999999999991</c:v>
                </c:pt>
                <c:pt idx="384">
                  <c:v>9.83</c:v>
                </c:pt>
                <c:pt idx="385">
                  <c:v>9.44</c:v>
                </c:pt>
                <c:pt idx="386">
                  <c:v>9.41</c:v>
                </c:pt>
                <c:pt idx="387">
                  <c:v>9.4499999999999993</c:v>
                </c:pt>
                <c:pt idx="388">
                  <c:v>9.35</c:v>
                </c:pt>
                <c:pt idx="389">
                  <c:v>9.69</c:v>
                </c:pt>
                <c:pt idx="390">
                  <c:v>9.3699999999999992</c:v>
                </c:pt>
                <c:pt idx="391">
                  <c:v>9.42</c:v>
                </c:pt>
                <c:pt idx="392">
                  <c:v>9.3699999999999992</c:v>
                </c:pt>
                <c:pt idx="393">
                  <c:v>9.4600000000000009</c:v>
                </c:pt>
                <c:pt idx="394">
                  <c:v>9.61</c:v>
                </c:pt>
                <c:pt idx="395">
                  <c:v>9.3000000000000007</c:v>
                </c:pt>
                <c:pt idx="396">
                  <c:v>9.3800000000000008</c:v>
                </c:pt>
                <c:pt idx="397">
                  <c:v>9.42</c:v>
                </c:pt>
                <c:pt idx="398">
                  <c:v>9.49</c:v>
                </c:pt>
                <c:pt idx="399">
                  <c:v>9.4600000000000009</c:v>
                </c:pt>
                <c:pt idx="400">
                  <c:v>9.42</c:v>
                </c:pt>
                <c:pt idx="401">
                  <c:v>9.4</c:v>
                </c:pt>
                <c:pt idx="402">
                  <c:v>9.3800000000000008</c:v>
                </c:pt>
                <c:pt idx="403">
                  <c:v>9.39</c:v>
                </c:pt>
                <c:pt idx="404">
                  <c:v>9.4700000000000006</c:v>
                </c:pt>
                <c:pt idx="405">
                  <c:v>9.34</c:v>
                </c:pt>
                <c:pt idx="406">
                  <c:v>9.4499999999999993</c:v>
                </c:pt>
                <c:pt idx="407">
                  <c:v>9.35</c:v>
                </c:pt>
                <c:pt idx="408">
                  <c:v>9.41</c:v>
                </c:pt>
                <c:pt idx="409">
                  <c:v>9.4</c:v>
                </c:pt>
                <c:pt idx="410">
                  <c:v>9.5399999999999991</c:v>
                </c:pt>
                <c:pt idx="411">
                  <c:v>9.42</c:v>
                </c:pt>
                <c:pt idx="412">
                  <c:v>9.41</c:v>
                </c:pt>
                <c:pt idx="413">
                  <c:v>9.4499999999999993</c:v>
                </c:pt>
                <c:pt idx="414">
                  <c:v>9.36</c:v>
                </c:pt>
                <c:pt idx="415">
                  <c:v>9.35</c:v>
                </c:pt>
                <c:pt idx="416">
                  <c:v>9.56</c:v>
                </c:pt>
                <c:pt idx="417">
                  <c:v>9.39</c:v>
                </c:pt>
                <c:pt idx="418">
                  <c:v>9.4499999999999993</c:v>
                </c:pt>
                <c:pt idx="419">
                  <c:v>9.4600000000000009</c:v>
                </c:pt>
                <c:pt idx="420">
                  <c:v>9.42</c:v>
                </c:pt>
                <c:pt idx="421">
                  <c:v>9.42</c:v>
                </c:pt>
                <c:pt idx="422">
                  <c:v>9.41</c:v>
                </c:pt>
                <c:pt idx="423">
                  <c:v>9.4600000000000009</c:v>
                </c:pt>
                <c:pt idx="424">
                  <c:v>9.57</c:v>
                </c:pt>
                <c:pt idx="425">
                  <c:v>9.3800000000000008</c:v>
                </c:pt>
                <c:pt idx="426">
                  <c:v>9.25</c:v>
                </c:pt>
                <c:pt idx="427">
                  <c:v>9.35</c:v>
                </c:pt>
                <c:pt idx="428">
                  <c:v>9.4</c:v>
                </c:pt>
                <c:pt idx="429">
                  <c:v>9.3000000000000007</c:v>
                </c:pt>
                <c:pt idx="430">
                  <c:v>9.51</c:v>
                </c:pt>
                <c:pt idx="431">
                  <c:v>9.41</c:v>
                </c:pt>
                <c:pt idx="432">
                  <c:v>9.3699999999999992</c:v>
                </c:pt>
                <c:pt idx="433">
                  <c:v>9.31</c:v>
                </c:pt>
                <c:pt idx="434">
                  <c:v>9.34</c:v>
                </c:pt>
                <c:pt idx="435">
                  <c:v>9.35</c:v>
                </c:pt>
                <c:pt idx="436">
                  <c:v>9.34</c:v>
                </c:pt>
                <c:pt idx="437">
                  <c:v>9.51</c:v>
                </c:pt>
                <c:pt idx="438">
                  <c:v>9.5399999999999991</c:v>
                </c:pt>
                <c:pt idx="439">
                  <c:v>9.32</c:v>
                </c:pt>
                <c:pt idx="440">
                  <c:v>9.35</c:v>
                </c:pt>
                <c:pt idx="441">
                  <c:v>9.59</c:v>
                </c:pt>
                <c:pt idx="442">
                  <c:v>9.33</c:v>
                </c:pt>
                <c:pt idx="443">
                  <c:v>9.4</c:v>
                </c:pt>
                <c:pt idx="444">
                  <c:v>9.3699999999999992</c:v>
                </c:pt>
                <c:pt idx="445">
                  <c:v>9.35</c:v>
                </c:pt>
                <c:pt idx="446">
                  <c:v>9.42</c:v>
                </c:pt>
                <c:pt idx="447">
                  <c:v>9.61</c:v>
                </c:pt>
                <c:pt idx="448">
                  <c:v>9.42</c:v>
                </c:pt>
                <c:pt idx="449">
                  <c:v>9.61</c:v>
                </c:pt>
                <c:pt idx="450">
                  <c:v>9.31</c:v>
                </c:pt>
                <c:pt idx="451">
                  <c:v>9.36</c:v>
                </c:pt>
                <c:pt idx="452">
                  <c:v>9.4</c:v>
                </c:pt>
                <c:pt idx="453">
                  <c:v>9.5299999999999994</c:v>
                </c:pt>
                <c:pt idx="454">
                  <c:v>9.39</c:v>
                </c:pt>
                <c:pt idx="455">
                  <c:v>9.41</c:v>
                </c:pt>
                <c:pt idx="456">
                  <c:v>9.5299999999999994</c:v>
                </c:pt>
                <c:pt idx="457">
                  <c:v>9.4</c:v>
                </c:pt>
                <c:pt idx="458">
                  <c:v>9.2799999999999994</c:v>
                </c:pt>
                <c:pt idx="459">
                  <c:v>9.35</c:v>
                </c:pt>
                <c:pt idx="460">
                  <c:v>9.24</c:v>
                </c:pt>
                <c:pt idx="461">
                  <c:v>9.49</c:v>
                </c:pt>
                <c:pt idx="462">
                  <c:v>9.2200000000000006</c:v>
                </c:pt>
                <c:pt idx="463">
                  <c:v>9.31</c:v>
                </c:pt>
                <c:pt idx="464">
                  <c:v>9.35</c:v>
                </c:pt>
                <c:pt idx="465">
                  <c:v>9.18</c:v>
                </c:pt>
                <c:pt idx="466">
                  <c:v>9.3699999999999992</c:v>
                </c:pt>
                <c:pt idx="467">
                  <c:v>9.36</c:v>
                </c:pt>
                <c:pt idx="468">
                  <c:v>9.36</c:v>
                </c:pt>
                <c:pt idx="469">
                  <c:v>9.23</c:v>
                </c:pt>
                <c:pt idx="470">
                  <c:v>9.36</c:v>
                </c:pt>
                <c:pt idx="471">
                  <c:v>9.3699999999999992</c:v>
                </c:pt>
                <c:pt idx="472">
                  <c:v>9.2899999999999991</c:v>
                </c:pt>
                <c:pt idx="473">
                  <c:v>9.35</c:v>
                </c:pt>
                <c:pt idx="474">
                  <c:v>9.2899999999999991</c:v>
                </c:pt>
                <c:pt idx="475">
                  <c:v>9.42</c:v>
                </c:pt>
                <c:pt idx="476">
                  <c:v>9.32</c:v>
                </c:pt>
                <c:pt idx="477">
                  <c:v>9.33</c:v>
                </c:pt>
                <c:pt idx="478">
                  <c:v>9.36</c:v>
                </c:pt>
                <c:pt idx="479">
                  <c:v>9.32</c:v>
                </c:pt>
                <c:pt idx="480">
                  <c:v>9.27</c:v>
                </c:pt>
                <c:pt idx="481">
                  <c:v>9.26</c:v>
                </c:pt>
                <c:pt idx="482">
                  <c:v>9.23</c:v>
                </c:pt>
                <c:pt idx="483">
                  <c:v>9.34</c:v>
                </c:pt>
                <c:pt idx="484">
                  <c:v>9.25</c:v>
                </c:pt>
                <c:pt idx="485">
                  <c:v>9.36</c:v>
                </c:pt>
                <c:pt idx="486">
                  <c:v>9.34</c:v>
                </c:pt>
                <c:pt idx="487">
                  <c:v>9.43</c:v>
                </c:pt>
                <c:pt idx="488">
                  <c:v>9.35</c:v>
                </c:pt>
                <c:pt idx="489">
                  <c:v>9.44</c:v>
                </c:pt>
                <c:pt idx="490">
                  <c:v>9.31</c:v>
                </c:pt>
                <c:pt idx="491">
                  <c:v>9.4499999999999993</c:v>
                </c:pt>
                <c:pt idx="492">
                  <c:v>9.43</c:v>
                </c:pt>
                <c:pt idx="493">
                  <c:v>9.43</c:v>
                </c:pt>
                <c:pt idx="494">
                  <c:v>9.43</c:v>
                </c:pt>
                <c:pt idx="495">
                  <c:v>9.48</c:v>
                </c:pt>
                <c:pt idx="496">
                  <c:v>9.52</c:v>
                </c:pt>
                <c:pt idx="497">
                  <c:v>9.51</c:v>
                </c:pt>
                <c:pt idx="498">
                  <c:v>9.43</c:v>
                </c:pt>
                <c:pt idx="499">
                  <c:v>9.42</c:v>
                </c:pt>
                <c:pt idx="500">
                  <c:v>9.49</c:v>
                </c:pt>
                <c:pt idx="501">
                  <c:v>9.5500000000000007</c:v>
                </c:pt>
                <c:pt idx="502">
                  <c:v>9.52</c:v>
                </c:pt>
                <c:pt idx="503">
                  <c:v>9.42</c:v>
                </c:pt>
                <c:pt idx="504">
                  <c:v>9.4700000000000006</c:v>
                </c:pt>
                <c:pt idx="505">
                  <c:v>9.7200000000000006</c:v>
                </c:pt>
                <c:pt idx="506">
                  <c:v>9.4700000000000006</c:v>
                </c:pt>
                <c:pt idx="507">
                  <c:v>9.48</c:v>
                </c:pt>
                <c:pt idx="508">
                  <c:v>9.4600000000000009</c:v>
                </c:pt>
                <c:pt idx="509">
                  <c:v>9.4499999999999993</c:v>
                </c:pt>
                <c:pt idx="510">
                  <c:v>9.4700000000000006</c:v>
                </c:pt>
                <c:pt idx="511">
                  <c:v>9.41</c:v>
                </c:pt>
                <c:pt idx="512">
                  <c:v>9.34</c:v>
                </c:pt>
                <c:pt idx="513">
                  <c:v>9.43</c:v>
                </c:pt>
                <c:pt idx="514">
                  <c:v>9.75</c:v>
                </c:pt>
                <c:pt idx="515">
                  <c:v>9.41</c:v>
                </c:pt>
                <c:pt idx="516">
                  <c:v>9.4</c:v>
                </c:pt>
                <c:pt idx="517">
                  <c:v>9.44</c:v>
                </c:pt>
                <c:pt idx="518">
                  <c:v>9.5299999999999994</c:v>
                </c:pt>
                <c:pt idx="519">
                  <c:v>9.49</c:v>
                </c:pt>
                <c:pt idx="520">
                  <c:v>9.2200000000000006</c:v>
                </c:pt>
                <c:pt idx="521">
                  <c:v>9.24</c:v>
                </c:pt>
                <c:pt idx="522">
                  <c:v>9.31</c:v>
                </c:pt>
                <c:pt idx="523">
                  <c:v>9.32</c:v>
                </c:pt>
                <c:pt idx="524">
                  <c:v>9.31</c:v>
                </c:pt>
                <c:pt idx="525">
                  <c:v>9.3800000000000008</c:v>
                </c:pt>
                <c:pt idx="526">
                  <c:v>9.3800000000000008</c:v>
                </c:pt>
                <c:pt idx="527">
                  <c:v>9.33</c:v>
                </c:pt>
                <c:pt idx="528">
                  <c:v>9.44</c:v>
                </c:pt>
                <c:pt idx="529">
                  <c:v>9.58</c:v>
                </c:pt>
                <c:pt idx="530">
                  <c:v>9.2799999999999994</c:v>
                </c:pt>
                <c:pt idx="531">
                  <c:v>9.31</c:v>
                </c:pt>
                <c:pt idx="532">
                  <c:v>9.34</c:v>
                </c:pt>
                <c:pt idx="533">
                  <c:v>9.4600000000000009</c:v>
                </c:pt>
                <c:pt idx="534">
                  <c:v>9.35</c:v>
                </c:pt>
                <c:pt idx="535">
                  <c:v>9.3800000000000008</c:v>
                </c:pt>
                <c:pt idx="536">
                  <c:v>9.34</c:v>
                </c:pt>
                <c:pt idx="537">
                  <c:v>9.2899999999999991</c:v>
                </c:pt>
                <c:pt idx="538">
                  <c:v>9.35</c:v>
                </c:pt>
                <c:pt idx="539">
                  <c:v>9.3000000000000007</c:v>
                </c:pt>
                <c:pt idx="540">
                  <c:v>9.35</c:v>
                </c:pt>
                <c:pt idx="541">
                  <c:v>9.31</c:v>
                </c:pt>
                <c:pt idx="542">
                  <c:v>9.24</c:v>
                </c:pt>
                <c:pt idx="543">
                  <c:v>9.39</c:v>
                </c:pt>
                <c:pt idx="544">
                  <c:v>9.2799999999999994</c:v>
                </c:pt>
                <c:pt idx="545">
                  <c:v>9.34</c:v>
                </c:pt>
                <c:pt idx="546">
                  <c:v>0</c:v>
                </c:pt>
                <c:pt idx="547">
                  <c:v>9.39</c:v>
                </c:pt>
                <c:pt idx="548">
                  <c:v>9.32</c:v>
                </c:pt>
                <c:pt idx="549">
                  <c:v>9.5500000000000007</c:v>
                </c:pt>
                <c:pt idx="550">
                  <c:v>9.41</c:v>
                </c:pt>
                <c:pt idx="551">
                  <c:v>9.3699999999999992</c:v>
                </c:pt>
                <c:pt idx="552">
                  <c:v>9.33</c:v>
                </c:pt>
                <c:pt idx="553">
                  <c:v>9.42</c:v>
                </c:pt>
                <c:pt idx="554">
                  <c:v>9.43</c:v>
                </c:pt>
                <c:pt idx="555">
                  <c:v>9.3699999999999992</c:v>
                </c:pt>
                <c:pt idx="556">
                  <c:v>9.3800000000000008</c:v>
                </c:pt>
                <c:pt idx="557">
                  <c:v>9.42</c:v>
                </c:pt>
                <c:pt idx="558">
                  <c:v>9.4600000000000009</c:v>
                </c:pt>
                <c:pt idx="559">
                  <c:v>9.33</c:v>
                </c:pt>
                <c:pt idx="560">
                  <c:v>9.32</c:v>
                </c:pt>
                <c:pt idx="561">
                  <c:v>9.33</c:v>
                </c:pt>
                <c:pt idx="562">
                  <c:v>9.35</c:v>
                </c:pt>
                <c:pt idx="563">
                  <c:v>9.41</c:v>
                </c:pt>
                <c:pt idx="564">
                  <c:v>9.5399999999999991</c:v>
                </c:pt>
                <c:pt idx="565">
                  <c:v>9.31</c:v>
                </c:pt>
                <c:pt idx="566">
                  <c:v>9.5299999999999994</c:v>
                </c:pt>
                <c:pt idx="567">
                  <c:v>9.4499999999999993</c:v>
                </c:pt>
                <c:pt idx="568">
                  <c:v>9.41</c:v>
                </c:pt>
                <c:pt idx="569">
                  <c:v>9.41</c:v>
                </c:pt>
                <c:pt idx="570">
                  <c:v>9.5</c:v>
                </c:pt>
                <c:pt idx="571">
                  <c:v>9.51</c:v>
                </c:pt>
                <c:pt idx="572">
                  <c:v>9.44</c:v>
                </c:pt>
                <c:pt idx="573">
                  <c:v>9.41</c:v>
                </c:pt>
                <c:pt idx="574">
                  <c:v>9.4</c:v>
                </c:pt>
                <c:pt idx="575">
                  <c:v>9.52</c:v>
                </c:pt>
                <c:pt idx="576">
                  <c:v>9.41</c:v>
                </c:pt>
                <c:pt idx="577">
                  <c:v>9.59</c:v>
                </c:pt>
                <c:pt idx="578">
                  <c:v>9.3800000000000008</c:v>
                </c:pt>
                <c:pt idx="579">
                  <c:v>9.4700000000000006</c:v>
                </c:pt>
                <c:pt idx="580">
                  <c:v>9.2799999999999994</c:v>
                </c:pt>
                <c:pt idx="581">
                  <c:v>9.41</c:v>
                </c:pt>
                <c:pt idx="582">
                  <c:v>9.36</c:v>
                </c:pt>
                <c:pt idx="583">
                  <c:v>9.51</c:v>
                </c:pt>
                <c:pt idx="584">
                  <c:v>9.41</c:v>
                </c:pt>
                <c:pt idx="585">
                  <c:v>9.56</c:v>
                </c:pt>
                <c:pt idx="586">
                  <c:v>9.3699999999999992</c:v>
                </c:pt>
                <c:pt idx="587">
                  <c:v>9.41</c:v>
                </c:pt>
                <c:pt idx="588">
                  <c:v>9.61</c:v>
                </c:pt>
                <c:pt idx="589">
                  <c:v>9.3699999999999992</c:v>
                </c:pt>
                <c:pt idx="590">
                  <c:v>9.65</c:v>
                </c:pt>
                <c:pt idx="591">
                  <c:v>9.31</c:v>
                </c:pt>
                <c:pt idx="592">
                  <c:v>9.44</c:v>
                </c:pt>
                <c:pt idx="593">
                  <c:v>9.36</c:v>
                </c:pt>
                <c:pt idx="594">
                  <c:v>9.44</c:v>
                </c:pt>
                <c:pt idx="595">
                  <c:v>9.34</c:v>
                </c:pt>
                <c:pt idx="596">
                  <c:v>9.52</c:v>
                </c:pt>
                <c:pt idx="597">
                  <c:v>9.4600000000000009</c:v>
                </c:pt>
                <c:pt idx="598">
                  <c:v>9.48</c:v>
                </c:pt>
                <c:pt idx="599">
                  <c:v>9.44</c:v>
                </c:pt>
                <c:pt idx="600">
                  <c:v>9.41</c:v>
                </c:pt>
                <c:pt idx="601">
                  <c:v>9.41</c:v>
                </c:pt>
                <c:pt idx="602">
                  <c:v>9.42</c:v>
                </c:pt>
                <c:pt idx="603">
                  <c:v>9.3800000000000008</c:v>
                </c:pt>
                <c:pt idx="604">
                  <c:v>9.39</c:v>
                </c:pt>
                <c:pt idx="605">
                  <c:v>9.26</c:v>
                </c:pt>
                <c:pt idx="606">
                  <c:v>9.65</c:v>
                </c:pt>
                <c:pt idx="607">
                  <c:v>9.4499999999999993</c:v>
                </c:pt>
                <c:pt idx="608">
                  <c:v>9.42</c:v>
                </c:pt>
                <c:pt idx="609">
                  <c:v>9.4499999999999993</c:v>
                </c:pt>
                <c:pt idx="610">
                  <c:v>9.43</c:v>
                </c:pt>
                <c:pt idx="611">
                  <c:v>9.3800000000000008</c:v>
                </c:pt>
                <c:pt idx="612">
                  <c:v>9.42</c:v>
                </c:pt>
                <c:pt idx="613">
                  <c:v>9.41</c:v>
                </c:pt>
                <c:pt idx="614">
                  <c:v>9.48</c:v>
                </c:pt>
                <c:pt idx="615">
                  <c:v>9.56</c:v>
                </c:pt>
                <c:pt idx="616">
                  <c:v>9.35</c:v>
                </c:pt>
                <c:pt idx="617">
                  <c:v>9.44</c:v>
                </c:pt>
                <c:pt idx="618">
                  <c:v>9.3000000000000007</c:v>
                </c:pt>
                <c:pt idx="619">
                  <c:v>9.32</c:v>
                </c:pt>
                <c:pt idx="620">
                  <c:v>9.48</c:v>
                </c:pt>
                <c:pt idx="621">
                  <c:v>9.4600000000000009</c:v>
                </c:pt>
                <c:pt idx="622">
                  <c:v>9.4600000000000009</c:v>
                </c:pt>
                <c:pt idx="623">
                  <c:v>9.4600000000000009</c:v>
                </c:pt>
                <c:pt idx="624">
                  <c:v>9.48</c:v>
                </c:pt>
                <c:pt idx="625">
                  <c:v>9.36</c:v>
                </c:pt>
                <c:pt idx="626">
                  <c:v>9.65</c:v>
                </c:pt>
                <c:pt idx="627">
                  <c:v>9.2799999999999994</c:v>
                </c:pt>
                <c:pt idx="628">
                  <c:v>9.41</c:v>
                </c:pt>
                <c:pt idx="629">
                  <c:v>9.35</c:v>
                </c:pt>
                <c:pt idx="630">
                  <c:v>9.4</c:v>
                </c:pt>
                <c:pt idx="631">
                  <c:v>9.31</c:v>
                </c:pt>
                <c:pt idx="632">
                  <c:v>9.41</c:v>
                </c:pt>
                <c:pt idx="633">
                  <c:v>9.35</c:v>
                </c:pt>
                <c:pt idx="634">
                  <c:v>9.35</c:v>
                </c:pt>
                <c:pt idx="635">
                  <c:v>9.4499999999999993</c:v>
                </c:pt>
                <c:pt idx="636">
                  <c:v>9.26</c:v>
                </c:pt>
                <c:pt idx="637">
                  <c:v>9.3800000000000008</c:v>
                </c:pt>
                <c:pt idx="638">
                  <c:v>9.4499999999999993</c:v>
                </c:pt>
                <c:pt idx="639">
                  <c:v>9.42</c:v>
                </c:pt>
                <c:pt idx="640">
                  <c:v>9.4</c:v>
                </c:pt>
                <c:pt idx="641">
                  <c:v>9.41</c:v>
                </c:pt>
                <c:pt idx="642">
                  <c:v>9.34</c:v>
                </c:pt>
                <c:pt idx="643">
                  <c:v>9.3800000000000008</c:v>
                </c:pt>
                <c:pt idx="644">
                  <c:v>9.39</c:v>
                </c:pt>
                <c:pt idx="645">
                  <c:v>9.31</c:v>
                </c:pt>
                <c:pt idx="646">
                  <c:v>9.66</c:v>
                </c:pt>
                <c:pt idx="647">
                  <c:v>9.56</c:v>
                </c:pt>
                <c:pt idx="648">
                  <c:v>9.4499999999999993</c:v>
                </c:pt>
                <c:pt idx="649">
                  <c:v>9.16</c:v>
                </c:pt>
                <c:pt idx="650">
                  <c:v>9.31</c:v>
                </c:pt>
                <c:pt idx="651">
                  <c:v>9.42</c:v>
                </c:pt>
                <c:pt idx="652">
                  <c:v>9.27</c:v>
                </c:pt>
                <c:pt idx="653">
                  <c:v>9.4499999999999993</c:v>
                </c:pt>
                <c:pt idx="654">
                  <c:v>9.59</c:v>
                </c:pt>
                <c:pt idx="655">
                  <c:v>9.3699999999999992</c:v>
                </c:pt>
                <c:pt idx="656">
                  <c:v>9.6</c:v>
                </c:pt>
                <c:pt idx="657">
                  <c:v>9.4600000000000009</c:v>
                </c:pt>
                <c:pt idx="658">
                  <c:v>9.51</c:v>
                </c:pt>
                <c:pt idx="659">
                  <c:v>9.34</c:v>
                </c:pt>
                <c:pt idx="660">
                  <c:v>9.35</c:v>
                </c:pt>
                <c:pt idx="661">
                  <c:v>9.35</c:v>
                </c:pt>
                <c:pt idx="662">
                  <c:v>9.34</c:v>
                </c:pt>
                <c:pt idx="663">
                  <c:v>9.4499999999999993</c:v>
                </c:pt>
                <c:pt idx="664">
                  <c:v>9.44</c:v>
                </c:pt>
                <c:pt idx="665">
                  <c:v>9.41</c:v>
                </c:pt>
                <c:pt idx="666">
                  <c:v>9.7200000000000006</c:v>
                </c:pt>
                <c:pt idx="667">
                  <c:v>9.33</c:v>
                </c:pt>
                <c:pt idx="668">
                  <c:v>9.49</c:v>
                </c:pt>
                <c:pt idx="669">
                  <c:v>9.3699999999999992</c:v>
                </c:pt>
                <c:pt idx="670">
                  <c:v>9.3699999999999992</c:v>
                </c:pt>
                <c:pt idx="671">
                  <c:v>9.4499999999999993</c:v>
                </c:pt>
                <c:pt idx="672">
                  <c:v>9.35</c:v>
                </c:pt>
                <c:pt idx="673">
                  <c:v>9.3000000000000007</c:v>
                </c:pt>
                <c:pt idx="674">
                  <c:v>9.41</c:v>
                </c:pt>
                <c:pt idx="675">
                  <c:v>9.4</c:v>
                </c:pt>
                <c:pt idx="676">
                  <c:v>9.42</c:v>
                </c:pt>
                <c:pt idx="677">
                  <c:v>9.41</c:v>
                </c:pt>
                <c:pt idx="678">
                  <c:v>9.4</c:v>
                </c:pt>
                <c:pt idx="679">
                  <c:v>9.35</c:v>
                </c:pt>
                <c:pt idx="680">
                  <c:v>9.44</c:v>
                </c:pt>
                <c:pt idx="681">
                  <c:v>9.3699999999999992</c:v>
                </c:pt>
                <c:pt idx="682">
                  <c:v>9.31</c:v>
                </c:pt>
                <c:pt idx="683">
                  <c:v>9.3800000000000008</c:v>
                </c:pt>
                <c:pt idx="684">
                  <c:v>9.3800000000000008</c:v>
                </c:pt>
                <c:pt idx="685">
                  <c:v>9.44</c:v>
                </c:pt>
                <c:pt idx="686">
                  <c:v>9.2899999999999991</c:v>
                </c:pt>
                <c:pt idx="687">
                  <c:v>9.31</c:v>
                </c:pt>
                <c:pt idx="688">
                  <c:v>9.39</c:v>
                </c:pt>
                <c:pt idx="689">
                  <c:v>9.42</c:v>
                </c:pt>
                <c:pt idx="690">
                  <c:v>9.43</c:v>
                </c:pt>
                <c:pt idx="691">
                  <c:v>9.34</c:v>
                </c:pt>
                <c:pt idx="692">
                  <c:v>9.4</c:v>
                </c:pt>
                <c:pt idx="693">
                  <c:v>9.6999999999999993</c:v>
                </c:pt>
                <c:pt idx="694">
                  <c:v>9.2799999999999994</c:v>
                </c:pt>
                <c:pt idx="695">
                  <c:v>9.3699999999999992</c:v>
                </c:pt>
                <c:pt idx="696">
                  <c:v>9.4499999999999993</c:v>
                </c:pt>
                <c:pt idx="697">
                  <c:v>9.41</c:v>
                </c:pt>
                <c:pt idx="698">
                  <c:v>9.31</c:v>
                </c:pt>
                <c:pt idx="699">
                  <c:v>9.36</c:v>
                </c:pt>
                <c:pt idx="700">
                  <c:v>9.34</c:v>
                </c:pt>
                <c:pt idx="701">
                  <c:v>9.3000000000000007</c:v>
                </c:pt>
                <c:pt idx="702">
                  <c:v>9.5</c:v>
                </c:pt>
                <c:pt idx="703">
                  <c:v>9.4</c:v>
                </c:pt>
                <c:pt idx="704">
                  <c:v>9.4499999999999993</c:v>
                </c:pt>
                <c:pt idx="705">
                  <c:v>9.41</c:v>
                </c:pt>
                <c:pt idx="706">
                  <c:v>9.36</c:v>
                </c:pt>
                <c:pt idx="707">
                  <c:v>9.49</c:v>
                </c:pt>
                <c:pt idx="708">
                  <c:v>9.7100000000000009</c:v>
                </c:pt>
                <c:pt idx="709">
                  <c:v>9.51</c:v>
                </c:pt>
                <c:pt idx="710">
                  <c:v>9.3800000000000008</c:v>
                </c:pt>
                <c:pt idx="711">
                  <c:v>9.3699999999999992</c:v>
                </c:pt>
                <c:pt idx="712">
                  <c:v>9.39</c:v>
                </c:pt>
                <c:pt idx="713">
                  <c:v>9.24</c:v>
                </c:pt>
                <c:pt idx="714">
                  <c:v>9.41</c:v>
                </c:pt>
                <c:pt idx="715">
                  <c:v>9.35</c:v>
                </c:pt>
                <c:pt idx="716">
                  <c:v>9.36</c:v>
                </c:pt>
                <c:pt idx="717">
                  <c:v>9.42</c:v>
                </c:pt>
                <c:pt idx="718">
                  <c:v>9.4600000000000009</c:v>
                </c:pt>
                <c:pt idx="719">
                  <c:v>9.4</c:v>
                </c:pt>
                <c:pt idx="720">
                  <c:v>9.4</c:v>
                </c:pt>
                <c:pt idx="721">
                  <c:v>9.44</c:v>
                </c:pt>
                <c:pt idx="722">
                  <c:v>9.39</c:v>
                </c:pt>
                <c:pt idx="723">
                  <c:v>9.35</c:v>
                </c:pt>
                <c:pt idx="724">
                  <c:v>9.4600000000000009</c:v>
                </c:pt>
                <c:pt idx="725">
                  <c:v>9.35</c:v>
                </c:pt>
                <c:pt idx="726">
                  <c:v>9.42</c:v>
                </c:pt>
                <c:pt idx="727">
                  <c:v>9.5</c:v>
                </c:pt>
                <c:pt idx="728">
                  <c:v>9.39</c:v>
                </c:pt>
                <c:pt idx="729">
                  <c:v>9.4700000000000006</c:v>
                </c:pt>
                <c:pt idx="730">
                  <c:v>9.32</c:v>
                </c:pt>
                <c:pt idx="731">
                  <c:v>9.36</c:v>
                </c:pt>
                <c:pt idx="732">
                  <c:v>9.32</c:v>
                </c:pt>
                <c:pt idx="733">
                  <c:v>9.43</c:v>
                </c:pt>
                <c:pt idx="734">
                  <c:v>9.4499999999999993</c:v>
                </c:pt>
                <c:pt idx="735">
                  <c:v>9.5399999999999991</c:v>
                </c:pt>
                <c:pt idx="736">
                  <c:v>9.4</c:v>
                </c:pt>
                <c:pt idx="737">
                  <c:v>9.3800000000000008</c:v>
                </c:pt>
                <c:pt idx="738">
                  <c:v>9.3699999999999992</c:v>
                </c:pt>
                <c:pt idx="739">
                  <c:v>9.3699999999999992</c:v>
                </c:pt>
                <c:pt idx="740">
                  <c:v>9.36</c:v>
                </c:pt>
                <c:pt idx="741">
                  <c:v>9.34</c:v>
                </c:pt>
                <c:pt idx="742">
                  <c:v>9.7899999999999991</c:v>
                </c:pt>
                <c:pt idx="743">
                  <c:v>9.66</c:v>
                </c:pt>
                <c:pt idx="744">
                  <c:v>9.32</c:v>
                </c:pt>
                <c:pt idx="745">
                  <c:v>9.48</c:v>
                </c:pt>
                <c:pt idx="746">
                  <c:v>9.61</c:v>
                </c:pt>
                <c:pt idx="747">
                  <c:v>9.32</c:v>
                </c:pt>
                <c:pt idx="748">
                  <c:v>9.3699999999999992</c:v>
                </c:pt>
                <c:pt idx="749">
                  <c:v>9.3800000000000008</c:v>
                </c:pt>
                <c:pt idx="750">
                  <c:v>9.5399999999999991</c:v>
                </c:pt>
                <c:pt idx="751">
                  <c:v>9.67</c:v>
                </c:pt>
                <c:pt idx="752">
                  <c:v>9.44</c:v>
                </c:pt>
                <c:pt idx="753">
                  <c:v>9.4600000000000009</c:v>
                </c:pt>
                <c:pt idx="754">
                  <c:v>9.3000000000000007</c:v>
                </c:pt>
                <c:pt idx="755">
                  <c:v>9.36</c:v>
                </c:pt>
                <c:pt idx="756">
                  <c:v>9.32</c:v>
                </c:pt>
                <c:pt idx="757">
                  <c:v>9.49</c:v>
                </c:pt>
                <c:pt idx="758">
                  <c:v>9.41</c:v>
                </c:pt>
                <c:pt idx="759">
                  <c:v>9.3800000000000008</c:v>
                </c:pt>
                <c:pt idx="760">
                  <c:v>9.4499999999999993</c:v>
                </c:pt>
                <c:pt idx="761">
                  <c:v>9.35</c:v>
                </c:pt>
                <c:pt idx="762">
                  <c:v>9.68</c:v>
                </c:pt>
                <c:pt idx="763">
                  <c:v>9.41</c:v>
                </c:pt>
                <c:pt idx="764">
                  <c:v>9.3699999999999992</c:v>
                </c:pt>
                <c:pt idx="765">
                  <c:v>9.41</c:v>
                </c:pt>
                <c:pt idx="766">
                  <c:v>9.4</c:v>
                </c:pt>
                <c:pt idx="767">
                  <c:v>9.64</c:v>
                </c:pt>
                <c:pt idx="768">
                  <c:v>9.39</c:v>
                </c:pt>
                <c:pt idx="769">
                  <c:v>9.43</c:v>
                </c:pt>
                <c:pt idx="770">
                  <c:v>9.6199999999999992</c:v>
                </c:pt>
                <c:pt idx="771">
                  <c:v>9.4700000000000006</c:v>
                </c:pt>
                <c:pt idx="772">
                  <c:v>9.3699999999999992</c:v>
                </c:pt>
                <c:pt idx="773">
                  <c:v>9.52</c:v>
                </c:pt>
                <c:pt idx="774">
                  <c:v>9.51</c:v>
                </c:pt>
                <c:pt idx="775">
                  <c:v>9.4600000000000009</c:v>
                </c:pt>
                <c:pt idx="776">
                  <c:v>9.52</c:v>
                </c:pt>
                <c:pt idx="777">
                  <c:v>9.4</c:v>
                </c:pt>
                <c:pt idx="778">
                  <c:v>9.41</c:v>
                </c:pt>
                <c:pt idx="779">
                  <c:v>9.3800000000000008</c:v>
                </c:pt>
                <c:pt idx="780">
                  <c:v>9.43</c:v>
                </c:pt>
                <c:pt idx="781">
                  <c:v>9.3800000000000008</c:v>
                </c:pt>
                <c:pt idx="782">
                  <c:v>9.4600000000000009</c:v>
                </c:pt>
                <c:pt idx="783">
                  <c:v>9.4</c:v>
                </c:pt>
                <c:pt idx="784">
                  <c:v>9.51</c:v>
                </c:pt>
                <c:pt idx="785">
                  <c:v>9.6199999999999992</c:v>
                </c:pt>
                <c:pt idx="786">
                  <c:v>9.4</c:v>
                </c:pt>
                <c:pt idx="787">
                  <c:v>9.4499999999999993</c:v>
                </c:pt>
                <c:pt idx="788">
                  <c:v>9.4499999999999993</c:v>
                </c:pt>
                <c:pt idx="789">
                  <c:v>9.4600000000000009</c:v>
                </c:pt>
                <c:pt idx="790">
                  <c:v>9.44</c:v>
                </c:pt>
                <c:pt idx="791">
                  <c:v>9.44</c:v>
                </c:pt>
                <c:pt idx="792">
                  <c:v>9.41</c:v>
                </c:pt>
                <c:pt idx="793">
                  <c:v>9.41</c:v>
                </c:pt>
                <c:pt idx="794">
                  <c:v>9.36</c:v>
                </c:pt>
                <c:pt idx="795">
                  <c:v>9.42</c:v>
                </c:pt>
                <c:pt idx="796">
                  <c:v>9.4600000000000009</c:v>
                </c:pt>
                <c:pt idx="797">
                  <c:v>9.4499999999999993</c:v>
                </c:pt>
                <c:pt idx="798">
                  <c:v>9.4</c:v>
                </c:pt>
                <c:pt idx="799">
                  <c:v>9.39</c:v>
                </c:pt>
                <c:pt idx="800">
                  <c:v>9.43</c:v>
                </c:pt>
                <c:pt idx="801">
                  <c:v>9.4700000000000006</c:v>
                </c:pt>
                <c:pt idx="802">
                  <c:v>9.5500000000000007</c:v>
                </c:pt>
                <c:pt idx="803">
                  <c:v>9.36</c:v>
                </c:pt>
                <c:pt idx="804">
                  <c:v>9.61</c:v>
                </c:pt>
                <c:pt idx="805">
                  <c:v>9.4600000000000009</c:v>
                </c:pt>
                <c:pt idx="806">
                  <c:v>9.4499999999999993</c:v>
                </c:pt>
                <c:pt idx="807">
                  <c:v>9.4499999999999993</c:v>
                </c:pt>
                <c:pt idx="808">
                  <c:v>9.4600000000000009</c:v>
                </c:pt>
                <c:pt idx="809">
                  <c:v>9.4499999999999993</c:v>
                </c:pt>
                <c:pt idx="810">
                  <c:v>9.51</c:v>
                </c:pt>
                <c:pt idx="811">
                  <c:v>9.4499999999999993</c:v>
                </c:pt>
                <c:pt idx="812">
                  <c:v>9.39</c:v>
                </c:pt>
                <c:pt idx="813">
                  <c:v>9.3699999999999992</c:v>
                </c:pt>
                <c:pt idx="814">
                  <c:v>9.48</c:v>
                </c:pt>
                <c:pt idx="815">
                  <c:v>9.35</c:v>
                </c:pt>
                <c:pt idx="816">
                  <c:v>9.43</c:v>
                </c:pt>
                <c:pt idx="817">
                  <c:v>9.4700000000000006</c:v>
                </c:pt>
                <c:pt idx="818">
                  <c:v>9.48</c:v>
                </c:pt>
                <c:pt idx="819">
                  <c:v>9.4499999999999993</c:v>
                </c:pt>
                <c:pt idx="820">
                  <c:v>9.4600000000000009</c:v>
                </c:pt>
                <c:pt idx="821">
                  <c:v>9.51</c:v>
                </c:pt>
                <c:pt idx="822">
                  <c:v>9.4600000000000009</c:v>
                </c:pt>
                <c:pt idx="823">
                  <c:v>9.64</c:v>
                </c:pt>
                <c:pt idx="824">
                  <c:v>9.43</c:v>
                </c:pt>
                <c:pt idx="825">
                  <c:v>9.4</c:v>
                </c:pt>
                <c:pt idx="826">
                  <c:v>9.4</c:v>
                </c:pt>
                <c:pt idx="827">
                  <c:v>9.31</c:v>
                </c:pt>
                <c:pt idx="828">
                  <c:v>9.4</c:v>
                </c:pt>
                <c:pt idx="829">
                  <c:v>9.74</c:v>
                </c:pt>
                <c:pt idx="830">
                  <c:v>9.4</c:v>
                </c:pt>
                <c:pt idx="831">
                  <c:v>9.4600000000000009</c:v>
                </c:pt>
                <c:pt idx="832">
                  <c:v>9.4499999999999993</c:v>
                </c:pt>
                <c:pt idx="833">
                  <c:v>9.44</c:v>
                </c:pt>
                <c:pt idx="834">
                  <c:v>9.36</c:v>
                </c:pt>
                <c:pt idx="835">
                  <c:v>9.6300000000000008</c:v>
                </c:pt>
                <c:pt idx="836">
                  <c:v>9.3699999999999992</c:v>
                </c:pt>
                <c:pt idx="837">
                  <c:v>9.33</c:v>
                </c:pt>
                <c:pt idx="838">
                  <c:v>9.4700000000000006</c:v>
                </c:pt>
                <c:pt idx="839">
                  <c:v>9.4600000000000009</c:v>
                </c:pt>
                <c:pt idx="840">
                  <c:v>9.4</c:v>
                </c:pt>
                <c:pt idx="841">
                  <c:v>9.33</c:v>
                </c:pt>
                <c:pt idx="842">
                  <c:v>9.39</c:v>
                </c:pt>
                <c:pt idx="843">
                  <c:v>9.2899999999999991</c:v>
                </c:pt>
                <c:pt idx="844">
                  <c:v>9.4499999999999993</c:v>
                </c:pt>
                <c:pt idx="845">
                  <c:v>9.66</c:v>
                </c:pt>
                <c:pt idx="846">
                  <c:v>9.39</c:v>
                </c:pt>
                <c:pt idx="847">
                  <c:v>9.36</c:v>
                </c:pt>
                <c:pt idx="848">
                  <c:v>9.4</c:v>
                </c:pt>
                <c:pt idx="849">
                  <c:v>9.32</c:v>
                </c:pt>
                <c:pt idx="850">
                  <c:v>9.33</c:v>
                </c:pt>
                <c:pt idx="851">
                  <c:v>9.68</c:v>
                </c:pt>
                <c:pt idx="852">
                  <c:v>9.35</c:v>
                </c:pt>
                <c:pt idx="853">
                  <c:v>9.3800000000000008</c:v>
                </c:pt>
                <c:pt idx="854">
                  <c:v>9.36</c:v>
                </c:pt>
                <c:pt idx="855">
                  <c:v>9.4499999999999993</c:v>
                </c:pt>
                <c:pt idx="856">
                  <c:v>9.43</c:v>
                </c:pt>
                <c:pt idx="857">
                  <c:v>9.32</c:v>
                </c:pt>
                <c:pt idx="858">
                  <c:v>9.61</c:v>
                </c:pt>
                <c:pt idx="859">
                  <c:v>9.4499999999999993</c:v>
                </c:pt>
                <c:pt idx="860">
                  <c:v>9.33</c:v>
                </c:pt>
                <c:pt idx="861">
                  <c:v>9.2899999999999991</c:v>
                </c:pt>
                <c:pt idx="862">
                  <c:v>9.34</c:v>
                </c:pt>
                <c:pt idx="863">
                  <c:v>9.4600000000000009</c:v>
                </c:pt>
                <c:pt idx="864">
                  <c:v>9.44</c:v>
                </c:pt>
                <c:pt idx="865">
                  <c:v>9.24</c:v>
                </c:pt>
                <c:pt idx="866">
                  <c:v>9.2100000000000009</c:v>
                </c:pt>
                <c:pt idx="867">
                  <c:v>9.44</c:v>
                </c:pt>
                <c:pt idx="868">
                  <c:v>9.4600000000000009</c:v>
                </c:pt>
                <c:pt idx="869">
                  <c:v>9.48</c:v>
                </c:pt>
                <c:pt idx="870">
                  <c:v>9.26</c:v>
                </c:pt>
                <c:pt idx="871">
                  <c:v>9.24</c:v>
                </c:pt>
                <c:pt idx="872">
                  <c:v>9.36</c:v>
                </c:pt>
                <c:pt idx="873">
                  <c:v>9.3800000000000008</c:v>
                </c:pt>
                <c:pt idx="874">
                  <c:v>9.32</c:v>
                </c:pt>
                <c:pt idx="875">
                  <c:v>9.3699999999999992</c:v>
                </c:pt>
                <c:pt idx="876">
                  <c:v>9.32</c:v>
                </c:pt>
                <c:pt idx="877">
                  <c:v>9.42</c:v>
                </c:pt>
                <c:pt idx="878">
                  <c:v>9.41</c:v>
                </c:pt>
                <c:pt idx="879">
                  <c:v>9.4499999999999993</c:v>
                </c:pt>
                <c:pt idx="880">
                  <c:v>9.5399999999999991</c:v>
                </c:pt>
                <c:pt idx="881">
                  <c:v>9.42</c:v>
                </c:pt>
                <c:pt idx="882">
                  <c:v>9.3800000000000008</c:v>
                </c:pt>
                <c:pt idx="883">
                  <c:v>9.3699999999999992</c:v>
                </c:pt>
                <c:pt idx="884">
                  <c:v>9.43</c:v>
                </c:pt>
                <c:pt idx="885">
                  <c:v>9.41</c:v>
                </c:pt>
                <c:pt idx="886">
                  <c:v>9.4499999999999993</c:v>
                </c:pt>
                <c:pt idx="887">
                  <c:v>9.3000000000000007</c:v>
                </c:pt>
                <c:pt idx="888">
                  <c:v>9.3800000000000008</c:v>
                </c:pt>
                <c:pt idx="889">
                  <c:v>9.5500000000000007</c:v>
                </c:pt>
                <c:pt idx="890">
                  <c:v>9.32</c:v>
                </c:pt>
                <c:pt idx="891">
                  <c:v>9.33</c:v>
                </c:pt>
                <c:pt idx="892">
                  <c:v>9.4600000000000009</c:v>
                </c:pt>
                <c:pt idx="893">
                  <c:v>9.6199999999999992</c:v>
                </c:pt>
                <c:pt idx="894">
                  <c:v>9.42</c:v>
                </c:pt>
                <c:pt idx="895">
                  <c:v>9.35</c:v>
                </c:pt>
                <c:pt idx="896">
                  <c:v>9.4700000000000006</c:v>
                </c:pt>
                <c:pt idx="897">
                  <c:v>9.7100000000000009</c:v>
                </c:pt>
                <c:pt idx="898">
                  <c:v>9.5399999999999991</c:v>
                </c:pt>
                <c:pt idx="899">
                  <c:v>9.4</c:v>
                </c:pt>
                <c:pt idx="900">
                  <c:v>9.3000000000000007</c:v>
                </c:pt>
                <c:pt idx="901">
                  <c:v>9.35</c:v>
                </c:pt>
                <c:pt idx="902">
                  <c:v>9.24</c:v>
                </c:pt>
                <c:pt idx="903">
                  <c:v>9.4499999999999993</c:v>
                </c:pt>
                <c:pt idx="904">
                  <c:v>9.43</c:v>
                </c:pt>
                <c:pt idx="905">
                  <c:v>9.49</c:v>
                </c:pt>
                <c:pt idx="906">
                  <c:v>9.42</c:v>
                </c:pt>
                <c:pt idx="907">
                  <c:v>9.59</c:v>
                </c:pt>
                <c:pt idx="908">
                  <c:v>9.42</c:v>
                </c:pt>
                <c:pt idx="909">
                  <c:v>9.42</c:v>
                </c:pt>
                <c:pt idx="910">
                  <c:v>9.44</c:v>
                </c:pt>
                <c:pt idx="911">
                  <c:v>9.3800000000000008</c:v>
                </c:pt>
                <c:pt idx="912">
                  <c:v>9.49</c:v>
                </c:pt>
                <c:pt idx="913">
                  <c:v>9.4600000000000009</c:v>
                </c:pt>
                <c:pt idx="914">
                  <c:v>9.43</c:v>
                </c:pt>
                <c:pt idx="915">
                  <c:v>9.3000000000000007</c:v>
                </c:pt>
                <c:pt idx="916">
                  <c:v>9.3699999999999992</c:v>
                </c:pt>
                <c:pt idx="917">
                  <c:v>9.49</c:v>
                </c:pt>
                <c:pt idx="918">
                  <c:v>9.34</c:v>
                </c:pt>
                <c:pt idx="919">
                  <c:v>9.61</c:v>
                </c:pt>
                <c:pt idx="920">
                  <c:v>9.36</c:v>
                </c:pt>
                <c:pt idx="921">
                  <c:v>9.3699999999999992</c:v>
                </c:pt>
                <c:pt idx="922">
                  <c:v>9.4499999999999993</c:v>
                </c:pt>
                <c:pt idx="923">
                  <c:v>9.3800000000000008</c:v>
                </c:pt>
                <c:pt idx="924">
                  <c:v>9.31</c:v>
                </c:pt>
                <c:pt idx="925">
                  <c:v>9.5500000000000007</c:v>
                </c:pt>
                <c:pt idx="926">
                  <c:v>9.31</c:v>
                </c:pt>
                <c:pt idx="927">
                  <c:v>9.34</c:v>
                </c:pt>
                <c:pt idx="928">
                  <c:v>9.32</c:v>
                </c:pt>
                <c:pt idx="929">
                  <c:v>9.41</c:v>
                </c:pt>
                <c:pt idx="930">
                  <c:v>9.3800000000000008</c:v>
                </c:pt>
                <c:pt idx="931">
                  <c:v>9.5</c:v>
                </c:pt>
                <c:pt idx="932">
                  <c:v>9.33</c:v>
                </c:pt>
                <c:pt idx="933">
                  <c:v>9.36</c:v>
                </c:pt>
                <c:pt idx="934">
                  <c:v>9.42</c:v>
                </c:pt>
                <c:pt idx="935">
                  <c:v>9.4600000000000009</c:v>
                </c:pt>
                <c:pt idx="936">
                  <c:v>9.42</c:v>
                </c:pt>
                <c:pt idx="937">
                  <c:v>9.4700000000000006</c:v>
                </c:pt>
                <c:pt idx="938">
                  <c:v>9.5299999999999994</c:v>
                </c:pt>
                <c:pt idx="939">
                  <c:v>9.58</c:v>
                </c:pt>
                <c:pt idx="940">
                  <c:v>9.3699999999999992</c:v>
                </c:pt>
                <c:pt idx="941">
                  <c:v>9.4</c:v>
                </c:pt>
                <c:pt idx="942">
                  <c:v>9.4</c:v>
                </c:pt>
                <c:pt idx="943">
                  <c:v>9.44</c:v>
                </c:pt>
                <c:pt idx="944">
                  <c:v>9.3699999999999992</c:v>
                </c:pt>
                <c:pt idx="945">
                  <c:v>9.4700000000000006</c:v>
                </c:pt>
                <c:pt idx="946">
                  <c:v>9.44</c:v>
                </c:pt>
                <c:pt idx="947">
                  <c:v>9.3699999999999992</c:v>
                </c:pt>
                <c:pt idx="948">
                  <c:v>9.31</c:v>
                </c:pt>
                <c:pt idx="949">
                  <c:v>9.4499999999999993</c:v>
                </c:pt>
                <c:pt idx="950">
                  <c:v>9.4600000000000009</c:v>
                </c:pt>
                <c:pt idx="951">
                  <c:v>9.36</c:v>
                </c:pt>
                <c:pt idx="952">
                  <c:v>9.4499999999999993</c:v>
                </c:pt>
                <c:pt idx="953">
                  <c:v>9.36</c:v>
                </c:pt>
                <c:pt idx="954">
                  <c:v>9.64</c:v>
                </c:pt>
                <c:pt idx="955">
                  <c:v>9.3699999999999992</c:v>
                </c:pt>
                <c:pt idx="956">
                  <c:v>9.6300000000000008</c:v>
                </c:pt>
                <c:pt idx="957">
                  <c:v>9.39</c:v>
                </c:pt>
                <c:pt idx="958">
                  <c:v>9.41</c:v>
                </c:pt>
                <c:pt idx="959">
                  <c:v>9.3800000000000008</c:v>
                </c:pt>
                <c:pt idx="960">
                  <c:v>9.51</c:v>
                </c:pt>
                <c:pt idx="961">
                  <c:v>9.4700000000000006</c:v>
                </c:pt>
                <c:pt idx="962">
                  <c:v>9.39</c:v>
                </c:pt>
                <c:pt idx="963">
                  <c:v>9.4499999999999993</c:v>
                </c:pt>
                <c:pt idx="964">
                  <c:v>9.7100000000000009</c:v>
                </c:pt>
                <c:pt idx="965">
                  <c:v>9.4</c:v>
                </c:pt>
                <c:pt idx="966">
                  <c:v>9.34</c:v>
                </c:pt>
                <c:pt idx="967">
                  <c:v>9.3699999999999992</c:v>
                </c:pt>
                <c:pt idx="968">
                  <c:v>9.4499999999999993</c:v>
                </c:pt>
                <c:pt idx="969">
                  <c:v>9.3800000000000008</c:v>
                </c:pt>
                <c:pt idx="970">
                  <c:v>9.4</c:v>
                </c:pt>
                <c:pt idx="971">
                  <c:v>9.4499999999999993</c:v>
                </c:pt>
                <c:pt idx="972">
                  <c:v>9.44</c:v>
                </c:pt>
                <c:pt idx="973">
                  <c:v>9.4</c:v>
                </c:pt>
                <c:pt idx="974">
                  <c:v>9.5</c:v>
                </c:pt>
                <c:pt idx="975">
                  <c:v>9.43</c:v>
                </c:pt>
                <c:pt idx="976">
                  <c:v>9.42</c:v>
                </c:pt>
                <c:pt idx="977">
                  <c:v>9.39</c:v>
                </c:pt>
                <c:pt idx="978">
                  <c:v>9.43</c:v>
                </c:pt>
                <c:pt idx="979">
                  <c:v>9.4499999999999993</c:v>
                </c:pt>
                <c:pt idx="980">
                  <c:v>9.49</c:v>
                </c:pt>
                <c:pt idx="981">
                  <c:v>9.35</c:v>
                </c:pt>
                <c:pt idx="982">
                  <c:v>9.3800000000000008</c:v>
                </c:pt>
                <c:pt idx="983">
                  <c:v>9.41</c:v>
                </c:pt>
                <c:pt idx="984">
                  <c:v>9.3800000000000008</c:v>
                </c:pt>
                <c:pt idx="985">
                  <c:v>9.43</c:v>
                </c:pt>
                <c:pt idx="986">
                  <c:v>9.56</c:v>
                </c:pt>
                <c:pt idx="987">
                  <c:v>9.41</c:v>
                </c:pt>
                <c:pt idx="988">
                  <c:v>9.39</c:v>
                </c:pt>
                <c:pt idx="989">
                  <c:v>9.68</c:v>
                </c:pt>
                <c:pt idx="990">
                  <c:v>9.44</c:v>
                </c:pt>
                <c:pt idx="991">
                  <c:v>9.42</c:v>
                </c:pt>
                <c:pt idx="992">
                  <c:v>9.4</c:v>
                </c:pt>
                <c:pt idx="993">
                  <c:v>9.34</c:v>
                </c:pt>
                <c:pt idx="994">
                  <c:v>9.43</c:v>
                </c:pt>
                <c:pt idx="995">
                  <c:v>9.41</c:v>
                </c:pt>
                <c:pt idx="996">
                  <c:v>9.3800000000000008</c:v>
                </c:pt>
                <c:pt idx="997">
                  <c:v>9.49</c:v>
                </c:pt>
                <c:pt idx="998">
                  <c:v>9.4700000000000006</c:v>
                </c:pt>
                <c:pt idx="999">
                  <c:v>9.7899999999999991</c:v>
                </c:pt>
                <c:pt idx="1000">
                  <c:v>9.42</c:v>
                </c:pt>
                <c:pt idx="1001">
                  <c:v>9.81</c:v>
                </c:pt>
                <c:pt idx="1002">
                  <c:v>9.3800000000000008</c:v>
                </c:pt>
                <c:pt idx="1003">
                  <c:v>9.3699999999999992</c:v>
                </c:pt>
                <c:pt idx="1004">
                  <c:v>9.43</c:v>
                </c:pt>
                <c:pt idx="1005">
                  <c:v>9.41</c:v>
                </c:pt>
                <c:pt idx="1006">
                  <c:v>9.4</c:v>
                </c:pt>
                <c:pt idx="1007">
                  <c:v>9.36</c:v>
                </c:pt>
                <c:pt idx="1008">
                  <c:v>9.4600000000000009</c:v>
                </c:pt>
                <c:pt idx="1009">
                  <c:v>9.3699999999999992</c:v>
                </c:pt>
                <c:pt idx="1010">
                  <c:v>9.5399999999999991</c:v>
                </c:pt>
                <c:pt idx="1011">
                  <c:v>9.5299999999999994</c:v>
                </c:pt>
                <c:pt idx="1012">
                  <c:v>9.42</c:v>
                </c:pt>
                <c:pt idx="1013">
                  <c:v>9.36</c:v>
                </c:pt>
                <c:pt idx="1014">
                  <c:v>9.66</c:v>
                </c:pt>
                <c:pt idx="1015">
                  <c:v>9.4</c:v>
                </c:pt>
                <c:pt idx="1016">
                  <c:v>9.42</c:v>
                </c:pt>
                <c:pt idx="1017">
                  <c:v>9.4499999999999993</c:v>
                </c:pt>
                <c:pt idx="1018">
                  <c:v>9.3800000000000008</c:v>
                </c:pt>
                <c:pt idx="1019">
                  <c:v>9.49</c:v>
                </c:pt>
                <c:pt idx="1020">
                  <c:v>9.39</c:v>
                </c:pt>
                <c:pt idx="1021">
                  <c:v>9.3800000000000008</c:v>
                </c:pt>
                <c:pt idx="1022">
                  <c:v>9.36</c:v>
                </c:pt>
                <c:pt idx="1023">
                  <c:v>9.3800000000000008</c:v>
                </c:pt>
                <c:pt idx="1024">
                  <c:v>9.41</c:v>
                </c:pt>
                <c:pt idx="1025">
                  <c:v>9.42</c:v>
                </c:pt>
                <c:pt idx="1026">
                  <c:v>9.4600000000000009</c:v>
                </c:pt>
                <c:pt idx="1027">
                  <c:v>9.3699999999999992</c:v>
                </c:pt>
                <c:pt idx="1028">
                  <c:v>9.41</c:v>
                </c:pt>
                <c:pt idx="1029">
                  <c:v>9.41</c:v>
                </c:pt>
                <c:pt idx="1030">
                  <c:v>9.35</c:v>
                </c:pt>
                <c:pt idx="1031">
                  <c:v>9.4</c:v>
                </c:pt>
                <c:pt idx="1032">
                  <c:v>9.42</c:v>
                </c:pt>
                <c:pt idx="1033">
                  <c:v>9.69</c:v>
                </c:pt>
                <c:pt idx="1034">
                  <c:v>9.3800000000000008</c:v>
                </c:pt>
                <c:pt idx="1035">
                  <c:v>9.41</c:v>
                </c:pt>
                <c:pt idx="1036">
                  <c:v>9.33</c:v>
                </c:pt>
                <c:pt idx="1037">
                  <c:v>9.3800000000000008</c:v>
                </c:pt>
                <c:pt idx="1038">
                  <c:v>9.49</c:v>
                </c:pt>
                <c:pt idx="1039">
                  <c:v>9.3800000000000008</c:v>
                </c:pt>
                <c:pt idx="1040">
                  <c:v>9.41</c:v>
                </c:pt>
                <c:pt idx="1041">
                  <c:v>9.2899999999999991</c:v>
                </c:pt>
                <c:pt idx="1042">
                  <c:v>9.44</c:v>
                </c:pt>
                <c:pt idx="1043">
                  <c:v>9.3699999999999992</c:v>
                </c:pt>
                <c:pt idx="1044">
                  <c:v>9.4700000000000006</c:v>
                </c:pt>
                <c:pt idx="1045">
                  <c:v>9.4</c:v>
                </c:pt>
                <c:pt idx="1046">
                  <c:v>9.41</c:v>
                </c:pt>
                <c:pt idx="1047">
                  <c:v>9.4499999999999993</c:v>
                </c:pt>
                <c:pt idx="1048">
                  <c:v>9.4700000000000006</c:v>
                </c:pt>
                <c:pt idx="1049">
                  <c:v>9.64</c:v>
                </c:pt>
                <c:pt idx="1050">
                  <c:v>9.4499999999999993</c:v>
                </c:pt>
                <c:pt idx="1051">
                  <c:v>9.4</c:v>
                </c:pt>
                <c:pt idx="1052">
                  <c:v>9.4</c:v>
                </c:pt>
                <c:pt idx="1053">
                  <c:v>9.52</c:v>
                </c:pt>
                <c:pt idx="1054">
                  <c:v>9.41</c:v>
                </c:pt>
                <c:pt idx="1055">
                  <c:v>0</c:v>
                </c:pt>
                <c:pt idx="1056">
                  <c:v>9.4499999999999993</c:v>
                </c:pt>
                <c:pt idx="1057">
                  <c:v>9.43</c:v>
                </c:pt>
                <c:pt idx="1058">
                  <c:v>9.4499999999999993</c:v>
                </c:pt>
                <c:pt idx="1059">
                  <c:v>9.41</c:v>
                </c:pt>
                <c:pt idx="1060">
                  <c:v>9.39</c:v>
                </c:pt>
                <c:pt idx="1061">
                  <c:v>9.3699999999999992</c:v>
                </c:pt>
                <c:pt idx="1062">
                  <c:v>9.32</c:v>
                </c:pt>
                <c:pt idx="1063">
                  <c:v>9.44</c:v>
                </c:pt>
                <c:pt idx="1064">
                  <c:v>9.3800000000000008</c:v>
                </c:pt>
                <c:pt idx="1065">
                  <c:v>9.56</c:v>
                </c:pt>
                <c:pt idx="1066">
                  <c:v>9.42</c:v>
                </c:pt>
                <c:pt idx="1067">
                  <c:v>9.49</c:v>
                </c:pt>
                <c:pt idx="1068">
                  <c:v>9.25</c:v>
                </c:pt>
                <c:pt idx="1069">
                  <c:v>9.42</c:v>
                </c:pt>
                <c:pt idx="1070">
                  <c:v>9.67</c:v>
                </c:pt>
                <c:pt idx="1071">
                  <c:v>9.56</c:v>
                </c:pt>
                <c:pt idx="1072">
                  <c:v>9.39</c:v>
                </c:pt>
                <c:pt idx="1073">
                  <c:v>9.58</c:v>
                </c:pt>
                <c:pt idx="1074">
                  <c:v>9.42</c:v>
                </c:pt>
                <c:pt idx="1075">
                  <c:v>9.3800000000000008</c:v>
                </c:pt>
                <c:pt idx="1076">
                  <c:v>9.58</c:v>
                </c:pt>
                <c:pt idx="1077">
                  <c:v>9.4499999999999993</c:v>
                </c:pt>
                <c:pt idx="1078">
                  <c:v>9.41</c:v>
                </c:pt>
                <c:pt idx="1079">
                  <c:v>9.36</c:v>
                </c:pt>
                <c:pt idx="1080">
                  <c:v>9.34</c:v>
                </c:pt>
                <c:pt idx="1081">
                  <c:v>9.42</c:v>
                </c:pt>
                <c:pt idx="1082">
                  <c:v>9.44</c:v>
                </c:pt>
                <c:pt idx="1083">
                  <c:v>9.4499999999999993</c:v>
                </c:pt>
                <c:pt idx="1084">
                  <c:v>9.49</c:v>
                </c:pt>
                <c:pt idx="1085">
                  <c:v>9.48</c:v>
                </c:pt>
                <c:pt idx="1086">
                  <c:v>9.44</c:v>
                </c:pt>
                <c:pt idx="1087">
                  <c:v>9.44</c:v>
                </c:pt>
                <c:pt idx="1088">
                  <c:v>9.49</c:v>
                </c:pt>
                <c:pt idx="1089">
                  <c:v>9.42</c:v>
                </c:pt>
                <c:pt idx="1090">
                  <c:v>9.51</c:v>
                </c:pt>
                <c:pt idx="1091">
                  <c:v>9.68</c:v>
                </c:pt>
                <c:pt idx="1092">
                  <c:v>9.3699999999999992</c:v>
                </c:pt>
                <c:pt idx="1093">
                  <c:v>9.4</c:v>
                </c:pt>
                <c:pt idx="1094">
                  <c:v>9.52</c:v>
                </c:pt>
                <c:pt idx="1095">
                  <c:v>9.4700000000000006</c:v>
                </c:pt>
                <c:pt idx="1096">
                  <c:v>9.49</c:v>
                </c:pt>
                <c:pt idx="1097">
                  <c:v>9.4600000000000009</c:v>
                </c:pt>
                <c:pt idx="1098">
                  <c:v>9.5399999999999991</c:v>
                </c:pt>
                <c:pt idx="1099">
                  <c:v>9.49</c:v>
                </c:pt>
                <c:pt idx="1100">
                  <c:v>9.44</c:v>
                </c:pt>
                <c:pt idx="1101">
                  <c:v>9.58</c:v>
                </c:pt>
                <c:pt idx="1102">
                  <c:v>9.36</c:v>
                </c:pt>
                <c:pt idx="1103">
                  <c:v>9.69</c:v>
                </c:pt>
                <c:pt idx="1104">
                  <c:v>9.39</c:v>
                </c:pt>
                <c:pt idx="1105">
                  <c:v>9.49</c:v>
                </c:pt>
                <c:pt idx="1106">
                  <c:v>9.4600000000000009</c:v>
                </c:pt>
                <c:pt idx="1107">
                  <c:v>9.36</c:v>
                </c:pt>
                <c:pt idx="1108">
                  <c:v>9.4499999999999993</c:v>
                </c:pt>
                <c:pt idx="1109">
                  <c:v>9.44</c:v>
                </c:pt>
                <c:pt idx="1110">
                  <c:v>9.35</c:v>
                </c:pt>
                <c:pt idx="1111">
                  <c:v>9.52</c:v>
                </c:pt>
                <c:pt idx="1112">
                  <c:v>9.33</c:v>
                </c:pt>
                <c:pt idx="1113">
                  <c:v>9.31</c:v>
                </c:pt>
                <c:pt idx="1114">
                  <c:v>9.41</c:v>
                </c:pt>
                <c:pt idx="1115">
                  <c:v>9.48</c:v>
                </c:pt>
                <c:pt idx="1116">
                  <c:v>9.44</c:v>
                </c:pt>
                <c:pt idx="1117">
                  <c:v>9.36</c:v>
                </c:pt>
                <c:pt idx="1118">
                  <c:v>9.44</c:v>
                </c:pt>
                <c:pt idx="1119">
                  <c:v>9.39</c:v>
                </c:pt>
                <c:pt idx="1120">
                  <c:v>9.52</c:v>
                </c:pt>
                <c:pt idx="1121">
                  <c:v>0</c:v>
                </c:pt>
                <c:pt idx="1122">
                  <c:v>9.48</c:v>
                </c:pt>
                <c:pt idx="1123">
                  <c:v>9.4</c:v>
                </c:pt>
                <c:pt idx="1124">
                  <c:v>9.5500000000000007</c:v>
                </c:pt>
                <c:pt idx="1125">
                  <c:v>9.4600000000000009</c:v>
                </c:pt>
                <c:pt idx="1126">
                  <c:v>9.48</c:v>
                </c:pt>
                <c:pt idx="1127">
                  <c:v>9.4</c:v>
                </c:pt>
                <c:pt idx="1128">
                  <c:v>9.41</c:v>
                </c:pt>
                <c:pt idx="1129">
                  <c:v>9.5500000000000007</c:v>
                </c:pt>
              </c:numCache>
            </c:numRef>
          </c:yVal>
          <c:smooth val="0"/>
          <c:extLst>
            <c:ext xmlns:c16="http://schemas.microsoft.com/office/drawing/2014/chart" uri="{C3380CC4-5D6E-409C-BE32-E72D297353CC}">
              <c16:uniqueId val="{00000005-028E-4B8F-83FC-D46438831149}"/>
            </c:ext>
          </c:extLst>
        </c:ser>
        <c:ser>
          <c:idx val="6"/>
          <c:order val="6"/>
          <c:tx>
            <c:v>HII_2016</c:v>
          </c:tx>
          <c:spPr>
            <a:ln w="28575">
              <a:noFill/>
            </a:ln>
          </c:spPr>
          <c:marker>
            <c:symbol val="circle"/>
            <c:size val="2"/>
            <c:spPr>
              <a:solidFill>
                <a:srgbClr val="C00000"/>
              </a:solidFill>
            </c:spPr>
          </c:marker>
          <c:xVal>
            <c:numRef>
              <c:f>ProdList_HII_2016!$A$8:$A$884</c:f>
              <c:numCache>
                <c:formatCode>General</c:formatCode>
                <c:ptCount val="877"/>
                <c:pt idx="0">
                  <c:v>6352</c:v>
                </c:pt>
                <c:pt idx="1">
                  <c:v>6353</c:v>
                </c:pt>
                <c:pt idx="2">
                  <c:v>6354</c:v>
                </c:pt>
                <c:pt idx="3">
                  <c:v>6355</c:v>
                </c:pt>
                <c:pt idx="4">
                  <c:v>6356</c:v>
                </c:pt>
                <c:pt idx="5">
                  <c:v>6357</c:v>
                </c:pt>
                <c:pt idx="6">
                  <c:v>6358</c:v>
                </c:pt>
                <c:pt idx="7">
                  <c:v>6359</c:v>
                </c:pt>
                <c:pt idx="8">
                  <c:v>6360</c:v>
                </c:pt>
                <c:pt idx="9">
                  <c:v>6361</c:v>
                </c:pt>
                <c:pt idx="10">
                  <c:v>6362</c:v>
                </c:pt>
                <c:pt idx="11">
                  <c:v>6363</c:v>
                </c:pt>
                <c:pt idx="12">
                  <c:v>6364</c:v>
                </c:pt>
                <c:pt idx="13">
                  <c:v>6365</c:v>
                </c:pt>
                <c:pt idx="14">
                  <c:v>6366</c:v>
                </c:pt>
                <c:pt idx="15">
                  <c:v>6367</c:v>
                </c:pt>
                <c:pt idx="16">
                  <c:v>6368</c:v>
                </c:pt>
                <c:pt idx="17">
                  <c:v>6369</c:v>
                </c:pt>
                <c:pt idx="18">
                  <c:v>6370</c:v>
                </c:pt>
                <c:pt idx="19">
                  <c:v>6371</c:v>
                </c:pt>
                <c:pt idx="20">
                  <c:v>6372</c:v>
                </c:pt>
                <c:pt idx="21">
                  <c:v>6373</c:v>
                </c:pt>
                <c:pt idx="22">
                  <c:v>6374</c:v>
                </c:pt>
                <c:pt idx="23">
                  <c:v>6375</c:v>
                </c:pt>
                <c:pt idx="24">
                  <c:v>6376</c:v>
                </c:pt>
                <c:pt idx="25">
                  <c:v>6377</c:v>
                </c:pt>
                <c:pt idx="26">
                  <c:v>6378</c:v>
                </c:pt>
                <c:pt idx="27">
                  <c:v>6379</c:v>
                </c:pt>
                <c:pt idx="28">
                  <c:v>6380</c:v>
                </c:pt>
                <c:pt idx="29">
                  <c:v>6381</c:v>
                </c:pt>
                <c:pt idx="30">
                  <c:v>6382</c:v>
                </c:pt>
                <c:pt idx="31">
                  <c:v>6383</c:v>
                </c:pt>
                <c:pt idx="32">
                  <c:v>6384</c:v>
                </c:pt>
                <c:pt idx="33">
                  <c:v>6385</c:v>
                </c:pt>
                <c:pt idx="34">
                  <c:v>6386</c:v>
                </c:pt>
                <c:pt idx="35">
                  <c:v>6387</c:v>
                </c:pt>
                <c:pt idx="36">
                  <c:v>6388</c:v>
                </c:pt>
                <c:pt idx="37">
                  <c:v>6389</c:v>
                </c:pt>
                <c:pt idx="38">
                  <c:v>6390</c:v>
                </c:pt>
                <c:pt idx="39">
                  <c:v>6391</c:v>
                </c:pt>
                <c:pt idx="40">
                  <c:v>6392</c:v>
                </c:pt>
                <c:pt idx="41">
                  <c:v>6393</c:v>
                </c:pt>
                <c:pt idx="42">
                  <c:v>6394</c:v>
                </c:pt>
                <c:pt idx="43">
                  <c:v>6395</c:v>
                </c:pt>
                <c:pt idx="44">
                  <c:v>6396</c:v>
                </c:pt>
                <c:pt idx="45">
                  <c:v>6397</c:v>
                </c:pt>
                <c:pt idx="46">
                  <c:v>6398</c:v>
                </c:pt>
                <c:pt idx="47">
                  <c:v>6399</c:v>
                </c:pt>
                <c:pt idx="48">
                  <c:v>6400</c:v>
                </c:pt>
                <c:pt idx="49">
                  <c:v>6401</c:v>
                </c:pt>
                <c:pt idx="50">
                  <c:v>6402</c:v>
                </c:pt>
                <c:pt idx="51">
                  <c:v>6403</c:v>
                </c:pt>
                <c:pt idx="52">
                  <c:v>6404</c:v>
                </c:pt>
                <c:pt idx="53">
                  <c:v>6405</c:v>
                </c:pt>
                <c:pt idx="54">
                  <c:v>6406</c:v>
                </c:pt>
                <c:pt idx="55">
                  <c:v>6407</c:v>
                </c:pt>
                <c:pt idx="56">
                  <c:v>6408</c:v>
                </c:pt>
                <c:pt idx="57">
                  <c:v>6409</c:v>
                </c:pt>
                <c:pt idx="58">
                  <c:v>6410</c:v>
                </c:pt>
                <c:pt idx="59">
                  <c:v>6411</c:v>
                </c:pt>
                <c:pt idx="60">
                  <c:v>6412</c:v>
                </c:pt>
                <c:pt idx="61">
                  <c:v>6413</c:v>
                </c:pt>
                <c:pt idx="62">
                  <c:v>6414</c:v>
                </c:pt>
                <c:pt idx="63">
                  <c:v>6415</c:v>
                </c:pt>
                <c:pt idx="64">
                  <c:v>6416</c:v>
                </c:pt>
                <c:pt idx="65">
                  <c:v>6417</c:v>
                </c:pt>
                <c:pt idx="66">
                  <c:v>6418</c:v>
                </c:pt>
                <c:pt idx="67">
                  <c:v>6419</c:v>
                </c:pt>
                <c:pt idx="68">
                  <c:v>6420</c:v>
                </c:pt>
                <c:pt idx="69">
                  <c:v>6421</c:v>
                </c:pt>
                <c:pt idx="70">
                  <c:v>6422</c:v>
                </c:pt>
                <c:pt idx="71">
                  <c:v>6423</c:v>
                </c:pt>
                <c:pt idx="72">
                  <c:v>6424</c:v>
                </c:pt>
                <c:pt idx="73">
                  <c:v>6425</c:v>
                </c:pt>
                <c:pt idx="74">
                  <c:v>6426</c:v>
                </c:pt>
                <c:pt idx="75">
                  <c:v>6427</c:v>
                </c:pt>
                <c:pt idx="76">
                  <c:v>6428</c:v>
                </c:pt>
                <c:pt idx="77">
                  <c:v>6429</c:v>
                </c:pt>
                <c:pt idx="78">
                  <c:v>6430</c:v>
                </c:pt>
                <c:pt idx="79">
                  <c:v>6431</c:v>
                </c:pt>
                <c:pt idx="80">
                  <c:v>6432</c:v>
                </c:pt>
                <c:pt idx="81">
                  <c:v>6433</c:v>
                </c:pt>
                <c:pt idx="82">
                  <c:v>6434</c:v>
                </c:pt>
                <c:pt idx="83">
                  <c:v>6435</c:v>
                </c:pt>
                <c:pt idx="84">
                  <c:v>6436</c:v>
                </c:pt>
                <c:pt idx="85">
                  <c:v>6437</c:v>
                </c:pt>
                <c:pt idx="86">
                  <c:v>6438</c:v>
                </c:pt>
                <c:pt idx="87">
                  <c:v>6439</c:v>
                </c:pt>
                <c:pt idx="88">
                  <c:v>6440</c:v>
                </c:pt>
                <c:pt idx="89">
                  <c:v>6441</c:v>
                </c:pt>
                <c:pt idx="90">
                  <c:v>6442</c:v>
                </c:pt>
                <c:pt idx="91">
                  <c:v>6443</c:v>
                </c:pt>
                <c:pt idx="92">
                  <c:v>6444</c:v>
                </c:pt>
                <c:pt idx="93">
                  <c:v>6445</c:v>
                </c:pt>
                <c:pt idx="94">
                  <c:v>6446</c:v>
                </c:pt>
                <c:pt idx="95">
                  <c:v>6447</c:v>
                </c:pt>
                <c:pt idx="96">
                  <c:v>6448</c:v>
                </c:pt>
                <c:pt idx="97">
                  <c:v>6449</c:v>
                </c:pt>
                <c:pt idx="98">
                  <c:v>6450</c:v>
                </c:pt>
                <c:pt idx="99">
                  <c:v>6451</c:v>
                </c:pt>
                <c:pt idx="100">
                  <c:v>6452</c:v>
                </c:pt>
                <c:pt idx="101">
                  <c:v>6453</c:v>
                </c:pt>
                <c:pt idx="102">
                  <c:v>6454</c:v>
                </c:pt>
                <c:pt idx="103">
                  <c:v>6455</c:v>
                </c:pt>
                <c:pt idx="104">
                  <c:v>6456</c:v>
                </c:pt>
                <c:pt idx="105">
                  <c:v>6457</c:v>
                </c:pt>
                <c:pt idx="106">
                  <c:v>6458</c:v>
                </c:pt>
                <c:pt idx="107">
                  <c:v>6459</c:v>
                </c:pt>
                <c:pt idx="108">
                  <c:v>6460</c:v>
                </c:pt>
                <c:pt idx="109">
                  <c:v>6461</c:v>
                </c:pt>
                <c:pt idx="110">
                  <c:v>6462</c:v>
                </c:pt>
                <c:pt idx="111">
                  <c:v>6463</c:v>
                </c:pt>
                <c:pt idx="112">
                  <c:v>6464</c:v>
                </c:pt>
                <c:pt idx="113">
                  <c:v>6465</c:v>
                </c:pt>
                <c:pt idx="114">
                  <c:v>6466</c:v>
                </c:pt>
                <c:pt idx="115">
                  <c:v>6467</c:v>
                </c:pt>
                <c:pt idx="116">
                  <c:v>6468</c:v>
                </c:pt>
                <c:pt idx="117">
                  <c:v>6469</c:v>
                </c:pt>
                <c:pt idx="118">
                  <c:v>6470</c:v>
                </c:pt>
                <c:pt idx="119">
                  <c:v>6471</c:v>
                </c:pt>
                <c:pt idx="120">
                  <c:v>6472</c:v>
                </c:pt>
                <c:pt idx="121">
                  <c:v>6473</c:v>
                </c:pt>
                <c:pt idx="122">
                  <c:v>6474</c:v>
                </c:pt>
                <c:pt idx="123">
                  <c:v>6475</c:v>
                </c:pt>
                <c:pt idx="124">
                  <c:v>6476</c:v>
                </c:pt>
                <c:pt idx="125">
                  <c:v>6477</c:v>
                </c:pt>
                <c:pt idx="126">
                  <c:v>6478</c:v>
                </c:pt>
                <c:pt idx="127">
                  <c:v>6479</c:v>
                </c:pt>
                <c:pt idx="128">
                  <c:v>6480</c:v>
                </c:pt>
                <c:pt idx="129">
                  <c:v>6481</c:v>
                </c:pt>
                <c:pt idx="130">
                  <c:v>6482</c:v>
                </c:pt>
                <c:pt idx="131">
                  <c:v>6483</c:v>
                </c:pt>
                <c:pt idx="132">
                  <c:v>6484</c:v>
                </c:pt>
                <c:pt idx="133">
                  <c:v>6485</c:v>
                </c:pt>
                <c:pt idx="134">
                  <c:v>6486</c:v>
                </c:pt>
                <c:pt idx="135">
                  <c:v>6487</c:v>
                </c:pt>
                <c:pt idx="136">
                  <c:v>6488</c:v>
                </c:pt>
                <c:pt idx="137">
                  <c:v>6489</c:v>
                </c:pt>
                <c:pt idx="138">
                  <c:v>6490</c:v>
                </c:pt>
                <c:pt idx="139">
                  <c:v>6491</c:v>
                </c:pt>
                <c:pt idx="140">
                  <c:v>6492</c:v>
                </c:pt>
                <c:pt idx="141">
                  <c:v>6493</c:v>
                </c:pt>
                <c:pt idx="142">
                  <c:v>6494</c:v>
                </c:pt>
                <c:pt idx="143">
                  <c:v>6495</c:v>
                </c:pt>
                <c:pt idx="144">
                  <c:v>6496</c:v>
                </c:pt>
                <c:pt idx="145">
                  <c:v>6497</c:v>
                </c:pt>
                <c:pt idx="146">
                  <c:v>6498</c:v>
                </c:pt>
                <c:pt idx="147">
                  <c:v>6499</c:v>
                </c:pt>
                <c:pt idx="148">
                  <c:v>6500</c:v>
                </c:pt>
                <c:pt idx="149">
                  <c:v>6501</c:v>
                </c:pt>
                <c:pt idx="150">
                  <c:v>6502</c:v>
                </c:pt>
                <c:pt idx="151">
                  <c:v>6503</c:v>
                </c:pt>
                <c:pt idx="152">
                  <c:v>6504</c:v>
                </c:pt>
                <c:pt idx="153">
                  <c:v>6505</c:v>
                </c:pt>
                <c:pt idx="154">
                  <c:v>6506</c:v>
                </c:pt>
                <c:pt idx="155">
                  <c:v>6507</c:v>
                </c:pt>
                <c:pt idx="156">
                  <c:v>6508</c:v>
                </c:pt>
                <c:pt idx="157">
                  <c:v>6509</c:v>
                </c:pt>
                <c:pt idx="158">
                  <c:v>6510</c:v>
                </c:pt>
                <c:pt idx="159">
                  <c:v>6511</c:v>
                </c:pt>
                <c:pt idx="160">
                  <c:v>6512</c:v>
                </c:pt>
                <c:pt idx="161">
                  <c:v>6513</c:v>
                </c:pt>
                <c:pt idx="162">
                  <c:v>6514</c:v>
                </c:pt>
                <c:pt idx="163">
                  <c:v>6515</c:v>
                </c:pt>
                <c:pt idx="164">
                  <c:v>6516</c:v>
                </c:pt>
                <c:pt idx="165">
                  <c:v>6517</c:v>
                </c:pt>
                <c:pt idx="166">
                  <c:v>6518</c:v>
                </c:pt>
                <c:pt idx="167">
                  <c:v>6519</c:v>
                </c:pt>
                <c:pt idx="168">
                  <c:v>6520</c:v>
                </c:pt>
                <c:pt idx="169">
                  <c:v>6521</c:v>
                </c:pt>
                <c:pt idx="170">
                  <c:v>6522</c:v>
                </c:pt>
                <c:pt idx="171">
                  <c:v>6523</c:v>
                </c:pt>
                <c:pt idx="172">
                  <c:v>6524</c:v>
                </c:pt>
                <c:pt idx="173">
                  <c:v>6525</c:v>
                </c:pt>
                <c:pt idx="174">
                  <c:v>6526</c:v>
                </c:pt>
                <c:pt idx="175">
                  <c:v>6527</c:v>
                </c:pt>
                <c:pt idx="176">
                  <c:v>6528</c:v>
                </c:pt>
                <c:pt idx="177">
                  <c:v>6529</c:v>
                </c:pt>
                <c:pt idx="178">
                  <c:v>6530</c:v>
                </c:pt>
                <c:pt idx="179">
                  <c:v>6531</c:v>
                </c:pt>
                <c:pt idx="180">
                  <c:v>6532</c:v>
                </c:pt>
                <c:pt idx="181">
                  <c:v>6533</c:v>
                </c:pt>
                <c:pt idx="182">
                  <c:v>6534</c:v>
                </c:pt>
                <c:pt idx="183">
                  <c:v>6535</c:v>
                </c:pt>
                <c:pt idx="184">
                  <c:v>6536</c:v>
                </c:pt>
                <c:pt idx="185">
                  <c:v>6537</c:v>
                </c:pt>
                <c:pt idx="186">
                  <c:v>6538</c:v>
                </c:pt>
                <c:pt idx="187">
                  <c:v>6539</c:v>
                </c:pt>
                <c:pt idx="188">
                  <c:v>6540</c:v>
                </c:pt>
                <c:pt idx="189">
                  <c:v>6541</c:v>
                </c:pt>
                <c:pt idx="190">
                  <c:v>6542</c:v>
                </c:pt>
                <c:pt idx="191">
                  <c:v>6543</c:v>
                </c:pt>
                <c:pt idx="192">
                  <c:v>6544</c:v>
                </c:pt>
                <c:pt idx="193">
                  <c:v>6545</c:v>
                </c:pt>
                <c:pt idx="194">
                  <c:v>6546</c:v>
                </c:pt>
                <c:pt idx="195">
                  <c:v>6547</c:v>
                </c:pt>
                <c:pt idx="196">
                  <c:v>6548</c:v>
                </c:pt>
                <c:pt idx="197">
                  <c:v>6549</c:v>
                </c:pt>
                <c:pt idx="198">
                  <c:v>6550</c:v>
                </c:pt>
                <c:pt idx="199">
                  <c:v>6551</c:v>
                </c:pt>
                <c:pt idx="200">
                  <c:v>6552</c:v>
                </c:pt>
                <c:pt idx="201">
                  <c:v>6553</c:v>
                </c:pt>
                <c:pt idx="202">
                  <c:v>6554</c:v>
                </c:pt>
                <c:pt idx="203">
                  <c:v>6555</c:v>
                </c:pt>
                <c:pt idx="204">
                  <c:v>6556</c:v>
                </c:pt>
                <c:pt idx="205">
                  <c:v>6557</c:v>
                </c:pt>
                <c:pt idx="206">
                  <c:v>6558</c:v>
                </c:pt>
                <c:pt idx="207">
                  <c:v>6559</c:v>
                </c:pt>
                <c:pt idx="208">
                  <c:v>6560</c:v>
                </c:pt>
                <c:pt idx="209">
                  <c:v>6561</c:v>
                </c:pt>
                <c:pt idx="210">
                  <c:v>6562</c:v>
                </c:pt>
                <c:pt idx="211">
                  <c:v>6563</c:v>
                </c:pt>
                <c:pt idx="212">
                  <c:v>6564</c:v>
                </c:pt>
                <c:pt idx="213">
                  <c:v>6565</c:v>
                </c:pt>
                <c:pt idx="214">
                  <c:v>6566</c:v>
                </c:pt>
                <c:pt idx="215">
                  <c:v>6567</c:v>
                </c:pt>
                <c:pt idx="216">
                  <c:v>6568</c:v>
                </c:pt>
                <c:pt idx="217">
                  <c:v>6569</c:v>
                </c:pt>
                <c:pt idx="218">
                  <c:v>6570</c:v>
                </c:pt>
                <c:pt idx="219">
                  <c:v>6571</c:v>
                </c:pt>
                <c:pt idx="220">
                  <c:v>6572</c:v>
                </c:pt>
                <c:pt idx="221">
                  <c:v>6573</c:v>
                </c:pt>
                <c:pt idx="222">
                  <c:v>6574</c:v>
                </c:pt>
                <c:pt idx="223">
                  <c:v>6575</c:v>
                </c:pt>
                <c:pt idx="224">
                  <c:v>6576</c:v>
                </c:pt>
                <c:pt idx="225">
                  <c:v>6577</c:v>
                </c:pt>
                <c:pt idx="226">
                  <c:v>6578</c:v>
                </c:pt>
                <c:pt idx="227">
                  <c:v>6579</c:v>
                </c:pt>
                <c:pt idx="228">
                  <c:v>6580</c:v>
                </c:pt>
                <c:pt idx="229">
                  <c:v>6581</c:v>
                </c:pt>
                <c:pt idx="230">
                  <c:v>6582</c:v>
                </c:pt>
                <c:pt idx="231">
                  <c:v>6583</c:v>
                </c:pt>
                <c:pt idx="232">
                  <c:v>6584</c:v>
                </c:pt>
                <c:pt idx="233">
                  <c:v>6585</c:v>
                </c:pt>
                <c:pt idx="234">
                  <c:v>6586</c:v>
                </c:pt>
                <c:pt idx="235">
                  <c:v>6587</c:v>
                </c:pt>
                <c:pt idx="236">
                  <c:v>6588</c:v>
                </c:pt>
                <c:pt idx="237">
                  <c:v>6589</c:v>
                </c:pt>
                <c:pt idx="238">
                  <c:v>6590</c:v>
                </c:pt>
                <c:pt idx="239">
                  <c:v>6591</c:v>
                </c:pt>
                <c:pt idx="240">
                  <c:v>6592</c:v>
                </c:pt>
                <c:pt idx="241">
                  <c:v>6593</c:v>
                </c:pt>
                <c:pt idx="242">
                  <c:v>6594</c:v>
                </c:pt>
                <c:pt idx="243">
                  <c:v>6595</c:v>
                </c:pt>
                <c:pt idx="244">
                  <c:v>6596</c:v>
                </c:pt>
                <c:pt idx="245">
                  <c:v>6597</c:v>
                </c:pt>
                <c:pt idx="246">
                  <c:v>6598</c:v>
                </c:pt>
                <c:pt idx="247">
                  <c:v>6599</c:v>
                </c:pt>
                <c:pt idx="248">
                  <c:v>6600</c:v>
                </c:pt>
                <c:pt idx="249">
                  <c:v>6601</c:v>
                </c:pt>
                <c:pt idx="250">
                  <c:v>6602</c:v>
                </c:pt>
                <c:pt idx="251">
                  <c:v>6603</c:v>
                </c:pt>
                <c:pt idx="252">
                  <c:v>6604</c:v>
                </c:pt>
                <c:pt idx="253">
                  <c:v>6605</c:v>
                </c:pt>
                <c:pt idx="254">
                  <c:v>6606</c:v>
                </c:pt>
                <c:pt idx="255">
                  <c:v>6607</c:v>
                </c:pt>
                <c:pt idx="256">
                  <c:v>6608</c:v>
                </c:pt>
                <c:pt idx="257">
                  <c:v>6609</c:v>
                </c:pt>
                <c:pt idx="258">
                  <c:v>6610</c:v>
                </c:pt>
                <c:pt idx="259">
                  <c:v>6611</c:v>
                </c:pt>
                <c:pt idx="260">
                  <c:v>6612</c:v>
                </c:pt>
                <c:pt idx="261">
                  <c:v>6613</c:v>
                </c:pt>
                <c:pt idx="262">
                  <c:v>6614</c:v>
                </c:pt>
                <c:pt idx="263">
                  <c:v>6615</c:v>
                </c:pt>
                <c:pt idx="264">
                  <c:v>6616</c:v>
                </c:pt>
                <c:pt idx="265">
                  <c:v>6617</c:v>
                </c:pt>
                <c:pt idx="266">
                  <c:v>6618</c:v>
                </c:pt>
                <c:pt idx="267">
                  <c:v>6619</c:v>
                </c:pt>
                <c:pt idx="268">
                  <c:v>6620</c:v>
                </c:pt>
                <c:pt idx="269">
                  <c:v>6621</c:v>
                </c:pt>
                <c:pt idx="270">
                  <c:v>6622</c:v>
                </c:pt>
                <c:pt idx="271">
                  <c:v>6623</c:v>
                </c:pt>
                <c:pt idx="272">
                  <c:v>6624</c:v>
                </c:pt>
                <c:pt idx="273">
                  <c:v>6625</c:v>
                </c:pt>
                <c:pt idx="274">
                  <c:v>6626</c:v>
                </c:pt>
                <c:pt idx="275">
                  <c:v>6627</c:v>
                </c:pt>
                <c:pt idx="276">
                  <c:v>6628</c:v>
                </c:pt>
                <c:pt idx="277">
                  <c:v>6629</c:v>
                </c:pt>
                <c:pt idx="278">
                  <c:v>6630</c:v>
                </c:pt>
                <c:pt idx="279">
                  <c:v>6631</c:v>
                </c:pt>
                <c:pt idx="280">
                  <c:v>6632</c:v>
                </c:pt>
                <c:pt idx="281">
                  <c:v>6633</c:v>
                </c:pt>
                <c:pt idx="282">
                  <c:v>6634</c:v>
                </c:pt>
                <c:pt idx="283">
                  <c:v>6635</c:v>
                </c:pt>
                <c:pt idx="284">
                  <c:v>6636</c:v>
                </c:pt>
                <c:pt idx="285">
                  <c:v>6637</c:v>
                </c:pt>
                <c:pt idx="286">
                  <c:v>6638</c:v>
                </c:pt>
                <c:pt idx="287">
                  <c:v>6639</c:v>
                </c:pt>
                <c:pt idx="288">
                  <c:v>6640</c:v>
                </c:pt>
                <c:pt idx="289">
                  <c:v>6641</c:v>
                </c:pt>
                <c:pt idx="290">
                  <c:v>6642</c:v>
                </c:pt>
                <c:pt idx="291">
                  <c:v>6643</c:v>
                </c:pt>
                <c:pt idx="292">
                  <c:v>6644</c:v>
                </c:pt>
                <c:pt idx="293">
                  <c:v>6645</c:v>
                </c:pt>
                <c:pt idx="294">
                  <c:v>6646</c:v>
                </c:pt>
                <c:pt idx="295">
                  <c:v>6647</c:v>
                </c:pt>
                <c:pt idx="296">
                  <c:v>6648</c:v>
                </c:pt>
                <c:pt idx="297">
                  <c:v>6649</c:v>
                </c:pt>
                <c:pt idx="298">
                  <c:v>6650</c:v>
                </c:pt>
                <c:pt idx="299">
                  <c:v>6651</c:v>
                </c:pt>
                <c:pt idx="300">
                  <c:v>6652</c:v>
                </c:pt>
                <c:pt idx="301">
                  <c:v>6653</c:v>
                </c:pt>
                <c:pt idx="302">
                  <c:v>6654</c:v>
                </c:pt>
                <c:pt idx="303">
                  <c:v>6655</c:v>
                </c:pt>
                <c:pt idx="304">
                  <c:v>6656</c:v>
                </c:pt>
                <c:pt idx="305">
                  <c:v>6657</c:v>
                </c:pt>
                <c:pt idx="306">
                  <c:v>6658</c:v>
                </c:pt>
                <c:pt idx="307">
                  <c:v>6659</c:v>
                </c:pt>
                <c:pt idx="308">
                  <c:v>6660</c:v>
                </c:pt>
                <c:pt idx="309">
                  <c:v>6661</c:v>
                </c:pt>
                <c:pt idx="310">
                  <c:v>6662</c:v>
                </c:pt>
                <c:pt idx="311">
                  <c:v>6663</c:v>
                </c:pt>
                <c:pt idx="312">
                  <c:v>6664</c:v>
                </c:pt>
                <c:pt idx="313">
                  <c:v>6665</c:v>
                </c:pt>
                <c:pt idx="314">
                  <c:v>6666</c:v>
                </c:pt>
                <c:pt idx="315">
                  <c:v>6667</c:v>
                </c:pt>
                <c:pt idx="316">
                  <c:v>6668</c:v>
                </c:pt>
                <c:pt idx="317">
                  <c:v>6669</c:v>
                </c:pt>
                <c:pt idx="318">
                  <c:v>6670</c:v>
                </c:pt>
                <c:pt idx="319">
                  <c:v>6671</c:v>
                </c:pt>
                <c:pt idx="320">
                  <c:v>6672</c:v>
                </c:pt>
                <c:pt idx="321">
                  <c:v>6673</c:v>
                </c:pt>
                <c:pt idx="322">
                  <c:v>6674</c:v>
                </c:pt>
                <c:pt idx="323">
                  <c:v>6675</c:v>
                </c:pt>
                <c:pt idx="324">
                  <c:v>6676</c:v>
                </c:pt>
                <c:pt idx="325">
                  <c:v>6677</c:v>
                </c:pt>
                <c:pt idx="326">
                  <c:v>6678</c:v>
                </c:pt>
                <c:pt idx="327">
                  <c:v>6679</c:v>
                </c:pt>
                <c:pt idx="328">
                  <c:v>6680</c:v>
                </c:pt>
                <c:pt idx="329">
                  <c:v>6681</c:v>
                </c:pt>
                <c:pt idx="330">
                  <c:v>6682</c:v>
                </c:pt>
                <c:pt idx="331">
                  <c:v>6683</c:v>
                </c:pt>
                <c:pt idx="332">
                  <c:v>6684</c:v>
                </c:pt>
                <c:pt idx="333">
                  <c:v>6685</c:v>
                </c:pt>
                <c:pt idx="334">
                  <c:v>6686</c:v>
                </c:pt>
                <c:pt idx="335">
                  <c:v>6687</c:v>
                </c:pt>
                <c:pt idx="336">
                  <c:v>6688</c:v>
                </c:pt>
                <c:pt idx="337">
                  <c:v>6689</c:v>
                </c:pt>
                <c:pt idx="338">
                  <c:v>6690</c:v>
                </c:pt>
                <c:pt idx="339">
                  <c:v>6691</c:v>
                </c:pt>
                <c:pt idx="340">
                  <c:v>6692</c:v>
                </c:pt>
                <c:pt idx="341">
                  <c:v>6693</c:v>
                </c:pt>
                <c:pt idx="342">
                  <c:v>6694</c:v>
                </c:pt>
                <c:pt idx="343">
                  <c:v>6695</c:v>
                </c:pt>
                <c:pt idx="344">
                  <c:v>6696</c:v>
                </c:pt>
                <c:pt idx="345">
                  <c:v>6697</c:v>
                </c:pt>
                <c:pt idx="346">
                  <c:v>6698</c:v>
                </c:pt>
                <c:pt idx="347">
                  <c:v>6699</c:v>
                </c:pt>
                <c:pt idx="348">
                  <c:v>6700</c:v>
                </c:pt>
                <c:pt idx="349">
                  <c:v>6701</c:v>
                </c:pt>
                <c:pt idx="350">
                  <c:v>6702</c:v>
                </c:pt>
                <c:pt idx="351">
                  <c:v>6703</c:v>
                </c:pt>
                <c:pt idx="352">
                  <c:v>6704</c:v>
                </c:pt>
                <c:pt idx="353">
                  <c:v>6705</c:v>
                </c:pt>
                <c:pt idx="354">
                  <c:v>6706</c:v>
                </c:pt>
                <c:pt idx="355">
                  <c:v>6707</c:v>
                </c:pt>
                <c:pt idx="356">
                  <c:v>6708</c:v>
                </c:pt>
                <c:pt idx="357">
                  <c:v>6709</c:v>
                </c:pt>
                <c:pt idx="358">
                  <c:v>6710</c:v>
                </c:pt>
                <c:pt idx="359">
                  <c:v>6711</c:v>
                </c:pt>
                <c:pt idx="360">
                  <c:v>6712</c:v>
                </c:pt>
                <c:pt idx="361">
                  <c:v>6713</c:v>
                </c:pt>
                <c:pt idx="362">
                  <c:v>6714</c:v>
                </c:pt>
                <c:pt idx="363">
                  <c:v>6715</c:v>
                </c:pt>
                <c:pt idx="364">
                  <c:v>6716</c:v>
                </c:pt>
                <c:pt idx="365">
                  <c:v>6717</c:v>
                </c:pt>
                <c:pt idx="366">
                  <c:v>6718</c:v>
                </c:pt>
                <c:pt idx="367">
                  <c:v>6719</c:v>
                </c:pt>
                <c:pt idx="368">
                  <c:v>6720</c:v>
                </c:pt>
                <c:pt idx="369">
                  <c:v>6721</c:v>
                </c:pt>
                <c:pt idx="370">
                  <c:v>6722</c:v>
                </c:pt>
                <c:pt idx="371">
                  <c:v>6723</c:v>
                </c:pt>
                <c:pt idx="372">
                  <c:v>6724</c:v>
                </c:pt>
                <c:pt idx="373">
                  <c:v>6725</c:v>
                </c:pt>
                <c:pt idx="374">
                  <c:v>6726</c:v>
                </c:pt>
                <c:pt idx="375">
                  <c:v>6727</c:v>
                </c:pt>
                <c:pt idx="376">
                  <c:v>6728</c:v>
                </c:pt>
                <c:pt idx="377">
                  <c:v>6729</c:v>
                </c:pt>
                <c:pt idx="378">
                  <c:v>6730</c:v>
                </c:pt>
                <c:pt idx="379">
                  <c:v>6731</c:v>
                </c:pt>
                <c:pt idx="380">
                  <c:v>6732</c:v>
                </c:pt>
                <c:pt idx="381">
                  <c:v>6733</c:v>
                </c:pt>
                <c:pt idx="382">
                  <c:v>6734</c:v>
                </c:pt>
                <c:pt idx="383">
                  <c:v>6735</c:v>
                </c:pt>
                <c:pt idx="384">
                  <c:v>6736</c:v>
                </c:pt>
                <c:pt idx="385">
                  <c:v>6737</c:v>
                </c:pt>
                <c:pt idx="386">
                  <c:v>6738</c:v>
                </c:pt>
                <c:pt idx="387">
                  <c:v>6739</c:v>
                </c:pt>
                <c:pt idx="388">
                  <c:v>6740</c:v>
                </c:pt>
                <c:pt idx="389">
                  <c:v>6741</c:v>
                </c:pt>
                <c:pt idx="390">
                  <c:v>6742</c:v>
                </c:pt>
                <c:pt idx="391">
                  <c:v>6743</c:v>
                </c:pt>
                <c:pt idx="392">
                  <c:v>6744</c:v>
                </c:pt>
                <c:pt idx="393">
                  <c:v>6745</c:v>
                </c:pt>
                <c:pt idx="394">
                  <c:v>6746</c:v>
                </c:pt>
                <c:pt idx="395">
                  <c:v>6747</c:v>
                </c:pt>
                <c:pt idx="396">
                  <c:v>6748</c:v>
                </c:pt>
                <c:pt idx="397">
                  <c:v>6749</c:v>
                </c:pt>
                <c:pt idx="398">
                  <c:v>6750</c:v>
                </c:pt>
                <c:pt idx="399">
                  <c:v>6751</c:v>
                </c:pt>
                <c:pt idx="400">
                  <c:v>6752</c:v>
                </c:pt>
                <c:pt idx="401">
                  <c:v>6753</c:v>
                </c:pt>
                <c:pt idx="402">
                  <c:v>6754</c:v>
                </c:pt>
                <c:pt idx="403">
                  <c:v>6755</c:v>
                </c:pt>
                <c:pt idx="404">
                  <c:v>6756</c:v>
                </c:pt>
                <c:pt idx="405">
                  <c:v>6757</c:v>
                </c:pt>
                <c:pt idx="406">
                  <c:v>6758</c:v>
                </c:pt>
                <c:pt idx="407">
                  <c:v>6759</c:v>
                </c:pt>
                <c:pt idx="408">
                  <c:v>6760</c:v>
                </c:pt>
                <c:pt idx="409">
                  <c:v>6761</c:v>
                </c:pt>
                <c:pt idx="410">
                  <c:v>6762</c:v>
                </c:pt>
                <c:pt idx="411">
                  <c:v>6763</c:v>
                </c:pt>
                <c:pt idx="412">
                  <c:v>6764</c:v>
                </c:pt>
                <c:pt idx="413">
                  <c:v>6765</c:v>
                </c:pt>
                <c:pt idx="414">
                  <c:v>6766</c:v>
                </c:pt>
                <c:pt idx="415">
                  <c:v>6767</c:v>
                </c:pt>
                <c:pt idx="416">
                  <c:v>6768</c:v>
                </c:pt>
                <c:pt idx="417">
                  <c:v>6769</c:v>
                </c:pt>
                <c:pt idx="418">
                  <c:v>6770</c:v>
                </c:pt>
                <c:pt idx="419">
                  <c:v>6771</c:v>
                </c:pt>
                <c:pt idx="420">
                  <c:v>6772</c:v>
                </c:pt>
                <c:pt idx="421">
                  <c:v>6773</c:v>
                </c:pt>
                <c:pt idx="422">
                  <c:v>6774</c:v>
                </c:pt>
                <c:pt idx="423">
                  <c:v>6775</c:v>
                </c:pt>
                <c:pt idx="424">
                  <c:v>6776</c:v>
                </c:pt>
                <c:pt idx="425">
                  <c:v>6777</c:v>
                </c:pt>
                <c:pt idx="426">
                  <c:v>6778</c:v>
                </c:pt>
                <c:pt idx="427">
                  <c:v>6779</c:v>
                </c:pt>
                <c:pt idx="428">
                  <c:v>6780</c:v>
                </c:pt>
                <c:pt idx="429">
                  <c:v>6781</c:v>
                </c:pt>
                <c:pt idx="430">
                  <c:v>6782</c:v>
                </c:pt>
                <c:pt idx="431">
                  <c:v>6783</c:v>
                </c:pt>
                <c:pt idx="432">
                  <c:v>6784</c:v>
                </c:pt>
                <c:pt idx="433">
                  <c:v>6785</c:v>
                </c:pt>
                <c:pt idx="434">
                  <c:v>6786</c:v>
                </c:pt>
                <c:pt idx="435">
                  <c:v>6787</c:v>
                </c:pt>
                <c:pt idx="436">
                  <c:v>6788</c:v>
                </c:pt>
                <c:pt idx="437">
                  <c:v>6789</c:v>
                </c:pt>
                <c:pt idx="438">
                  <c:v>6790</c:v>
                </c:pt>
                <c:pt idx="439">
                  <c:v>6791</c:v>
                </c:pt>
                <c:pt idx="440">
                  <c:v>6792</c:v>
                </c:pt>
                <c:pt idx="441">
                  <c:v>6793</c:v>
                </c:pt>
                <c:pt idx="442">
                  <c:v>6794</c:v>
                </c:pt>
                <c:pt idx="443">
                  <c:v>6795</c:v>
                </c:pt>
                <c:pt idx="444">
                  <c:v>6796</c:v>
                </c:pt>
                <c:pt idx="445">
                  <c:v>6797</c:v>
                </c:pt>
                <c:pt idx="446">
                  <c:v>6798</c:v>
                </c:pt>
                <c:pt idx="447">
                  <c:v>6799</c:v>
                </c:pt>
                <c:pt idx="448">
                  <c:v>6800</c:v>
                </c:pt>
                <c:pt idx="449">
                  <c:v>6801</c:v>
                </c:pt>
                <c:pt idx="450">
                  <c:v>6802</c:v>
                </c:pt>
                <c:pt idx="451">
                  <c:v>6803</c:v>
                </c:pt>
                <c:pt idx="452">
                  <c:v>6804</c:v>
                </c:pt>
                <c:pt idx="453">
                  <c:v>6805</c:v>
                </c:pt>
                <c:pt idx="454">
                  <c:v>6806</c:v>
                </c:pt>
                <c:pt idx="455">
                  <c:v>6807</c:v>
                </c:pt>
                <c:pt idx="456">
                  <c:v>6808</c:v>
                </c:pt>
                <c:pt idx="457">
                  <c:v>6809</c:v>
                </c:pt>
                <c:pt idx="458">
                  <c:v>6810</c:v>
                </c:pt>
                <c:pt idx="459">
                  <c:v>6811</c:v>
                </c:pt>
                <c:pt idx="460">
                  <c:v>6812</c:v>
                </c:pt>
                <c:pt idx="461">
                  <c:v>6813</c:v>
                </c:pt>
                <c:pt idx="462">
                  <c:v>6814</c:v>
                </c:pt>
                <c:pt idx="463">
                  <c:v>6815</c:v>
                </c:pt>
                <c:pt idx="464">
                  <c:v>6816</c:v>
                </c:pt>
                <c:pt idx="465">
                  <c:v>6817</c:v>
                </c:pt>
                <c:pt idx="466">
                  <c:v>6818</c:v>
                </c:pt>
                <c:pt idx="467">
                  <c:v>6819</c:v>
                </c:pt>
                <c:pt idx="468">
                  <c:v>6820</c:v>
                </c:pt>
                <c:pt idx="469">
                  <c:v>6821</c:v>
                </c:pt>
                <c:pt idx="470">
                  <c:v>6822</c:v>
                </c:pt>
                <c:pt idx="471">
                  <c:v>6823</c:v>
                </c:pt>
                <c:pt idx="472">
                  <c:v>6824</c:v>
                </c:pt>
                <c:pt idx="473">
                  <c:v>6825</c:v>
                </c:pt>
                <c:pt idx="474">
                  <c:v>6826</c:v>
                </c:pt>
                <c:pt idx="475">
                  <c:v>6827</c:v>
                </c:pt>
                <c:pt idx="476">
                  <c:v>6828</c:v>
                </c:pt>
                <c:pt idx="477">
                  <c:v>6829</c:v>
                </c:pt>
                <c:pt idx="478">
                  <c:v>6830</c:v>
                </c:pt>
                <c:pt idx="479">
                  <c:v>6831</c:v>
                </c:pt>
                <c:pt idx="480">
                  <c:v>6832</c:v>
                </c:pt>
                <c:pt idx="481">
                  <c:v>6833</c:v>
                </c:pt>
                <c:pt idx="482">
                  <c:v>6834</c:v>
                </c:pt>
                <c:pt idx="483">
                  <c:v>6835</c:v>
                </c:pt>
                <c:pt idx="484">
                  <c:v>6836</c:v>
                </c:pt>
                <c:pt idx="485">
                  <c:v>6837</c:v>
                </c:pt>
                <c:pt idx="486">
                  <c:v>6838</c:v>
                </c:pt>
                <c:pt idx="487">
                  <c:v>6839</c:v>
                </c:pt>
                <c:pt idx="488">
                  <c:v>6840</c:v>
                </c:pt>
                <c:pt idx="489">
                  <c:v>6841</c:v>
                </c:pt>
                <c:pt idx="490">
                  <c:v>6842</c:v>
                </c:pt>
                <c:pt idx="491">
                  <c:v>6843</c:v>
                </c:pt>
                <c:pt idx="492">
                  <c:v>6844</c:v>
                </c:pt>
                <c:pt idx="493">
                  <c:v>6845</c:v>
                </c:pt>
                <c:pt idx="494">
                  <c:v>6846</c:v>
                </c:pt>
                <c:pt idx="495">
                  <c:v>6847</c:v>
                </c:pt>
                <c:pt idx="496">
                  <c:v>6848</c:v>
                </c:pt>
                <c:pt idx="497">
                  <c:v>6849</c:v>
                </c:pt>
                <c:pt idx="498">
                  <c:v>6850</c:v>
                </c:pt>
                <c:pt idx="499">
                  <c:v>6851</c:v>
                </c:pt>
                <c:pt idx="500">
                  <c:v>6852</c:v>
                </c:pt>
                <c:pt idx="501">
                  <c:v>6853</c:v>
                </c:pt>
                <c:pt idx="502">
                  <c:v>6854</c:v>
                </c:pt>
                <c:pt idx="503">
                  <c:v>6855</c:v>
                </c:pt>
                <c:pt idx="504">
                  <c:v>6856</c:v>
                </c:pt>
                <c:pt idx="505">
                  <c:v>6857</c:v>
                </c:pt>
                <c:pt idx="506">
                  <c:v>6858</c:v>
                </c:pt>
                <c:pt idx="507">
                  <c:v>6859</c:v>
                </c:pt>
                <c:pt idx="508">
                  <c:v>6860</c:v>
                </c:pt>
                <c:pt idx="509">
                  <c:v>6861</c:v>
                </c:pt>
                <c:pt idx="510">
                  <c:v>6862</c:v>
                </c:pt>
                <c:pt idx="511">
                  <c:v>6863</c:v>
                </c:pt>
                <c:pt idx="512">
                  <c:v>6864</c:v>
                </c:pt>
                <c:pt idx="513">
                  <c:v>6865</c:v>
                </c:pt>
                <c:pt idx="514">
                  <c:v>6866</c:v>
                </c:pt>
                <c:pt idx="515">
                  <c:v>6867</c:v>
                </c:pt>
                <c:pt idx="516">
                  <c:v>6868</c:v>
                </c:pt>
                <c:pt idx="517">
                  <c:v>6869</c:v>
                </c:pt>
                <c:pt idx="518">
                  <c:v>6870</c:v>
                </c:pt>
                <c:pt idx="519">
                  <c:v>6871</c:v>
                </c:pt>
                <c:pt idx="520">
                  <c:v>6872</c:v>
                </c:pt>
                <c:pt idx="521">
                  <c:v>6873</c:v>
                </c:pt>
                <c:pt idx="522">
                  <c:v>6874</c:v>
                </c:pt>
                <c:pt idx="523">
                  <c:v>6875</c:v>
                </c:pt>
                <c:pt idx="524">
                  <c:v>6876</c:v>
                </c:pt>
                <c:pt idx="525">
                  <c:v>6877</c:v>
                </c:pt>
                <c:pt idx="526">
                  <c:v>6878</c:v>
                </c:pt>
                <c:pt idx="527">
                  <c:v>6879</c:v>
                </c:pt>
                <c:pt idx="528">
                  <c:v>6880</c:v>
                </c:pt>
                <c:pt idx="529">
                  <c:v>6881</c:v>
                </c:pt>
                <c:pt idx="530">
                  <c:v>6882</c:v>
                </c:pt>
                <c:pt idx="531">
                  <c:v>6883</c:v>
                </c:pt>
                <c:pt idx="532">
                  <c:v>6884</c:v>
                </c:pt>
                <c:pt idx="533">
                  <c:v>6885</c:v>
                </c:pt>
                <c:pt idx="534">
                  <c:v>6886</c:v>
                </c:pt>
                <c:pt idx="535">
                  <c:v>6887</c:v>
                </c:pt>
                <c:pt idx="536">
                  <c:v>6888</c:v>
                </c:pt>
                <c:pt idx="537">
                  <c:v>6889</c:v>
                </c:pt>
                <c:pt idx="538">
                  <c:v>6890</c:v>
                </c:pt>
                <c:pt idx="539">
                  <c:v>6891</c:v>
                </c:pt>
                <c:pt idx="540">
                  <c:v>6892</c:v>
                </c:pt>
                <c:pt idx="541">
                  <c:v>6893</c:v>
                </c:pt>
                <c:pt idx="542">
                  <c:v>6894</c:v>
                </c:pt>
                <c:pt idx="543">
                  <c:v>6895</c:v>
                </c:pt>
                <c:pt idx="544">
                  <c:v>6896</c:v>
                </c:pt>
                <c:pt idx="545">
                  <c:v>6897</c:v>
                </c:pt>
                <c:pt idx="546">
                  <c:v>6898</c:v>
                </c:pt>
                <c:pt idx="547">
                  <c:v>6899</c:v>
                </c:pt>
                <c:pt idx="548">
                  <c:v>6900</c:v>
                </c:pt>
                <c:pt idx="549">
                  <c:v>6901</c:v>
                </c:pt>
                <c:pt idx="550">
                  <c:v>6902</c:v>
                </c:pt>
                <c:pt idx="551">
                  <c:v>6903</c:v>
                </c:pt>
                <c:pt idx="552">
                  <c:v>6904</c:v>
                </c:pt>
                <c:pt idx="553">
                  <c:v>6905</c:v>
                </c:pt>
                <c:pt idx="554">
                  <c:v>6906</c:v>
                </c:pt>
                <c:pt idx="555">
                  <c:v>6907</c:v>
                </c:pt>
                <c:pt idx="556">
                  <c:v>6908</c:v>
                </c:pt>
                <c:pt idx="557">
                  <c:v>6909</c:v>
                </c:pt>
                <c:pt idx="558">
                  <c:v>6910</c:v>
                </c:pt>
                <c:pt idx="559">
                  <c:v>6911</c:v>
                </c:pt>
                <c:pt idx="560">
                  <c:v>6912</c:v>
                </c:pt>
                <c:pt idx="561">
                  <c:v>6913</c:v>
                </c:pt>
                <c:pt idx="562">
                  <c:v>6914</c:v>
                </c:pt>
                <c:pt idx="563">
                  <c:v>6915</c:v>
                </c:pt>
                <c:pt idx="564">
                  <c:v>6916</c:v>
                </c:pt>
                <c:pt idx="565">
                  <c:v>6917</c:v>
                </c:pt>
                <c:pt idx="566">
                  <c:v>6918</c:v>
                </c:pt>
                <c:pt idx="567">
                  <c:v>6919</c:v>
                </c:pt>
                <c:pt idx="568">
                  <c:v>6920</c:v>
                </c:pt>
                <c:pt idx="569">
                  <c:v>6921</c:v>
                </c:pt>
                <c:pt idx="570">
                  <c:v>6922</c:v>
                </c:pt>
                <c:pt idx="571">
                  <c:v>6923</c:v>
                </c:pt>
                <c:pt idx="572">
                  <c:v>6924</c:v>
                </c:pt>
                <c:pt idx="573">
                  <c:v>6925</c:v>
                </c:pt>
                <c:pt idx="574">
                  <c:v>6926</c:v>
                </c:pt>
                <c:pt idx="575">
                  <c:v>6927</c:v>
                </c:pt>
                <c:pt idx="576">
                  <c:v>6928</c:v>
                </c:pt>
                <c:pt idx="577">
                  <c:v>6929</c:v>
                </c:pt>
                <c:pt idx="578">
                  <c:v>6930</c:v>
                </c:pt>
                <c:pt idx="579">
                  <c:v>6931</c:v>
                </c:pt>
                <c:pt idx="580">
                  <c:v>6932</c:v>
                </c:pt>
                <c:pt idx="581">
                  <c:v>6933</c:v>
                </c:pt>
                <c:pt idx="582">
                  <c:v>6934</c:v>
                </c:pt>
                <c:pt idx="583">
                  <c:v>6935</c:v>
                </c:pt>
                <c:pt idx="584">
                  <c:v>6936</c:v>
                </c:pt>
                <c:pt idx="585">
                  <c:v>6937</c:v>
                </c:pt>
                <c:pt idx="586">
                  <c:v>6938</c:v>
                </c:pt>
                <c:pt idx="587">
                  <c:v>6939</c:v>
                </c:pt>
                <c:pt idx="588">
                  <c:v>6940</c:v>
                </c:pt>
                <c:pt idx="589">
                  <c:v>6941</c:v>
                </c:pt>
                <c:pt idx="590">
                  <c:v>6942</c:v>
                </c:pt>
                <c:pt idx="591">
                  <c:v>6943</c:v>
                </c:pt>
                <c:pt idx="592">
                  <c:v>6944</c:v>
                </c:pt>
                <c:pt idx="593">
                  <c:v>6945</c:v>
                </c:pt>
                <c:pt idx="594">
                  <c:v>6946</c:v>
                </c:pt>
                <c:pt idx="595">
                  <c:v>6947</c:v>
                </c:pt>
                <c:pt idx="596">
                  <c:v>6948</c:v>
                </c:pt>
                <c:pt idx="597">
                  <c:v>6949</c:v>
                </c:pt>
                <c:pt idx="598">
                  <c:v>6950</c:v>
                </c:pt>
                <c:pt idx="599">
                  <c:v>6951</c:v>
                </c:pt>
                <c:pt idx="600">
                  <c:v>6952</c:v>
                </c:pt>
                <c:pt idx="601">
                  <c:v>6953</c:v>
                </c:pt>
                <c:pt idx="602">
                  <c:v>6954</c:v>
                </c:pt>
                <c:pt idx="603">
                  <c:v>6955</c:v>
                </c:pt>
                <c:pt idx="604">
                  <c:v>6956</c:v>
                </c:pt>
                <c:pt idx="605">
                  <c:v>6957</c:v>
                </c:pt>
                <c:pt idx="606">
                  <c:v>6958</c:v>
                </c:pt>
                <c:pt idx="607">
                  <c:v>6959</c:v>
                </c:pt>
                <c:pt idx="608">
                  <c:v>6960</c:v>
                </c:pt>
                <c:pt idx="609">
                  <c:v>6961</c:v>
                </c:pt>
                <c:pt idx="610">
                  <c:v>6962</c:v>
                </c:pt>
                <c:pt idx="611">
                  <c:v>6963</c:v>
                </c:pt>
                <c:pt idx="612">
                  <c:v>6964</c:v>
                </c:pt>
                <c:pt idx="613">
                  <c:v>6965</c:v>
                </c:pt>
                <c:pt idx="614">
                  <c:v>6966</c:v>
                </c:pt>
                <c:pt idx="615">
                  <c:v>6967</c:v>
                </c:pt>
                <c:pt idx="616">
                  <c:v>6968</c:v>
                </c:pt>
                <c:pt idx="617">
                  <c:v>6969</c:v>
                </c:pt>
                <c:pt idx="618">
                  <c:v>6970</c:v>
                </c:pt>
                <c:pt idx="619">
                  <c:v>6971</c:v>
                </c:pt>
                <c:pt idx="620">
                  <c:v>6972</c:v>
                </c:pt>
                <c:pt idx="621">
                  <c:v>6973</c:v>
                </c:pt>
                <c:pt idx="622">
                  <c:v>6974</c:v>
                </c:pt>
                <c:pt idx="623">
                  <c:v>6975</c:v>
                </c:pt>
                <c:pt idx="624">
                  <c:v>6976</c:v>
                </c:pt>
                <c:pt idx="625">
                  <c:v>6977</c:v>
                </c:pt>
                <c:pt idx="626">
                  <c:v>6978</c:v>
                </c:pt>
                <c:pt idx="627">
                  <c:v>6979</c:v>
                </c:pt>
                <c:pt idx="628">
                  <c:v>6980</c:v>
                </c:pt>
                <c:pt idx="629">
                  <c:v>6981</c:v>
                </c:pt>
                <c:pt idx="630">
                  <c:v>6982</c:v>
                </c:pt>
                <c:pt idx="631">
                  <c:v>6983</c:v>
                </c:pt>
                <c:pt idx="632">
                  <c:v>6984</c:v>
                </c:pt>
                <c:pt idx="633">
                  <c:v>6985</c:v>
                </c:pt>
                <c:pt idx="634">
                  <c:v>6986</c:v>
                </c:pt>
                <c:pt idx="635">
                  <c:v>6987</c:v>
                </c:pt>
                <c:pt idx="636">
                  <c:v>6988</c:v>
                </c:pt>
                <c:pt idx="637">
                  <c:v>6989</c:v>
                </c:pt>
                <c:pt idx="638">
                  <c:v>6990</c:v>
                </c:pt>
                <c:pt idx="639">
                  <c:v>6991</c:v>
                </c:pt>
                <c:pt idx="640">
                  <c:v>6992</c:v>
                </c:pt>
                <c:pt idx="641">
                  <c:v>6993</c:v>
                </c:pt>
                <c:pt idx="642">
                  <c:v>6994</c:v>
                </c:pt>
                <c:pt idx="643">
                  <c:v>6995</c:v>
                </c:pt>
                <c:pt idx="644">
                  <c:v>6996</c:v>
                </c:pt>
                <c:pt idx="645">
                  <c:v>6997</c:v>
                </c:pt>
                <c:pt idx="646">
                  <c:v>6998</c:v>
                </c:pt>
                <c:pt idx="647">
                  <c:v>6999</c:v>
                </c:pt>
                <c:pt idx="648">
                  <c:v>7000</c:v>
                </c:pt>
                <c:pt idx="649">
                  <c:v>7001</c:v>
                </c:pt>
                <c:pt idx="650">
                  <c:v>7002</c:v>
                </c:pt>
                <c:pt idx="651">
                  <c:v>7003</c:v>
                </c:pt>
                <c:pt idx="652">
                  <c:v>7004</c:v>
                </c:pt>
                <c:pt idx="653">
                  <c:v>7005</c:v>
                </c:pt>
                <c:pt idx="654">
                  <c:v>7006</c:v>
                </c:pt>
                <c:pt idx="655">
                  <c:v>7007</c:v>
                </c:pt>
                <c:pt idx="656">
                  <c:v>7008</c:v>
                </c:pt>
                <c:pt idx="657">
                  <c:v>7009</c:v>
                </c:pt>
                <c:pt idx="658">
                  <c:v>7010</c:v>
                </c:pt>
                <c:pt idx="659">
                  <c:v>7011</c:v>
                </c:pt>
                <c:pt idx="660">
                  <c:v>7012</c:v>
                </c:pt>
                <c:pt idx="661">
                  <c:v>7013</c:v>
                </c:pt>
                <c:pt idx="662">
                  <c:v>7014</c:v>
                </c:pt>
                <c:pt idx="663">
                  <c:v>7015</c:v>
                </c:pt>
                <c:pt idx="664">
                  <c:v>7016</c:v>
                </c:pt>
                <c:pt idx="665">
                  <c:v>7017</c:v>
                </c:pt>
                <c:pt idx="666">
                  <c:v>7018</c:v>
                </c:pt>
                <c:pt idx="667">
                  <c:v>7019</c:v>
                </c:pt>
                <c:pt idx="668">
                  <c:v>7020</c:v>
                </c:pt>
                <c:pt idx="669">
                  <c:v>7021</c:v>
                </c:pt>
                <c:pt idx="670">
                  <c:v>7022</c:v>
                </c:pt>
                <c:pt idx="671">
                  <c:v>7023</c:v>
                </c:pt>
                <c:pt idx="672">
                  <c:v>7024</c:v>
                </c:pt>
                <c:pt idx="673">
                  <c:v>7025</c:v>
                </c:pt>
                <c:pt idx="674">
                  <c:v>7026</c:v>
                </c:pt>
                <c:pt idx="675">
                  <c:v>7027</c:v>
                </c:pt>
                <c:pt idx="676">
                  <c:v>7028</c:v>
                </c:pt>
                <c:pt idx="677">
                  <c:v>7029</c:v>
                </c:pt>
                <c:pt idx="678">
                  <c:v>7030</c:v>
                </c:pt>
                <c:pt idx="679">
                  <c:v>7031</c:v>
                </c:pt>
                <c:pt idx="680">
                  <c:v>7032</c:v>
                </c:pt>
                <c:pt idx="681">
                  <c:v>7033</c:v>
                </c:pt>
                <c:pt idx="682">
                  <c:v>7034</c:v>
                </c:pt>
                <c:pt idx="683">
                  <c:v>7035</c:v>
                </c:pt>
                <c:pt idx="684">
                  <c:v>7036</c:v>
                </c:pt>
                <c:pt idx="685">
                  <c:v>7037</c:v>
                </c:pt>
                <c:pt idx="686">
                  <c:v>7038</c:v>
                </c:pt>
                <c:pt idx="687">
                  <c:v>7039</c:v>
                </c:pt>
                <c:pt idx="688">
                  <c:v>7040</c:v>
                </c:pt>
                <c:pt idx="689">
                  <c:v>7041</c:v>
                </c:pt>
                <c:pt idx="690">
                  <c:v>7042</c:v>
                </c:pt>
                <c:pt idx="691">
                  <c:v>7043</c:v>
                </c:pt>
                <c:pt idx="692">
                  <c:v>7044</c:v>
                </c:pt>
                <c:pt idx="693">
                  <c:v>7045</c:v>
                </c:pt>
                <c:pt idx="694">
                  <c:v>7046</c:v>
                </c:pt>
                <c:pt idx="695">
                  <c:v>7047</c:v>
                </c:pt>
                <c:pt idx="696">
                  <c:v>7048</c:v>
                </c:pt>
                <c:pt idx="697">
                  <c:v>7049</c:v>
                </c:pt>
                <c:pt idx="698">
                  <c:v>7050</c:v>
                </c:pt>
                <c:pt idx="699">
                  <c:v>7051</c:v>
                </c:pt>
                <c:pt idx="700">
                  <c:v>7052</c:v>
                </c:pt>
                <c:pt idx="701">
                  <c:v>7053</c:v>
                </c:pt>
                <c:pt idx="702">
                  <c:v>7054</c:v>
                </c:pt>
                <c:pt idx="703">
                  <c:v>7055</c:v>
                </c:pt>
                <c:pt idx="704">
                  <c:v>7056</c:v>
                </c:pt>
                <c:pt idx="705">
                  <c:v>7057</c:v>
                </c:pt>
                <c:pt idx="706">
                  <c:v>7058</c:v>
                </c:pt>
                <c:pt idx="707">
                  <c:v>7059</c:v>
                </c:pt>
                <c:pt idx="708">
                  <c:v>7060</c:v>
                </c:pt>
                <c:pt idx="709">
                  <c:v>7061</c:v>
                </c:pt>
                <c:pt idx="710">
                  <c:v>7062</c:v>
                </c:pt>
                <c:pt idx="711">
                  <c:v>7063</c:v>
                </c:pt>
                <c:pt idx="712">
                  <c:v>7064</c:v>
                </c:pt>
                <c:pt idx="713">
                  <c:v>7065</c:v>
                </c:pt>
                <c:pt idx="714">
                  <c:v>7066</c:v>
                </c:pt>
                <c:pt idx="715">
                  <c:v>7067</c:v>
                </c:pt>
                <c:pt idx="716">
                  <c:v>7068</c:v>
                </c:pt>
                <c:pt idx="717">
                  <c:v>7069</c:v>
                </c:pt>
                <c:pt idx="718">
                  <c:v>7070</c:v>
                </c:pt>
                <c:pt idx="719">
                  <c:v>7071</c:v>
                </c:pt>
                <c:pt idx="720">
                  <c:v>7072</c:v>
                </c:pt>
                <c:pt idx="721">
                  <c:v>7073</c:v>
                </c:pt>
                <c:pt idx="722">
                  <c:v>7074</c:v>
                </c:pt>
                <c:pt idx="723">
                  <c:v>7075</c:v>
                </c:pt>
                <c:pt idx="724">
                  <c:v>7076</c:v>
                </c:pt>
                <c:pt idx="725">
                  <c:v>7077</c:v>
                </c:pt>
                <c:pt idx="726">
                  <c:v>7078</c:v>
                </c:pt>
                <c:pt idx="727">
                  <c:v>7079</c:v>
                </c:pt>
                <c:pt idx="728">
                  <c:v>7080</c:v>
                </c:pt>
                <c:pt idx="729">
                  <c:v>7081</c:v>
                </c:pt>
                <c:pt idx="730">
                  <c:v>7082</c:v>
                </c:pt>
                <c:pt idx="731">
                  <c:v>7083</c:v>
                </c:pt>
                <c:pt idx="732">
                  <c:v>7084</c:v>
                </c:pt>
                <c:pt idx="733">
                  <c:v>7085</c:v>
                </c:pt>
                <c:pt idx="734">
                  <c:v>7086</c:v>
                </c:pt>
                <c:pt idx="735">
                  <c:v>7087</c:v>
                </c:pt>
                <c:pt idx="736">
                  <c:v>7088</c:v>
                </c:pt>
                <c:pt idx="737">
                  <c:v>7089</c:v>
                </c:pt>
                <c:pt idx="738">
                  <c:v>7090</c:v>
                </c:pt>
                <c:pt idx="739">
                  <c:v>7091</c:v>
                </c:pt>
                <c:pt idx="740">
                  <c:v>7092</c:v>
                </c:pt>
                <c:pt idx="741">
                  <c:v>7093</c:v>
                </c:pt>
                <c:pt idx="742">
                  <c:v>7094</c:v>
                </c:pt>
                <c:pt idx="743">
                  <c:v>7095</c:v>
                </c:pt>
                <c:pt idx="744">
                  <c:v>7096</c:v>
                </c:pt>
                <c:pt idx="745">
                  <c:v>7097</c:v>
                </c:pt>
                <c:pt idx="746">
                  <c:v>7098</c:v>
                </c:pt>
                <c:pt idx="747">
                  <c:v>7099</c:v>
                </c:pt>
                <c:pt idx="748">
                  <c:v>7100</c:v>
                </c:pt>
                <c:pt idx="749">
                  <c:v>7101</c:v>
                </c:pt>
                <c:pt idx="750">
                  <c:v>7102</c:v>
                </c:pt>
                <c:pt idx="751">
                  <c:v>7103</c:v>
                </c:pt>
                <c:pt idx="752">
                  <c:v>7104</c:v>
                </c:pt>
                <c:pt idx="753">
                  <c:v>7105</c:v>
                </c:pt>
                <c:pt idx="754">
                  <c:v>7106</c:v>
                </c:pt>
                <c:pt idx="755">
                  <c:v>7107</c:v>
                </c:pt>
                <c:pt idx="756">
                  <c:v>7108</c:v>
                </c:pt>
                <c:pt idx="757">
                  <c:v>7109</c:v>
                </c:pt>
                <c:pt idx="758">
                  <c:v>7110</c:v>
                </c:pt>
                <c:pt idx="759">
                  <c:v>7111</c:v>
                </c:pt>
                <c:pt idx="760">
                  <c:v>7112</c:v>
                </c:pt>
                <c:pt idx="761">
                  <c:v>7113</c:v>
                </c:pt>
                <c:pt idx="762">
                  <c:v>7114</c:v>
                </c:pt>
                <c:pt idx="763">
                  <c:v>7115</c:v>
                </c:pt>
                <c:pt idx="764">
                  <c:v>7116</c:v>
                </c:pt>
                <c:pt idx="765">
                  <c:v>7117</c:v>
                </c:pt>
                <c:pt idx="766">
                  <c:v>7118</c:v>
                </c:pt>
                <c:pt idx="767">
                  <c:v>7119</c:v>
                </c:pt>
                <c:pt idx="768">
                  <c:v>7120</c:v>
                </c:pt>
                <c:pt idx="769">
                  <c:v>7121</c:v>
                </c:pt>
                <c:pt idx="770">
                  <c:v>7122</c:v>
                </c:pt>
                <c:pt idx="771">
                  <c:v>7123</c:v>
                </c:pt>
                <c:pt idx="772">
                  <c:v>7124</c:v>
                </c:pt>
                <c:pt idx="773">
                  <c:v>7125</c:v>
                </c:pt>
                <c:pt idx="774">
                  <c:v>7126</c:v>
                </c:pt>
                <c:pt idx="775">
                  <c:v>7127</c:v>
                </c:pt>
                <c:pt idx="776">
                  <c:v>7128</c:v>
                </c:pt>
                <c:pt idx="777">
                  <c:v>7129</c:v>
                </c:pt>
                <c:pt idx="778">
                  <c:v>7130</c:v>
                </c:pt>
                <c:pt idx="779">
                  <c:v>7131</c:v>
                </c:pt>
                <c:pt idx="780">
                  <c:v>7132</c:v>
                </c:pt>
                <c:pt idx="781">
                  <c:v>7133</c:v>
                </c:pt>
                <c:pt idx="782">
                  <c:v>7134</c:v>
                </c:pt>
                <c:pt idx="783">
                  <c:v>7135</c:v>
                </c:pt>
                <c:pt idx="784">
                  <c:v>7136</c:v>
                </c:pt>
                <c:pt idx="785">
                  <c:v>7137</c:v>
                </c:pt>
                <c:pt idx="786">
                  <c:v>7138</c:v>
                </c:pt>
                <c:pt idx="787">
                  <c:v>7139</c:v>
                </c:pt>
                <c:pt idx="788">
                  <c:v>7140</c:v>
                </c:pt>
                <c:pt idx="789">
                  <c:v>7141</c:v>
                </c:pt>
                <c:pt idx="790">
                  <c:v>7142</c:v>
                </c:pt>
                <c:pt idx="791">
                  <c:v>7143</c:v>
                </c:pt>
                <c:pt idx="792">
                  <c:v>7144</c:v>
                </c:pt>
                <c:pt idx="793">
                  <c:v>7145</c:v>
                </c:pt>
                <c:pt idx="794">
                  <c:v>7146</c:v>
                </c:pt>
                <c:pt idx="795">
                  <c:v>7147</c:v>
                </c:pt>
                <c:pt idx="796">
                  <c:v>7148</c:v>
                </c:pt>
                <c:pt idx="797">
                  <c:v>7149</c:v>
                </c:pt>
                <c:pt idx="798">
                  <c:v>7150</c:v>
                </c:pt>
                <c:pt idx="799">
                  <c:v>7151</c:v>
                </c:pt>
                <c:pt idx="800">
                  <c:v>7152</c:v>
                </c:pt>
                <c:pt idx="801">
                  <c:v>7153</c:v>
                </c:pt>
                <c:pt idx="802">
                  <c:v>7154</c:v>
                </c:pt>
                <c:pt idx="803">
                  <c:v>7155</c:v>
                </c:pt>
                <c:pt idx="804">
                  <c:v>7156</c:v>
                </c:pt>
                <c:pt idx="805">
                  <c:v>7157</c:v>
                </c:pt>
                <c:pt idx="806">
                  <c:v>7158</c:v>
                </c:pt>
                <c:pt idx="807">
                  <c:v>7159</c:v>
                </c:pt>
                <c:pt idx="808">
                  <c:v>7160</c:v>
                </c:pt>
                <c:pt idx="809">
                  <c:v>7161</c:v>
                </c:pt>
                <c:pt idx="810">
                  <c:v>7162</c:v>
                </c:pt>
                <c:pt idx="811">
                  <c:v>7163</c:v>
                </c:pt>
                <c:pt idx="812">
                  <c:v>7164</c:v>
                </c:pt>
                <c:pt idx="813">
                  <c:v>7165</c:v>
                </c:pt>
                <c:pt idx="814">
                  <c:v>7166</c:v>
                </c:pt>
                <c:pt idx="815">
                  <c:v>7167</c:v>
                </c:pt>
                <c:pt idx="816">
                  <c:v>7168</c:v>
                </c:pt>
                <c:pt idx="817">
                  <c:v>7169</c:v>
                </c:pt>
                <c:pt idx="818">
                  <c:v>7170</c:v>
                </c:pt>
                <c:pt idx="819">
                  <c:v>7171</c:v>
                </c:pt>
                <c:pt idx="820">
                  <c:v>7172</c:v>
                </c:pt>
                <c:pt idx="821">
                  <c:v>7173</c:v>
                </c:pt>
                <c:pt idx="822">
                  <c:v>7174</c:v>
                </c:pt>
                <c:pt idx="823">
                  <c:v>7175</c:v>
                </c:pt>
                <c:pt idx="824">
                  <c:v>7176</c:v>
                </c:pt>
                <c:pt idx="825">
                  <c:v>7177</c:v>
                </c:pt>
                <c:pt idx="826">
                  <c:v>7178</c:v>
                </c:pt>
                <c:pt idx="827">
                  <c:v>7179</c:v>
                </c:pt>
                <c:pt idx="828">
                  <c:v>7180</c:v>
                </c:pt>
                <c:pt idx="829">
                  <c:v>7181</c:v>
                </c:pt>
                <c:pt idx="830">
                  <c:v>7182</c:v>
                </c:pt>
                <c:pt idx="831">
                  <c:v>7183</c:v>
                </c:pt>
                <c:pt idx="832">
                  <c:v>7184</c:v>
                </c:pt>
                <c:pt idx="833">
                  <c:v>7185</c:v>
                </c:pt>
                <c:pt idx="834">
                  <c:v>7186</c:v>
                </c:pt>
                <c:pt idx="835">
                  <c:v>7187</c:v>
                </c:pt>
                <c:pt idx="836">
                  <c:v>7188</c:v>
                </c:pt>
                <c:pt idx="837">
                  <c:v>7189</c:v>
                </c:pt>
                <c:pt idx="838">
                  <c:v>7190</c:v>
                </c:pt>
                <c:pt idx="839">
                  <c:v>7191</c:v>
                </c:pt>
                <c:pt idx="840">
                  <c:v>7192</c:v>
                </c:pt>
                <c:pt idx="841">
                  <c:v>7193</c:v>
                </c:pt>
                <c:pt idx="842">
                  <c:v>7194</c:v>
                </c:pt>
                <c:pt idx="843">
                  <c:v>7195</c:v>
                </c:pt>
                <c:pt idx="844">
                  <c:v>7196</c:v>
                </c:pt>
                <c:pt idx="845">
                  <c:v>7197</c:v>
                </c:pt>
                <c:pt idx="846">
                  <c:v>7198</c:v>
                </c:pt>
                <c:pt idx="847">
                  <c:v>7199</c:v>
                </c:pt>
                <c:pt idx="848">
                  <c:v>7200</c:v>
                </c:pt>
                <c:pt idx="849">
                  <c:v>7201</c:v>
                </c:pt>
                <c:pt idx="850">
                  <c:v>7202</c:v>
                </c:pt>
                <c:pt idx="851">
                  <c:v>7203</c:v>
                </c:pt>
                <c:pt idx="852">
                  <c:v>7204</c:v>
                </c:pt>
                <c:pt idx="853">
                  <c:v>7205</c:v>
                </c:pt>
                <c:pt idx="854">
                  <c:v>7206</c:v>
                </c:pt>
                <c:pt idx="855">
                  <c:v>7207</c:v>
                </c:pt>
                <c:pt idx="856">
                  <c:v>7208</c:v>
                </c:pt>
                <c:pt idx="857">
                  <c:v>7209</c:v>
                </c:pt>
                <c:pt idx="858">
                  <c:v>7210</c:v>
                </c:pt>
                <c:pt idx="859">
                  <c:v>7211</c:v>
                </c:pt>
                <c:pt idx="860">
                  <c:v>7212</c:v>
                </c:pt>
                <c:pt idx="861">
                  <c:v>7213</c:v>
                </c:pt>
                <c:pt idx="862">
                  <c:v>7214</c:v>
                </c:pt>
                <c:pt idx="863">
                  <c:v>7215</c:v>
                </c:pt>
                <c:pt idx="864">
                  <c:v>7216</c:v>
                </c:pt>
                <c:pt idx="865">
                  <c:v>7217</c:v>
                </c:pt>
                <c:pt idx="866">
                  <c:v>7218</c:v>
                </c:pt>
                <c:pt idx="867">
                  <c:v>7219</c:v>
                </c:pt>
                <c:pt idx="868">
                  <c:v>7220</c:v>
                </c:pt>
                <c:pt idx="869">
                  <c:v>7221</c:v>
                </c:pt>
                <c:pt idx="870">
                  <c:v>7222</c:v>
                </c:pt>
                <c:pt idx="871">
                  <c:v>7223</c:v>
                </c:pt>
                <c:pt idx="872">
                  <c:v>7224</c:v>
                </c:pt>
                <c:pt idx="873">
                  <c:v>7225</c:v>
                </c:pt>
                <c:pt idx="874">
                  <c:v>7226</c:v>
                </c:pt>
                <c:pt idx="875">
                  <c:v>7227</c:v>
                </c:pt>
                <c:pt idx="876">
                  <c:v>7228</c:v>
                </c:pt>
              </c:numCache>
            </c:numRef>
          </c:xVal>
          <c:yVal>
            <c:numRef>
              <c:f>ProdList_HII_2016!$E$8:$E$884</c:f>
              <c:numCache>
                <c:formatCode>General</c:formatCode>
                <c:ptCount val="877"/>
                <c:pt idx="0">
                  <c:v>9.52</c:v>
                </c:pt>
                <c:pt idx="1">
                  <c:v>9.43</c:v>
                </c:pt>
                <c:pt idx="2">
                  <c:v>9.5299999999999994</c:v>
                </c:pt>
                <c:pt idx="3">
                  <c:v>9.5</c:v>
                </c:pt>
                <c:pt idx="4">
                  <c:v>9.5</c:v>
                </c:pt>
                <c:pt idx="5">
                  <c:v>9.6</c:v>
                </c:pt>
                <c:pt idx="6">
                  <c:v>9.41</c:v>
                </c:pt>
                <c:pt idx="7">
                  <c:v>9.5399999999999991</c:v>
                </c:pt>
                <c:pt idx="8">
                  <c:v>9.44</c:v>
                </c:pt>
                <c:pt idx="9">
                  <c:v>9.4499999999999993</c:v>
                </c:pt>
                <c:pt idx="10">
                  <c:v>9.51</c:v>
                </c:pt>
                <c:pt idx="11">
                  <c:v>9.3800000000000008</c:v>
                </c:pt>
                <c:pt idx="12">
                  <c:v>9.5299999999999994</c:v>
                </c:pt>
                <c:pt idx="13">
                  <c:v>9.4499999999999993</c:v>
                </c:pt>
                <c:pt idx="14">
                  <c:v>9.64</c:v>
                </c:pt>
                <c:pt idx="15">
                  <c:v>9.51</c:v>
                </c:pt>
                <c:pt idx="16">
                  <c:v>9.5</c:v>
                </c:pt>
                <c:pt idx="17">
                  <c:v>9.43</c:v>
                </c:pt>
                <c:pt idx="18">
                  <c:v>9.5500000000000007</c:v>
                </c:pt>
                <c:pt idx="19">
                  <c:v>9.43</c:v>
                </c:pt>
                <c:pt idx="20">
                  <c:v>9.4700000000000006</c:v>
                </c:pt>
                <c:pt idx="21">
                  <c:v>9.6</c:v>
                </c:pt>
                <c:pt idx="22">
                  <c:v>9.5</c:v>
                </c:pt>
                <c:pt idx="23">
                  <c:v>9.6999999999999993</c:v>
                </c:pt>
                <c:pt idx="24">
                  <c:v>9.4600000000000009</c:v>
                </c:pt>
                <c:pt idx="25">
                  <c:v>9.4700000000000006</c:v>
                </c:pt>
                <c:pt idx="26">
                  <c:v>9.48</c:v>
                </c:pt>
                <c:pt idx="27">
                  <c:v>9.61</c:v>
                </c:pt>
                <c:pt idx="28">
                  <c:v>9.49</c:v>
                </c:pt>
                <c:pt idx="29">
                  <c:v>9.5</c:v>
                </c:pt>
                <c:pt idx="30">
                  <c:v>9.5399999999999991</c:v>
                </c:pt>
                <c:pt idx="31">
                  <c:v>9.2899999999999991</c:v>
                </c:pt>
                <c:pt idx="32">
                  <c:v>9.42</c:v>
                </c:pt>
                <c:pt idx="33">
                  <c:v>9.43</c:v>
                </c:pt>
                <c:pt idx="34">
                  <c:v>9.44</c:v>
                </c:pt>
                <c:pt idx="35">
                  <c:v>9.4</c:v>
                </c:pt>
                <c:pt idx="36">
                  <c:v>9.48</c:v>
                </c:pt>
                <c:pt idx="37">
                  <c:v>9.4700000000000006</c:v>
                </c:pt>
                <c:pt idx="38">
                  <c:v>9.4700000000000006</c:v>
                </c:pt>
                <c:pt idx="39">
                  <c:v>9.49</c:v>
                </c:pt>
                <c:pt idx="40">
                  <c:v>9.74</c:v>
                </c:pt>
                <c:pt idx="41">
                  <c:v>9.33</c:v>
                </c:pt>
                <c:pt idx="42">
                  <c:v>9.48</c:v>
                </c:pt>
                <c:pt idx="43">
                  <c:v>9.31</c:v>
                </c:pt>
                <c:pt idx="44">
                  <c:v>9.36</c:v>
                </c:pt>
                <c:pt idx="45">
                  <c:v>9.41</c:v>
                </c:pt>
                <c:pt idx="46">
                  <c:v>9.33</c:v>
                </c:pt>
                <c:pt idx="47">
                  <c:v>9.43</c:v>
                </c:pt>
                <c:pt idx="48">
                  <c:v>9.56</c:v>
                </c:pt>
                <c:pt idx="49">
                  <c:v>9.3699999999999992</c:v>
                </c:pt>
                <c:pt idx="50">
                  <c:v>9.57</c:v>
                </c:pt>
                <c:pt idx="51">
                  <c:v>9.5299999999999994</c:v>
                </c:pt>
                <c:pt idx="52">
                  <c:v>9.4600000000000009</c:v>
                </c:pt>
                <c:pt idx="53">
                  <c:v>9.52</c:v>
                </c:pt>
                <c:pt idx="54">
                  <c:v>9.3800000000000008</c:v>
                </c:pt>
                <c:pt idx="55">
                  <c:v>9.5</c:v>
                </c:pt>
                <c:pt idx="56">
                  <c:v>9.4700000000000006</c:v>
                </c:pt>
                <c:pt idx="57">
                  <c:v>9.43</c:v>
                </c:pt>
                <c:pt idx="58">
                  <c:v>9.4600000000000009</c:v>
                </c:pt>
                <c:pt idx="59">
                  <c:v>9.33</c:v>
                </c:pt>
                <c:pt idx="60">
                  <c:v>9.43</c:v>
                </c:pt>
                <c:pt idx="61">
                  <c:v>9.44</c:v>
                </c:pt>
                <c:pt idx="62">
                  <c:v>9.41</c:v>
                </c:pt>
                <c:pt idx="63">
                  <c:v>9.4700000000000006</c:v>
                </c:pt>
                <c:pt idx="64">
                  <c:v>9.52</c:v>
                </c:pt>
                <c:pt idx="65">
                  <c:v>9.43</c:v>
                </c:pt>
                <c:pt idx="66">
                  <c:v>9.74</c:v>
                </c:pt>
                <c:pt idx="67">
                  <c:v>9.35</c:v>
                </c:pt>
                <c:pt idx="68">
                  <c:v>9.32</c:v>
                </c:pt>
                <c:pt idx="69">
                  <c:v>9.5399999999999991</c:v>
                </c:pt>
                <c:pt idx="70">
                  <c:v>9.43</c:v>
                </c:pt>
                <c:pt idx="71">
                  <c:v>9.5399999999999991</c:v>
                </c:pt>
                <c:pt idx="72">
                  <c:v>9.3800000000000008</c:v>
                </c:pt>
                <c:pt idx="73">
                  <c:v>9.2100000000000009</c:v>
                </c:pt>
                <c:pt idx="74">
                  <c:v>9.41</c:v>
                </c:pt>
                <c:pt idx="75">
                  <c:v>9.35</c:v>
                </c:pt>
                <c:pt idx="76">
                  <c:v>9.3699999999999992</c:v>
                </c:pt>
                <c:pt idx="77">
                  <c:v>9.5500000000000007</c:v>
                </c:pt>
                <c:pt idx="78">
                  <c:v>9.52</c:v>
                </c:pt>
                <c:pt idx="79">
                  <c:v>9.75</c:v>
                </c:pt>
                <c:pt idx="80">
                  <c:v>9.5</c:v>
                </c:pt>
                <c:pt idx="81">
                  <c:v>9.44</c:v>
                </c:pt>
                <c:pt idx="82">
                  <c:v>9.4700000000000006</c:v>
                </c:pt>
                <c:pt idx="83">
                  <c:v>9.49</c:v>
                </c:pt>
                <c:pt idx="84">
                  <c:v>9.6</c:v>
                </c:pt>
                <c:pt idx="85">
                  <c:v>9.35</c:v>
                </c:pt>
                <c:pt idx="86">
                  <c:v>9.36</c:v>
                </c:pt>
                <c:pt idx="87">
                  <c:v>9.3000000000000007</c:v>
                </c:pt>
                <c:pt idx="88">
                  <c:v>9.2899999999999991</c:v>
                </c:pt>
                <c:pt idx="89">
                  <c:v>9.42</c:v>
                </c:pt>
                <c:pt idx="90">
                  <c:v>9.3800000000000008</c:v>
                </c:pt>
                <c:pt idx="91">
                  <c:v>9.39</c:v>
                </c:pt>
                <c:pt idx="92">
                  <c:v>9.42</c:v>
                </c:pt>
                <c:pt idx="93">
                  <c:v>9.44</c:v>
                </c:pt>
                <c:pt idx="94">
                  <c:v>9.4499999999999993</c:v>
                </c:pt>
                <c:pt idx="95">
                  <c:v>9.31</c:v>
                </c:pt>
                <c:pt idx="96">
                  <c:v>9.34</c:v>
                </c:pt>
                <c:pt idx="97">
                  <c:v>9.35</c:v>
                </c:pt>
                <c:pt idx="98">
                  <c:v>9.52</c:v>
                </c:pt>
                <c:pt idx="99">
                  <c:v>9.44</c:v>
                </c:pt>
                <c:pt idx="100">
                  <c:v>9.42</c:v>
                </c:pt>
                <c:pt idx="101">
                  <c:v>9.44</c:v>
                </c:pt>
                <c:pt idx="102">
                  <c:v>9.3800000000000008</c:v>
                </c:pt>
                <c:pt idx="103">
                  <c:v>9.39</c:v>
                </c:pt>
                <c:pt idx="104">
                  <c:v>9.52</c:v>
                </c:pt>
                <c:pt idx="105">
                  <c:v>9.3699999999999992</c:v>
                </c:pt>
                <c:pt idx="106">
                  <c:v>9.34</c:v>
                </c:pt>
                <c:pt idx="107">
                  <c:v>9.59</c:v>
                </c:pt>
                <c:pt idx="108">
                  <c:v>9.7899999999999991</c:v>
                </c:pt>
                <c:pt idx="109">
                  <c:v>9.61</c:v>
                </c:pt>
                <c:pt idx="110">
                  <c:v>9.51</c:v>
                </c:pt>
                <c:pt idx="111">
                  <c:v>9.52</c:v>
                </c:pt>
                <c:pt idx="112">
                  <c:v>9.32</c:v>
                </c:pt>
                <c:pt idx="113">
                  <c:v>9.3800000000000008</c:v>
                </c:pt>
                <c:pt idx="114">
                  <c:v>9.51</c:v>
                </c:pt>
                <c:pt idx="115">
                  <c:v>9.5</c:v>
                </c:pt>
                <c:pt idx="116">
                  <c:v>9.34</c:v>
                </c:pt>
                <c:pt idx="117">
                  <c:v>9.3699999999999992</c:v>
                </c:pt>
                <c:pt idx="118">
                  <c:v>9.39</c:v>
                </c:pt>
                <c:pt idx="119">
                  <c:v>9.42</c:v>
                </c:pt>
                <c:pt idx="120">
                  <c:v>9.51</c:v>
                </c:pt>
                <c:pt idx="121">
                  <c:v>9.4</c:v>
                </c:pt>
                <c:pt idx="122">
                  <c:v>9.73</c:v>
                </c:pt>
                <c:pt idx="123">
                  <c:v>9.44</c:v>
                </c:pt>
                <c:pt idx="124">
                  <c:v>9.52</c:v>
                </c:pt>
                <c:pt idx="125">
                  <c:v>9.34</c:v>
                </c:pt>
                <c:pt idx="126">
                  <c:v>9.32</c:v>
                </c:pt>
                <c:pt idx="127">
                  <c:v>9.56</c:v>
                </c:pt>
                <c:pt idx="128">
                  <c:v>9.48</c:v>
                </c:pt>
                <c:pt idx="129">
                  <c:v>9.33</c:v>
                </c:pt>
                <c:pt idx="130">
                  <c:v>9.4</c:v>
                </c:pt>
                <c:pt idx="131">
                  <c:v>9.42</c:v>
                </c:pt>
                <c:pt idx="132">
                  <c:v>9.64</c:v>
                </c:pt>
                <c:pt idx="133">
                  <c:v>9.57</c:v>
                </c:pt>
                <c:pt idx="134">
                  <c:v>9.34</c:v>
                </c:pt>
                <c:pt idx="135">
                  <c:v>9.49</c:v>
                </c:pt>
                <c:pt idx="136">
                  <c:v>9.3699999999999992</c:v>
                </c:pt>
                <c:pt idx="137">
                  <c:v>9.5</c:v>
                </c:pt>
                <c:pt idx="138">
                  <c:v>9.4700000000000006</c:v>
                </c:pt>
                <c:pt idx="139">
                  <c:v>9.7799999999999994</c:v>
                </c:pt>
                <c:pt idx="140">
                  <c:v>9.31</c:v>
                </c:pt>
                <c:pt idx="141">
                  <c:v>9.4</c:v>
                </c:pt>
                <c:pt idx="142">
                  <c:v>9.6199999999999992</c:v>
                </c:pt>
                <c:pt idx="143">
                  <c:v>9.9</c:v>
                </c:pt>
                <c:pt idx="144">
                  <c:v>9.34</c:v>
                </c:pt>
                <c:pt idx="145">
                  <c:v>9.2899999999999991</c:v>
                </c:pt>
                <c:pt idx="146">
                  <c:v>9.44</c:v>
                </c:pt>
                <c:pt idx="147">
                  <c:v>9.3800000000000008</c:v>
                </c:pt>
                <c:pt idx="148">
                  <c:v>9.4</c:v>
                </c:pt>
                <c:pt idx="149">
                  <c:v>0</c:v>
                </c:pt>
                <c:pt idx="150">
                  <c:v>9.4</c:v>
                </c:pt>
                <c:pt idx="151">
                  <c:v>9.42</c:v>
                </c:pt>
                <c:pt idx="152">
                  <c:v>9.32</c:v>
                </c:pt>
                <c:pt idx="153">
                  <c:v>9.42</c:v>
                </c:pt>
                <c:pt idx="154">
                  <c:v>9.44</c:v>
                </c:pt>
                <c:pt idx="155">
                  <c:v>9.43</c:v>
                </c:pt>
                <c:pt idx="156">
                  <c:v>9.4600000000000009</c:v>
                </c:pt>
                <c:pt idx="157">
                  <c:v>9.41</c:v>
                </c:pt>
                <c:pt idx="158">
                  <c:v>9.42</c:v>
                </c:pt>
                <c:pt idx="159">
                  <c:v>9.41</c:v>
                </c:pt>
                <c:pt idx="160">
                  <c:v>9.5</c:v>
                </c:pt>
                <c:pt idx="161">
                  <c:v>9.58</c:v>
                </c:pt>
                <c:pt idx="162">
                  <c:v>9.49</c:v>
                </c:pt>
                <c:pt idx="163">
                  <c:v>9.42</c:v>
                </c:pt>
                <c:pt idx="164">
                  <c:v>9.39</c:v>
                </c:pt>
                <c:pt idx="165">
                  <c:v>9.43</c:v>
                </c:pt>
                <c:pt idx="166">
                  <c:v>9.3800000000000008</c:v>
                </c:pt>
                <c:pt idx="167">
                  <c:v>9.42</c:v>
                </c:pt>
                <c:pt idx="168">
                  <c:v>9.4700000000000006</c:v>
                </c:pt>
                <c:pt idx="169">
                  <c:v>9.59</c:v>
                </c:pt>
                <c:pt idx="170">
                  <c:v>9.41</c:v>
                </c:pt>
                <c:pt idx="171">
                  <c:v>9.44</c:v>
                </c:pt>
                <c:pt idx="172">
                  <c:v>9.48</c:v>
                </c:pt>
                <c:pt idx="173">
                  <c:v>9.51</c:v>
                </c:pt>
                <c:pt idx="174">
                  <c:v>9.42</c:v>
                </c:pt>
                <c:pt idx="175">
                  <c:v>9.43</c:v>
                </c:pt>
                <c:pt idx="176">
                  <c:v>9.31</c:v>
                </c:pt>
                <c:pt idx="177">
                  <c:v>9.42</c:v>
                </c:pt>
                <c:pt idx="178">
                  <c:v>9.49</c:v>
                </c:pt>
                <c:pt idx="179">
                  <c:v>9.48</c:v>
                </c:pt>
                <c:pt idx="180">
                  <c:v>9.42</c:v>
                </c:pt>
                <c:pt idx="181">
                  <c:v>9.51</c:v>
                </c:pt>
                <c:pt idx="182">
                  <c:v>9.5</c:v>
                </c:pt>
                <c:pt idx="183">
                  <c:v>9.48</c:v>
                </c:pt>
                <c:pt idx="184">
                  <c:v>9.6199999999999992</c:v>
                </c:pt>
                <c:pt idx="185">
                  <c:v>9.41</c:v>
                </c:pt>
                <c:pt idx="186">
                  <c:v>9.52</c:v>
                </c:pt>
                <c:pt idx="187">
                  <c:v>9.48</c:v>
                </c:pt>
                <c:pt idx="188">
                  <c:v>9.4700000000000006</c:v>
                </c:pt>
                <c:pt idx="189">
                  <c:v>9.81</c:v>
                </c:pt>
                <c:pt idx="190">
                  <c:v>9.82</c:v>
                </c:pt>
                <c:pt idx="191">
                  <c:v>9.44</c:v>
                </c:pt>
                <c:pt idx="192">
                  <c:v>9.48</c:v>
                </c:pt>
                <c:pt idx="193">
                  <c:v>9.4600000000000009</c:v>
                </c:pt>
                <c:pt idx="194">
                  <c:v>9.48</c:v>
                </c:pt>
                <c:pt idx="195">
                  <c:v>9.4499999999999993</c:v>
                </c:pt>
                <c:pt idx="196">
                  <c:v>9.4600000000000009</c:v>
                </c:pt>
                <c:pt idx="197">
                  <c:v>9.48</c:v>
                </c:pt>
                <c:pt idx="198">
                  <c:v>9.49</c:v>
                </c:pt>
                <c:pt idx="199">
                  <c:v>9.65</c:v>
                </c:pt>
                <c:pt idx="200">
                  <c:v>9.64</c:v>
                </c:pt>
                <c:pt idx="201">
                  <c:v>9.49</c:v>
                </c:pt>
                <c:pt idx="202">
                  <c:v>9.57</c:v>
                </c:pt>
                <c:pt idx="203">
                  <c:v>9.44</c:v>
                </c:pt>
                <c:pt idx="204">
                  <c:v>9.4</c:v>
                </c:pt>
                <c:pt idx="205">
                  <c:v>9.41</c:v>
                </c:pt>
                <c:pt idx="206">
                  <c:v>9.3000000000000007</c:v>
                </c:pt>
                <c:pt idx="207">
                  <c:v>9.39</c:v>
                </c:pt>
                <c:pt idx="208">
                  <c:v>9.3699999999999992</c:v>
                </c:pt>
                <c:pt idx="209">
                  <c:v>9.31</c:v>
                </c:pt>
                <c:pt idx="210">
                  <c:v>9.4</c:v>
                </c:pt>
                <c:pt idx="211">
                  <c:v>9.41</c:v>
                </c:pt>
                <c:pt idx="212">
                  <c:v>9.4</c:v>
                </c:pt>
                <c:pt idx="213">
                  <c:v>9.39</c:v>
                </c:pt>
                <c:pt idx="214">
                  <c:v>9.3800000000000008</c:v>
                </c:pt>
                <c:pt idx="215">
                  <c:v>9.41</c:v>
                </c:pt>
                <c:pt idx="216">
                  <c:v>9.51</c:v>
                </c:pt>
                <c:pt idx="217">
                  <c:v>9.41</c:v>
                </c:pt>
                <c:pt idx="218">
                  <c:v>9.77</c:v>
                </c:pt>
                <c:pt idx="219">
                  <c:v>9.36</c:v>
                </c:pt>
                <c:pt idx="220">
                  <c:v>9.4</c:v>
                </c:pt>
                <c:pt idx="221">
                  <c:v>9.32</c:v>
                </c:pt>
                <c:pt idx="222">
                  <c:v>9.33</c:v>
                </c:pt>
                <c:pt idx="223">
                  <c:v>9.4</c:v>
                </c:pt>
                <c:pt idx="224">
                  <c:v>9.3800000000000008</c:v>
                </c:pt>
                <c:pt idx="225">
                  <c:v>9.39</c:v>
                </c:pt>
                <c:pt idx="226">
                  <c:v>9.4510000000000005</c:v>
                </c:pt>
                <c:pt idx="227">
                  <c:v>9.4</c:v>
                </c:pt>
                <c:pt idx="228">
                  <c:v>9.32</c:v>
                </c:pt>
                <c:pt idx="229">
                  <c:v>9.4700000000000006</c:v>
                </c:pt>
                <c:pt idx="230">
                  <c:v>9.49</c:v>
                </c:pt>
                <c:pt idx="231">
                  <c:v>9.6739999999999995</c:v>
                </c:pt>
                <c:pt idx="232">
                  <c:v>9.36</c:v>
                </c:pt>
                <c:pt idx="233">
                  <c:v>9.48</c:v>
                </c:pt>
                <c:pt idx="234">
                  <c:v>9.4</c:v>
                </c:pt>
                <c:pt idx="235">
                  <c:v>9.5</c:v>
                </c:pt>
                <c:pt idx="236">
                  <c:v>9.44</c:v>
                </c:pt>
                <c:pt idx="237">
                  <c:v>9.3800000000000008</c:v>
                </c:pt>
                <c:pt idx="238">
                  <c:v>9.32</c:v>
                </c:pt>
                <c:pt idx="239">
                  <c:v>9.34</c:v>
                </c:pt>
                <c:pt idx="240">
                  <c:v>9.2899999999999991</c:v>
                </c:pt>
                <c:pt idx="241">
                  <c:v>9.3800000000000008</c:v>
                </c:pt>
                <c:pt idx="242">
                  <c:v>9.35</c:v>
                </c:pt>
                <c:pt idx="243">
                  <c:v>9.2899999999999991</c:v>
                </c:pt>
                <c:pt idx="244">
                  <c:v>9.3000000000000007</c:v>
                </c:pt>
                <c:pt idx="245">
                  <c:v>9.2899999999999991</c:v>
                </c:pt>
                <c:pt idx="246">
                  <c:v>9.31</c:v>
                </c:pt>
                <c:pt idx="247">
                  <c:v>9.24</c:v>
                </c:pt>
                <c:pt idx="248">
                  <c:v>9.3800000000000008</c:v>
                </c:pt>
                <c:pt idx="249">
                  <c:v>9.32</c:v>
                </c:pt>
                <c:pt idx="250">
                  <c:v>9.7100000000000009</c:v>
                </c:pt>
                <c:pt idx="251">
                  <c:v>9.2200000000000006</c:v>
                </c:pt>
                <c:pt idx="252">
                  <c:v>9.48</c:v>
                </c:pt>
                <c:pt idx="253">
                  <c:v>9.3000000000000007</c:v>
                </c:pt>
                <c:pt idx="254">
                  <c:v>9.31</c:v>
                </c:pt>
                <c:pt idx="255">
                  <c:v>9.3000000000000007</c:v>
                </c:pt>
                <c:pt idx="256">
                  <c:v>9.3699999999999992</c:v>
                </c:pt>
                <c:pt idx="257">
                  <c:v>9.42</c:v>
                </c:pt>
                <c:pt idx="258">
                  <c:v>9.43</c:v>
                </c:pt>
                <c:pt idx="259">
                  <c:v>9.42</c:v>
                </c:pt>
                <c:pt idx="260">
                  <c:v>9.41</c:v>
                </c:pt>
                <c:pt idx="261">
                  <c:v>9.4</c:v>
                </c:pt>
                <c:pt idx="262">
                  <c:v>9.6999999999999993</c:v>
                </c:pt>
                <c:pt idx="263">
                  <c:v>9.59</c:v>
                </c:pt>
                <c:pt idx="264">
                  <c:v>9.32</c:v>
                </c:pt>
                <c:pt idx="265">
                  <c:v>9.5</c:v>
                </c:pt>
                <c:pt idx="266">
                  <c:v>9.4</c:v>
                </c:pt>
                <c:pt idx="267">
                  <c:v>9.43</c:v>
                </c:pt>
                <c:pt idx="268">
                  <c:v>9.6999999999999993</c:v>
                </c:pt>
                <c:pt idx="269">
                  <c:v>9.7200000000000006</c:v>
                </c:pt>
                <c:pt idx="270">
                  <c:v>9.7100000000000009</c:v>
                </c:pt>
                <c:pt idx="271">
                  <c:v>9.4</c:v>
                </c:pt>
                <c:pt idx="272">
                  <c:v>9.41</c:v>
                </c:pt>
                <c:pt idx="273">
                  <c:v>9.4700000000000006</c:v>
                </c:pt>
                <c:pt idx="274">
                  <c:v>9.36</c:v>
                </c:pt>
                <c:pt idx="275">
                  <c:v>9.49</c:v>
                </c:pt>
                <c:pt idx="276">
                  <c:v>9.5399999999999991</c:v>
                </c:pt>
                <c:pt idx="277">
                  <c:v>9.4700000000000006</c:v>
                </c:pt>
                <c:pt idx="278">
                  <c:v>9.39</c:v>
                </c:pt>
                <c:pt idx="279">
                  <c:v>9.52</c:v>
                </c:pt>
                <c:pt idx="280">
                  <c:v>9.49</c:v>
                </c:pt>
                <c:pt idx="281">
                  <c:v>9.48</c:v>
                </c:pt>
                <c:pt idx="282">
                  <c:v>9.39</c:v>
                </c:pt>
                <c:pt idx="283">
                  <c:v>9.49</c:v>
                </c:pt>
                <c:pt idx="284">
                  <c:v>9.48</c:v>
                </c:pt>
                <c:pt idx="285">
                  <c:v>0</c:v>
                </c:pt>
                <c:pt idx="286">
                  <c:v>9.4600000000000009</c:v>
                </c:pt>
                <c:pt idx="287">
                  <c:v>9.51</c:v>
                </c:pt>
                <c:pt idx="288">
                  <c:v>9.5500000000000007</c:v>
                </c:pt>
                <c:pt idx="289">
                  <c:v>9.52</c:v>
                </c:pt>
                <c:pt idx="290">
                  <c:v>9.39</c:v>
                </c:pt>
                <c:pt idx="291">
                  <c:v>9.4</c:v>
                </c:pt>
                <c:pt idx="292">
                  <c:v>9.61</c:v>
                </c:pt>
                <c:pt idx="293">
                  <c:v>9.7100000000000009</c:v>
                </c:pt>
                <c:pt idx="294">
                  <c:v>9.69</c:v>
                </c:pt>
                <c:pt idx="295">
                  <c:v>9.3800000000000008</c:v>
                </c:pt>
                <c:pt idx="296">
                  <c:v>9.39</c:v>
                </c:pt>
                <c:pt idx="297">
                  <c:v>9.3699999999999992</c:v>
                </c:pt>
                <c:pt idx="298">
                  <c:v>9.77</c:v>
                </c:pt>
                <c:pt idx="299">
                  <c:v>9.4</c:v>
                </c:pt>
                <c:pt idx="300">
                  <c:v>9.49</c:v>
                </c:pt>
                <c:pt idx="301">
                  <c:v>9.3699999999999992</c:v>
                </c:pt>
                <c:pt idx="302">
                  <c:v>9.49</c:v>
                </c:pt>
                <c:pt idx="303">
                  <c:v>9.4</c:v>
                </c:pt>
                <c:pt idx="304">
                  <c:v>9.7799999999999994</c:v>
                </c:pt>
                <c:pt idx="305">
                  <c:v>9.3000000000000007</c:v>
                </c:pt>
                <c:pt idx="306">
                  <c:v>9.44</c:v>
                </c:pt>
                <c:pt idx="307">
                  <c:v>9.48</c:v>
                </c:pt>
                <c:pt idx="308">
                  <c:v>9.51</c:v>
                </c:pt>
                <c:pt idx="309">
                  <c:v>9.4</c:v>
                </c:pt>
                <c:pt idx="310">
                  <c:v>9.5</c:v>
                </c:pt>
                <c:pt idx="311">
                  <c:v>9.52</c:v>
                </c:pt>
                <c:pt idx="312">
                  <c:v>9.36</c:v>
                </c:pt>
                <c:pt idx="313">
                  <c:v>9.76</c:v>
                </c:pt>
                <c:pt idx="314">
                  <c:v>9.4499999999999993</c:v>
                </c:pt>
                <c:pt idx="315">
                  <c:v>9.4499999999999993</c:v>
                </c:pt>
                <c:pt idx="316">
                  <c:v>9.59</c:v>
                </c:pt>
                <c:pt idx="317">
                  <c:v>9.4</c:v>
                </c:pt>
                <c:pt idx="318">
                  <c:v>9.44</c:v>
                </c:pt>
                <c:pt idx="319">
                  <c:v>9.42</c:v>
                </c:pt>
                <c:pt idx="320">
                  <c:v>9.48</c:v>
                </c:pt>
                <c:pt idx="321">
                  <c:v>9.49</c:v>
                </c:pt>
                <c:pt idx="322">
                  <c:v>9.68</c:v>
                </c:pt>
                <c:pt idx="323">
                  <c:v>9.7100000000000009</c:v>
                </c:pt>
                <c:pt idx="324">
                  <c:v>9.42</c:v>
                </c:pt>
                <c:pt idx="325">
                  <c:v>9.61</c:v>
                </c:pt>
                <c:pt idx="326">
                  <c:v>9.48</c:v>
                </c:pt>
                <c:pt idx="327">
                  <c:v>9.67</c:v>
                </c:pt>
                <c:pt idx="328">
                  <c:v>9.42</c:v>
                </c:pt>
                <c:pt idx="329">
                  <c:v>9.4700000000000006</c:v>
                </c:pt>
                <c:pt idx="330">
                  <c:v>9.32</c:v>
                </c:pt>
                <c:pt idx="331">
                  <c:v>9.49</c:v>
                </c:pt>
                <c:pt idx="332">
                  <c:v>9.51</c:v>
                </c:pt>
                <c:pt idx="333">
                  <c:v>9.41</c:v>
                </c:pt>
                <c:pt idx="334">
                  <c:v>9.42</c:v>
                </c:pt>
                <c:pt idx="335">
                  <c:v>9.43</c:v>
                </c:pt>
                <c:pt idx="336">
                  <c:v>9.5500000000000007</c:v>
                </c:pt>
                <c:pt idx="337">
                  <c:v>9.49</c:v>
                </c:pt>
                <c:pt idx="338">
                  <c:v>9.41</c:v>
                </c:pt>
                <c:pt idx="339">
                  <c:v>9.5</c:v>
                </c:pt>
                <c:pt idx="340">
                  <c:v>9.6999999999999993</c:v>
                </c:pt>
                <c:pt idx="341">
                  <c:v>9.3699999999999992</c:v>
                </c:pt>
                <c:pt idx="342">
                  <c:v>9.4600000000000009</c:v>
                </c:pt>
                <c:pt idx="343">
                  <c:v>9.68</c:v>
                </c:pt>
                <c:pt idx="344">
                  <c:v>9.3800000000000008</c:v>
                </c:pt>
                <c:pt idx="345">
                  <c:v>9.43</c:v>
                </c:pt>
                <c:pt idx="346">
                  <c:v>9.36</c:v>
                </c:pt>
                <c:pt idx="347">
                  <c:v>9.4499999999999993</c:v>
                </c:pt>
                <c:pt idx="348">
                  <c:v>9.4600000000000009</c:v>
                </c:pt>
                <c:pt idx="349">
                  <c:v>9.42</c:v>
                </c:pt>
                <c:pt idx="350">
                  <c:v>9.43</c:v>
                </c:pt>
                <c:pt idx="351">
                  <c:v>9.44</c:v>
                </c:pt>
                <c:pt idx="352">
                  <c:v>9.59</c:v>
                </c:pt>
                <c:pt idx="353">
                  <c:v>9.5</c:v>
                </c:pt>
                <c:pt idx="354">
                  <c:v>9.41</c:v>
                </c:pt>
                <c:pt idx="355">
                  <c:v>9.4</c:v>
                </c:pt>
                <c:pt idx="356">
                  <c:v>9.35</c:v>
                </c:pt>
                <c:pt idx="357">
                  <c:v>9.42</c:v>
                </c:pt>
                <c:pt idx="358">
                  <c:v>9.34</c:v>
                </c:pt>
                <c:pt idx="359">
                  <c:v>9.39</c:v>
                </c:pt>
                <c:pt idx="360">
                  <c:v>9.3699999999999992</c:v>
                </c:pt>
                <c:pt idx="361">
                  <c:v>9.5500000000000007</c:v>
                </c:pt>
                <c:pt idx="362">
                  <c:v>9.42</c:v>
                </c:pt>
                <c:pt idx="363">
                  <c:v>9.44</c:v>
                </c:pt>
                <c:pt idx="364">
                  <c:v>9.43</c:v>
                </c:pt>
                <c:pt idx="365">
                  <c:v>9.41</c:v>
                </c:pt>
                <c:pt idx="366">
                  <c:v>9.4700000000000006</c:v>
                </c:pt>
                <c:pt idx="367">
                  <c:v>9.42</c:v>
                </c:pt>
                <c:pt idx="368">
                  <c:v>9.33</c:v>
                </c:pt>
                <c:pt idx="369">
                  <c:v>9.44</c:v>
                </c:pt>
                <c:pt idx="370">
                  <c:v>9.31</c:v>
                </c:pt>
                <c:pt idx="371">
                  <c:v>9.4</c:v>
                </c:pt>
                <c:pt idx="372">
                  <c:v>9.35</c:v>
                </c:pt>
                <c:pt idx="373">
                  <c:v>9.44</c:v>
                </c:pt>
                <c:pt idx="374">
                  <c:v>9.42</c:v>
                </c:pt>
                <c:pt idx="375">
                  <c:v>9.5299999999999994</c:v>
                </c:pt>
                <c:pt idx="376">
                  <c:v>9.41</c:v>
                </c:pt>
                <c:pt idx="377">
                  <c:v>9.4</c:v>
                </c:pt>
                <c:pt idx="378">
                  <c:v>9.43</c:v>
                </c:pt>
                <c:pt idx="379">
                  <c:v>9.42</c:v>
                </c:pt>
                <c:pt idx="380">
                  <c:v>9.31</c:v>
                </c:pt>
                <c:pt idx="381">
                  <c:v>9.4</c:v>
                </c:pt>
                <c:pt idx="382">
                  <c:v>9.52</c:v>
                </c:pt>
                <c:pt idx="383">
                  <c:v>9.2899999999999991</c:v>
                </c:pt>
                <c:pt idx="384">
                  <c:v>9.3699999999999992</c:v>
                </c:pt>
                <c:pt idx="385">
                  <c:v>9.74</c:v>
                </c:pt>
                <c:pt idx="386">
                  <c:v>9.3699999999999992</c:v>
                </c:pt>
                <c:pt idx="387">
                  <c:v>9.48</c:v>
                </c:pt>
                <c:pt idx="388">
                  <c:v>9.33</c:v>
                </c:pt>
                <c:pt idx="389">
                  <c:v>9.44</c:v>
                </c:pt>
                <c:pt idx="390">
                  <c:v>9.35</c:v>
                </c:pt>
                <c:pt idx="391">
                  <c:v>9.39</c:v>
                </c:pt>
                <c:pt idx="392">
                  <c:v>9.41</c:v>
                </c:pt>
                <c:pt idx="393">
                  <c:v>9.57</c:v>
                </c:pt>
                <c:pt idx="394">
                  <c:v>9.6199999999999992</c:v>
                </c:pt>
                <c:pt idx="395">
                  <c:v>9.49</c:v>
                </c:pt>
                <c:pt idx="396">
                  <c:v>9.52</c:v>
                </c:pt>
                <c:pt idx="397">
                  <c:v>9.41</c:v>
                </c:pt>
                <c:pt idx="398">
                  <c:v>9.4700000000000006</c:v>
                </c:pt>
                <c:pt idx="399">
                  <c:v>9.5</c:v>
                </c:pt>
                <c:pt idx="400">
                  <c:v>9.49</c:v>
                </c:pt>
                <c:pt idx="401">
                  <c:v>9.5</c:v>
                </c:pt>
                <c:pt idx="402">
                  <c:v>9.4700000000000006</c:v>
                </c:pt>
                <c:pt idx="403">
                  <c:v>9.4600000000000009</c:v>
                </c:pt>
                <c:pt idx="404">
                  <c:v>9.3699999999999992</c:v>
                </c:pt>
                <c:pt idx="405">
                  <c:v>9.4600000000000009</c:v>
                </c:pt>
                <c:pt idx="406">
                  <c:v>9.52</c:v>
                </c:pt>
                <c:pt idx="407">
                  <c:v>9.4</c:v>
                </c:pt>
                <c:pt idx="408">
                  <c:v>9.44</c:v>
                </c:pt>
                <c:pt idx="409">
                  <c:v>9.59</c:v>
                </c:pt>
                <c:pt idx="410">
                  <c:v>9.4</c:v>
                </c:pt>
                <c:pt idx="411">
                  <c:v>9.39</c:v>
                </c:pt>
                <c:pt idx="412">
                  <c:v>9.3800000000000008</c:v>
                </c:pt>
                <c:pt idx="413">
                  <c:v>9.4</c:v>
                </c:pt>
                <c:pt idx="414">
                  <c:v>9.49</c:v>
                </c:pt>
                <c:pt idx="415">
                  <c:v>9.39</c:v>
                </c:pt>
                <c:pt idx="416">
                  <c:v>9.3800000000000008</c:v>
                </c:pt>
                <c:pt idx="417">
                  <c:v>9.48</c:v>
                </c:pt>
                <c:pt idx="418">
                  <c:v>9.49</c:v>
                </c:pt>
                <c:pt idx="419">
                  <c:v>9.39</c:v>
                </c:pt>
                <c:pt idx="420">
                  <c:v>9.57</c:v>
                </c:pt>
                <c:pt idx="421">
                  <c:v>9.58</c:v>
                </c:pt>
                <c:pt idx="422">
                  <c:v>9.5299999999999994</c:v>
                </c:pt>
                <c:pt idx="423">
                  <c:v>9.52</c:v>
                </c:pt>
                <c:pt idx="424">
                  <c:v>9.42</c:v>
                </c:pt>
                <c:pt idx="425">
                  <c:v>9.43</c:v>
                </c:pt>
                <c:pt idx="426">
                  <c:v>9.61</c:v>
                </c:pt>
                <c:pt idx="427">
                  <c:v>9.7200000000000006</c:v>
                </c:pt>
                <c:pt idx="428">
                  <c:v>9.39</c:v>
                </c:pt>
                <c:pt idx="429">
                  <c:v>9.4499999999999993</c:v>
                </c:pt>
                <c:pt idx="430">
                  <c:v>9.51</c:v>
                </c:pt>
                <c:pt idx="431">
                  <c:v>9.33</c:v>
                </c:pt>
                <c:pt idx="432">
                  <c:v>9.41</c:v>
                </c:pt>
                <c:pt idx="433">
                  <c:v>9.42</c:v>
                </c:pt>
                <c:pt idx="434">
                  <c:v>9.42</c:v>
                </c:pt>
                <c:pt idx="435">
                  <c:v>9.41</c:v>
                </c:pt>
                <c:pt idx="436">
                  <c:v>9.61</c:v>
                </c:pt>
                <c:pt idx="437">
                  <c:v>9.4</c:v>
                </c:pt>
                <c:pt idx="438">
                  <c:v>9.41</c:v>
                </c:pt>
                <c:pt idx="439">
                  <c:v>9.49</c:v>
                </c:pt>
                <c:pt idx="440">
                  <c:v>9.4499999999999993</c:v>
                </c:pt>
                <c:pt idx="441">
                  <c:v>9.49</c:v>
                </c:pt>
                <c:pt idx="442">
                  <c:v>9.5</c:v>
                </c:pt>
                <c:pt idx="443">
                  <c:v>9.43</c:v>
                </c:pt>
                <c:pt idx="444">
                  <c:v>9.43</c:v>
                </c:pt>
                <c:pt idx="445">
                  <c:v>9.3699999999999992</c:v>
                </c:pt>
                <c:pt idx="446">
                  <c:v>9.3800000000000008</c:v>
                </c:pt>
                <c:pt idx="447">
                  <c:v>9.48</c:v>
                </c:pt>
                <c:pt idx="448">
                  <c:v>9.4700000000000006</c:v>
                </c:pt>
                <c:pt idx="449">
                  <c:v>9.41</c:v>
                </c:pt>
                <c:pt idx="450">
                  <c:v>9.39</c:v>
                </c:pt>
                <c:pt idx="451">
                  <c:v>9.4700000000000006</c:v>
                </c:pt>
                <c:pt idx="452">
                  <c:v>9.51</c:v>
                </c:pt>
                <c:pt idx="453">
                  <c:v>9.5500000000000007</c:v>
                </c:pt>
                <c:pt idx="454">
                  <c:v>9.4700000000000006</c:v>
                </c:pt>
                <c:pt idx="455">
                  <c:v>9.4600000000000009</c:v>
                </c:pt>
                <c:pt idx="456">
                  <c:v>9.44</c:v>
                </c:pt>
                <c:pt idx="457">
                  <c:v>9.43</c:v>
                </c:pt>
                <c:pt idx="458">
                  <c:v>9.6</c:v>
                </c:pt>
                <c:pt idx="459">
                  <c:v>9.5</c:v>
                </c:pt>
                <c:pt idx="460">
                  <c:v>9.44</c:v>
                </c:pt>
                <c:pt idx="461">
                  <c:v>9.5</c:v>
                </c:pt>
                <c:pt idx="462">
                  <c:v>9.52</c:v>
                </c:pt>
                <c:pt idx="463">
                  <c:v>9.59</c:v>
                </c:pt>
                <c:pt idx="464">
                  <c:v>9.58</c:v>
                </c:pt>
                <c:pt idx="465">
                  <c:v>9.44</c:v>
                </c:pt>
                <c:pt idx="466">
                  <c:v>9.49</c:v>
                </c:pt>
                <c:pt idx="467">
                  <c:v>9.42</c:v>
                </c:pt>
                <c:pt idx="468">
                  <c:v>9.74</c:v>
                </c:pt>
                <c:pt idx="469">
                  <c:v>9.41</c:v>
                </c:pt>
                <c:pt idx="470">
                  <c:v>9.4</c:v>
                </c:pt>
                <c:pt idx="471">
                  <c:v>9.5500000000000007</c:v>
                </c:pt>
                <c:pt idx="472">
                  <c:v>9.42</c:v>
                </c:pt>
                <c:pt idx="473">
                  <c:v>9.43</c:v>
                </c:pt>
                <c:pt idx="474">
                  <c:v>9.4499999999999993</c:v>
                </c:pt>
                <c:pt idx="475">
                  <c:v>9.39</c:v>
                </c:pt>
                <c:pt idx="476">
                  <c:v>9.42</c:v>
                </c:pt>
                <c:pt idx="477">
                  <c:v>9.4</c:v>
                </c:pt>
                <c:pt idx="478">
                  <c:v>9.52</c:v>
                </c:pt>
                <c:pt idx="479">
                  <c:v>9.3000000000000007</c:v>
                </c:pt>
                <c:pt idx="480">
                  <c:v>9.2899999999999991</c:v>
                </c:pt>
                <c:pt idx="481">
                  <c:v>9.42</c:v>
                </c:pt>
                <c:pt idx="482">
                  <c:v>9.4</c:v>
                </c:pt>
                <c:pt idx="483">
                  <c:v>9.36</c:v>
                </c:pt>
                <c:pt idx="484">
                  <c:v>9.43</c:v>
                </c:pt>
                <c:pt idx="485">
                  <c:v>9.41</c:v>
                </c:pt>
                <c:pt idx="486">
                  <c:v>9.3000000000000007</c:v>
                </c:pt>
                <c:pt idx="487">
                  <c:v>9.51</c:v>
                </c:pt>
                <c:pt idx="488">
                  <c:v>9.51</c:v>
                </c:pt>
                <c:pt idx="489">
                  <c:v>9.34</c:v>
                </c:pt>
                <c:pt idx="490">
                  <c:v>9.42</c:v>
                </c:pt>
                <c:pt idx="491">
                  <c:v>9.41</c:v>
                </c:pt>
                <c:pt idx="492">
                  <c:v>9.39</c:v>
                </c:pt>
                <c:pt idx="493">
                  <c:v>9.4</c:v>
                </c:pt>
                <c:pt idx="494">
                  <c:v>9.51</c:v>
                </c:pt>
                <c:pt idx="495">
                  <c:v>9.52</c:v>
                </c:pt>
                <c:pt idx="496">
                  <c:v>9.49</c:v>
                </c:pt>
                <c:pt idx="497">
                  <c:v>9.2899999999999991</c:v>
                </c:pt>
                <c:pt idx="498">
                  <c:v>9.51</c:v>
                </c:pt>
                <c:pt idx="499">
                  <c:v>9.5</c:v>
                </c:pt>
                <c:pt idx="500">
                  <c:v>9.56</c:v>
                </c:pt>
                <c:pt idx="501">
                  <c:v>9.43</c:v>
                </c:pt>
                <c:pt idx="502">
                  <c:v>9.4499999999999993</c:v>
                </c:pt>
                <c:pt idx="503">
                  <c:v>9.51</c:v>
                </c:pt>
                <c:pt idx="504">
                  <c:v>9.6300000000000008</c:v>
                </c:pt>
                <c:pt idx="505">
                  <c:v>9.49</c:v>
                </c:pt>
                <c:pt idx="506">
                  <c:v>9.43</c:v>
                </c:pt>
                <c:pt idx="507">
                  <c:v>9.6199999999999992</c:v>
                </c:pt>
                <c:pt idx="508">
                  <c:v>9.43</c:v>
                </c:pt>
                <c:pt idx="509">
                  <c:v>9.56</c:v>
                </c:pt>
                <c:pt idx="510">
                  <c:v>9.52</c:v>
                </c:pt>
                <c:pt idx="511">
                  <c:v>9.57</c:v>
                </c:pt>
                <c:pt idx="512">
                  <c:v>9.4700000000000006</c:v>
                </c:pt>
                <c:pt idx="513">
                  <c:v>9.5299999999999994</c:v>
                </c:pt>
                <c:pt idx="514">
                  <c:v>9.69</c:v>
                </c:pt>
                <c:pt idx="515">
                  <c:v>9.68</c:v>
                </c:pt>
                <c:pt idx="516">
                  <c:v>9.43</c:v>
                </c:pt>
                <c:pt idx="517">
                  <c:v>9.69</c:v>
                </c:pt>
                <c:pt idx="518">
                  <c:v>9.51</c:v>
                </c:pt>
                <c:pt idx="519">
                  <c:v>9.44</c:v>
                </c:pt>
                <c:pt idx="520">
                  <c:v>9.42</c:v>
                </c:pt>
                <c:pt idx="521">
                  <c:v>9.3699999999999992</c:v>
                </c:pt>
                <c:pt idx="522">
                  <c:v>0</c:v>
                </c:pt>
                <c:pt idx="523">
                  <c:v>9.52</c:v>
                </c:pt>
                <c:pt idx="524">
                  <c:v>9.43</c:v>
                </c:pt>
                <c:pt idx="525">
                  <c:v>9.51</c:v>
                </c:pt>
                <c:pt idx="526">
                  <c:v>9.8000000000000007</c:v>
                </c:pt>
                <c:pt idx="527">
                  <c:v>9.49</c:v>
                </c:pt>
                <c:pt idx="528">
                  <c:v>9.4700000000000006</c:v>
                </c:pt>
                <c:pt idx="529">
                  <c:v>9.5</c:v>
                </c:pt>
                <c:pt idx="530">
                  <c:v>9.51</c:v>
                </c:pt>
                <c:pt idx="531">
                  <c:v>9.42</c:v>
                </c:pt>
                <c:pt idx="532">
                  <c:v>9.49</c:v>
                </c:pt>
                <c:pt idx="533">
                  <c:v>9.4</c:v>
                </c:pt>
                <c:pt idx="534">
                  <c:v>9.42</c:v>
                </c:pt>
                <c:pt idx="535">
                  <c:v>9.39</c:v>
                </c:pt>
                <c:pt idx="536">
                  <c:v>9.4</c:v>
                </c:pt>
                <c:pt idx="537">
                  <c:v>9.49</c:v>
                </c:pt>
                <c:pt idx="538">
                  <c:v>9.35</c:v>
                </c:pt>
                <c:pt idx="539">
                  <c:v>9.44</c:v>
                </c:pt>
                <c:pt idx="540">
                  <c:v>9.31</c:v>
                </c:pt>
                <c:pt idx="541">
                  <c:v>9.5500000000000007</c:v>
                </c:pt>
                <c:pt idx="542">
                  <c:v>9.5</c:v>
                </c:pt>
                <c:pt idx="543">
                  <c:v>9.4600000000000009</c:v>
                </c:pt>
                <c:pt idx="544">
                  <c:v>9.64</c:v>
                </c:pt>
                <c:pt idx="545">
                  <c:v>9.31</c:v>
                </c:pt>
                <c:pt idx="546">
                  <c:v>9.32</c:v>
                </c:pt>
                <c:pt idx="547">
                  <c:v>9.5500000000000007</c:v>
                </c:pt>
                <c:pt idx="548">
                  <c:v>9.69</c:v>
                </c:pt>
                <c:pt idx="549">
                  <c:v>9.4</c:v>
                </c:pt>
                <c:pt idx="550">
                  <c:v>9.39</c:v>
                </c:pt>
                <c:pt idx="551">
                  <c:v>9.4</c:v>
                </c:pt>
                <c:pt idx="552">
                  <c:v>9.4499999999999993</c:v>
                </c:pt>
                <c:pt idx="553">
                  <c:v>9.4499999999999993</c:v>
                </c:pt>
                <c:pt idx="554">
                  <c:v>9.44</c:v>
                </c:pt>
                <c:pt idx="555">
                  <c:v>9.39</c:v>
                </c:pt>
                <c:pt idx="556">
                  <c:v>9.5399999999999991</c:v>
                </c:pt>
                <c:pt idx="557">
                  <c:v>9.44</c:v>
                </c:pt>
                <c:pt idx="558">
                  <c:v>9.42</c:v>
                </c:pt>
                <c:pt idx="559">
                  <c:v>9.4600000000000009</c:v>
                </c:pt>
                <c:pt idx="560">
                  <c:v>9.6300000000000008</c:v>
                </c:pt>
                <c:pt idx="561">
                  <c:v>9.2200000000000006</c:v>
                </c:pt>
                <c:pt idx="562">
                  <c:v>9.41</c:v>
                </c:pt>
                <c:pt idx="563">
                  <c:v>9.4</c:v>
                </c:pt>
                <c:pt idx="564">
                  <c:v>9.39</c:v>
                </c:pt>
                <c:pt idx="565">
                  <c:v>9.5299999999999994</c:v>
                </c:pt>
                <c:pt idx="566">
                  <c:v>9.41</c:v>
                </c:pt>
                <c:pt idx="567">
                  <c:v>9.4700000000000006</c:v>
                </c:pt>
                <c:pt idx="568">
                  <c:v>9.41</c:v>
                </c:pt>
                <c:pt idx="569">
                  <c:v>9.4700000000000006</c:v>
                </c:pt>
                <c:pt idx="570">
                  <c:v>9.42</c:v>
                </c:pt>
                <c:pt idx="571">
                  <c:v>9.43</c:v>
                </c:pt>
                <c:pt idx="572">
                  <c:v>9.4</c:v>
                </c:pt>
                <c:pt idx="573">
                  <c:v>9.32</c:v>
                </c:pt>
                <c:pt idx="574">
                  <c:v>9.34</c:v>
                </c:pt>
                <c:pt idx="575">
                  <c:v>9.39</c:v>
                </c:pt>
                <c:pt idx="576">
                  <c:v>9.3800000000000008</c:v>
                </c:pt>
                <c:pt idx="577">
                  <c:v>9.3699999999999992</c:v>
                </c:pt>
                <c:pt idx="578">
                  <c:v>9.4</c:v>
                </c:pt>
                <c:pt idx="579">
                  <c:v>9.34</c:v>
                </c:pt>
                <c:pt idx="580">
                  <c:v>9.39</c:v>
                </c:pt>
                <c:pt idx="581">
                  <c:v>9.4</c:v>
                </c:pt>
                <c:pt idx="582">
                  <c:v>9.41</c:v>
                </c:pt>
                <c:pt idx="583">
                  <c:v>9.36</c:v>
                </c:pt>
                <c:pt idx="584">
                  <c:v>9.35</c:v>
                </c:pt>
                <c:pt idx="585">
                  <c:v>9.51</c:v>
                </c:pt>
                <c:pt idx="586">
                  <c:v>9.44</c:v>
                </c:pt>
                <c:pt idx="587">
                  <c:v>9.5299999999999994</c:v>
                </c:pt>
                <c:pt idx="588">
                  <c:v>9.23</c:v>
                </c:pt>
                <c:pt idx="589">
                  <c:v>9.33</c:v>
                </c:pt>
                <c:pt idx="590">
                  <c:v>9.32</c:v>
                </c:pt>
                <c:pt idx="591">
                  <c:v>9.56</c:v>
                </c:pt>
                <c:pt idx="592">
                  <c:v>9.6199999999999992</c:v>
                </c:pt>
                <c:pt idx="593">
                  <c:v>9.4</c:v>
                </c:pt>
                <c:pt idx="594">
                  <c:v>9.56</c:v>
                </c:pt>
                <c:pt idx="595">
                  <c:v>9.49</c:v>
                </c:pt>
                <c:pt idx="596">
                  <c:v>9.7899999999999991</c:v>
                </c:pt>
                <c:pt idx="597">
                  <c:v>9.52</c:v>
                </c:pt>
                <c:pt idx="598">
                  <c:v>9.5</c:v>
                </c:pt>
                <c:pt idx="599">
                  <c:v>9.51</c:v>
                </c:pt>
                <c:pt idx="600">
                  <c:v>9.6</c:v>
                </c:pt>
                <c:pt idx="601">
                  <c:v>9.44</c:v>
                </c:pt>
                <c:pt idx="602">
                  <c:v>9.58</c:v>
                </c:pt>
                <c:pt idx="603">
                  <c:v>9.69</c:v>
                </c:pt>
                <c:pt idx="604">
                  <c:v>9.48</c:v>
                </c:pt>
                <c:pt idx="605">
                  <c:v>9.7100000000000009</c:v>
                </c:pt>
                <c:pt idx="606">
                  <c:v>9.4600000000000009</c:v>
                </c:pt>
                <c:pt idx="607">
                  <c:v>9.5500000000000007</c:v>
                </c:pt>
                <c:pt idx="608">
                  <c:v>9.43</c:v>
                </c:pt>
                <c:pt idx="609">
                  <c:v>9.66</c:v>
                </c:pt>
                <c:pt idx="610">
                  <c:v>9.41</c:v>
                </c:pt>
                <c:pt idx="611">
                  <c:v>9.49</c:v>
                </c:pt>
                <c:pt idx="612">
                  <c:v>9.5</c:v>
                </c:pt>
                <c:pt idx="613">
                  <c:v>9.42</c:v>
                </c:pt>
                <c:pt idx="614">
                  <c:v>9.49</c:v>
                </c:pt>
                <c:pt idx="615">
                  <c:v>9.61</c:v>
                </c:pt>
                <c:pt idx="616">
                  <c:v>9.59</c:v>
                </c:pt>
                <c:pt idx="617">
                  <c:v>9.4700000000000006</c:v>
                </c:pt>
                <c:pt idx="618">
                  <c:v>9.44</c:v>
                </c:pt>
                <c:pt idx="619">
                  <c:v>9.42</c:v>
                </c:pt>
                <c:pt idx="620">
                  <c:v>9.4600000000000009</c:v>
                </c:pt>
                <c:pt idx="621">
                  <c:v>9.5</c:v>
                </c:pt>
                <c:pt idx="622">
                  <c:v>9.43</c:v>
                </c:pt>
                <c:pt idx="623">
                  <c:v>9.6300000000000008</c:v>
                </c:pt>
                <c:pt idx="624">
                  <c:v>9.48</c:v>
                </c:pt>
                <c:pt idx="625">
                  <c:v>9.43</c:v>
                </c:pt>
                <c:pt idx="626">
                  <c:v>9.4</c:v>
                </c:pt>
                <c:pt idx="627">
                  <c:v>9.39</c:v>
                </c:pt>
                <c:pt idx="628">
                  <c:v>9.69</c:v>
                </c:pt>
                <c:pt idx="629">
                  <c:v>9.48</c:v>
                </c:pt>
                <c:pt idx="630">
                  <c:v>9.4</c:v>
                </c:pt>
                <c:pt idx="631">
                  <c:v>9.67</c:v>
                </c:pt>
                <c:pt idx="632">
                  <c:v>9.41</c:v>
                </c:pt>
                <c:pt idx="633">
                  <c:v>9.2799999999999994</c:v>
                </c:pt>
                <c:pt idx="634">
                  <c:v>9.44</c:v>
                </c:pt>
                <c:pt idx="635">
                  <c:v>9.59</c:v>
                </c:pt>
                <c:pt idx="636">
                  <c:v>9.26</c:v>
                </c:pt>
                <c:pt idx="637">
                  <c:v>9.44</c:v>
                </c:pt>
                <c:pt idx="638">
                  <c:v>9.4</c:v>
                </c:pt>
                <c:pt idx="639">
                  <c:v>9.4499999999999993</c:v>
                </c:pt>
                <c:pt idx="640">
                  <c:v>9.52</c:v>
                </c:pt>
                <c:pt idx="641">
                  <c:v>9.48</c:v>
                </c:pt>
                <c:pt idx="642">
                  <c:v>9.2799999999999994</c:v>
                </c:pt>
                <c:pt idx="643">
                  <c:v>9.36</c:v>
                </c:pt>
                <c:pt idx="644">
                  <c:v>9.44</c:v>
                </c:pt>
                <c:pt idx="645">
                  <c:v>9.4700000000000006</c:v>
                </c:pt>
                <c:pt idx="646">
                  <c:v>9.77</c:v>
                </c:pt>
                <c:pt idx="647">
                  <c:v>9.42</c:v>
                </c:pt>
                <c:pt idx="648">
                  <c:v>9.39</c:v>
                </c:pt>
                <c:pt idx="649">
                  <c:v>9.4</c:v>
                </c:pt>
                <c:pt idx="650">
                  <c:v>9.49</c:v>
                </c:pt>
                <c:pt idx="651">
                  <c:v>9.4</c:v>
                </c:pt>
                <c:pt idx="652">
                  <c:v>9.57</c:v>
                </c:pt>
                <c:pt idx="653">
                  <c:v>9.49</c:v>
                </c:pt>
                <c:pt idx="654">
                  <c:v>9.5</c:v>
                </c:pt>
                <c:pt idx="655">
                  <c:v>9.3699999999999992</c:v>
                </c:pt>
                <c:pt idx="656">
                  <c:v>9.4</c:v>
                </c:pt>
                <c:pt idx="657">
                  <c:v>9.41</c:v>
                </c:pt>
                <c:pt idx="658">
                  <c:v>9.4</c:v>
                </c:pt>
                <c:pt idx="659">
                  <c:v>9.41</c:v>
                </c:pt>
                <c:pt idx="660">
                  <c:v>9.59</c:v>
                </c:pt>
                <c:pt idx="661">
                  <c:v>9.34</c:v>
                </c:pt>
                <c:pt idx="662">
                  <c:v>9.49</c:v>
                </c:pt>
                <c:pt idx="663">
                  <c:v>9.7799999999999994</c:v>
                </c:pt>
                <c:pt idx="664">
                  <c:v>9.49</c:v>
                </c:pt>
                <c:pt idx="665">
                  <c:v>9.35</c:v>
                </c:pt>
                <c:pt idx="666">
                  <c:v>9.44</c:v>
                </c:pt>
                <c:pt idx="667">
                  <c:v>9.43</c:v>
                </c:pt>
                <c:pt idx="668">
                  <c:v>9.5</c:v>
                </c:pt>
                <c:pt idx="669">
                  <c:v>9.4</c:v>
                </c:pt>
                <c:pt idx="670">
                  <c:v>9.4700000000000006</c:v>
                </c:pt>
                <c:pt idx="671">
                  <c:v>9.4</c:v>
                </c:pt>
                <c:pt idx="672">
                  <c:v>9.52</c:v>
                </c:pt>
                <c:pt idx="673">
                  <c:v>9.3699999999999992</c:v>
                </c:pt>
                <c:pt idx="674">
                  <c:v>9.56</c:v>
                </c:pt>
                <c:pt idx="675">
                  <c:v>9.3800000000000008</c:v>
                </c:pt>
                <c:pt idx="676">
                  <c:v>9.36</c:v>
                </c:pt>
                <c:pt idx="677">
                  <c:v>9.27</c:v>
                </c:pt>
                <c:pt idx="678">
                  <c:v>9.41</c:v>
                </c:pt>
                <c:pt idx="679">
                  <c:v>9.43</c:v>
                </c:pt>
                <c:pt idx="680">
                  <c:v>9.3800000000000008</c:v>
                </c:pt>
                <c:pt idx="681">
                  <c:v>9.6199999999999992</c:v>
                </c:pt>
                <c:pt idx="682">
                  <c:v>9.31</c:v>
                </c:pt>
                <c:pt idx="683">
                  <c:v>9.4</c:v>
                </c:pt>
                <c:pt idx="684">
                  <c:v>9.41</c:v>
                </c:pt>
                <c:pt idx="685">
                  <c:v>9.44</c:v>
                </c:pt>
                <c:pt idx="686">
                  <c:v>9.65</c:v>
                </c:pt>
                <c:pt idx="687">
                  <c:v>0</c:v>
                </c:pt>
                <c:pt idx="688">
                  <c:v>9.35</c:v>
                </c:pt>
                <c:pt idx="689">
                  <c:v>9.3800000000000008</c:v>
                </c:pt>
                <c:pt idx="690">
                  <c:v>9.3699999999999992</c:v>
                </c:pt>
                <c:pt idx="691">
                  <c:v>9.44</c:v>
                </c:pt>
                <c:pt idx="692">
                  <c:v>9.3699999999999992</c:v>
                </c:pt>
                <c:pt idx="693">
                  <c:v>9.33</c:v>
                </c:pt>
                <c:pt idx="694">
                  <c:v>9.36</c:v>
                </c:pt>
                <c:pt idx="695">
                  <c:v>9.42</c:v>
                </c:pt>
                <c:pt idx="696">
                  <c:v>9.18</c:v>
                </c:pt>
                <c:pt idx="697">
                  <c:v>9.43</c:v>
                </c:pt>
                <c:pt idx="698">
                  <c:v>9.34</c:v>
                </c:pt>
                <c:pt idx="699">
                  <c:v>9.27</c:v>
                </c:pt>
                <c:pt idx="700">
                  <c:v>9.2799999999999994</c:v>
                </c:pt>
                <c:pt idx="701">
                  <c:v>9.41</c:v>
                </c:pt>
                <c:pt idx="702">
                  <c:v>9.2899999999999991</c:v>
                </c:pt>
                <c:pt idx="703">
                  <c:v>9.2799999999999994</c:v>
                </c:pt>
                <c:pt idx="704">
                  <c:v>9.18</c:v>
                </c:pt>
                <c:pt idx="705">
                  <c:v>9.5399999999999991</c:v>
                </c:pt>
                <c:pt idx="706">
                  <c:v>9.2899999999999991</c:v>
                </c:pt>
                <c:pt idx="707">
                  <c:v>9.3000000000000007</c:v>
                </c:pt>
                <c:pt idx="708">
                  <c:v>9.43</c:v>
                </c:pt>
                <c:pt idx="709">
                  <c:v>9.2799999999999994</c:v>
                </c:pt>
                <c:pt idx="710">
                  <c:v>9.2899999999999991</c:v>
                </c:pt>
                <c:pt idx="711">
                  <c:v>9.3000000000000007</c:v>
                </c:pt>
                <c:pt idx="712">
                  <c:v>9.57</c:v>
                </c:pt>
                <c:pt idx="713">
                  <c:v>9.26</c:v>
                </c:pt>
                <c:pt idx="714">
                  <c:v>9.2899999999999991</c:v>
                </c:pt>
                <c:pt idx="715">
                  <c:v>9.41</c:v>
                </c:pt>
                <c:pt idx="716">
                  <c:v>9.2799999999999994</c:v>
                </c:pt>
                <c:pt idx="717">
                  <c:v>9.58</c:v>
                </c:pt>
                <c:pt idx="718">
                  <c:v>9.36</c:v>
                </c:pt>
                <c:pt idx="719">
                  <c:v>9.44</c:v>
                </c:pt>
                <c:pt idx="720">
                  <c:v>9.25</c:v>
                </c:pt>
                <c:pt idx="721">
                  <c:v>9.3000000000000007</c:v>
                </c:pt>
                <c:pt idx="722">
                  <c:v>9.42</c:v>
                </c:pt>
                <c:pt idx="723">
                  <c:v>9.3000000000000007</c:v>
                </c:pt>
                <c:pt idx="724">
                  <c:v>9.2200000000000006</c:v>
                </c:pt>
                <c:pt idx="725">
                  <c:v>9.2899999999999991</c:v>
                </c:pt>
                <c:pt idx="726">
                  <c:v>9.5500000000000007</c:v>
                </c:pt>
                <c:pt idx="727">
                  <c:v>9.24</c:v>
                </c:pt>
                <c:pt idx="728">
                  <c:v>9.2899999999999991</c:v>
                </c:pt>
                <c:pt idx="729">
                  <c:v>9.31</c:v>
                </c:pt>
                <c:pt idx="730">
                  <c:v>9.51</c:v>
                </c:pt>
                <c:pt idx="731">
                  <c:v>9.43</c:v>
                </c:pt>
                <c:pt idx="732">
                  <c:v>9.25</c:v>
                </c:pt>
                <c:pt idx="733">
                  <c:v>9.27</c:v>
                </c:pt>
                <c:pt idx="734">
                  <c:v>9.77</c:v>
                </c:pt>
                <c:pt idx="735">
                  <c:v>9.5299999999999994</c:v>
                </c:pt>
                <c:pt idx="736">
                  <c:v>9.3000000000000007</c:v>
                </c:pt>
                <c:pt idx="737">
                  <c:v>9.35</c:v>
                </c:pt>
                <c:pt idx="738">
                  <c:v>9.35</c:v>
                </c:pt>
                <c:pt idx="739">
                  <c:v>9.23</c:v>
                </c:pt>
                <c:pt idx="740">
                  <c:v>9.25</c:v>
                </c:pt>
                <c:pt idx="741">
                  <c:v>9.3699999999999992</c:v>
                </c:pt>
                <c:pt idx="742">
                  <c:v>9.25</c:v>
                </c:pt>
                <c:pt idx="743">
                  <c:v>9.19</c:v>
                </c:pt>
                <c:pt idx="744">
                  <c:v>9.2799999999999994</c:v>
                </c:pt>
                <c:pt idx="745">
                  <c:v>9.31</c:v>
                </c:pt>
                <c:pt idx="746">
                  <c:v>9.2200000000000006</c:v>
                </c:pt>
                <c:pt idx="747">
                  <c:v>9.26</c:v>
                </c:pt>
                <c:pt idx="748">
                  <c:v>9.1999999999999993</c:v>
                </c:pt>
                <c:pt idx="749">
                  <c:v>9.2799999999999994</c:v>
                </c:pt>
                <c:pt idx="750">
                  <c:v>9.25</c:v>
                </c:pt>
                <c:pt idx="751">
                  <c:v>9.24</c:v>
                </c:pt>
                <c:pt idx="752">
                  <c:v>9.23</c:v>
                </c:pt>
                <c:pt idx="753">
                  <c:v>9.34</c:v>
                </c:pt>
                <c:pt idx="754">
                  <c:v>9.2100000000000009</c:v>
                </c:pt>
                <c:pt idx="755">
                  <c:v>0</c:v>
                </c:pt>
                <c:pt idx="756">
                  <c:v>9.26</c:v>
                </c:pt>
                <c:pt idx="757">
                  <c:v>9.35</c:v>
                </c:pt>
                <c:pt idx="758">
                  <c:v>9.1199999999999992</c:v>
                </c:pt>
                <c:pt idx="759">
                  <c:v>9.16</c:v>
                </c:pt>
                <c:pt idx="760">
                  <c:v>9.18</c:v>
                </c:pt>
                <c:pt idx="761">
                  <c:v>9.1300000000000008</c:v>
                </c:pt>
                <c:pt idx="762">
                  <c:v>9.27</c:v>
                </c:pt>
                <c:pt idx="763">
                  <c:v>9.24</c:v>
                </c:pt>
                <c:pt idx="764">
                  <c:v>9.2100000000000009</c:v>
                </c:pt>
                <c:pt idx="765">
                  <c:v>9.24</c:v>
                </c:pt>
                <c:pt idx="766">
                  <c:v>9.25</c:v>
                </c:pt>
                <c:pt idx="767">
                  <c:v>9.2100000000000009</c:v>
                </c:pt>
                <c:pt idx="768">
                  <c:v>9.25</c:v>
                </c:pt>
                <c:pt idx="769">
                  <c:v>9.2100000000000009</c:v>
                </c:pt>
                <c:pt idx="770">
                  <c:v>9.14</c:v>
                </c:pt>
                <c:pt idx="771">
                  <c:v>9.44</c:v>
                </c:pt>
                <c:pt idx="772">
                  <c:v>9.23</c:v>
                </c:pt>
                <c:pt idx="773">
                  <c:v>9.17</c:v>
                </c:pt>
                <c:pt idx="774">
                  <c:v>9.39</c:v>
                </c:pt>
                <c:pt idx="775">
                  <c:v>9.18</c:v>
                </c:pt>
                <c:pt idx="776">
                  <c:v>9.19</c:v>
                </c:pt>
                <c:pt idx="777">
                  <c:v>9.31</c:v>
                </c:pt>
                <c:pt idx="778">
                  <c:v>9.15</c:v>
                </c:pt>
                <c:pt idx="779">
                  <c:v>9.2200000000000006</c:v>
                </c:pt>
                <c:pt idx="780">
                  <c:v>9.1999999999999993</c:v>
                </c:pt>
                <c:pt idx="781">
                  <c:v>9.19</c:v>
                </c:pt>
                <c:pt idx="782">
                  <c:v>9.23</c:v>
                </c:pt>
                <c:pt idx="783">
                  <c:v>9.15</c:v>
                </c:pt>
                <c:pt idx="784">
                  <c:v>9.2100000000000009</c:v>
                </c:pt>
                <c:pt idx="785">
                  <c:v>9.1999999999999993</c:v>
                </c:pt>
                <c:pt idx="786">
                  <c:v>9.2100000000000009</c:v>
                </c:pt>
                <c:pt idx="787">
                  <c:v>9.1999999999999993</c:v>
                </c:pt>
                <c:pt idx="788">
                  <c:v>9.09</c:v>
                </c:pt>
                <c:pt idx="789">
                  <c:v>9.1300000000000008</c:v>
                </c:pt>
                <c:pt idx="790">
                  <c:v>9.1</c:v>
                </c:pt>
                <c:pt idx="791">
                  <c:v>9.17</c:v>
                </c:pt>
                <c:pt idx="792">
                  <c:v>9.18</c:v>
                </c:pt>
                <c:pt idx="793">
                  <c:v>9.23</c:v>
                </c:pt>
                <c:pt idx="794">
                  <c:v>9.32</c:v>
                </c:pt>
                <c:pt idx="795">
                  <c:v>9.2100000000000009</c:v>
                </c:pt>
                <c:pt idx="796">
                  <c:v>9.1300000000000008</c:v>
                </c:pt>
                <c:pt idx="797">
                  <c:v>9.16</c:v>
                </c:pt>
                <c:pt idx="798">
                  <c:v>9.2100000000000009</c:v>
                </c:pt>
                <c:pt idx="799">
                  <c:v>9.09</c:v>
                </c:pt>
                <c:pt idx="800">
                  <c:v>9.19</c:v>
                </c:pt>
                <c:pt idx="801">
                  <c:v>9.23</c:v>
                </c:pt>
                <c:pt idx="802">
                  <c:v>9.08</c:v>
                </c:pt>
                <c:pt idx="803">
                  <c:v>9.17</c:v>
                </c:pt>
                <c:pt idx="804">
                  <c:v>9.42</c:v>
                </c:pt>
                <c:pt idx="805">
                  <c:v>9.14</c:v>
                </c:pt>
                <c:pt idx="806">
                  <c:v>9.17</c:v>
                </c:pt>
                <c:pt idx="807">
                  <c:v>9.1199999999999992</c:v>
                </c:pt>
                <c:pt idx="808">
                  <c:v>9.1300000000000008</c:v>
                </c:pt>
                <c:pt idx="809">
                  <c:v>9.2799999999999994</c:v>
                </c:pt>
                <c:pt idx="810">
                  <c:v>9.1199999999999992</c:v>
                </c:pt>
                <c:pt idx="811">
                  <c:v>9.18</c:v>
                </c:pt>
                <c:pt idx="812">
                  <c:v>9.16</c:v>
                </c:pt>
                <c:pt idx="813">
                  <c:v>9.19</c:v>
                </c:pt>
                <c:pt idx="814">
                  <c:v>9.27</c:v>
                </c:pt>
                <c:pt idx="815">
                  <c:v>9.1199999999999992</c:v>
                </c:pt>
                <c:pt idx="816">
                  <c:v>9.18</c:v>
                </c:pt>
                <c:pt idx="817">
                  <c:v>9.1300000000000008</c:v>
                </c:pt>
                <c:pt idx="818">
                  <c:v>9.14</c:v>
                </c:pt>
                <c:pt idx="819">
                  <c:v>9.15</c:v>
                </c:pt>
                <c:pt idx="820">
                  <c:v>9.35</c:v>
                </c:pt>
                <c:pt idx="821">
                  <c:v>9.15</c:v>
                </c:pt>
                <c:pt idx="822">
                  <c:v>9.06</c:v>
                </c:pt>
                <c:pt idx="823">
                  <c:v>9.2899999999999991</c:v>
                </c:pt>
                <c:pt idx="824">
                  <c:v>9.06</c:v>
                </c:pt>
                <c:pt idx="825">
                  <c:v>9.3699999999999992</c:v>
                </c:pt>
                <c:pt idx="826">
                  <c:v>9.25</c:v>
                </c:pt>
                <c:pt idx="827">
                  <c:v>9.18</c:v>
                </c:pt>
                <c:pt idx="828">
                  <c:v>9.17</c:v>
                </c:pt>
                <c:pt idx="829">
                  <c:v>9.1999999999999993</c:v>
                </c:pt>
                <c:pt idx="830">
                  <c:v>9.16</c:v>
                </c:pt>
                <c:pt idx="831">
                  <c:v>9.1999999999999993</c:v>
                </c:pt>
                <c:pt idx="832">
                  <c:v>9.1199999999999992</c:v>
                </c:pt>
                <c:pt idx="833">
                  <c:v>9.15</c:v>
                </c:pt>
                <c:pt idx="834">
                  <c:v>9.16</c:v>
                </c:pt>
                <c:pt idx="835">
                  <c:v>9.1300000000000008</c:v>
                </c:pt>
                <c:pt idx="836">
                  <c:v>9.16</c:v>
                </c:pt>
                <c:pt idx="837">
                  <c:v>9.1199999999999992</c:v>
                </c:pt>
                <c:pt idx="838">
                  <c:v>9.2899999999999991</c:v>
                </c:pt>
                <c:pt idx="839">
                  <c:v>9.09</c:v>
                </c:pt>
                <c:pt idx="840">
                  <c:v>9.1199999999999992</c:v>
                </c:pt>
                <c:pt idx="841">
                  <c:v>9.2799999999999994</c:v>
                </c:pt>
                <c:pt idx="842">
                  <c:v>9.1999999999999993</c:v>
                </c:pt>
                <c:pt idx="843">
                  <c:v>9.11</c:v>
                </c:pt>
                <c:pt idx="844">
                  <c:v>9.1300000000000008</c:v>
                </c:pt>
                <c:pt idx="845">
                  <c:v>9.18</c:v>
                </c:pt>
                <c:pt idx="846">
                  <c:v>9.1199999999999992</c:v>
                </c:pt>
                <c:pt idx="847">
                  <c:v>9.4</c:v>
                </c:pt>
                <c:pt idx="848">
                  <c:v>9.3800000000000008</c:v>
                </c:pt>
                <c:pt idx="849">
                  <c:v>9.39</c:v>
                </c:pt>
                <c:pt idx="850">
                  <c:v>9.35</c:v>
                </c:pt>
                <c:pt idx="851">
                  <c:v>9.4</c:v>
                </c:pt>
                <c:pt idx="852">
                  <c:v>9.41</c:v>
                </c:pt>
                <c:pt idx="853">
                  <c:v>9.3699999999999992</c:v>
                </c:pt>
                <c:pt idx="854">
                  <c:v>9.34</c:v>
                </c:pt>
                <c:pt idx="855">
                  <c:v>9.36</c:v>
                </c:pt>
                <c:pt idx="856">
                  <c:v>9.6199999999999992</c:v>
                </c:pt>
                <c:pt idx="857">
                  <c:v>9.35</c:v>
                </c:pt>
                <c:pt idx="858">
                  <c:v>9.33</c:v>
                </c:pt>
                <c:pt idx="859">
                  <c:v>9.4499999999999993</c:v>
                </c:pt>
                <c:pt idx="860">
                  <c:v>9.7899999999999991</c:v>
                </c:pt>
                <c:pt idx="861">
                  <c:v>9.36</c:v>
                </c:pt>
                <c:pt idx="862">
                  <c:v>9.39</c:v>
                </c:pt>
                <c:pt idx="863">
                  <c:v>9.3800000000000008</c:v>
                </c:pt>
                <c:pt idx="864">
                  <c:v>9.39</c:v>
                </c:pt>
                <c:pt idx="865">
                  <c:v>9.31</c:v>
                </c:pt>
                <c:pt idx="866">
                  <c:v>9.33</c:v>
                </c:pt>
                <c:pt idx="867">
                  <c:v>9.36</c:v>
                </c:pt>
                <c:pt idx="868">
                  <c:v>9.3800000000000008</c:v>
                </c:pt>
                <c:pt idx="869">
                  <c:v>9.31</c:v>
                </c:pt>
                <c:pt idx="870">
                  <c:v>9.43</c:v>
                </c:pt>
                <c:pt idx="871">
                  <c:v>9.64</c:v>
                </c:pt>
                <c:pt idx="872">
                  <c:v>9.3000000000000007</c:v>
                </c:pt>
                <c:pt idx="873">
                  <c:v>9.32</c:v>
                </c:pt>
                <c:pt idx="874">
                  <c:v>9.42</c:v>
                </c:pt>
                <c:pt idx="875">
                  <c:v>9.36</c:v>
                </c:pt>
                <c:pt idx="876">
                  <c:v>9.32</c:v>
                </c:pt>
              </c:numCache>
            </c:numRef>
          </c:yVal>
          <c:smooth val="0"/>
          <c:extLst>
            <c:ext xmlns:c16="http://schemas.microsoft.com/office/drawing/2014/chart" uri="{C3380CC4-5D6E-409C-BE32-E72D297353CC}">
              <c16:uniqueId val="{00000006-028E-4B8F-83FC-D46438831149}"/>
            </c:ext>
          </c:extLst>
        </c:ser>
        <c:ser>
          <c:idx val="7"/>
          <c:order val="7"/>
          <c:tx>
            <c:v>HI_2017</c:v>
          </c:tx>
          <c:spPr>
            <a:ln w="28575">
              <a:noFill/>
            </a:ln>
          </c:spPr>
          <c:marker>
            <c:symbol val="x"/>
            <c:size val="2"/>
            <c:spPr>
              <a:solidFill>
                <a:schemeClr val="accent3">
                  <a:lumMod val="75000"/>
                </a:schemeClr>
              </a:solidFill>
              <a:ln>
                <a:noFill/>
              </a:ln>
            </c:spPr>
          </c:marker>
          <c:xVal>
            <c:numRef>
              <c:f>ProdList_HI_2017!$A$8:$A$1083</c:f>
              <c:numCache>
                <c:formatCode>General</c:formatCode>
                <c:ptCount val="1076"/>
                <c:pt idx="0">
                  <c:v>7229</c:v>
                </c:pt>
                <c:pt idx="1">
                  <c:v>7230</c:v>
                </c:pt>
                <c:pt idx="2">
                  <c:v>7231</c:v>
                </c:pt>
                <c:pt idx="3">
                  <c:v>7232</c:v>
                </c:pt>
                <c:pt idx="4">
                  <c:v>7233</c:v>
                </c:pt>
                <c:pt idx="5">
                  <c:v>7234</c:v>
                </c:pt>
                <c:pt idx="6">
                  <c:v>7235</c:v>
                </c:pt>
                <c:pt idx="7">
                  <c:v>7236</c:v>
                </c:pt>
                <c:pt idx="8">
                  <c:v>7237</c:v>
                </c:pt>
                <c:pt idx="9">
                  <c:v>7238</c:v>
                </c:pt>
                <c:pt idx="10">
                  <c:v>7239</c:v>
                </c:pt>
                <c:pt idx="11">
                  <c:v>7240</c:v>
                </c:pt>
                <c:pt idx="12">
                  <c:v>7241</c:v>
                </c:pt>
                <c:pt idx="13">
                  <c:v>7242</c:v>
                </c:pt>
                <c:pt idx="14">
                  <c:v>7243</c:v>
                </c:pt>
                <c:pt idx="15">
                  <c:v>7244</c:v>
                </c:pt>
                <c:pt idx="16">
                  <c:v>7245</c:v>
                </c:pt>
                <c:pt idx="17">
                  <c:v>7246</c:v>
                </c:pt>
                <c:pt idx="18">
                  <c:v>7247</c:v>
                </c:pt>
                <c:pt idx="19">
                  <c:v>7248</c:v>
                </c:pt>
                <c:pt idx="20">
                  <c:v>7249</c:v>
                </c:pt>
                <c:pt idx="21">
                  <c:v>7250</c:v>
                </c:pt>
                <c:pt idx="22">
                  <c:v>7251</c:v>
                </c:pt>
                <c:pt idx="23">
                  <c:v>7252</c:v>
                </c:pt>
                <c:pt idx="24">
                  <c:v>7253</c:v>
                </c:pt>
                <c:pt idx="25">
                  <c:v>7254</c:v>
                </c:pt>
                <c:pt idx="26">
                  <c:v>7255</c:v>
                </c:pt>
                <c:pt idx="27">
                  <c:v>7256</c:v>
                </c:pt>
                <c:pt idx="28">
                  <c:v>7257</c:v>
                </c:pt>
                <c:pt idx="29">
                  <c:v>7258</c:v>
                </c:pt>
                <c:pt idx="30">
                  <c:v>7259</c:v>
                </c:pt>
                <c:pt idx="31">
                  <c:v>7260</c:v>
                </c:pt>
                <c:pt idx="32">
                  <c:v>7261</c:v>
                </c:pt>
                <c:pt idx="33">
                  <c:v>7262</c:v>
                </c:pt>
                <c:pt idx="34">
                  <c:v>7263</c:v>
                </c:pt>
                <c:pt idx="35">
                  <c:v>7264</c:v>
                </c:pt>
                <c:pt idx="36">
                  <c:v>7265</c:v>
                </c:pt>
                <c:pt idx="37">
                  <c:v>7266</c:v>
                </c:pt>
                <c:pt idx="38">
                  <c:v>7267</c:v>
                </c:pt>
                <c:pt idx="39">
                  <c:v>7268</c:v>
                </c:pt>
                <c:pt idx="40">
                  <c:v>7269</c:v>
                </c:pt>
                <c:pt idx="41">
                  <c:v>7270</c:v>
                </c:pt>
                <c:pt idx="42">
                  <c:v>7271</c:v>
                </c:pt>
                <c:pt idx="43">
                  <c:v>7272</c:v>
                </c:pt>
                <c:pt idx="44">
                  <c:v>7273</c:v>
                </c:pt>
                <c:pt idx="45">
                  <c:v>7274</c:v>
                </c:pt>
                <c:pt idx="46">
                  <c:v>7275</c:v>
                </c:pt>
                <c:pt idx="47">
                  <c:v>7276</c:v>
                </c:pt>
                <c:pt idx="48">
                  <c:v>7277</c:v>
                </c:pt>
                <c:pt idx="49">
                  <c:v>7278</c:v>
                </c:pt>
                <c:pt idx="50">
                  <c:v>7279</c:v>
                </c:pt>
                <c:pt idx="51">
                  <c:v>7280</c:v>
                </c:pt>
                <c:pt idx="52">
                  <c:v>7281</c:v>
                </c:pt>
                <c:pt idx="53">
                  <c:v>7282</c:v>
                </c:pt>
                <c:pt idx="54">
                  <c:v>7283</c:v>
                </c:pt>
                <c:pt idx="55">
                  <c:v>7284</c:v>
                </c:pt>
                <c:pt idx="56">
                  <c:v>7285</c:v>
                </c:pt>
                <c:pt idx="57">
                  <c:v>7286</c:v>
                </c:pt>
                <c:pt idx="58">
                  <c:v>7287</c:v>
                </c:pt>
                <c:pt idx="59">
                  <c:v>7288</c:v>
                </c:pt>
                <c:pt idx="60">
                  <c:v>7289</c:v>
                </c:pt>
                <c:pt idx="61">
                  <c:v>7290</c:v>
                </c:pt>
                <c:pt idx="62">
                  <c:v>7291</c:v>
                </c:pt>
                <c:pt idx="63">
                  <c:v>7292</c:v>
                </c:pt>
                <c:pt idx="64">
                  <c:v>7293</c:v>
                </c:pt>
                <c:pt idx="65">
                  <c:v>7294</c:v>
                </c:pt>
                <c:pt idx="66">
                  <c:v>7295</c:v>
                </c:pt>
                <c:pt idx="67">
                  <c:v>7296</c:v>
                </c:pt>
                <c:pt idx="68">
                  <c:v>7297</c:v>
                </c:pt>
                <c:pt idx="69">
                  <c:v>7298</c:v>
                </c:pt>
                <c:pt idx="70">
                  <c:v>7299</c:v>
                </c:pt>
                <c:pt idx="71">
                  <c:v>7300</c:v>
                </c:pt>
                <c:pt idx="72">
                  <c:v>7301</c:v>
                </c:pt>
                <c:pt idx="73">
                  <c:v>7302</c:v>
                </c:pt>
                <c:pt idx="74">
                  <c:v>7303</c:v>
                </c:pt>
                <c:pt idx="75">
                  <c:v>7304</c:v>
                </c:pt>
                <c:pt idx="76">
                  <c:v>7305</c:v>
                </c:pt>
                <c:pt idx="77">
                  <c:v>7306</c:v>
                </c:pt>
                <c:pt idx="78">
                  <c:v>7307</c:v>
                </c:pt>
                <c:pt idx="79">
                  <c:v>7308</c:v>
                </c:pt>
                <c:pt idx="80">
                  <c:v>7309</c:v>
                </c:pt>
                <c:pt idx="81">
                  <c:v>7310</c:v>
                </c:pt>
                <c:pt idx="82">
                  <c:v>7311</c:v>
                </c:pt>
                <c:pt idx="83">
                  <c:v>7312</c:v>
                </c:pt>
                <c:pt idx="84">
                  <c:v>7313</c:v>
                </c:pt>
                <c:pt idx="85">
                  <c:v>7314</c:v>
                </c:pt>
                <c:pt idx="86">
                  <c:v>7315</c:v>
                </c:pt>
                <c:pt idx="87">
                  <c:v>7316</c:v>
                </c:pt>
                <c:pt idx="88">
                  <c:v>7317</c:v>
                </c:pt>
                <c:pt idx="89">
                  <c:v>7318</c:v>
                </c:pt>
                <c:pt idx="90">
                  <c:v>7319</c:v>
                </c:pt>
                <c:pt idx="91">
                  <c:v>7320</c:v>
                </c:pt>
                <c:pt idx="92">
                  <c:v>7321</c:v>
                </c:pt>
                <c:pt idx="93">
                  <c:v>7322</c:v>
                </c:pt>
                <c:pt idx="94">
                  <c:v>7323</c:v>
                </c:pt>
                <c:pt idx="95">
                  <c:v>7324</c:v>
                </c:pt>
                <c:pt idx="96">
                  <c:v>7325</c:v>
                </c:pt>
                <c:pt idx="97">
                  <c:v>7326</c:v>
                </c:pt>
                <c:pt idx="98">
                  <c:v>7327</c:v>
                </c:pt>
                <c:pt idx="99">
                  <c:v>7328</c:v>
                </c:pt>
                <c:pt idx="100">
                  <c:v>7329</c:v>
                </c:pt>
                <c:pt idx="101">
                  <c:v>7330</c:v>
                </c:pt>
                <c:pt idx="102">
                  <c:v>7331</c:v>
                </c:pt>
                <c:pt idx="103">
                  <c:v>7332</c:v>
                </c:pt>
                <c:pt idx="104">
                  <c:v>7333</c:v>
                </c:pt>
                <c:pt idx="105">
                  <c:v>7334</c:v>
                </c:pt>
                <c:pt idx="106">
                  <c:v>7335</c:v>
                </c:pt>
                <c:pt idx="107">
                  <c:v>7336</c:v>
                </c:pt>
                <c:pt idx="108">
                  <c:v>7337</c:v>
                </c:pt>
                <c:pt idx="109">
                  <c:v>7338</c:v>
                </c:pt>
                <c:pt idx="110">
                  <c:v>7339</c:v>
                </c:pt>
                <c:pt idx="111">
                  <c:v>7340</c:v>
                </c:pt>
                <c:pt idx="112">
                  <c:v>7341</c:v>
                </c:pt>
                <c:pt idx="113">
                  <c:v>7342</c:v>
                </c:pt>
                <c:pt idx="114">
                  <c:v>7343</c:v>
                </c:pt>
                <c:pt idx="115">
                  <c:v>7344</c:v>
                </c:pt>
                <c:pt idx="116">
                  <c:v>7345</c:v>
                </c:pt>
                <c:pt idx="117">
                  <c:v>7346</c:v>
                </c:pt>
                <c:pt idx="118">
                  <c:v>7347</c:v>
                </c:pt>
                <c:pt idx="119">
                  <c:v>7348</c:v>
                </c:pt>
                <c:pt idx="120">
                  <c:v>7349</c:v>
                </c:pt>
                <c:pt idx="121">
                  <c:v>7350</c:v>
                </c:pt>
                <c:pt idx="122">
                  <c:v>7351</c:v>
                </c:pt>
                <c:pt idx="123">
                  <c:v>7352</c:v>
                </c:pt>
                <c:pt idx="124">
                  <c:v>7353</c:v>
                </c:pt>
                <c:pt idx="125">
                  <c:v>7354</c:v>
                </c:pt>
                <c:pt idx="126">
                  <c:v>7355</c:v>
                </c:pt>
                <c:pt idx="127">
                  <c:v>7356</c:v>
                </c:pt>
                <c:pt idx="128">
                  <c:v>7357</c:v>
                </c:pt>
                <c:pt idx="129">
                  <c:v>7358</c:v>
                </c:pt>
                <c:pt idx="130">
                  <c:v>7359</c:v>
                </c:pt>
                <c:pt idx="131">
                  <c:v>7360</c:v>
                </c:pt>
                <c:pt idx="132">
                  <c:v>7361</c:v>
                </c:pt>
                <c:pt idx="133">
                  <c:v>7362</c:v>
                </c:pt>
                <c:pt idx="134">
                  <c:v>7363</c:v>
                </c:pt>
                <c:pt idx="135">
                  <c:v>7364</c:v>
                </c:pt>
                <c:pt idx="136">
                  <c:v>7365</c:v>
                </c:pt>
                <c:pt idx="137">
                  <c:v>7366</c:v>
                </c:pt>
                <c:pt idx="138">
                  <c:v>7367</c:v>
                </c:pt>
                <c:pt idx="139">
                  <c:v>7368</c:v>
                </c:pt>
                <c:pt idx="140">
                  <c:v>7369</c:v>
                </c:pt>
                <c:pt idx="141">
                  <c:v>7370</c:v>
                </c:pt>
                <c:pt idx="142">
                  <c:v>7371</c:v>
                </c:pt>
                <c:pt idx="143">
                  <c:v>7372</c:v>
                </c:pt>
                <c:pt idx="144">
                  <c:v>7373</c:v>
                </c:pt>
                <c:pt idx="145">
                  <c:v>7374</c:v>
                </c:pt>
                <c:pt idx="146">
                  <c:v>7375</c:v>
                </c:pt>
                <c:pt idx="147">
                  <c:v>7376</c:v>
                </c:pt>
                <c:pt idx="148">
                  <c:v>7377</c:v>
                </c:pt>
                <c:pt idx="149">
                  <c:v>7378</c:v>
                </c:pt>
                <c:pt idx="150">
                  <c:v>7379</c:v>
                </c:pt>
                <c:pt idx="151">
                  <c:v>7380</c:v>
                </c:pt>
                <c:pt idx="152">
                  <c:v>7381</c:v>
                </c:pt>
                <c:pt idx="153">
                  <c:v>7382</c:v>
                </c:pt>
                <c:pt idx="154">
                  <c:v>7383</c:v>
                </c:pt>
                <c:pt idx="155">
                  <c:v>7384</c:v>
                </c:pt>
                <c:pt idx="156">
                  <c:v>7385</c:v>
                </c:pt>
                <c:pt idx="157">
                  <c:v>7386</c:v>
                </c:pt>
                <c:pt idx="158">
                  <c:v>7387</c:v>
                </c:pt>
                <c:pt idx="159">
                  <c:v>7388</c:v>
                </c:pt>
                <c:pt idx="160">
                  <c:v>7389</c:v>
                </c:pt>
                <c:pt idx="161">
                  <c:v>7390</c:v>
                </c:pt>
                <c:pt idx="162">
                  <c:v>7391</c:v>
                </c:pt>
                <c:pt idx="163">
                  <c:v>7392</c:v>
                </c:pt>
                <c:pt idx="164">
                  <c:v>7393</c:v>
                </c:pt>
                <c:pt idx="165">
                  <c:v>7394</c:v>
                </c:pt>
                <c:pt idx="166">
                  <c:v>7395</c:v>
                </c:pt>
                <c:pt idx="167">
                  <c:v>7396</c:v>
                </c:pt>
                <c:pt idx="168">
                  <c:v>7397</c:v>
                </c:pt>
                <c:pt idx="169">
                  <c:v>7398</c:v>
                </c:pt>
                <c:pt idx="170">
                  <c:v>7399</c:v>
                </c:pt>
                <c:pt idx="171">
                  <c:v>7400</c:v>
                </c:pt>
                <c:pt idx="172">
                  <c:v>7401</c:v>
                </c:pt>
                <c:pt idx="173">
                  <c:v>7402</c:v>
                </c:pt>
                <c:pt idx="174">
                  <c:v>7403</c:v>
                </c:pt>
                <c:pt idx="175">
                  <c:v>7404</c:v>
                </c:pt>
                <c:pt idx="176">
                  <c:v>7405</c:v>
                </c:pt>
                <c:pt idx="177">
                  <c:v>7406</c:v>
                </c:pt>
                <c:pt idx="178">
                  <c:v>7407</c:v>
                </c:pt>
                <c:pt idx="179">
                  <c:v>7408</c:v>
                </c:pt>
                <c:pt idx="180">
                  <c:v>7409</c:v>
                </c:pt>
                <c:pt idx="181">
                  <c:v>7410</c:v>
                </c:pt>
                <c:pt idx="182">
                  <c:v>7411</c:v>
                </c:pt>
                <c:pt idx="183">
                  <c:v>7412</c:v>
                </c:pt>
                <c:pt idx="184">
                  <c:v>7413</c:v>
                </c:pt>
                <c:pt idx="185">
                  <c:v>7414</c:v>
                </c:pt>
                <c:pt idx="186">
                  <c:v>7415</c:v>
                </c:pt>
                <c:pt idx="187">
                  <c:v>7416</c:v>
                </c:pt>
                <c:pt idx="188">
                  <c:v>7417</c:v>
                </c:pt>
                <c:pt idx="189">
                  <c:v>7418</c:v>
                </c:pt>
                <c:pt idx="190">
                  <c:v>7419</c:v>
                </c:pt>
                <c:pt idx="191">
                  <c:v>7420</c:v>
                </c:pt>
                <c:pt idx="192">
                  <c:v>7421</c:v>
                </c:pt>
                <c:pt idx="193">
                  <c:v>7422</c:v>
                </c:pt>
                <c:pt idx="194">
                  <c:v>7423</c:v>
                </c:pt>
                <c:pt idx="195">
                  <c:v>7424</c:v>
                </c:pt>
                <c:pt idx="196">
                  <c:v>7425</c:v>
                </c:pt>
                <c:pt idx="197">
                  <c:v>7426</c:v>
                </c:pt>
                <c:pt idx="198">
                  <c:v>7427</c:v>
                </c:pt>
                <c:pt idx="199">
                  <c:v>7428</c:v>
                </c:pt>
                <c:pt idx="200">
                  <c:v>7429</c:v>
                </c:pt>
                <c:pt idx="201">
                  <c:v>7430</c:v>
                </c:pt>
                <c:pt idx="202">
                  <c:v>7431</c:v>
                </c:pt>
                <c:pt idx="203">
                  <c:v>7432</c:v>
                </c:pt>
                <c:pt idx="204">
                  <c:v>7433</c:v>
                </c:pt>
                <c:pt idx="205">
                  <c:v>7434</c:v>
                </c:pt>
                <c:pt idx="206">
                  <c:v>7435</c:v>
                </c:pt>
                <c:pt idx="207">
                  <c:v>7436</c:v>
                </c:pt>
                <c:pt idx="208">
                  <c:v>7437</c:v>
                </c:pt>
                <c:pt idx="209">
                  <c:v>7438</c:v>
                </c:pt>
                <c:pt idx="210">
                  <c:v>7439</c:v>
                </c:pt>
                <c:pt idx="211">
                  <c:v>7440</c:v>
                </c:pt>
                <c:pt idx="212">
                  <c:v>7441</c:v>
                </c:pt>
                <c:pt idx="213">
                  <c:v>7442</c:v>
                </c:pt>
                <c:pt idx="214">
                  <c:v>7443</c:v>
                </c:pt>
                <c:pt idx="215">
                  <c:v>7444</c:v>
                </c:pt>
                <c:pt idx="216">
                  <c:v>7445</c:v>
                </c:pt>
                <c:pt idx="217">
                  <c:v>7446</c:v>
                </c:pt>
                <c:pt idx="218">
                  <c:v>7447</c:v>
                </c:pt>
                <c:pt idx="219">
                  <c:v>7448</c:v>
                </c:pt>
                <c:pt idx="220">
                  <c:v>7449</c:v>
                </c:pt>
                <c:pt idx="221">
                  <c:v>7450</c:v>
                </c:pt>
                <c:pt idx="222">
                  <c:v>7451</c:v>
                </c:pt>
                <c:pt idx="223">
                  <c:v>7452</c:v>
                </c:pt>
                <c:pt idx="224">
                  <c:v>7453</c:v>
                </c:pt>
                <c:pt idx="225">
                  <c:v>7454</c:v>
                </c:pt>
                <c:pt idx="226">
                  <c:v>7455</c:v>
                </c:pt>
                <c:pt idx="227">
                  <c:v>7456</c:v>
                </c:pt>
                <c:pt idx="228">
                  <c:v>7457</c:v>
                </c:pt>
                <c:pt idx="229">
                  <c:v>7458</c:v>
                </c:pt>
                <c:pt idx="230">
                  <c:v>7459</c:v>
                </c:pt>
                <c:pt idx="231">
                  <c:v>7460</c:v>
                </c:pt>
                <c:pt idx="232">
                  <c:v>7461</c:v>
                </c:pt>
                <c:pt idx="233">
                  <c:v>7462</c:v>
                </c:pt>
                <c:pt idx="234">
                  <c:v>7463</c:v>
                </c:pt>
                <c:pt idx="235">
                  <c:v>7464</c:v>
                </c:pt>
                <c:pt idx="236">
                  <c:v>7465</c:v>
                </c:pt>
                <c:pt idx="237">
                  <c:v>7466</c:v>
                </c:pt>
                <c:pt idx="238">
                  <c:v>7467</c:v>
                </c:pt>
                <c:pt idx="239">
                  <c:v>7468</c:v>
                </c:pt>
                <c:pt idx="240">
                  <c:v>7469</c:v>
                </c:pt>
                <c:pt idx="241">
                  <c:v>7470</c:v>
                </c:pt>
                <c:pt idx="242">
                  <c:v>7471</c:v>
                </c:pt>
                <c:pt idx="243">
                  <c:v>7472</c:v>
                </c:pt>
                <c:pt idx="244">
                  <c:v>7473</c:v>
                </c:pt>
                <c:pt idx="245">
                  <c:v>7474</c:v>
                </c:pt>
                <c:pt idx="246">
                  <c:v>7475</c:v>
                </c:pt>
                <c:pt idx="247">
                  <c:v>7476</c:v>
                </c:pt>
                <c:pt idx="248">
                  <c:v>7477</c:v>
                </c:pt>
                <c:pt idx="249">
                  <c:v>7478</c:v>
                </c:pt>
                <c:pt idx="250">
                  <c:v>7479</c:v>
                </c:pt>
                <c:pt idx="251">
                  <c:v>7480</c:v>
                </c:pt>
                <c:pt idx="252">
                  <c:v>7481</c:v>
                </c:pt>
                <c:pt idx="253">
                  <c:v>7482</c:v>
                </c:pt>
                <c:pt idx="254">
                  <c:v>7483</c:v>
                </c:pt>
                <c:pt idx="255">
                  <c:v>7484</c:v>
                </c:pt>
                <c:pt idx="256">
                  <c:v>7485</c:v>
                </c:pt>
                <c:pt idx="257">
                  <c:v>7486</c:v>
                </c:pt>
                <c:pt idx="258">
                  <c:v>7487</c:v>
                </c:pt>
                <c:pt idx="259">
                  <c:v>7488</c:v>
                </c:pt>
                <c:pt idx="260">
                  <c:v>7489</c:v>
                </c:pt>
                <c:pt idx="261">
                  <c:v>7490</c:v>
                </c:pt>
                <c:pt idx="262">
                  <c:v>7491</c:v>
                </c:pt>
                <c:pt idx="263">
                  <c:v>7492</c:v>
                </c:pt>
                <c:pt idx="264">
                  <c:v>7493</c:v>
                </c:pt>
                <c:pt idx="265">
                  <c:v>7494</c:v>
                </c:pt>
                <c:pt idx="266">
                  <c:v>7495</c:v>
                </c:pt>
                <c:pt idx="267">
                  <c:v>7496</c:v>
                </c:pt>
                <c:pt idx="268">
                  <c:v>7497</c:v>
                </c:pt>
                <c:pt idx="269">
                  <c:v>7498</c:v>
                </c:pt>
                <c:pt idx="270">
                  <c:v>7499</c:v>
                </c:pt>
                <c:pt idx="271">
                  <c:v>7500</c:v>
                </c:pt>
                <c:pt idx="272">
                  <c:v>7501</c:v>
                </c:pt>
                <c:pt idx="273">
                  <c:v>7502</c:v>
                </c:pt>
                <c:pt idx="274">
                  <c:v>7503</c:v>
                </c:pt>
                <c:pt idx="275">
                  <c:v>7504</c:v>
                </c:pt>
                <c:pt idx="276">
                  <c:v>7505</c:v>
                </c:pt>
                <c:pt idx="277">
                  <c:v>7506</c:v>
                </c:pt>
                <c:pt idx="278">
                  <c:v>7507</c:v>
                </c:pt>
                <c:pt idx="279">
                  <c:v>7508</c:v>
                </c:pt>
                <c:pt idx="280">
                  <c:v>7509</c:v>
                </c:pt>
                <c:pt idx="281">
                  <c:v>7510</c:v>
                </c:pt>
                <c:pt idx="282">
                  <c:v>7511</c:v>
                </c:pt>
                <c:pt idx="283">
                  <c:v>7512</c:v>
                </c:pt>
                <c:pt idx="284">
                  <c:v>7513</c:v>
                </c:pt>
                <c:pt idx="285">
                  <c:v>7514</c:v>
                </c:pt>
                <c:pt idx="286">
                  <c:v>7515</c:v>
                </c:pt>
                <c:pt idx="287">
                  <c:v>7516</c:v>
                </c:pt>
                <c:pt idx="288">
                  <c:v>7517</c:v>
                </c:pt>
                <c:pt idx="289">
                  <c:v>7518</c:v>
                </c:pt>
                <c:pt idx="290">
                  <c:v>7519</c:v>
                </c:pt>
                <c:pt idx="291">
                  <c:v>7520</c:v>
                </c:pt>
                <c:pt idx="292">
                  <c:v>7521</c:v>
                </c:pt>
                <c:pt idx="293">
                  <c:v>7522</c:v>
                </c:pt>
                <c:pt idx="294">
                  <c:v>7523</c:v>
                </c:pt>
                <c:pt idx="295">
                  <c:v>7524</c:v>
                </c:pt>
                <c:pt idx="296">
                  <c:v>7525</c:v>
                </c:pt>
                <c:pt idx="297">
                  <c:v>7526</c:v>
                </c:pt>
                <c:pt idx="298">
                  <c:v>7527</c:v>
                </c:pt>
                <c:pt idx="299">
                  <c:v>7528</c:v>
                </c:pt>
                <c:pt idx="300">
                  <c:v>7529</c:v>
                </c:pt>
                <c:pt idx="301">
                  <c:v>7530</c:v>
                </c:pt>
                <c:pt idx="302">
                  <c:v>7531</c:v>
                </c:pt>
                <c:pt idx="303">
                  <c:v>7532</c:v>
                </c:pt>
                <c:pt idx="304">
                  <c:v>7533</c:v>
                </c:pt>
                <c:pt idx="305">
                  <c:v>7534</c:v>
                </c:pt>
                <c:pt idx="306">
                  <c:v>7535</c:v>
                </c:pt>
                <c:pt idx="307">
                  <c:v>7536</c:v>
                </c:pt>
                <c:pt idx="308">
                  <c:v>7537</c:v>
                </c:pt>
                <c:pt idx="309">
                  <c:v>7538</c:v>
                </c:pt>
                <c:pt idx="310">
                  <c:v>7539</c:v>
                </c:pt>
                <c:pt idx="311">
                  <c:v>7540</c:v>
                </c:pt>
                <c:pt idx="312">
                  <c:v>7541</c:v>
                </c:pt>
                <c:pt idx="313">
                  <c:v>7542</c:v>
                </c:pt>
                <c:pt idx="314">
                  <c:v>7543</c:v>
                </c:pt>
                <c:pt idx="315">
                  <c:v>7544</c:v>
                </c:pt>
                <c:pt idx="316">
                  <c:v>7545</c:v>
                </c:pt>
                <c:pt idx="317">
                  <c:v>7546</c:v>
                </c:pt>
                <c:pt idx="318">
                  <c:v>7547</c:v>
                </c:pt>
                <c:pt idx="319">
                  <c:v>7548</c:v>
                </c:pt>
                <c:pt idx="320">
                  <c:v>7549</c:v>
                </c:pt>
                <c:pt idx="321">
                  <c:v>7550</c:v>
                </c:pt>
                <c:pt idx="322">
                  <c:v>7551</c:v>
                </c:pt>
                <c:pt idx="323">
                  <c:v>7552</c:v>
                </c:pt>
                <c:pt idx="324">
                  <c:v>7553</c:v>
                </c:pt>
                <c:pt idx="325">
                  <c:v>7554</c:v>
                </c:pt>
                <c:pt idx="326">
                  <c:v>7555</c:v>
                </c:pt>
                <c:pt idx="327">
                  <c:v>7556</c:v>
                </c:pt>
                <c:pt idx="328">
                  <c:v>7557</c:v>
                </c:pt>
                <c:pt idx="329">
                  <c:v>7558</c:v>
                </c:pt>
                <c:pt idx="330">
                  <c:v>7559</c:v>
                </c:pt>
                <c:pt idx="331">
                  <c:v>7560</c:v>
                </c:pt>
                <c:pt idx="332">
                  <c:v>7561</c:v>
                </c:pt>
                <c:pt idx="333">
                  <c:v>7562</c:v>
                </c:pt>
                <c:pt idx="334">
                  <c:v>7563</c:v>
                </c:pt>
                <c:pt idx="335">
                  <c:v>7564</c:v>
                </c:pt>
                <c:pt idx="336">
                  <c:v>7565</c:v>
                </c:pt>
                <c:pt idx="337">
                  <c:v>7566</c:v>
                </c:pt>
                <c:pt idx="338">
                  <c:v>7567</c:v>
                </c:pt>
                <c:pt idx="339">
                  <c:v>7568</c:v>
                </c:pt>
                <c:pt idx="340">
                  <c:v>7569</c:v>
                </c:pt>
                <c:pt idx="341">
                  <c:v>7570</c:v>
                </c:pt>
                <c:pt idx="342">
                  <c:v>7571</c:v>
                </c:pt>
                <c:pt idx="343">
                  <c:v>7572</c:v>
                </c:pt>
                <c:pt idx="344">
                  <c:v>7573</c:v>
                </c:pt>
                <c:pt idx="345">
                  <c:v>7574</c:v>
                </c:pt>
                <c:pt idx="346">
                  <c:v>7575</c:v>
                </c:pt>
                <c:pt idx="347">
                  <c:v>7576</c:v>
                </c:pt>
                <c:pt idx="348">
                  <c:v>7577</c:v>
                </c:pt>
                <c:pt idx="349">
                  <c:v>7578</c:v>
                </c:pt>
                <c:pt idx="350">
                  <c:v>7579</c:v>
                </c:pt>
                <c:pt idx="351">
                  <c:v>7580</c:v>
                </c:pt>
                <c:pt idx="352">
                  <c:v>7581</c:v>
                </c:pt>
                <c:pt idx="353">
                  <c:v>7582</c:v>
                </c:pt>
                <c:pt idx="354">
                  <c:v>7583</c:v>
                </c:pt>
                <c:pt idx="355">
                  <c:v>7584</c:v>
                </c:pt>
                <c:pt idx="356">
                  <c:v>7585</c:v>
                </c:pt>
                <c:pt idx="357">
                  <c:v>7586</c:v>
                </c:pt>
                <c:pt idx="358">
                  <c:v>7587</c:v>
                </c:pt>
                <c:pt idx="359">
                  <c:v>7588</c:v>
                </c:pt>
                <c:pt idx="360">
                  <c:v>7589</c:v>
                </c:pt>
                <c:pt idx="361">
                  <c:v>7590</c:v>
                </c:pt>
                <c:pt idx="362">
                  <c:v>7591</c:v>
                </c:pt>
                <c:pt idx="363">
                  <c:v>7592</c:v>
                </c:pt>
                <c:pt idx="364">
                  <c:v>7593</c:v>
                </c:pt>
                <c:pt idx="365">
                  <c:v>7594</c:v>
                </c:pt>
                <c:pt idx="366">
                  <c:v>7595</c:v>
                </c:pt>
                <c:pt idx="367">
                  <c:v>7596</c:v>
                </c:pt>
                <c:pt idx="368">
                  <c:v>7597</c:v>
                </c:pt>
                <c:pt idx="369">
                  <c:v>7598</c:v>
                </c:pt>
                <c:pt idx="370">
                  <c:v>7599</c:v>
                </c:pt>
                <c:pt idx="371">
                  <c:v>7600</c:v>
                </c:pt>
                <c:pt idx="372">
                  <c:v>7601</c:v>
                </c:pt>
                <c:pt idx="373">
                  <c:v>7602</c:v>
                </c:pt>
                <c:pt idx="374">
                  <c:v>7603</c:v>
                </c:pt>
                <c:pt idx="375">
                  <c:v>7604</c:v>
                </c:pt>
                <c:pt idx="376">
                  <c:v>7605</c:v>
                </c:pt>
                <c:pt idx="377">
                  <c:v>7606</c:v>
                </c:pt>
                <c:pt idx="378">
                  <c:v>7607</c:v>
                </c:pt>
                <c:pt idx="379">
                  <c:v>7608</c:v>
                </c:pt>
                <c:pt idx="380">
                  <c:v>7609</c:v>
                </c:pt>
                <c:pt idx="381">
                  <c:v>7610</c:v>
                </c:pt>
                <c:pt idx="382">
                  <c:v>7611</c:v>
                </c:pt>
                <c:pt idx="383">
                  <c:v>7612</c:v>
                </c:pt>
                <c:pt idx="384">
                  <c:v>7613</c:v>
                </c:pt>
                <c:pt idx="385">
                  <c:v>7614</c:v>
                </c:pt>
                <c:pt idx="386">
                  <c:v>7615</c:v>
                </c:pt>
                <c:pt idx="387">
                  <c:v>7616</c:v>
                </c:pt>
                <c:pt idx="388">
                  <c:v>7617</c:v>
                </c:pt>
                <c:pt idx="389">
                  <c:v>7618</c:v>
                </c:pt>
                <c:pt idx="390">
                  <c:v>7619</c:v>
                </c:pt>
                <c:pt idx="391">
                  <c:v>7620</c:v>
                </c:pt>
                <c:pt idx="392">
                  <c:v>7621</c:v>
                </c:pt>
                <c:pt idx="393">
                  <c:v>7622</c:v>
                </c:pt>
                <c:pt idx="394">
                  <c:v>7623</c:v>
                </c:pt>
                <c:pt idx="395">
                  <c:v>7624</c:v>
                </c:pt>
                <c:pt idx="396">
                  <c:v>7625</c:v>
                </c:pt>
                <c:pt idx="397">
                  <c:v>7626</c:v>
                </c:pt>
                <c:pt idx="398">
                  <c:v>7627</c:v>
                </c:pt>
                <c:pt idx="399">
                  <c:v>7628</c:v>
                </c:pt>
                <c:pt idx="400">
                  <c:v>7629</c:v>
                </c:pt>
                <c:pt idx="401">
                  <c:v>7630</c:v>
                </c:pt>
                <c:pt idx="402">
                  <c:v>7631</c:v>
                </c:pt>
                <c:pt idx="403">
                  <c:v>7632</c:v>
                </c:pt>
                <c:pt idx="404">
                  <c:v>7633</c:v>
                </c:pt>
                <c:pt idx="405">
                  <c:v>7634</c:v>
                </c:pt>
                <c:pt idx="406">
                  <c:v>7635</c:v>
                </c:pt>
                <c:pt idx="407">
                  <c:v>7636</c:v>
                </c:pt>
                <c:pt idx="408">
                  <c:v>7637</c:v>
                </c:pt>
                <c:pt idx="409">
                  <c:v>7638</c:v>
                </c:pt>
                <c:pt idx="410">
                  <c:v>7639</c:v>
                </c:pt>
                <c:pt idx="411">
                  <c:v>7640</c:v>
                </c:pt>
                <c:pt idx="412">
                  <c:v>7641</c:v>
                </c:pt>
                <c:pt idx="413">
                  <c:v>7642</c:v>
                </c:pt>
                <c:pt idx="414">
                  <c:v>7643</c:v>
                </c:pt>
                <c:pt idx="415">
                  <c:v>7644</c:v>
                </c:pt>
                <c:pt idx="416">
                  <c:v>7645</c:v>
                </c:pt>
                <c:pt idx="417">
                  <c:v>7646</c:v>
                </c:pt>
                <c:pt idx="418">
                  <c:v>7647</c:v>
                </c:pt>
                <c:pt idx="419">
                  <c:v>7648</c:v>
                </c:pt>
                <c:pt idx="420">
                  <c:v>7649</c:v>
                </c:pt>
                <c:pt idx="421">
                  <c:v>7650</c:v>
                </c:pt>
                <c:pt idx="422">
                  <c:v>7651</c:v>
                </c:pt>
                <c:pt idx="423">
                  <c:v>7652</c:v>
                </c:pt>
                <c:pt idx="424">
                  <c:v>7653</c:v>
                </c:pt>
                <c:pt idx="425">
                  <c:v>7654</c:v>
                </c:pt>
                <c:pt idx="426">
                  <c:v>7655</c:v>
                </c:pt>
                <c:pt idx="427">
                  <c:v>7656</c:v>
                </c:pt>
                <c:pt idx="428">
                  <c:v>7657</c:v>
                </c:pt>
                <c:pt idx="429">
                  <c:v>7658</c:v>
                </c:pt>
                <c:pt idx="430">
                  <c:v>7659</c:v>
                </c:pt>
                <c:pt idx="431">
                  <c:v>7660</c:v>
                </c:pt>
                <c:pt idx="432">
                  <c:v>7661</c:v>
                </c:pt>
                <c:pt idx="433">
                  <c:v>7662</c:v>
                </c:pt>
                <c:pt idx="434">
                  <c:v>7663</c:v>
                </c:pt>
                <c:pt idx="435">
                  <c:v>7664</c:v>
                </c:pt>
                <c:pt idx="436">
                  <c:v>7665</c:v>
                </c:pt>
                <c:pt idx="437">
                  <c:v>7666</c:v>
                </c:pt>
                <c:pt idx="438">
                  <c:v>7667</c:v>
                </c:pt>
                <c:pt idx="439">
                  <c:v>7668</c:v>
                </c:pt>
                <c:pt idx="440">
                  <c:v>7669</c:v>
                </c:pt>
                <c:pt idx="441">
                  <c:v>7670</c:v>
                </c:pt>
                <c:pt idx="442">
                  <c:v>7671</c:v>
                </c:pt>
                <c:pt idx="443">
                  <c:v>7672</c:v>
                </c:pt>
                <c:pt idx="444">
                  <c:v>7673</c:v>
                </c:pt>
                <c:pt idx="445">
                  <c:v>7674</c:v>
                </c:pt>
                <c:pt idx="446">
                  <c:v>7675</c:v>
                </c:pt>
                <c:pt idx="447">
                  <c:v>7676</c:v>
                </c:pt>
                <c:pt idx="448">
                  <c:v>7677</c:v>
                </c:pt>
                <c:pt idx="449">
                  <c:v>7678</c:v>
                </c:pt>
                <c:pt idx="450">
                  <c:v>7679</c:v>
                </c:pt>
                <c:pt idx="451">
                  <c:v>7680</c:v>
                </c:pt>
                <c:pt idx="452">
                  <c:v>7681</c:v>
                </c:pt>
                <c:pt idx="453">
                  <c:v>7682</c:v>
                </c:pt>
                <c:pt idx="454">
                  <c:v>7683</c:v>
                </c:pt>
                <c:pt idx="455">
                  <c:v>7684</c:v>
                </c:pt>
                <c:pt idx="456">
                  <c:v>7685</c:v>
                </c:pt>
                <c:pt idx="457">
                  <c:v>7686</c:v>
                </c:pt>
                <c:pt idx="458">
                  <c:v>7687</c:v>
                </c:pt>
                <c:pt idx="459">
                  <c:v>7688</c:v>
                </c:pt>
                <c:pt idx="460">
                  <c:v>7689</c:v>
                </c:pt>
                <c:pt idx="461">
                  <c:v>7690</c:v>
                </c:pt>
                <c:pt idx="462">
                  <c:v>7691</c:v>
                </c:pt>
                <c:pt idx="463">
                  <c:v>7692</c:v>
                </c:pt>
                <c:pt idx="464">
                  <c:v>7693</c:v>
                </c:pt>
                <c:pt idx="465">
                  <c:v>7694</c:v>
                </c:pt>
                <c:pt idx="466">
                  <c:v>7695</c:v>
                </c:pt>
                <c:pt idx="467">
                  <c:v>7696</c:v>
                </c:pt>
                <c:pt idx="468">
                  <c:v>7697</c:v>
                </c:pt>
                <c:pt idx="469">
                  <c:v>7698</c:v>
                </c:pt>
                <c:pt idx="470">
                  <c:v>7699</c:v>
                </c:pt>
                <c:pt idx="471">
                  <c:v>7700</c:v>
                </c:pt>
                <c:pt idx="472">
                  <c:v>7701</c:v>
                </c:pt>
                <c:pt idx="473">
                  <c:v>7702</c:v>
                </c:pt>
                <c:pt idx="474">
                  <c:v>7703</c:v>
                </c:pt>
                <c:pt idx="475">
                  <c:v>7704</c:v>
                </c:pt>
                <c:pt idx="476">
                  <c:v>7705</c:v>
                </c:pt>
                <c:pt idx="477">
                  <c:v>7706</c:v>
                </c:pt>
                <c:pt idx="478">
                  <c:v>7707</c:v>
                </c:pt>
                <c:pt idx="479">
                  <c:v>7708</c:v>
                </c:pt>
                <c:pt idx="480">
                  <c:v>7709</c:v>
                </c:pt>
                <c:pt idx="481">
                  <c:v>7710</c:v>
                </c:pt>
                <c:pt idx="482">
                  <c:v>7711</c:v>
                </c:pt>
                <c:pt idx="483">
                  <c:v>7712</c:v>
                </c:pt>
                <c:pt idx="484">
                  <c:v>7713</c:v>
                </c:pt>
                <c:pt idx="485">
                  <c:v>7714</c:v>
                </c:pt>
                <c:pt idx="486">
                  <c:v>7715</c:v>
                </c:pt>
                <c:pt idx="487">
                  <c:v>7716</c:v>
                </c:pt>
                <c:pt idx="488">
                  <c:v>7717</c:v>
                </c:pt>
                <c:pt idx="489">
                  <c:v>7718</c:v>
                </c:pt>
                <c:pt idx="490">
                  <c:v>7719</c:v>
                </c:pt>
                <c:pt idx="491">
                  <c:v>7720</c:v>
                </c:pt>
                <c:pt idx="492">
                  <c:v>7721</c:v>
                </c:pt>
                <c:pt idx="493">
                  <c:v>7722</c:v>
                </c:pt>
                <c:pt idx="494">
                  <c:v>7723</c:v>
                </c:pt>
                <c:pt idx="495">
                  <c:v>7724</c:v>
                </c:pt>
                <c:pt idx="496">
                  <c:v>7725</c:v>
                </c:pt>
                <c:pt idx="497">
                  <c:v>7726</c:v>
                </c:pt>
                <c:pt idx="498">
                  <c:v>7727</c:v>
                </c:pt>
                <c:pt idx="499">
                  <c:v>7728</c:v>
                </c:pt>
                <c:pt idx="500">
                  <c:v>7729</c:v>
                </c:pt>
                <c:pt idx="501">
                  <c:v>7730</c:v>
                </c:pt>
                <c:pt idx="502">
                  <c:v>7731</c:v>
                </c:pt>
                <c:pt idx="503">
                  <c:v>7732</c:v>
                </c:pt>
                <c:pt idx="504">
                  <c:v>7733</c:v>
                </c:pt>
                <c:pt idx="505">
                  <c:v>7734</c:v>
                </c:pt>
                <c:pt idx="506">
                  <c:v>7735</c:v>
                </c:pt>
                <c:pt idx="507">
                  <c:v>7736</c:v>
                </c:pt>
                <c:pt idx="508">
                  <c:v>7737</c:v>
                </c:pt>
                <c:pt idx="509">
                  <c:v>7738</c:v>
                </c:pt>
                <c:pt idx="510">
                  <c:v>7739</c:v>
                </c:pt>
                <c:pt idx="511">
                  <c:v>7740</c:v>
                </c:pt>
                <c:pt idx="512">
                  <c:v>7741</c:v>
                </c:pt>
                <c:pt idx="513">
                  <c:v>7742</c:v>
                </c:pt>
                <c:pt idx="514">
                  <c:v>7743</c:v>
                </c:pt>
                <c:pt idx="515">
                  <c:v>7744</c:v>
                </c:pt>
                <c:pt idx="516">
                  <c:v>7745</c:v>
                </c:pt>
                <c:pt idx="517">
                  <c:v>7746</c:v>
                </c:pt>
                <c:pt idx="518">
                  <c:v>7747</c:v>
                </c:pt>
                <c:pt idx="519">
                  <c:v>7748</c:v>
                </c:pt>
                <c:pt idx="520">
                  <c:v>7749</c:v>
                </c:pt>
                <c:pt idx="521">
                  <c:v>7750</c:v>
                </c:pt>
                <c:pt idx="522">
                  <c:v>7751</c:v>
                </c:pt>
                <c:pt idx="523">
                  <c:v>7752</c:v>
                </c:pt>
                <c:pt idx="524">
                  <c:v>7753</c:v>
                </c:pt>
                <c:pt idx="525">
                  <c:v>7754</c:v>
                </c:pt>
                <c:pt idx="526">
                  <c:v>7755</c:v>
                </c:pt>
                <c:pt idx="527">
                  <c:v>7756</c:v>
                </c:pt>
                <c:pt idx="528">
                  <c:v>7757</c:v>
                </c:pt>
                <c:pt idx="529">
                  <c:v>7758</c:v>
                </c:pt>
                <c:pt idx="530">
                  <c:v>7759</c:v>
                </c:pt>
                <c:pt idx="531">
                  <c:v>7760</c:v>
                </c:pt>
                <c:pt idx="532">
                  <c:v>7761</c:v>
                </c:pt>
                <c:pt idx="533">
                  <c:v>7762</c:v>
                </c:pt>
                <c:pt idx="534">
                  <c:v>7763</c:v>
                </c:pt>
                <c:pt idx="535">
                  <c:v>7764</c:v>
                </c:pt>
                <c:pt idx="536">
                  <c:v>7765</c:v>
                </c:pt>
                <c:pt idx="537">
                  <c:v>7766</c:v>
                </c:pt>
                <c:pt idx="538">
                  <c:v>7767</c:v>
                </c:pt>
                <c:pt idx="539">
                  <c:v>7768</c:v>
                </c:pt>
                <c:pt idx="540">
                  <c:v>7769</c:v>
                </c:pt>
                <c:pt idx="541">
                  <c:v>7770</c:v>
                </c:pt>
                <c:pt idx="542">
                  <c:v>7771</c:v>
                </c:pt>
                <c:pt idx="543">
                  <c:v>7772</c:v>
                </c:pt>
                <c:pt idx="544">
                  <c:v>7773</c:v>
                </c:pt>
                <c:pt idx="545">
                  <c:v>7774</c:v>
                </c:pt>
                <c:pt idx="546">
                  <c:v>7775</c:v>
                </c:pt>
                <c:pt idx="547">
                  <c:v>7776</c:v>
                </c:pt>
                <c:pt idx="548">
                  <c:v>7777</c:v>
                </c:pt>
                <c:pt idx="549">
                  <c:v>7778</c:v>
                </c:pt>
                <c:pt idx="550">
                  <c:v>7779</c:v>
                </c:pt>
                <c:pt idx="551">
                  <c:v>7780</c:v>
                </c:pt>
                <c:pt idx="552">
                  <c:v>7781</c:v>
                </c:pt>
                <c:pt idx="553">
                  <c:v>7782</c:v>
                </c:pt>
                <c:pt idx="554">
                  <c:v>7783</c:v>
                </c:pt>
                <c:pt idx="555">
                  <c:v>7784</c:v>
                </c:pt>
                <c:pt idx="556">
                  <c:v>7785</c:v>
                </c:pt>
                <c:pt idx="557">
                  <c:v>7786</c:v>
                </c:pt>
                <c:pt idx="558">
                  <c:v>7787</c:v>
                </c:pt>
                <c:pt idx="559">
                  <c:v>7788</c:v>
                </c:pt>
                <c:pt idx="560">
                  <c:v>7789</c:v>
                </c:pt>
                <c:pt idx="561">
                  <c:v>7790</c:v>
                </c:pt>
                <c:pt idx="562">
                  <c:v>7791</c:v>
                </c:pt>
                <c:pt idx="563">
                  <c:v>7792</c:v>
                </c:pt>
                <c:pt idx="564">
                  <c:v>7793</c:v>
                </c:pt>
                <c:pt idx="565">
                  <c:v>7794</c:v>
                </c:pt>
                <c:pt idx="566">
                  <c:v>7795</c:v>
                </c:pt>
                <c:pt idx="567">
                  <c:v>7796</c:v>
                </c:pt>
                <c:pt idx="568">
                  <c:v>7797</c:v>
                </c:pt>
                <c:pt idx="569">
                  <c:v>7798</c:v>
                </c:pt>
                <c:pt idx="570">
                  <c:v>7799</c:v>
                </c:pt>
                <c:pt idx="571">
                  <c:v>7800</c:v>
                </c:pt>
                <c:pt idx="572">
                  <c:v>7801</c:v>
                </c:pt>
                <c:pt idx="573">
                  <c:v>7802</c:v>
                </c:pt>
                <c:pt idx="574">
                  <c:v>7803</c:v>
                </c:pt>
                <c:pt idx="575">
                  <c:v>7804</c:v>
                </c:pt>
                <c:pt idx="576">
                  <c:v>7805</c:v>
                </c:pt>
                <c:pt idx="577">
                  <c:v>7806</c:v>
                </c:pt>
                <c:pt idx="578">
                  <c:v>7807</c:v>
                </c:pt>
                <c:pt idx="579">
                  <c:v>7808</c:v>
                </c:pt>
                <c:pt idx="580">
                  <c:v>7809</c:v>
                </c:pt>
                <c:pt idx="581">
                  <c:v>7810</c:v>
                </c:pt>
                <c:pt idx="582">
                  <c:v>7811</c:v>
                </c:pt>
                <c:pt idx="583">
                  <c:v>7812</c:v>
                </c:pt>
                <c:pt idx="584">
                  <c:v>7813</c:v>
                </c:pt>
                <c:pt idx="585">
                  <c:v>7814</c:v>
                </c:pt>
                <c:pt idx="586">
                  <c:v>7815</c:v>
                </c:pt>
                <c:pt idx="587">
                  <c:v>7816</c:v>
                </c:pt>
                <c:pt idx="588">
                  <c:v>7817</c:v>
                </c:pt>
                <c:pt idx="589">
                  <c:v>7818</c:v>
                </c:pt>
                <c:pt idx="590">
                  <c:v>7819</c:v>
                </c:pt>
                <c:pt idx="591">
                  <c:v>7820</c:v>
                </c:pt>
                <c:pt idx="592">
                  <c:v>7821</c:v>
                </c:pt>
                <c:pt idx="593">
                  <c:v>7822</c:v>
                </c:pt>
                <c:pt idx="594">
                  <c:v>7823</c:v>
                </c:pt>
                <c:pt idx="595">
                  <c:v>7824</c:v>
                </c:pt>
                <c:pt idx="596">
                  <c:v>7825</c:v>
                </c:pt>
                <c:pt idx="597">
                  <c:v>7826</c:v>
                </c:pt>
                <c:pt idx="598">
                  <c:v>7827</c:v>
                </c:pt>
                <c:pt idx="599">
                  <c:v>7828</c:v>
                </c:pt>
                <c:pt idx="600">
                  <c:v>7829</c:v>
                </c:pt>
                <c:pt idx="601">
                  <c:v>7830</c:v>
                </c:pt>
                <c:pt idx="602">
                  <c:v>7831</c:v>
                </c:pt>
                <c:pt idx="603">
                  <c:v>7832</c:v>
                </c:pt>
                <c:pt idx="604">
                  <c:v>7833</c:v>
                </c:pt>
                <c:pt idx="605">
                  <c:v>7834</c:v>
                </c:pt>
                <c:pt idx="606">
                  <c:v>7835</c:v>
                </c:pt>
                <c:pt idx="607">
                  <c:v>7836</c:v>
                </c:pt>
                <c:pt idx="608">
                  <c:v>7837</c:v>
                </c:pt>
                <c:pt idx="609">
                  <c:v>7838</c:v>
                </c:pt>
                <c:pt idx="610">
                  <c:v>7839</c:v>
                </c:pt>
                <c:pt idx="611">
                  <c:v>7840</c:v>
                </c:pt>
                <c:pt idx="612">
                  <c:v>7841</c:v>
                </c:pt>
                <c:pt idx="613">
                  <c:v>7842</c:v>
                </c:pt>
                <c:pt idx="614">
                  <c:v>7843</c:v>
                </c:pt>
                <c:pt idx="615">
                  <c:v>7844</c:v>
                </c:pt>
                <c:pt idx="616">
                  <c:v>7845</c:v>
                </c:pt>
                <c:pt idx="617">
                  <c:v>7846</c:v>
                </c:pt>
                <c:pt idx="618">
                  <c:v>7847</c:v>
                </c:pt>
                <c:pt idx="619">
                  <c:v>7848</c:v>
                </c:pt>
                <c:pt idx="620">
                  <c:v>7849</c:v>
                </c:pt>
                <c:pt idx="621">
                  <c:v>7850</c:v>
                </c:pt>
                <c:pt idx="622">
                  <c:v>7851</c:v>
                </c:pt>
                <c:pt idx="623">
                  <c:v>7852</c:v>
                </c:pt>
                <c:pt idx="624">
                  <c:v>7853</c:v>
                </c:pt>
                <c:pt idx="625">
                  <c:v>7854</c:v>
                </c:pt>
                <c:pt idx="626">
                  <c:v>7855</c:v>
                </c:pt>
                <c:pt idx="627">
                  <c:v>7856</c:v>
                </c:pt>
                <c:pt idx="628">
                  <c:v>7857</c:v>
                </c:pt>
                <c:pt idx="629">
                  <c:v>7858</c:v>
                </c:pt>
                <c:pt idx="630">
                  <c:v>7859</c:v>
                </c:pt>
                <c:pt idx="631">
                  <c:v>7860</c:v>
                </c:pt>
                <c:pt idx="632">
                  <c:v>7861</c:v>
                </c:pt>
                <c:pt idx="633">
                  <c:v>7862</c:v>
                </c:pt>
                <c:pt idx="634">
                  <c:v>7863</c:v>
                </c:pt>
                <c:pt idx="635">
                  <c:v>7864</c:v>
                </c:pt>
                <c:pt idx="636">
                  <c:v>7865</c:v>
                </c:pt>
                <c:pt idx="637">
                  <c:v>7866</c:v>
                </c:pt>
                <c:pt idx="638">
                  <c:v>7867</c:v>
                </c:pt>
                <c:pt idx="639">
                  <c:v>7868</c:v>
                </c:pt>
                <c:pt idx="640">
                  <c:v>7869</c:v>
                </c:pt>
                <c:pt idx="641">
                  <c:v>7870</c:v>
                </c:pt>
                <c:pt idx="642">
                  <c:v>7871</c:v>
                </c:pt>
                <c:pt idx="643">
                  <c:v>7872</c:v>
                </c:pt>
                <c:pt idx="644">
                  <c:v>7873</c:v>
                </c:pt>
                <c:pt idx="645">
                  <c:v>7874</c:v>
                </c:pt>
                <c:pt idx="646">
                  <c:v>7875</c:v>
                </c:pt>
                <c:pt idx="647">
                  <c:v>7876</c:v>
                </c:pt>
                <c:pt idx="648">
                  <c:v>7877</c:v>
                </c:pt>
                <c:pt idx="649">
                  <c:v>7878</c:v>
                </c:pt>
                <c:pt idx="650">
                  <c:v>7879</c:v>
                </c:pt>
                <c:pt idx="651">
                  <c:v>7880</c:v>
                </c:pt>
                <c:pt idx="652">
                  <c:v>7881</c:v>
                </c:pt>
                <c:pt idx="653">
                  <c:v>7882</c:v>
                </c:pt>
                <c:pt idx="654">
                  <c:v>7883</c:v>
                </c:pt>
                <c:pt idx="655">
                  <c:v>7884</c:v>
                </c:pt>
                <c:pt idx="656">
                  <c:v>7885</c:v>
                </c:pt>
                <c:pt idx="657">
                  <c:v>7886</c:v>
                </c:pt>
                <c:pt idx="658">
                  <c:v>7887</c:v>
                </c:pt>
                <c:pt idx="659">
                  <c:v>7888</c:v>
                </c:pt>
                <c:pt idx="660">
                  <c:v>7889</c:v>
                </c:pt>
                <c:pt idx="661">
                  <c:v>7890</c:v>
                </c:pt>
                <c:pt idx="662">
                  <c:v>7891</c:v>
                </c:pt>
                <c:pt idx="663">
                  <c:v>7892</c:v>
                </c:pt>
                <c:pt idx="664">
                  <c:v>7893</c:v>
                </c:pt>
                <c:pt idx="665">
                  <c:v>7894</c:v>
                </c:pt>
                <c:pt idx="666">
                  <c:v>7895</c:v>
                </c:pt>
                <c:pt idx="667">
                  <c:v>7896</c:v>
                </c:pt>
                <c:pt idx="668">
                  <c:v>7897</c:v>
                </c:pt>
                <c:pt idx="669">
                  <c:v>7898</c:v>
                </c:pt>
                <c:pt idx="670">
                  <c:v>7899</c:v>
                </c:pt>
                <c:pt idx="671">
                  <c:v>7900</c:v>
                </c:pt>
                <c:pt idx="672">
                  <c:v>7901</c:v>
                </c:pt>
                <c:pt idx="673">
                  <c:v>7902</c:v>
                </c:pt>
                <c:pt idx="674">
                  <c:v>7903</c:v>
                </c:pt>
                <c:pt idx="675">
                  <c:v>7904</c:v>
                </c:pt>
                <c:pt idx="676">
                  <c:v>7905</c:v>
                </c:pt>
                <c:pt idx="677">
                  <c:v>7906</c:v>
                </c:pt>
                <c:pt idx="678">
                  <c:v>7907</c:v>
                </c:pt>
                <c:pt idx="679">
                  <c:v>7908</c:v>
                </c:pt>
                <c:pt idx="680">
                  <c:v>7909</c:v>
                </c:pt>
                <c:pt idx="681">
                  <c:v>7910</c:v>
                </c:pt>
                <c:pt idx="682">
                  <c:v>7911</c:v>
                </c:pt>
                <c:pt idx="683">
                  <c:v>7912</c:v>
                </c:pt>
                <c:pt idx="684">
                  <c:v>7913</c:v>
                </c:pt>
                <c:pt idx="685">
                  <c:v>7914</c:v>
                </c:pt>
                <c:pt idx="686">
                  <c:v>7915</c:v>
                </c:pt>
                <c:pt idx="687">
                  <c:v>7916</c:v>
                </c:pt>
                <c:pt idx="688">
                  <c:v>7917</c:v>
                </c:pt>
                <c:pt idx="689">
                  <c:v>7918</c:v>
                </c:pt>
                <c:pt idx="690">
                  <c:v>7919</c:v>
                </c:pt>
                <c:pt idx="691">
                  <c:v>7920</c:v>
                </c:pt>
                <c:pt idx="692">
                  <c:v>7921</c:v>
                </c:pt>
                <c:pt idx="693">
                  <c:v>7922</c:v>
                </c:pt>
                <c:pt idx="694">
                  <c:v>7923</c:v>
                </c:pt>
                <c:pt idx="695">
                  <c:v>7924</c:v>
                </c:pt>
                <c:pt idx="696">
                  <c:v>7925</c:v>
                </c:pt>
                <c:pt idx="697">
                  <c:v>7926</c:v>
                </c:pt>
                <c:pt idx="698">
                  <c:v>7927</c:v>
                </c:pt>
                <c:pt idx="699">
                  <c:v>7928</c:v>
                </c:pt>
                <c:pt idx="700">
                  <c:v>7929</c:v>
                </c:pt>
                <c:pt idx="701">
                  <c:v>7930</c:v>
                </c:pt>
                <c:pt idx="702">
                  <c:v>7931</c:v>
                </c:pt>
                <c:pt idx="703">
                  <c:v>7932</c:v>
                </c:pt>
                <c:pt idx="704">
                  <c:v>7933</c:v>
                </c:pt>
                <c:pt idx="705">
                  <c:v>7934</c:v>
                </c:pt>
                <c:pt idx="706">
                  <c:v>7935</c:v>
                </c:pt>
                <c:pt idx="707">
                  <c:v>7936</c:v>
                </c:pt>
                <c:pt idx="708">
                  <c:v>7937</c:v>
                </c:pt>
                <c:pt idx="709">
                  <c:v>7938</c:v>
                </c:pt>
                <c:pt idx="710">
                  <c:v>7939</c:v>
                </c:pt>
                <c:pt idx="711">
                  <c:v>7940</c:v>
                </c:pt>
                <c:pt idx="712">
                  <c:v>7941</c:v>
                </c:pt>
                <c:pt idx="713">
                  <c:v>7942</c:v>
                </c:pt>
                <c:pt idx="714">
                  <c:v>7943</c:v>
                </c:pt>
                <c:pt idx="715">
                  <c:v>7944</c:v>
                </c:pt>
                <c:pt idx="716">
                  <c:v>7945</c:v>
                </c:pt>
                <c:pt idx="717">
                  <c:v>7946</c:v>
                </c:pt>
                <c:pt idx="718">
                  <c:v>7947</c:v>
                </c:pt>
                <c:pt idx="719">
                  <c:v>7948</c:v>
                </c:pt>
                <c:pt idx="720">
                  <c:v>7949</c:v>
                </c:pt>
                <c:pt idx="721">
                  <c:v>7950</c:v>
                </c:pt>
                <c:pt idx="722">
                  <c:v>7951</c:v>
                </c:pt>
                <c:pt idx="723">
                  <c:v>7952</c:v>
                </c:pt>
                <c:pt idx="724">
                  <c:v>7953</c:v>
                </c:pt>
                <c:pt idx="725">
                  <c:v>7954</c:v>
                </c:pt>
                <c:pt idx="726">
                  <c:v>7955</c:v>
                </c:pt>
                <c:pt idx="727">
                  <c:v>7956</c:v>
                </c:pt>
                <c:pt idx="728">
                  <c:v>7957</c:v>
                </c:pt>
                <c:pt idx="729">
                  <c:v>7958</c:v>
                </c:pt>
                <c:pt idx="730">
                  <c:v>7959</c:v>
                </c:pt>
                <c:pt idx="731">
                  <c:v>7960</c:v>
                </c:pt>
                <c:pt idx="732">
                  <c:v>7961</c:v>
                </c:pt>
                <c:pt idx="733">
                  <c:v>7962</c:v>
                </c:pt>
                <c:pt idx="734">
                  <c:v>7963</c:v>
                </c:pt>
                <c:pt idx="735">
                  <c:v>7964</c:v>
                </c:pt>
                <c:pt idx="736">
                  <c:v>7965</c:v>
                </c:pt>
                <c:pt idx="737">
                  <c:v>7966</c:v>
                </c:pt>
                <c:pt idx="738">
                  <c:v>7967</c:v>
                </c:pt>
                <c:pt idx="739">
                  <c:v>7968</c:v>
                </c:pt>
                <c:pt idx="740">
                  <c:v>7969</c:v>
                </c:pt>
                <c:pt idx="741">
                  <c:v>7970</c:v>
                </c:pt>
                <c:pt idx="742">
                  <c:v>7971</c:v>
                </c:pt>
                <c:pt idx="743">
                  <c:v>7972</c:v>
                </c:pt>
                <c:pt idx="744">
                  <c:v>7973</c:v>
                </c:pt>
                <c:pt idx="745">
                  <c:v>7974</c:v>
                </c:pt>
                <c:pt idx="746">
                  <c:v>7975</c:v>
                </c:pt>
                <c:pt idx="747">
                  <c:v>7976</c:v>
                </c:pt>
                <c:pt idx="748">
                  <c:v>7977</c:v>
                </c:pt>
                <c:pt idx="749">
                  <c:v>7978</c:v>
                </c:pt>
                <c:pt idx="750">
                  <c:v>7979</c:v>
                </c:pt>
                <c:pt idx="751">
                  <c:v>7980</c:v>
                </c:pt>
                <c:pt idx="752">
                  <c:v>7981</c:v>
                </c:pt>
                <c:pt idx="753">
                  <c:v>7982</c:v>
                </c:pt>
                <c:pt idx="754">
                  <c:v>7983</c:v>
                </c:pt>
                <c:pt idx="755">
                  <c:v>7984</c:v>
                </c:pt>
                <c:pt idx="756">
                  <c:v>7985</c:v>
                </c:pt>
                <c:pt idx="757">
                  <c:v>7986</c:v>
                </c:pt>
                <c:pt idx="758">
                  <c:v>7987</c:v>
                </c:pt>
                <c:pt idx="759">
                  <c:v>7988</c:v>
                </c:pt>
                <c:pt idx="760">
                  <c:v>7989</c:v>
                </c:pt>
                <c:pt idx="761">
                  <c:v>7990</c:v>
                </c:pt>
                <c:pt idx="762">
                  <c:v>7991</c:v>
                </c:pt>
                <c:pt idx="763">
                  <c:v>7992</c:v>
                </c:pt>
                <c:pt idx="764">
                  <c:v>7993</c:v>
                </c:pt>
                <c:pt idx="765">
                  <c:v>7994</c:v>
                </c:pt>
                <c:pt idx="766">
                  <c:v>7995</c:v>
                </c:pt>
                <c:pt idx="767">
                  <c:v>7996</c:v>
                </c:pt>
                <c:pt idx="768">
                  <c:v>7997</c:v>
                </c:pt>
                <c:pt idx="769">
                  <c:v>7998</c:v>
                </c:pt>
                <c:pt idx="770">
                  <c:v>7999</c:v>
                </c:pt>
                <c:pt idx="771">
                  <c:v>8000</c:v>
                </c:pt>
                <c:pt idx="772">
                  <c:v>8001</c:v>
                </c:pt>
                <c:pt idx="773">
                  <c:v>8002</c:v>
                </c:pt>
                <c:pt idx="774">
                  <c:v>8003</c:v>
                </c:pt>
                <c:pt idx="775">
                  <c:v>8004</c:v>
                </c:pt>
                <c:pt idx="776">
                  <c:v>8005</c:v>
                </c:pt>
                <c:pt idx="777">
                  <c:v>8006</c:v>
                </c:pt>
                <c:pt idx="778">
                  <c:v>8007</c:v>
                </c:pt>
                <c:pt idx="779">
                  <c:v>8008</c:v>
                </c:pt>
                <c:pt idx="780">
                  <c:v>8009</c:v>
                </c:pt>
                <c:pt idx="781">
                  <c:v>8010</c:v>
                </c:pt>
                <c:pt idx="782">
                  <c:v>8011</c:v>
                </c:pt>
                <c:pt idx="783">
                  <c:v>8012</c:v>
                </c:pt>
                <c:pt idx="784">
                  <c:v>8013</c:v>
                </c:pt>
                <c:pt idx="785">
                  <c:v>8014</c:v>
                </c:pt>
                <c:pt idx="786">
                  <c:v>8015</c:v>
                </c:pt>
                <c:pt idx="787">
                  <c:v>8016</c:v>
                </c:pt>
                <c:pt idx="788">
                  <c:v>8017</c:v>
                </c:pt>
                <c:pt idx="789">
                  <c:v>8018</c:v>
                </c:pt>
                <c:pt idx="790">
                  <c:v>8019</c:v>
                </c:pt>
                <c:pt idx="791">
                  <c:v>8020</c:v>
                </c:pt>
                <c:pt idx="792">
                  <c:v>8021</c:v>
                </c:pt>
                <c:pt idx="793">
                  <c:v>8022</c:v>
                </c:pt>
                <c:pt idx="794">
                  <c:v>8023</c:v>
                </c:pt>
                <c:pt idx="795">
                  <c:v>8024</c:v>
                </c:pt>
                <c:pt idx="796">
                  <c:v>8025</c:v>
                </c:pt>
                <c:pt idx="797">
                  <c:v>8026</c:v>
                </c:pt>
                <c:pt idx="798">
                  <c:v>8027</c:v>
                </c:pt>
                <c:pt idx="799">
                  <c:v>8028</c:v>
                </c:pt>
                <c:pt idx="800">
                  <c:v>8029</c:v>
                </c:pt>
                <c:pt idx="801">
                  <c:v>8030</c:v>
                </c:pt>
                <c:pt idx="802">
                  <c:v>8031</c:v>
                </c:pt>
                <c:pt idx="803">
                  <c:v>8032</c:v>
                </c:pt>
                <c:pt idx="804">
                  <c:v>8033</c:v>
                </c:pt>
                <c:pt idx="805">
                  <c:v>8034</c:v>
                </c:pt>
                <c:pt idx="806">
                  <c:v>8035</c:v>
                </c:pt>
                <c:pt idx="807">
                  <c:v>8036</c:v>
                </c:pt>
                <c:pt idx="808">
                  <c:v>8037</c:v>
                </c:pt>
                <c:pt idx="809">
                  <c:v>8038</c:v>
                </c:pt>
                <c:pt idx="810">
                  <c:v>8039</c:v>
                </c:pt>
                <c:pt idx="811">
                  <c:v>8040</c:v>
                </c:pt>
                <c:pt idx="812">
                  <c:v>8041</c:v>
                </c:pt>
                <c:pt idx="813">
                  <c:v>8042</c:v>
                </c:pt>
                <c:pt idx="814">
                  <c:v>8043</c:v>
                </c:pt>
                <c:pt idx="815">
                  <c:v>8044</c:v>
                </c:pt>
                <c:pt idx="816">
                  <c:v>8045</c:v>
                </c:pt>
                <c:pt idx="817">
                  <c:v>8046</c:v>
                </c:pt>
                <c:pt idx="818">
                  <c:v>8047</c:v>
                </c:pt>
                <c:pt idx="819">
                  <c:v>8048</c:v>
                </c:pt>
                <c:pt idx="820">
                  <c:v>8049</c:v>
                </c:pt>
                <c:pt idx="821">
                  <c:v>8050</c:v>
                </c:pt>
                <c:pt idx="822">
                  <c:v>8051</c:v>
                </c:pt>
                <c:pt idx="823">
                  <c:v>8052</c:v>
                </c:pt>
                <c:pt idx="824">
                  <c:v>8053</c:v>
                </c:pt>
                <c:pt idx="825">
                  <c:v>8054</c:v>
                </c:pt>
                <c:pt idx="826">
                  <c:v>8055</c:v>
                </c:pt>
                <c:pt idx="827">
                  <c:v>8056</c:v>
                </c:pt>
                <c:pt idx="828">
                  <c:v>8057</c:v>
                </c:pt>
                <c:pt idx="829">
                  <c:v>8058</c:v>
                </c:pt>
                <c:pt idx="830">
                  <c:v>8059</c:v>
                </c:pt>
                <c:pt idx="831">
                  <c:v>8060</c:v>
                </c:pt>
                <c:pt idx="832">
                  <c:v>8061</c:v>
                </c:pt>
                <c:pt idx="833">
                  <c:v>8062</c:v>
                </c:pt>
                <c:pt idx="834">
                  <c:v>8063</c:v>
                </c:pt>
                <c:pt idx="835">
                  <c:v>8064</c:v>
                </c:pt>
                <c:pt idx="836">
                  <c:v>8065</c:v>
                </c:pt>
                <c:pt idx="837">
                  <c:v>8066</c:v>
                </c:pt>
                <c:pt idx="838">
                  <c:v>8067</c:v>
                </c:pt>
                <c:pt idx="839">
                  <c:v>8068</c:v>
                </c:pt>
                <c:pt idx="840">
                  <c:v>8069</c:v>
                </c:pt>
                <c:pt idx="841">
                  <c:v>8070</c:v>
                </c:pt>
                <c:pt idx="842">
                  <c:v>8071</c:v>
                </c:pt>
                <c:pt idx="843">
                  <c:v>8072</c:v>
                </c:pt>
                <c:pt idx="844">
                  <c:v>8073</c:v>
                </c:pt>
                <c:pt idx="845">
                  <c:v>8074</c:v>
                </c:pt>
                <c:pt idx="846">
                  <c:v>8075</c:v>
                </c:pt>
                <c:pt idx="847">
                  <c:v>8076</c:v>
                </c:pt>
                <c:pt idx="848">
                  <c:v>8077</c:v>
                </c:pt>
                <c:pt idx="849">
                  <c:v>8078</c:v>
                </c:pt>
                <c:pt idx="850">
                  <c:v>8079</c:v>
                </c:pt>
                <c:pt idx="851">
                  <c:v>8080</c:v>
                </c:pt>
                <c:pt idx="852">
                  <c:v>8081</c:v>
                </c:pt>
                <c:pt idx="853">
                  <c:v>8082</c:v>
                </c:pt>
                <c:pt idx="854">
                  <c:v>8083</c:v>
                </c:pt>
                <c:pt idx="855">
                  <c:v>8084</c:v>
                </c:pt>
                <c:pt idx="856">
                  <c:v>8085</c:v>
                </c:pt>
                <c:pt idx="857">
                  <c:v>8086</c:v>
                </c:pt>
                <c:pt idx="858">
                  <c:v>8087</c:v>
                </c:pt>
                <c:pt idx="859">
                  <c:v>8088</c:v>
                </c:pt>
                <c:pt idx="860">
                  <c:v>8089</c:v>
                </c:pt>
                <c:pt idx="861">
                  <c:v>8090</c:v>
                </c:pt>
                <c:pt idx="862">
                  <c:v>8091</c:v>
                </c:pt>
                <c:pt idx="863">
                  <c:v>8092</c:v>
                </c:pt>
                <c:pt idx="864">
                  <c:v>8093</c:v>
                </c:pt>
                <c:pt idx="865">
                  <c:v>8094</c:v>
                </c:pt>
                <c:pt idx="866">
                  <c:v>8095</c:v>
                </c:pt>
                <c:pt idx="867">
                  <c:v>8096</c:v>
                </c:pt>
                <c:pt idx="868">
                  <c:v>8097</c:v>
                </c:pt>
                <c:pt idx="869">
                  <c:v>8098</c:v>
                </c:pt>
                <c:pt idx="870">
                  <c:v>8099</c:v>
                </c:pt>
                <c:pt idx="871">
                  <c:v>8100</c:v>
                </c:pt>
                <c:pt idx="872">
                  <c:v>8101</c:v>
                </c:pt>
                <c:pt idx="873">
                  <c:v>8102</c:v>
                </c:pt>
                <c:pt idx="874">
                  <c:v>8103</c:v>
                </c:pt>
                <c:pt idx="875">
                  <c:v>8104</c:v>
                </c:pt>
                <c:pt idx="876">
                  <c:v>8105</c:v>
                </c:pt>
                <c:pt idx="877">
                  <c:v>8106</c:v>
                </c:pt>
                <c:pt idx="878">
                  <c:v>8107</c:v>
                </c:pt>
                <c:pt idx="879">
                  <c:v>8108</c:v>
                </c:pt>
                <c:pt idx="880">
                  <c:v>8109</c:v>
                </c:pt>
                <c:pt idx="881">
                  <c:v>8110</c:v>
                </c:pt>
                <c:pt idx="882">
                  <c:v>8111</c:v>
                </c:pt>
                <c:pt idx="883">
                  <c:v>8112</c:v>
                </c:pt>
                <c:pt idx="884">
                  <c:v>8113</c:v>
                </c:pt>
                <c:pt idx="885">
                  <c:v>8114</c:v>
                </c:pt>
                <c:pt idx="886">
                  <c:v>8115</c:v>
                </c:pt>
                <c:pt idx="887">
                  <c:v>8116</c:v>
                </c:pt>
                <c:pt idx="888">
                  <c:v>8117</c:v>
                </c:pt>
                <c:pt idx="889">
                  <c:v>8118</c:v>
                </c:pt>
                <c:pt idx="890">
                  <c:v>8119</c:v>
                </c:pt>
                <c:pt idx="891">
                  <c:v>8120</c:v>
                </c:pt>
                <c:pt idx="892">
                  <c:v>8121</c:v>
                </c:pt>
                <c:pt idx="893">
                  <c:v>8122</c:v>
                </c:pt>
                <c:pt idx="894">
                  <c:v>8123</c:v>
                </c:pt>
                <c:pt idx="895">
                  <c:v>8124</c:v>
                </c:pt>
                <c:pt idx="896">
                  <c:v>8125</c:v>
                </c:pt>
                <c:pt idx="897">
                  <c:v>8126</c:v>
                </c:pt>
                <c:pt idx="898">
                  <c:v>8127</c:v>
                </c:pt>
                <c:pt idx="899">
                  <c:v>8128</c:v>
                </c:pt>
                <c:pt idx="900">
                  <c:v>8129</c:v>
                </c:pt>
                <c:pt idx="901">
                  <c:v>8130</c:v>
                </c:pt>
                <c:pt idx="902">
                  <c:v>8131</c:v>
                </c:pt>
                <c:pt idx="903">
                  <c:v>8132</c:v>
                </c:pt>
                <c:pt idx="904">
                  <c:v>8133</c:v>
                </c:pt>
                <c:pt idx="905">
                  <c:v>8134</c:v>
                </c:pt>
                <c:pt idx="906">
                  <c:v>8135</c:v>
                </c:pt>
                <c:pt idx="907">
                  <c:v>8136</c:v>
                </c:pt>
                <c:pt idx="908">
                  <c:v>8137</c:v>
                </c:pt>
                <c:pt idx="909">
                  <c:v>8138</c:v>
                </c:pt>
                <c:pt idx="910">
                  <c:v>8139</c:v>
                </c:pt>
                <c:pt idx="911">
                  <c:v>8140</c:v>
                </c:pt>
                <c:pt idx="912">
                  <c:v>8141</c:v>
                </c:pt>
                <c:pt idx="913">
                  <c:v>8142</c:v>
                </c:pt>
                <c:pt idx="914">
                  <c:v>8143</c:v>
                </c:pt>
                <c:pt idx="915">
                  <c:v>8144</c:v>
                </c:pt>
                <c:pt idx="916">
                  <c:v>8145</c:v>
                </c:pt>
                <c:pt idx="917">
                  <c:v>8146</c:v>
                </c:pt>
                <c:pt idx="918">
                  <c:v>8147</c:v>
                </c:pt>
                <c:pt idx="919">
                  <c:v>8148</c:v>
                </c:pt>
                <c:pt idx="920">
                  <c:v>8149</c:v>
                </c:pt>
                <c:pt idx="921">
                  <c:v>8150</c:v>
                </c:pt>
                <c:pt idx="922">
                  <c:v>8151</c:v>
                </c:pt>
                <c:pt idx="923">
                  <c:v>8152</c:v>
                </c:pt>
                <c:pt idx="924">
                  <c:v>8153</c:v>
                </c:pt>
                <c:pt idx="925">
                  <c:v>8154</c:v>
                </c:pt>
                <c:pt idx="926">
                  <c:v>8155</c:v>
                </c:pt>
                <c:pt idx="927">
                  <c:v>8156</c:v>
                </c:pt>
                <c:pt idx="928">
                  <c:v>8157</c:v>
                </c:pt>
                <c:pt idx="929">
                  <c:v>8158</c:v>
                </c:pt>
                <c:pt idx="930">
                  <c:v>8159</c:v>
                </c:pt>
                <c:pt idx="931">
                  <c:v>8160</c:v>
                </c:pt>
                <c:pt idx="932">
                  <c:v>8161</c:v>
                </c:pt>
                <c:pt idx="933">
                  <c:v>8162</c:v>
                </c:pt>
                <c:pt idx="934">
                  <c:v>8163</c:v>
                </c:pt>
                <c:pt idx="935">
                  <c:v>8164</c:v>
                </c:pt>
                <c:pt idx="936">
                  <c:v>8165</c:v>
                </c:pt>
                <c:pt idx="937">
                  <c:v>8166</c:v>
                </c:pt>
                <c:pt idx="938">
                  <c:v>8167</c:v>
                </c:pt>
                <c:pt idx="939">
                  <c:v>8168</c:v>
                </c:pt>
                <c:pt idx="940">
                  <c:v>8169</c:v>
                </c:pt>
                <c:pt idx="941">
                  <c:v>8170</c:v>
                </c:pt>
                <c:pt idx="942">
                  <c:v>8171</c:v>
                </c:pt>
                <c:pt idx="943">
                  <c:v>8172</c:v>
                </c:pt>
                <c:pt idx="944">
                  <c:v>8173</c:v>
                </c:pt>
                <c:pt idx="945">
                  <c:v>8174</c:v>
                </c:pt>
                <c:pt idx="946">
                  <c:v>8175</c:v>
                </c:pt>
                <c:pt idx="947">
                  <c:v>8176</c:v>
                </c:pt>
                <c:pt idx="948">
                  <c:v>8177</c:v>
                </c:pt>
                <c:pt idx="949">
                  <c:v>8178</c:v>
                </c:pt>
                <c:pt idx="950">
                  <c:v>8179</c:v>
                </c:pt>
                <c:pt idx="951">
                  <c:v>8180</c:v>
                </c:pt>
                <c:pt idx="952">
                  <c:v>8181</c:v>
                </c:pt>
                <c:pt idx="953">
                  <c:v>8182</c:v>
                </c:pt>
                <c:pt idx="954">
                  <c:v>8183</c:v>
                </c:pt>
                <c:pt idx="955">
                  <c:v>8184</c:v>
                </c:pt>
                <c:pt idx="956">
                  <c:v>8185</c:v>
                </c:pt>
                <c:pt idx="957">
                  <c:v>8186</c:v>
                </c:pt>
                <c:pt idx="958">
                  <c:v>8187</c:v>
                </c:pt>
                <c:pt idx="959">
                  <c:v>8188</c:v>
                </c:pt>
                <c:pt idx="960">
                  <c:v>8189</c:v>
                </c:pt>
                <c:pt idx="961">
                  <c:v>8190</c:v>
                </c:pt>
                <c:pt idx="962">
                  <c:v>8191</c:v>
                </c:pt>
                <c:pt idx="963">
                  <c:v>8192</c:v>
                </c:pt>
                <c:pt idx="964">
                  <c:v>8193</c:v>
                </c:pt>
                <c:pt idx="965">
                  <c:v>8194</c:v>
                </c:pt>
                <c:pt idx="966">
                  <c:v>8195</c:v>
                </c:pt>
                <c:pt idx="967">
                  <c:v>8196</c:v>
                </c:pt>
                <c:pt idx="968">
                  <c:v>8197</c:v>
                </c:pt>
                <c:pt idx="969">
                  <c:v>8198</c:v>
                </c:pt>
                <c:pt idx="970">
                  <c:v>8199</c:v>
                </c:pt>
                <c:pt idx="971">
                  <c:v>8200</c:v>
                </c:pt>
                <c:pt idx="972">
                  <c:v>8201</c:v>
                </c:pt>
                <c:pt idx="973">
                  <c:v>8202</c:v>
                </c:pt>
                <c:pt idx="974">
                  <c:v>8203</c:v>
                </c:pt>
                <c:pt idx="975">
                  <c:v>8204</c:v>
                </c:pt>
                <c:pt idx="976">
                  <c:v>8205</c:v>
                </c:pt>
                <c:pt idx="977">
                  <c:v>8206</c:v>
                </c:pt>
                <c:pt idx="978">
                  <c:v>8207</c:v>
                </c:pt>
                <c:pt idx="979">
                  <c:v>8208</c:v>
                </c:pt>
                <c:pt idx="980">
                  <c:v>8209</c:v>
                </c:pt>
                <c:pt idx="981">
                  <c:v>8210</c:v>
                </c:pt>
                <c:pt idx="982">
                  <c:v>8211</c:v>
                </c:pt>
                <c:pt idx="983">
                  <c:v>8212</c:v>
                </c:pt>
                <c:pt idx="984">
                  <c:v>8213</c:v>
                </c:pt>
                <c:pt idx="985">
                  <c:v>8214</c:v>
                </c:pt>
                <c:pt idx="986">
                  <c:v>8215</c:v>
                </c:pt>
                <c:pt idx="987">
                  <c:v>8216</c:v>
                </c:pt>
                <c:pt idx="988">
                  <c:v>8217</c:v>
                </c:pt>
                <c:pt idx="989">
                  <c:v>8218</c:v>
                </c:pt>
                <c:pt idx="990">
                  <c:v>8219</c:v>
                </c:pt>
                <c:pt idx="991">
                  <c:v>8220</c:v>
                </c:pt>
                <c:pt idx="992">
                  <c:v>8221</c:v>
                </c:pt>
                <c:pt idx="993">
                  <c:v>8222</c:v>
                </c:pt>
                <c:pt idx="994">
                  <c:v>8223</c:v>
                </c:pt>
                <c:pt idx="995">
                  <c:v>8224</c:v>
                </c:pt>
                <c:pt idx="996">
                  <c:v>8225</c:v>
                </c:pt>
                <c:pt idx="997">
                  <c:v>8226</c:v>
                </c:pt>
                <c:pt idx="998">
                  <c:v>8227</c:v>
                </c:pt>
                <c:pt idx="999">
                  <c:v>8228</c:v>
                </c:pt>
                <c:pt idx="1000">
                  <c:v>8229</c:v>
                </c:pt>
                <c:pt idx="1001">
                  <c:v>8230</c:v>
                </c:pt>
                <c:pt idx="1002">
                  <c:v>8231</c:v>
                </c:pt>
                <c:pt idx="1003">
                  <c:v>8232</c:v>
                </c:pt>
                <c:pt idx="1004">
                  <c:v>8233</c:v>
                </c:pt>
                <c:pt idx="1005">
                  <c:v>8234</c:v>
                </c:pt>
                <c:pt idx="1006">
                  <c:v>8235</c:v>
                </c:pt>
                <c:pt idx="1007">
                  <c:v>8236</c:v>
                </c:pt>
                <c:pt idx="1008">
                  <c:v>8237</c:v>
                </c:pt>
                <c:pt idx="1009">
                  <c:v>8238</c:v>
                </c:pt>
                <c:pt idx="1010">
                  <c:v>8239</c:v>
                </c:pt>
                <c:pt idx="1011">
                  <c:v>8240</c:v>
                </c:pt>
                <c:pt idx="1012">
                  <c:v>8241</c:v>
                </c:pt>
                <c:pt idx="1013">
                  <c:v>8242</c:v>
                </c:pt>
                <c:pt idx="1014">
                  <c:v>8243</c:v>
                </c:pt>
                <c:pt idx="1015">
                  <c:v>8244</c:v>
                </c:pt>
                <c:pt idx="1016">
                  <c:v>8245</c:v>
                </c:pt>
                <c:pt idx="1017">
                  <c:v>8246</c:v>
                </c:pt>
                <c:pt idx="1018">
                  <c:v>8247</c:v>
                </c:pt>
                <c:pt idx="1019">
                  <c:v>8248</c:v>
                </c:pt>
                <c:pt idx="1020">
                  <c:v>8249</c:v>
                </c:pt>
                <c:pt idx="1021">
                  <c:v>8250</c:v>
                </c:pt>
                <c:pt idx="1022">
                  <c:v>8251</c:v>
                </c:pt>
                <c:pt idx="1023">
                  <c:v>8252</c:v>
                </c:pt>
                <c:pt idx="1024">
                  <c:v>8253</c:v>
                </c:pt>
                <c:pt idx="1025">
                  <c:v>8254</c:v>
                </c:pt>
                <c:pt idx="1026">
                  <c:v>8255</c:v>
                </c:pt>
                <c:pt idx="1027">
                  <c:v>8256</c:v>
                </c:pt>
                <c:pt idx="1028">
                  <c:v>8257</c:v>
                </c:pt>
                <c:pt idx="1029">
                  <c:v>8258</c:v>
                </c:pt>
                <c:pt idx="1030">
                  <c:v>8259</c:v>
                </c:pt>
                <c:pt idx="1031">
                  <c:v>8260</c:v>
                </c:pt>
                <c:pt idx="1032">
                  <c:v>8261</c:v>
                </c:pt>
                <c:pt idx="1033">
                  <c:v>8262</c:v>
                </c:pt>
                <c:pt idx="1034">
                  <c:v>8263</c:v>
                </c:pt>
                <c:pt idx="1035">
                  <c:v>8264</c:v>
                </c:pt>
                <c:pt idx="1036">
                  <c:v>8265</c:v>
                </c:pt>
                <c:pt idx="1037">
                  <c:v>8266</c:v>
                </c:pt>
                <c:pt idx="1038">
                  <c:v>8267</c:v>
                </c:pt>
                <c:pt idx="1039">
                  <c:v>8268</c:v>
                </c:pt>
                <c:pt idx="1040">
                  <c:v>8269</c:v>
                </c:pt>
                <c:pt idx="1041">
                  <c:v>8270</c:v>
                </c:pt>
                <c:pt idx="1042">
                  <c:v>8271</c:v>
                </c:pt>
                <c:pt idx="1043">
                  <c:v>8272</c:v>
                </c:pt>
                <c:pt idx="1044">
                  <c:v>8273</c:v>
                </c:pt>
                <c:pt idx="1045">
                  <c:v>8274</c:v>
                </c:pt>
                <c:pt idx="1046">
                  <c:v>8275</c:v>
                </c:pt>
                <c:pt idx="1047">
                  <c:v>8276</c:v>
                </c:pt>
                <c:pt idx="1048">
                  <c:v>8277</c:v>
                </c:pt>
                <c:pt idx="1049">
                  <c:v>8278</c:v>
                </c:pt>
                <c:pt idx="1050">
                  <c:v>8279</c:v>
                </c:pt>
                <c:pt idx="1051">
                  <c:v>8280</c:v>
                </c:pt>
                <c:pt idx="1052">
                  <c:v>8281</c:v>
                </c:pt>
                <c:pt idx="1053">
                  <c:v>8282</c:v>
                </c:pt>
                <c:pt idx="1054">
                  <c:v>8283</c:v>
                </c:pt>
                <c:pt idx="1055">
                  <c:v>8284</c:v>
                </c:pt>
                <c:pt idx="1056">
                  <c:v>8285</c:v>
                </c:pt>
                <c:pt idx="1057">
                  <c:v>8286</c:v>
                </c:pt>
                <c:pt idx="1058">
                  <c:v>8287</c:v>
                </c:pt>
                <c:pt idx="1059">
                  <c:v>8288</c:v>
                </c:pt>
                <c:pt idx="1060">
                  <c:v>8289</c:v>
                </c:pt>
                <c:pt idx="1061">
                  <c:v>8290</c:v>
                </c:pt>
                <c:pt idx="1062">
                  <c:v>8291</c:v>
                </c:pt>
                <c:pt idx="1063">
                  <c:v>8292</c:v>
                </c:pt>
                <c:pt idx="1064">
                  <c:v>8293</c:v>
                </c:pt>
                <c:pt idx="1065">
                  <c:v>8294</c:v>
                </c:pt>
                <c:pt idx="1066">
                  <c:v>8295</c:v>
                </c:pt>
                <c:pt idx="1067">
                  <c:v>8296</c:v>
                </c:pt>
                <c:pt idx="1068">
                  <c:v>8297</c:v>
                </c:pt>
                <c:pt idx="1069">
                  <c:v>8298</c:v>
                </c:pt>
                <c:pt idx="1070">
                  <c:v>8299</c:v>
                </c:pt>
                <c:pt idx="1071">
                  <c:v>8300</c:v>
                </c:pt>
                <c:pt idx="1072">
                  <c:v>8301</c:v>
                </c:pt>
                <c:pt idx="1073">
                  <c:v>8302</c:v>
                </c:pt>
                <c:pt idx="1074">
                  <c:v>8303</c:v>
                </c:pt>
                <c:pt idx="1075">
                  <c:v>8304</c:v>
                </c:pt>
              </c:numCache>
            </c:numRef>
          </c:xVal>
          <c:yVal>
            <c:numRef>
              <c:f>ProdList_HI_2017!$E$8:$E$1083</c:f>
              <c:numCache>
                <c:formatCode>General</c:formatCode>
                <c:ptCount val="1076"/>
                <c:pt idx="0">
                  <c:v>9.3000000000000007</c:v>
                </c:pt>
                <c:pt idx="1">
                  <c:v>9.41</c:v>
                </c:pt>
                <c:pt idx="2">
                  <c:v>9.23</c:v>
                </c:pt>
                <c:pt idx="3">
                  <c:v>9.3000000000000007</c:v>
                </c:pt>
                <c:pt idx="4">
                  <c:v>9.26</c:v>
                </c:pt>
                <c:pt idx="5">
                  <c:v>9.27</c:v>
                </c:pt>
                <c:pt idx="6">
                  <c:v>9.2899999999999991</c:v>
                </c:pt>
                <c:pt idx="7">
                  <c:v>9.31</c:v>
                </c:pt>
                <c:pt idx="8">
                  <c:v>9.3000000000000007</c:v>
                </c:pt>
                <c:pt idx="9">
                  <c:v>9.19</c:v>
                </c:pt>
                <c:pt idx="10">
                  <c:v>9.42</c:v>
                </c:pt>
                <c:pt idx="11">
                  <c:v>9.31</c:v>
                </c:pt>
                <c:pt idx="12">
                  <c:v>9.4600000000000009</c:v>
                </c:pt>
                <c:pt idx="13">
                  <c:v>9.31</c:v>
                </c:pt>
                <c:pt idx="14">
                  <c:v>9.23</c:v>
                </c:pt>
                <c:pt idx="15">
                  <c:v>9.2899999999999991</c:v>
                </c:pt>
                <c:pt idx="16">
                  <c:v>9.51</c:v>
                </c:pt>
                <c:pt idx="17">
                  <c:v>9.32</c:v>
                </c:pt>
                <c:pt idx="18">
                  <c:v>9.27</c:v>
                </c:pt>
                <c:pt idx="19">
                  <c:v>9.3000000000000007</c:v>
                </c:pt>
                <c:pt idx="20">
                  <c:v>9.2899999999999991</c:v>
                </c:pt>
                <c:pt idx="21">
                  <c:v>9.23</c:v>
                </c:pt>
                <c:pt idx="22">
                  <c:v>9.2899999999999991</c:v>
                </c:pt>
                <c:pt idx="23">
                  <c:v>9.2200000000000006</c:v>
                </c:pt>
                <c:pt idx="24">
                  <c:v>9.31</c:v>
                </c:pt>
                <c:pt idx="25">
                  <c:v>9.2899999999999991</c:v>
                </c:pt>
                <c:pt idx="26">
                  <c:v>9.32</c:v>
                </c:pt>
                <c:pt idx="27">
                  <c:v>9.34</c:v>
                </c:pt>
                <c:pt idx="28">
                  <c:v>9.31</c:v>
                </c:pt>
                <c:pt idx="29">
                  <c:v>9.3000000000000007</c:v>
                </c:pt>
                <c:pt idx="30">
                  <c:v>9.23</c:v>
                </c:pt>
                <c:pt idx="31">
                  <c:v>9.2200000000000006</c:v>
                </c:pt>
                <c:pt idx="32">
                  <c:v>9.3699999999999992</c:v>
                </c:pt>
                <c:pt idx="33">
                  <c:v>9.24</c:v>
                </c:pt>
                <c:pt idx="34">
                  <c:v>9.23</c:v>
                </c:pt>
                <c:pt idx="35">
                  <c:v>9.19</c:v>
                </c:pt>
                <c:pt idx="36">
                  <c:v>9.18</c:v>
                </c:pt>
                <c:pt idx="37">
                  <c:v>9.26</c:v>
                </c:pt>
                <c:pt idx="38">
                  <c:v>9.2899999999999991</c:v>
                </c:pt>
                <c:pt idx="39">
                  <c:v>9.3000000000000007</c:v>
                </c:pt>
                <c:pt idx="40">
                  <c:v>9.2799999999999994</c:v>
                </c:pt>
                <c:pt idx="41">
                  <c:v>9.2899999999999991</c:v>
                </c:pt>
                <c:pt idx="42">
                  <c:v>9.36</c:v>
                </c:pt>
                <c:pt idx="43">
                  <c:v>9.35</c:v>
                </c:pt>
                <c:pt idx="44">
                  <c:v>9.2200000000000006</c:v>
                </c:pt>
                <c:pt idx="45">
                  <c:v>9.26</c:v>
                </c:pt>
                <c:pt idx="46">
                  <c:v>9.23</c:v>
                </c:pt>
                <c:pt idx="47">
                  <c:v>9.39</c:v>
                </c:pt>
                <c:pt idx="48">
                  <c:v>9.48</c:v>
                </c:pt>
                <c:pt idx="49">
                  <c:v>9.31</c:v>
                </c:pt>
                <c:pt idx="50">
                  <c:v>9.2899999999999991</c:v>
                </c:pt>
                <c:pt idx="51">
                  <c:v>9.5299999999999994</c:v>
                </c:pt>
                <c:pt idx="52">
                  <c:v>9.2899999999999991</c:v>
                </c:pt>
                <c:pt idx="53">
                  <c:v>9.26</c:v>
                </c:pt>
                <c:pt idx="54">
                  <c:v>9.2200000000000006</c:v>
                </c:pt>
                <c:pt idx="55">
                  <c:v>9.27</c:v>
                </c:pt>
                <c:pt idx="56">
                  <c:v>9.26</c:v>
                </c:pt>
                <c:pt idx="57">
                  <c:v>9.27</c:v>
                </c:pt>
                <c:pt idx="58">
                  <c:v>9.26</c:v>
                </c:pt>
                <c:pt idx="59">
                  <c:v>9.2899999999999991</c:v>
                </c:pt>
                <c:pt idx="60">
                  <c:v>9.25</c:v>
                </c:pt>
                <c:pt idx="61">
                  <c:v>9.26</c:v>
                </c:pt>
                <c:pt idx="62">
                  <c:v>9.18</c:v>
                </c:pt>
                <c:pt idx="63">
                  <c:v>9.24</c:v>
                </c:pt>
                <c:pt idx="64">
                  <c:v>9.59</c:v>
                </c:pt>
                <c:pt idx="65">
                  <c:v>9.2899999999999991</c:v>
                </c:pt>
                <c:pt idx="66">
                  <c:v>9.27</c:v>
                </c:pt>
                <c:pt idx="67">
                  <c:v>9.35</c:v>
                </c:pt>
                <c:pt idx="68">
                  <c:v>9.19</c:v>
                </c:pt>
                <c:pt idx="69">
                  <c:v>9.2100000000000009</c:v>
                </c:pt>
                <c:pt idx="70">
                  <c:v>9.33</c:v>
                </c:pt>
                <c:pt idx="71">
                  <c:v>9.32</c:v>
                </c:pt>
                <c:pt idx="72">
                  <c:v>9.25</c:v>
                </c:pt>
                <c:pt idx="73">
                  <c:v>9.23</c:v>
                </c:pt>
                <c:pt idx="74">
                  <c:v>9.2899999999999991</c:v>
                </c:pt>
                <c:pt idx="75">
                  <c:v>9.31</c:v>
                </c:pt>
                <c:pt idx="76">
                  <c:v>9.33</c:v>
                </c:pt>
                <c:pt idx="77">
                  <c:v>9.31</c:v>
                </c:pt>
                <c:pt idx="78">
                  <c:v>9.34</c:v>
                </c:pt>
                <c:pt idx="79">
                  <c:v>9.1999999999999993</c:v>
                </c:pt>
                <c:pt idx="80">
                  <c:v>9.2100000000000009</c:v>
                </c:pt>
                <c:pt idx="81">
                  <c:v>9.3800000000000008</c:v>
                </c:pt>
                <c:pt idx="82">
                  <c:v>9.39</c:v>
                </c:pt>
                <c:pt idx="83">
                  <c:v>9.32</c:v>
                </c:pt>
                <c:pt idx="84">
                  <c:v>9.33</c:v>
                </c:pt>
                <c:pt idx="85">
                  <c:v>9.4499999999999993</c:v>
                </c:pt>
                <c:pt idx="86">
                  <c:v>9.33</c:v>
                </c:pt>
                <c:pt idx="87">
                  <c:v>9.27</c:v>
                </c:pt>
                <c:pt idx="88">
                  <c:v>9.2899999999999991</c:v>
                </c:pt>
                <c:pt idx="89">
                  <c:v>9.18</c:v>
                </c:pt>
                <c:pt idx="90">
                  <c:v>9.14</c:v>
                </c:pt>
                <c:pt idx="91">
                  <c:v>9.17</c:v>
                </c:pt>
                <c:pt idx="92">
                  <c:v>9.3000000000000007</c:v>
                </c:pt>
                <c:pt idx="93">
                  <c:v>0</c:v>
                </c:pt>
                <c:pt idx="94">
                  <c:v>9.2899999999999991</c:v>
                </c:pt>
                <c:pt idx="95">
                  <c:v>9.24</c:v>
                </c:pt>
                <c:pt idx="96">
                  <c:v>9.4499999999999993</c:v>
                </c:pt>
                <c:pt idx="97">
                  <c:v>9.3800000000000008</c:v>
                </c:pt>
                <c:pt idx="98">
                  <c:v>9.27</c:v>
                </c:pt>
                <c:pt idx="99">
                  <c:v>9.33</c:v>
                </c:pt>
                <c:pt idx="100">
                  <c:v>9.1999999999999993</c:v>
                </c:pt>
                <c:pt idx="101">
                  <c:v>9.2200000000000006</c:v>
                </c:pt>
                <c:pt idx="102">
                  <c:v>9.27</c:v>
                </c:pt>
                <c:pt idx="103">
                  <c:v>9.36</c:v>
                </c:pt>
                <c:pt idx="104">
                  <c:v>9.25</c:v>
                </c:pt>
                <c:pt idx="105">
                  <c:v>0</c:v>
                </c:pt>
                <c:pt idx="106">
                  <c:v>9.34</c:v>
                </c:pt>
                <c:pt idx="107">
                  <c:v>9.18</c:v>
                </c:pt>
                <c:pt idx="108">
                  <c:v>9.27</c:v>
                </c:pt>
                <c:pt idx="109">
                  <c:v>9.1999999999999993</c:v>
                </c:pt>
                <c:pt idx="110">
                  <c:v>0</c:v>
                </c:pt>
                <c:pt idx="111">
                  <c:v>9.31</c:v>
                </c:pt>
                <c:pt idx="112">
                  <c:v>9.2899999999999991</c:v>
                </c:pt>
                <c:pt idx="113">
                  <c:v>9.27</c:v>
                </c:pt>
                <c:pt idx="114">
                  <c:v>9.23</c:v>
                </c:pt>
                <c:pt idx="115">
                  <c:v>9.2200000000000006</c:v>
                </c:pt>
                <c:pt idx="116">
                  <c:v>9.3000000000000007</c:v>
                </c:pt>
                <c:pt idx="117">
                  <c:v>9.2200000000000006</c:v>
                </c:pt>
                <c:pt idx="118">
                  <c:v>9.5299999999999994</c:v>
                </c:pt>
                <c:pt idx="119">
                  <c:v>9.2200000000000006</c:v>
                </c:pt>
                <c:pt idx="120">
                  <c:v>9.2899999999999991</c:v>
                </c:pt>
                <c:pt idx="121">
                  <c:v>9.25</c:v>
                </c:pt>
                <c:pt idx="122">
                  <c:v>9.5399999999999991</c:v>
                </c:pt>
                <c:pt idx="123">
                  <c:v>9.3699999999999992</c:v>
                </c:pt>
                <c:pt idx="124">
                  <c:v>9.34</c:v>
                </c:pt>
                <c:pt idx="125">
                  <c:v>9.35</c:v>
                </c:pt>
                <c:pt idx="126">
                  <c:v>9.2899999999999991</c:v>
                </c:pt>
                <c:pt idx="127">
                  <c:v>9.33</c:v>
                </c:pt>
                <c:pt idx="128">
                  <c:v>9.41</c:v>
                </c:pt>
                <c:pt idx="129">
                  <c:v>9.56</c:v>
                </c:pt>
                <c:pt idx="130">
                  <c:v>9.32</c:v>
                </c:pt>
                <c:pt idx="131">
                  <c:v>9.26</c:v>
                </c:pt>
                <c:pt idx="132">
                  <c:v>9.32</c:v>
                </c:pt>
                <c:pt idx="133">
                  <c:v>9.31</c:v>
                </c:pt>
                <c:pt idx="134">
                  <c:v>9.36</c:v>
                </c:pt>
                <c:pt idx="135">
                  <c:v>9.31</c:v>
                </c:pt>
                <c:pt idx="136">
                  <c:v>9.3000000000000007</c:v>
                </c:pt>
                <c:pt idx="137">
                  <c:v>9.25</c:v>
                </c:pt>
                <c:pt idx="138">
                  <c:v>9.2899999999999991</c:v>
                </c:pt>
                <c:pt idx="139">
                  <c:v>9.27</c:v>
                </c:pt>
                <c:pt idx="140">
                  <c:v>9.31</c:v>
                </c:pt>
                <c:pt idx="141">
                  <c:v>9.4499999999999993</c:v>
                </c:pt>
                <c:pt idx="142">
                  <c:v>9.26</c:v>
                </c:pt>
                <c:pt idx="143">
                  <c:v>9.18</c:v>
                </c:pt>
                <c:pt idx="144">
                  <c:v>9.2799999999999994</c:v>
                </c:pt>
                <c:pt idx="145">
                  <c:v>9.32</c:v>
                </c:pt>
                <c:pt idx="146">
                  <c:v>9.34</c:v>
                </c:pt>
                <c:pt idx="147">
                  <c:v>9.51</c:v>
                </c:pt>
                <c:pt idx="148">
                  <c:v>9.42</c:v>
                </c:pt>
                <c:pt idx="149">
                  <c:v>9.3699999999999992</c:v>
                </c:pt>
                <c:pt idx="150">
                  <c:v>9.44</c:v>
                </c:pt>
                <c:pt idx="151">
                  <c:v>9.3699999999999992</c:v>
                </c:pt>
                <c:pt idx="152">
                  <c:v>9.3000000000000007</c:v>
                </c:pt>
                <c:pt idx="153">
                  <c:v>9.27</c:v>
                </c:pt>
                <c:pt idx="154">
                  <c:v>9.23</c:v>
                </c:pt>
                <c:pt idx="155">
                  <c:v>9.2799999999999994</c:v>
                </c:pt>
                <c:pt idx="156">
                  <c:v>9.33</c:v>
                </c:pt>
                <c:pt idx="157">
                  <c:v>9.2799999999999994</c:v>
                </c:pt>
                <c:pt idx="158">
                  <c:v>9.6199999999999992</c:v>
                </c:pt>
                <c:pt idx="159">
                  <c:v>9.2799999999999994</c:v>
                </c:pt>
                <c:pt idx="160">
                  <c:v>9.34</c:v>
                </c:pt>
                <c:pt idx="161">
                  <c:v>9.48</c:v>
                </c:pt>
                <c:pt idx="162">
                  <c:v>9.2899999999999991</c:v>
                </c:pt>
                <c:pt idx="163">
                  <c:v>9.3699999999999992</c:v>
                </c:pt>
                <c:pt idx="164">
                  <c:v>9.2899999999999991</c:v>
                </c:pt>
                <c:pt idx="165">
                  <c:v>9.3000000000000007</c:v>
                </c:pt>
                <c:pt idx="166">
                  <c:v>9.5500000000000007</c:v>
                </c:pt>
                <c:pt idx="167">
                  <c:v>9.41</c:v>
                </c:pt>
                <c:pt idx="168">
                  <c:v>9.33</c:v>
                </c:pt>
                <c:pt idx="169">
                  <c:v>9.39</c:v>
                </c:pt>
                <c:pt idx="170">
                  <c:v>9.3800000000000008</c:v>
                </c:pt>
                <c:pt idx="171">
                  <c:v>9.26</c:v>
                </c:pt>
                <c:pt idx="172">
                  <c:v>9.41</c:v>
                </c:pt>
                <c:pt idx="173">
                  <c:v>9.48</c:v>
                </c:pt>
                <c:pt idx="174">
                  <c:v>9.41</c:v>
                </c:pt>
                <c:pt idx="175">
                  <c:v>9.39</c:v>
                </c:pt>
                <c:pt idx="176">
                  <c:v>9.32</c:v>
                </c:pt>
                <c:pt idx="177">
                  <c:v>9.2100000000000009</c:v>
                </c:pt>
                <c:pt idx="178">
                  <c:v>9.86</c:v>
                </c:pt>
                <c:pt idx="179">
                  <c:v>9.18</c:v>
                </c:pt>
                <c:pt idx="180">
                  <c:v>9.35</c:v>
                </c:pt>
                <c:pt idx="181">
                  <c:v>9.34</c:v>
                </c:pt>
                <c:pt idx="182">
                  <c:v>9.4700000000000006</c:v>
                </c:pt>
                <c:pt idx="183">
                  <c:v>9.5299999999999994</c:v>
                </c:pt>
                <c:pt idx="184">
                  <c:v>9.34</c:v>
                </c:pt>
                <c:pt idx="185">
                  <c:v>9.2899999999999991</c:v>
                </c:pt>
                <c:pt idx="186">
                  <c:v>9.48</c:v>
                </c:pt>
                <c:pt idx="187">
                  <c:v>9.25</c:v>
                </c:pt>
                <c:pt idx="188">
                  <c:v>9.32</c:v>
                </c:pt>
                <c:pt idx="189">
                  <c:v>9.5</c:v>
                </c:pt>
                <c:pt idx="190">
                  <c:v>9.31</c:v>
                </c:pt>
                <c:pt idx="191">
                  <c:v>9.42</c:v>
                </c:pt>
                <c:pt idx="192">
                  <c:v>9.5299999999999994</c:v>
                </c:pt>
                <c:pt idx="193">
                  <c:v>9.2799999999999994</c:v>
                </c:pt>
                <c:pt idx="194">
                  <c:v>9.35</c:v>
                </c:pt>
                <c:pt idx="195">
                  <c:v>9.1999999999999993</c:v>
                </c:pt>
                <c:pt idx="196">
                  <c:v>9.27</c:v>
                </c:pt>
                <c:pt idx="197">
                  <c:v>9.24</c:v>
                </c:pt>
                <c:pt idx="198">
                  <c:v>9.26</c:v>
                </c:pt>
                <c:pt idx="199">
                  <c:v>9.3699999999999992</c:v>
                </c:pt>
                <c:pt idx="200">
                  <c:v>9.33</c:v>
                </c:pt>
                <c:pt idx="201">
                  <c:v>9.34</c:v>
                </c:pt>
                <c:pt idx="202">
                  <c:v>9.43</c:v>
                </c:pt>
                <c:pt idx="203">
                  <c:v>9.26</c:v>
                </c:pt>
                <c:pt idx="204">
                  <c:v>9.3800000000000008</c:v>
                </c:pt>
                <c:pt idx="205">
                  <c:v>9.35</c:v>
                </c:pt>
                <c:pt idx="206">
                  <c:v>9.51</c:v>
                </c:pt>
                <c:pt idx="207">
                  <c:v>9.39</c:v>
                </c:pt>
                <c:pt idx="208">
                  <c:v>9.25</c:v>
                </c:pt>
                <c:pt idx="209">
                  <c:v>9.59</c:v>
                </c:pt>
                <c:pt idx="210">
                  <c:v>9.48</c:v>
                </c:pt>
                <c:pt idx="211">
                  <c:v>9.35</c:v>
                </c:pt>
                <c:pt idx="212">
                  <c:v>9.31</c:v>
                </c:pt>
                <c:pt idx="213">
                  <c:v>9.4</c:v>
                </c:pt>
                <c:pt idx="214">
                  <c:v>9.32</c:v>
                </c:pt>
                <c:pt idx="215">
                  <c:v>9.2899999999999991</c:v>
                </c:pt>
                <c:pt idx="216">
                  <c:v>9.4499999999999993</c:v>
                </c:pt>
                <c:pt idx="217">
                  <c:v>9.3800000000000008</c:v>
                </c:pt>
                <c:pt idx="218">
                  <c:v>9.23</c:v>
                </c:pt>
                <c:pt idx="219">
                  <c:v>9.27</c:v>
                </c:pt>
                <c:pt idx="220">
                  <c:v>9.39</c:v>
                </c:pt>
                <c:pt idx="221">
                  <c:v>9.2200000000000006</c:v>
                </c:pt>
                <c:pt idx="222">
                  <c:v>9.25</c:v>
                </c:pt>
                <c:pt idx="223">
                  <c:v>9.3800000000000008</c:v>
                </c:pt>
                <c:pt idx="224">
                  <c:v>9.26</c:v>
                </c:pt>
                <c:pt idx="225">
                  <c:v>9.34</c:v>
                </c:pt>
                <c:pt idx="226">
                  <c:v>9.39</c:v>
                </c:pt>
                <c:pt idx="227">
                  <c:v>9.36</c:v>
                </c:pt>
                <c:pt idx="228">
                  <c:v>9.36</c:v>
                </c:pt>
                <c:pt idx="229">
                  <c:v>9.27</c:v>
                </c:pt>
                <c:pt idx="230">
                  <c:v>9.33</c:v>
                </c:pt>
                <c:pt idx="231">
                  <c:v>9.4</c:v>
                </c:pt>
                <c:pt idx="232">
                  <c:v>9.32</c:v>
                </c:pt>
                <c:pt idx="233">
                  <c:v>9.36</c:v>
                </c:pt>
                <c:pt idx="234">
                  <c:v>9.34</c:v>
                </c:pt>
                <c:pt idx="235">
                  <c:v>9.35</c:v>
                </c:pt>
                <c:pt idx="236">
                  <c:v>9.49</c:v>
                </c:pt>
                <c:pt idx="237">
                  <c:v>9.4600000000000009</c:v>
                </c:pt>
                <c:pt idx="238">
                  <c:v>9.44</c:v>
                </c:pt>
                <c:pt idx="239">
                  <c:v>9.2899999999999991</c:v>
                </c:pt>
                <c:pt idx="240">
                  <c:v>9.2799999999999994</c:v>
                </c:pt>
                <c:pt idx="241">
                  <c:v>9.2899999999999991</c:v>
                </c:pt>
                <c:pt idx="242">
                  <c:v>9.27</c:v>
                </c:pt>
                <c:pt idx="243">
                  <c:v>9.4600000000000009</c:v>
                </c:pt>
                <c:pt idx="244">
                  <c:v>9.2100000000000009</c:v>
                </c:pt>
                <c:pt idx="245">
                  <c:v>9.4</c:v>
                </c:pt>
                <c:pt idx="246">
                  <c:v>9.4499999999999993</c:v>
                </c:pt>
                <c:pt idx="247">
                  <c:v>9.39</c:v>
                </c:pt>
                <c:pt idx="248">
                  <c:v>9.3000000000000007</c:v>
                </c:pt>
                <c:pt idx="249">
                  <c:v>9.31</c:v>
                </c:pt>
                <c:pt idx="250">
                  <c:v>9.2100000000000009</c:v>
                </c:pt>
                <c:pt idx="251">
                  <c:v>9.77</c:v>
                </c:pt>
                <c:pt idx="252">
                  <c:v>9.3000000000000007</c:v>
                </c:pt>
                <c:pt idx="253">
                  <c:v>9.33</c:v>
                </c:pt>
                <c:pt idx="254">
                  <c:v>9.31</c:v>
                </c:pt>
                <c:pt idx="255">
                  <c:v>9.3699999999999992</c:v>
                </c:pt>
                <c:pt idx="256">
                  <c:v>9.31</c:v>
                </c:pt>
                <c:pt idx="257">
                  <c:v>9.32</c:v>
                </c:pt>
                <c:pt idx="258">
                  <c:v>9.42</c:v>
                </c:pt>
                <c:pt idx="259">
                  <c:v>9.34</c:v>
                </c:pt>
                <c:pt idx="260">
                  <c:v>9.32</c:v>
                </c:pt>
                <c:pt idx="261">
                  <c:v>9.3800000000000008</c:v>
                </c:pt>
                <c:pt idx="262">
                  <c:v>9.25</c:v>
                </c:pt>
                <c:pt idx="263">
                  <c:v>9.41</c:v>
                </c:pt>
                <c:pt idx="264">
                  <c:v>9.3800000000000008</c:v>
                </c:pt>
                <c:pt idx="265">
                  <c:v>9.2799999999999994</c:v>
                </c:pt>
                <c:pt idx="266">
                  <c:v>9.23</c:v>
                </c:pt>
                <c:pt idx="267">
                  <c:v>9.39</c:v>
                </c:pt>
                <c:pt idx="268">
                  <c:v>9.33</c:v>
                </c:pt>
                <c:pt idx="269">
                  <c:v>9.48</c:v>
                </c:pt>
                <c:pt idx="270">
                  <c:v>9.59</c:v>
                </c:pt>
                <c:pt idx="271">
                  <c:v>9.2899999999999991</c:v>
                </c:pt>
                <c:pt idx="272">
                  <c:v>9.3699999999999992</c:v>
                </c:pt>
                <c:pt idx="273">
                  <c:v>9.25</c:v>
                </c:pt>
                <c:pt idx="274">
                  <c:v>0</c:v>
                </c:pt>
                <c:pt idx="275">
                  <c:v>9.35</c:v>
                </c:pt>
                <c:pt idx="276">
                  <c:v>9.36</c:v>
                </c:pt>
                <c:pt idx="277">
                  <c:v>9.44</c:v>
                </c:pt>
                <c:pt idx="278">
                  <c:v>9.2799999999999994</c:v>
                </c:pt>
                <c:pt idx="279">
                  <c:v>9.33</c:v>
                </c:pt>
                <c:pt idx="280">
                  <c:v>9.3000000000000007</c:v>
                </c:pt>
                <c:pt idx="281">
                  <c:v>9.32</c:v>
                </c:pt>
                <c:pt idx="282">
                  <c:v>9.33</c:v>
                </c:pt>
                <c:pt idx="283">
                  <c:v>9.2899999999999991</c:v>
                </c:pt>
                <c:pt idx="284">
                  <c:v>9.58</c:v>
                </c:pt>
                <c:pt idx="285">
                  <c:v>9.34</c:v>
                </c:pt>
                <c:pt idx="286">
                  <c:v>9.3800000000000008</c:v>
                </c:pt>
                <c:pt idx="287">
                  <c:v>9.3699999999999992</c:v>
                </c:pt>
                <c:pt idx="288">
                  <c:v>9.4600000000000009</c:v>
                </c:pt>
                <c:pt idx="289">
                  <c:v>9.27</c:v>
                </c:pt>
                <c:pt idx="290">
                  <c:v>9.5399999999999991</c:v>
                </c:pt>
                <c:pt idx="291">
                  <c:v>9.58</c:v>
                </c:pt>
                <c:pt idx="292">
                  <c:v>9.36</c:v>
                </c:pt>
                <c:pt idx="293">
                  <c:v>9.35</c:v>
                </c:pt>
                <c:pt idx="294">
                  <c:v>9.2899999999999991</c:v>
                </c:pt>
                <c:pt idx="295">
                  <c:v>9.5399999999999991</c:v>
                </c:pt>
                <c:pt idx="296">
                  <c:v>9.35</c:v>
                </c:pt>
                <c:pt idx="297">
                  <c:v>9.31</c:v>
                </c:pt>
                <c:pt idx="298">
                  <c:v>9.17</c:v>
                </c:pt>
                <c:pt idx="299">
                  <c:v>9.24</c:v>
                </c:pt>
                <c:pt idx="300">
                  <c:v>9.73</c:v>
                </c:pt>
                <c:pt idx="301">
                  <c:v>9.2899999999999991</c:v>
                </c:pt>
                <c:pt idx="302">
                  <c:v>9.26</c:v>
                </c:pt>
                <c:pt idx="303">
                  <c:v>9.35</c:v>
                </c:pt>
                <c:pt idx="304">
                  <c:v>9.43</c:v>
                </c:pt>
                <c:pt idx="305">
                  <c:v>9.31</c:v>
                </c:pt>
                <c:pt idx="306">
                  <c:v>9.34</c:v>
                </c:pt>
                <c:pt idx="307">
                  <c:v>9.34</c:v>
                </c:pt>
                <c:pt idx="308">
                  <c:v>9.3000000000000007</c:v>
                </c:pt>
                <c:pt idx="309">
                  <c:v>9.35</c:v>
                </c:pt>
                <c:pt idx="310">
                  <c:v>9.41</c:v>
                </c:pt>
                <c:pt idx="311">
                  <c:v>9.32</c:v>
                </c:pt>
                <c:pt idx="312">
                  <c:v>9.33</c:v>
                </c:pt>
                <c:pt idx="313">
                  <c:v>9.3699999999999992</c:v>
                </c:pt>
                <c:pt idx="314">
                  <c:v>9.27</c:v>
                </c:pt>
                <c:pt idx="315">
                  <c:v>9.2899999999999991</c:v>
                </c:pt>
                <c:pt idx="316">
                  <c:v>9.33</c:v>
                </c:pt>
                <c:pt idx="317">
                  <c:v>9.3699999999999992</c:v>
                </c:pt>
                <c:pt idx="318">
                  <c:v>9.5299999999999994</c:v>
                </c:pt>
                <c:pt idx="319">
                  <c:v>9.32</c:v>
                </c:pt>
                <c:pt idx="320">
                  <c:v>9.19</c:v>
                </c:pt>
                <c:pt idx="321">
                  <c:v>9.32</c:v>
                </c:pt>
                <c:pt idx="322">
                  <c:v>9.2100000000000009</c:v>
                </c:pt>
                <c:pt idx="323">
                  <c:v>9.33</c:v>
                </c:pt>
                <c:pt idx="324">
                  <c:v>9.39</c:v>
                </c:pt>
                <c:pt idx="325">
                  <c:v>9.35</c:v>
                </c:pt>
                <c:pt idx="326">
                  <c:v>9.34</c:v>
                </c:pt>
                <c:pt idx="327">
                  <c:v>9.17</c:v>
                </c:pt>
                <c:pt idx="328">
                  <c:v>9.39</c:v>
                </c:pt>
                <c:pt idx="329">
                  <c:v>9.33</c:v>
                </c:pt>
                <c:pt idx="330">
                  <c:v>9.24</c:v>
                </c:pt>
                <c:pt idx="331">
                  <c:v>9.36</c:v>
                </c:pt>
                <c:pt idx="332">
                  <c:v>9.3699999999999992</c:v>
                </c:pt>
                <c:pt idx="333">
                  <c:v>9.36</c:v>
                </c:pt>
                <c:pt idx="334">
                  <c:v>9.24</c:v>
                </c:pt>
                <c:pt idx="335">
                  <c:v>9.3699999999999992</c:v>
                </c:pt>
                <c:pt idx="336">
                  <c:v>9.4</c:v>
                </c:pt>
                <c:pt idx="337">
                  <c:v>9.3699999999999992</c:v>
                </c:pt>
                <c:pt idx="338">
                  <c:v>9.2799999999999994</c:v>
                </c:pt>
                <c:pt idx="339">
                  <c:v>9.5500000000000007</c:v>
                </c:pt>
                <c:pt idx="340">
                  <c:v>9.18</c:v>
                </c:pt>
                <c:pt idx="341">
                  <c:v>9.41</c:v>
                </c:pt>
                <c:pt idx="342">
                  <c:v>9.36</c:v>
                </c:pt>
                <c:pt idx="343">
                  <c:v>9.3699999999999992</c:v>
                </c:pt>
                <c:pt idx="344">
                  <c:v>9.18</c:v>
                </c:pt>
                <c:pt idx="345">
                  <c:v>9.23</c:v>
                </c:pt>
                <c:pt idx="346">
                  <c:v>9.2799999999999994</c:v>
                </c:pt>
                <c:pt idx="347">
                  <c:v>9.2200000000000006</c:v>
                </c:pt>
                <c:pt idx="348">
                  <c:v>9.23</c:v>
                </c:pt>
                <c:pt idx="349">
                  <c:v>9.31</c:v>
                </c:pt>
                <c:pt idx="350">
                  <c:v>9.42</c:v>
                </c:pt>
                <c:pt idx="351">
                  <c:v>9.31</c:v>
                </c:pt>
                <c:pt idx="352">
                  <c:v>9.51</c:v>
                </c:pt>
                <c:pt idx="353">
                  <c:v>9.36</c:v>
                </c:pt>
                <c:pt idx="354">
                  <c:v>9.2899999999999991</c:v>
                </c:pt>
                <c:pt idx="355">
                  <c:v>9.24</c:v>
                </c:pt>
                <c:pt idx="356">
                  <c:v>9.23</c:v>
                </c:pt>
                <c:pt idx="357">
                  <c:v>9.24</c:v>
                </c:pt>
                <c:pt idx="358">
                  <c:v>9.61</c:v>
                </c:pt>
                <c:pt idx="359">
                  <c:v>9.2200000000000006</c:v>
                </c:pt>
                <c:pt idx="360">
                  <c:v>9.3000000000000007</c:v>
                </c:pt>
                <c:pt idx="361">
                  <c:v>9.26</c:v>
                </c:pt>
                <c:pt idx="362">
                  <c:v>9.25</c:v>
                </c:pt>
                <c:pt idx="363">
                  <c:v>9.3000000000000007</c:v>
                </c:pt>
                <c:pt idx="364">
                  <c:v>9.4</c:v>
                </c:pt>
                <c:pt idx="365">
                  <c:v>9.1999999999999993</c:v>
                </c:pt>
                <c:pt idx="366">
                  <c:v>9.52</c:v>
                </c:pt>
                <c:pt idx="367">
                  <c:v>9.3699999999999992</c:v>
                </c:pt>
                <c:pt idx="368">
                  <c:v>9.2899999999999991</c:v>
                </c:pt>
                <c:pt idx="369">
                  <c:v>9.36</c:v>
                </c:pt>
                <c:pt idx="370">
                  <c:v>9.43</c:v>
                </c:pt>
                <c:pt idx="371">
                  <c:v>9.27</c:v>
                </c:pt>
                <c:pt idx="372">
                  <c:v>9.26</c:v>
                </c:pt>
                <c:pt idx="373">
                  <c:v>9.36</c:v>
                </c:pt>
                <c:pt idx="374">
                  <c:v>9.35</c:v>
                </c:pt>
                <c:pt idx="375">
                  <c:v>9.34</c:v>
                </c:pt>
                <c:pt idx="376">
                  <c:v>9.32</c:v>
                </c:pt>
                <c:pt idx="377">
                  <c:v>9.2899999999999991</c:v>
                </c:pt>
                <c:pt idx="378">
                  <c:v>9.2799999999999994</c:v>
                </c:pt>
                <c:pt idx="379">
                  <c:v>9.43</c:v>
                </c:pt>
                <c:pt idx="380">
                  <c:v>9.24</c:v>
                </c:pt>
                <c:pt idx="381">
                  <c:v>9.2200000000000006</c:v>
                </c:pt>
                <c:pt idx="382">
                  <c:v>9.33</c:v>
                </c:pt>
                <c:pt idx="383">
                  <c:v>9.25</c:v>
                </c:pt>
                <c:pt idx="384">
                  <c:v>9.33</c:v>
                </c:pt>
                <c:pt idx="385">
                  <c:v>9.34</c:v>
                </c:pt>
                <c:pt idx="386">
                  <c:v>9.41</c:v>
                </c:pt>
                <c:pt idx="387">
                  <c:v>9.1999999999999993</c:v>
                </c:pt>
                <c:pt idx="388">
                  <c:v>9.25</c:v>
                </c:pt>
                <c:pt idx="389">
                  <c:v>9.48</c:v>
                </c:pt>
                <c:pt idx="390">
                  <c:v>9.39</c:v>
                </c:pt>
                <c:pt idx="391">
                  <c:v>9.4</c:v>
                </c:pt>
                <c:pt idx="392">
                  <c:v>9.2799999999999994</c:v>
                </c:pt>
                <c:pt idx="393">
                  <c:v>9.1999999999999993</c:v>
                </c:pt>
                <c:pt idx="394">
                  <c:v>9.52</c:v>
                </c:pt>
                <c:pt idx="395">
                  <c:v>9.39</c:v>
                </c:pt>
                <c:pt idx="396">
                  <c:v>9.41</c:v>
                </c:pt>
                <c:pt idx="397">
                  <c:v>9.2899999999999991</c:v>
                </c:pt>
                <c:pt idx="398">
                  <c:v>9.27</c:v>
                </c:pt>
                <c:pt idx="399">
                  <c:v>9.1300000000000008</c:v>
                </c:pt>
                <c:pt idx="400">
                  <c:v>9.25</c:v>
                </c:pt>
                <c:pt idx="401">
                  <c:v>9.26</c:v>
                </c:pt>
                <c:pt idx="402">
                  <c:v>9.58</c:v>
                </c:pt>
                <c:pt idx="403">
                  <c:v>9.27</c:v>
                </c:pt>
                <c:pt idx="404">
                  <c:v>9.36</c:v>
                </c:pt>
                <c:pt idx="405">
                  <c:v>9.2799999999999994</c:v>
                </c:pt>
                <c:pt idx="406">
                  <c:v>9.57</c:v>
                </c:pt>
                <c:pt idx="407">
                  <c:v>9.35</c:v>
                </c:pt>
                <c:pt idx="408">
                  <c:v>9.2899999999999991</c:v>
                </c:pt>
                <c:pt idx="409">
                  <c:v>9.31</c:v>
                </c:pt>
                <c:pt idx="410">
                  <c:v>9.32</c:v>
                </c:pt>
                <c:pt idx="411">
                  <c:v>9.36</c:v>
                </c:pt>
                <c:pt idx="412">
                  <c:v>9.35</c:v>
                </c:pt>
                <c:pt idx="413">
                  <c:v>9.3699999999999992</c:v>
                </c:pt>
                <c:pt idx="414">
                  <c:v>9.36</c:v>
                </c:pt>
                <c:pt idx="415">
                  <c:v>9.51</c:v>
                </c:pt>
                <c:pt idx="416">
                  <c:v>9.32</c:v>
                </c:pt>
                <c:pt idx="417">
                  <c:v>9.39</c:v>
                </c:pt>
                <c:pt idx="418">
                  <c:v>9.4499999999999993</c:v>
                </c:pt>
                <c:pt idx="419">
                  <c:v>9.35</c:v>
                </c:pt>
                <c:pt idx="420">
                  <c:v>9.3699999999999992</c:v>
                </c:pt>
                <c:pt idx="421">
                  <c:v>9.23</c:v>
                </c:pt>
                <c:pt idx="422">
                  <c:v>9.4700000000000006</c:v>
                </c:pt>
                <c:pt idx="423">
                  <c:v>9.4</c:v>
                </c:pt>
                <c:pt idx="424">
                  <c:v>9.2100000000000009</c:v>
                </c:pt>
                <c:pt idx="425">
                  <c:v>9.43</c:v>
                </c:pt>
                <c:pt idx="426">
                  <c:v>9.26</c:v>
                </c:pt>
                <c:pt idx="427">
                  <c:v>9.39</c:v>
                </c:pt>
                <c:pt idx="428">
                  <c:v>9.33</c:v>
                </c:pt>
                <c:pt idx="429">
                  <c:v>9.35</c:v>
                </c:pt>
                <c:pt idx="430">
                  <c:v>9.56</c:v>
                </c:pt>
                <c:pt idx="431">
                  <c:v>9.3699999999999992</c:v>
                </c:pt>
                <c:pt idx="432">
                  <c:v>9.3800000000000008</c:v>
                </c:pt>
                <c:pt idx="433">
                  <c:v>9.3699999999999992</c:v>
                </c:pt>
                <c:pt idx="434">
                  <c:v>9.42</c:v>
                </c:pt>
                <c:pt idx="435">
                  <c:v>9.35</c:v>
                </c:pt>
                <c:pt idx="436">
                  <c:v>9.4600000000000009</c:v>
                </c:pt>
                <c:pt idx="437">
                  <c:v>9.39</c:v>
                </c:pt>
                <c:pt idx="438">
                  <c:v>0</c:v>
                </c:pt>
                <c:pt idx="439">
                  <c:v>9.52</c:v>
                </c:pt>
                <c:pt idx="440">
                  <c:v>9.41</c:v>
                </c:pt>
                <c:pt idx="441">
                  <c:v>9.4</c:v>
                </c:pt>
                <c:pt idx="442">
                  <c:v>9.3800000000000008</c:v>
                </c:pt>
                <c:pt idx="443">
                  <c:v>9.2899999999999991</c:v>
                </c:pt>
                <c:pt idx="444">
                  <c:v>9.4</c:v>
                </c:pt>
                <c:pt idx="445">
                  <c:v>9.4600000000000009</c:v>
                </c:pt>
                <c:pt idx="446">
                  <c:v>9.41</c:v>
                </c:pt>
                <c:pt idx="447">
                  <c:v>9.26</c:v>
                </c:pt>
                <c:pt idx="448">
                  <c:v>9.33</c:v>
                </c:pt>
                <c:pt idx="449">
                  <c:v>9.41</c:v>
                </c:pt>
                <c:pt idx="450">
                  <c:v>9.32</c:v>
                </c:pt>
                <c:pt idx="451">
                  <c:v>9.33</c:v>
                </c:pt>
                <c:pt idx="452">
                  <c:v>9.32</c:v>
                </c:pt>
                <c:pt idx="453">
                  <c:v>9.33</c:v>
                </c:pt>
                <c:pt idx="454">
                  <c:v>9.32</c:v>
                </c:pt>
                <c:pt idx="455">
                  <c:v>9.39</c:v>
                </c:pt>
                <c:pt idx="456">
                  <c:v>9.3800000000000008</c:v>
                </c:pt>
                <c:pt idx="457">
                  <c:v>9.3699999999999992</c:v>
                </c:pt>
                <c:pt idx="458">
                  <c:v>9.34</c:v>
                </c:pt>
                <c:pt idx="459">
                  <c:v>9.39</c:v>
                </c:pt>
                <c:pt idx="460">
                  <c:v>9.3800000000000008</c:v>
                </c:pt>
                <c:pt idx="461">
                  <c:v>9.39</c:v>
                </c:pt>
                <c:pt idx="462">
                  <c:v>9.6300000000000008</c:v>
                </c:pt>
                <c:pt idx="463">
                  <c:v>9.39</c:v>
                </c:pt>
                <c:pt idx="464">
                  <c:v>9.34</c:v>
                </c:pt>
                <c:pt idx="465">
                  <c:v>9.32</c:v>
                </c:pt>
                <c:pt idx="466">
                  <c:v>9.65</c:v>
                </c:pt>
                <c:pt idx="467">
                  <c:v>9.33</c:v>
                </c:pt>
                <c:pt idx="468">
                  <c:v>9.41</c:v>
                </c:pt>
                <c:pt idx="469">
                  <c:v>9.32</c:v>
                </c:pt>
                <c:pt idx="470">
                  <c:v>0</c:v>
                </c:pt>
                <c:pt idx="471">
                  <c:v>9.34</c:v>
                </c:pt>
                <c:pt idx="472">
                  <c:v>9.32</c:v>
                </c:pt>
                <c:pt idx="473">
                  <c:v>9.41</c:v>
                </c:pt>
                <c:pt idx="474">
                  <c:v>9.39</c:v>
                </c:pt>
                <c:pt idx="475">
                  <c:v>9.34</c:v>
                </c:pt>
                <c:pt idx="476">
                  <c:v>9.39</c:v>
                </c:pt>
                <c:pt idx="477">
                  <c:v>9.34</c:v>
                </c:pt>
                <c:pt idx="478">
                  <c:v>9.25</c:v>
                </c:pt>
                <c:pt idx="479">
                  <c:v>9.39</c:v>
                </c:pt>
                <c:pt idx="480">
                  <c:v>9.34</c:v>
                </c:pt>
                <c:pt idx="481">
                  <c:v>9.32</c:v>
                </c:pt>
                <c:pt idx="482">
                  <c:v>9.3000000000000007</c:v>
                </c:pt>
                <c:pt idx="483">
                  <c:v>9.39</c:v>
                </c:pt>
                <c:pt idx="484">
                  <c:v>9.61</c:v>
                </c:pt>
                <c:pt idx="485">
                  <c:v>9.39</c:v>
                </c:pt>
                <c:pt idx="486">
                  <c:v>9.39</c:v>
                </c:pt>
                <c:pt idx="487">
                  <c:v>9.3699999999999992</c:v>
                </c:pt>
                <c:pt idx="488">
                  <c:v>9.69</c:v>
                </c:pt>
                <c:pt idx="489">
                  <c:v>9.2899999999999991</c:v>
                </c:pt>
                <c:pt idx="490">
                  <c:v>9.36</c:v>
                </c:pt>
                <c:pt idx="491">
                  <c:v>9.44</c:v>
                </c:pt>
                <c:pt idx="492">
                  <c:v>9.35</c:v>
                </c:pt>
                <c:pt idx="493">
                  <c:v>9.3000000000000007</c:v>
                </c:pt>
                <c:pt idx="494">
                  <c:v>9.39</c:v>
                </c:pt>
                <c:pt idx="495">
                  <c:v>9.4600000000000009</c:v>
                </c:pt>
                <c:pt idx="496">
                  <c:v>9.4</c:v>
                </c:pt>
                <c:pt idx="497">
                  <c:v>9.69</c:v>
                </c:pt>
                <c:pt idx="498">
                  <c:v>9.41</c:v>
                </c:pt>
                <c:pt idx="499">
                  <c:v>9.32</c:v>
                </c:pt>
                <c:pt idx="500">
                  <c:v>9.3800000000000008</c:v>
                </c:pt>
                <c:pt idx="501">
                  <c:v>9.19</c:v>
                </c:pt>
                <c:pt idx="502">
                  <c:v>9.27</c:v>
                </c:pt>
                <c:pt idx="503">
                  <c:v>9.36</c:v>
                </c:pt>
                <c:pt idx="504">
                  <c:v>9.39</c:v>
                </c:pt>
                <c:pt idx="505">
                  <c:v>9.32</c:v>
                </c:pt>
                <c:pt idx="506">
                  <c:v>9.3000000000000007</c:v>
                </c:pt>
                <c:pt idx="507">
                  <c:v>9.2899999999999991</c:v>
                </c:pt>
                <c:pt idx="508">
                  <c:v>0</c:v>
                </c:pt>
                <c:pt idx="509">
                  <c:v>9.57</c:v>
                </c:pt>
                <c:pt idx="510">
                  <c:v>9.39</c:v>
                </c:pt>
                <c:pt idx="511">
                  <c:v>9.26</c:v>
                </c:pt>
                <c:pt idx="512">
                  <c:v>9.59</c:v>
                </c:pt>
                <c:pt idx="513">
                  <c:v>9.35</c:v>
                </c:pt>
                <c:pt idx="514">
                  <c:v>9.3800000000000008</c:v>
                </c:pt>
                <c:pt idx="515">
                  <c:v>9.51</c:v>
                </c:pt>
                <c:pt idx="516">
                  <c:v>9.32</c:v>
                </c:pt>
                <c:pt idx="517">
                  <c:v>9.31</c:v>
                </c:pt>
                <c:pt idx="518">
                  <c:v>9.3699999999999992</c:v>
                </c:pt>
                <c:pt idx="519">
                  <c:v>9.41</c:v>
                </c:pt>
                <c:pt idx="520">
                  <c:v>9.4</c:v>
                </c:pt>
                <c:pt idx="521">
                  <c:v>9.39</c:v>
                </c:pt>
                <c:pt idx="522">
                  <c:v>9.3800000000000008</c:v>
                </c:pt>
                <c:pt idx="523">
                  <c:v>9.2799999999999994</c:v>
                </c:pt>
                <c:pt idx="524">
                  <c:v>9.3800000000000008</c:v>
                </c:pt>
                <c:pt idx="525">
                  <c:v>9.33</c:v>
                </c:pt>
                <c:pt idx="526">
                  <c:v>9.39</c:v>
                </c:pt>
                <c:pt idx="527">
                  <c:v>9.3800000000000008</c:v>
                </c:pt>
                <c:pt idx="528">
                  <c:v>9.39</c:v>
                </c:pt>
                <c:pt idx="529">
                  <c:v>9.34</c:v>
                </c:pt>
                <c:pt idx="530">
                  <c:v>9.31</c:v>
                </c:pt>
                <c:pt idx="531">
                  <c:v>9.2899999999999991</c:v>
                </c:pt>
                <c:pt idx="532">
                  <c:v>9.31</c:v>
                </c:pt>
                <c:pt idx="533">
                  <c:v>9.43</c:v>
                </c:pt>
                <c:pt idx="534">
                  <c:v>9.4</c:v>
                </c:pt>
                <c:pt idx="535">
                  <c:v>9.44</c:v>
                </c:pt>
                <c:pt idx="536">
                  <c:v>9.27</c:v>
                </c:pt>
                <c:pt idx="537">
                  <c:v>9.33</c:v>
                </c:pt>
                <c:pt idx="538">
                  <c:v>0</c:v>
                </c:pt>
                <c:pt idx="539">
                  <c:v>9.36</c:v>
                </c:pt>
                <c:pt idx="540">
                  <c:v>9.39</c:v>
                </c:pt>
                <c:pt idx="541">
                  <c:v>9.41</c:v>
                </c:pt>
                <c:pt idx="542">
                  <c:v>9.39</c:v>
                </c:pt>
                <c:pt idx="543">
                  <c:v>9.51</c:v>
                </c:pt>
                <c:pt idx="544">
                  <c:v>9.2899999999999991</c:v>
                </c:pt>
                <c:pt idx="545">
                  <c:v>9.2799999999999994</c:v>
                </c:pt>
                <c:pt idx="546">
                  <c:v>9.32</c:v>
                </c:pt>
                <c:pt idx="547">
                  <c:v>9.3699999999999992</c:v>
                </c:pt>
                <c:pt idx="548">
                  <c:v>9.14</c:v>
                </c:pt>
                <c:pt idx="549">
                  <c:v>9.4700000000000006</c:v>
                </c:pt>
                <c:pt idx="550">
                  <c:v>9.5</c:v>
                </c:pt>
                <c:pt idx="551">
                  <c:v>9.48</c:v>
                </c:pt>
                <c:pt idx="552">
                  <c:v>9.51</c:v>
                </c:pt>
                <c:pt idx="553">
                  <c:v>9.42</c:v>
                </c:pt>
                <c:pt idx="554">
                  <c:v>9.5299999999999994</c:v>
                </c:pt>
                <c:pt idx="555">
                  <c:v>9.52</c:v>
                </c:pt>
                <c:pt idx="556">
                  <c:v>9.61</c:v>
                </c:pt>
                <c:pt idx="557">
                  <c:v>9.4600000000000009</c:v>
                </c:pt>
                <c:pt idx="558">
                  <c:v>9.58</c:v>
                </c:pt>
                <c:pt idx="559">
                  <c:v>9.57</c:v>
                </c:pt>
                <c:pt idx="560">
                  <c:v>9.56</c:v>
                </c:pt>
                <c:pt idx="561">
                  <c:v>9.4700000000000006</c:v>
                </c:pt>
                <c:pt idx="562">
                  <c:v>9.52</c:v>
                </c:pt>
                <c:pt idx="563">
                  <c:v>9.6</c:v>
                </c:pt>
                <c:pt idx="564">
                  <c:v>9.5299999999999994</c:v>
                </c:pt>
                <c:pt idx="565">
                  <c:v>9.6</c:v>
                </c:pt>
                <c:pt idx="566">
                  <c:v>9.52</c:v>
                </c:pt>
                <c:pt idx="567">
                  <c:v>9.48</c:v>
                </c:pt>
                <c:pt idx="568">
                  <c:v>9.51</c:v>
                </c:pt>
                <c:pt idx="569">
                  <c:v>9.48</c:v>
                </c:pt>
                <c:pt idx="570">
                  <c:v>9.5299999999999994</c:v>
                </c:pt>
                <c:pt idx="571">
                  <c:v>9.51</c:v>
                </c:pt>
                <c:pt idx="572">
                  <c:v>9.4499999999999993</c:v>
                </c:pt>
                <c:pt idx="573">
                  <c:v>9.5299999999999994</c:v>
                </c:pt>
                <c:pt idx="574">
                  <c:v>9.56</c:v>
                </c:pt>
                <c:pt idx="575">
                  <c:v>9.39</c:v>
                </c:pt>
                <c:pt idx="576">
                  <c:v>9.48</c:v>
                </c:pt>
                <c:pt idx="577">
                  <c:v>9.52</c:v>
                </c:pt>
                <c:pt idx="578">
                  <c:v>9.51</c:v>
                </c:pt>
                <c:pt idx="579">
                  <c:v>9.5</c:v>
                </c:pt>
                <c:pt idx="580">
                  <c:v>9.59</c:v>
                </c:pt>
                <c:pt idx="581">
                  <c:v>9.4700000000000006</c:v>
                </c:pt>
                <c:pt idx="582">
                  <c:v>9.49</c:v>
                </c:pt>
                <c:pt idx="583">
                  <c:v>9.4700000000000006</c:v>
                </c:pt>
                <c:pt idx="584">
                  <c:v>9.51</c:v>
                </c:pt>
                <c:pt idx="585">
                  <c:v>9.48</c:v>
                </c:pt>
                <c:pt idx="586">
                  <c:v>9.42</c:v>
                </c:pt>
                <c:pt idx="587">
                  <c:v>9.4499999999999993</c:v>
                </c:pt>
                <c:pt idx="588">
                  <c:v>9.44</c:v>
                </c:pt>
                <c:pt idx="589">
                  <c:v>9.49</c:v>
                </c:pt>
                <c:pt idx="590">
                  <c:v>9.43</c:v>
                </c:pt>
                <c:pt idx="591">
                  <c:v>9.4499999999999993</c:v>
                </c:pt>
                <c:pt idx="592">
                  <c:v>9.41</c:v>
                </c:pt>
                <c:pt idx="593">
                  <c:v>9.52</c:v>
                </c:pt>
                <c:pt idx="594">
                  <c:v>9.69</c:v>
                </c:pt>
                <c:pt idx="595">
                  <c:v>9.5399999999999991</c:v>
                </c:pt>
                <c:pt idx="596">
                  <c:v>9.52</c:v>
                </c:pt>
                <c:pt idx="597">
                  <c:v>9.4</c:v>
                </c:pt>
                <c:pt idx="598">
                  <c:v>9.49</c:v>
                </c:pt>
                <c:pt idx="599">
                  <c:v>9.52</c:v>
                </c:pt>
                <c:pt idx="600">
                  <c:v>9.5299999999999994</c:v>
                </c:pt>
                <c:pt idx="601">
                  <c:v>9.61</c:v>
                </c:pt>
                <c:pt idx="602">
                  <c:v>9.43</c:v>
                </c:pt>
                <c:pt idx="603">
                  <c:v>9.4700000000000006</c:v>
                </c:pt>
                <c:pt idx="604">
                  <c:v>9.51</c:v>
                </c:pt>
                <c:pt idx="605">
                  <c:v>9.52</c:v>
                </c:pt>
                <c:pt idx="606">
                  <c:v>9.43</c:v>
                </c:pt>
                <c:pt idx="607">
                  <c:v>9.42</c:v>
                </c:pt>
                <c:pt idx="608">
                  <c:v>9.4600000000000009</c:v>
                </c:pt>
                <c:pt idx="609">
                  <c:v>9.64</c:v>
                </c:pt>
                <c:pt idx="610">
                  <c:v>9.48</c:v>
                </c:pt>
                <c:pt idx="611">
                  <c:v>0</c:v>
                </c:pt>
                <c:pt idx="612">
                  <c:v>9.4700000000000006</c:v>
                </c:pt>
                <c:pt idx="613">
                  <c:v>9.35</c:v>
                </c:pt>
                <c:pt idx="614">
                  <c:v>9.5299999999999994</c:v>
                </c:pt>
                <c:pt idx="615">
                  <c:v>9.5399999999999991</c:v>
                </c:pt>
                <c:pt idx="616">
                  <c:v>0</c:v>
                </c:pt>
                <c:pt idx="617">
                  <c:v>9.67</c:v>
                </c:pt>
                <c:pt idx="618">
                  <c:v>9.44</c:v>
                </c:pt>
                <c:pt idx="619">
                  <c:v>9.4700000000000006</c:v>
                </c:pt>
                <c:pt idx="620">
                  <c:v>9.5399999999999991</c:v>
                </c:pt>
                <c:pt idx="621">
                  <c:v>9.5299999999999994</c:v>
                </c:pt>
                <c:pt idx="622">
                  <c:v>9.52</c:v>
                </c:pt>
                <c:pt idx="623">
                  <c:v>9.58</c:v>
                </c:pt>
                <c:pt idx="624">
                  <c:v>9.49</c:v>
                </c:pt>
                <c:pt idx="625">
                  <c:v>9.5299999999999994</c:v>
                </c:pt>
                <c:pt idx="626">
                  <c:v>9.58</c:v>
                </c:pt>
                <c:pt idx="627">
                  <c:v>9.57</c:v>
                </c:pt>
                <c:pt idx="628">
                  <c:v>9.4499999999999993</c:v>
                </c:pt>
                <c:pt idx="629">
                  <c:v>9.57</c:v>
                </c:pt>
                <c:pt idx="630">
                  <c:v>9.52</c:v>
                </c:pt>
                <c:pt idx="631">
                  <c:v>9.5</c:v>
                </c:pt>
                <c:pt idx="632">
                  <c:v>9.5399999999999991</c:v>
                </c:pt>
                <c:pt idx="633">
                  <c:v>9.5299999999999994</c:v>
                </c:pt>
                <c:pt idx="634">
                  <c:v>9.52</c:v>
                </c:pt>
                <c:pt idx="635">
                  <c:v>9.5299999999999994</c:v>
                </c:pt>
                <c:pt idx="636">
                  <c:v>9.58</c:v>
                </c:pt>
                <c:pt idx="637">
                  <c:v>9.5500000000000007</c:v>
                </c:pt>
                <c:pt idx="638">
                  <c:v>9.4700000000000006</c:v>
                </c:pt>
                <c:pt idx="639">
                  <c:v>9.6199999999999992</c:v>
                </c:pt>
                <c:pt idx="640">
                  <c:v>9.85</c:v>
                </c:pt>
                <c:pt idx="641">
                  <c:v>9.43</c:v>
                </c:pt>
                <c:pt idx="642">
                  <c:v>9.52</c:v>
                </c:pt>
                <c:pt idx="643">
                  <c:v>9.51</c:v>
                </c:pt>
                <c:pt idx="644">
                  <c:v>9.5</c:v>
                </c:pt>
                <c:pt idx="645">
                  <c:v>9.57</c:v>
                </c:pt>
                <c:pt idx="646">
                  <c:v>9.5399999999999991</c:v>
                </c:pt>
                <c:pt idx="647">
                  <c:v>9.5500000000000007</c:v>
                </c:pt>
                <c:pt idx="648">
                  <c:v>9.5299999999999994</c:v>
                </c:pt>
                <c:pt idx="649">
                  <c:v>9.74</c:v>
                </c:pt>
                <c:pt idx="650">
                  <c:v>9.5</c:v>
                </c:pt>
                <c:pt idx="651">
                  <c:v>9.51</c:v>
                </c:pt>
                <c:pt idx="652">
                  <c:v>9.52</c:v>
                </c:pt>
                <c:pt idx="653">
                  <c:v>9.49</c:v>
                </c:pt>
                <c:pt idx="654">
                  <c:v>9.68</c:v>
                </c:pt>
                <c:pt idx="655">
                  <c:v>9.49</c:v>
                </c:pt>
                <c:pt idx="656">
                  <c:v>9.4</c:v>
                </c:pt>
                <c:pt idx="657">
                  <c:v>9.44</c:v>
                </c:pt>
                <c:pt idx="658">
                  <c:v>9.43</c:v>
                </c:pt>
                <c:pt idx="659">
                  <c:v>9.51</c:v>
                </c:pt>
                <c:pt idx="660">
                  <c:v>9.42</c:v>
                </c:pt>
                <c:pt idx="661">
                  <c:v>9.5</c:v>
                </c:pt>
                <c:pt idx="662">
                  <c:v>9.58</c:v>
                </c:pt>
                <c:pt idx="663">
                  <c:v>9.2100000000000009</c:v>
                </c:pt>
                <c:pt idx="664">
                  <c:v>9.48</c:v>
                </c:pt>
                <c:pt idx="665">
                  <c:v>9.52</c:v>
                </c:pt>
                <c:pt idx="666">
                  <c:v>9.48</c:v>
                </c:pt>
                <c:pt idx="667">
                  <c:v>9.52</c:v>
                </c:pt>
                <c:pt idx="668">
                  <c:v>9.5399999999999991</c:v>
                </c:pt>
                <c:pt idx="669">
                  <c:v>9.5</c:v>
                </c:pt>
                <c:pt idx="670">
                  <c:v>9.42</c:v>
                </c:pt>
                <c:pt idx="671">
                  <c:v>9.4600000000000009</c:v>
                </c:pt>
                <c:pt idx="672">
                  <c:v>9.42</c:v>
                </c:pt>
                <c:pt idx="673">
                  <c:v>9.4</c:v>
                </c:pt>
                <c:pt idx="674">
                  <c:v>9.51</c:v>
                </c:pt>
                <c:pt idx="675">
                  <c:v>9.48</c:v>
                </c:pt>
                <c:pt idx="676">
                  <c:v>9.4499999999999993</c:v>
                </c:pt>
                <c:pt idx="677">
                  <c:v>9.36</c:v>
                </c:pt>
                <c:pt idx="678">
                  <c:v>9.75</c:v>
                </c:pt>
                <c:pt idx="679">
                  <c:v>9.4600000000000009</c:v>
                </c:pt>
                <c:pt idx="680">
                  <c:v>9.4700000000000006</c:v>
                </c:pt>
                <c:pt idx="681">
                  <c:v>9.5500000000000007</c:v>
                </c:pt>
                <c:pt idx="682">
                  <c:v>9.36</c:v>
                </c:pt>
                <c:pt idx="683">
                  <c:v>9.4499999999999993</c:v>
                </c:pt>
                <c:pt idx="684">
                  <c:v>9.44</c:v>
                </c:pt>
                <c:pt idx="685">
                  <c:v>9.5</c:v>
                </c:pt>
                <c:pt idx="686">
                  <c:v>9.4600000000000009</c:v>
                </c:pt>
                <c:pt idx="687">
                  <c:v>0</c:v>
                </c:pt>
                <c:pt idx="688">
                  <c:v>9.4</c:v>
                </c:pt>
                <c:pt idx="689">
                  <c:v>0</c:v>
                </c:pt>
                <c:pt idx="690">
                  <c:v>9.39</c:v>
                </c:pt>
                <c:pt idx="691">
                  <c:v>9.4499999999999993</c:v>
                </c:pt>
                <c:pt idx="692">
                  <c:v>9.51</c:v>
                </c:pt>
                <c:pt idx="693">
                  <c:v>9.41</c:v>
                </c:pt>
                <c:pt idx="694">
                  <c:v>9.42</c:v>
                </c:pt>
                <c:pt idx="695">
                  <c:v>9.4600000000000009</c:v>
                </c:pt>
                <c:pt idx="696">
                  <c:v>9.41</c:v>
                </c:pt>
                <c:pt idx="697">
                  <c:v>9.3699999999999992</c:v>
                </c:pt>
                <c:pt idx="698">
                  <c:v>9.44</c:v>
                </c:pt>
                <c:pt idx="699">
                  <c:v>9.89</c:v>
                </c:pt>
                <c:pt idx="700">
                  <c:v>9.61</c:v>
                </c:pt>
                <c:pt idx="701">
                  <c:v>9.5500000000000007</c:v>
                </c:pt>
                <c:pt idx="702">
                  <c:v>9.65</c:v>
                </c:pt>
                <c:pt idx="703">
                  <c:v>9.52</c:v>
                </c:pt>
                <c:pt idx="704">
                  <c:v>9.59</c:v>
                </c:pt>
                <c:pt idx="705">
                  <c:v>9.51</c:v>
                </c:pt>
                <c:pt idx="706">
                  <c:v>9.48</c:v>
                </c:pt>
                <c:pt idx="707">
                  <c:v>9.59</c:v>
                </c:pt>
                <c:pt idx="708">
                  <c:v>9.52</c:v>
                </c:pt>
                <c:pt idx="709">
                  <c:v>9.49</c:v>
                </c:pt>
                <c:pt idx="710">
                  <c:v>9.59</c:v>
                </c:pt>
                <c:pt idx="711">
                  <c:v>9.49</c:v>
                </c:pt>
                <c:pt idx="712">
                  <c:v>9.51</c:v>
                </c:pt>
                <c:pt idx="713">
                  <c:v>9.48</c:v>
                </c:pt>
                <c:pt idx="714">
                  <c:v>9.56</c:v>
                </c:pt>
                <c:pt idx="715">
                  <c:v>9.52</c:v>
                </c:pt>
                <c:pt idx="716">
                  <c:v>9.51</c:v>
                </c:pt>
                <c:pt idx="717">
                  <c:v>9.6</c:v>
                </c:pt>
                <c:pt idx="718">
                  <c:v>9.5500000000000007</c:v>
                </c:pt>
                <c:pt idx="719">
                  <c:v>9.49</c:v>
                </c:pt>
                <c:pt idx="720">
                  <c:v>9.52</c:v>
                </c:pt>
                <c:pt idx="721">
                  <c:v>9.6</c:v>
                </c:pt>
                <c:pt idx="722">
                  <c:v>9.59</c:v>
                </c:pt>
                <c:pt idx="723">
                  <c:v>9.5399999999999991</c:v>
                </c:pt>
                <c:pt idx="724">
                  <c:v>9.51</c:v>
                </c:pt>
                <c:pt idx="725">
                  <c:v>9.5299999999999994</c:v>
                </c:pt>
                <c:pt idx="726">
                  <c:v>9.5</c:v>
                </c:pt>
                <c:pt idx="727">
                  <c:v>9.57</c:v>
                </c:pt>
                <c:pt idx="728">
                  <c:v>9.58</c:v>
                </c:pt>
                <c:pt idx="729">
                  <c:v>9.6</c:v>
                </c:pt>
                <c:pt idx="730">
                  <c:v>9.57</c:v>
                </c:pt>
                <c:pt idx="731">
                  <c:v>9.6</c:v>
                </c:pt>
                <c:pt idx="732">
                  <c:v>9.57</c:v>
                </c:pt>
                <c:pt idx="733">
                  <c:v>9.49</c:v>
                </c:pt>
                <c:pt idx="734">
                  <c:v>9.56</c:v>
                </c:pt>
                <c:pt idx="735">
                  <c:v>9.69</c:v>
                </c:pt>
                <c:pt idx="736">
                  <c:v>9.4600000000000009</c:v>
                </c:pt>
                <c:pt idx="737">
                  <c:v>9.59</c:v>
                </c:pt>
                <c:pt idx="738">
                  <c:v>9.42</c:v>
                </c:pt>
                <c:pt idx="739">
                  <c:v>9.5</c:v>
                </c:pt>
                <c:pt idx="740">
                  <c:v>9.44</c:v>
                </c:pt>
                <c:pt idx="741">
                  <c:v>9.56</c:v>
                </c:pt>
                <c:pt idx="742">
                  <c:v>9.57</c:v>
                </c:pt>
                <c:pt idx="743">
                  <c:v>9.59</c:v>
                </c:pt>
                <c:pt idx="744">
                  <c:v>9.4499999999999993</c:v>
                </c:pt>
                <c:pt idx="745">
                  <c:v>9.56</c:v>
                </c:pt>
                <c:pt idx="746">
                  <c:v>9.73</c:v>
                </c:pt>
                <c:pt idx="747">
                  <c:v>9.5</c:v>
                </c:pt>
                <c:pt idx="748">
                  <c:v>9.32</c:v>
                </c:pt>
                <c:pt idx="749">
                  <c:v>9.5399999999999991</c:v>
                </c:pt>
                <c:pt idx="750">
                  <c:v>9.43</c:v>
                </c:pt>
                <c:pt idx="751">
                  <c:v>0</c:v>
                </c:pt>
                <c:pt idx="752">
                  <c:v>9.4499999999999993</c:v>
                </c:pt>
                <c:pt idx="753">
                  <c:v>9.5399999999999991</c:v>
                </c:pt>
                <c:pt idx="754">
                  <c:v>9.36</c:v>
                </c:pt>
                <c:pt idx="755">
                  <c:v>9.5299999999999994</c:v>
                </c:pt>
                <c:pt idx="756">
                  <c:v>9.4499999999999993</c:v>
                </c:pt>
                <c:pt idx="757">
                  <c:v>9.3800000000000008</c:v>
                </c:pt>
                <c:pt idx="758">
                  <c:v>9.4499999999999993</c:v>
                </c:pt>
                <c:pt idx="759">
                  <c:v>9.51</c:v>
                </c:pt>
                <c:pt idx="760">
                  <c:v>9.43</c:v>
                </c:pt>
                <c:pt idx="761">
                  <c:v>0</c:v>
                </c:pt>
                <c:pt idx="762">
                  <c:v>9.43</c:v>
                </c:pt>
                <c:pt idx="763">
                  <c:v>9.4</c:v>
                </c:pt>
                <c:pt idx="764">
                  <c:v>9.43</c:v>
                </c:pt>
                <c:pt idx="765">
                  <c:v>9.41</c:v>
                </c:pt>
                <c:pt idx="766">
                  <c:v>9.42</c:v>
                </c:pt>
                <c:pt idx="767">
                  <c:v>9.4</c:v>
                </c:pt>
                <c:pt idx="768">
                  <c:v>9.3699999999999992</c:v>
                </c:pt>
                <c:pt idx="769">
                  <c:v>9.34</c:v>
                </c:pt>
                <c:pt idx="770">
                  <c:v>9.4499999999999993</c:v>
                </c:pt>
                <c:pt idx="771">
                  <c:v>9.41</c:v>
                </c:pt>
                <c:pt idx="772">
                  <c:v>9.4600000000000009</c:v>
                </c:pt>
                <c:pt idx="773">
                  <c:v>9.3000000000000007</c:v>
                </c:pt>
                <c:pt idx="774">
                  <c:v>9.42</c:v>
                </c:pt>
                <c:pt idx="775">
                  <c:v>9.3800000000000008</c:v>
                </c:pt>
                <c:pt idx="776">
                  <c:v>9.32</c:v>
                </c:pt>
                <c:pt idx="777">
                  <c:v>9.4600000000000009</c:v>
                </c:pt>
                <c:pt idx="778">
                  <c:v>9.49</c:v>
                </c:pt>
                <c:pt idx="779">
                  <c:v>9.4499999999999993</c:v>
                </c:pt>
                <c:pt idx="780">
                  <c:v>9.5</c:v>
                </c:pt>
                <c:pt idx="781">
                  <c:v>9.52</c:v>
                </c:pt>
                <c:pt idx="782">
                  <c:v>9.4600000000000009</c:v>
                </c:pt>
                <c:pt idx="783">
                  <c:v>9.4</c:v>
                </c:pt>
                <c:pt idx="784">
                  <c:v>9.5500000000000007</c:v>
                </c:pt>
                <c:pt idx="785">
                  <c:v>9.4600000000000009</c:v>
                </c:pt>
                <c:pt idx="786">
                  <c:v>9.39</c:v>
                </c:pt>
                <c:pt idx="787">
                  <c:v>9.51</c:v>
                </c:pt>
                <c:pt idx="788">
                  <c:v>9.35</c:v>
                </c:pt>
                <c:pt idx="789">
                  <c:v>9.3699999999999992</c:v>
                </c:pt>
                <c:pt idx="790">
                  <c:v>9.41</c:v>
                </c:pt>
                <c:pt idx="791">
                  <c:v>9.4499999999999993</c:v>
                </c:pt>
                <c:pt idx="792">
                  <c:v>9.39</c:v>
                </c:pt>
                <c:pt idx="793">
                  <c:v>9.42</c:v>
                </c:pt>
                <c:pt idx="794">
                  <c:v>9.5299999999999994</c:v>
                </c:pt>
                <c:pt idx="795">
                  <c:v>9.7899999999999991</c:v>
                </c:pt>
                <c:pt idx="796">
                  <c:v>9.68</c:v>
                </c:pt>
                <c:pt idx="797">
                  <c:v>9.4499999999999993</c:v>
                </c:pt>
                <c:pt idx="798">
                  <c:v>9.5299999999999994</c:v>
                </c:pt>
                <c:pt idx="799">
                  <c:v>9.42</c:v>
                </c:pt>
                <c:pt idx="800">
                  <c:v>9.33</c:v>
                </c:pt>
                <c:pt idx="801">
                  <c:v>9.84</c:v>
                </c:pt>
                <c:pt idx="802">
                  <c:v>9.4499999999999993</c:v>
                </c:pt>
                <c:pt idx="803">
                  <c:v>9.4600000000000009</c:v>
                </c:pt>
                <c:pt idx="804">
                  <c:v>9.43</c:v>
                </c:pt>
                <c:pt idx="805">
                  <c:v>9.5</c:v>
                </c:pt>
                <c:pt idx="806">
                  <c:v>9.4600000000000009</c:v>
                </c:pt>
                <c:pt idx="807">
                  <c:v>9.5399999999999991</c:v>
                </c:pt>
                <c:pt idx="808">
                  <c:v>9.5</c:v>
                </c:pt>
                <c:pt idx="809">
                  <c:v>9.51</c:v>
                </c:pt>
                <c:pt idx="810">
                  <c:v>9.5299999999999994</c:v>
                </c:pt>
                <c:pt idx="811">
                  <c:v>9.4700000000000006</c:v>
                </c:pt>
                <c:pt idx="812">
                  <c:v>9.51</c:v>
                </c:pt>
                <c:pt idx="813">
                  <c:v>9.6</c:v>
                </c:pt>
                <c:pt idx="814">
                  <c:v>9.58</c:v>
                </c:pt>
                <c:pt idx="815">
                  <c:v>9.5</c:v>
                </c:pt>
                <c:pt idx="816">
                  <c:v>9.4700000000000006</c:v>
                </c:pt>
                <c:pt idx="817">
                  <c:v>9.43</c:v>
                </c:pt>
                <c:pt idx="818">
                  <c:v>9.51</c:v>
                </c:pt>
                <c:pt idx="819">
                  <c:v>9.4600000000000009</c:v>
                </c:pt>
                <c:pt idx="820">
                  <c:v>9.59</c:v>
                </c:pt>
                <c:pt idx="821">
                  <c:v>9.6</c:v>
                </c:pt>
                <c:pt idx="822">
                  <c:v>9.4600000000000009</c:v>
                </c:pt>
                <c:pt idx="823">
                  <c:v>9.51</c:v>
                </c:pt>
                <c:pt idx="824">
                  <c:v>9.8800000000000008</c:v>
                </c:pt>
                <c:pt idx="825">
                  <c:v>9.42</c:v>
                </c:pt>
                <c:pt idx="826">
                  <c:v>9.5</c:v>
                </c:pt>
                <c:pt idx="827">
                  <c:v>9.4700000000000006</c:v>
                </c:pt>
                <c:pt idx="828">
                  <c:v>9.48</c:v>
                </c:pt>
                <c:pt idx="829">
                  <c:v>9.5299999999999994</c:v>
                </c:pt>
                <c:pt idx="830">
                  <c:v>9.36</c:v>
                </c:pt>
                <c:pt idx="831">
                  <c:v>9.51</c:v>
                </c:pt>
                <c:pt idx="832">
                  <c:v>9.57</c:v>
                </c:pt>
                <c:pt idx="833">
                  <c:v>9.49</c:v>
                </c:pt>
                <c:pt idx="834">
                  <c:v>9.5299999999999994</c:v>
                </c:pt>
                <c:pt idx="835">
                  <c:v>9.41</c:v>
                </c:pt>
                <c:pt idx="836">
                  <c:v>9.48</c:v>
                </c:pt>
                <c:pt idx="837">
                  <c:v>9.66</c:v>
                </c:pt>
                <c:pt idx="838">
                  <c:v>9.4</c:v>
                </c:pt>
                <c:pt idx="839">
                  <c:v>9.41</c:v>
                </c:pt>
                <c:pt idx="840">
                  <c:v>0</c:v>
                </c:pt>
                <c:pt idx="841">
                  <c:v>9.42</c:v>
                </c:pt>
                <c:pt idx="842">
                  <c:v>9.43</c:v>
                </c:pt>
                <c:pt idx="843">
                  <c:v>9.49</c:v>
                </c:pt>
                <c:pt idx="844">
                  <c:v>9.42</c:v>
                </c:pt>
                <c:pt idx="845">
                  <c:v>9.4499999999999993</c:v>
                </c:pt>
                <c:pt idx="846">
                  <c:v>9.4600000000000009</c:v>
                </c:pt>
                <c:pt idx="847">
                  <c:v>9.5399999999999991</c:v>
                </c:pt>
                <c:pt idx="848">
                  <c:v>9.34</c:v>
                </c:pt>
                <c:pt idx="849">
                  <c:v>9.6199999999999992</c:v>
                </c:pt>
                <c:pt idx="850">
                  <c:v>9.44</c:v>
                </c:pt>
                <c:pt idx="851">
                  <c:v>9.43</c:v>
                </c:pt>
                <c:pt idx="852">
                  <c:v>9.86</c:v>
                </c:pt>
                <c:pt idx="853">
                  <c:v>9.4499999999999993</c:v>
                </c:pt>
                <c:pt idx="854">
                  <c:v>9.5299999999999994</c:v>
                </c:pt>
                <c:pt idx="855">
                  <c:v>9.4600000000000009</c:v>
                </c:pt>
                <c:pt idx="856">
                  <c:v>9.4499999999999993</c:v>
                </c:pt>
                <c:pt idx="857">
                  <c:v>9.4600000000000009</c:v>
                </c:pt>
                <c:pt idx="858">
                  <c:v>9.4700000000000006</c:v>
                </c:pt>
                <c:pt idx="859">
                  <c:v>9.42</c:v>
                </c:pt>
                <c:pt idx="860">
                  <c:v>9.35</c:v>
                </c:pt>
                <c:pt idx="861">
                  <c:v>9.39</c:v>
                </c:pt>
                <c:pt idx="862">
                  <c:v>9.51</c:v>
                </c:pt>
                <c:pt idx="863">
                  <c:v>9.44</c:v>
                </c:pt>
                <c:pt idx="864">
                  <c:v>9.43</c:v>
                </c:pt>
                <c:pt idx="865">
                  <c:v>9.42</c:v>
                </c:pt>
                <c:pt idx="866">
                  <c:v>9.4</c:v>
                </c:pt>
                <c:pt idx="867">
                  <c:v>9.4499999999999993</c:v>
                </c:pt>
                <c:pt idx="868">
                  <c:v>9.39</c:v>
                </c:pt>
                <c:pt idx="869">
                  <c:v>9.48</c:v>
                </c:pt>
                <c:pt idx="870">
                  <c:v>9.43</c:v>
                </c:pt>
                <c:pt idx="871">
                  <c:v>9.41</c:v>
                </c:pt>
                <c:pt idx="872">
                  <c:v>9.4</c:v>
                </c:pt>
                <c:pt idx="873">
                  <c:v>9.48</c:v>
                </c:pt>
                <c:pt idx="874">
                  <c:v>9.43</c:v>
                </c:pt>
                <c:pt idx="875">
                  <c:v>9.39</c:v>
                </c:pt>
                <c:pt idx="876">
                  <c:v>9.5</c:v>
                </c:pt>
                <c:pt idx="877">
                  <c:v>9.3800000000000008</c:v>
                </c:pt>
                <c:pt idx="878">
                  <c:v>9.67</c:v>
                </c:pt>
                <c:pt idx="879">
                  <c:v>0</c:v>
                </c:pt>
                <c:pt idx="880">
                  <c:v>9.58</c:v>
                </c:pt>
                <c:pt idx="881">
                  <c:v>9.39</c:v>
                </c:pt>
                <c:pt idx="882">
                  <c:v>9.4499999999999993</c:v>
                </c:pt>
                <c:pt idx="883">
                  <c:v>9.42</c:v>
                </c:pt>
                <c:pt idx="884">
                  <c:v>9.4499999999999993</c:v>
                </c:pt>
                <c:pt idx="885">
                  <c:v>9.3800000000000008</c:v>
                </c:pt>
                <c:pt idx="886">
                  <c:v>9.5</c:v>
                </c:pt>
                <c:pt idx="887">
                  <c:v>9.43</c:v>
                </c:pt>
                <c:pt idx="888">
                  <c:v>9.51</c:v>
                </c:pt>
                <c:pt idx="889">
                  <c:v>9.42</c:v>
                </c:pt>
                <c:pt idx="890">
                  <c:v>9.43</c:v>
                </c:pt>
                <c:pt idx="891">
                  <c:v>9.4700000000000006</c:v>
                </c:pt>
                <c:pt idx="892">
                  <c:v>9.4600000000000009</c:v>
                </c:pt>
                <c:pt idx="893">
                  <c:v>9.4700000000000006</c:v>
                </c:pt>
                <c:pt idx="894">
                  <c:v>9.4499999999999993</c:v>
                </c:pt>
                <c:pt idx="895">
                  <c:v>9.4700000000000006</c:v>
                </c:pt>
                <c:pt idx="896">
                  <c:v>9.4499999999999993</c:v>
                </c:pt>
                <c:pt idx="897">
                  <c:v>9.5399999999999991</c:v>
                </c:pt>
                <c:pt idx="898">
                  <c:v>9.5299999999999994</c:v>
                </c:pt>
                <c:pt idx="899">
                  <c:v>9.5399999999999991</c:v>
                </c:pt>
                <c:pt idx="900">
                  <c:v>9.52</c:v>
                </c:pt>
                <c:pt idx="901">
                  <c:v>9.4600000000000009</c:v>
                </c:pt>
                <c:pt idx="902">
                  <c:v>0</c:v>
                </c:pt>
                <c:pt idx="903">
                  <c:v>9.5399999999999991</c:v>
                </c:pt>
                <c:pt idx="904">
                  <c:v>9.57</c:v>
                </c:pt>
                <c:pt idx="905">
                  <c:v>9.4499999999999993</c:v>
                </c:pt>
                <c:pt idx="906">
                  <c:v>9.4600000000000009</c:v>
                </c:pt>
                <c:pt idx="907">
                  <c:v>9.4499999999999993</c:v>
                </c:pt>
                <c:pt idx="908">
                  <c:v>9.52</c:v>
                </c:pt>
                <c:pt idx="909">
                  <c:v>9.56</c:v>
                </c:pt>
                <c:pt idx="910">
                  <c:v>9.4499999999999993</c:v>
                </c:pt>
                <c:pt idx="911">
                  <c:v>9.51</c:v>
                </c:pt>
                <c:pt idx="912">
                  <c:v>9.49</c:v>
                </c:pt>
                <c:pt idx="913">
                  <c:v>9.7100000000000009</c:v>
                </c:pt>
                <c:pt idx="914">
                  <c:v>9.5</c:v>
                </c:pt>
                <c:pt idx="915">
                  <c:v>9.5500000000000007</c:v>
                </c:pt>
                <c:pt idx="916">
                  <c:v>9.5299999999999994</c:v>
                </c:pt>
                <c:pt idx="917">
                  <c:v>9.52</c:v>
                </c:pt>
                <c:pt idx="918">
                  <c:v>9.49</c:v>
                </c:pt>
                <c:pt idx="919">
                  <c:v>9.5</c:v>
                </c:pt>
                <c:pt idx="920">
                  <c:v>9.49</c:v>
                </c:pt>
                <c:pt idx="921">
                  <c:v>9.5</c:v>
                </c:pt>
                <c:pt idx="922">
                  <c:v>9.52</c:v>
                </c:pt>
                <c:pt idx="923">
                  <c:v>9.57</c:v>
                </c:pt>
                <c:pt idx="924">
                  <c:v>9.6999999999999993</c:v>
                </c:pt>
                <c:pt idx="925">
                  <c:v>9.59</c:v>
                </c:pt>
                <c:pt idx="926">
                  <c:v>9.74</c:v>
                </c:pt>
                <c:pt idx="927">
                  <c:v>9.57</c:v>
                </c:pt>
                <c:pt idx="928">
                  <c:v>9.5500000000000007</c:v>
                </c:pt>
                <c:pt idx="929">
                  <c:v>9.56</c:v>
                </c:pt>
                <c:pt idx="930">
                  <c:v>9.6999999999999993</c:v>
                </c:pt>
                <c:pt idx="931">
                  <c:v>9.5299999999999994</c:v>
                </c:pt>
                <c:pt idx="932">
                  <c:v>9.52</c:v>
                </c:pt>
                <c:pt idx="933">
                  <c:v>9.6300000000000008</c:v>
                </c:pt>
                <c:pt idx="934">
                  <c:v>9.58</c:v>
                </c:pt>
                <c:pt idx="935">
                  <c:v>9.6</c:v>
                </c:pt>
                <c:pt idx="936">
                  <c:v>9.58</c:v>
                </c:pt>
                <c:pt idx="937">
                  <c:v>9.57</c:v>
                </c:pt>
                <c:pt idx="938">
                  <c:v>9.64</c:v>
                </c:pt>
                <c:pt idx="939">
                  <c:v>9.6300000000000008</c:v>
                </c:pt>
                <c:pt idx="940">
                  <c:v>9.57</c:v>
                </c:pt>
                <c:pt idx="941">
                  <c:v>9.58</c:v>
                </c:pt>
                <c:pt idx="942">
                  <c:v>9.6</c:v>
                </c:pt>
                <c:pt idx="943">
                  <c:v>9.5399999999999991</c:v>
                </c:pt>
                <c:pt idx="944">
                  <c:v>9.5500000000000007</c:v>
                </c:pt>
                <c:pt idx="945">
                  <c:v>9.56</c:v>
                </c:pt>
                <c:pt idx="946">
                  <c:v>9.49</c:v>
                </c:pt>
                <c:pt idx="947">
                  <c:v>9.6199999999999992</c:v>
                </c:pt>
                <c:pt idx="948">
                  <c:v>9.58</c:v>
                </c:pt>
                <c:pt idx="949">
                  <c:v>9.57</c:v>
                </c:pt>
                <c:pt idx="950">
                  <c:v>9.5399999999999991</c:v>
                </c:pt>
                <c:pt idx="951">
                  <c:v>9.61</c:v>
                </c:pt>
                <c:pt idx="952">
                  <c:v>9.56</c:v>
                </c:pt>
                <c:pt idx="953">
                  <c:v>9.6</c:v>
                </c:pt>
                <c:pt idx="954">
                  <c:v>0</c:v>
                </c:pt>
                <c:pt idx="955">
                  <c:v>9.64</c:v>
                </c:pt>
                <c:pt idx="956">
                  <c:v>9.4499999999999993</c:v>
                </c:pt>
                <c:pt idx="957">
                  <c:v>9.4600000000000009</c:v>
                </c:pt>
                <c:pt idx="958">
                  <c:v>9.4700000000000006</c:v>
                </c:pt>
                <c:pt idx="959">
                  <c:v>9.4600000000000009</c:v>
                </c:pt>
                <c:pt idx="960">
                  <c:v>9.3800000000000008</c:v>
                </c:pt>
                <c:pt idx="961">
                  <c:v>9.39</c:v>
                </c:pt>
                <c:pt idx="962">
                  <c:v>9.44</c:v>
                </c:pt>
                <c:pt idx="963">
                  <c:v>9.49</c:v>
                </c:pt>
                <c:pt idx="964">
                  <c:v>9.4499999999999993</c:v>
                </c:pt>
                <c:pt idx="965">
                  <c:v>9.51</c:v>
                </c:pt>
                <c:pt idx="966">
                  <c:v>9.4499999999999993</c:v>
                </c:pt>
                <c:pt idx="967">
                  <c:v>9.44</c:v>
                </c:pt>
                <c:pt idx="968">
                  <c:v>9.4499999999999993</c:v>
                </c:pt>
                <c:pt idx="969">
                  <c:v>9.49</c:v>
                </c:pt>
                <c:pt idx="970">
                  <c:v>9.52</c:v>
                </c:pt>
                <c:pt idx="971">
                  <c:v>9.49</c:v>
                </c:pt>
                <c:pt idx="972">
                  <c:v>9.5</c:v>
                </c:pt>
                <c:pt idx="973">
                  <c:v>9.44</c:v>
                </c:pt>
                <c:pt idx="974">
                  <c:v>9.48</c:v>
                </c:pt>
                <c:pt idx="975">
                  <c:v>9.4600000000000009</c:v>
                </c:pt>
                <c:pt idx="976">
                  <c:v>9.41</c:v>
                </c:pt>
                <c:pt idx="977">
                  <c:v>9.4499999999999993</c:v>
                </c:pt>
                <c:pt idx="978">
                  <c:v>0</c:v>
                </c:pt>
                <c:pt idx="979">
                  <c:v>9.4499999999999993</c:v>
                </c:pt>
                <c:pt idx="980">
                  <c:v>9.5299999999999994</c:v>
                </c:pt>
                <c:pt idx="981">
                  <c:v>9.5</c:v>
                </c:pt>
                <c:pt idx="982">
                  <c:v>0</c:v>
                </c:pt>
                <c:pt idx="983">
                  <c:v>9.44</c:v>
                </c:pt>
                <c:pt idx="984">
                  <c:v>9.3699999999999992</c:v>
                </c:pt>
                <c:pt idx="985">
                  <c:v>9.41</c:v>
                </c:pt>
                <c:pt idx="986">
                  <c:v>9.48</c:v>
                </c:pt>
                <c:pt idx="987">
                  <c:v>9.4700000000000006</c:v>
                </c:pt>
                <c:pt idx="988">
                  <c:v>9.7200000000000006</c:v>
                </c:pt>
                <c:pt idx="989">
                  <c:v>9.5399999999999991</c:v>
                </c:pt>
                <c:pt idx="990">
                  <c:v>9.6300000000000008</c:v>
                </c:pt>
                <c:pt idx="991">
                  <c:v>9.4700000000000006</c:v>
                </c:pt>
                <c:pt idx="992">
                  <c:v>9.67</c:v>
                </c:pt>
                <c:pt idx="993">
                  <c:v>9.3800000000000008</c:v>
                </c:pt>
                <c:pt idx="994">
                  <c:v>9.49</c:v>
                </c:pt>
                <c:pt idx="995">
                  <c:v>9.52</c:v>
                </c:pt>
                <c:pt idx="996">
                  <c:v>9.48</c:v>
                </c:pt>
                <c:pt idx="997">
                  <c:v>9.5500000000000007</c:v>
                </c:pt>
                <c:pt idx="998">
                  <c:v>9.58</c:v>
                </c:pt>
                <c:pt idx="999">
                  <c:v>9.57</c:v>
                </c:pt>
                <c:pt idx="1000">
                  <c:v>0</c:v>
                </c:pt>
                <c:pt idx="1001">
                  <c:v>9.49</c:v>
                </c:pt>
                <c:pt idx="1002">
                  <c:v>9.5</c:v>
                </c:pt>
                <c:pt idx="1003">
                  <c:v>9.52</c:v>
                </c:pt>
                <c:pt idx="1004">
                  <c:v>9.51</c:v>
                </c:pt>
                <c:pt idx="1005">
                  <c:v>9.5500000000000007</c:v>
                </c:pt>
                <c:pt idx="1006">
                  <c:v>9.49</c:v>
                </c:pt>
                <c:pt idx="1007">
                  <c:v>9.51</c:v>
                </c:pt>
                <c:pt idx="1008">
                  <c:v>9.4499999999999993</c:v>
                </c:pt>
                <c:pt idx="1009">
                  <c:v>9.44</c:v>
                </c:pt>
                <c:pt idx="1010">
                  <c:v>9.57</c:v>
                </c:pt>
                <c:pt idx="1011">
                  <c:v>9.58</c:v>
                </c:pt>
                <c:pt idx="1012">
                  <c:v>9.4700000000000006</c:v>
                </c:pt>
                <c:pt idx="1013">
                  <c:v>9.5</c:v>
                </c:pt>
                <c:pt idx="1014">
                  <c:v>9.51</c:v>
                </c:pt>
                <c:pt idx="1015">
                  <c:v>9.49</c:v>
                </c:pt>
                <c:pt idx="1016">
                  <c:v>9.48</c:v>
                </c:pt>
                <c:pt idx="1017">
                  <c:v>9.51</c:v>
                </c:pt>
                <c:pt idx="1018">
                  <c:v>9.4600000000000009</c:v>
                </c:pt>
                <c:pt idx="1019">
                  <c:v>9.51</c:v>
                </c:pt>
                <c:pt idx="1020">
                  <c:v>0</c:v>
                </c:pt>
                <c:pt idx="1021">
                  <c:v>9.4600000000000009</c:v>
                </c:pt>
                <c:pt idx="1022">
                  <c:v>9.39</c:v>
                </c:pt>
                <c:pt idx="1023">
                  <c:v>9.44</c:v>
                </c:pt>
                <c:pt idx="1024">
                  <c:v>9.4</c:v>
                </c:pt>
                <c:pt idx="1025">
                  <c:v>9.4600000000000009</c:v>
                </c:pt>
                <c:pt idx="1026">
                  <c:v>9.58</c:v>
                </c:pt>
                <c:pt idx="1027">
                  <c:v>9.44</c:v>
                </c:pt>
                <c:pt idx="1028">
                  <c:v>9.49</c:v>
                </c:pt>
                <c:pt idx="1029">
                  <c:v>9.48</c:v>
                </c:pt>
                <c:pt idx="1030">
                  <c:v>9.5</c:v>
                </c:pt>
                <c:pt idx="1031">
                  <c:v>9.4499999999999993</c:v>
                </c:pt>
                <c:pt idx="1032">
                  <c:v>9.44</c:v>
                </c:pt>
                <c:pt idx="1033">
                  <c:v>9.4499999999999993</c:v>
                </c:pt>
                <c:pt idx="1034">
                  <c:v>9.49</c:v>
                </c:pt>
                <c:pt idx="1035">
                  <c:v>9.44</c:v>
                </c:pt>
                <c:pt idx="1036">
                  <c:v>9.59</c:v>
                </c:pt>
                <c:pt idx="1037">
                  <c:v>0</c:v>
                </c:pt>
                <c:pt idx="1038">
                  <c:v>9.4499999999999993</c:v>
                </c:pt>
                <c:pt idx="1039">
                  <c:v>9.48</c:v>
                </c:pt>
                <c:pt idx="1040">
                  <c:v>9.4700000000000006</c:v>
                </c:pt>
                <c:pt idx="1041">
                  <c:v>9.4499999999999993</c:v>
                </c:pt>
                <c:pt idx="1042">
                  <c:v>9.48</c:v>
                </c:pt>
                <c:pt idx="1043">
                  <c:v>9.76</c:v>
                </c:pt>
                <c:pt idx="1044">
                  <c:v>9.43</c:v>
                </c:pt>
                <c:pt idx="1045">
                  <c:v>9.4700000000000006</c:v>
                </c:pt>
                <c:pt idx="1046">
                  <c:v>9.49</c:v>
                </c:pt>
                <c:pt idx="1047">
                  <c:v>9.48</c:v>
                </c:pt>
                <c:pt idx="1048">
                  <c:v>9.51</c:v>
                </c:pt>
                <c:pt idx="1049">
                  <c:v>9.5</c:v>
                </c:pt>
                <c:pt idx="1050">
                  <c:v>9.65</c:v>
                </c:pt>
                <c:pt idx="1051">
                  <c:v>9.4700000000000006</c:v>
                </c:pt>
                <c:pt idx="1052">
                  <c:v>9.4600000000000009</c:v>
                </c:pt>
                <c:pt idx="1053">
                  <c:v>9.5299999999999994</c:v>
                </c:pt>
                <c:pt idx="1054">
                  <c:v>9.4499999999999993</c:v>
                </c:pt>
                <c:pt idx="1055">
                  <c:v>9.48</c:v>
                </c:pt>
                <c:pt idx="1056">
                  <c:v>9.4499999999999993</c:v>
                </c:pt>
                <c:pt idx="1057">
                  <c:v>9.51</c:v>
                </c:pt>
                <c:pt idx="1058">
                  <c:v>9.57</c:v>
                </c:pt>
                <c:pt idx="1059">
                  <c:v>9.3699999999999992</c:v>
                </c:pt>
                <c:pt idx="1060">
                  <c:v>9.44</c:v>
                </c:pt>
                <c:pt idx="1061">
                  <c:v>9.4700000000000006</c:v>
                </c:pt>
                <c:pt idx="1062">
                  <c:v>9.48</c:v>
                </c:pt>
                <c:pt idx="1063">
                  <c:v>9.3699999999999992</c:v>
                </c:pt>
                <c:pt idx="1064">
                  <c:v>9.44</c:v>
                </c:pt>
                <c:pt idx="1065">
                  <c:v>9.42</c:v>
                </c:pt>
                <c:pt idx="1066">
                  <c:v>9.44</c:v>
                </c:pt>
                <c:pt idx="1067">
                  <c:v>9.4700000000000006</c:v>
                </c:pt>
                <c:pt idx="1068">
                  <c:v>0</c:v>
                </c:pt>
                <c:pt idx="1069">
                  <c:v>9.43</c:v>
                </c:pt>
                <c:pt idx="1070">
                  <c:v>9.3699999999999992</c:v>
                </c:pt>
                <c:pt idx="1071">
                  <c:v>9.5399999999999991</c:v>
                </c:pt>
                <c:pt idx="1072">
                  <c:v>9.44</c:v>
                </c:pt>
                <c:pt idx="1073">
                  <c:v>9.4600000000000009</c:v>
                </c:pt>
                <c:pt idx="1074">
                  <c:v>9.6300000000000008</c:v>
                </c:pt>
                <c:pt idx="1075">
                  <c:v>0</c:v>
                </c:pt>
              </c:numCache>
            </c:numRef>
          </c:yVal>
          <c:smooth val="0"/>
          <c:extLst>
            <c:ext xmlns:c16="http://schemas.microsoft.com/office/drawing/2014/chart" uri="{C3380CC4-5D6E-409C-BE32-E72D297353CC}">
              <c16:uniqueId val="{00000007-028E-4B8F-83FC-D46438831149}"/>
            </c:ext>
          </c:extLst>
        </c:ser>
        <c:dLbls>
          <c:showLegendKey val="0"/>
          <c:showVal val="0"/>
          <c:showCatName val="0"/>
          <c:showSerName val="0"/>
          <c:showPercent val="0"/>
          <c:showBubbleSize val="0"/>
        </c:dLbls>
        <c:axId val="98237440"/>
        <c:axId val="98439936"/>
      </c:scatterChart>
      <c:valAx>
        <c:axId val="98237440"/>
        <c:scaling>
          <c:orientation val="minMax"/>
          <c:min val="0"/>
        </c:scaling>
        <c:delete val="0"/>
        <c:axPos val="b"/>
        <c:majorGridlines>
          <c:spPr>
            <a:ln w="6350">
              <a:solidFill>
                <a:schemeClr val="bg1">
                  <a:lumMod val="75000"/>
                </a:schemeClr>
              </a:solidFill>
              <a:prstDash val="sysDot"/>
            </a:ln>
          </c:spPr>
        </c:majorGridlines>
        <c:minorGridlines>
          <c:spPr>
            <a:ln>
              <a:solidFill>
                <a:schemeClr val="bg1">
                  <a:lumMod val="85000"/>
                </a:schemeClr>
              </a:solidFill>
            </a:ln>
          </c:spPr>
        </c:minorGridlines>
        <c:numFmt formatCode="0" sourceLinked="1"/>
        <c:majorTickMark val="out"/>
        <c:minorTickMark val="out"/>
        <c:tickLblPos val="nextTo"/>
        <c:txPr>
          <a:bodyPr/>
          <a:lstStyle/>
          <a:p>
            <a:pPr>
              <a:defRPr sz="1400">
                <a:latin typeface="Arial" panose="020B0604020202020204" pitchFamily="34" charset="0"/>
                <a:cs typeface="Arial" panose="020B0604020202020204" pitchFamily="34" charset="0"/>
              </a:defRPr>
            </a:pPr>
            <a:endParaRPr lang="de-DE"/>
          </a:p>
        </c:txPr>
        <c:crossAx val="98439936"/>
        <c:crosses val="autoZero"/>
        <c:crossBetween val="midCat"/>
        <c:majorUnit val="1000"/>
        <c:minorUnit val="500"/>
      </c:valAx>
      <c:valAx>
        <c:axId val="98439936"/>
        <c:scaling>
          <c:orientation val="minMax"/>
          <c:max val="10"/>
          <c:min val="9"/>
        </c:scaling>
        <c:delete val="0"/>
        <c:axPos val="l"/>
        <c:majorGridlines>
          <c:spPr>
            <a:ln>
              <a:prstDash val="sysDot"/>
            </a:ln>
          </c:spPr>
        </c:majorGridlines>
        <c:numFmt formatCode="0.0" sourceLinked="0"/>
        <c:majorTickMark val="out"/>
        <c:minorTickMark val="out"/>
        <c:tickLblPos val="nextTo"/>
        <c:txPr>
          <a:bodyPr/>
          <a:lstStyle/>
          <a:p>
            <a:pPr>
              <a:defRPr sz="1200">
                <a:latin typeface="Arial" panose="020B0604020202020204" pitchFamily="34" charset="0"/>
                <a:cs typeface="Arial" panose="020B0604020202020204" pitchFamily="34" charset="0"/>
              </a:defRPr>
            </a:pPr>
            <a:endParaRPr lang="de-DE"/>
          </a:p>
        </c:txPr>
        <c:crossAx val="98237440"/>
        <c:crosses val="autoZero"/>
        <c:crossBetween val="midCat"/>
        <c:majorUnit val="0.2"/>
        <c:minorUnit val="0.1"/>
      </c:valAx>
    </c:plotArea>
    <c:plotVisOnly val="1"/>
    <c:dispBlanksAs val="gap"/>
    <c:showDLblsOverMax val="0"/>
  </c:chart>
  <c:spPr>
    <a:ln>
      <a:noFill/>
    </a:ln>
  </c:sp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drawing1.xml><?xml version="1.0" encoding="utf-8"?>
<c:userShapes xmlns:c="http://schemas.openxmlformats.org/drawingml/2006/chart">
  <cdr:relSizeAnchor xmlns:cdr="http://schemas.openxmlformats.org/drawingml/2006/chartDrawing">
    <cdr:from>
      <cdr:x>0</cdr:x>
      <cdr:y>0.29501</cdr:y>
    </cdr:from>
    <cdr:to>
      <cdr:x>0.04356</cdr:x>
      <cdr:y>0.6273</cdr:y>
    </cdr:to>
    <cdr:sp macro="" textlink="">
      <cdr:nvSpPr>
        <cdr:cNvPr id="2" name="TextBox 1"/>
        <cdr:cNvSpPr txBox="1"/>
      </cdr:nvSpPr>
      <cdr:spPr>
        <a:xfrm xmlns:a="http://schemas.openxmlformats.org/drawingml/2006/main" rot="16200000">
          <a:off x="-750121" y="2511436"/>
          <a:ext cx="1983860" cy="483618"/>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1400" b="1">
              <a:solidFill>
                <a:schemeClr val="accent1"/>
              </a:solidFill>
              <a:latin typeface="Arial" panose="020B0604020202020204" pitchFamily="34" charset="0"/>
              <a:cs typeface="Arial" panose="020B0604020202020204" pitchFamily="34" charset="0"/>
            </a:rPr>
            <a:t>1</a:t>
          </a:r>
          <a:r>
            <a:rPr lang="en-US" sz="1400" b="1" baseline="30000">
              <a:solidFill>
                <a:schemeClr val="accent1"/>
              </a:solidFill>
              <a:latin typeface="Arial" panose="020B0604020202020204" pitchFamily="34" charset="0"/>
              <a:cs typeface="Arial" panose="020B0604020202020204" pitchFamily="34" charset="0"/>
            </a:rPr>
            <a:t>st</a:t>
          </a:r>
          <a:r>
            <a:rPr lang="en-US" sz="1400" b="1" baseline="0">
              <a:solidFill>
                <a:schemeClr val="accent1"/>
              </a:solidFill>
              <a:latin typeface="Arial" panose="020B0604020202020204" pitchFamily="34" charset="0"/>
              <a:cs typeface="Arial" panose="020B0604020202020204" pitchFamily="34" charset="0"/>
            </a:rPr>
            <a:t> harmonic 1/f </a:t>
          </a:r>
          <a:r>
            <a:rPr lang="en-US" sz="1400" b="1">
              <a:solidFill>
                <a:schemeClr val="accent1"/>
              </a:solidFill>
              <a:latin typeface="Arial" panose="020B0604020202020204" pitchFamily="34" charset="0"/>
              <a:cs typeface="Arial" panose="020B0604020202020204" pitchFamily="34" charset="0"/>
            </a:rPr>
            <a:t>(</a:t>
          </a:r>
          <a:r>
            <a:rPr lang="en-US" sz="1400" b="1" err="1">
              <a:solidFill>
                <a:schemeClr val="accent1"/>
              </a:solidFill>
              <a:latin typeface="Arial" panose="020B0604020202020204" pitchFamily="34" charset="0"/>
              <a:cs typeface="Arial" panose="020B0604020202020204" pitchFamily="34" charset="0"/>
            </a:rPr>
            <a:t>msec</a:t>
          </a:r>
          <a:r>
            <a:rPr lang="en-US" sz="1400" b="1">
              <a:solidFill>
                <a:schemeClr val="accent1"/>
              </a:solidFill>
              <a:latin typeface="Arial" panose="020B0604020202020204" pitchFamily="34" charset="0"/>
              <a:cs typeface="Arial" panose="020B0604020202020204" pitchFamily="34" charset="0"/>
            </a:rPr>
            <a:t>)</a:t>
          </a:r>
          <a:endParaRPr lang="en-US" sz="1800">
            <a:solidFill>
              <a:schemeClr val="accent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0.83472</cdr:x>
      <cdr:y>0.06076</cdr:y>
    </cdr:from>
    <cdr:to>
      <cdr:x>0.83472</cdr:x>
      <cdr:y>0.90522</cdr:y>
    </cdr:to>
    <cdr:cxnSp macro="">
      <cdr:nvCxnSpPr>
        <cdr:cNvPr id="26" name="Straight Connector 21">
          <a:extLst xmlns:a="http://schemas.openxmlformats.org/drawingml/2006/main">
            <a:ext uri="{FF2B5EF4-FFF2-40B4-BE49-F238E27FC236}">
              <a16:creationId xmlns:a16="http://schemas.microsoft.com/office/drawing/2014/main" id="{F87EEFA2-69D2-484D-9A85-CEAE01D2F1A5}"/>
            </a:ext>
          </a:extLst>
        </cdr:cNvPr>
        <cdr:cNvCxnSpPr/>
      </cdr:nvCxnSpPr>
      <cdr:spPr>
        <a:xfrm xmlns:a="http://schemas.openxmlformats.org/drawingml/2006/main">
          <a:off x="5127021" y="143166"/>
          <a:ext cx="0" cy="1989690"/>
        </a:xfrm>
        <a:prstGeom xmlns:a="http://schemas.openxmlformats.org/drawingml/2006/main" prst="line">
          <a:avLst/>
        </a:prstGeom>
        <a:ln xmlns:a="http://schemas.openxmlformats.org/drawingml/2006/main" w="12700">
          <a:solidFill>
            <a:srgbClr val="1117FB"/>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1389CC-567B-462D-9606-5A6D48725E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32223E6-8DEC-4459-8B52-D06E9BD3DA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E9E86A-6679-4EC8-847C-9F954F45BF68}" type="datetimeFigureOut">
              <a:rPr lang="de-DE" smtClean="0"/>
              <a:t>22.05.18</a:t>
            </a:fld>
            <a:endParaRPr lang="de-DE"/>
          </a:p>
        </p:txBody>
      </p:sp>
      <p:sp>
        <p:nvSpPr>
          <p:cNvPr id="4" name="Fußzeilenplatzhalter 3">
            <a:extLst>
              <a:ext uri="{FF2B5EF4-FFF2-40B4-BE49-F238E27FC236}">
                <a16:creationId xmlns:a16="http://schemas.microsoft.com/office/drawing/2014/main" id="{DDE09F90-192B-4C21-A710-7EFC4BA93B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77B6243-ABD9-472E-9641-6E7B2B863D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48E8B7-5326-4A3E-8AE4-83D3CDA8A9FC}" type="slidenum">
              <a:rPr lang="de-DE" smtClean="0"/>
              <a:t>‹#›</a:t>
            </a:fld>
            <a:endParaRPr lang="de-DE"/>
          </a:p>
        </p:txBody>
      </p:sp>
    </p:spTree>
    <p:extLst>
      <p:ext uri="{BB962C8B-B14F-4D97-AF65-F5344CB8AC3E}">
        <p14:creationId xmlns:p14="http://schemas.microsoft.com/office/powerpoint/2010/main" val="94657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3C419-10E8-4216-A6CC-B7C8A23909AD}" type="datetimeFigureOut">
              <a:rPr lang="de-DE" smtClean="0"/>
              <a:t>22.05.18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6CAD1-FD47-46B0-9C16-1B81F4E690E0}" type="slidenum">
              <a:rPr lang="de-DE" smtClean="0"/>
              <a:t>‹#›</a:t>
            </a:fld>
            <a:endParaRPr lang="de-DE"/>
          </a:p>
        </p:txBody>
      </p:sp>
    </p:spTree>
    <p:extLst>
      <p:ext uri="{BB962C8B-B14F-4D97-AF65-F5344CB8AC3E}">
        <p14:creationId xmlns:p14="http://schemas.microsoft.com/office/powerpoint/2010/main" val="90132544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General view of PANDA setup, Muon System is indicated in red. The experimental technique selected</a:t>
            </a:r>
            <a:r>
              <a:rPr lang="en-US" baseline="0" dirty="0"/>
              <a:t> for Muon System is range system, which permits reliable registration of the muon sample (‘strait line’) as well as a rough estimate of hadronic energy (sampling hadron calorimetry). The sampling in the Barrel is 30 mm/Fe (for better performance/resolution at smaller energies typical for this region). The sampling in the forward direction (End Cap, Muon Filter and Forward Range System) is 60 mm/Fe (for better absorption of the products </a:t>
            </a:r>
            <a:r>
              <a:rPr lang="en-US" baseline="0" dirty="0" err="1"/>
              <a:t>kinematically</a:t>
            </a:r>
            <a:r>
              <a:rPr lang="en-US" baseline="0" dirty="0"/>
              <a:t> boosted in forward direction). The Fe layers are interleaved with layers of Mini-Drift Tubes  (with 10 mm resolution for wires and perpendicular strips). The main numbers of the system are </a:t>
            </a:r>
            <a:r>
              <a:rPr lang="en-US" baseline="0" dirty="0" err="1"/>
              <a:t>givem</a:t>
            </a:r>
            <a:r>
              <a:rPr lang="en-US" baseline="0" dirty="0"/>
              <a:t> below in the summary Table:</a:t>
            </a:r>
          </a:p>
          <a:p>
            <a:r>
              <a:rPr lang="en-US" sz="1050" b="0" i="0" u="none" strike="noStrike" kern="1200" baseline="0" dirty="0">
                <a:solidFill>
                  <a:schemeClr val="tx1"/>
                </a:solidFill>
                <a:latin typeface="+mn-lt"/>
                <a:ea typeface="+mn-ea"/>
                <a:cs typeface="+mn-cs"/>
              </a:rPr>
              <a:t>	</a:t>
            </a:r>
            <a:r>
              <a:rPr lang="en-US" sz="1050" b="1"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MDTs	Wires	Strips	% of resources needed	</a:t>
            </a:r>
            <a:endParaRPr lang="en-US" sz="16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Barrel	                             2133	17064	49916	    61.2	</a:t>
            </a:r>
            <a:endParaRPr lang="en-US" sz="16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End Cap	                   618	4944	  8911	    14.9	</a:t>
            </a:r>
            <a:endParaRPr lang="en-US" sz="1600" b="0" i="0" u="none" strike="noStrike" kern="1200" baseline="0" dirty="0">
              <a:solidFill>
                <a:schemeClr val="tx1"/>
              </a:solidFill>
              <a:latin typeface="+mn-lt"/>
              <a:ea typeface="+mn-ea"/>
              <a:cs typeface="+mn-cs"/>
            </a:endParaRPr>
          </a:p>
          <a:p>
            <a:r>
              <a:rPr lang="it-IT" sz="1200" b="0" i="0" u="none" strike="noStrike" kern="1200" baseline="0" dirty="0">
                <a:solidFill>
                  <a:schemeClr val="tx1"/>
                </a:solidFill>
                <a:latin typeface="+mn-lt"/>
                <a:ea typeface="+mn-ea"/>
                <a:cs typeface="+mn-cs"/>
              </a:rPr>
              <a:t>Muon Filter	                   424	3392	6876	    10.7	</a:t>
            </a:r>
            <a:endParaRPr lang="it-IT" sz="16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Forward Range System      576	4608	7128	    13.2	</a:t>
            </a:r>
            <a:endParaRPr lang="en-US" sz="16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Total	                             3751        30008  72831	    100	</a:t>
            </a:r>
            <a:endParaRPr lang="en-US" sz="1600" b="1" i="0"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u-RU" dirty="0"/>
          </a:p>
          <a:p>
            <a:endParaRPr lang="ru-RU" dirty="0"/>
          </a:p>
        </p:txBody>
      </p:sp>
      <p:sp>
        <p:nvSpPr>
          <p:cNvPr id="4" name="Номер слайда 3"/>
          <p:cNvSpPr>
            <a:spLocks noGrp="1"/>
          </p:cNvSpPr>
          <p:nvPr>
            <p:ph type="sldNum" sz="quarter" idx="10"/>
          </p:nvPr>
        </p:nvSpPr>
        <p:spPr/>
        <p:txBody>
          <a:bodyPr/>
          <a:lstStyle/>
          <a:p>
            <a:fld id="{409720A7-7EBD-F04C-AE94-3D5ABEA13036}" type="slidenum">
              <a:rPr lang="ru-RU" smtClean="0"/>
              <a:t>3</a:t>
            </a:fld>
            <a:endParaRPr lang="ru-RU"/>
          </a:p>
        </p:txBody>
      </p:sp>
    </p:spTree>
    <p:extLst>
      <p:ext uri="{BB962C8B-B14F-4D97-AF65-F5344CB8AC3E}">
        <p14:creationId xmlns:p14="http://schemas.microsoft.com/office/powerpoint/2010/main" val="27539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9720A7-7EBD-F04C-AE94-3D5ABEA13036}" type="slidenum">
              <a:rPr lang="ru-RU" smtClean="0"/>
              <a:t>15</a:t>
            </a:fld>
            <a:endParaRPr lang="ru-RU"/>
          </a:p>
        </p:txBody>
      </p:sp>
    </p:spTree>
    <p:extLst>
      <p:ext uri="{BB962C8B-B14F-4D97-AF65-F5344CB8AC3E}">
        <p14:creationId xmlns:p14="http://schemas.microsoft.com/office/powerpoint/2010/main" val="3573091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Structure</a:t>
            </a:r>
            <a:r>
              <a:rPr lang="en-US" baseline="0" dirty="0"/>
              <a:t> of the Muon System is shown on the (left) slide on example of the big Range System Prototype (10 ton) exposed to test beams at CERN. ‘Inner layer’ looks inside the detector. ‘Inner/outer’ layers in the Barrel have thickness 60 mm for mechanical rigidity as they are used for mounting of internal detectors and Barrel modules to each other. MDTs indicated in grey color, strip boards – in green, Fe absorber plates – in pink, and gaps for detectors and electronics – in light green. Position of the strip preamplifiers board (with 4 Ampl-8.3 chips, 8 channels each) is indicated in white. Right slide shows enlarged fragment (upper left corner) where structure of ‘zero’ bi-layer’ is shown. MDTs are generally made like “</a:t>
            </a:r>
            <a:r>
              <a:rPr lang="en-US" baseline="0" dirty="0" err="1"/>
              <a:t>Iartocci</a:t>
            </a:r>
            <a:r>
              <a:rPr lang="en-US" baseline="0" dirty="0"/>
              <a:t> tubes”: active detector – cathode cells with inner anode wires – is inserted into plastic sleeve for gas tightness and HV protection. In our case the cathode is  formed by 8 cell modules (aluminum comb extrusion, 1x1 cm2 cell cross section, 3x0,6 mm ALU walls). Plastic sleeve – 1 mm thick ABS or </a:t>
            </a:r>
            <a:r>
              <a:rPr lang="en-US" baseline="0" dirty="0" err="1"/>
              <a:t>Noryl</a:t>
            </a:r>
            <a:r>
              <a:rPr lang="en-US" baseline="0" dirty="0"/>
              <a:t>. MDTs of bi-layer are shifted by 5 mm (to exclude the geometrical dead zones formed by the comb walls) and ‘look’ by its open cathode side to the strip board. This ‘zero’ bi-layer has practically 100% geometrical efficiency and provide 3 coordinates: U,V (strips) and Y(wires). The first examples of its performance are given in below in this report.</a:t>
            </a:r>
            <a:endParaRPr lang="ru-RU" dirty="0"/>
          </a:p>
        </p:txBody>
      </p:sp>
      <p:sp>
        <p:nvSpPr>
          <p:cNvPr id="4" name="Номер слайда 3"/>
          <p:cNvSpPr>
            <a:spLocks noGrp="1"/>
          </p:cNvSpPr>
          <p:nvPr>
            <p:ph type="sldNum" sz="quarter" idx="10"/>
          </p:nvPr>
        </p:nvSpPr>
        <p:spPr/>
        <p:txBody>
          <a:bodyPr/>
          <a:lstStyle/>
          <a:p>
            <a:fld id="{A97F5B88-7DC3-4D62-A032-EABEA74DE7AA}" type="slidenum">
              <a:rPr lang="ru-RU" smtClean="0"/>
              <a:t>16</a:t>
            </a:fld>
            <a:endParaRPr lang="ru-RU"/>
          </a:p>
        </p:txBody>
      </p:sp>
    </p:spTree>
    <p:extLst>
      <p:ext uri="{BB962C8B-B14F-4D97-AF65-F5344CB8AC3E}">
        <p14:creationId xmlns:p14="http://schemas.microsoft.com/office/powerpoint/2010/main" val="3795933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Examples of different response of the Muon</a:t>
            </a:r>
            <a:r>
              <a:rPr lang="en-US" baseline="0" dirty="0"/>
              <a:t> (Range) System Prototype to different types of particles at medium (5 GeV/c) momentum. Data are taken at T9/PS/CERN test beam. Electron (e) has short shower, in real PANDA setup it will not be observed by the Muon System as it will be filtered out by the electromagnetic calorimeter. The hadrons (h) have longer and wider showers. The muon (</a:t>
            </a:r>
            <a:r>
              <a:rPr lang="el-GR" baseline="0" dirty="0"/>
              <a:t>μ</a:t>
            </a:r>
            <a:r>
              <a:rPr lang="en-US" baseline="0" dirty="0"/>
              <a:t>) gives ‘straight line’ sample. So, pattern recognition in this case looks obvious. </a:t>
            </a:r>
          </a:p>
          <a:p>
            <a:r>
              <a:rPr lang="en-US" baseline="0" dirty="0"/>
              <a:t>Comments to the picture: (1) it is not to scale – vertical size is 32 cm (32 wires represented by vertical pink bars), horizontal size ~ 1,5 m; (2) hit wire is given in green; (3) particles enter the prototype from the right; (4) shorter distance between the wire planes (on the right side of prototype) represent the Barrel structure (3cm/Fe sampling), the rest has 6cm/Fe sampling (End Cap, Muon Filter, Forward Range System).</a:t>
            </a:r>
            <a:endParaRPr lang="ru-RU" dirty="0"/>
          </a:p>
        </p:txBody>
      </p:sp>
      <p:sp>
        <p:nvSpPr>
          <p:cNvPr id="4" name="Номер слайда 3"/>
          <p:cNvSpPr>
            <a:spLocks noGrp="1"/>
          </p:cNvSpPr>
          <p:nvPr>
            <p:ph type="sldNum" sz="quarter" idx="10"/>
          </p:nvPr>
        </p:nvSpPr>
        <p:spPr/>
        <p:txBody>
          <a:bodyPr/>
          <a:lstStyle/>
          <a:p>
            <a:fld id="{409720A7-7EBD-F04C-AE94-3D5ABEA13036}" type="slidenum">
              <a:rPr lang="ru-RU" smtClean="0"/>
              <a:t>17</a:t>
            </a:fld>
            <a:endParaRPr lang="ru-RU"/>
          </a:p>
        </p:txBody>
      </p:sp>
    </p:spTree>
    <p:extLst>
      <p:ext uri="{BB962C8B-B14F-4D97-AF65-F5344CB8AC3E}">
        <p14:creationId xmlns:p14="http://schemas.microsoft.com/office/powerpoint/2010/main" val="2025672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Nice picture demonstrating the visualization</a:t>
            </a:r>
            <a:r>
              <a:rPr lang="en-US" baseline="0" dirty="0"/>
              <a:t> power of a digital calorimeter: one may see that hadron can start showering after passing quite a long way in Fe (the nuclear absorption length is ~ 17 cm).</a:t>
            </a:r>
            <a:endParaRPr lang="ru-RU" dirty="0"/>
          </a:p>
        </p:txBody>
      </p:sp>
      <p:sp>
        <p:nvSpPr>
          <p:cNvPr id="4" name="Номер слайда 3"/>
          <p:cNvSpPr>
            <a:spLocks noGrp="1"/>
          </p:cNvSpPr>
          <p:nvPr>
            <p:ph type="sldNum" sz="quarter" idx="10"/>
          </p:nvPr>
        </p:nvSpPr>
        <p:spPr/>
        <p:txBody>
          <a:bodyPr/>
          <a:lstStyle/>
          <a:p>
            <a:fld id="{409720A7-7EBD-F04C-AE94-3D5ABEA13036}" type="slidenum">
              <a:rPr lang="ru-RU" smtClean="0"/>
              <a:t>18</a:t>
            </a:fld>
            <a:endParaRPr lang="ru-RU"/>
          </a:p>
        </p:txBody>
      </p:sp>
    </p:spTree>
    <p:extLst>
      <p:ext uri="{BB962C8B-B14F-4D97-AF65-F5344CB8AC3E}">
        <p14:creationId xmlns:p14="http://schemas.microsoft.com/office/powerpoint/2010/main" val="2426500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Examples of very low energy responses. Muons</a:t>
            </a:r>
            <a:r>
              <a:rPr lang="en-US" baseline="0" dirty="0"/>
              <a:t> are seen as ‘tracks’, and electrons give short shower.  Symbol ‘e?’ means that that time we had no independent definition of the particles type by beam line diagnostics, and we judge on the type visually by estimating the depth of the shower penetration.</a:t>
            </a:r>
            <a:endParaRPr lang="ru-RU" dirty="0"/>
          </a:p>
        </p:txBody>
      </p:sp>
      <p:sp>
        <p:nvSpPr>
          <p:cNvPr id="4" name="Номер слайда 3"/>
          <p:cNvSpPr>
            <a:spLocks noGrp="1"/>
          </p:cNvSpPr>
          <p:nvPr>
            <p:ph type="sldNum" sz="quarter" idx="10"/>
          </p:nvPr>
        </p:nvSpPr>
        <p:spPr/>
        <p:txBody>
          <a:bodyPr/>
          <a:lstStyle/>
          <a:p>
            <a:fld id="{409720A7-7EBD-F04C-AE94-3D5ABEA13036}" type="slidenum">
              <a:rPr lang="ru-RU" smtClean="0"/>
              <a:t>19</a:t>
            </a:fld>
            <a:endParaRPr lang="ru-RU"/>
          </a:p>
        </p:txBody>
      </p:sp>
    </p:spTree>
    <p:extLst>
      <p:ext uri="{BB962C8B-B14F-4D97-AF65-F5344CB8AC3E}">
        <p14:creationId xmlns:p14="http://schemas.microsoft.com/office/powerpoint/2010/main" val="744947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As an illustration, Figs. show the normalized distributions of events containing muons (green line) and </a:t>
            </a:r>
            <a:r>
              <a:rPr lang="en-US" dirty="0" err="1"/>
              <a:t>pions</a:t>
            </a:r>
            <a:r>
              <a:rPr lang="en-US" dirty="0"/>
              <a:t> (black triangles) as a function of the last number of triggered (fired) layer in the prototype in data and MC, respectively. Distributions in data and MC have a similar shape, although they are a bit different in numerical terms. The experimental data permit us to make a preliminary rough estimate of the pion-to-muon separation at very low (~0.5</a:t>
            </a:r>
            <a:r>
              <a:rPr lang="en-US" baseline="0" dirty="0"/>
              <a:t> </a:t>
            </a:r>
            <a:r>
              <a:rPr lang="en-US" dirty="0"/>
              <a:t>GeV/c) momentum. </a:t>
            </a:r>
          </a:p>
          <a:p>
            <a:r>
              <a:rPr lang="en-US" dirty="0"/>
              <a:t>So, the overlap of the </a:t>
            </a:r>
            <a:r>
              <a:rPr lang="en-US" dirty="0" err="1"/>
              <a:t>pionic</a:t>
            </a:r>
            <a:r>
              <a:rPr lang="en-US" dirty="0"/>
              <a:t> and </a:t>
            </a:r>
            <a:r>
              <a:rPr lang="en-US" dirty="0" err="1"/>
              <a:t>muonic</a:t>
            </a:r>
            <a:r>
              <a:rPr lang="en-US" dirty="0"/>
              <a:t> spectra after the layer # 7 of the Range System (to keep efficiency for muon registration</a:t>
            </a:r>
            <a:r>
              <a:rPr lang="en-US" baseline="0" dirty="0"/>
              <a:t> ~</a:t>
            </a:r>
            <a:r>
              <a:rPr lang="en-US" dirty="0"/>
              <a:t>90%) gives us ~20% of pion contamination. Whereas for the MC model we have contamination of </a:t>
            </a:r>
            <a:r>
              <a:rPr lang="en-US" dirty="0" err="1"/>
              <a:t>pions</a:t>
            </a:r>
            <a:r>
              <a:rPr lang="en-US" dirty="0"/>
              <a:t> 27% at 99% for muon detection efficiency. We assume now that the observed difference is caused by the secondary muons present in the beam due to  pion-to-muon decay, and </a:t>
            </a:r>
            <a:r>
              <a:rPr lang="en-US" u="sng" dirty="0">
                <a:solidFill>
                  <a:srgbClr val="0070C0"/>
                </a:solidFill>
              </a:rPr>
              <a:t>we plan to improve the result </a:t>
            </a:r>
            <a:r>
              <a:rPr lang="en-US" dirty="0"/>
              <a:t>by discriminating them in further runs by direct measurement of incoming momenta at the final focus of the beam. </a:t>
            </a:r>
          </a:p>
        </p:txBody>
      </p:sp>
      <p:sp>
        <p:nvSpPr>
          <p:cNvPr id="4" name="Номер слайда 3"/>
          <p:cNvSpPr>
            <a:spLocks noGrp="1"/>
          </p:cNvSpPr>
          <p:nvPr>
            <p:ph type="sldNum" sz="quarter" idx="10"/>
          </p:nvPr>
        </p:nvSpPr>
        <p:spPr/>
        <p:txBody>
          <a:bodyPr/>
          <a:lstStyle/>
          <a:p>
            <a:fld id="{409720A7-7EBD-F04C-AE94-3D5ABEA13036}" type="slidenum">
              <a:rPr lang="ru-RU" smtClean="0"/>
              <a:t>20</a:t>
            </a:fld>
            <a:endParaRPr lang="ru-RU"/>
          </a:p>
        </p:txBody>
      </p:sp>
    </p:spTree>
    <p:extLst>
      <p:ext uri="{BB962C8B-B14F-4D97-AF65-F5344CB8AC3E}">
        <p14:creationId xmlns:p14="http://schemas.microsoft.com/office/powerpoint/2010/main" val="2428128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7313" y="744538"/>
            <a:ext cx="6619875" cy="3724275"/>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6D97C32-0F4A-40F6-B67C-728988A86F3C}" type="slidenum">
              <a:rPr lang="de-DE" smtClean="0"/>
              <a:t>5</a:t>
            </a:fld>
            <a:endParaRPr lang="de-DE" dirty="0"/>
          </a:p>
        </p:txBody>
      </p:sp>
    </p:spTree>
    <p:extLst>
      <p:ext uri="{BB962C8B-B14F-4D97-AF65-F5344CB8AC3E}">
        <p14:creationId xmlns:p14="http://schemas.microsoft.com/office/powerpoint/2010/main" val="370689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FF66CAD1-FD47-46B0-9C16-1B81F4E690E0}" type="slidenum">
              <a:rPr lang="de-DE" smtClean="0"/>
              <a:t>6</a:t>
            </a:fld>
            <a:endParaRPr lang="de-DE"/>
          </a:p>
        </p:txBody>
      </p:sp>
    </p:spTree>
    <p:extLst>
      <p:ext uri="{BB962C8B-B14F-4D97-AF65-F5344CB8AC3E}">
        <p14:creationId xmlns:p14="http://schemas.microsoft.com/office/powerpoint/2010/main" val="307843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FF66CAD1-FD47-46B0-9C16-1B81F4E690E0}" type="slidenum">
              <a:rPr lang="de-DE" smtClean="0"/>
              <a:t>7</a:t>
            </a:fld>
            <a:endParaRPr lang="de-DE"/>
          </a:p>
        </p:txBody>
      </p:sp>
    </p:spTree>
    <p:extLst>
      <p:ext uri="{BB962C8B-B14F-4D97-AF65-F5344CB8AC3E}">
        <p14:creationId xmlns:p14="http://schemas.microsoft.com/office/powerpoint/2010/main" val="91360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FF66CAD1-FD47-46B0-9C16-1B81F4E690E0}" type="slidenum">
              <a:rPr lang="de-DE" smtClean="0"/>
              <a:t>8</a:t>
            </a:fld>
            <a:endParaRPr lang="de-DE"/>
          </a:p>
        </p:txBody>
      </p:sp>
    </p:spTree>
    <p:extLst>
      <p:ext uri="{BB962C8B-B14F-4D97-AF65-F5344CB8AC3E}">
        <p14:creationId xmlns:p14="http://schemas.microsoft.com/office/powerpoint/2010/main" val="3399928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FF66CAD1-FD47-46B0-9C16-1B81F4E690E0}" type="slidenum">
              <a:rPr lang="de-DE" smtClean="0"/>
              <a:t>9</a:t>
            </a:fld>
            <a:endParaRPr lang="de-DE"/>
          </a:p>
        </p:txBody>
      </p:sp>
    </p:spTree>
    <p:extLst>
      <p:ext uri="{BB962C8B-B14F-4D97-AF65-F5344CB8AC3E}">
        <p14:creationId xmlns:p14="http://schemas.microsoft.com/office/powerpoint/2010/main" val="1405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FF66CAD1-FD47-46B0-9C16-1B81F4E690E0}" type="slidenum">
              <a:rPr lang="de-DE" smtClean="0"/>
              <a:t>10</a:t>
            </a:fld>
            <a:endParaRPr lang="de-DE"/>
          </a:p>
        </p:txBody>
      </p:sp>
    </p:spTree>
    <p:extLst>
      <p:ext uri="{BB962C8B-B14F-4D97-AF65-F5344CB8AC3E}">
        <p14:creationId xmlns:p14="http://schemas.microsoft.com/office/powerpoint/2010/main" val="3456944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FF66CAD1-FD47-46B0-9C16-1B81F4E690E0}" type="slidenum">
              <a:rPr lang="de-DE" smtClean="0"/>
              <a:t>11</a:t>
            </a:fld>
            <a:endParaRPr lang="de-DE"/>
          </a:p>
        </p:txBody>
      </p:sp>
    </p:spTree>
    <p:extLst>
      <p:ext uri="{BB962C8B-B14F-4D97-AF65-F5344CB8AC3E}">
        <p14:creationId xmlns:p14="http://schemas.microsoft.com/office/powerpoint/2010/main" val="3421243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General view of PANDA setup, Muon System is indicated in red. The experimental technique selected</a:t>
            </a:r>
            <a:r>
              <a:rPr lang="en-US" baseline="0" dirty="0"/>
              <a:t> for Muon System is range system, which permits reliable registration of the muon sample (‘strait line’) as well as a rough estimate of hadronic energy (sampling hadron calorimetry). The sampling in the Barrel is 30 mm/Fe (for better performance/resolution at smaller energies typical for this region). The sampling in the forward direction (End Cap, Muon Filter and Forward Range System) is 60 mm/Fe (for better absorption of the products </a:t>
            </a:r>
            <a:r>
              <a:rPr lang="en-US" baseline="0" dirty="0" err="1"/>
              <a:t>kinematically</a:t>
            </a:r>
            <a:r>
              <a:rPr lang="en-US" baseline="0" dirty="0"/>
              <a:t> boosted in forward direction). The Fe layers are interleaved with layers of Mini-Drift Tubes  (with 10 mm resolution for wires and perpendicular strips). The main numbers of the system are </a:t>
            </a:r>
            <a:r>
              <a:rPr lang="en-US" baseline="0" dirty="0" err="1"/>
              <a:t>givem</a:t>
            </a:r>
            <a:r>
              <a:rPr lang="en-US" baseline="0" dirty="0"/>
              <a:t> below in the summary Table:</a:t>
            </a:r>
          </a:p>
          <a:p>
            <a:r>
              <a:rPr lang="en-US" sz="1050" b="0" i="0" u="none" strike="noStrike" kern="1200" baseline="0" dirty="0">
                <a:solidFill>
                  <a:schemeClr val="tx1"/>
                </a:solidFill>
                <a:latin typeface="+mn-lt"/>
                <a:ea typeface="+mn-ea"/>
                <a:cs typeface="+mn-cs"/>
              </a:rPr>
              <a:t>	</a:t>
            </a:r>
            <a:r>
              <a:rPr lang="en-US" sz="1050" b="1"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MDTs	Wires	Strips	% of resources needed	</a:t>
            </a:r>
            <a:endParaRPr lang="en-US" sz="16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Barrel	                             2133	17064	49916	    61.2	</a:t>
            </a:r>
            <a:endParaRPr lang="en-US" sz="16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End Cap	                   618	4944	  8911	    14.9	</a:t>
            </a:r>
            <a:endParaRPr lang="en-US" sz="1600" b="0" i="0" u="none" strike="noStrike" kern="1200" baseline="0" dirty="0">
              <a:solidFill>
                <a:schemeClr val="tx1"/>
              </a:solidFill>
              <a:latin typeface="+mn-lt"/>
              <a:ea typeface="+mn-ea"/>
              <a:cs typeface="+mn-cs"/>
            </a:endParaRPr>
          </a:p>
          <a:p>
            <a:r>
              <a:rPr lang="it-IT" sz="1200" b="0" i="0" u="none" strike="noStrike" kern="1200" baseline="0" dirty="0">
                <a:solidFill>
                  <a:schemeClr val="tx1"/>
                </a:solidFill>
                <a:latin typeface="+mn-lt"/>
                <a:ea typeface="+mn-ea"/>
                <a:cs typeface="+mn-cs"/>
              </a:rPr>
              <a:t>Muon Filter	                   424	3392	6876	    10.7	</a:t>
            </a:r>
            <a:endParaRPr lang="it-IT" sz="16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Forward Range System      576	4608	7128	    13.2	</a:t>
            </a:r>
            <a:endParaRPr lang="en-US" sz="16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Total	                             3751        30008  72831	    100	</a:t>
            </a:r>
            <a:endParaRPr lang="en-US" sz="1600" b="1" i="0"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u-RU" dirty="0"/>
          </a:p>
          <a:p>
            <a:endParaRPr lang="ru-RU" dirty="0"/>
          </a:p>
        </p:txBody>
      </p:sp>
      <p:sp>
        <p:nvSpPr>
          <p:cNvPr id="4" name="Номер слайда 3"/>
          <p:cNvSpPr>
            <a:spLocks noGrp="1"/>
          </p:cNvSpPr>
          <p:nvPr>
            <p:ph type="sldNum" sz="quarter" idx="10"/>
          </p:nvPr>
        </p:nvSpPr>
        <p:spPr/>
        <p:txBody>
          <a:bodyPr/>
          <a:lstStyle/>
          <a:p>
            <a:fld id="{409720A7-7EBD-F04C-AE94-3D5ABEA13036}" type="slidenum">
              <a:rPr lang="ru-RU" smtClean="0"/>
              <a:t>14</a:t>
            </a:fld>
            <a:endParaRPr lang="ru-RU"/>
          </a:p>
        </p:txBody>
      </p:sp>
    </p:spTree>
    <p:extLst>
      <p:ext uri="{BB962C8B-B14F-4D97-AF65-F5344CB8AC3E}">
        <p14:creationId xmlns:p14="http://schemas.microsoft.com/office/powerpoint/2010/main" val="675783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sp>
        <p:nvSpPr>
          <p:cNvPr id="5" name="Textplatzhalter 4">
            <a:extLst>
              <a:ext uri="{FF2B5EF4-FFF2-40B4-BE49-F238E27FC236}">
                <a16:creationId xmlns:a16="http://schemas.microsoft.com/office/drawing/2014/main" id="{57CEB1C7-3CEB-41C0-967D-A5811A09D937}"/>
              </a:ext>
            </a:extLst>
          </p:cNvPr>
          <p:cNvSpPr>
            <a:spLocks noGrp="1"/>
          </p:cNvSpPr>
          <p:nvPr>
            <p:ph type="body" sz="quarter" idx="13" hasCustomPrompt="1"/>
          </p:nvPr>
        </p:nvSpPr>
        <p:spPr>
          <a:xfrm>
            <a:off x="359532" y="6423285"/>
            <a:ext cx="2304000" cy="118800"/>
          </a:xfrm>
          <a:blipFill>
            <a:blip r:embed="rId2"/>
            <a:stretch>
              <a:fillRect/>
            </a:stretch>
          </a:blipFill>
        </p:spPr>
        <p:txBody>
          <a:bodyPr/>
          <a:lstStyle>
            <a:lvl1pPr marL="0" indent="0">
              <a:buNone/>
              <a:defRPr sz="200">
                <a:solidFill>
                  <a:schemeClr val="bg1"/>
                </a:solidFill>
              </a:defRPr>
            </a:lvl1pPr>
          </a:lstStyle>
          <a:p>
            <a:pPr lvl="0"/>
            <a:r>
              <a:rPr lang="de-DE" dirty="0"/>
              <a:t> </a:t>
            </a:r>
          </a:p>
        </p:txBody>
      </p:sp>
      <p:pic>
        <p:nvPicPr>
          <p:cNvPr id="10" name="Grafik 9">
            <a:extLst>
              <a:ext uri="{FF2B5EF4-FFF2-40B4-BE49-F238E27FC236}">
                <a16:creationId xmlns:a16="http://schemas.microsoft.com/office/drawing/2014/main" id="{A0BABBA3-207B-428D-8CD0-97794373E0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Tree>
    <p:extLst>
      <p:ext uri="{BB962C8B-B14F-4D97-AF65-F5344CB8AC3E}">
        <p14:creationId xmlns:p14="http://schemas.microsoft.com/office/powerpoint/2010/main" val="4195520137"/>
      </p:ext>
    </p:extLst>
  </p:cSld>
  <p:clrMapOvr>
    <a:masterClrMapping/>
  </p:clrMapOvr>
  <p:extLst mod="1">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22.05.2018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025509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x-none"/>
              <a:t>Образец заголовка</a:t>
            </a:r>
            <a:endParaRPr lang="ru-RU"/>
          </a:p>
        </p:txBody>
      </p:sp>
      <p:sp>
        <p:nvSpPr>
          <p:cNvPr id="3" name="Содержимое 2"/>
          <p:cNvSpPr>
            <a:spLocks noGrp="1"/>
          </p:cNvSpPr>
          <p:nvPr>
            <p:ph idx="1"/>
          </p:nvPr>
        </p:nvSpPr>
        <p:spPr/>
        <p:txBody>
          <a:bodyPr/>
          <a:lstStyle/>
          <a:p>
            <a:pPr lvl="0"/>
            <a:r>
              <a:rPr lang="x-none"/>
              <a:t>Образец текста</a:t>
            </a:r>
          </a:p>
          <a:p>
            <a:pPr lvl="1"/>
            <a:r>
              <a:rPr lang="x-none"/>
              <a:t>Второй уровень</a:t>
            </a:r>
          </a:p>
          <a:p>
            <a:pPr lvl="2"/>
            <a:r>
              <a:rPr lang="x-none"/>
              <a:t>Третий уровень</a:t>
            </a:r>
          </a:p>
          <a:p>
            <a:pPr lvl="3"/>
            <a:r>
              <a:rPr lang="x-none"/>
              <a:t>Четвертый уровень</a:t>
            </a:r>
          </a:p>
          <a:p>
            <a:pPr lvl="4"/>
            <a:r>
              <a:rPr lang="x-none"/>
              <a:t>Пятый уровень</a:t>
            </a:r>
            <a:endParaRPr lang="ru-RU"/>
          </a:p>
        </p:txBody>
      </p:sp>
      <p:sp>
        <p:nvSpPr>
          <p:cNvPr id="4" name="Дата 3"/>
          <p:cNvSpPr>
            <a:spLocks noGrp="1"/>
          </p:cNvSpPr>
          <p:nvPr>
            <p:ph type="dt" sz="half" idx="10"/>
          </p:nvPr>
        </p:nvSpPr>
        <p:spPr/>
        <p:txBody>
          <a:bodyPr/>
          <a:lstStyle/>
          <a:p>
            <a:fld id="{4B85DB59-96C1-4549-A879-A018514EC284}" type="datetimeFigureOut">
              <a:rPr lang="ru-RU" smtClean="0"/>
              <a:t>22.05.2018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016223C-275D-2D44-998B-E43417A1E629}" type="slidenum">
              <a:rPr lang="ru-RU" smtClean="0"/>
              <a:t>‹#›</a:t>
            </a:fld>
            <a:endParaRPr lang="ru-RU"/>
          </a:p>
        </p:txBody>
      </p:sp>
    </p:spTree>
    <p:extLst>
      <p:ext uri="{BB962C8B-B14F-4D97-AF65-F5344CB8AC3E}">
        <p14:creationId xmlns:p14="http://schemas.microsoft.com/office/powerpoint/2010/main" val="176128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914400" y="2130426"/>
            <a:ext cx="10363200" cy="1470025"/>
          </a:xfrm>
        </p:spPr>
        <p:txBody>
          <a:bodyPr/>
          <a:lstStyle/>
          <a:p>
            <a:r>
              <a:rPr lang="x-none"/>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Образец подзаголовка</a:t>
            </a:r>
            <a:endParaRPr lang="ru-RU"/>
          </a:p>
        </p:txBody>
      </p:sp>
      <p:sp>
        <p:nvSpPr>
          <p:cNvPr id="4" name="Дата 3"/>
          <p:cNvSpPr>
            <a:spLocks noGrp="1"/>
          </p:cNvSpPr>
          <p:nvPr>
            <p:ph type="dt" sz="half" idx="10"/>
          </p:nvPr>
        </p:nvSpPr>
        <p:spPr/>
        <p:txBody>
          <a:bodyPr/>
          <a:lstStyle/>
          <a:p>
            <a:fld id="{4B85DB59-96C1-4549-A879-A018514EC284}" type="datetimeFigureOut">
              <a:rPr lang="ru-RU" smtClean="0"/>
              <a:t>22.05.2018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016223C-275D-2D44-998B-E43417A1E629}" type="slidenum">
              <a:rPr lang="ru-RU" smtClean="0"/>
              <a:t>‹#›</a:t>
            </a:fld>
            <a:endParaRPr lang="ru-RU"/>
          </a:p>
        </p:txBody>
      </p:sp>
    </p:spTree>
    <p:extLst>
      <p:ext uri="{BB962C8B-B14F-4D97-AF65-F5344CB8AC3E}">
        <p14:creationId xmlns:p14="http://schemas.microsoft.com/office/powerpoint/2010/main" val="215896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x-none"/>
              <a:t>Образец заголовка</a:t>
            </a:r>
            <a:endParaRPr lang="ru-RU"/>
          </a:p>
        </p:txBody>
      </p:sp>
      <p:sp>
        <p:nvSpPr>
          <p:cNvPr id="3" name="Дата 2"/>
          <p:cNvSpPr>
            <a:spLocks noGrp="1"/>
          </p:cNvSpPr>
          <p:nvPr>
            <p:ph type="dt" sz="half" idx="10"/>
          </p:nvPr>
        </p:nvSpPr>
        <p:spPr/>
        <p:txBody>
          <a:bodyPr/>
          <a:lstStyle/>
          <a:p>
            <a:fld id="{4B85DB59-96C1-4549-A879-A018514EC284}" type="datetimeFigureOut">
              <a:rPr lang="ru-RU" smtClean="0"/>
              <a:t>22.05.2018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016223C-275D-2D44-998B-E43417A1E629}" type="slidenum">
              <a:rPr lang="ru-RU" smtClean="0"/>
              <a:t>‹#›</a:t>
            </a:fld>
            <a:endParaRPr lang="ru-RU"/>
          </a:p>
        </p:txBody>
      </p:sp>
    </p:spTree>
    <p:extLst>
      <p:ext uri="{BB962C8B-B14F-4D97-AF65-F5344CB8AC3E}">
        <p14:creationId xmlns:p14="http://schemas.microsoft.com/office/powerpoint/2010/main" val="3125409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720000" y="1268761"/>
            <a:ext cx="11136000" cy="5175575"/>
          </a:xfrm>
          <a:prstGeom prst="rect">
            <a:avLst/>
          </a:prstGeom>
        </p:spPr>
        <p:txBody>
          <a:bodyPr lIns="0" tIns="0" rIns="0" bIns="0"/>
          <a:lstStyle>
            <a:lvl1pPr marL="342900" indent="-342900">
              <a:spcBef>
                <a:spcPts val="600"/>
              </a:spcBef>
              <a:buClr>
                <a:srgbClr val="005B82"/>
              </a:buClr>
              <a:buSzPct val="80000"/>
              <a:buFont typeface="Wingdings" pitchFamily="2" charset="2"/>
              <a:buChar char="§"/>
              <a:defRPr sz="18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a:t>Hier steht Blindtext zu einem Thema mit Einleitung und folgenden Aufzählungspunkten:</a:t>
            </a:r>
          </a:p>
          <a:p>
            <a:pPr marL="342900" indent="-342900">
              <a:buFont typeface="Wingdings" pitchFamily="2" charset="2"/>
              <a:buChar char="§"/>
            </a:pPr>
            <a:r>
              <a:rPr lang="de-DE" dirty="0" err="1"/>
              <a:t>Consectetuer</a:t>
            </a:r>
            <a:r>
              <a:rPr lang="de-DE" dirty="0"/>
              <a:t> </a:t>
            </a:r>
            <a:r>
              <a:rPr lang="de-DE" dirty="0" err="1"/>
              <a:t>adipiscing</a:t>
            </a:r>
            <a:r>
              <a:rPr lang="de-DE" dirty="0"/>
              <a:t> </a:t>
            </a: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nibh</a:t>
            </a:r>
            <a:br>
              <a:rPr lang="de-DE" dirty="0"/>
            </a:br>
            <a:r>
              <a:rPr lang="de-DE" dirty="0" err="1"/>
              <a:t>tincidunt</a:t>
            </a:r>
            <a:r>
              <a:rPr lang="de-DE" dirty="0"/>
              <a:t> </a:t>
            </a:r>
            <a:r>
              <a:rPr lang="de-DE" dirty="0" err="1"/>
              <a:t>ut</a:t>
            </a:r>
            <a:r>
              <a:rPr lang="de-DE" dirty="0"/>
              <a:t> </a:t>
            </a:r>
            <a:r>
              <a:rPr lang="de-DE" dirty="0" err="1"/>
              <a:t>laoreet</a:t>
            </a:r>
            <a:r>
              <a:rPr lang="de-DE" dirty="0"/>
              <a:t> </a:t>
            </a:r>
            <a:r>
              <a:rPr lang="de-DE" dirty="0" err="1"/>
              <a:t>dolore</a:t>
            </a:r>
            <a:r>
              <a:rPr lang="de-DE" dirty="0"/>
              <a:t> magna </a:t>
            </a:r>
            <a:r>
              <a:rPr lang="de-DE" dirty="0" err="1"/>
              <a:t>aliquam</a:t>
            </a:r>
            <a:r>
              <a:rPr lang="de-DE" dirty="0"/>
              <a:t> </a:t>
            </a:r>
            <a:r>
              <a:rPr lang="de-DE" dirty="0" err="1"/>
              <a:t>erat</a:t>
            </a:r>
            <a:r>
              <a:rPr lang="de-DE" dirty="0"/>
              <a:t>.</a:t>
            </a:r>
          </a:p>
          <a:p>
            <a:pPr marL="342900" lvl="0" indent="-342900">
              <a:buFont typeface="Wingdings" pitchFamily="2" charset="2"/>
              <a:buChar char="§"/>
            </a:pPr>
            <a:r>
              <a:rPr lang="de-DE" dirty="0" err="1"/>
              <a:t>Consectetuer</a:t>
            </a:r>
            <a:r>
              <a:rPr lang="de-DE" dirty="0"/>
              <a:t> </a:t>
            </a:r>
            <a:r>
              <a:rPr lang="de-DE" dirty="0" err="1"/>
              <a:t>adipiscing</a:t>
            </a:r>
            <a:r>
              <a:rPr lang="de-DE" dirty="0"/>
              <a:t> </a:t>
            </a: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tincidunt</a:t>
            </a:r>
            <a:r>
              <a:rPr lang="de-DE" dirty="0"/>
              <a:t> </a:t>
            </a:r>
            <a:br>
              <a:rPr lang="de-DE" dirty="0"/>
            </a:br>
            <a:r>
              <a:rPr lang="de-DE" dirty="0" err="1"/>
              <a:t>ut</a:t>
            </a:r>
            <a:r>
              <a:rPr lang="de-DE" dirty="0"/>
              <a:t> </a:t>
            </a:r>
            <a:r>
              <a:rPr lang="de-DE" dirty="0" err="1"/>
              <a:t>laoreet</a:t>
            </a:r>
            <a:r>
              <a:rPr lang="de-DE" dirty="0"/>
              <a:t> </a:t>
            </a:r>
            <a:r>
              <a:rPr lang="de-DE" dirty="0" err="1"/>
              <a:t>dolore</a:t>
            </a:r>
            <a:r>
              <a:rPr lang="de-DE" dirty="0"/>
              <a:t> magna </a:t>
            </a:r>
            <a:r>
              <a:rPr lang="de-DE" dirty="0" err="1"/>
              <a:t>aliquam</a:t>
            </a:r>
            <a:r>
              <a:rPr lang="de-DE" dirty="0"/>
              <a:t> </a:t>
            </a:r>
            <a:r>
              <a:rPr lang="de-DE" dirty="0" err="1"/>
              <a:t>erat</a:t>
            </a:r>
            <a:r>
              <a:rPr lang="de-DE" dirty="0"/>
              <a:t>. </a:t>
            </a:r>
            <a:r>
              <a:rPr lang="de-DE" dirty="0" err="1"/>
              <a:t>Consectetuer</a:t>
            </a:r>
            <a:r>
              <a:rPr lang="de-DE" dirty="0"/>
              <a:t> </a:t>
            </a:r>
            <a:r>
              <a:rPr lang="de-DE" dirty="0" err="1"/>
              <a:t>adipiscing</a:t>
            </a:r>
            <a:br>
              <a:rPr lang="de-DE" dirty="0"/>
            </a:b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nibh</a:t>
            </a:r>
            <a:r>
              <a:rPr lang="de-DE" dirty="0"/>
              <a:t> </a:t>
            </a:r>
            <a:r>
              <a:rPr lang="de-DE" dirty="0" err="1"/>
              <a:t>euismod</a:t>
            </a:r>
            <a:r>
              <a:rPr lang="de-DE" dirty="0"/>
              <a:t> </a:t>
            </a:r>
            <a:r>
              <a:rPr lang="de-DE" dirty="0" err="1"/>
              <a:t>tincidunt</a:t>
            </a:r>
            <a:r>
              <a:rPr lang="de-DE" dirty="0"/>
              <a:t> </a:t>
            </a:r>
            <a:r>
              <a:rPr lang="de-DE" dirty="0" err="1"/>
              <a:t>ut</a:t>
            </a:r>
            <a:r>
              <a:rPr lang="de-DE" dirty="0"/>
              <a:t> </a:t>
            </a:r>
            <a:r>
              <a:rPr lang="de-DE" dirty="0" err="1"/>
              <a:t>laoreet</a:t>
            </a:r>
            <a:r>
              <a:rPr lang="de-DE" dirty="0"/>
              <a:t> </a:t>
            </a:r>
            <a:br>
              <a:rPr lang="de-DE" dirty="0"/>
            </a:br>
            <a:r>
              <a:rPr lang="de-DE" dirty="0" err="1"/>
              <a:t>dolore</a:t>
            </a:r>
            <a:r>
              <a:rPr lang="de-DE" dirty="0"/>
              <a:t> magna </a:t>
            </a:r>
            <a:r>
              <a:rPr lang="de-DE" dirty="0" err="1"/>
              <a:t>aliquam</a:t>
            </a:r>
            <a:r>
              <a:rPr lang="de-DE" dirty="0"/>
              <a:t> </a:t>
            </a:r>
            <a:r>
              <a:rPr lang="de-DE" dirty="0" err="1"/>
              <a:t>erat</a:t>
            </a:r>
            <a:r>
              <a:rPr lang="de-DE" dirty="0"/>
              <a:t>. 	</a:t>
            </a:r>
          </a:p>
        </p:txBody>
      </p:sp>
      <p:sp>
        <p:nvSpPr>
          <p:cNvPr id="7" name="Inhaltsplatzhalter 2"/>
          <p:cNvSpPr>
            <a:spLocks noGrp="1"/>
          </p:cNvSpPr>
          <p:nvPr>
            <p:ph idx="17" hasCustomPrompt="1"/>
          </p:nvPr>
        </p:nvSpPr>
        <p:spPr>
          <a:xfrm>
            <a:off x="720000" y="306688"/>
            <a:ext cx="10896000" cy="422013"/>
          </a:xfrm>
          <a:prstGeom prst="rect">
            <a:avLst/>
          </a:prstGeom>
        </p:spPr>
        <p:txBody>
          <a:bodyPr lIns="0" tIns="0" rIns="0" bIns="0"/>
          <a:lstStyle>
            <a:lvl1pPr marL="0" indent="0">
              <a:spcBef>
                <a:spcPts val="0"/>
              </a:spcBef>
              <a:buClr>
                <a:srgbClr val="005B82"/>
              </a:buClr>
              <a:buSzPct val="80000"/>
              <a:buFontTx/>
              <a:buNone/>
              <a:defRPr sz="3200" b="1" u="none"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a:t>Musterpräsentation</a:t>
            </a:r>
          </a:p>
          <a:p>
            <a:r>
              <a:rPr lang="de-DE" dirty="0"/>
              <a:t>2. </a:t>
            </a:r>
            <a:r>
              <a:rPr lang="de-DE" dirty="0" err="1"/>
              <a:t>Row</a:t>
            </a:r>
            <a:endParaRPr lang="de-DE" dirty="0"/>
          </a:p>
        </p:txBody>
      </p:sp>
      <p:sp>
        <p:nvSpPr>
          <p:cNvPr id="2" name="Datumsplatzhalter 1"/>
          <p:cNvSpPr>
            <a:spLocks noGrp="1"/>
          </p:cNvSpPr>
          <p:nvPr>
            <p:ph type="dt" sz="half" idx="18"/>
          </p:nvPr>
        </p:nvSpPr>
        <p:spPr>
          <a:xfrm>
            <a:off x="720000" y="6624000"/>
            <a:ext cx="2400000" cy="180000"/>
          </a:xfrm>
          <a:prstGeom prst="rect">
            <a:avLst/>
          </a:prstGeom>
        </p:spPr>
        <p:txBody>
          <a:bodyPr/>
          <a:lstStyle/>
          <a:p>
            <a:endParaRPr lang="de-DE"/>
          </a:p>
        </p:txBody>
      </p:sp>
      <p:sp>
        <p:nvSpPr>
          <p:cNvPr id="5" name="Fußzeilenplatzhalter 4"/>
          <p:cNvSpPr>
            <a:spLocks noGrp="1"/>
          </p:cNvSpPr>
          <p:nvPr>
            <p:ph type="ftr" sz="quarter" idx="19"/>
          </p:nvPr>
        </p:nvSpPr>
        <p:spPr>
          <a:xfrm>
            <a:off x="3456000" y="6624355"/>
            <a:ext cx="5280000" cy="180000"/>
          </a:xfrm>
          <a:prstGeom prst="rect">
            <a:avLst/>
          </a:prstGeom>
        </p:spPr>
        <p:txBody>
          <a:bodyPr/>
          <a:lstStyle/>
          <a:p>
            <a:endParaRPr lang="de-DE" dirty="0"/>
          </a:p>
        </p:txBody>
      </p:sp>
      <p:sp>
        <p:nvSpPr>
          <p:cNvPr id="6" name="Foliennummernplatzhalter 5"/>
          <p:cNvSpPr>
            <a:spLocks noGrp="1"/>
          </p:cNvSpPr>
          <p:nvPr>
            <p:ph type="sldNum" sz="quarter" idx="20"/>
          </p:nvPr>
        </p:nvSpPr>
        <p:spPr>
          <a:xfrm>
            <a:off x="9011840" y="6624000"/>
            <a:ext cx="2844800" cy="180000"/>
          </a:xfrm>
          <a:prstGeom prst="rect">
            <a:avLst/>
          </a:prstGeom>
        </p:spPr>
        <p:txBody>
          <a:bodyPr/>
          <a:lstStyle/>
          <a:p>
            <a:r>
              <a:rPr lang="de-DE" dirty="0"/>
              <a:t>p. </a:t>
            </a:r>
            <a:fld id="{7EB9AEA1-3281-46F0-9EDB-48FF2E5FF267}" type="slidenum">
              <a:rPr lang="de-DE" smtClean="0"/>
              <a:pPr/>
              <a:t>‹#›</a:t>
            </a:fld>
            <a:endParaRPr lang="de-DE" dirty="0"/>
          </a:p>
        </p:txBody>
      </p:sp>
    </p:spTree>
    <p:extLst>
      <p:ext uri="{BB962C8B-B14F-4D97-AF65-F5344CB8AC3E}">
        <p14:creationId xmlns:p14="http://schemas.microsoft.com/office/powerpoint/2010/main" val="3354949529"/>
      </p:ext>
    </p:extLst>
  </p:cSld>
  <p:clrMapOvr>
    <a:masterClrMapping/>
  </p:clrMapOvr>
  <p:extLst mod="1">
    <p:ext uri="{DCECCB84-F9BA-43D5-87BE-67443E8EF086}">
      <p15:sldGuideLst xmlns:p15="http://schemas.microsoft.com/office/powerpoint/2012/main">
        <p15:guide id="1" orient="horz" pos="2160">
          <p15:clr>
            <a:srgbClr val="FBAE40"/>
          </p15:clr>
        </p15:guide>
        <p15:guide id="2" pos="32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720000" y="1268763"/>
            <a:ext cx="11136000" cy="5175575"/>
          </a:xfrm>
          <a:prstGeom prst="rect">
            <a:avLst/>
          </a:prstGeom>
        </p:spPr>
        <p:txBody>
          <a:bodyPr lIns="0" tIns="0" rIns="0" bIns="0"/>
          <a:lstStyle>
            <a:lvl1pPr marL="342900" indent="-342900">
              <a:spcBef>
                <a:spcPts val="450"/>
              </a:spcBef>
              <a:buClr>
                <a:srgbClr val="005B82"/>
              </a:buClr>
              <a:buSzPct val="80000"/>
              <a:buFont typeface="Wingdings" pitchFamily="2" charset="2"/>
              <a:buChar char="§"/>
              <a:defRPr sz="1350" baseline="0">
                <a:latin typeface="Arial" pitchFamily="34" charset="0"/>
                <a:cs typeface="Arial" pitchFamily="34" charset="0"/>
              </a:defRPr>
            </a:lvl1pPr>
            <a:lvl2pPr marL="342900" indent="0">
              <a:buClr>
                <a:srgbClr val="005B82"/>
              </a:buClr>
              <a:buSzPct val="80000"/>
              <a:buFont typeface="Wingdings" pitchFamily="2" charset="2"/>
              <a:buNone/>
              <a:defRPr sz="1650">
                <a:latin typeface="Arial" pitchFamily="34" charset="0"/>
                <a:cs typeface="Arial" pitchFamily="34" charset="0"/>
              </a:defRPr>
            </a:lvl2pPr>
            <a:lvl3pPr marL="857250" indent="-171450">
              <a:buClr>
                <a:srgbClr val="005B82"/>
              </a:buClr>
              <a:buSzPct val="80000"/>
              <a:buFont typeface="Wingdings" pitchFamily="2" charset="2"/>
              <a:buChar char="§"/>
              <a:defRPr sz="1650">
                <a:latin typeface="Arial" pitchFamily="34" charset="0"/>
                <a:cs typeface="Arial" pitchFamily="34" charset="0"/>
              </a:defRPr>
            </a:lvl3pPr>
            <a:lvl4pPr marL="1200150" indent="-171450">
              <a:buClr>
                <a:srgbClr val="005B82"/>
              </a:buClr>
              <a:buSzPct val="80000"/>
              <a:buFont typeface="Wingdings" pitchFamily="2" charset="2"/>
              <a:buChar char="§"/>
              <a:defRPr sz="1650">
                <a:latin typeface="Arial" pitchFamily="34" charset="0"/>
                <a:cs typeface="Arial" pitchFamily="34" charset="0"/>
              </a:defRPr>
            </a:lvl4pPr>
            <a:lvl5pPr marL="1543050" indent="-171450">
              <a:buClr>
                <a:srgbClr val="005B82"/>
              </a:buClr>
              <a:buSzPct val="80000"/>
              <a:buFont typeface="Wingdings" pitchFamily="2" charset="2"/>
              <a:buChar char="§"/>
              <a:defRPr sz="1650">
                <a:latin typeface="Arial" pitchFamily="34" charset="0"/>
                <a:cs typeface="Arial" pitchFamily="34" charset="0"/>
              </a:defRPr>
            </a:lvl5pPr>
          </a:lstStyle>
          <a:p>
            <a:r>
              <a:rPr lang="de-DE" dirty="0"/>
              <a:t>Hier steht Blindtext zu einem Thema mit Einleitung und folgenden Aufzählungspunkten:</a:t>
            </a:r>
          </a:p>
          <a:p>
            <a:pPr marL="342900" indent="-342900">
              <a:buFont typeface="Wingdings" pitchFamily="2" charset="2"/>
              <a:buChar char="§"/>
            </a:pPr>
            <a:r>
              <a:rPr lang="de-DE" dirty="0" err="1"/>
              <a:t>Consectetuer</a:t>
            </a:r>
            <a:r>
              <a:rPr lang="de-DE" dirty="0"/>
              <a:t> </a:t>
            </a:r>
            <a:r>
              <a:rPr lang="de-DE" dirty="0" err="1"/>
              <a:t>adipiscing</a:t>
            </a:r>
            <a:r>
              <a:rPr lang="de-DE" dirty="0"/>
              <a:t> </a:t>
            </a: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nibh</a:t>
            </a:r>
            <a:br>
              <a:rPr lang="de-DE" dirty="0"/>
            </a:br>
            <a:r>
              <a:rPr lang="de-DE" dirty="0" err="1"/>
              <a:t>tincidunt</a:t>
            </a:r>
            <a:r>
              <a:rPr lang="de-DE" dirty="0"/>
              <a:t> </a:t>
            </a:r>
            <a:r>
              <a:rPr lang="de-DE" dirty="0" err="1"/>
              <a:t>ut</a:t>
            </a:r>
            <a:r>
              <a:rPr lang="de-DE" dirty="0"/>
              <a:t> </a:t>
            </a:r>
            <a:r>
              <a:rPr lang="de-DE" dirty="0" err="1"/>
              <a:t>laoreet</a:t>
            </a:r>
            <a:r>
              <a:rPr lang="de-DE" dirty="0"/>
              <a:t> </a:t>
            </a:r>
            <a:r>
              <a:rPr lang="de-DE" dirty="0" err="1"/>
              <a:t>dolore</a:t>
            </a:r>
            <a:r>
              <a:rPr lang="de-DE" dirty="0"/>
              <a:t> magna </a:t>
            </a:r>
            <a:r>
              <a:rPr lang="de-DE" dirty="0" err="1"/>
              <a:t>aliquam</a:t>
            </a:r>
            <a:r>
              <a:rPr lang="de-DE" dirty="0"/>
              <a:t> </a:t>
            </a:r>
            <a:r>
              <a:rPr lang="de-DE" dirty="0" err="1"/>
              <a:t>erat</a:t>
            </a:r>
            <a:r>
              <a:rPr lang="de-DE" dirty="0"/>
              <a:t>.</a:t>
            </a:r>
          </a:p>
          <a:p>
            <a:pPr marL="257175" lvl="0" indent="-257175">
              <a:buFont typeface="Wingdings" pitchFamily="2" charset="2"/>
              <a:buChar char="§"/>
            </a:pPr>
            <a:r>
              <a:rPr lang="de-DE" dirty="0" err="1"/>
              <a:t>Consectetuer</a:t>
            </a:r>
            <a:r>
              <a:rPr lang="de-DE" dirty="0"/>
              <a:t> </a:t>
            </a:r>
            <a:r>
              <a:rPr lang="de-DE" dirty="0" err="1"/>
              <a:t>adipiscing</a:t>
            </a:r>
            <a:r>
              <a:rPr lang="de-DE" dirty="0"/>
              <a:t> </a:t>
            </a: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tincidunt</a:t>
            </a:r>
            <a:r>
              <a:rPr lang="de-DE" dirty="0"/>
              <a:t> </a:t>
            </a:r>
            <a:br>
              <a:rPr lang="de-DE" dirty="0"/>
            </a:br>
            <a:r>
              <a:rPr lang="de-DE" dirty="0" err="1"/>
              <a:t>ut</a:t>
            </a:r>
            <a:r>
              <a:rPr lang="de-DE" dirty="0"/>
              <a:t> </a:t>
            </a:r>
            <a:r>
              <a:rPr lang="de-DE" dirty="0" err="1"/>
              <a:t>laoreet</a:t>
            </a:r>
            <a:r>
              <a:rPr lang="de-DE" dirty="0"/>
              <a:t> </a:t>
            </a:r>
            <a:r>
              <a:rPr lang="de-DE" dirty="0" err="1"/>
              <a:t>dolore</a:t>
            </a:r>
            <a:r>
              <a:rPr lang="de-DE" dirty="0"/>
              <a:t> magna </a:t>
            </a:r>
            <a:r>
              <a:rPr lang="de-DE" dirty="0" err="1"/>
              <a:t>aliquam</a:t>
            </a:r>
            <a:r>
              <a:rPr lang="de-DE" dirty="0"/>
              <a:t> </a:t>
            </a:r>
            <a:r>
              <a:rPr lang="de-DE" dirty="0" err="1"/>
              <a:t>erat</a:t>
            </a:r>
            <a:r>
              <a:rPr lang="de-DE" dirty="0"/>
              <a:t>. </a:t>
            </a:r>
            <a:r>
              <a:rPr lang="de-DE" dirty="0" err="1"/>
              <a:t>Consectetuer</a:t>
            </a:r>
            <a:r>
              <a:rPr lang="de-DE" dirty="0"/>
              <a:t> </a:t>
            </a:r>
            <a:r>
              <a:rPr lang="de-DE" dirty="0" err="1"/>
              <a:t>adipiscing</a:t>
            </a:r>
            <a:br>
              <a:rPr lang="de-DE" dirty="0"/>
            </a:b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nibh</a:t>
            </a:r>
            <a:r>
              <a:rPr lang="de-DE" dirty="0"/>
              <a:t> </a:t>
            </a:r>
            <a:r>
              <a:rPr lang="de-DE" dirty="0" err="1"/>
              <a:t>euismod</a:t>
            </a:r>
            <a:r>
              <a:rPr lang="de-DE" dirty="0"/>
              <a:t> </a:t>
            </a:r>
            <a:r>
              <a:rPr lang="de-DE" dirty="0" err="1"/>
              <a:t>tincidunt</a:t>
            </a:r>
            <a:r>
              <a:rPr lang="de-DE" dirty="0"/>
              <a:t> </a:t>
            </a:r>
            <a:r>
              <a:rPr lang="de-DE" dirty="0" err="1"/>
              <a:t>ut</a:t>
            </a:r>
            <a:r>
              <a:rPr lang="de-DE" dirty="0"/>
              <a:t> </a:t>
            </a:r>
            <a:r>
              <a:rPr lang="de-DE" dirty="0" err="1"/>
              <a:t>laoreet</a:t>
            </a:r>
            <a:r>
              <a:rPr lang="de-DE" dirty="0"/>
              <a:t> </a:t>
            </a:r>
            <a:br>
              <a:rPr lang="de-DE" dirty="0"/>
            </a:br>
            <a:r>
              <a:rPr lang="de-DE" dirty="0" err="1"/>
              <a:t>dolore</a:t>
            </a:r>
            <a:r>
              <a:rPr lang="de-DE" dirty="0"/>
              <a:t> magna </a:t>
            </a:r>
            <a:r>
              <a:rPr lang="de-DE" dirty="0" err="1"/>
              <a:t>aliquam</a:t>
            </a:r>
            <a:r>
              <a:rPr lang="de-DE" dirty="0"/>
              <a:t> </a:t>
            </a:r>
            <a:r>
              <a:rPr lang="de-DE" dirty="0" err="1"/>
              <a:t>erat</a:t>
            </a:r>
            <a:r>
              <a:rPr lang="de-DE" dirty="0"/>
              <a:t>. 	</a:t>
            </a:r>
          </a:p>
        </p:txBody>
      </p:sp>
      <p:sp>
        <p:nvSpPr>
          <p:cNvPr id="7" name="Inhaltsplatzhalter 2"/>
          <p:cNvSpPr>
            <a:spLocks noGrp="1"/>
          </p:cNvSpPr>
          <p:nvPr>
            <p:ph idx="17" hasCustomPrompt="1"/>
          </p:nvPr>
        </p:nvSpPr>
        <p:spPr>
          <a:xfrm>
            <a:off x="720000" y="306690"/>
            <a:ext cx="10896000" cy="422013"/>
          </a:xfrm>
          <a:prstGeom prst="rect">
            <a:avLst/>
          </a:prstGeom>
        </p:spPr>
        <p:txBody>
          <a:bodyPr lIns="0" tIns="0" rIns="0" bIns="0"/>
          <a:lstStyle>
            <a:lvl1pPr marL="0" indent="0">
              <a:spcBef>
                <a:spcPts val="0"/>
              </a:spcBef>
              <a:buClr>
                <a:srgbClr val="005B82"/>
              </a:buClr>
              <a:buSzPct val="80000"/>
              <a:buFontTx/>
              <a:buNone/>
              <a:defRPr sz="2400" b="1" u="none" baseline="0">
                <a:solidFill>
                  <a:srgbClr val="005B82"/>
                </a:solidFill>
                <a:latin typeface="Arial" pitchFamily="34" charset="0"/>
                <a:cs typeface="Arial" pitchFamily="34" charset="0"/>
              </a:defRPr>
            </a:lvl1pPr>
            <a:lvl2pPr marL="342900" indent="0">
              <a:buClr>
                <a:srgbClr val="005B82"/>
              </a:buClr>
              <a:buSzPct val="80000"/>
              <a:buFont typeface="Wingdings" pitchFamily="2" charset="2"/>
              <a:buNone/>
              <a:defRPr sz="1650">
                <a:latin typeface="Arial" pitchFamily="34" charset="0"/>
                <a:cs typeface="Arial" pitchFamily="34" charset="0"/>
              </a:defRPr>
            </a:lvl2pPr>
            <a:lvl3pPr marL="857250" indent="-171450">
              <a:buClr>
                <a:srgbClr val="005B82"/>
              </a:buClr>
              <a:buSzPct val="80000"/>
              <a:buFont typeface="Wingdings" pitchFamily="2" charset="2"/>
              <a:buChar char="§"/>
              <a:defRPr sz="1650">
                <a:latin typeface="Arial" pitchFamily="34" charset="0"/>
                <a:cs typeface="Arial" pitchFamily="34" charset="0"/>
              </a:defRPr>
            </a:lvl3pPr>
            <a:lvl4pPr marL="1200150" indent="-171450">
              <a:buClr>
                <a:srgbClr val="005B82"/>
              </a:buClr>
              <a:buSzPct val="80000"/>
              <a:buFont typeface="Wingdings" pitchFamily="2" charset="2"/>
              <a:buChar char="§"/>
              <a:defRPr sz="1650">
                <a:latin typeface="Arial" pitchFamily="34" charset="0"/>
                <a:cs typeface="Arial" pitchFamily="34" charset="0"/>
              </a:defRPr>
            </a:lvl4pPr>
            <a:lvl5pPr marL="1543050" indent="-171450">
              <a:buClr>
                <a:srgbClr val="005B82"/>
              </a:buClr>
              <a:buSzPct val="80000"/>
              <a:buFont typeface="Wingdings" pitchFamily="2" charset="2"/>
              <a:buChar char="§"/>
              <a:defRPr sz="1650">
                <a:latin typeface="Arial" pitchFamily="34" charset="0"/>
                <a:cs typeface="Arial" pitchFamily="34" charset="0"/>
              </a:defRPr>
            </a:lvl5pPr>
          </a:lstStyle>
          <a:p>
            <a:r>
              <a:rPr lang="de-DE" dirty="0"/>
              <a:t>Musterpräsentation</a:t>
            </a:r>
          </a:p>
          <a:p>
            <a:r>
              <a:rPr lang="de-DE" dirty="0"/>
              <a:t>2. </a:t>
            </a:r>
            <a:r>
              <a:rPr lang="de-DE" dirty="0" err="1"/>
              <a:t>Row</a:t>
            </a:r>
            <a:endParaRPr lang="de-DE" dirty="0"/>
          </a:p>
        </p:txBody>
      </p:sp>
      <p:sp>
        <p:nvSpPr>
          <p:cNvPr id="12" name="Slide Number Placeholder 11"/>
          <p:cNvSpPr>
            <a:spLocks noGrp="1"/>
          </p:cNvSpPr>
          <p:nvPr>
            <p:ph type="sldNum" sz="quarter" idx="20"/>
          </p:nvPr>
        </p:nvSpPr>
        <p:spPr>
          <a:xfrm>
            <a:off x="8976322" y="6534348"/>
            <a:ext cx="2869417" cy="365125"/>
          </a:xfrm>
        </p:spPr>
        <p:txBody>
          <a:bodyPr/>
          <a:lstStyle/>
          <a:p>
            <a:r>
              <a:rPr lang="de-DE"/>
              <a:t>p. </a:t>
            </a:r>
            <a:fld id="{7EB9AEA1-3281-46F0-9EDB-48FF2E5FF267}" type="slidenum">
              <a:rPr lang="de-DE" smtClean="0"/>
              <a:pPr/>
              <a:t>‹#›</a:t>
            </a:fld>
            <a:endParaRPr lang="de-DE"/>
          </a:p>
        </p:txBody>
      </p:sp>
    </p:spTree>
    <p:extLst>
      <p:ext uri="{BB962C8B-B14F-4D97-AF65-F5344CB8AC3E}">
        <p14:creationId xmlns:p14="http://schemas.microsoft.com/office/powerpoint/2010/main" val="2760314705"/>
      </p:ext>
    </p:extLst>
  </p:cSld>
  <p:clrMapOvr>
    <a:masterClrMapping/>
  </p:clrMapOvr>
  <p:extLst mod="1">
    <p:ext uri="{DCECCB84-F9BA-43D5-87BE-67443E8EF086}">
      <p15:sldGuideLst xmlns:p15="http://schemas.microsoft.com/office/powerpoint/2012/main">
        <p15:guide id="1" orient="horz" pos="2160">
          <p15:clr>
            <a:srgbClr val="FBAE40"/>
          </p15:clr>
        </p15:guide>
        <p15:guide id="2" pos="43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a:xfrm>
            <a:off x="478367" y="1268760"/>
            <a:ext cx="11235267" cy="4896544"/>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Textplatzhalter 10">
            <a:extLst>
              <a:ext uri="{FF2B5EF4-FFF2-40B4-BE49-F238E27FC236}">
                <a16:creationId xmlns:a16="http://schemas.microsoft.com/office/drawing/2014/main" id="{F86E38AD-6ACC-4BA6-A4EE-B3E932DD22EF}"/>
              </a:ext>
            </a:extLst>
          </p:cNvPr>
          <p:cNvSpPr>
            <a:spLocks noGrp="1"/>
          </p:cNvSpPr>
          <p:nvPr>
            <p:ph type="body" sz="quarter" idx="12" hasCustomPrompt="1"/>
          </p:nvPr>
        </p:nvSpPr>
        <p:spPr>
          <a:xfrm>
            <a:off x="478367" y="938786"/>
            <a:ext cx="11232896" cy="257966"/>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8" name="Fußzeilenplatzhalter 4"/>
          <p:cNvSpPr>
            <a:spLocks noGrp="1"/>
          </p:cNvSpPr>
          <p:nvPr>
            <p:ph type="ftr" sz="quarter" idx="3"/>
          </p:nvPr>
        </p:nvSpPr>
        <p:spPr>
          <a:xfrm>
            <a:off x="3456000" y="6624355"/>
            <a:ext cx="5280000" cy="180000"/>
          </a:xfrm>
          <a:prstGeom prst="rect">
            <a:avLst/>
          </a:prstGeom>
        </p:spPr>
        <p:txBody>
          <a:bodyPr/>
          <a:lstStyle>
            <a:lvl1pPr algn="ctr">
              <a:defRPr sz="1000">
                <a:solidFill>
                  <a:schemeClr val="bg1">
                    <a:lumMod val="65000"/>
                  </a:schemeClr>
                </a:solidFill>
                <a:latin typeface="Arial" panose="020B0604020202020204" pitchFamily="34" charset="0"/>
                <a:cs typeface="Arial" panose="020B0604020202020204" pitchFamily="34" charset="0"/>
              </a:defRPr>
            </a:lvl1pPr>
          </a:lstStyle>
          <a:p>
            <a:endParaRPr lang="de-DE"/>
          </a:p>
        </p:txBody>
      </p:sp>
    </p:spTree>
    <p:extLst>
      <p:ext uri="{BB962C8B-B14F-4D97-AF65-F5344CB8AC3E}">
        <p14:creationId xmlns:p14="http://schemas.microsoft.com/office/powerpoint/2010/main" val="609892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a:xfrm>
            <a:off x="478367" y="1268760"/>
            <a:ext cx="11235267" cy="4896544"/>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Textplatzhalter 10">
            <a:extLst>
              <a:ext uri="{FF2B5EF4-FFF2-40B4-BE49-F238E27FC236}">
                <a16:creationId xmlns:a16="http://schemas.microsoft.com/office/drawing/2014/main" id="{F86E38AD-6ACC-4BA6-A4EE-B3E932DD22EF}"/>
              </a:ext>
            </a:extLst>
          </p:cNvPr>
          <p:cNvSpPr>
            <a:spLocks noGrp="1"/>
          </p:cNvSpPr>
          <p:nvPr>
            <p:ph type="body" sz="quarter" idx="12" hasCustomPrompt="1"/>
          </p:nvPr>
        </p:nvSpPr>
        <p:spPr>
          <a:xfrm>
            <a:off x="478367" y="938786"/>
            <a:ext cx="11232896" cy="257966"/>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8" name="Fußzeilenplatzhalter 4"/>
          <p:cNvSpPr>
            <a:spLocks noGrp="1"/>
          </p:cNvSpPr>
          <p:nvPr>
            <p:ph type="ftr" sz="quarter" idx="3"/>
          </p:nvPr>
        </p:nvSpPr>
        <p:spPr>
          <a:xfrm>
            <a:off x="3456000" y="6624355"/>
            <a:ext cx="5280000" cy="180000"/>
          </a:xfrm>
          <a:prstGeom prst="rect">
            <a:avLst/>
          </a:prstGeom>
        </p:spPr>
        <p:txBody>
          <a:bodyPr/>
          <a:lstStyle>
            <a:lvl1pPr algn="ctr">
              <a:defRPr sz="1000">
                <a:solidFill>
                  <a:schemeClr val="bg1">
                    <a:lumMod val="65000"/>
                  </a:schemeClr>
                </a:solidFill>
                <a:latin typeface="Arial" panose="020B0604020202020204" pitchFamily="34" charset="0"/>
                <a:cs typeface="Arial" panose="020B0604020202020204" pitchFamily="34" charset="0"/>
              </a:defRPr>
            </a:lvl1pPr>
          </a:lstStyle>
          <a:p>
            <a:endParaRPr lang="de-DE"/>
          </a:p>
        </p:txBody>
      </p:sp>
    </p:spTree>
    <p:extLst>
      <p:ext uri="{BB962C8B-B14F-4D97-AF65-F5344CB8AC3E}">
        <p14:creationId xmlns:p14="http://schemas.microsoft.com/office/powerpoint/2010/main" val="1064269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a:xfrm>
            <a:off x="478367" y="1268760"/>
            <a:ext cx="11235267" cy="4896544"/>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Textplatzhalter 10">
            <a:extLst>
              <a:ext uri="{FF2B5EF4-FFF2-40B4-BE49-F238E27FC236}">
                <a16:creationId xmlns:a16="http://schemas.microsoft.com/office/drawing/2014/main" id="{F86E38AD-6ACC-4BA6-A4EE-B3E932DD22EF}"/>
              </a:ext>
            </a:extLst>
          </p:cNvPr>
          <p:cNvSpPr>
            <a:spLocks noGrp="1"/>
          </p:cNvSpPr>
          <p:nvPr>
            <p:ph type="body" sz="quarter" idx="12" hasCustomPrompt="1"/>
          </p:nvPr>
        </p:nvSpPr>
        <p:spPr>
          <a:xfrm>
            <a:off x="478367" y="938786"/>
            <a:ext cx="11232896" cy="257966"/>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8" name="Fußzeilenplatzhalter 4"/>
          <p:cNvSpPr>
            <a:spLocks noGrp="1"/>
          </p:cNvSpPr>
          <p:nvPr>
            <p:ph type="ftr" sz="quarter" idx="3"/>
          </p:nvPr>
        </p:nvSpPr>
        <p:spPr>
          <a:xfrm>
            <a:off x="3456000" y="6624355"/>
            <a:ext cx="5280000" cy="180000"/>
          </a:xfrm>
          <a:prstGeom prst="rect">
            <a:avLst/>
          </a:prstGeom>
        </p:spPr>
        <p:txBody>
          <a:bodyPr/>
          <a:lstStyle>
            <a:lvl1pPr algn="ctr">
              <a:defRPr sz="1000">
                <a:solidFill>
                  <a:schemeClr val="bg1">
                    <a:lumMod val="65000"/>
                  </a:schemeClr>
                </a:solidFill>
                <a:latin typeface="Arial" panose="020B0604020202020204" pitchFamily="34" charset="0"/>
                <a:cs typeface="Arial" panose="020B0604020202020204" pitchFamily="34" charset="0"/>
              </a:defRPr>
            </a:lvl1pPr>
          </a:lstStyle>
          <a:p>
            <a:endParaRPr lang="de-DE"/>
          </a:p>
        </p:txBody>
      </p:sp>
    </p:spTree>
    <p:extLst>
      <p:ext uri="{BB962C8B-B14F-4D97-AF65-F5344CB8AC3E}">
        <p14:creationId xmlns:p14="http://schemas.microsoft.com/office/powerpoint/2010/main" val="3395484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a:xfrm>
            <a:off x="478367" y="1268760"/>
            <a:ext cx="11235267" cy="4896544"/>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Textplatzhalter 10">
            <a:extLst>
              <a:ext uri="{FF2B5EF4-FFF2-40B4-BE49-F238E27FC236}">
                <a16:creationId xmlns:a16="http://schemas.microsoft.com/office/drawing/2014/main" id="{F86E38AD-6ACC-4BA6-A4EE-B3E932DD22EF}"/>
              </a:ext>
            </a:extLst>
          </p:cNvPr>
          <p:cNvSpPr>
            <a:spLocks noGrp="1"/>
          </p:cNvSpPr>
          <p:nvPr>
            <p:ph type="body" sz="quarter" idx="12" hasCustomPrompt="1"/>
          </p:nvPr>
        </p:nvSpPr>
        <p:spPr>
          <a:xfrm>
            <a:off x="478367" y="938786"/>
            <a:ext cx="11232896" cy="257966"/>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8" name="Fußzeilenplatzhalter 4"/>
          <p:cNvSpPr>
            <a:spLocks noGrp="1"/>
          </p:cNvSpPr>
          <p:nvPr>
            <p:ph type="ftr" sz="quarter" idx="3"/>
          </p:nvPr>
        </p:nvSpPr>
        <p:spPr>
          <a:xfrm>
            <a:off x="3456000" y="6624355"/>
            <a:ext cx="5280000" cy="180000"/>
          </a:xfrm>
          <a:prstGeom prst="rect">
            <a:avLst/>
          </a:prstGeom>
        </p:spPr>
        <p:txBody>
          <a:bodyPr/>
          <a:lstStyle>
            <a:lvl1pPr algn="ctr">
              <a:defRPr sz="1000">
                <a:solidFill>
                  <a:schemeClr val="bg1">
                    <a:lumMod val="65000"/>
                  </a:schemeClr>
                </a:solidFill>
                <a:latin typeface="Arial" panose="020B0604020202020204" pitchFamily="34" charset="0"/>
                <a:cs typeface="Arial" panose="020B0604020202020204" pitchFamily="34" charset="0"/>
              </a:defRPr>
            </a:lvl1pPr>
          </a:lstStyle>
          <a:p>
            <a:endParaRPr lang="de-DE"/>
          </a:p>
        </p:txBody>
      </p:sp>
    </p:spTree>
    <p:extLst>
      <p:ext uri="{BB962C8B-B14F-4D97-AF65-F5344CB8AC3E}">
        <p14:creationId xmlns:p14="http://schemas.microsoft.com/office/powerpoint/2010/main" val="286528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2"/>
                </a:solidFill>
              </a:defRPr>
            </a:lvl1pPr>
          </a:lstStyle>
          <a:p>
            <a:pPr lvl="0"/>
            <a:r>
              <a:rPr lang="de-DE" dirty="0" err="1"/>
              <a:t>Subline</a:t>
            </a:r>
            <a:r>
              <a:rPr lang="de-DE" dirty="0"/>
              <a:t> der Präsentation</a:t>
            </a:r>
          </a:p>
        </p:txBody>
      </p:sp>
      <p:pic>
        <p:nvPicPr>
          <p:cNvPr id="9" name="Grafik 8">
            <a:extLst>
              <a:ext uri="{FF2B5EF4-FFF2-40B4-BE49-F238E27FC236}">
                <a16:creationId xmlns:a16="http://schemas.microsoft.com/office/drawing/2014/main" id="{7D7831BC-0764-4D94-B436-8046AD2DF0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7390AF7B-9835-4AEF-ADBF-224AF53FB41E}"/>
              </a:ext>
            </a:extLst>
          </p:cNvPr>
          <p:cNvSpPr>
            <a:spLocks noGrp="1"/>
          </p:cNvSpPr>
          <p:nvPr>
            <p:ph type="body" sz="quarter" idx="13"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389604393"/>
      </p:ext>
    </p:extLst>
  </p:cSld>
  <p:clrMapOvr>
    <a:masterClrMapping/>
  </p:clrMapOvr>
  <p:extLst mod="1">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a:xfrm>
            <a:off x="478367" y="1268760"/>
            <a:ext cx="11235267" cy="4896544"/>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Textplatzhalter 10">
            <a:extLst>
              <a:ext uri="{FF2B5EF4-FFF2-40B4-BE49-F238E27FC236}">
                <a16:creationId xmlns:a16="http://schemas.microsoft.com/office/drawing/2014/main" id="{F86E38AD-6ACC-4BA6-A4EE-B3E932DD22EF}"/>
              </a:ext>
            </a:extLst>
          </p:cNvPr>
          <p:cNvSpPr>
            <a:spLocks noGrp="1"/>
          </p:cNvSpPr>
          <p:nvPr>
            <p:ph type="body" sz="quarter" idx="12" hasCustomPrompt="1"/>
          </p:nvPr>
        </p:nvSpPr>
        <p:spPr>
          <a:xfrm>
            <a:off x="478367" y="938786"/>
            <a:ext cx="11232896" cy="257966"/>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8" name="Fußzeilenplatzhalter 4"/>
          <p:cNvSpPr>
            <a:spLocks noGrp="1"/>
          </p:cNvSpPr>
          <p:nvPr>
            <p:ph type="ftr" sz="quarter" idx="3"/>
          </p:nvPr>
        </p:nvSpPr>
        <p:spPr>
          <a:xfrm>
            <a:off x="3456000" y="6624355"/>
            <a:ext cx="5280000" cy="180000"/>
          </a:xfrm>
          <a:prstGeom prst="rect">
            <a:avLst/>
          </a:prstGeom>
        </p:spPr>
        <p:txBody>
          <a:bodyPr/>
          <a:lstStyle>
            <a:lvl1pPr algn="ctr">
              <a:defRPr sz="1000">
                <a:solidFill>
                  <a:schemeClr val="bg1">
                    <a:lumMod val="65000"/>
                  </a:schemeClr>
                </a:solidFill>
                <a:latin typeface="Arial" panose="020B0604020202020204" pitchFamily="34" charset="0"/>
                <a:cs typeface="Arial" panose="020B0604020202020204" pitchFamily="34" charset="0"/>
              </a:defRPr>
            </a:lvl1pPr>
          </a:lstStyle>
          <a:p>
            <a:endParaRPr lang="de-DE"/>
          </a:p>
        </p:txBody>
      </p:sp>
    </p:spTree>
    <p:extLst>
      <p:ext uri="{BB962C8B-B14F-4D97-AF65-F5344CB8AC3E}">
        <p14:creationId xmlns:p14="http://schemas.microsoft.com/office/powerpoint/2010/main" val="3959890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a:xfrm>
            <a:off x="478367" y="1268760"/>
            <a:ext cx="11235267" cy="4896544"/>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Textplatzhalter 10">
            <a:extLst>
              <a:ext uri="{FF2B5EF4-FFF2-40B4-BE49-F238E27FC236}">
                <a16:creationId xmlns:a16="http://schemas.microsoft.com/office/drawing/2014/main" id="{F86E38AD-6ACC-4BA6-A4EE-B3E932DD22EF}"/>
              </a:ext>
            </a:extLst>
          </p:cNvPr>
          <p:cNvSpPr>
            <a:spLocks noGrp="1"/>
          </p:cNvSpPr>
          <p:nvPr>
            <p:ph type="body" sz="quarter" idx="12" hasCustomPrompt="1"/>
          </p:nvPr>
        </p:nvSpPr>
        <p:spPr>
          <a:xfrm>
            <a:off x="478367" y="938786"/>
            <a:ext cx="11232896" cy="257966"/>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8" name="Fußzeilenplatzhalter 4"/>
          <p:cNvSpPr>
            <a:spLocks noGrp="1"/>
          </p:cNvSpPr>
          <p:nvPr>
            <p:ph type="ftr" sz="quarter" idx="3"/>
          </p:nvPr>
        </p:nvSpPr>
        <p:spPr>
          <a:xfrm>
            <a:off x="3456000" y="6624355"/>
            <a:ext cx="5280000" cy="180000"/>
          </a:xfrm>
          <a:prstGeom prst="rect">
            <a:avLst/>
          </a:prstGeom>
        </p:spPr>
        <p:txBody>
          <a:bodyPr/>
          <a:lstStyle>
            <a:lvl1pPr algn="ctr">
              <a:defRPr sz="1000">
                <a:solidFill>
                  <a:schemeClr val="bg1">
                    <a:lumMod val="65000"/>
                  </a:schemeClr>
                </a:solidFill>
                <a:latin typeface="Arial" panose="020B0604020202020204" pitchFamily="34" charset="0"/>
                <a:cs typeface="Arial" panose="020B0604020202020204" pitchFamily="34" charset="0"/>
              </a:defRPr>
            </a:lvl1pPr>
          </a:lstStyle>
          <a:p>
            <a:endParaRPr lang="de-DE"/>
          </a:p>
        </p:txBody>
      </p:sp>
    </p:spTree>
    <p:extLst>
      <p:ext uri="{BB962C8B-B14F-4D97-AF65-F5344CB8AC3E}">
        <p14:creationId xmlns:p14="http://schemas.microsoft.com/office/powerpoint/2010/main" val="2863931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720000" y="1268763"/>
            <a:ext cx="11136000" cy="5175575"/>
          </a:xfrm>
          <a:prstGeom prst="rect">
            <a:avLst/>
          </a:prstGeom>
        </p:spPr>
        <p:txBody>
          <a:bodyPr lIns="0" tIns="0" rIns="0" bIns="0"/>
          <a:lstStyle>
            <a:lvl1pPr marL="342900" indent="-342900">
              <a:spcBef>
                <a:spcPts val="450"/>
              </a:spcBef>
              <a:buClr>
                <a:srgbClr val="005B82"/>
              </a:buClr>
              <a:buSzPct val="80000"/>
              <a:buFont typeface="Wingdings" pitchFamily="2" charset="2"/>
              <a:buChar char="§"/>
              <a:defRPr sz="1350" baseline="0">
                <a:latin typeface="Arial" pitchFamily="34" charset="0"/>
                <a:cs typeface="Arial" pitchFamily="34" charset="0"/>
              </a:defRPr>
            </a:lvl1pPr>
            <a:lvl2pPr marL="342900" indent="0">
              <a:buClr>
                <a:srgbClr val="005B82"/>
              </a:buClr>
              <a:buSzPct val="80000"/>
              <a:buFont typeface="Wingdings" pitchFamily="2" charset="2"/>
              <a:buNone/>
              <a:defRPr sz="1650">
                <a:latin typeface="Arial" pitchFamily="34" charset="0"/>
                <a:cs typeface="Arial" pitchFamily="34" charset="0"/>
              </a:defRPr>
            </a:lvl2pPr>
            <a:lvl3pPr marL="857250" indent="-171450">
              <a:buClr>
                <a:srgbClr val="005B82"/>
              </a:buClr>
              <a:buSzPct val="80000"/>
              <a:buFont typeface="Wingdings" pitchFamily="2" charset="2"/>
              <a:buChar char="§"/>
              <a:defRPr sz="1650">
                <a:latin typeface="Arial" pitchFamily="34" charset="0"/>
                <a:cs typeface="Arial" pitchFamily="34" charset="0"/>
              </a:defRPr>
            </a:lvl3pPr>
            <a:lvl4pPr marL="1200150" indent="-171450">
              <a:buClr>
                <a:srgbClr val="005B82"/>
              </a:buClr>
              <a:buSzPct val="80000"/>
              <a:buFont typeface="Wingdings" pitchFamily="2" charset="2"/>
              <a:buChar char="§"/>
              <a:defRPr sz="1650">
                <a:latin typeface="Arial" pitchFamily="34" charset="0"/>
                <a:cs typeface="Arial" pitchFamily="34" charset="0"/>
              </a:defRPr>
            </a:lvl4pPr>
            <a:lvl5pPr marL="1543050" indent="-171450">
              <a:buClr>
                <a:srgbClr val="005B82"/>
              </a:buClr>
              <a:buSzPct val="80000"/>
              <a:buFont typeface="Wingdings" pitchFamily="2" charset="2"/>
              <a:buChar char="§"/>
              <a:defRPr sz="1650">
                <a:latin typeface="Arial" pitchFamily="34" charset="0"/>
                <a:cs typeface="Arial" pitchFamily="34" charset="0"/>
              </a:defRPr>
            </a:lvl5pPr>
          </a:lstStyle>
          <a:p>
            <a:r>
              <a:rPr lang="de-DE" dirty="0"/>
              <a:t>Hier steht Blindtext zu einem Thema mit Einleitung und folgenden Aufzählungspunkten:</a:t>
            </a:r>
          </a:p>
          <a:p>
            <a:pPr marL="342900" indent="-342900">
              <a:buFont typeface="Wingdings" pitchFamily="2" charset="2"/>
              <a:buChar char="§"/>
            </a:pPr>
            <a:r>
              <a:rPr lang="de-DE" dirty="0" err="1"/>
              <a:t>Consectetuer</a:t>
            </a:r>
            <a:r>
              <a:rPr lang="de-DE" dirty="0"/>
              <a:t> </a:t>
            </a:r>
            <a:r>
              <a:rPr lang="de-DE" dirty="0" err="1"/>
              <a:t>adipiscing</a:t>
            </a:r>
            <a:r>
              <a:rPr lang="de-DE" dirty="0"/>
              <a:t> </a:t>
            </a: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nibh</a:t>
            </a:r>
            <a:br>
              <a:rPr lang="de-DE" dirty="0"/>
            </a:br>
            <a:r>
              <a:rPr lang="de-DE" dirty="0" err="1"/>
              <a:t>tincidunt</a:t>
            </a:r>
            <a:r>
              <a:rPr lang="de-DE" dirty="0"/>
              <a:t> </a:t>
            </a:r>
            <a:r>
              <a:rPr lang="de-DE" dirty="0" err="1"/>
              <a:t>ut</a:t>
            </a:r>
            <a:r>
              <a:rPr lang="de-DE" dirty="0"/>
              <a:t> </a:t>
            </a:r>
            <a:r>
              <a:rPr lang="de-DE" dirty="0" err="1"/>
              <a:t>laoreet</a:t>
            </a:r>
            <a:r>
              <a:rPr lang="de-DE" dirty="0"/>
              <a:t> </a:t>
            </a:r>
            <a:r>
              <a:rPr lang="de-DE" dirty="0" err="1"/>
              <a:t>dolore</a:t>
            </a:r>
            <a:r>
              <a:rPr lang="de-DE" dirty="0"/>
              <a:t> magna </a:t>
            </a:r>
            <a:r>
              <a:rPr lang="de-DE" dirty="0" err="1"/>
              <a:t>aliquam</a:t>
            </a:r>
            <a:r>
              <a:rPr lang="de-DE" dirty="0"/>
              <a:t> </a:t>
            </a:r>
            <a:r>
              <a:rPr lang="de-DE" dirty="0" err="1"/>
              <a:t>erat</a:t>
            </a:r>
            <a:r>
              <a:rPr lang="de-DE" dirty="0"/>
              <a:t>.</a:t>
            </a:r>
          </a:p>
          <a:p>
            <a:pPr marL="257175" lvl="0" indent="-257175">
              <a:buFont typeface="Wingdings" pitchFamily="2" charset="2"/>
              <a:buChar char="§"/>
            </a:pPr>
            <a:r>
              <a:rPr lang="de-DE" dirty="0" err="1"/>
              <a:t>Consectetuer</a:t>
            </a:r>
            <a:r>
              <a:rPr lang="de-DE" dirty="0"/>
              <a:t> </a:t>
            </a:r>
            <a:r>
              <a:rPr lang="de-DE" dirty="0" err="1"/>
              <a:t>adipiscing</a:t>
            </a:r>
            <a:r>
              <a:rPr lang="de-DE" dirty="0"/>
              <a:t> </a:t>
            </a: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tincidunt</a:t>
            </a:r>
            <a:r>
              <a:rPr lang="de-DE" dirty="0"/>
              <a:t> </a:t>
            </a:r>
            <a:br>
              <a:rPr lang="de-DE" dirty="0"/>
            </a:br>
            <a:r>
              <a:rPr lang="de-DE" dirty="0" err="1"/>
              <a:t>ut</a:t>
            </a:r>
            <a:r>
              <a:rPr lang="de-DE" dirty="0"/>
              <a:t> </a:t>
            </a:r>
            <a:r>
              <a:rPr lang="de-DE" dirty="0" err="1"/>
              <a:t>laoreet</a:t>
            </a:r>
            <a:r>
              <a:rPr lang="de-DE" dirty="0"/>
              <a:t> </a:t>
            </a:r>
            <a:r>
              <a:rPr lang="de-DE" dirty="0" err="1"/>
              <a:t>dolore</a:t>
            </a:r>
            <a:r>
              <a:rPr lang="de-DE" dirty="0"/>
              <a:t> magna </a:t>
            </a:r>
            <a:r>
              <a:rPr lang="de-DE" dirty="0" err="1"/>
              <a:t>aliquam</a:t>
            </a:r>
            <a:r>
              <a:rPr lang="de-DE" dirty="0"/>
              <a:t> </a:t>
            </a:r>
            <a:r>
              <a:rPr lang="de-DE" dirty="0" err="1"/>
              <a:t>erat</a:t>
            </a:r>
            <a:r>
              <a:rPr lang="de-DE" dirty="0"/>
              <a:t>. </a:t>
            </a:r>
            <a:r>
              <a:rPr lang="de-DE" dirty="0" err="1"/>
              <a:t>Consectetuer</a:t>
            </a:r>
            <a:r>
              <a:rPr lang="de-DE" dirty="0"/>
              <a:t> </a:t>
            </a:r>
            <a:r>
              <a:rPr lang="de-DE" dirty="0" err="1"/>
              <a:t>adipiscing</a:t>
            </a:r>
            <a:br>
              <a:rPr lang="de-DE" dirty="0"/>
            </a:b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nibh</a:t>
            </a:r>
            <a:r>
              <a:rPr lang="de-DE" dirty="0"/>
              <a:t> </a:t>
            </a:r>
            <a:r>
              <a:rPr lang="de-DE" dirty="0" err="1"/>
              <a:t>euismod</a:t>
            </a:r>
            <a:r>
              <a:rPr lang="de-DE" dirty="0"/>
              <a:t> </a:t>
            </a:r>
            <a:r>
              <a:rPr lang="de-DE" dirty="0" err="1"/>
              <a:t>tincidunt</a:t>
            </a:r>
            <a:r>
              <a:rPr lang="de-DE" dirty="0"/>
              <a:t> </a:t>
            </a:r>
            <a:r>
              <a:rPr lang="de-DE" dirty="0" err="1"/>
              <a:t>ut</a:t>
            </a:r>
            <a:r>
              <a:rPr lang="de-DE" dirty="0"/>
              <a:t> </a:t>
            </a:r>
            <a:r>
              <a:rPr lang="de-DE" dirty="0" err="1"/>
              <a:t>laoreet</a:t>
            </a:r>
            <a:r>
              <a:rPr lang="de-DE" dirty="0"/>
              <a:t> </a:t>
            </a:r>
            <a:br>
              <a:rPr lang="de-DE" dirty="0"/>
            </a:br>
            <a:r>
              <a:rPr lang="de-DE" dirty="0" err="1"/>
              <a:t>dolore</a:t>
            </a:r>
            <a:r>
              <a:rPr lang="de-DE" dirty="0"/>
              <a:t> magna </a:t>
            </a:r>
            <a:r>
              <a:rPr lang="de-DE" dirty="0" err="1"/>
              <a:t>aliquam</a:t>
            </a:r>
            <a:r>
              <a:rPr lang="de-DE" dirty="0"/>
              <a:t> </a:t>
            </a:r>
            <a:r>
              <a:rPr lang="de-DE" dirty="0" err="1"/>
              <a:t>erat</a:t>
            </a:r>
            <a:r>
              <a:rPr lang="de-DE" dirty="0"/>
              <a:t>. 	</a:t>
            </a:r>
          </a:p>
        </p:txBody>
      </p:sp>
      <p:sp>
        <p:nvSpPr>
          <p:cNvPr id="7" name="Inhaltsplatzhalter 2"/>
          <p:cNvSpPr>
            <a:spLocks noGrp="1"/>
          </p:cNvSpPr>
          <p:nvPr>
            <p:ph idx="17" hasCustomPrompt="1"/>
          </p:nvPr>
        </p:nvSpPr>
        <p:spPr>
          <a:xfrm>
            <a:off x="720000" y="306690"/>
            <a:ext cx="10896000" cy="422013"/>
          </a:xfrm>
          <a:prstGeom prst="rect">
            <a:avLst/>
          </a:prstGeom>
        </p:spPr>
        <p:txBody>
          <a:bodyPr lIns="0" tIns="0" rIns="0" bIns="0"/>
          <a:lstStyle>
            <a:lvl1pPr marL="0" indent="0">
              <a:spcBef>
                <a:spcPts val="0"/>
              </a:spcBef>
              <a:buClr>
                <a:srgbClr val="005B82"/>
              </a:buClr>
              <a:buSzPct val="80000"/>
              <a:buFontTx/>
              <a:buNone/>
              <a:defRPr sz="2400" b="1" u="none" baseline="0">
                <a:solidFill>
                  <a:srgbClr val="005B82"/>
                </a:solidFill>
                <a:latin typeface="Arial" pitchFamily="34" charset="0"/>
                <a:cs typeface="Arial" pitchFamily="34" charset="0"/>
              </a:defRPr>
            </a:lvl1pPr>
            <a:lvl2pPr marL="342900" indent="0">
              <a:buClr>
                <a:srgbClr val="005B82"/>
              </a:buClr>
              <a:buSzPct val="80000"/>
              <a:buFont typeface="Wingdings" pitchFamily="2" charset="2"/>
              <a:buNone/>
              <a:defRPr sz="1650">
                <a:latin typeface="Arial" pitchFamily="34" charset="0"/>
                <a:cs typeface="Arial" pitchFamily="34" charset="0"/>
              </a:defRPr>
            </a:lvl2pPr>
            <a:lvl3pPr marL="857250" indent="-171450">
              <a:buClr>
                <a:srgbClr val="005B82"/>
              </a:buClr>
              <a:buSzPct val="80000"/>
              <a:buFont typeface="Wingdings" pitchFamily="2" charset="2"/>
              <a:buChar char="§"/>
              <a:defRPr sz="1650">
                <a:latin typeface="Arial" pitchFamily="34" charset="0"/>
                <a:cs typeface="Arial" pitchFamily="34" charset="0"/>
              </a:defRPr>
            </a:lvl3pPr>
            <a:lvl4pPr marL="1200150" indent="-171450">
              <a:buClr>
                <a:srgbClr val="005B82"/>
              </a:buClr>
              <a:buSzPct val="80000"/>
              <a:buFont typeface="Wingdings" pitchFamily="2" charset="2"/>
              <a:buChar char="§"/>
              <a:defRPr sz="1650">
                <a:latin typeface="Arial" pitchFamily="34" charset="0"/>
                <a:cs typeface="Arial" pitchFamily="34" charset="0"/>
              </a:defRPr>
            </a:lvl4pPr>
            <a:lvl5pPr marL="1543050" indent="-171450">
              <a:buClr>
                <a:srgbClr val="005B82"/>
              </a:buClr>
              <a:buSzPct val="80000"/>
              <a:buFont typeface="Wingdings" pitchFamily="2" charset="2"/>
              <a:buChar char="§"/>
              <a:defRPr sz="1650">
                <a:latin typeface="Arial" pitchFamily="34" charset="0"/>
                <a:cs typeface="Arial" pitchFamily="34" charset="0"/>
              </a:defRPr>
            </a:lvl5pPr>
          </a:lstStyle>
          <a:p>
            <a:r>
              <a:rPr lang="de-DE" dirty="0"/>
              <a:t>Musterpräsentation</a:t>
            </a:r>
          </a:p>
          <a:p>
            <a:r>
              <a:rPr lang="de-DE" dirty="0"/>
              <a:t>2. </a:t>
            </a:r>
            <a:r>
              <a:rPr lang="de-DE" dirty="0" err="1"/>
              <a:t>Row</a:t>
            </a:r>
            <a:endParaRPr lang="de-DE" dirty="0"/>
          </a:p>
        </p:txBody>
      </p:sp>
      <p:sp>
        <p:nvSpPr>
          <p:cNvPr id="12" name="Slide Number Placeholder 11"/>
          <p:cNvSpPr>
            <a:spLocks noGrp="1"/>
          </p:cNvSpPr>
          <p:nvPr>
            <p:ph type="sldNum" sz="quarter" idx="20"/>
          </p:nvPr>
        </p:nvSpPr>
        <p:spPr>
          <a:xfrm>
            <a:off x="8976322" y="6534348"/>
            <a:ext cx="2869417" cy="365125"/>
          </a:xfrm>
        </p:spPr>
        <p:txBody>
          <a:bodyPr/>
          <a:lstStyle/>
          <a:p>
            <a:r>
              <a:rPr lang="de-DE"/>
              <a:t>p. </a:t>
            </a:r>
            <a:fld id="{7EB9AEA1-3281-46F0-9EDB-48FF2E5FF267}" type="slidenum">
              <a:rPr lang="de-DE" smtClean="0"/>
              <a:pPr/>
              <a:t>‹#›</a:t>
            </a:fld>
            <a:endParaRPr lang="de-DE"/>
          </a:p>
        </p:txBody>
      </p:sp>
    </p:spTree>
    <p:extLst>
      <p:ext uri="{BB962C8B-B14F-4D97-AF65-F5344CB8AC3E}">
        <p14:creationId xmlns:p14="http://schemas.microsoft.com/office/powerpoint/2010/main" val="3846712400"/>
      </p:ext>
    </p:extLst>
  </p:cSld>
  <p:clrMapOvr>
    <a:masterClrMapping/>
  </p:clrMapOvr>
  <p:extLst mod="1">
    <p:ext uri="{DCECCB84-F9BA-43D5-87BE-67443E8EF086}">
      <p15:sldGuideLst xmlns:p15="http://schemas.microsoft.com/office/powerpoint/2012/main">
        <p15:guide id="1" orient="horz" pos="2160">
          <p15:clr>
            <a:srgbClr val="FBAE40"/>
          </p15:clr>
        </p15:guide>
        <p15:guide id="2" pos="4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en-US"/>
              <a:t>Click icon to add picture</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pic>
        <p:nvPicPr>
          <p:cNvPr id="9" name="Grafik 8">
            <a:extLst>
              <a:ext uri="{FF2B5EF4-FFF2-40B4-BE49-F238E27FC236}">
                <a16:creationId xmlns:a16="http://schemas.microsoft.com/office/drawing/2014/main" id="{133D537E-7D32-4AF3-8F50-037B43117F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02F77179-7DE6-490F-AFDB-836C5B895F0C}"/>
              </a:ext>
            </a:extLst>
          </p:cNvPr>
          <p:cNvSpPr>
            <a:spLocks noGrp="1"/>
          </p:cNvSpPr>
          <p:nvPr>
            <p:ph type="body" sz="quarter" idx="14"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073494238"/>
      </p:ext>
    </p:extLst>
  </p:cSld>
  <p:clrMapOvr>
    <a:masterClrMapping/>
  </p:clrMapOvr>
  <p:extLst mod="1">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en-US"/>
              <a:t>Click icon to add picture</a:t>
            </a:r>
            <a:endParaRPr lang="de-DE" dirty="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2"/>
                </a:solidFill>
              </a:defRPr>
            </a:lvl1pPr>
          </a:lstStyle>
          <a:p>
            <a:pPr marL="228600" lvl="0" indent="-228600">
              <a:lnSpc>
                <a:spcPct val="100000"/>
              </a:lnSpc>
              <a:spcBef>
                <a:spcPts val="0"/>
              </a:spcBef>
            </a:pPr>
            <a:r>
              <a:rPr lang="de-DE" dirty="0" err="1"/>
              <a:t>Subline</a:t>
            </a:r>
            <a:r>
              <a:rPr lang="de-DE" dirty="0"/>
              <a:t> der Präsentation</a:t>
            </a:r>
          </a:p>
        </p:txBody>
      </p:sp>
      <p:pic>
        <p:nvPicPr>
          <p:cNvPr id="9" name="Grafik 8">
            <a:extLst>
              <a:ext uri="{FF2B5EF4-FFF2-40B4-BE49-F238E27FC236}">
                <a16:creationId xmlns:a16="http://schemas.microsoft.com/office/drawing/2014/main" id="{936BB06C-78EA-49C8-AAD0-451B7CEFC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1F0FB68E-EE59-46F0-A3EA-690446700A77}"/>
              </a:ext>
            </a:extLst>
          </p:cNvPr>
          <p:cNvSpPr>
            <a:spLocks noGrp="1"/>
          </p:cNvSpPr>
          <p:nvPr>
            <p:ph type="body" sz="quarter" idx="14"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1128135991"/>
      </p:ext>
    </p:extLst>
  </p:cSld>
  <p:clrMapOvr>
    <a:masterClrMapping/>
  </p:clrMapOvr>
  <p:extLst mod="1">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5807968" y="6525344"/>
            <a:ext cx="720000" cy="221109"/>
          </a:xfrm>
        </p:spPr>
        <p:txBody>
          <a:bodyPr/>
          <a:lstStyle/>
          <a:p>
            <a:r>
              <a:rPr lang="de-DE" dirty="0"/>
              <a:t>Page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en-US" noProof="0"/>
              <a:t>Subline</a:t>
            </a:r>
          </a:p>
        </p:txBody>
      </p:sp>
    </p:spTree>
    <p:extLst>
      <p:ext uri="{BB962C8B-B14F-4D97-AF65-F5344CB8AC3E}">
        <p14:creationId xmlns:p14="http://schemas.microsoft.com/office/powerpoint/2010/main" val="121020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a:xfrm>
            <a:off x="371475"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5818290" y="6592267"/>
            <a:ext cx="720000" cy="221109"/>
          </a:xfrm>
        </p:spPr>
        <p:txBody>
          <a:bodyPr/>
          <a:lstStyle/>
          <a:p>
            <a:r>
              <a:rPr lang="de-DE"/>
              <a:t>Seite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74392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592267"/>
            <a:ext cx="720000" cy="221109"/>
          </a:xfrm>
        </p:spPr>
        <p:txBody>
          <a:bodyPr/>
          <a:lstStyle/>
          <a:p>
            <a:r>
              <a:rPr lang="de-DE"/>
              <a:t>Seite </a:t>
            </a:r>
            <a:fld id="{A52F4D17-1AD6-42D9-B93A-EB002C62F438}" type="slidenum">
              <a:rPr lang="de-DE" smtClean="0"/>
              <a:pPr/>
              <a:t>‹#›</a:t>
            </a:fld>
            <a:endParaRPr lang="de-DE"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71475" y="1628775"/>
            <a:ext cx="5437187" cy="3168377"/>
          </a:xfrm>
          <a:solidFill>
            <a:schemeClr val="bg2"/>
          </a:solidFill>
        </p:spPr>
        <p:txBody>
          <a:bodyPr anchor="ctr"/>
          <a:lstStyle>
            <a:lvl1pPr marL="0" indent="0" algn="ctr">
              <a:buNone/>
              <a:defRPr sz="1600">
                <a:solidFill>
                  <a:schemeClr val="tx1"/>
                </a:solidFill>
              </a:defRPr>
            </a:lvl1pPr>
          </a:lstStyle>
          <a:p>
            <a:r>
              <a:rPr lang="en-US"/>
              <a:t>Click icon to add picture</a:t>
            </a:r>
            <a:endParaRPr lang="de-DE" dirty="0"/>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71475" y="4900254"/>
            <a:ext cx="5437187" cy="868722"/>
          </a:xfrm>
        </p:spPr>
        <p:txBody>
          <a:bodyPr/>
          <a:lstStyle>
            <a:lvl1pPr marL="0" indent="0">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en-US"/>
              <a:t>Click icon to add picture</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370165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592267"/>
            <a:ext cx="720000" cy="221109"/>
          </a:xfrm>
        </p:spPr>
        <p:txBody>
          <a:bodyPr/>
          <a:lstStyle/>
          <a:p>
            <a:r>
              <a:rPr lang="de-DE"/>
              <a:t>Seite </a:t>
            </a:r>
            <a:fld id="{A52F4D17-1AD6-42D9-B93A-EB002C62F438}" type="slidenum">
              <a:rPr lang="de-DE" smtClean="0"/>
              <a:pPr/>
              <a:t>‹#›</a:t>
            </a:fld>
            <a:endParaRPr lang="de-DE"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261187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a:xfrm>
            <a:off x="5818290" y="6592267"/>
            <a:ext cx="720000" cy="221109"/>
          </a:xfrm>
        </p:spPr>
        <p:txBody>
          <a:bodyPr/>
          <a:lstStyle/>
          <a:p>
            <a:r>
              <a:rPr lang="de-DE"/>
              <a:t>Seite </a:t>
            </a:r>
            <a:fld id="{A52F4D17-1AD6-42D9-B93A-EB002C62F438}" type="slidenum">
              <a:rPr lang="de-DE" smtClean="0"/>
              <a:pPr/>
              <a:t>‹#›</a:t>
            </a:fld>
            <a:endParaRPr lang="de-DE" dirty="0"/>
          </a:p>
        </p:txBody>
      </p:sp>
    </p:spTree>
    <p:extLst>
      <p:ext uri="{BB962C8B-B14F-4D97-AF65-F5344CB8AC3E}">
        <p14:creationId xmlns:p14="http://schemas.microsoft.com/office/powerpoint/2010/main" val="10631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accent1"/>
                </a:solidFill>
              </a:defRPr>
            </a:lvl1pPr>
          </a:lstStyle>
          <a:p>
            <a:r>
              <a:rPr lang="de-DE"/>
              <a:t>00. Monat 2017</a:t>
            </a:r>
            <a:endParaRPr lang="de-DE" dirty="0"/>
          </a:p>
        </p:txBody>
      </p:sp>
      <p:sp>
        <p:nvSpPr>
          <p:cNvPr id="6"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accent1"/>
                </a:solidFill>
              </a:defRPr>
            </a:lvl1pPr>
          </a:lstStyle>
          <a:p>
            <a:r>
              <a:rPr lang="de-DE"/>
              <a:t>Seite </a:t>
            </a:r>
            <a:fld id="{A52F4D17-1AD6-42D9-B93A-EB002C62F438}" type="slidenum">
              <a:rPr lang="de-DE" smtClean="0"/>
              <a:pPr/>
              <a:t>‹#›</a:t>
            </a:fld>
            <a:endParaRPr lang="de-DE" dirty="0"/>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pic>
        <p:nvPicPr>
          <p:cNvPr id="14" name="Grafik 13">
            <a:extLst>
              <a:ext uri="{FF2B5EF4-FFF2-40B4-BE49-F238E27FC236}">
                <a16:creationId xmlns:a16="http://schemas.microsoft.com/office/drawing/2014/main" id="{658AF006-3416-44FA-BBD1-BCE9F27A1964}"/>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359532" y="6424763"/>
            <a:ext cx="2304000" cy="117322"/>
          </a:xfrm>
          <a:prstGeom prst="rect">
            <a:avLst/>
          </a:prstGeom>
        </p:spPr>
      </p:pic>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62" r:id="rId5"/>
    <p:sldLayoutId id="2147483672" r:id="rId6"/>
    <p:sldLayoutId id="2147483673" r:id="rId7"/>
    <p:sldLayoutId id="2147483666" r:id="rId8"/>
    <p:sldLayoutId id="2147483667"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Lst>
  <p:hf hdr="0" ftr="0"/>
  <p:txStyles>
    <p:title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6" userDrawn="1">
          <p15:clr>
            <a:srgbClr val="F26B43"/>
          </p15:clr>
        </p15:guide>
        <p15:guide id="2" pos="234" userDrawn="1">
          <p15:clr>
            <a:srgbClr val="F26B43"/>
          </p15:clr>
        </p15:guide>
        <p15:guide id="3" pos="7446" userDrawn="1">
          <p15:clr>
            <a:srgbClr val="F26B43"/>
          </p15:clr>
        </p15:guide>
        <p15:guide id="4" orient="horz" pos="278" userDrawn="1">
          <p15:clr>
            <a:srgbClr val="F26B43"/>
          </p15:clr>
        </p15:guide>
        <p15:guide id="6" pos="3659" userDrawn="1">
          <p15:clr>
            <a:srgbClr val="F26B43"/>
          </p15:clr>
        </p15:guide>
        <p15:guide id="7" pos="4021" userDrawn="1">
          <p15:clr>
            <a:srgbClr val="F26B43"/>
          </p15:clr>
        </p15:guide>
        <p15:guide id="8" orient="horz" pos="36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tiff"/><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4.tiff"/><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1.xml"/><Relationship Id="rId4" Type="http://schemas.openxmlformats.org/officeDocument/2006/relationships/image" Target="../media/image4.tiff"/></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2.xml"/><Relationship Id="rId5" Type="http://schemas.openxmlformats.org/officeDocument/2006/relationships/image" Target="../media/image11.pn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tiff"/></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4.tiff"/><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tif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tif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62.emf"/><Relationship Id="rId4" Type="http://schemas.openxmlformats.org/officeDocument/2006/relationships/image" Target="../media/image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jpeg"/><Relationship Id="rId17" Type="http://schemas.openxmlformats.org/officeDocument/2006/relationships/image" Target="../media/image4.tiff"/><Relationship Id="rId2" Type="http://schemas.openxmlformats.org/officeDocument/2006/relationships/image" Target="../media/image8.jpeg"/><Relationship Id="rId16"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notesSlide" Target="../notesSlides/notesSlide2.xml"/><Relationship Id="rId7" Type="http://schemas.openxmlformats.org/officeDocument/2006/relationships/image" Target="../media/image27.jpe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26.png"/><Relationship Id="rId11" Type="http://schemas.openxmlformats.org/officeDocument/2006/relationships/image" Target="../media/image12.png"/><Relationship Id="rId5" Type="http://schemas.openxmlformats.org/officeDocument/2006/relationships/image" Target="../media/image25.png"/><Relationship Id="rId10" Type="http://schemas.openxmlformats.org/officeDocument/2006/relationships/image" Target="../media/image23.wmf"/><Relationship Id="rId4" Type="http://schemas.openxmlformats.org/officeDocument/2006/relationships/image" Target="../media/image24.jpeg"/><Relationship Id="rId9"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4.tiff"/><Relationship Id="rId4" Type="http://schemas.openxmlformats.org/officeDocument/2006/relationships/image" Target="../media/image29.jpeg"/><Relationship Id="rId9" Type="http://schemas.openxmlformats.org/officeDocument/2006/relationships/image" Target="../media/image200.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tiff"/><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64521-ED94-4240-8AD4-6C3D7A90E715}"/>
              </a:ext>
            </a:extLst>
          </p:cNvPr>
          <p:cNvSpPr>
            <a:spLocks noGrp="1"/>
          </p:cNvSpPr>
          <p:nvPr>
            <p:ph type="ctrTitle"/>
          </p:nvPr>
        </p:nvSpPr>
        <p:spPr>
          <a:xfrm>
            <a:off x="731839" y="537344"/>
            <a:ext cx="10728323" cy="1906848"/>
          </a:xfrm>
        </p:spPr>
        <p:txBody>
          <a:bodyPr/>
          <a:lstStyle/>
          <a:p>
            <a:r>
              <a:rPr lang="de-DE" dirty="0" err="1"/>
              <a:t>Straw</a:t>
            </a:r>
            <a:r>
              <a:rPr lang="de-DE" dirty="0"/>
              <a:t> Tube </a:t>
            </a:r>
            <a:r>
              <a:rPr lang="de-DE" dirty="0" err="1"/>
              <a:t>systems</a:t>
            </a:r>
            <a:r>
              <a:rPr lang="de-DE" dirty="0"/>
              <a:t> at Jülich </a:t>
            </a:r>
            <a:r>
              <a:rPr lang="de-DE" dirty="0" err="1"/>
              <a:t>and</a:t>
            </a:r>
            <a:br>
              <a:rPr lang="de-DE" dirty="0"/>
            </a:br>
            <a:r>
              <a:rPr lang="de-DE" dirty="0"/>
              <a:t>PANDA </a:t>
            </a:r>
            <a:r>
              <a:rPr lang="de-DE" dirty="0" err="1"/>
              <a:t>muon</a:t>
            </a:r>
            <a:r>
              <a:rPr lang="de-DE" dirty="0"/>
              <a:t> </a:t>
            </a:r>
            <a:r>
              <a:rPr lang="de-DE" dirty="0" err="1"/>
              <a:t>detectors</a:t>
            </a:r>
            <a:r>
              <a:rPr lang="de-DE" dirty="0"/>
              <a:t> at JINR</a:t>
            </a:r>
            <a:br>
              <a:rPr lang="de-DE" dirty="0"/>
            </a:br>
            <a:endParaRPr lang="de-DE" dirty="0"/>
          </a:p>
        </p:txBody>
      </p:sp>
      <p:sp>
        <p:nvSpPr>
          <p:cNvPr id="3" name="Untertitel 2">
            <a:extLst>
              <a:ext uri="{FF2B5EF4-FFF2-40B4-BE49-F238E27FC236}">
                <a16:creationId xmlns:a16="http://schemas.microsoft.com/office/drawing/2014/main" id="{C693119F-69DD-4BF5-B78E-98C0144F5F54}"/>
              </a:ext>
            </a:extLst>
          </p:cNvPr>
          <p:cNvSpPr>
            <a:spLocks noGrp="1"/>
          </p:cNvSpPr>
          <p:nvPr>
            <p:ph type="subTitle" idx="1"/>
          </p:nvPr>
        </p:nvSpPr>
        <p:spPr/>
        <p:txBody>
          <a:bodyPr/>
          <a:lstStyle/>
          <a:p>
            <a:r>
              <a:rPr lang="de-DE" dirty="0"/>
              <a:t>MAY 26</a:t>
            </a:r>
            <a:r>
              <a:rPr lang="de-DE" baseline="30000" dirty="0"/>
              <a:t>th</a:t>
            </a:r>
            <a:r>
              <a:rPr lang="de-DE" dirty="0"/>
              <a:t> 2018  I  Jim </a:t>
            </a:r>
            <a:r>
              <a:rPr lang="de-DE" dirty="0" err="1"/>
              <a:t>RItman</a:t>
            </a:r>
            <a:endParaRPr lang="de-DE" dirty="0"/>
          </a:p>
        </p:txBody>
      </p:sp>
      <p:sp>
        <p:nvSpPr>
          <p:cNvPr id="9" name="Textplatzhalter 8">
            <a:extLst>
              <a:ext uri="{FF2B5EF4-FFF2-40B4-BE49-F238E27FC236}">
                <a16:creationId xmlns:a16="http://schemas.microsoft.com/office/drawing/2014/main" id="{6F7FD6BE-2AD6-4D5D-AF5C-37BA9885D078}"/>
              </a:ext>
            </a:extLst>
          </p:cNvPr>
          <p:cNvSpPr>
            <a:spLocks noGrp="1"/>
          </p:cNvSpPr>
          <p:nvPr>
            <p:ph type="body" sz="quarter" idx="13"/>
          </p:nvPr>
        </p:nvSpPr>
        <p:spPr/>
        <p:txBody>
          <a:bodyPr/>
          <a:lstStyle/>
          <a:p>
            <a:endParaRPr lang="de-DE"/>
          </a:p>
        </p:txBody>
      </p:sp>
      <p:pic>
        <p:nvPicPr>
          <p:cNvPr id="4" name="Picture 3">
            <a:extLst>
              <a:ext uri="{FF2B5EF4-FFF2-40B4-BE49-F238E27FC236}">
                <a16:creationId xmlns:a16="http://schemas.microsoft.com/office/drawing/2014/main" id="{4396699D-C556-E74A-B706-8EB2FAF16E32}"/>
              </a:ext>
            </a:extLst>
          </p:cNvPr>
          <p:cNvPicPr>
            <a:picLocks noChangeAspect="1"/>
          </p:cNvPicPr>
          <p:nvPr/>
        </p:nvPicPr>
        <p:blipFill>
          <a:blip r:embed="rId2"/>
          <a:stretch>
            <a:fillRect/>
          </a:stretch>
        </p:blipFill>
        <p:spPr>
          <a:xfrm>
            <a:off x="9808864" y="462079"/>
            <a:ext cx="2263800" cy="516429"/>
          </a:xfrm>
          <a:prstGeom prst="rect">
            <a:avLst/>
          </a:prstGeom>
        </p:spPr>
      </p:pic>
      <p:sp>
        <p:nvSpPr>
          <p:cNvPr id="5" name="Rectangle 4">
            <a:extLst>
              <a:ext uri="{FF2B5EF4-FFF2-40B4-BE49-F238E27FC236}">
                <a16:creationId xmlns:a16="http://schemas.microsoft.com/office/drawing/2014/main" id="{84BB1745-FA85-4642-A596-4E5EEAA9B117}"/>
              </a:ext>
            </a:extLst>
          </p:cNvPr>
          <p:cNvSpPr/>
          <p:nvPr/>
        </p:nvSpPr>
        <p:spPr>
          <a:xfrm>
            <a:off x="191344" y="4941168"/>
            <a:ext cx="6630341" cy="461665"/>
          </a:xfrm>
          <a:prstGeom prst="rect">
            <a:avLst/>
          </a:prstGeom>
        </p:spPr>
        <p:txBody>
          <a:bodyPr wrap="none">
            <a:spAutoFit/>
          </a:bodyPr>
          <a:lstStyle/>
          <a:p>
            <a:r>
              <a:rPr lang="de-DE" sz="2400" dirty="0">
                <a:solidFill>
                  <a:srgbClr val="FFFFFF"/>
                </a:solidFill>
                <a:latin typeface="Roboto"/>
              </a:rPr>
              <a:t>CREMLIN WP7 "Super c-tau </a:t>
            </a:r>
            <a:r>
              <a:rPr lang="de-DE" sz="2400" dirty="0" err="1">
                <a:solidFill>
                  <a:srgbClr val="FFFFFF"/>
                </a:solidFill>
                <a:latin typeface="Roboto"/>
              </a:rPr>
              <a:t>factory</a:t>
            </a:r>
            <a:r>
              <a:rPr lang="de-DE" sz="2400" dirty="0">
                <a:solidFill>
                  <a:srgbClr val="FFFFFF"/>
                </a:solidFill>
                <a:latin typeface="Roboto"/>
              </a:rPr>
              <a:t> </a:t>
            </a:r>
            <a:r>
              <a:rPr lang="de-DE" sz="2400" dirty="0" err="1">
                <a:solidFill>
                  <a:srgbClr val="FFFFFF"/>
                </a:solidFill>
                <a:latin typeface="Roboto"/>
              </a:rPr>
              <a:t>workshop</a:t>
            </a:r>
            <a:r>
              <a:rPr lang="de-DE" sz="2400" dirty="0">
                <a:solidFill>
                  <a:srgbClr val="FFFFFF"/>
                </a:solidFill>
                <a:latin typeface="Roboto"/>
              </a:rPr>
              <a:t>"</a:t>
            </a:r>
          </a:p>
        </p:txBody>
      </p:sp>
      <p:pic>
        <p:nvPicPr>
          <p:cNvPr id="6" name="Picture 5">
            <a:extLst>
              <a:ext uri="{FF2B5EF4-FFF2-40B4-BE49-F238E27FC236}">
                <a16:creationId xmlns:a16="http://schemas.microsoft.com/office/drawing/2014/main" id="{E6EB7AEC-3B4E-234A-A72C-739B5079B346}"/>
              </a:ext>
            </a:extLst>
          </p:cNvPr>
          <p:cNvPicPr>
            <a:picLocks noChangeAspect="1"/>
          </p:cNvPicPr>
          <p:nvPr/>
        </p:nvPicPr>
        <p:blipFill>
          <a:blip r:embed="rId3"/>
          <a:stretch>
            <a:fillRect/>
          </a:stretch>
        </p:blipFill>
        <p:spPr>
          <a:xfrm>
            <a:off x="191344" y="5445224"/>
            <a:ext cx="3530600" cy="889000"/>
          </a:xfrm>
          <a:prstGeom prst="rect">
            <a:avLst/>
          </a:prstGeom>
        </p:spPr>
      </p:pic>
      <p:pic>
        <p:nvPicPr>
          <p:cNvPr id="7" name="Picture 6">
            <a:extLst>
              <a:ext uri="{FF2B5EF4-FFF2-40B4-BE49-F238E27FC236}">
                <a16:creationId xmlns:a16="http://schemas.microsoft.com/office/drawing/2014/main" id="{447AD94E-18D8-2546-8836-9F194DFA0114}"/>
              </a:ext>
            </a:extLst>
          </p:cNvPr>
          <p:cNvPicPr>
            <a:picLocks noChangeAspect="1"/>
          </p:cNvPicPr>
          <p:nvPr/>
        </p:nvPicPr>
        <p:blipFill>
          <a:blip r:embed="rId4"/>
          <a:stretch>
            <a:fillRect/>
          </a:stretch>
        </p:blipFill>
        <p:spPr>
          <a:xfrm>
            <a:off x="4059832" y="5450847"/>
            <a:ext cx="1388095" cy="930481"/>
          </a:xfrm>
          <a:prstGeom prst="rect">
            <a:avLst/>
          </a:prstGeom>
        </p:spPr>
      </p:pic>
      <p:sp>
        <p:nvSpPr>
          <p:cNvPr id="10" name="Rectangle 9">
            <a:extLst>
              <a:ext uri="{FF2B5EF4-FFF2-40B4-BE49-F238E27FC236}">
                <a16:creationId xmlns:a16="http://schemas.microsoft.com/office/drawing/2014/main" id="{9DA4CBE6-B545-284D-A6A7-7CA135C2388B}"/>
              </a:ext>
            </a:extLst>
          </p:cNvPr>
          <p:cNvSpPr/>
          <p:nvPr/>
        </p:nvSpPr>
        <p:spPr>
          <a:xfrm>
            <a:off x="7032104" y="4987334"/>
            <a:ext cx="6096000" cy="338554"/>
          </a:xfrm>
          <a:prstGeom prst="rect">
            <a:avLst/>
          </a:prstGeom>
        </p:spPr>
        <p:txBody>
          <a:bodyPr>
            <a:spAutoFit/>
          </a:bodyPr>
          <a:lstStyle/>
          <a:p>
            <a:r>
              <a:rPr lang="de-DE" sz="1600" dirty="0">
                <a:solidFill>
                  <a:schemeClr val="bg1"/>
                </a:solidFill>
              </a:rPr>
              <a:t>26-27 May 2018  </a:t>
            </a:r>
            <a:r>
              <a:rPr lang="de-DE" sz="1600" dirty="0">
                <a:solidFill>
                  <a:schemeClr val="bg1"/>
                </a:solidFill>
                <a:latin typeface="verdana" panose="020B0604030504040204" pitchFamily="34" charset="0"/>
              </a:rPr>
              <a:t>at </a:t>
            </a:r>
            <a:r>
              <a:rPr lang="de-DE" sz="1600" b="1" dirty="0" err="1">
                <a:solidFill>
                  <a:schemeClr val="bg1"/>
                </a:solidFill>
                <a:latin typeface="verdana" panose="020B0604030504040204" pitchFamily="34" charset="0"/>
              </a:rPr>
              <a:t>Budker</a:t>
            </a:r>
            <a:r>
              <a:rPr lang="de-DE" sz="1600" b="1" dirty="0">
                <a:solidFill>
                  <a:schemeClr val="bg1"/>
                </a:solidFill>
                <a:latin typeface="verdana" panose="020B0604030504040204" pitchFamily="34" charset="0"/>
              </a:rPr>
              <a:t> INP</a:t>
            </a:r>
            <a:endParaRPr lang="de-DE" sz="1600" dirty="0">
              <a:solidFill>
                <a:schemeClr val="bg1"/>
              </a:solidFill>
            </a:endParaRPr>
          </a:p>
        </p:txBody>
      </p:sp>
    </p:spTree>
    <p:extLst>
      <p:ext uri="{BB962C8B-B14F-4D97-AF65-F5344CB8AC3E}">
        <p14:creationId xmlns:p14="http://schemas.microsoft.com/office/powerpoint/2010/main" val="1638378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7"/>
          </p:nvPr>
        </p:nvSpPr>
        <p:spPr/>
        <p:txBody>
          <a:bodyPr/>
          <a:lstStyle/>
          <a:p>
            <a:r>
              <a:rPr lang="de-DE" cap="all" dirty="0">
                <a:solidFill>
                  <a:schemeClr val="accent1"/>
                </a:solidFill>
                <a:latin typeface="+mj-lt"/>
                <a:ea typeface="+mj-ea"/>
                <a:cs typeface="+mj-cs"/>
              </a:rPr>
              <a:t>PID </a:t>
            </a:r>
            <a:r>
              <a:rPr lang="de-DE" cap="all" dirty="0" err="1">
                <a:solidFill>
                  <a:schemeClr val="accent1"/>
                </a:solidFill>
                <a:latin typeface="+mj-lt"/>
                <a:ea typeface="+mj-ea"/>
                <a:cs typeface="+mj-cs"/>
              </a:rPr>
              <a:t>by</a:t>
            </a:r>
            <a:r>
              <a:rPr lang="de-DE" cap="all" dirty="0">
                <a:solidFill>
                  <a:schemeClr val="accent1"/>
                </a:solidFill>
                <a:latin typeface="+mj-lt"/>
                <a:ea typeface="+mj-ea"/>
                <a:cs typeface="+mj-cs"/>
              </a:rPr>
              <a:t> Time-</a:t>
            </a:r>
            <a:r>
              <a:rPr lang="de-DE" cap="all" dirty="0" err="1">
                <a:solidFill>
                  <a:schemeClr val="accent1"/>
                </a:solidFill>
                <a:latin typeface="+mj-lt"/>
                <a:ea typeface="+mj-ea"/>
                <a:cs typeface="+mj-cs"/>
              </a:rPr>
              <a:t>over</a:t>
            </a:r>
            <a:r>
              <a:rPr lang="de-DE" cap="all" dirty="0">
                <a:solidFill>
                  <a:schemeClr val="accent1"/>
                </a:solidFill>
                <a:latin typeface="+mj-lt"/>
                <a:ea typeface="+mj-ea"/>
                <a:cs typeface="+mj-cs"/>
              </a:rPr>
              <a:t>-</a:t>
            </a:r>
            <a:r>
              <a:rPr lang="de-DE" cap="all" dirty="0" err="1">
                <a:solidFill>
                  <a:schemeClr val="accent1"/>
                </a:solidFill>
                <a:latin typeface="+mj-lt"/>
                <a:ea typeface="+mj-ea"/>
                <a:cs typeface="+mj-cs"/>
              </a:rPr>
              <a:t>Threshold</a:t>
            </a:r>
            <a:endParaRPr lang="en-US" cap="all" dirty="0">
              <a:solidFill>
                <a:schemeClr val="accent1"/>
              </a:solidFill>
              <a:latin typeface="+mj-lt"/>
              <a:ea typeface="+mj-ea"/>
              <a:cs typeface="+mj-cs"/>
            </a:endParaRPr>
          </a:p>
          <a:p>
            <a:endParaRPr lang="en-US" dirty="0"/>
          </a:p>
        </p:txBody>
      </p:sp>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79538" y="923028"/>
            <a:ext cx="3823971" cy="2505973"/>
          </a:xfrm>
          <a:prstGeom prst="rect">
            <a:avLst/>
          </a:prstGeom>
        </p:spPr>
      </p:pic>
      <p:sp>
        <p:nvSpPr>
          <p:cNvPr id="10" name="Textfeld 9"/>
          <p:cNvSpPr txBox="1"/>
          <p:nvPr/>
        </p:nvSpPr>
        <p:spPr>
          <a:xfrm>
            <a:off x="1775520" y="1267939"/>
            <a:ext cx="4605813" cy="3139321"/>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de-DE" dirty="0">
                <a:latin typeface="Arial" panose="020B0604020202020204" pitchFamily="34" charset="0"/>
                <a:cs typeface="Arial" panose="020B0604020202020204" pitchFamily="34" charset="0"/>
              </a:rPr>
              <a:t>In-beam </a:t>
            </a:r>
            <a:r>
              <a:rPr lang="de-DE" dirty="0" err="1">
                <a:latin typeface="Arial" panose="020B0604020202020204" pitchFamily="34" charset="0"/>
                <a:cs typeface="Arial" panose="020B0604020202020204" pitchFamily="34" charset="0"/>
              </a:rPr>
              <a:t>tests</a:t>
            </a:r>
            <a:r>
              <a:rPr lang="de-DE" dirty="0">
                <a:latin typeface="Arial" panose="020B0604020202020204" pitchFamily="34" charset="0"/>
                <a:cs typeface="Arial" panose="020B0604020202020204" pitchFamily="34" charset="0"/>
              </a:rPr>
              <a:t> at COSY in 2016/2018</a:t>
            </a:r>
          </a:p>
          <a:p>
            <a:pPr marL="285750" indent="-285750">
              <a:lnSpc>
                <a:spcPct val="150000"/>
              </a:lnSpc>
              <a:buFont typeface="Wingdings" panose="05000000000000000000" pitchFamily="2" charset="2"/>
              <a:buChar char="§"/>
            </a:pPr>
            <a:r>
              <a:rPr lang="de-DE" dirty="0" err="1">
                <a:latin typeface="Arial" panose="020B0604020202020204" pitchFamily="34" charset="0"/>
                <a:cs typeface="Arial" panose="020B0604020202020204" pitchFamily="34" charset="0"/>
              </a:rPr>
              <a:t>dE</a:t>
            </a:r>
            <a:r>
              <a:rPr lang="de-DE" dirty="0">
                <a:latin typeface="Arial" panose="020B0604020202020204" pitchFamily="34" charset="0"/>
                <a:cs typeface="Arial" panose="020B0604020202020204" pitchFamily="34" charset="0"/>
              </a:rPr>
              <a:t>/dx </a:t>
            </a:r>
            <a:r>
              <a:rPr lang="de-DE" dirty="0" err="1">
                <a:latin typeface="Arial" panose="020B0604020202020204" pitchFamily="34" charset="0"/>
                <a:cs typeface="Arial" panose="020B0604020202020204" pitchFamily="34" charset="0"/>
              </a:rPr>
              <a:t>range</a:t>
            </a:r>
            <a:r>
              <a:rPr lang="de-DE" dirty="0">
                <a:latin typeface="Arial" panose="020B0604020202020204" pitchFamily="34" charset="0"/>
                <a:cs typeface="Arial" panose="020B0604020202020204" pitchFamily="34" charset="0"/>
              </a:rPr>
              <a:t> ~ 5-50 </a:t>
            </a:r>
            <a:r>
              <a:rPr lang="de-DE" dirty="0" err="1">
                <a:latin typeface="Arial" panose="020B0604020202020204" pitchFamily="34" charset="0"/>
                <a:cs typeface="Arial" panose="020B0604020202020204" pitchFamily="34" charset="0"/>
              </a:rPr>
              <a:t>keV</a:t>
            </a:r>
            <a:r>
              <a:rPr lang="de-DE" dirty="0">
                <a:latin typeface="Arial" panose="020B0604020202020204" pitchFamily="34" charset="0"/>
                <a:cs typeface="Arial" panose="020B0604020202020204" pitchFamily="34" charset="0"/>
              </a:rPr>
              <a:t>/cm</a:t>
            </a:r>
          </a:p>
          <a:p>
            <a:pPr marL="285750" indent="-285750">
              <a:lnSpc>
                <a:spcPct val="150000"/>
              </a:lnSpc>
              <a:buFont typeface="Wingdings" panose="05000000000000000000" pitchFamily="2" charset="2"/>
              <a:buChar char="§"/>
            </a:pPr>
            <a:r>
              <a:rPr lang="de-DE" dirty="0" err="1">
                <a:latin typeface="Arial" panose="020B0604020202020204" pitchFamily="34" charset="0"/>
                <a:cs typeface="Arial" panose="020B0604020202020204" pitchFamily="34" charset="0"/>
              </a:rPr>
              <a:t>ToT</a:t>
            </a:r>
            <a:r>
              <a:rPr lang="de-DE" dirty="0">
                <a:latin typeface="Arial" panose="020B0604020202020204" pitchFamily="34" charset="0"/>
                <a:cs typeface="Arial" panose="020B0604020202020204" pitchFamily="34" charset="0"/>
              </a:rPr>
              <a:t>/dx </a:t>
            </a:r>
            <a:r>
              <a:rPr lang="de-DE" dirty="0" err="1">
                <a:latin typeface="Arial" panose="020B0604020202020204" pitchFamily="34" charset="0"/>
                <a:cs typeface="Arial" panose="020B0604020202020204" pitchFamily="34" charset="0"/>
              </a:rPr>
              <a:t>distribution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shows</a:t>
            </a:r>
            <a:r>
              <a:rPr lang="de-DE" dirty="0">
                <a:latin typeface="Arial" panose="020B0604020202020204" pitchFamily="34" charset="0"/>
                <a:cs typeface="Arial" panose="020B0604020202020204" pitchFamily="34" charset="0"/>
              </a:rPr>
              <a:t> Landau-</a:t>
            </a:r>
            <a:r>
              <a:rPr lang="de-DE" dirty="0" err="1">
                <a:latin typeface="Arial" panose="020B0604020202020204" pitchFamily="34" charset="0"/>
                <a:cs typeface="Arial" panose="020B0604020202020204" pitchFamily="34" charset="0"/>
              </a:rPr>
              <a:t>shape</a:t>
            </a:r>
            <a:endParaRPr lang="de-DE"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de-DE" dirty="0" err="1">
                <a:latin typeface="Arial" panose="020B0604020202020204" pitchFamily="34" charset="0"/>
                <a:cs typeface="Arial" panose="020B0604020202020204" pitchFamily="34" charset="0"/>
              </a:rPr>
              <a:t>Truncate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highest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sym typeface="Symbol" panose="05050102010706020507" pitchFamily="18" charset="2"/>
              </a:rPr>
              <a:t>ToT</a:t>
            </a:r>
            <a:r>
              <a:rPr lang="de-DE" dirty="0">
                <a:latin typeface="Arial" panose="020B0604020202020204" pitchFamily="34" charset="0"/>
                <a:cs typeface="Arial" panose="020B0604020202020204" pitchFamily="34" charset="0"/>
                <a:sym typeface="Symbol" panose="05050102010706020507" pitchFamily="18" charset="2"/>
              </a:rPr>
              <a:t>/dx </a:t>
            </a:r>
            <a:r>
              <a:rPr lang="de-DE" dirty="0" err="1">
                <a:latin typeface="Arial" panose="020B0604020202020204" pitchFamily="34" charset="0"/>
                <a:cs typeface="Arial" panose="020B0604020202020204" pitchFamily="34" charset="0"/>
                <a:sym typeface="Symbol" panose="05050102010706020507" pitchFamily="18" charset="2"/>
              </a:rPr>
              <a:t>hits</a:t>
            </a:r>
            <a:r>
              <a:rPr lang="de-DE" dirty="0">
                <a:latin typeface="Arial" panose="020B0604020202020204" pitchFamily="34" charset="0"/>
                <a:cs typeface="Arial" panose="020B0604020202020204" pitchFamily="34" charset="0"/>
                <a:sym typeface="Symbol" panose="05050102010706020507" pitchFamily="18" charset="2"/>
              </a:rPr>
              <a:t> per </a:t>
            </a:r>
            <a:r>
              <a:rPr lang="de-DE" dirty="0" err="1">
                <a:latin typeface="Arial" panose="020B0604020202020204" pitchFamily="34" charset="0"/>
                <a:cs typeface="Arial" panose="020B0604020202020204" pitchFamily="34" charset="0"/>
                <a:sym typeface="Symbol" panose="05050102010706020507" pitchFamily="18" charset="2"/>
              </a:rPr>
              <a:t>track</a:t>
            </a:r>
            <a:endParaRPr lang="de-DE" dirty="0">
              <a:latin typeface="Arial" panose="020B0604020202020204" pitchFamily="34" charset="0"/>
              <a:cs typeface="Arial" panose="020B0604020202020204" pitchFamily="34" charset="0"/>
              <a:sym typeface="Symbol" panose="05050102010706020507" pitchFamily="18" charset="2"/>
            </a:endParaRPr>
          </a:p>
          <a:p>
            <a:pPr marL="285750" indent="-285750">
              <a:lnSpc>
                <a:spcPct val="150000"/>
              </a:lnSpc>
              <a:buFont typeface="Wingdings" panose="05000000000000000000" pitchFamily="2" charset="2"/>
              <a:buChar char="§"/>
            </a:pPr>
            <a:r>
              <a:rPr lang="de-DE" dirty="0">
                <a:latin typeface="Arial" panose="020B0604020202020204" pitchFamily="34" charset="0"/>
                <a:cs typeface="Arial" panose="020B0604020202020204" pitchFamily="34" charset="0"/>
                <a:sym typeface="Symbol" panose="05050102010706020507" pitchFamily="18" charset="2"/>
              </a:rPr>
              <a:t></a:t>
            </a:r>
            <a:r>
              <a:rPr lang="de-DE" dirty="0" err="1">
                <a:latin typeface="Arial" panose="020B0604020202020204" pitchFamily="34" charset="0"/>
                <a:cs typeface="Arial" panose="020B0604020202020204" pitchFamily="34" charset="0"/>
                <a:sym typeface="Symbol" panose="05050102010706020507" pitchFamily="18" charset="2"/>
              </a:rPr>
              <a:t>ToT</a:t>
            </a:r>
            <a:r>
              <a:rPr lang="de-DE" dirty="0">
                <a:latin typeface="Arial" panose="020B0604020202020204" pitchFamily="34" charset="0"/>
                <a:cs typeface="Arial" panose="020B0604020202020204" pitchFamily="34" charset="0"/>
                <a:sym typeface="Symbol" panose="05050102010706020507" pitchFamily="18" charset="2"/>
              </a:rPr>
              <a:t>/dx observable </a:t>
            </a:r>
            <a:r>
              <a:rPr lang="de-DE" dirty="0" err="1">
                <a:latin typeface="Arial" panose="020B0604020202020204" pitchFamily="34" charset="0"/>
                <a:cs typeface="Arial" panose="020B0604020202020204" pitchFamily="34" charset="0"/>
                <a:sym typeface="Symbol" panose="05050102010706020507" pitchFamily="18" charset="2"/>
              </a:rPr>
              <a:t>for</a:t>
            </a:r>
            <a:r>
              <a:rPr lang="de-DE" dirty="0">
                <a:latin typeface="Arial" panose="020B0604020202020204" pitchFamily="34" charset="0"/>
                <a:cs typeface="Arial" panose="020B0604020202020204" pitchFamily="34" charset="0"/>
                <a:sym typeface="Symbol" panose="05050102010706020507" pitchFamily="18" charset="2"/>
              </a:rPr>
              <a:t> PID</a:t>
            </a:r>
          </a:p>
          <a:p>
            <a:pPr>
              <a:lnSpc>
                <a:spcPct val="150000"/>
              </a:lnSpc>
            </a:pP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1" name="Inhaltsplatzhalter 8"/>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6996735" y="3520182"/>
            <a:ext cx="3371667" cy="2573115"/>
          </a:xfrm>
        </p:spPr>
      </p:pic>
      <p:sp>
        <p:nvSpPr>
          <p:cNvPr id="12" name="Textfeld 11"/>
          <p:cNvSpPr txBox="1"/>
          <p:nvPr/>
        </p:nvSpPr>
        <p:spPr>
          <a:xfrm>
            <a:off x="7895443" y="3344335"/>
            <a:ext cx="1429750" cy="307777"/>
          </a:xfrm>
          <a:prstGeom prst="rect">
            <a:avLst/>
          </a:prstGeom>
          <a:noFill/>
        </p:spPr>
        <p:txBody>
          <a:bodyPr wrap="none" rtlCol="0">
            <a:spAutoFit/>
          </a:bodyPr>
          <a:lstStyle/>
          <a:p>
            <a:r>
              <a:rPr lang="de-DE" sz="1400" i="1" dirty="0" err="1">
                <a:latin typeface="Arial" panose="020B0604020202020204" pitchFamily="34" charset="0"/>
                <a:cs typeface="Arial" panose="020B0604020202020204" pitchFamily="34" charset="0"/>
              </a:rPr>
              <a:t>ToT</a:t>
            </a:r>
            <a:r>
              <a:rPr lang="de-DE" sz="1400" i="1" dirty="0">
                <a:latin typeface="Arial" panose="020B0604020202020204" pitchFamily="34" charset="0"/>
                <a:cs typeface="Arial" panose="020B0604020202020204" pitchFamily="34" charset="0"/>
              </a:rPr>
              <a:t>/dx (</a:t>
            </a:r>
            <a:r>
              <a:rPr lang="de-DE" sz="1400" i="1" dirty="0" err="1">
                <a:latin typeface="Arial" panose="020B0604020202020204" pitchFamily="34" charset="0"/>
                <a:cs typeface="Arial" panose="020B0604020202020204" pitchFamily="34" charset="0"/>
              </a:rPr>
              <a:t>ns</a:t>
            </a:r>
            <a:r>
              <a:rPr lang="de-DE" sz="1400" i="1" dirty="0">
                <a:latin typeface="Arial" panose="020B0604020202020204" pitchFamily="34" charset="0"/>
                <a:cs typeface="Arial" panose="020B0604020202020204" pitchFamily="34" charset="0"/>
              </a:rPr>
              <a:t>/mm)</a:t>
            </a:r>
          </a:p>
        </p:txBody>
      </p:sp>
      <p:sp>
        <p:nvSpPr>
          <p:cNvPr id="13" name="Textfeld 12"/>
          <p:cNvSpPr txBox="1"/>
          <p:nvPr/>
        </p:nvSpPr>
        <p:spPr>
          <a:xfrm>
            <a:off x="7824193" y="5949281"/>
            <a:ext cx="1840119" cy="307777"/>
          </a:xfrm>
          <a:prstGeom prst="rect">
            <a:avLst/>
          </a:prstGeom>
          <a:noFill/>
        </p:spPr>
        <p:txBody>
          <a:bodyPr wrap="none" rtlCol="0">
            <a:spAutoFit/>
          </a:bodyPr>
          <a:lstStyle/>
          <a:p>
            <a:r>
              <a:rPr lang="de-DE" sz="1400" i="1" dirty="0">
                <a:latin typeface="Arial" panose="020B0604020202020204" pitchFamily="34" charset="0"/>
                <a:cs typeface="Arial" panose="020B0604020202020204" pitchFamily="34" charset="0"/>
                <a:sym typeface="Symbol" panose="05050102010706020507" pitchFamily="18" charset="2"/>
              </a:rPr>
              <a:t> </a:t>
            </a:r>
            <a:r>
              <a:rPr lang="de-DE" sz="1400" i="1" dirty="0" err="1">
                <a:latin typeface="Arial" panose="020B0604020202020204" pitchFamily="34" charset="0"/>
                <a:cs typeface="Arial" panose="020B0604020202020204" pitchFamily="34" charset="0"/>
              </a:rPr>
              <a:t>ToT</a:t>
            </a:r>
            <a:r>
              <a:rPr lang="de-DE" sz="1400" i="1" dirty="0">
                <a:latin typeface="Arial" panose="020B0604020202020204" pitchFamily="34" charset="0"/>
                <a:cs typeface="Arial" panose="020B0604020202020204" pitchFamily="34" charset="0"/>
              </a:rPr>
              <a:t> / </a:t>
            </a:r>
            <a:r>
              <a:rPr lang="de-DE" sz="1400" i="1" dirty="0">
                <a:latin typeface="Arial" panose="020B0604020202020204" pitchFamily="34" charset="0"/>
                <a:cs typeface="Arial" panose="020B0604020202020204" pitchFamily="34" charset="0"/>
                <a:sym typeface="Symbol" panose="05050102010706020507" pitchFamily="18" charset="2"/>
              </a:rPr>
              <a:t> </a:t>
            </a:r>
            <a:r>
              <a:rPr lang="de-DE" sz="1400" i="1" dirty="0">
                <a:latin typeface="Arial" panose="020B0604020202020204" pitchFamily="34" charset="0"/>
                <a:cs typeface="Arial" panose="020B0604020202020204" pitchFamily="34" charset="0"/>
              </a:rPr>
              <a:t>dx (</a:t>
            </a:r>
            <a:r>
              <a:rPr lang="de-DE" sz="1400" i="1" dirty="0" err="1">
                <a:latin typeface="Arial" panose="020B0604020202020204" pitchFamily="34" charset="0"/>
                <a:cs typeface="Arial" panose="020B0604020202020204" pitchFamily="34" charset="0"/>
              </a:rPr>
              <a:t>ns</a:t>
            </a:r>
            <a:r>
              <a:rPr lang="de-DE" sz="1400" i="1" dirty="0">
                <a:latin typeface="Arial" panose="020B0604020202020204" pitchFamily="34" charset="0"/>
                <a:cs typeface="Arial" panose="020B0604020202020204" pitchFamily="34" charset="0"/>
              </a:rPr>
              <a:t>/mm)</a:t>
            </a:r>
          </a:p>
        </p:txBody>
      </p:sp>
      <p:sp>
        <p:nvSpPr>
          <p:cNvPr id="14" name="Textfeld 13"/>
          <p:cNvSpPr txBox="1"/>
          <p:nvPr/>
        </p:nvSpPr>
        <p:spPr>
          <a:xfrm>
            <a:off x="8993318" y="5063778"/>
            <a:ext cx="1156086" cy="584775"/>
          </a:xfrm>
          <a:prstGeom prst="rect">
            <a:avLst/>
          </a:prstGeom>
          <a:noFill/>
        </p:spPr>
        <p:txBody>
          <a:bodyPr wrap="none" rtlCol="0">
            <a:spAutoFit/>
          </a:bodyPr>
          <a:lstStyle/>
          <a:p>
            <a:r>
              <a:rPr lang="de-DE" sz="1600" dirty="0">
                <a:solidFill>
                  <a:srgbClr val="005B82"/>
                </a:solidFill>
                <a:latin typeface="Arial" panose="020B0604020202020204" pitchFamily="34" charset="0"/>
                <a:cs typeface="Arial" panose="020B0604020202020204" pitchFamily="34" charset="0"/>
              </a:rPr>
              <a:t>1.5 </a:t>
            </a:r>
            <a:r>
              <a:rPr lang="de-DE" sz="1600" dirty="0" err="1">
                <a:solidFill>
                  <a:srgbClr val="005B82"/>
                </a:solidFill>
                <a:latin typeface="Arial" panose="020B0604020202020204" pitchFamily="34" charset="0"/>
                <a:cs typeface="Arial" panose="020B0604020202020204" pitchFamily="34" charset="0"/>
              </a:rPr>
              <a:t>GeV</a:t>
            </a:r>
            <a:r>
              <a:rPr lang="de-DE" sz="1600" dirty="0">
                <a:solidFill>
                  <a:srgbClr val="005B82"/>
                </a:solidFill>
                <a:latin typeface="Arial" panose="020B0604020202020204" pitchFamily="34" charset="0"/>
                <a:cs typeface="Arial" panose="020B0604020202020204" pitchFamily="34" charset="0"/>
              </a:rPr>
              <a:t>/c </a:t>
            </a:r>
          </a:p>
          <a:p>
            <a:r>
              <a:rPr lang="de-DE" sz="1600" dirty="0" err="1">
                <a:solidFill>
                  <a:srgbClr val="005B82"/>
                </a:solidFill>
                <a:latin typeface="Arial" panose="020B0604020202020204" pitchFamily="34" charset="0"/>
                <a:cs typeface="Arial" panose="020B0604020202020204" pitchFamily="34" charset="0"/>
              </a:rPr>
              <a:t>deuteron</a:t>
            </a:r>
            <a:endParaRPr lang="en-US" sz="1600" dirty="0">
              <a:solidFill>
                <a:srgbClr val="005B82"/>
              </a:solidFill>
              <a:latin typeface="Arial" panose="020B0604020202020204" pitchFamily="34" charset="0"/>
              <a:cs typeface="Arial" panose="020B0604020202020204" pitchFamily="34" charset="0"/>
            </a:endParaRPr>
          </a:p>
        </p:txBody>
      </p:sp>
      <p:sp>
        <p:nvSpPr>
          <p:cNvPr id="15" name="Textfeld 14"/>
          <p:cNvSpPr txBox="1"/>
          <p:nvPr/>
        </p:nvSpPr>
        <p:spPr>
          <a:xfrm>
            <a:off x="9038323" y="1643108"/>
            <a:ext cx="1156086" cy="584775"/>
          </a:xfrm>
          <a:prstGeom prst="rect">
            <a:avLst/>
          </a:prstGeom>
          <a:noFill/>
        </p:spPr>
        <p:txBody>
          <a:bodyPr wrap="none" rtlCol="0">
            <a:spAutoFit/>
          </a:bodyPr>
          <a:lstStyle/>
          <a:p>
            <a:r>
              <a:rPr lang="de-DE" sz="1600" dirty="0">
                <a:solidFill>
                  <a:srgbClr val="005B82"/>
                </a:solidFill>
                <a:latin typeface="Arial" panose="020B0604020202020204" pitchFamily="34" charset="0"/>
                <a:cs typeface="Arial" panose="020B0604020202020204" pitchFamily="34" charset="0"/>
              </a:rPr>
              <a:t>1.5 </a:t>
            </a:r>
            <a:r>
              <a:rPr lang="de-DE" sz="1600" dirty="0" err="1">
                <a:solidFill>
                  <a:srgbClr val="005B82"/>
                </a:solidFill>
                <a:latin typeface="Arial" panose="020B0604020202020204" pitchFamily="34" charset="0"/>
                <a:cs typeface="Arial" panose="020B0604020202020204" pitchFamily="34" charset="0"/>
              </a:rPr>
              <a:t>GeV</a:t>
            </a:r>
            <a:r>
              <a:rPr lang="de-DE" sz="1600" dirty="0">
                <a:solidFill>
                  <a:srgbClr val="005B82"/>
                </a:solidFill>
                <a:latin typeface="Arial" panose="020B0604020202020204" pitchFamily="34" charset="0"/>
                <a:cs typeface="Arial" panose="020B0604020202020204" pitchFamily="34" charset="0"/>
              </a:rPr>
              <a:t>/c </a:t>
            </a:r>
          </a:p>
          <a:p>
            <a:r>
              <a:rPr lang="de-DE" sz="1600" dirty="0" err="1">
                <a:solidFill>
                  <a:srgbClr val="005B82"/>
                </a:solidFill>
                <a:latin typeface="Arial" panose="020B0604020202020204" pitchFamily="34" charset="0"/>
                <a:cs typeface="Arial" panose="020B0604020202020204" pitchFamily="34" charset="0"/>
              </a:rPr>
              <a:t>deuteron</a:t>
            </a:r>
            <a:endParaRPr lang="en-US" sz="1600" dirty="0">
              <a:solidFill>
                <a:srgbClr val="005B82"/>
              </a:solidFill>
              <a:latin typeface="Arial" panose="020B0604020202020204" pitchFamily="34" charset="0"/>
              <a:cs typeface="Arial" panose="020B0604020202020204" pitchFamily="34" charset="0"/>
            </a:endParaRPr>
          </a:p>
        </p:txBody>
      </p:sp>
      <p:sp>
        <p:nvSpPr>
          <p:cNvPr id="16" name="Textfeld 15"/>
          <p:cNvSpPr txBox="1"/>
          <p:nvPr/>
        </p:nvSpPr>
        <p:spPr>
          <a:xfrm rot="16200000">
            <a:off x="6511475" y="4863238"/>
            <a:ext cx="742511" cy="307777"/>
          </a:xfrm>
          <a:prstGeom prst="rect">
            <a:avLst/>
          </a:prstGeom>
          <a:noFill/>
        </p:spPr>
        <p:txBody>
          <a:bodyPr wrap="none" rtlCol="0">
            <a:spAutoFit/>
          </a:bodyPr>
          <a:lstStyle/>
          <a:p>
            <a:r>
              <a:rPr lang="de-DE" sz="1400" i="1" dirty="0" err="1">
                <a:latin typeface="Arial" panose="020B0604020202020204" pitchFamily="34" charset="0"/>
                <a:cs typeface="Arial" panose="020B0604020202020204" pitchFamily="34" charset="0"/>
              </a:rPr>
              <a:t>Entries</a:t>
            </a:r>
            <a:endParaRPr lang="de-DE" sz="1400" i="1" dirty="0">
              <a:latin typeface="Arial" panose="020B0604020202020204" pitchFamily="34" charset="0"/>
              <a:cs typeface="Arial" panose="020B0604020202020204" pitchFamily="34" charset="0"/>
            </a:endParaRPr>
          </a:p>
        </p:txBody>
      </p:sp>
      <p:pic>
        <p:nvPicPr>
          <p:cNvPr id="17" name="Grafik 1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162763" y="3479624"/>
            <a:ext cx="4222648" cy="3045721"/>
          </a:xfrm>
          <a:prstGeom prst="rect">
            <a:avLst/>
          </a:prstGeom>
        </p:spPr>
      </p:pic>
      <p:sp>
        <p:nvSpPr>
          <p:cNvPr id="18" name="Rechteck 17"/>
          <p:cNvSpPr>
            <a:spLocks noChangeAspect="1"/>
          </p:cNvSpPr>
          <p:nvPr/>
        </p:nvSpPr>
        <p:spPr>
          <a:xfrm>
            <a:off x="3912726" y="4683594"/>
            <a:ext cx="108176" cy="1080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hteck 18"/>
          <p:cNvSpPr/>
          <p:nvPr/>
        </p:nvSpPr>
        <p:spPr>
          <a:xfrm>
            <a:off x="3912947" y="4953625"/>
            <a:ext cx="108000" cy="10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Ellipse 19"/>
          <p:cNvSpPr>
            <a:spLocks noChangeAspect="1"/>
          </p:cNvSpPr>
          <p:nvPr/>
        </p:nvSpPr>
        <p:spPr>
          <a:xfrm>
            <a:off x="3912947" y="4386563"/>
            <a:ext cx="108000" cy="108012"/>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lipse 20"/>
          <p:cNvSpPr>
            <a:spLocks noChangeAspect="1"/>
          </p:cNvSpPr>
          <p:nvPr/>
        </p:nvSpPr>
        <p:spPr>
          <a:xfrm>
            <a:off x="3912947" y="4098530"/>
            <a:ext cx="108000" cy="1080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feld 21"/>
          <p:cNvSpPr txBox="1"/>
          <p:nvPr/>
        </p:nvSpPr>
        <p:spPr>
          <a:xfrm>
            <a:off x="4056948" y="4008521"/>
            <a:ext cx="2248885"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Deuteron 2016, Ar/</a:t>
            </a:r>
            <a:r>
              <a:rPr lang="de-DE" sz="1200" dirty="0">
                <a:solidFill>
                  <a:srgbClr val="FF0000"/>
                </a:solidFill>
                <a:latin typeface="Arial" panose="020B0604020202020204" pitchFamily="34" charset="0"/>
                <a:cs typeface="Arial" panose="020B0604020202020204" pitchFamily="34" charset="0"/>
              </a:rPr>
              <a:t>CO2(10%)</a:t>
            </a:r>
            <a:endParaRPr lang="en-US" sz="1200" b="1" dirty="0">
              <a:latin typeface="Arial" panose="020B0604020202020204" pitchFamily="34" charset="0"/>
              <a:cs typeface="Arial" panose="020B0604020202020204" pitchFamily="34" charset="0"/>
            </a:endParaRPr>
          </a:p>
        </p:txBody>
      </p:sp>
      <p:sp>
        <p:nvSpPr>
          <p:cNvPr id="23" name="Textfeld 22"/>
          <p:cNvSpPr txBox="1"/>
          <p:nvPr/>
        </p:nvSpPr>
        <p:spPr>
          <a:xfrm>
            <a:off x="4047963" y="4285809"/>
            <a:ext cx="2222083"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Deuteron 2018, Ar/CO2(20%)</a:t>
            </a:r>
            <a:endParaRPr lang="en-US" sz="1200" dirty="0">
              <a:latin typeface="Arial" panose="020B0604020202020204" pitchFamily="34" charset="0"/>
              <a:cs typeface="Arial" panose="020B0604020202020204" pitchFamily="34" charset="0"/>
            </a:endParaRPr>
          </a:p>
        </p:txBody>
      </p:sp>
      <p:sp>
        <p:nvSpPr>
          <p:cNvPr id="24" name="Textfeld 23"/>
          <p:cNvSpPr txBox="1"/>
          <p:nvPr/>
        </p:nvSpPr>
        <p:spPr>
          <a:xfrm>
            <a:off x="4047963" y="4593586"/>
            <a:ext cx="2019655"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Proton 2018, Ar/CO2(20%)</a:t>
            </a:r>
            <a:endParaRPr lang="en-US" sz="1200" dirty="0">
              <a:latin typeface="Arial" panose="020B0604020202020204" pitchFamily="34" charset="0"/>
              <a:cs typeface="Arial" panose="020B0604020202020204" pitchFamily="34" charset="0"/>
            </a:endParaRPr>
          </a:p>
        </p:txBody>
      </p:sp>
      <p:sp>
        <p:nvSpPr>
          <p:cNvPr id="25" name="Textfeld 24"/>
          <p:cNvSpPr txBox="1"/>
          <p:nvPr/>
        </p:nvSpPr>
        <p:spPr>
          <a:xfrm>
            <a:off x="4047963" y="4870874"/>
            <a:ext cx="2062937" cy="461665"/>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Proton 2018, Ar/CO2(20%),</a:t>
            </a:r>
          </a:p>
          <a:p>
            <a:r>
              <a:rPr lang="de-DE" sz="1200" dirty="0" err="1">
                <a:latin typeface="Arial" panose="020B0604020202020204" pitchFamily="34" charset="0"/>
                <a:cs typeface="Arial" panose="020B0604020202020204" pitchFamily="34" charset="0"/>
              </a:rPr>
              <a:t>diff.</a:t>
            </a:r>
            <a:r>
              <a:rPr lang="de-DE" sz="1200" dirty="0">
                <a:latin typeface="Arial" panose="020B0604020202020204" pitchFamily="34" charset="0"/>
                <a:cs typeface="Arial" panose="020B0604020202020204" pitchFamily="34" charset="0"/>
              </a:rPr>
              <a:t> ASIC </a:t>
            </a:r>
            <a:r>
              <a:rPr lang="de-DE" sz="1200" dirty="0" err="1">
                <a:latin typeface="Arial" panose="020B0604020202020204" pitchFamily="34" charset="0"/>
                <a:cs typeface="Arial" panose="020B0604020202020204" pitchFamily="34" charset="0"/>
              </a:rPr>
              <a:t>setting</a:t>
            </a:r>
            <a:endParaRPr lang="en-US" sz="1200" dirty="0">
              <a:latin typeface="Arial" panose="020B0604020202020204" pitchFamily="34" charset="0"/>
              <a:cs typeface="Arial" panose="020B0604020202020204" pitchFamily="34" charset="0"/>
            </a:endParaRPr>
          </a:p>
        </p:txBody>
      </p:sp>
      <p:sp>
        <p:nvSpPr>
          <p:cNvPr id="26" name="Textfeld 25"/>
          <p:cNvSpPr txBox="1"/>
          <p:nvPr/>
        </p:nvSpPr>
        <p:spPr>
          <a:xfrm>
            <a:off x="3791745" y="6340678"/>
            <a:ext cx="760529" cy="338554"/>
          </a:xfrm>
          <a:prstGeom prst="rect">
            <a:avLst/>
          </a:prstGeom>
          <a:noFill/>
        </p:spPr>
        <p:txBody>
          <a:bodyPr wrap="none" rtlCol="0">
            <a:spAutoFit/>
          </a:bodyPr>
          <a:lstStyle/>
          <a:p>
            <a:r>
              <a:rPr lang="de-DE" sz="1600" i="1" dirty="0">
                <a:latin typeface="Arial" panose="020B0604020202020204" pitchFamily="34" charset="0"/>
                <a:cs typeface="Arial" panose="020B0604020202020204" pitchFamily="34" charset="0"/>
              </a:rPr>
              <a:t>P / </a:t>
            </a:r>
            <a:r>
              <a:rPr lang="de-DE" sz="1600" i="1" dirty="0" err="1">
                <a:latin typeface="Arial" panose="020B0604020202020204" pitchFamily="34" charset="0"/>
                <a:cs typeface="Arial" panose="020B0604020202020204" pitchFamily="34" charset="0"/>
              </a:rPr>
              <a:t>Mc</a:t>
            </a:r>
            <a:endParaRPr lang="de-DE" sz="1600" i="1" dirty="0">
              <a:latin typeface="Arial" panose="020B0604020202020204" pitchFamily="34" charset="0"/>
              <a:cs typeface="Arial" panose="020B0604020202020204" pitchFamily="34" charset="0"/>
            </a:endParaRPr>
          </a:p>
        </p:txBody>
      </p:sp>
      <p:sp>
        <p:nvSpPr>
          <p:cNvPr id="27" name="Textfeld 26"/>
          <p:cNvSpPr txBox="1"/>
          <p:nvPr/>
        </p:nvSpPr>
        <p:spPr>
          <a:xfrm rot="16200000">
            <a:off x="1086645" y="4833206"/>
            <a:ext cx="1975605" cy="338554"/>
          </a:xfrm>
          <a:prstGeom prst="rect">
            <a:avLst/>
          </a:prstGeom>
          <a:noFill/>
        </p:spPr>
        <p:txBody>
          <a:bodyPr wrap="none" rtlCol="0">
            <a:spAutoFit/>
          </a:bodyPr>
          <a:lstStyle/>
          <a:p>
            <a:r>
              <a:rPr lang="de-DE" sz="1600" i="1" dirty="0">
                <a:latin typeface="Arial" panose="020B0604020202020204" pitchFamily="34" charset="0"/>
                <a:cs typeface="Arial" panose="020B0604020202020204" pitchFamily="34" charset="0"/>
                <a:sym typeface="Symbol" panose="05050102010706020507" pitchFamily="18" charset="2"/>
              </a:rPr>
              <a:t></a:t>
            </a:r>
            <a:r>
              <a:rPr lang="de-DE" sz="1600" i="1" dirty="0" err="1">
                <a:latin typeface="Arial" panose="020B0604020202020204" pitchFamily="34" charset="0"/>
                <a:cs typeface="Arial" panose="020B0604020202020204" pitchFamily="34" charset="0"/>
              </a:rPr>
              <a:t>ToT</a:t>
            </a:r>
            <a:r>
              <a:rPr lang="de-DE" sz="1600" i="1" dirty="0">
                <a:latin typeface="Arial" panose="020B0604020202020204" pitchFamily="34" charset="0"/>
                <a:cs typeface="Arial" panose="020B0604020202020204" pitchFamily="34" charset="0"/>
              </a:rPr>
              <a:t> / </a:t>
            </a:r>
            <a:r>
              <a:rPr lang="de-DE" sz="1600" i="1" dirty="0">
                <a:latin typeface="Arial" panose="020B0604020202020204" pitchFamily="34" charset="0"/>
                <a:cs typeface="Arial" panose="020B0604020202020204" pitchFamily="34" charset="0"/>
                <a:sym typeface="Symbol" panose="05050102010706020507" pitchFamily="18" charset="2"/>
              </a:rPr>
              <a:t></a:t>
            </a:r>
            <a:r>
              <a:rPr lang="de-DE" sz="1600" i="1" dirty="0">
                <a:latin typeface="Arial" panose="020B0604020202020204" pitchFamily="34" charset="0"/>
                <a:cs typeface="Arial" panose="020B0604020202020204" pitchFamily="34" charset="0"/>
              </a:rPr>
              <a:t>dx (</a:t>
            </a:r>
            <a:r>
              <a:rPr lang="de-DE" sz="1600" i="1" dirty="0" err="1">
                <a:latin typeface="Arial" panose="020B0604020202020204" pitchFamily="34" charset="0"/>
                <a:cs typeface="Arial" panose="020B0604020202020204" pitchFamily="34" charset="0"/>
              </a:rPr>
              <a:t>ns</a:t>
            </a:r>
            <a:r>
              <a:rPr lang="de-DE" sz="1600" i="1" dirty="0">
                <a:latin typeface="Arial" panose="020B0604020202020204" pitchFamily="34" charset="0"/>
                <a:cs typeface="Arial" panose="020B0604020202020204" pitchFamily="34" charset="0"/>
              </a:rPr>
              <a:t>/mm)</a:t>
            </a:r>
          </a:p>
        </p:txBody>
      </p:sp>
      <p:pic>
        <p:nvPicPr>
          <p:cNvPr id="28" name="Picture 27">
            <a:extLst>
              <a:ext uri="{FF2B5EF4-FFF2-40B4-BE49-F238E27FC236}">
                <a16:creationId xmlns:a16="http://schemas.microsoft.com/office/drawing/2014/main" id="{124F8DA1-82BF-0A4F-9A8B-94D42965D1AF}"/>
              </a:ext>
            </a:extLst>
          </p:cNvPr>
          <p:cNvPicPr>
            <a:picLocks noChangeAspect="1"/>
          </p:cNvPicPr>
          <p:nvPr/>
        </p:nvPicPr>
        <p:blipFill>
          <a:blip r:embed="rId6"/>
          <a:stretch>
            <a:fillRect/>
          </a:stretch>
        </p:blipFill>
        <p:spPr>
          <a:xfrm>
            <a:off x="8852355" y="369608"/>
            <a:ext cx="2140189" cy="488231"/>
          </a:xfrm>
          <a:prstGeom prst="rect">
            <a:avLst/>
          </a:prstGeom>
        </p:spPr>
      </p:pic>
    </p:spTree>
    <p:extLst>
      <p:ext uri="{BB962C8B-B14F-4D97-AF65-F5344CB8AC3E}">
        <p14:creationId xmlns:p14="http://schemas.microsoft.com/office/powerpoint/2010/main" val="170287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ADC-</a:t>
            </a:r>
            <a:r>
              <a:rPr lang="de-DE" dirty="0" err="1"/>
              <a:t>based</a:t>
            </a:r>
            <a:r>
              <a:rPr lang="de-DE" dirty="0"/>
              <a:t> </a:t>
            </a:r>
            <a:r>
              <a:rPr lang="de-DE" dirty="0" err="1"/>
              <a:t>readout</a:t>
            </a:r>
            <a:endParaRPr lang="en-US" dirty="0"/>
          </a:p>
        </p:txBody>
      </p:sp>
      <p:grpSp>
        <p:nvGrpSpPr>
          <p:cNvPr id="13" name="Gruppieren 12"/>
          <p:cNvGrpSpPr>
            <a:grpSpLocks noChangeAspect="1"/>
          </p:cNvGrpSpPr>
          <p:nvPr/>
        </p:nvGrpSpPr>
        <p:grpSpPr>
          <a:xfrm>
            <a:off x="1942160" y="4636981"/>
            <a:ext cx="5442359" cy="1546864"/>
            <a:chOff x="-44927" y="368660"/>
            <a:chExt cx="9129149" cy="2594741"/>
          </a:xfrm>
        </p:grpSpPr>
        <p:sp>
          <p:nvSpPr>
            <p:cNvPr id="14" name="Rechteck 13"/>
            <p:cNvSpPr/>
            <p:nvPr/>
          </p:nvSpPr>
          <p:spPr>
            <a:xfrm>
              <a:off x="5517105" y="368660"/>
              <a:ext cx="3567117" cy="2250249"/>
            </a:xfrm>
            <a:prstGeom prst="rect">
              <a:avLst/>
            </a:prstGeom>
            <a:solidFill>
              <a:srgbClr val="FF9900"/>
            </a:solidFill>
            <a:ln w="9525">
              <a:solidFill>
                <a:srgbClr val="005B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 name="Rechteck 14"/>
            <p:cNvSpPr/>
            <p:nvPr/>
          </p:nvSpPr>
          <p:spPr>
            <a:xfrm>
              <a:off x="5382090" y="503676"/>
              <a:ext cx="3567117" cy="2250249"/>
            </a:xfrm>
            <a:prstGeom prst="rect">
              <a:avLst/>
            </a:prstGeom>
            <a:solidFill>
              <a:srgbClr val="FFC000"/>
            </a:solidFill>
            <a:ln w="9525">
              <a:solidFill>
                <a:srgbClr val="005B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6" name="Rechteck 15"/>
            <p:cNvSpPr/>
            <p:nvPr/>
          </p:nvSpPr>
          <p:spPr>
            <a:xfrm>
              <a:off x="2581594" y="368661"/>
              <a:ext cx="1785622" cy="2250249"/>
            </a:xfrm>
            <a:prstGeom prst="rect">
              <a:avLst/>
            </a:prstGeom>
            <a:solidFill>
              <a:srgbClr val="FF9900"/>
            </a:solidFill>
            <a:ln w="9525">
              <a:solidFill>
                <a:srgbClr val="005B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7" name="Rechteck 16"/>
            <p:cNvSpPr/>
            <p:nvPr/>
          </p:nvSpPr>
          <p:spPr>
            <a:xfrm>
              <a:off x="2429194" y="480157"/>
              <a:ext cx="1785622" cy="2250249"/>
            </a:xfrm>
            <a:prstGeom prst="rect">
              <a:avLst/>
            </a:prstGeom>
            <a:solidFill>
              <a:srgbClr val="FFC000"/>
            </a:solidFill>
            <a:ln w="9525">
              <a:solidFill>
                <a:srgbClr val="005B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8" name="Rechteck 17"/>
            <p:cNvSpPr/>
            <p:nvPr/>
          </p:nvSpPr>
          <p:spPr>
            <a:xfrm>
              <a:off x="5235353" y="615172"/>
              <a:ext cx="3567117" cy="2250249"/>
            </a:xfrm>
            <a:prstGeom prst="rect">
              <a:avLst/>
            </a:prstGeom>
            <a:solidFill>
              <a:srgbClr val="FFFF66"/>
            </a:solidFill>
            <a:ln w="9525">
              <a:solidFill>
                <a:srgbClr val="005B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9" name="Textfeld 18"/>
            <p:cNvSpPr txBox="1"/>
            <p:nvPr/>
          </p:nvSpPr>
          <p:spPr>
            <a:xfrm>
              <a:off x="884445" y="2550385"/>
              <a:ext cx="1634954" cy="413016"/>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~8m coax</a:t>
              </a:r>
            </a:p>
          </p:txBody>
        </p:sp>
        <p:sp>
          <p:nvSpPr>
            <p:cNvPr id="20" name="Rechteck 19"/>
            <p:cNvSpPr/>
            <p:nvPr/>
          </p:nvSpPr>
          <p:spPr>
            <a:xfrm>
              <a:off x="2279601" y="615172"/>
              <a:ext cx="1785622" cy="2250249"/>
            </a:xfrm>
            <a:prstGeom prst="rect">
              <a:avLst/>
            </a:prstGeom>
            <a:solidFill>
              <a:srgbClr val="FFFF66"/>
            </a:solidFill>
            <a:ln w="9525">
              <a:solidFill>
                <a:srgbClr val="005B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1" name="Textfeld 20"/>
            <p:cNvSpPr txBox="1"/>
            <p:nvPr/>
          </p:nvSpPr>
          <p:spPr>
            <a:xfrm>
              <a:off x="2279602" y="627660"/>
              <a:ext cx="1264329" cy="413016"/>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HV board</a:t>
              </a:r>
            </a:p>
          </p:txBody>
        </p:sp>
        <p:sp>
          <p:nvSpPr>
            <p:cNvPr id="22" name="Textfeld 21"/>
            <p:cNvSpPr txBox="1"/>
            <p:nvPr/>
          </p:nvSpPr>
          <p:spPr>
            <a:xfrm>
              <a:off x="2216794" y="1934835"/>
              <a:ext cx="928215" cy="671153"/>
            </a:xfrm>
            <a:prstGeom prst="rect">
              <a:avLst/>
            </a:prstGeom>
            <a:noFill/>
          </p:spPr>
          <p:txBody>
            <a:bodyPr wrap="none" rtlCol="0">
              <a:spAutoFit/>
            </a:bodyPr>
            <a:lstStyle/>
            <a:p>
              <a:pPr algn="ctr"/>
              <a:r>
                <a:rPr lang="en-US" sz="1000">
                  <a:latin typeface="Arial" panose="020B0604020202020204" pitchFamily="34" charset="0"/>
                  <a:cs typeface="Arial" panose="020B0604020202020204" pitchFamily="34" charset="0"/>
                </a:rPr>
                <a:t>HV </a:t>
              </a:r>
            </a:p>
            <a:p>
              <a:r>
                <a:rPr lang="en-US" sz="1000">
                  <a:latin typeface="Arial" panose="020B0604020202020204" pitchFamily="34" charset="0"/>
                  <a:cs typeface="Arial" panose="020B0604020202020204" pitchFamily="34" charset="0"/>
                </a:rPr>
                <a:t>supply</a:t>
              </a:r>
            </a:p>
          </p:txBody>
        </p:sp>
        <p:sp>
          <p:nvSpPr>
            <p:cNvPr id="23" name="Textfeld 22"/>
            <p:cNvSpPr txBox="1"/>
            <p:nvPr/>
          </p:nvSpPr>
          <p:spPr>
            <a:xfrm>
              <a:off x="2798337" y="1304765"/>
              <a:ext cx="1342307" cy="671153"/>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HV </a:t>
              </a:r>
            </a:p>
            <a:p>
              <a:r>
                <a:rPr lang="en-US" sz="1000" dirty="0">
                  <a:latin typeface="Arial" panose="020B0604020202020204" pitchFamily="34" charset="0"/>
                  <a:cs typeface="Arial" panose="020B0604020202020204" pitchFamily="34" charset="0"/>
                </a:rPr>
                <a:t>decoupling</a:t>
              </a:r>
            </a:p>
          </p:txBody>
        </p:sp>
        <p:grpSp>
          <p:nvGrpSpPr>
            <p:cNvPr id="24" name="Gruppieren 23"/>
            <p:cNvGrpSpPr/>
            <p:nvPr/>
          </p:nvGrpSpPr>
          <p:grpSpPr>
            <a:xfrm>
              <a:off x="3944786" y="1335252"/>
              <a:ext cx="1440160" cy="630070"/>
              <a:chOff x="6012160" y="3429000"/>
              <a:chExt cx="1440160" cy="630070"/>
            </a:xfrm>
          </p:grpSpPr>
          <p:cxnSp>
            <p:nvCxnSpPr>
              <p:cNvPr id="41" name="Gerader Verbinder 40"/>
              <p:cNvCxnSpPr/>
              <p:nvPr/>
            </p:nvCxnSpPr>
            <p:spPr>
              <a:xfrm>
                <a:off x="6012160" y="3429000"/>
                <a:ext cx="14401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a:off x="6012160" y="3519010"/>
                <a:ext cx="14401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Gerader Verbinder 42"/>
              <p:cNvCxnSpPr/>
              <p:nvPr/>
            </p:nvCxnSpPr>
            <p:spPr>
              <a:xfrm>
                <a:off x="6012160" y="3609020"/>
                <a:ext cx="14401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Gerader Verbinder 43"/>
              <p:cNvCxnSpPr/>
              <p:nvPr/>
            </p:nvCxnSpPr>
            <p:spPr>
              <a:xfrm>
                <a:off x="6012160" y="3699030"/>
                <a:ext cx="14401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Gerader Verbinder 44"/>
              <p:cNvCxnSpPr/>
              <p:nvPr/>
            </p:nvCxnSpPr>
            <p:spPr>
              <a:xfrm>
                <a:off x="6012160" y="3789040"/>
                <a:ext cx="14401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Gerader Verbinder 45"/>
              <p:cNvCxnSpPr/>
              <p:nvPr/>
            </p:nvCxnSpPr>
            <p:spPr>
              <a:xfrm>
                <a:off x="6012160" y="3879050"/>
                <a:ext cx="14401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Gerader Verbinder 46"/>
              <p:cNvCxnSpPr/>
              <p:nvPr/>
            </p:nvCxnSpPr>
            <p:spPr>
              <a:xfrm>
                <a:off x="6012160" y="3969060"/>
                <a:ext cx="14401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a:off x="6012160" y="4059070"/>
                <a:ext cx="144016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5" name="Textfeld 24"/>
            <p:cNvSpPr txBox="1"/>
            <p:nvPr/>
          </p:nvSpPr>
          <p:spPr>
            <a:xfrm>
              <a:off x="3981950" y="2010328"/>
              <a:ext cx="1634954" cy="671153"/>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ribbon </a:t>
              </a:r>
            </a:p>
            <a:p>
              <a:pPr algn="ctr"/>
              <a:r>
                <a:rPr lang="en-US" sz="1000">
                  <a:latin typeface="Arial" panose="020B0604020202020204" pitchFamily="34" charset="0"/>
                  <a:cs typeface="Arial" panose="020B0604020202020204" pitchFamily="34" charset="0"/>
                </a:rPr>
                <a:t>cable</a:t>
              </a:r>
            </a:p>
          </p:txBody>
        </p:sp>
        <p:sp>
          <p:nvSpPr>
            <p:cNvPr id="26" name="Rechteckiger Pfeil 25"/>
            <p:cNvSpPr/>
            <p:nvPr/>
          </p:nvSpPr>
          <p:spPr>
            <a:xfrm>
              <a:off x="1784546" y="1395574"/>
              <a:ext cx="1073569" cy="794773"/>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27" name="Rechteck 26"/>
            <p:cNvSpPr/>
            <p:nvPr/>
          </p:nvSpPr>
          <p:spPr>
            <a:xfrm>
              <a:off x="5425646" y="1020217"/>
              <a:ext cx="1125125" cy="17466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8" name="Textfeld 27"/>
            <p:cNvSpPr txBox="1"/>
            <p:nvPr/>
          </p:nvSpPr>
          <p:spPr>
            <a:xfrm>
              <a:off x="5465852" y="1956758"/>
              <a:ext cx="1084172" cy="671153"/>
            </a:xfrm>
            <a:prstGeom prst="rect">
              <a:avLst/>
            </a:prstGeom>
            <a:noFill/>
          </p:spPr>
          <p:txBody>
            <a:bodyPr wrap="none" rtlCol="0">
              <a:spAutoFit/>
            </a:bodyPr>
            <a:lstStyle/>
            <a:p>
              <a:pPr algn="ctr"/>
              <a:r>
                <a:rPr lang="en-US" sz="1000">
                  <a:latin typeface="Arial" panose="020B0604020202020204" pitchFamily="34" charset="0"/>
                  <a:cs typeface="Arial" panose="020B0604020202020204" pitchFamily="34" charset="0"/>
                </a:rPr>
                <a:t>Op-amp</a:t>
              </a:r>
            </a:p>
            <a:p>
              <a:pPr algn="ctr"/>
              <a:r>
                <a:rPr lang="en-US" sz="1000">
                  <a:latin typeface="Arial" panose="020B0604020202020204" pitchFamily="34" charset="0"/>
                  <a:cs typeface="Arial" panose="020B0604020202020204" pitchFamily="34" charset="0"/>
                </a:rPr>
                <a:t> shaper</a:t>
              </a:r>
            </a:p>
          </p:txBody>
        </p:sp>
        <p:sp>
          <p:nvSpPr>
            <p:cNvPr id="29" name="Textfeld 28"/>
            <p:cNvSpPr txBox="1"/>
            <p:nvPr/>
          </p:nvSpPr>
          <p:spPr>
            <a:xfrm>
              <a:off x="5384946" y="1047364"/>
              <a:ext cx="1178284" cy="413016"/>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Rear unit</a:t>
              </a:r>
            </a:p>
          </p:txBody>
        </p:sp>
        <p:sp>
          <p:nvSpPr>
            <p:cNvPr id="30" name="Rechteck 29"/>
            <p:cNvSpPr/>
            <p:nvPr/>
          </p:nvSpPr>
          <p:spPr>
            <a:xfrm>
              <a:off x="6618162" y="1020216"/>
              <a:ext cx="1074299" cy="1738065"/>
            </a:xfrm>
            <a:prstGeom prst="rect">
              <a:avLst/>
            </a:prstGeom>
            <a:solidFill>
              <a:srgbClr val="C4D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1" name="Textfeld 30"/>
            <p:cNvSpPr txBox="1"/>
            <p:nvPr/>
          </p:nvSpPr>
          <p:spPr>
            <a:xfrm>
              <a:off x="6561076" y="1940207"/>
              <a:ext cx="1167528" cy="671153"/>
            </a:xfrm>
            <a:prstGeom prst="rect">
              <a:avLst/>
            </a:prstGeom>
            <a:noFill/>
          </p:spPr>
          <p:txBody>
            <a:bodyPr wrap="none" rtlCol="0">
              <a:spAutoFit/>
            </a:bodyPr>
            <a:lstStyle/>
            <a:p>
              <a:pPr algn="ctr"/>
              <a:r>
                <a:rPr lang="en-US" sz="1000">
                  <a:latin typeface="Arial" panose="020B0604020202020204" pitchFamily="34" charset="0"/>
                  <a:cs typeface="Arial" panose="020B0604020202020204" pitchFamily="34" charset="0"/>
                </a:rPr>
                <a:t>40 ADCs</a:t>
              </a:r>
            </a:p>
            <a:p>
              <a:pPr algn="ctr"/>
              <a:r>
                <a:rPr lang="en-US" sz="1000">
                  <a:latin typeface="Arial" panose="020B0604020202020204" pitchFamily="34" charset="0"/>
                  <a:cs typeface="Arial" panose="020B0604020202020204" pitchFamily="34" charset="0"/>
                </a:rPr>
                <a:t>+ FPGA</a:t>
              </a:r>
            </a:p>
          </p:txBody>
        </p:sp>
        <p:sp>
          <p:nvSpPr>
            <p:cNvPr id="32" name="Textfeld 31"/>
            <p:cNvSpPr txBox="1"/>
            <p:nvPr/>
          </p:nvSpPr>
          <p:spPr>
            <a:xfrm>
              <a:off x="6618161" y="1047364"/>
              <a:ext cx="1213240" cy="413016"/>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Front unit</a:t>
              </a:r>
            </a:p>
          </p:txBody>
        </p:sp>
        <p:sp>
          <p:nvSpPr>
            <p:cNvPr id="33" name="Rechteckiger Pfeil 32"/>
            <p:cNvSpPr/>
            <p:nvPr/>
          </p:nvSpPr>
          <p:spPr>
            <a:xfrm rot="10800000">
              <a:off x="908658" y="1830306"/>
              <a:ext cx="1073569" cy="794773"/>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34" name="Rechteck 33"/>
            <p:cNvSpPr/>
            <p:nvPr/>
          </p:nvSpPr>
          <p:spPr>
            <a:xfrm>
              <a:off x="26495" y="1919887"/>
              <a:ext cx="1127981" cy="945534"/>
            </a:xfrm>
            <a:prstGeom prst="rect">
              <a:avLst/>
            </a:prstGeom>
            <a:solidFill>
              <a:srgbClr val="FFFF66"/>
            </a:solidFill>
            <a:ln w="9525">
              <a:solidFill>
                <a:srgbClr val="005B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5" name="Textfeld 34"/>
            <p:cNvSpPr txBox="1"/>
            <p:nvPr/>
          </p:nvSpPr>
          <p:spPr>
            <a:xfrm>
              <a:off x="-44927" y="2055331"/>
              <a:ext cx="893259" cy="671153"/>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Straw</a:t>
              </a:r>
            </a:p>
            <a:p>
              <a:r>
                <a:rPr lang="en-US" sz="1000" b="1">
                  <a:latin typeface="Arial" panose="020B0604020202020204" pitchFamily="34" charset="0"/>
                  <a:cs typeface="Arial" panose="020B0604020202020204" pitchFamily="34" charset="0"/>
                </a:rPr>
                <a:t>tubes</a:t>
              </a:r>
            </a:p>
          </p:txBody>
        </p:sp>
        <p:sp>
          <p:nvSpPr>
            <p:cNvPr id="36" name="Textfeld 35"/>
            <p:cNvSpPr txBox="1"/>
            <p:nvPr/>
          </p:nvSpPr>
          <p:spPr>
            <a:xfrm>
              <a:off x="5249930" y="633530"/>
              <a:ext cx="2119405" cy="413016"/>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Processing board</a:t>
              </a:r>
            </a:p>
          </p:txBody>
        </p:sp>
        <p:grpSp>
          <p:nvGrpSpPr>
            <p:cNvPr id="37" name="Gruppieren 36"/>
            <p:cNvGrpSpPr/>
            <p:nvPr/>
          </p:nvGrpSpPr>
          <p:grpSpPr>
            <a:xfrm>
              <a:off x="7675382" y="683695"/>
              <a:ext cx="1135262" cy="1325746"/>
              <a:chOff x="7990417" y="3539492"/>
              <a:chExt cx="1135262" cy="1325746"/>
            </a:xfrm>
          </p:grpSpPr>
          <p:sp>
            <p:nvSpPr>
              <p:cNvPr id="38" name="Rechteck 37"/>
              <p:cNvSpPr/>
              <p:nvPr/>
            </p:nvSpPr>
            <p:spPr>
              <a:xfrm>
                <a:off x="8172400" y="3539493"/>
                <a:ext cx="887034" cy="132040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39" name="Textfeld 38"/>
              <p:cNvSpPr txBox="1"/>
              <p:nvPr/>
            </p:nvSpPr>
            <p:spPr>
              <a:xfrm>
                <a:off x="7990417" y="3539492"/>
                <a:ext cx="998127" cy="671153"/>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Add-on</a:t>
                </a:r>
              </a:p>
              <a:p>
                <a:r>
                  <a:rPr lang="en-US" sz="1000">
                    <a:latin typeface="Arial" panose="020B0604020202020204" pitchFamily="34" charset="0"/>
                    <a:cs typeface="Arial" panose="020B0604020202020204" pitchFamily="34" charset="0"/>
                  </a:rPr>
                  <a:t>board</a:t>
                </a:r>
              </a:p>
            </p:txBody>
          </p:sp>
          <p:sp>
            <p:nvSpPr>
              <p:cNvPr id="40" name="Textfeld 39"/>
              <p:cNvSpPr txBox="1"/>
              <p:nvPr/>
            </p:nvSpPr>
            <p:spPr>
              <a:xfrm>
                <a:off x="7990417" y="4194085"/>
                <a:ext cx="1135262" cy="671153"/>
              </a:xfrm>
              <a:prstGeom prst="rect">
                <a:avLst/>
              </a:prstGeom>
              <a:noFill/>
            </p:spPr>
            <p:txBody>
              <a:bodyPr wrap="none" rtlCol="0">
                <a:spAutoFit/>
              </a:bodyPr>
              <a:lstStyle/>
              <a:p>
                <a:r>
                  <a:rPr lang="en-US" sz="1000" err="1">
                    <a:latin typeface="Arial" panose="020B0604020202020204" pitchFamily="34" charset="0"/>
                    <a:cs typeface="Arial" panose="020B0604020202020204" pitchFamily="34" charset="0"/>
                  </a:rPr>
                  <a:t>Commu</a:t>
                </a:r>
                <a:r>
                  <a:rPr lang="en-US" sz="1000">
                    <a:latin typeface="Arial" panose="020B0604020202020204" pitchFamily="34" charset="0"/>
                    <a:cs typeface="Arial" panose="020B0604020202020204" pitchFamily="34" charset="0"/>
                  </a:rPr>
                  <a:t>-</a:t>
                </a:r>
              </a:p>
              <a:p>
                <a:r>
                  <a:rPr lang="en-US" sz="1000" err="1">
                    <a:latin typeface="Arial" panose="020B0604020202020204" pitchFamily="34" charset="0"/>
                    <a:cs typeface="Arial" panose="020B0604020202020204" pitchFamily="34" charset="0"/>
                  </a:rPr>
                  <a:t>nication</a:t>
                </a:r>
                <a:endParaRPr lang="en-US" sz="1000">
                  <a:latin typeface="Arial" panose="020B0604020202020204" pitchFamily="34" charset="0"/>
                  <a:cs typeface="Arial" panose="020B0604020202020204" pitchFamily="34" charset="0"/>
                </a:endParaRPr>
              </a:p>
            </p:txBody>
          </p:sp>
        </p:grpSp>
      </p:grpSp>
      <p:sp>
        <p:nvSpPr>
          <p:cNvPr id="49" name="Textfeld 48"/>
          <p:cNvSpPr txBox="1"/>
          <p:nvPr/>
        </p:nvSpPr>
        <p:spPr>
          <a:xfrm>
            <a:off x="1905255" y="6198959"/>
            <a:ext cx="4210219" cy="326243"/>
          </a:xfrm>
          <a:prstGeom prst="rect">
            <a:avLst/>
          </a:prstGeom>
          <a:noFill/>
        </p:spPr>
        <p:txBody>
          <a:bodyPr wrap="square" rtlCol="0">
            <a:spAutoFit/>
          </a:bodyPr>
          <a:lstStyle/>
          <a:p>
            <a:pPr algn="l">
              <a:lnSpc>
                <a:spcPct val="95000"/>
              </a:lnSpc>
            </a:pPr>
            <a:r>
              <a:rPr lang="de-DE" sz="1600" i="1" dirty="0">
                <a:solidFill>
                  <a:schemeClr val="bg1">
                    <a:lumMod val="50000"/>
                  </a:schemeClr>
                </a:solidFill>
              </a:rPr>
              <a:t>“FEE-</a:t>
            </a:r>
            <a:r>
              <a:rPr lang="de-DE" sz="1600" i="1" dirty="0" err="1">
                <a:solidFill>
                  <a:schemeClr val="bg1">
                    <a:lumMod val="50000"/>
                  </a:schemeClr>
                </a:solidFill>
              </a:rPr>
              <a:t>free</a:t>
            </a:r>
            <a:r>
              <a:rPr lang="de-DE" sz="1600" i="1" dirty="0">
                <a:solidFill>
                  <a:schemeClr val="bg1">
                    <a:lumMod val="50000"/>
                  </a:schemeClr>
                </a:solidFill>
              </a:rPr>
              <a:t>“ </a:t>
            </a:r>
            <a:r>
              <a:rPr lang="de-DE" sz="1600" i="1" dirty="0" err="1">
                <a:solidFill>
                  <a:schemeClr val="bg1">
                    <a:lumMod val="50000"/>
                  </a:schemeClr>
                </a:solidFill>
              </a:rPr>
              <a:t>scheme</a:t>
            </a:r>
            <a:r>
              <a:rPr lang="de-DE" sz="1600" i="1" dirty="0">
                <a:solidFill>
                  <a:schemeClr val="bg1">
                    <a:lumMod val="50000"/>
                  </a:schemeClr>
                </a:solidFill>
              </a:rPr>
              <a:t> </a:t>
            </a:r>
            <a:r>
              <a:rPr lang="de-DE" sz="1600" i="1" dirty="0" err="1">
                <a:solidFill>
                  <a:schemeClr val="bg1">
                    <a:lumMod val="50000"/>
                  </a:schemeClr>
                </a:solidFill>
              </a:rPr>
              <a:t>of</a:t>
            </a:r>
            <a:r>
              <a:rPr lang="de-DE" sz="1600" i="1" dirty="0">
                <a:solidFill>
                  <a:schemeClr val="bg1">
                    <a:lumMod val="50000"/>
                  </a:schemeClr>
                </a:solidFill>
              </a:rPr>
              <a:t> ADC-</a:t>
            </a:r>
            <a:r>
              <a:rPr lang="de-DE" sz="1600" i="1" dirty="0" err="1">
                <a:solidFill>
                  <a:schemeClr val="bg1">
                    <a:lumMod val="50000"/>
                  </a:schemeClr>
                </a:solidFill>
              </a:rPr>
              <a:t>based</a:t>
            </a:r>
            <a:r>
              <a:rPr lang="de-DE" sz="1600" i="1" dirty="0">
                <a:solidFill>
                  <a:schemeClr val="bg1">
                    <a:lumMod val="50000"/>
                  </a:schemeClr>
                </a:solidFill>
              </a:rPr>
              <a:t> </a:t>
            </a:r>
            <a:r>
              <a:rPr lang="de-DE" sz="1600" i="1" dirty="0" err="1">
                <a:solidFill>
                  <a:schemeClr val="bg1">
                    <a:lumMod val="50000"/>
                  </a:schemeClr>
                </a:solidFill>
              </a:rPr>
              <a:t>readout</a:t>
            </a:r>
            <a:r>
              <a:rPr lang="de-DE" sz="1600" i="1" dirty="0">
                <a:solidFill>
                  <a:schemeClr val="bg1">
                    <a:lumMod val="50000"/>
                  </a:schemeClr>
                </a:solidFill>
              </a:rPr>
              <a:t>.</a:t>
            </a:r>
            <a:endParaRPr lang="en-US" sz="1600" i="1" dirty="0">
              <a:solidFill>
                <a:schemeClr val="bg1">
                  <a:lumMod val="50000"/>
                </a:schemeClr>
              </a:solidFill>
            </a:endParaRPr>
          </a:p>
        </p:txBody>
      </p:sp>
      <p:pic>
        <p:nvPicPr>
          <p:cNvPr id="51" name="Grafik 50"/>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076000" y="1732700"/>
            <a:ext cx="2282952" cy="2010918"/>
          </a:xfrm>
          <a:prstGeom prst="rect">
            <a:avLst/>
          </a:prstGeom>
        </p:spPr>
      </p:pic>
      <p:sp>
        <p:nvSpPr>
          <p:cNvPr id="52" name="Textfeld 51"/>
          <p:cNvSpPr txBox="1"/>
          <p:nvPr/>
        </p:nvSpPr>
        <p:spPr>
          <a:xfrm>
            <a:off x="6653125" y="3771440"/>
            <a:ext cx="3849724" cy="523220"/>
          </a:xfrm>
          <a:prstGeom prst="rect">
            <a:avLst/>
          </a:prstGeom>
          <a:noFill/>
        </p:spPr>
        <p:txBody>
          <a:bodyPr wrap="square" rtlCol="0">
            <a:spAutoFit/>
          </a:bodyPr>
          <a:lstStyle/>
          <a:p>
            <a:r>
              <a:rPr lang="de-DE" sz="1400" dirty="0"/>
              <a:t>160ch </a:t>
            </a:r>
            <a:r>
              <a:rPr lang="de-DE" sz="1400" dirty="0" err="1"/>
              <a:t>readout</a:t>
            </a:r>
            <a:r>
              <a:rPr lang="de-DE" sz="1400" dirty="0"/>
              <a:t> </a:t>
            </a:r>
            <a:r>
              <a:rPr lang="de-DE" sz="1400" dirty="0" err="1"/>
              <a:t>board</a:t>
            </a:r>
            <a:r>
              <a:rPr lang="de-DE" sz="1400" dirty="0"/>
              <a:t>, double-</a:t>
            </a:r>
            <a:r>
              <a:rPr lang="de-DE" sz="1400" dirty="0" err="1"/>
              <a:t>sided</a:t>
            </a:r>
            <a:r>
              <a:rPr lang="de-DE" sz="1400" dirty="0"/>
              <a:t>, </a:t>
            </a:r>
            <a:r>
              <a:rPr lang="de-DE" sz="1400" dirty="0" err="1"/>
              <a:t>with</a:t>
            </a:r>
            <a:r>
              <a:rPr lang="de-DE" sz="1400" dirty="0"/>
              <a:t> </a:t>
            </a:r>
          </a:p>
          <a:p>
            <a:r>
              <a:rPr lang="de-DE" sz="1400" dirty="0"/>
              <a:t>2x20 ADC, 1x </a:t>
            </a:r>
            <a:r>
              <a:rPr lang="de-DE" sz="1400" dirty="0" err="1"/>
              <a:t>central</a:t>
            </a:r>
            <a:r>
              <a:rPr lang="de-DE" sz="1400" dirty="0"/>
              <a:t> FPGA (</a:t>
            </a:r>
            <a:r>
              <a:rPr lang="de-DE" sz="1400" dirty="0" err="1"/>
              <a:t>crate</a:t>
            </a:r>
            <a:r>
              <a:rPr lang="de-DE" sz="1400" dirty="0"/>
              <a:t> back </a:t>
            </a:r>
            <a:r>
              <a:rPr lang="de-DE" sz="1400" dirty="0" err="1"/>
              <a:t>side</a:t>
            </a:r>
            <a:r>
              <a:rPr lang="de-DE" sz="1400" dirty="0"/>
              <a:t>) </a:t>
            </a:r>
            <a:endParaRPr lang="en-US" sz="1400" dirty="0"/>
          </a:p>
        </p:txBody>
      </p:sp>
      <p:cxnSp>
        <p:nvCxnSpPr>
          <p:cNvPr id="53" name="Gerade Verbindung mit Pfeil 52"/>
          <p:cNvCxnSpPr/>
          <p:nvPr/>
        </p:nvCxnSpPr>
        <p:spPr>
          <a:xfrm flipV="1">
            <a:off x="7968209" y="2976149"/>
            <a:ext cx="1042837" cy="82912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4" name="Grafik 53"/>
          <p:cNvPicPr>
            <a:picLocks noChangeAspect="1"/>
          </p:cNvPicPr>
          <p:nvPr/>
        </p:nvPicPr>
        <p:blipFill rotWithShape="1">
          <a:blip r:embed="rId4">
            <a:extLst>
              <a:ext uri="{28A0092B-C50C-407E-A947-70E740481C1C}">
                <a14:useLocalDpi xmlns:a14="http://schemas.microsoft.com/office/drawing/2010/main" val="0"/>
              </a:ext>
            </a:extLst>
          </a:blip>
          <a:srcRect l="16306" t="40321" r="9307" b="9598"/>
          <a:stretch/>
        </p:blipFill>
        <p:spPr>
          <a:xfrm>
            <a:off x="8284716" y="4791385"/>
            <a:ext cx="1944217" cy="1354758"/>
          </a:xfrm>
          <a:prstGeom prst="rect">
            <a:avLst/>
          </a:prstGeom>
        </p:spPr>
      </p:pic>
      <p:sp>
        <p:nvSpPr>
          <p:cNvPr id="55" name="Textfeld 54"/>
          <p:cNvSpPr txBox="1"/>
          <p:nvPr/>
        </p:nvSpPr>
        <p:spPr>
          <a:xfrm>
            <a:off x="7181932" y="4334019"/>
            <a:ext cx="3348438" cy="307777"/>
          </a:xfrm>
          <a:prstGeom prst="rect">
            <a:avLst/>
          </a:prstGeom>
          <a:noFill/>
        </p:spPr>
        <p:txBody>
          <a:bodyPr wrap="square" rtlCol="0">
            <a:spAutoFit/>
          </a:bodyPr>
          <a:lstStyle/>
          <a:p>
            <a:r>
              <a:rPr lang="de-DE" sz="1400" dirty="0"/>
              <a:t>160ch </a:t>
            </a:r>
            <a:r>
              <a:rPr lang="de-DE" sz="1400" dirty="0" err="1"/>
              <a:t>amplifier</a:t>
            </a:r>
            <a:r>
              <a:rPr lang="de-DE" sz="1400" dirty="0"/>
              <a:t> </a:t>
            </a:r>
            <a:r>
              <a:rPr lang="de-DE" sz="1400" dirty="0" err="1"/>
              <a:t>board</a:t>
            </a:r>
            <a:r>
              <a:rPr lang="de-DE" sz="1400" dirty="0"/>
              <a:t> (</a:t>
            </a:r>
            <a:r>
              <a:rPr lang="de-DE" sz="1400" dirty="0" err="1"/>
              <a:t>crate</a:t>
            </a:r>
            <a:r>
              <a:rPr lang="de-DE" sz="1400" dirty="0"/>
              <a:t> front </a:t>
            </a:r>
            <a:r>
              <a:rPr lang="de-DE" sz="1400" dirty="0" err="1"/>
              <a:t>side</a:t>
            </a:r>
            <a:r>
              <a:rPr lang="de-DE" sz="1400" dirty="0"/>
              <a:t>)</a:t>
            </a:r>
            <a:endParaRPr lang="en-US" sz="1400" dirty="0"/>
          </a:p>
        </p:txBody>
      </p:sp>
      <p:cxnSp>
        <p:nvCxnSpPr>
          <p:cNvPr id="56" name="Gerade Verbindung mit Pfeil 55"/>
          <p:cNvCxnSpPr/>
          <p:nvPr/>
        </p:nvCxnSpPr>
        <p:spPr>
          <a:xfrm>
            <a:off x="8284715" y="4703450"/>
            <a:ext cx="972108" cy="604278"/>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idx="1"/>
          </p:nvPr>
        </p:nvSpPr>
        <p:spPr>
          <a:xfrm>
            <a:off x="1343472" y="1268760"/>
            <a:ext cx="10370162" cy="4896544"/>
          </a:xfrm>
        </p:spPr>
        <p:txBody>
          <a:bodyPr/>
          <a:lstStyle/>
          <a:p>
            <a:pPr marL="179388" indent="-187325">
              <a:lnSpc>
                <a:spcPct val="150000"/>
              </a:lnSpc>
              <a:spcBef>
                <a:spcPts val="600"/>
              </a:spcBef>
              <a:spcAft>
                <a:spcPts val="0"/>
              </a:spcAft>
              <a:buClr>
                <a:srgbClr val="002060"/>
              </a:buClr>
              <a:buFont typeface="Arial" panose="020B0604020202020204" pitchFamily="34" charset="0"/>
              <a:buChar char="•"/>
            </a:pPr>
            <a:r>
              <a:rPr lang="de-DE" sz="1600" dirty="0"/>
              <a:t>STT-</a:t>
            </a:r>
            <a:r>
              <a:rPr lang="de-DE" sz="1600" dirty="0" err="1"/>
              <a:t>specific</a:t>
            </a:r>
            <a:r>
              <a:rPr lang="de-DE" sz="1600" dirty="0"/>
              <a:t>, non-standard </a:t>
            </a:r>
            <a:r>
              <a:rPr lang="de-DE" sz="1600" dirty="0" err="1"/>
              <a:t>scheme</a:t>
            </a:r>
            <a:r>
              <a:rPr lang="de-DE" sz="1600" dirty="0"/>
              <a:t>: “</a:t>
            </a:r>
            <a:r>
              <a:rPr lang="de-DE" sz="1600" dirty="0" err="1"/>
              <a:t>frontend</a:t>
            </a:r>
            <a:r>
              <a:rPr lang="de-DE" sz="1600" dirty="0"/>
              <a:t> </a:t>
            </a:r>
            <a:r>
              <a:rPr lang="de-DE" sz="1600" dirty="0" err="1"/>
              <a:t>electronics-free</a:t>
            </a:r>
            <a:r>
              <a:rPr lang="de-DE" sz="1600" dirty="0"/>
              <a:t>“</a:t>
            </a:r>
          </a:p>
          <a:p>
            <a:pPr marL="450850" lvl="1">
              <a:lnSpc>
                <a:spcPct val="150000"/>
              </a:lnSpc>
              <a:buClr>
                <a:srgbClr val="002060"/>
              </a:buClr>
              <a:buFont typeface="Arial" panose="020B0604020202020204" pitchFamily="34" charset="0"/>
              <a:buChar char="•"/>
            </a:pPr>
            <a:r>
              <a:rPr lang="de-DE" sz="1400" dirty="0"/>
              <a:t>HV &amp; </a:t>
            </a:r>
            <a:r>
              <a:rPr lang="de-DE" sz="1400" dirty="0" err="1"/>
              <a:t>signal</a:t>
            </a:r>
            <a:r>
              <a:rPr lang="de-DE" sz="1400" dirty="0"/>
              <a:t> on same </a:t>
            </a:r>
            <a:r>
              <a:rPr lang="de-DE" sz="1400" dirty="0" err="1"/>
              <a:t>coax</a:t>
            </a:r>
            <a:r>
              <a:rPr lang="de-DE" sz="1400" dirty="0"/>
              <a:t> </a:t>
            </a:r>
            <a:r>
              <a:rPr lang="de-DE" sz="1400" dirty="0" err="1"/>
              <a:t>line</a:t>
            </a:r>
            <a:r>
              <a:rPr lang="de-DE" sz="1400" dirty="0"/>
              <a:t>, </a:t>
            </a:r>
            <a:r>
              <a:rPr lang="de-DE" sz="1400" dirty="0" err="1"/>
              <a:t>straw</a:t>
            </a:r>
            <a:r>
              <a:rPr lang="de-DE" sz="1400" dirty="0"/>
              <a:t> </a:t>
            </a:r>
            <a:r>
              <a:rPr lang="de-DE" sz="1400" dirty="0" err="1"/>
              <a:t>access</a:t>
            </a:r>
            <a:r>
              <a:rPr lang="de-DE" sz="1400" dirty="0"/>
              <a:t> </a:t>
            </a:r>
            <a:r>
              <a:rPr lang="de-DE" sz="1400" dirty="0" err="1"/>
              <a:t>from</a:t>
            </a:r>
            <a:r>
              <a:rPr lang="de-DE" sz="1400" dirty="0"/>
              <a:t> backend (</a:t>
            </a:r>
            <a:r>
              <a:rPr lang="de-DE" sz="1400" dirty="0" err="1"/>
              <a:t>cut</a:t>
            </a:r>
            <a:r>
              <a:rPr lang="de-DE" sz="1400" dirty="0"/>
              <a:t> off </a:t>
            </a:r>
            <a:r>
              <a:rPr lang="de-DE" sz="1400" dirty="0" err="1"/>
              <a:t>option</a:t>
            </a:r>
            <a:r>
              <a:rPr lang="de-DE" sz="1400" dirty="0"/>
              <a:t>)</a:t>
            </a:r>
          </a:p>
          <a:p>
            <a:pPr marL="450850" lvl="1">
              <a:lnSpc>
                <a:spcPct val="150000"/>
              </a:lnSpc>
              <a:buClr>
                <a:srgbClr val="002060"/>
              </a:buClr>
              <a:buFont typeface="Arial" panose="020B0604020202020204" pitchFamily="34" charset="0"/>
              <a:buChar char="•"/>
            </a:pPr>
            <a:r>
              <a:rPr lang="de-DE" sz="1400" dirty="0"/>
              <a:t>FE-layout: </a:t>
            </a:r>
            <a:r>
              <a:rPr lang="de-DE" sz="1400" dirty="0" err="1"/>
              <a:t>no</a:t>
            </a:r>
            <a:r>
              <a:rPr lang="de-DE" sz="1400" dirty="0"/>
              <a:t> </a:t>
            </a:r>
            <a:r>
              <a:rPr lang="de-DE" sz="1400" dirty="0" err="1"/>
              <a:t>cooling</a:t>
            </a:r>
            <a:r>
              <a:rPr lang="de-DE" sz="1400" dirty="0"/>
              <a:t>, </a:t>
            </a:r>
            <a:r>
              <a:rPr lang="de-DE" sz="1400" dirty="0" err="1"/>
              <a:t>low</a:t>
            </a:r>
            <a:r>
              <a:rPr lang="de-DE" sz="1400" dirty="0"/>
              <a:t> </a:t>
            </a:r>
            <a:r>
              <a:rPr lang="de-DE" sz="1400" dirty="0" err="1"/>
              <a:t>mat</a:t>
            </a:r>
            <a:r>
              <a:rPr lang="de-DE" sz="1400" dirty="0"/>
              <a:t>. </a:t>
            </a:r>
            <a:r>
              <a:rPr lang="de-DE" sz="1400" dirty="0" err="1"/>
              <a:t>budget</a:t>
            </a:r>
            <a:r>
              <a:rPr lang="de-DE" sz="1400" dirty="0"/>
              <a:t>, </a:t>
            </a:r>
            <a:r>
              <a:rPr lang="de-DE" sz="1400" dirty="0" err="1"/>
              <a:t>less</a:t>
            </a:r>
            <a:r>
              <a:rPr lang="de-DE" sz="1400" dirty="0"/>
              <a:t> </a:t>
            </a:r>
            <a:r>
              <a:rPr lang="de-DE" sz="1400" dirty="0" err="1"/>
              <a:t>space</a:t>
            </a:r>
            <a:r>
              <a:rPr lang="de-DE" sz="1400" dirty="0"/>
              <a:t> </a:t>
            </a:r>
            <a:r>
              <a:rPr lang="de-DE" sz="1400" dirty="0" err="1"/>
              <a:t>required</a:t>
            </a:r>
            <a:endParaRPr lang="de-DE" sz="1400" dirty="0"/>
          </a:p>
          <a:p>
            <a:pPr marL="179388" indent="-187325">
              <a:lnSpc>
                <a:spcPct val="150000"/>
              </a:lnSpc>
              <a:spcBef>
                <a:spcPts val="600"/>
              </a:spcBef>
              <a:spcAft>
                <a:spcPts val="0"/>
              </a:spcAft>
              <a:buClr>
                <a:srgbClr val="002060"/>
              </a:buClr>
              <a:buFont typeface="Arial" panose="020B0604020202020204" pitchFamily="34" charset="0"/>
              <a:buChar char="•"/>
            </a:pPr>
            <a:r>
              <a:rPr lang="de-DE" sz="1600" dirty="0"/>
              <a:t>RO </a:t>
            </a:r>
            <a:r>
              <a:rPr lang="de-DE" sz="1600" dirty="0" err="1"/>
              <a:t>board</a:t>
            </a:r>
            <a:r>
              <a:rPr lang="de-DE" sz="1600" dirty="0"/>
              <a:t> design </a:t>
            </a:r>
            <a:r>
              <a:rPr lang="de-DE" sz="1600" dirty="0" err="1"/>
              <a:t>by</a:t>
            </a:r>
            <a:r>
              <a:rPr lang="de-DE" sz="1600" dirty="0"/>
              <a:t> FZJ/ZEA-2, </a:t>
            </a:r>
            <a:r>
              <a:rPr lang="de-DE" sz="1600" dirty="0" err="1"/>
              <a:t>system</a:t>
            </a:r>
            <a:r>
              <a:rPr lang="de-DE" sz="1600" dirty="0"/>
              <a:t> </a:t>
            </a:r>
            <a:r>
              <a:rPr lang="de-DE" sz="1600" dirty="0" err="1"/>
              <a:t>scheme</a:t>
            </a:r>
            <a:r>
              <a:rPr lang="de-DE" sz="1600" dirty="0"/>
              <a:t> </a:t>
            </a:r>
            <a:r>
              <a:rPr lang="de-DE" sz="1600" dirty="0" err="1"/>
              <a:t>by</a:t>
            </a:r>
            <a:r>
              <a:rPr lang="de-DE" sz="1600" dirty="0"/>
              <a:t> PAN/IKP</a:t>
            </a:r>
          </a:p>
          <a:p>
            <a:pPr marL="268288" lvl="2" indent="187325">
              <a:lnSpc>
                <a:spcPct val="150000"/>
              </a:lnSpc>
              <a:spcBef>
                <a:spcPts val="600"/>
              </a:spcBef>
              <a:spcAft>
                <a:spcPts val="0"/>
              </a:spcAft>
              <a:buClr>
                <a:srgbClr val="002060"/>
              </a:buClr>
              <a:buFont typeface="Arial" panose="020B0604020202020204" pitchFamily="34" charset="0"/>
              <a:buChar char="•"/>
            </a:pPr>
            <a:r>
              <a:rPr lang="de-DE" sz="1400" dirty="0" err="1"/>
              <a:t>Op-amps</a:t>
            </a:r>
            <a:r>
              <a:rPr lang="de-DE" sz="1400" dirty="0"/>
              <a:t>, </a:t>
            </a:r>
            <a:r>
              <a:rPr lang="de-DE" sz="1400" dirty="0" err="1"/>
              <a:t>waveform</a:t>
            </a:r>
            <a:r>
              <a:rPr lang="de-DE" sz="1400" dirty="0"/>
              <a:t> </a:t>
            </a:r>
            <a:r>
              <a:rPr lang="de-DE" sz="1400" dirty="0" err="1"/>
              <a:t>sampling</a:t>
            </a:r>
            <a:r>
              <a:rPr lang="de-DE" sz="1400" dirty="0"/>
              <a:t> ADC (40</a:t>
            </a:r>
            <a:r>
              <a:rPr lang="de-DE" sz="1400" dirty="0">
                <a:sym typeface="Symbol" panose="05050102010706020507" pitchFamily="18" charset="2"/>
              </a:rPr>
              <a:t> </a:t>
            </a:r>
            <a:r>
              <a:rPr lang="de-DE" sz="1400" dirty="0"/>
              <a:t>4 </a:t>
            </a:r>
            <a:r>
              <a:rPr lang="de-DE" sz="1400" dirty="0" err="1"/>
              <a:t>ch</a:t>
            </a:r>
            <a:r>
              <a:rPr lang="de-DE" sz="1400" dirty="0"/>
              <a:t> @ 160 MSPS, 12 </a:t>
            </a:r>
            <a:r>
              <a:rPr lang="de-DE" sz="1400" dirty="0" err="1"/>
              <a:t>bit</a:t>
            </a:r>
            <a:r>
              <a:rPr lang="de-DE" sz="1400" dirty="0"/>
              <a:t>)</a:t>
            </a:r>
          </a:p>
          <a:p>
            <a:pPr marL="268288" lvl="2" indent="187325">
              <a:lnSpc>
                <a:spcPct val="150000"/>
              </a:lnSpc>
              <a:spcBef>
                <a:spcPts val="600"/>
              </a:spcBef>
              <a:spcAft>
                <a:spcPts val="0"/>
              </a:spcAft>
              <a:buClr>
                <a:srgbClr val="002060"/>
              </a:buClr>
              <a:buFont typeface="Arial" panose="020B0604020202020204" pitchFamily="34" charset="0"/>
              <a:buChar char="•"/>
            </a:pPr>
            <a:r>
              <a:rPr lang="de-DE" sz="1400" dirty="0"/>
              <a:t>WF-</a:t>
            </a:r>
            <a:r>
              <a:rPr lang="de-DE" sz="1400" dirty="0" err="1"/>
              <a:t>readout</a:t>
            </a:r>
            <a:r>
              <a:rPr lang="de-DE" sz="1400" dirty="0"/>
              <a:t> &amp; </a:t>
            </a:r>
            <a:r>
              <a:rPr lang="de-DE" sz="1400" dirty="0" err="1"/>
              <a:t>signal</a:t>
            </a:r>
            <a:r>
              <a:rPr lang="de-DE" sz="1400" dirty="0"/>
              <a:t> </a:t>
            </a:r>
            <a:r>
              <a:rPr lang="de-DE" sz="1400" dirty="0" err="1"/>
              <a:t>processing</a:t>
            </a:r>
            <a:r>
              <a:rPr lang="de-DE" sz="1400" dirty="0"/>
              <a:t> </a:t>
            </a:r>
            <a:r>
              <a:rPr lang="de-DE" sz="1400" dirty="0" err="1"/>
              <a:t>by</a:t>
            </a:r>
            <a:r>
              <a:rPr lang="de-DE" sz="1400" dirty="0"/>
              <a:t> </a:t>
            </a:r>
            <a:r>
              <a:rPr lang="de-DE" sz="1400" dirty="0" err="1"/>
              <a:t>central</a:t>
            </a:r>
            <a:r>
              <a:rPr lang="de-DE" sz="1400" dirty="0"/>
              <a:t> FPGA (</a:t>
            </a:r>
            <a:r>
              <a:rPr lang="de-DE" sz="1400" dirty="0" err="1"/>
              <a:t>Xilinx</a:t>
            </a:r>
            <a:r>
              <a:rPr lang="de-DE" sz="1400" dirty="0"/>
              <a:t> Virtex7)</a:t>
            </a:r>
          </a:p>
          <a:p>
            <a:pPr marL="179388" indent="-187325">
              <a:lnSpc>
                <a:spcPct val="150000"/>
              </a:lnSpc>
              <a:spcBef>
                <a:spcPts val="600"/>
              </a:spcBef>
              <a:spcAft>
                <a:spcPts val="0"/>
              </a:spcAft>
              <a:buClr>
                <a:srgbClr val="002060"/>
              </a:buClr>
              <a:buFont typeface="Arial" panose="020B0604020202020204" pitchFamily="34" charset="0"/>
              <a:buChar char="•"/>
            </a:pPr>
            <a:r>
              <a:rPr lang="de-DE" sz="1600" dirty="0"/>
              <a:t>Data </a:t>
            </a:r>
            <a:r>
              <a:rPr lang="de-DE" sz="1600" dirty="0" err="1"/>
              <a:t>concentrator</a:t>
            </a:r>
            <a:r>
              <a:rPr lang="de-DE" sz="1600" dirty="0"/>
              <a:t> </a:t>
            </a:r>
            <a:r>
              <a:rPr lang="de-DE" sz="1600" dirty="0" err="1"/>
              <a:t>stage</a:t>
            </a:r>
            <a:r>
              <a:rPr lang="de-DE" sz="1600" dirty="0"/>
              <a:t> </a:t>
            </a:r>
            <a:r>
              <a:rPr lang="de-DE" sz="1600" dirty="0" err="1"/>
              <a:t>included</a:t>
            </a:r>
            <a:r>
              <a:rPr lang="de-DE" sz="1600" dirty="0"/>
              <a:t> (</a:t>
            </a:r>
            <a:r>
              <a:rPr lang="de-DE" sz="1600" dirty="0" err="1"/>
              <a:t>hit</a:t>
            </a:r>
            <a:r>
              <a:rPr lang="de-DE" sz="1600" dirty="0"/>
              <a:t> </a:t>
            </a:r>
            <a:r>
              <a:rPr lang="de-DE" sz="1600" dirty="0" err="1"/>
              <a:t>sorting</a:t>
            </a:r>
            <a:r>
              <a:rPr lang="de-DE" sz="1600" dirty="0"/>
              <a:t>)</a:t>
            </a:r>
          </a:p>
        </p:txBody>
      </p:sp>
      <p:pic>
        <p:nvPicPr>
          <p:cNvPr id="50" name="Picture 49">
            <a:extLst>
              <a:ext uri="{FF2B5EF4-FFF2-40B4-BE49-F238E27FC236}">
                <a16:creationId xmlns:a16="http://schemas.microsoft.com/office/drawing/2014/main" id="{DE066DA9-3846-0243-8AE0-7613905132AA}"/>
              </a:ext>
            </a:extLst>
          </p:cNvPr>
          <p:cNvPicPr>
            <a:picLocks noChangeAspect="1"/>
          </p:cNvPicPr>
          <p:nvPr/>
        </p:nvPicPr>
        <p:blipFill>
          <a:blip r:embed="rId5"/>
          <a:stretch>
            <a:fillRect/>
          </a:stretch>
        </p:blipFill>
        <p:spPr>
          <a:xfrm>
            <a:off x="8852355" y="369608"/>
            <a:ext cx="2140189" cy="488231"/>
          </a:xfrm>
          <a:prstGeom prst="rect">
            <a:avLst/>
          </a:prstGeom>
        </p:spPr>
      </p:pic>
    </p:spTree>
    <p:extLst>
      <p:ext uri="{BB962C8B-B14F-4D97-AF65-F5344CB8AC3E}">
        <p14:creationId xmlns:p14="http://schemas.microsoft.com/office/powerpoint/2010/main" val="4166820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PID </a:t>
            </a:r>
            <a:r>
              <a:rPr lang="de-DE" dirty="0" err="1"/>
              <a:t>by</a:t>
            </a:r>
            <a:r>
              <a:rPr lang="de-DE" dirty="0"/>
              <a:t> ADC-</a:t>
            </a:r>
            <a:r>
              <a:rPr lang="de-DE" dirty="0" err="1"/>
              <a:t>Readout</a:t>
            </a:r>
            <a:endParaRPr lang="en-US" dirty="0"/>
          </a:p>
        </p:txBody>
      </p:sp>
      <p:sp>
        <p:nvSpPr>
          <p:cNvPr id="3" name="Inhaltsplatzhalter 2"/>
          <p:cNvSpPr>
            <a:spLocks noGrp="1"/>
          </p:cNvSpPr>
          <p:nvPr>
            <p:ph idx="1"/>
          </p:nvPr>
        </p:nvSpPr>
        <p:spPr>
          <a:xfrm>
            <a:off x="2057639" y="1268760"/>
            <a:ext cx="9655995" cy="4896544"/>
          </a:xfrm>
        </p:spPr>
        <p:txBody>
          <a:bodyPr/>
          <a:lstStyle/>
          <a:p>
            <a:r>
              <a:rPr lang="de-DE" sz="1600" dirty="0" err="1"/>
              <a:t>Waveform</a:t>
            </a:r>
            <a:r>
              <a:rPr lang="de-DE" sz="1600" dirty="0"/>
              <a:t> </a:t>
            </a:r>
            <a:r>
              <a:rPr lang="de-DE" sz="1600" dirty="0" err="1"/>
              <a:t>sampling</a:t>
            </a:r>
            <a:r>
              <a:rPr lang="de-DE" sz="1600" dirty="0"/>
              <a:t> ADC </a:t>
            </a:r>
            <a:r>
              <a:rPr lang="de-DE" sz="1600" dirty="0" err="1"/>
              <a:t>and</a:t>
            </a:r>
            <a:r>
              <a:rPr lang="de-DE" sz="1600" dirty="0"/>
              <a:t> pulse </a:t>
            </a:r>
            <a:r>
              <a:rPr lang="de-DE" sz="1600" dirty="0" err="1"/>
              <a:t>shape</a:t>
            </a:r>
            <a:r>
              <a:rPr lang="de-DE" sz="1600" dirty="0"/>
              <a:t> </a:t>
            </a:r>
            <a:r>
              <a:rPr lang="de-DE" sz="1600" dirty="0" err="1"/>
              <a:t>analysis</a:t>
            </a:r>
            <a:r>
              <a:rPr lang="de-DE" sz="1600" dirty="0"/>
              <a:t> </a:t>
            </a:r>
            <a:r>
              <a:rPr lang="de-DE" sz="1600" dirty="0" err="1"/>
              <a:t>and</a:t>
            </a:r>
            <a:r>
              <a:rPr lang="de-DE" sz="1600" dirty="0"/>
              <a:t> </a:t>
            </a:r>
            <a:r>
              <a:rPr lang="de-DE" sz="1600" dirty="0" err="1"/>
              <a:t>readout</a:t>
            </a:r>
            <a:r>
              <a:rPr lang="de-DE" sz="1600" dirty="0"/>
              <a:t> </a:t>
            </a:r>
            <a:r>
              <a:rPr lang="de-DE" sz="1600" dirty="0" err="1"/>
              <a:t>by</a:t>
            </a:r>
            <a:r>
              <a:rPr lang="de-DE" sz="1600" dirty="0"/>
              <a:t> FPGA</a:t>
            </a:r>
          </a:p>
          <a:p>
            <a:r>
              <a:rPr lang="de-DE" sz="1600" dirty="0"/>
              <a:t>In-beam </a:t>
            </a:r>
            <a:r>
              <a:rPr lang="de-DE" sz="1600" dirty="0" err="1"/>
              <a:t>test</a:t>
            </a:r>
            <a:r>
              <a:rPr lang="de-DE" sz="1600" dirty="0"/>
              <a:t> </a:t>
            </a:r>
            <a:r>
              <a:rPr lang="de-DE" sz="1600" dirty="0" err="1"/>
              <a:t>results</a:t>
            </a:r>
            <a:r>
              <a:rPr lang="de-DE" sz="1600" dirty="0"/>
              <a:t> </a:t>
            </a:r>
            <a:r>
              <a:rPr lang="de-DE" sz="1600" dirty="0" err="1"/>
              <a:t>for</a:t>
            </a:r>
            <a:r>
              <a:rPr lang="de-DE" sz="1600" dirty="0"/>
              <a:t> prototype </a:t>
            </a:r>
            <a:r>
              <a:rPr lang="de-DE" sz="1600" dirty="0" err="1"/>
              <a:t>readout</a:t>
            </a:r>
            <a:r>
              <a:rPr lang="de-DE" sz="1600" dirty="0"/>
              <a:t> </a:t>
            </a:r>
            <a:r>
              <a:rPr lang="de-DE" sz="1600" dirty="0" err="1"/>
              <a:t>system</a:t>
            </a:r>
            <a:r>
              <a:rPr lang="de-DE" sz="1600" dirty="0"/>
              <a:t> </a:t>
            </a:r>
            <a:r>
              <a:rPr lang="de-DE" sz="1600" dirty="0" err="1"/>
              <a:t>with</a:t>
            </a:r>
            <a:r>
              <a:rPr lang="de-DE" sz="1600" dirty="0"/>
              <a:t> </a:t>
            </a:r>
            <a:r>
              <a:rPr lang="de-DE" sz="1600" dirty="0" err="1"/>
              <a:t>sADC</a:t>
            </a:r>
            <a:r>
              <a:rPr lang="de-DE" sz="1600" dirty="0"/>
              <a:t> (240 MHz)</a:t>
            </a:r>
          </a:p>
          <a:p>
            <a:pPr marL="361950" lvl="2" indent="0">
              <a:buNone/>
            </a:pPr>
            <a:r>
              <a:rPr lang="de-DE" sz="1600" dirty="0"/>
              <a:t>~ 9% </a:t>
            </a:r>
            <a:r>
              <a:rPr lang="de-DE" sz="1600" dirty="0" err="1"/>
              <a:t>resolution</a:t>
            </a:r>
            <a:r>
              <a:rPr lang="de-DE" sz="1600" dirty="0"/>
              <a:t> </a:t>
            </a:r>
            <a:r>
              <a:rPr lang="de-DE" sz="1600" dirty="0" err="1"/>
              <a:t>for</a:t>
            </a:r>
            <a:r>
              <a:rPr lang="de-DE" sz="1600" dirty="0"/>
              <a:t> </a:t>
            </a:r>
            <a:r>
              <a:rPr lang="de-DE" sz="1600" dirty="0" err="1"/>
              <a:t>dE</a:t>
            </a:r>
            <a:r>
              <a:rPr lang="de-DE" sz="1600" dirty="0"/>
              <a:t>/dx </a:t>
            </a:r>
            <a:r>
              <a:rPr lang="de-DE" sz="1600" dirty="0" err="1"/>
              <a:t>measurement</a:t>
            </a:r>
            <a:endParaRPr lang="de-DE" sz="1600" dirty="0"/>
          </a:p>
          <a:p>
            <a:r>
              <a:rPr lang="de-DE" sz="1600" dirty="0" err="1"/>
              <a:t>Pre-series</a:t>
            </a:r>
            <a:r>
              <a:rPr lang="de-DE" sz="1600" dirty="0"/>
              <a:t> </a:t>
            </a:r>
            <a:r>
              <a:rPr lang="de-DE" sz="1600" dirty="0" err="1"/>
              <a:t>system</a:t>
            </a:r>
            <a:r>
              <a:rPr lang="de-DE" sz="1600" dirty="0"/>
              <a:t> </a:t>
            </a:r>
            <a:r>
              <a:rPr lang="de-DE" sz="1600" dirty="0" err="1"/>
              <a:t>with</a:t>
            </a:r>
            <a:r>
              <a:rPr lang="de-DE" sz="1600" dirty="0"/>
              <a:t> </a:t>
            </a:r>
            <a:r>
              <a:rPr lang="de-DE" sz="1600" dirty="0" err="1"/>
              <a:t>sADC</a:t>
            </a:r>
            <a:r>
              <a:rPr lang="de-DE" sz="1600" dirty="0"/>
              <a:t>: 250 MHz &amp; 8 </a:t>
            </a:r>
            <a:r>
              <a:rPr lang="de-DE" sz="1600" dirty="0" err="1"/>
              <a:t>bit</a:t>
            </a:r>
            <a:r>
              <a:rPr lang="de-DE" sz="1600" dirty="0"/>
              <a:t> </a:t>
            </a:r>
            <a:r>
              <a:rPr lang="de-DE" sz="1600" dirty="0" err="1"/>
              <a:t>or</a:t>
            </a:r>
            <a:r>
              <a:rPr lang="de-DE" sz="1600" dirty="0"/>
              <a:t> 160 MHz &amp; 12 </a:t>
            </a:r>
            <a:r>
              <a:rPr lang="de-DE" sz="1600" dirty="0" err="1"/>
              <a:t>bit</a:t>
            </a:r>
            <a:endParaRPr lang="de-DE" sz="1600" dirty="0"/>
          </a:p>
          <a:p>
            <a:r>
              <a:rPr lang="de-DE" sz="1600" dirty="0" err="1"/>
              <a:t>Interleaving</a:t>
            </a:r>
            <a:r>
              <a:rPr lang="de-DE" sz="1600" dirty="0"/>
              <a:t> </a:t>
            </a:r>
            <a:r>
              <a:rPr lang="de-DE" sz="1600" dirty="0" err="1"/>
              <a:t>mode</a:t>
            </a:r>
            <a:r>
              <a:rPr lang="de-DE" sz="1600" dirty="0"/>
              <a:t> </a:t>
            </a:r>
            <a:r>
              <a:rPr lang="de-DE" sz="1600" dirty="0" err="1"/>
              <a:t>possible</a:t>
            </a:r>
            <a:r>
              <a:rPr lang="de-DE" sz="1600" dirty="0"/>
              <a:t> </a:t>
            </a:r>
            <a:r>
              <a:rPr lang="de-DE" sz="1600" dirty="0" err="1"/>
              <a:t>with</a:t>
            </a:r>
            <a:r>
              <a:rPr lang="de-DE" sz="1600" dirty="0"/>
              <a:t> max. </a:t>
            </a:r>
            <a:r>
              <a:rPr lang="de-DE" sz="1600" dirty="0" err="1"/>
              <a:t>sampling</a:t>
            </a:r>
            <a:r>
              <a:rPr lang="de-DE" sz="1600" dirty="0"/>
              <a:t> </a:t>
            </a:r>
            <a:r>
              <a:rPr lang="de-DE" sz="1600" dirty="0" err="1"/>
              <a:t>by</a:t>
            </a:r>
            <a:r>
              <a:rPr lang="de-DE" sz="1600" dirty="0"/>
              <a:t> 1 GHz (4ch </a:t>
            </a:r>
            <a:r>
              <a:rPr lang="de-DE" sz="1600" dirty="0">
                <a:sym typeface="Symbol" panose="05050102010706020507" pitchFamily="18" charset="2"/>
              </a:rPr>
              <a:t> 1ch)</a:t>
            </a:r>
            <a:r>
              <a:rPr lang="de-DE" sz="1600" dirty="0"/>
              <a:t> </a:t>
            </a:r>
          </a:p>
          <a:p>
            <a:endParaRPr lang="en-US" sz="1600" dirty="0"/>
          </a:p>
        </p:txBody>
      </p:sp>
      <p:sp>
        <p:nvSpPr>
          <p:cNvPr id="5" name="Textfeld 4"/>
          <p:cNvSpPr txBox="1"/>
          <p:nvPr/>
        </p:nvSpPr>
        <p:spPr>
          <a:xfrm>
            <a:off x="6549155" y="3516208"/>
            <a:ext cx="1563248"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K. </a:t>
            </a:r>
            <a:r>
              <a:rPr lang="de-DE" sz="1200" dirty="0" err="1">
                <a:latin typeface="Arial" panose="020B0604020202020204" pitchFamily="34" charset="0"/>
                <a:cs typeface="Arial" panose="020B0604020202020204" pitchFamily="34" charset="0"/>
              </a:rPr>
              <a:t>Pysz</a:t>
            </a:r>
            <a:r>
              <a:rPr lang="de-DE" sz="1200" dirty="0">
                <a:latin typeface="Arial" panose="020B0604020202020204" pitchFamily="34" charset="0"/>
                <a:cs typeface="Arial" panose="020B0604020202020204" pitchFamily="34" charset="0"/>
              </a:rPr>
              <a:t>, IFJ </a:t>
            </a:r>
            <a:r>
              <a:rPr lang="de-DE" sz="1200" dirty="0" err="1">
                <a:latin typeface="Arial" panose="020B0604020202020204" pitchFamily="34" charset="0"/>
                <a:cs typeface="Arial" panose="020B0604020202020204" pitchFamily="34" charset="0"/>
              </a:rPr>
              <a:t>Krakow</a:t>
            </a:r>
            <a:endParaRPr lang="en-US" sz="1200" dirty="0">
              <a:latin typeface="Arial" panose="020B0604020202020204" pitchFamily="34" charset="0"/>
              <a:cs typeface="Arial" panose="020B0604020202020204" pitchFamily="34" charset="0"/>
            </a:endParaRPr>
          </a:p>
        </p:txBody>
      </p:sp>
      <p:pic>
        <p:nvPicPr>
          <p:cNvPr id="6" name="Inhaltsplatzhalt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8869" y="3126522"/>
            <a:ext cx="4507992" cy="3057144"/>
          </a:xfrm>
          <a:prstGeom prst="rect">
            <a:avLst/>
          </a:prstGeom>
        </p:spPr>
      </p:pic>
      <p:sp>
        <p:nvSpPr>
          <p:cNvPr id="7" name="Textfeld 6"/>
          <p:cNvSpPr txBox="1"/>
          <p:nvPr/>
        </p:nvSpPr>
        <p:spPr>
          <a:xfrm>
            <a:off x="2487706" y="3455422"/>
            <a:ext cx="1575176"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Krzysztof </a:t>
            </a:r>
            <a:r>
              <a:rPr lang="en-US" sz="1400" dirty="0" err="1">
                <a:latin typeface="Arial" panose="020B0604020202020204" pitchFamily="34" charset="0"/>
                <a:cs typeface="Arial" panose="020B0604020202020204" pitchFamily="34" charset="0"/>
              </a:rPr>
              <a:t>Pysz</a:t>
            </a:r>
            <a:r>
              <a:rPr lang="en-US" sz="1400" dirty="0">
                <a:latin typeface="Arial" panose="020B0604020202020204" pitchFamily="34" charset="0"/>
                <a:cs typeface="Arial" panose="020B0604020202020204" pitchFamily="34" charset="0"/>
              </a:rPr>
              <a:t> (IFJ Krakow)</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402" y="3125789"/>
            <a:ext cx="4511675"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a:off x="6650238" y="3455423"/>
            <a:ext cx="283013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Krzysztof </a:t>
            </a:r>
            <a:r>
              <a:rPr lang="en-US" sz="1400" dirty="0" err="1">
                <a:latin typeface="Arial" panose="020B0604020202020204" pitchFamily="34" charset="0"/>
                <a:cs typeface="Arial" panose="020B0604020202020204" pitchFamily="34" charset="0"/>
              </a:rPr>
              <a:t>Pysz</a:t>
            </a:r>
            <a:r>
              <a:rPr lang="en-US" sz="1400" dirty="0">
                <a:latin typeface="Arial" panose="020B0604020202020204" pitchFamily="34" charset="0"/>
                <a:cs typeface="Arial" panose="020B0604020202020204" pitchFamily="34" charset="0"/>
              </a:rPr>
              <a:t> (IFJ Krakow)</a:t>
            </a:r>
          </a:p>
        </p:txBody>
      </p:sp>
      <p:sp>
        <p:nvSpPr>
          <p:cNvPr id="11" name="Textfeld 10"/>
          <p:cNvSpPr txBox="1"/>
          <p:nvPr/>
        </p:nvSpPr>
        <p:spPr>
          <a:xfrm rot="16200000">
            <a:off x="1537881" y="4371833"/>
            <a:ext cx="742511" cy="297004"/>
          </a:xfrm>
          <a:prstGeom prst="rect">
            <a:avLst/>
          </a:prstGeom>
          <a:noFill/>
        </p:spPr>
        <p:txBody>
          <a:bodyPr wrap="none" rtlCol="0">
            <a:spAutoFit/>
          </a:bodyPr>
          <a:lstStyle/>
          <a:p>
            <a:pPr algn="l">
              <a:lnSpc>
                <a:spcPct val="95000"/>
              </a:lnSpc>
            </a:pPr>
            <a:r>
              <a:rPr lang="de-DE" sz="1400" dirty="0" err="1"/>
              <a:t>Entries</a:t>
            </a:r>
            <a:endParaRPr lang="en-US" sz="1400" dirty="0" err="1"/>
          </a:p>
        </p:txBody>
      </p:sp>
      <p:sp>
        <p:nvSpPr>
          <p:cNvPr id="13" name="Textfeld 12"/>
          <p:cNvSpPr txBox="1"/>
          <p:nvPr/>
        </p:nvSpPr>
        <p:spPr>
          <a:xfrm>
            <a:off x="3439256" y="6042316"/>
            <a:ext cx="1547218" cy="297004"/>
          </a:xfrm>
          <a:prstGeom prst="rect">
            <a:avLst/>
          </a:prstGeom>
          <a:noFill/>
        </p:spPr>
        <p:txBody>
          <a:bodyPr wrap="none" rtlCol="0">
            <a:spAutoFit/>
          </a:bodyPr>
          <a:lstStyle/>
          <a:p>
            <a:pPr algn="l">
              <a:lnSpc>
                <a:spcPct val="95000"/>
              </a:lnSpc>
            </a:pPr>
            <a:r>
              <a:rPr lang="de-DE" sz="1400" dirty="0" err="1"/>
              <a:t>dE</a:t>
            </a:r>
            <a:r>
              <a:rPr lang="de-DE" sz="1400" dirty="0"/>
              <a:t>/dx (</a:t>
            </a:r>
            <a:r>
              <a:rPr lang="de-DE" sz="1400" dirty="0" err="1"/>
              <a:t>arb</a:t>
            </a:r>
            <a:r>
              <a:rPr lang="de-DE" sz="1400" dirty="0"/>
              <a:t>. </a:t>
            </a:r>
            <a:r>
              <a:rPr lang="de-DE" sz="1400" dirty="0" err="1"/>
              <a:t>units</a:t>
            </a:r>
            <a:r>
              <a:rPr lang="de-DE" sz="1400" dirty="0"/>
              <a:t>)</a:t>
            </a:r>
            <a:endParaRPr lang="en-US" sz="1400" dirty="0" err="1"/>
          </a:p>
        </p:txBody>
      </p:sp>
      <p:pic>
        <p:nvPicPr>
          <p:cNvPr id="14" name="Picture 13">
            <a:extLst>
              <a:ext uri="{FF2B5EF4-FFF2-40B4-BE49-F238E27FC236}">
                <a16:creationId xmlns:a16="http://schemas.microsoft.com/office/drawing/2014/main" id="{290DD99C-69ED-FE47-9649-6851B0B88318}"/>
              </a:ext>
            </a:extLst>
          </p:cNvPr>
          <p:cNvPicPr>
            <a:picLocks noChangeAspect="1"/>
          </p:cNvPicPr>
          <p:nvPr/>
        </p:nvPicPr>
        <p:blipFill>
          <a:blip r:embed="rId4"/>
          <a:stretch>
            <a:fillRect/>
          </a:stretch>
        </p:blipFill>
        <p:spPr>
          <a:xfrm>
            <a:off x="8852355" y="369608"/>
            <a:ext cx="2140189" cy="488231"/>
          </a:xfrm>
          <a:prstGeom prst="rect">
            <a:avLst/>
          </a:prstGeom>
        </p:spPr>
      </p:pic>
    </p:spTree>
    <p:extLst>
      <p:ext uri="{BB962C8B-B14F-4D97-AF65-F5344CB8AC3E}">
        <p14:creationId xmlns:p14="http://schemas.microsoft.com/office/powerpoint/2010/main" val="137462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8178580" y="1728367"/>
            <a:ext cx="2489420" cy="2133456"/>
            <a:chOff x="5950229" y="3194683"/>
            <a:chExt cx="3319227" cy="2844608"/>
          </a:xfrm>
        </p:grpSpPr>
        <p:grpSp>
          <p:nvGrpSpPr>
            <p:cNvPr id="6" name="Gruppieren 5"/>
            <p:cNvGrpSpPr>
              <a:grpSpLocks noChangeAspect="1"/>
            </p:cNvGrpSpPr>
            <p:nvPr/>
          </p:nvGrpSpPr>
          <p:grpSpPr>
            <a:xfrm>
              <a:off x="5950229" y="3419708"/>
              <a:ext cx="3319227" cy="2619583"/>
              <a:chOff x="4932040" y="2289971"/>
              <a:chExt cx="4810474" cy="3796494"/>
            </a:xfrm>
          </p:grpSpPr>
          <p:pic>
            <p:nvPicPr>
              <p:cNvPr id="8" name="Obraz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2344524"/>
                <a:ext cx="4169072" cy="3741941"/>
              </a:xfrm>
              <a:prstGeom prst="rect">
                <a:avLst/>
              </a:prstGeom>
            </p:spPr>
          </p:pic>
          <p:cxnSp>
            <p:nvCxnSpPr>
              <p:cNvPr id="9" name="Łącznik prosty ze strzałką 13"/>
              <p:cNvCxnSpPr/>
              <p:nvPr/>
            </p:nvCxnSpPr>
            <p:spPr>
              <a:xfrm flipH="1">
                <a:off x="8027615" y="2776572"/>
                <a:ext cx="720849" cy="166822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Łącznik prosty ze strzałką 18"/>
              <p:cNvCxnSpPr/>
              <p:nvPr/>
            </p:nvCxnSpPr>
            <p:spPr>
              <a:xfrm flipH="1">
                <a:off x="7226281" y="2420888"/>
                <a:ext cx="621828" cy="1628627"/>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Prostokąt 19"/>
              <p:cNvSpPr/>
              <p:nvPr/>
            </p:nvSpPr>
            <p:spPr>
              <a:xfrm>
                <a:off x="8383573" y="2289971"/>
                <a:ext cx="1358941" cy="579868"/>
              </a:xfrm>
              <a:prstGeom prst="rect">
                <a:avLst/>
              </a:prstGeom>
            </p:spPr>
            <p:txBody>
              <a:bodyPr wrap="square">
                <a:spAutoFit/>
              </a:bodyPr>
              <a:lstStyle/>
              <a:p>
                <a:r>
                  <a:rPr lang="pl-PL" sz="1200" dirty="0">
                    <a:latin typeface="Arial" panose="020B0604020202020204" pitchFamily="34" charset="0"/>
                    <a:cs typeface="Arial" panose="020B0604020202020204" pitchFamily="34" charset="0"/>
                  </a:rPr>
                  <a:t>STS2</a:t>
                </a:r>
                <a:r>
                  <a:rPr lang="pl-PL" sz="1350" dirty="0"/>
                  <a:t> </a:t>
                </a:r>
                <a:endParaRPr lang="en-GB" sz="1350" dirty="0"/>
              </a:p>
            </p:txBody>
          </p:sp>
        </p:grpSp>
        <p:sp>
          <p:nvSpPr>
            <p:cNvPr id="7" name="Prostokąt 19"/>
            <p:cNvSpPr/>
            <p:nvPr/>
          </p:nvSpPr>
          <p:spPr>
            <a:xfrm>
              <a:off x="7701717" y="3194683"/>
              <a:ext cx="991035" cy="400109"/>
            </a:xfrm>
            <a:prstGeom prst="rect">
              <a:avLst/>
            </a:prstGeom>
          </p:spPr>
          <p:txBody>
            <a:bodyPr wrap="square">
              <a:spAutoFit/>
            </a:bodyPr>
            <a:lstStyle/>
            <a:p>
              <a:r>
                <a:rPr lang="pl-PL" sz="1200" dirty="0">
                  <a:latin typeface="Arial" panose="020B0604020202020204" pitchFamily="34" charset="0"/>
                  <a:cs typeface="Arial" panose="020B0604020202020204" pitchFamily="34" charset="0"/>
                </a:rPr>
                <a:t>STS</a:t>
              </a:r>
              <a:r>
                <a:rPr lang="de-DE" sz="1200" dirty="0">
                  <a:latin typeface="Arial" panose="020B0604020202020204" pitchFamily="34" charset="0"/>
                  <a:cs typeface="Arial" panose="020B0604020202020204" pitchFamily="34" charset="0"/>
                </a:rPr>
                <a:t>1</a:t>
              </a:r>
              <a:r>
                <a:rPr lang="pl-PL" sz="1350" dirty="0"/>
                <a:t> </a:t>
              </a:r>
              <a:endParaRPr lang="en-GB" sz="1350" dirty="0"/>
            </a:p>
          </p:txBody>
        </p:sp>
      </p:grpSp>
      <p:pic>
        <p:nvPicPr>
          <p:cNvPr id="16" name="Grafik 15"/>
          <p:cNvPicPr>
            <a:picLocks noChangeAspect="1"/>
          </p:cNvPicPr>
          <p:nvPr/>
        </p:nvPicPr>
        <p:blipFill rotWithShape="1">
          <a:blip r:embed="rId3" cstate="hqprint">
            <a:extLst>
              <a:ext uri="{28A0092B-C50C-407E-A947-70E740481C1C}">
                <a14:useLocalDpi xmlns:a14="http://schemas.microsoft.com/office/drawing/2010/main" val="0"/>
              </a:ext>
            </a:extLst>
          </a:blip>
          <a:srcRect l="23594" t="29389" r="50338"/>
          <a:stretch/>
        </p:blipFill>
        <p:spPr>
          <a:xfrm>
            <a:off x="7317644" y="4009557"/>
            <a:ext cx="1340808" cy="1970293"/>
          </a:xfrm>
          <a:prstGeom prst="rect">
            <a:avLst/>
          </a:prstGeom>
        </p:spPr>
      </p:pic>
      <p:sp>
        <p:nvSpPr>
          <p:cNvPr id="2" name="Inhaltsplatzhalter 1"/>
          <p:cNvSpPr>
            <a:spLocks noGrp="1"/>
          </p:cNvSpPr>
          <p:nvPr>
            <p:ph idx="1"/>
          </p:nvPr>
        </p:nvSpPr>
        <p:spPr>
          <a:xfrm>
            <a:off x="1848456" y="908720"/>
            <a:ext cx="8352000" cy="5175575"/>
          </a:xfrm>
        </p:spPr>
        <p:txBody>
          <a:bodyPr/>
          <a:lstStyle/>
          <a:p>
            <a:pPr marL="136922" indent="-136922"/>
            <a:r>
              <a:rPr lang="en-US" sz="1600" dirty="0"/>
              <a:t>Test of PANDA detector system components in experimental setups before PANDA starts</a:t>
            </a:r>
          </a:p>
          <a:p>
            <a:pPr marL="136922" indent="-136922"/>
            <a:r>
              <a:rPr lang="en-US" sz="1600" dirty="0"/>
              <a:t>Forward Straw Tracker Stations (STS) for HADES upgrade at SIS18</a:t>
            </a:r>
          </a:p>
          <a:p>
            <a:pPr marL="273844" indent="195263">
              <a:lnSpc>
                <a:spcPct val="100000"/>
              </a:lnSpc>
            </a:pPr>
            <a:r>
              <a:rPr lang="en-US" sz="1400" dirty="0"/>
              <a:t>Experiment program of PANDA - interest: </a:t>
            </a:r>
            <a:r>
              <a:rPr lang="en-US" sz="1400" dirty="0" err="1"/>
              <a:t>Dalitz</a:t>
            </a:r>
            <a:r>
              <a:rPr lang="en-US" sz="1400" dirty="0"/>
              <a:t> and radiative hyperon decays</a:t>
            </a:r>
          </a:p>
          <a:p>
            <a:pPr marL="273844" indent="195263">
              <a:lnSpc>
                <a:spcPct val="100000"/>
              </a:lnSpc>
            </a:pPr>
            <a:r>
              <a:rPr lang="en-US" sz="1400" dirty="0"/>
              <a:t>STS for (baryon) tracking </a:t>
            </a:r>
            <a:r>
              <a:rPr lang="en-US" sz="1400" dirty="0">
                <a:sym typeface="Symbol" panose="05050102010706020507" pitchFamily="18" charset="2"/>
              </a:rPr>
              <a:t> &lt; 6.5°, HADES measures di-leptons and mesons</a:t>
            </a:r>
            <a:endParaRPr lang="en-US" sz="1400" dirty="0"/>
          </a:p>
          <a:p>
            <a:pPr marL="136922" indent="-136922">
              <a:spcBef>
                <a:spcPts val="1350"/>
              </a:spcBef>
            </a:pPr>
            <a:r>
              <a:rPr lang="en-US" sz="1600" dirty="0"/>
              <a:t>HADES experiment proposal for FAIR Phase-0 approved (Sep-2017)</a:t>
            </a:r>
          </a:p>
          <a:p>
            <a:pPr marL="273844" indent="195263">
              <a:lnSpc>
                <a:spcPct val="100000"/>
              </a:lnSpc>
            </a:pPr>
            <a:r>
              <a:rPr lang="en-US" sz="1400" dirty="0"/>
              <a:t>Experiment program for </a:t>
            </a:r>
            <a:r>
              <a:rPr lang="en-US" sz="1400" dirty="0">
                <a:solidFill>
                  <a:srgbClr val="FF0000"/>
                </a:solidFill>
              </a:rPr>
              <a:t>2019-22</a:t>
            </a:r>
            <a:r>
              <a:rPr lang="en-US" sz="1400" dirty="0"/>
              <a:t> with pion and proton beam</a:t>
            </a:r>
          </a:p>
          <a:p>
            <a:pPr marL="273844" indent="195263">
              <a:lnSpc>
                <a:spcPct val="100000"/>
              </a:lnSpc>
            </a:pPr>
            <a:r>
              <a:rPr lang="en-US" sz="1400" dirty="0"/>
              <a:t>Several campaigns: </a:t>
            </a:r>
            <a:r>
              <a:rPr lang="en-US" sz="1400" dirty="0">
                <a:sym typeface="Symbol" panose="05050102010706020507" pitchFamily="18" charset="2"/>
              </a:rPr>
              <a:t></a:t>
            </a:r>
            <a:r>
              <a:rPr lang="en-US" altLang="en-US" sz="1400" dirty="0">
                <a:latin typeface="Arial Unicode MS"/>
              </a:rPr>
              <a:t>+p, </a:t>
            </a:r>
            <a:r>
              <a:rPr lang="en-US" altLang="en-US" sz="1400" dirty="0" err="1">
                <a:latin typeface="Arial Unicode MS"/>
              </a:rPr>
              <a:t>Ag+Ag</a:t>
            </a:r>
            <a:r>
              <a:rPr lang="en-US" altLang="en-US" sz="1400" dirty="0">
                <a:latin typeface="Arial Unicode MS"/>
              </a:rPr>
              <a:t>, </a:t>
            </a:r>
            <a:r>
              <a:rPr lang="en-US" altLang="en-US" sz="1400" dirty="0" err="1">
                <a:latin typeface="Arial Unicode MS"/>
              </a:rPr>
              <a:t>p+p</a:t>
            </a:r>
            <a:r>
              <a:rPr lang="en-US" altLang="en-US" sz="1400" dirty="0">
                <a:latin typeface="Arial Unicode MS"/>
              </a:rPr>
              <a:t> and </a:t>
            </a:r>
            <a:r>
              <a:rPr lang="en-US" altLang="en-US" sz="1400" dirty="0" err="1">
                <a:latin typeface="Arial Unicode MS"/>
              </a:rPr>
              <a:t>p+A</a:t>
            </a:r>
            <a:endParaRPr lang="en-US" altLang="en-US" sz="1400" dirty="0"/>
          </a:p>
          <a:p>
            <a:pPr marL="136922" indent="-136922">
              <a:spcBef>
                <a:spcPts val="1350"/>
              </a:spcBef>
            </a:pPr>
            <a:r>
              <a:rPr lang="en-US" sz="1600" dirty="0"/>
              <a:t>STS1 (</a:t>
            </a:r>
            <a:r>
              <a:rPr lang="en-US" sz="1600" dirty="0" err="1"/>
              <a:t>Julich</a:t>
            </a:r>
            <a:r>
              <a:rPr lang="en-US" sz="1600" dirty="0"/>
              <a:t>): </a:t>
            </a:r>
          </a:p>
          <a:p>
            <a:pPr marL="269081" indent="200025">
              <a:lnSpc>
                <a:spcPct val="100000"/>
              </a:lnSpc>
            </a:pPr>
            <a:r>
              <a:rPr lang="en-US" sz="1400" dirty="0"/>
              <a:t>704 straws, 76.6 cm length, 4 double layers (0°, 90°)</a:t>
            </a:r>
          </a:p>
          <a:p>
            <a:pPr marL="182563" indent="-182563"/>
            <a:r>
              <a:rPr lang="en-US" sz="1600" dirty="0"/>
              <a:t>STS2 (Krakow):</a:t>
            </a:r>
          </a:p>
          <a:p>
            <a:pPr marL="268288" indent="179388">
              <a:lnSpc>
                <a:spcPct val="100000"/>
              </a:lnSpc>
            </a:pPr>
            <a:r>
              <a:rPr lang="en-US" sz="1400" dirty="0"/>
              <a:t>1024 straws, 125 cm length, 4 double layers (0°, 90°, </a:t>
            </a:r>
            <a:r>
              <a:rPr lang="en-US" sz="1400" dirty="0">
                <a:sym typeface="Symbol" panose="05050102010706020507" pitchFamily="18" charset="2"/>
              </a:rPr>
              <a:t></a:t>
            </a:r>
            <a:r>
              <a:rPr lang="en-US" sz="1400" dirty="0"/>
              <a:t>45°)</a:t>
            </a:r>
            <a:endParaRPr lang="de-DE" sz="1400" dirty="0"/>
          </a:p>
          <a:p>
            <a:pPr marL="136922" indent="-136922"/>
            <a:r>
              <a:rPr lang="de-DE" sz="1600" dirty="0"/>
              <a:t>Straw </a:t>
            </a:r>
            <a:r>
              <a:rPr lang="de-DE" sz="1600" dirty="0" err="1"/>
              <a:t>modules</a:t>
            </a:r>
            <a:r>
              <a:rPr lang="de-DE" sz="1600" dirty="0"/>
              <a:t> will </a:t>
            </a:r>
            <a:r>
              <a:rPr lang="de-DE" sz="1600" dirty="0" err="1"/>
              <a:t>be</a:t>
            </a:r>
            <a:r>
              <a:rPr lang="de-DE" sz="1600" dirty="0"/>
              <a:t> </a:t>
            </a:r>
            <a:r>
              <a:rPr lang="de-DE" sz="1600" dirty="0" err="1"/>
              <a:t>used</a:t>
            </a:r>
            <a:r>
              <a:rPr lang="de-DE" sz="1600" dirty="0"/>
              <a:t> </a:t>
            </a:r>
            <a:r>
              <a:rPr lang="de-DE" sz="1600" dirty="0" err="1"/>
              <a:t>later</a:t>
            </a:r>
            <a:r>
              <a:rPr lang="de-DE" sz="1600" dirty="0"/>
              <a:t> in PANDA-FT</a:t>
            </a:r>
            <a:endParaRPr lang="en-US" sz="1600" dirty="0"/>
          </a:p>
          <a:p>
            <a:pPr marL="136922" indent="-136922"/>
            <a:r>
              <a:rPr lang="de-DE" sz="1600" dirty="0"/>
              <a:t>ASIC/TRB3 </a:t>
            </a:r>
            <a:r>
              <a:rPr lang="de-DE" sz="1600" dirty="0" err="1"/>
              <a:t>readout</a:t>
            </a:r>
            <a:r>
              <a:rPr lang="de-DE" sz="1600" dirty="0"/>
              <a:t> </a:t>
            </a:r>
            <a:r>
              <a:rPr lang="de-DE" sz="1600" dirty="0" err="1"/>
              <a:t>system</a:t>
            </a:r>
            <a:endParaRPr lang="en-US" sz="1600" dirty="0"/>
          </a:p>
          <a:p>
            <a:endParaRPr lang="en-US" sz="1600" dirty="0"/>
          </a:p>
        </p:txBody>
      </p:sp>
      <p:sp>
        <p:nvSpPr>
          <p:cNvPr id="3" name="Inhaltsplatzhalter 2"/>
          <p:cNvSpPr>
            <a:spLocks noGrp="1"/>
          </p:cNvSpPr>
          <p:nvPr>
            <p:ph idx="17"/>
          </p:nvPr>
        </p:nvSpPr>
        <p:spPr/>
        <p:txBody>
          <a:bodyPr/>
          <a:lstStyle/>
          <a:p>
            <a:r>
              <a:rPr lang="en-US" sz="3200" cap="all" dirty="0">
                <a:solidFill>
                  <a:schemeClr val="accent1"/>
                </a:solidFill>
                <a:latin typeface="+mj-lt"/>
                <a:ea typeface="+mj-ea"/>
                <a:cs typeface="+mj-cs"/>
              </a:rPr>
              <a:t>New Straw TUBE Stations for HADES </a:t>
            </a:r>
          </a:p>
          <a:p>
            <a:endParaRPr lang="en-US" dirty="0"/>
          </a:p>
        </p:txBody>
      </p:sp>
      <p:pic>
        <p:nvPicPr>
          <p:cNvPr id="13" name="Grafik 12"/>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9061040" y="4440569"/>
            <a:ext cx="1174433" cy="1519238"/>
          </a:xfrm>
          <a:prstGeom prst="rect">
            <a:avLst/>
          </a:prstGeom>
        </p:spPr>
      </p:pic>
      <p:sp>
        <p:nvSpPr>
          <p:cNvPr id="14" name="Inhaltsplatzhalter 11"/>
          <p:cNvSpPr txBox="1">
            <a:spLocks/>
          </p:cNvSpPr>
          <p:nvPr/>
        </p:nvSpPr>
        <p:spPr>
          <a:xfrm>
            <a:off x="8287102" y="3931497"/>
            <a:ext cx="2157494" cy="2673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050" i="1" dirty="0">
                <a:solidFill>
                  <a:schemeClr val="bg1">
                    <a:lumMod val="50000"/>
                  </a:schemeClr>
                </a:solidFill>
                <a:latin typeface="Arial" panose="020B0604020202020204" pitchFamily="34" charset="0"/>
                <a:cs typeface="Arial" panose="020B0604020202020204" pitchFamily="34" charset="0"/>
              </a:rPr>
              <a:t>HADES upgrade </a:t>
            </a:r>
            <a:r>
              <a:rPr lang="de-DE" sz="1050" i="1" dirty="0" err="1">
                <a:solidFill>
                  <a:schemeClr val="bg1">
                    <a:lumMod val="50000"/>
                  </a:schemeClr>
                </a:solidFill>
                <a:latin typeface="Arial" panose="020B0604020202020204" pitchFamily="34" charset="0"/>
                <a:cs typeface="Arial" panose="020B0604020202020204" pitchFamily="34" charset="0"/>
              </a:rPr>
              <a:t>by</a:t>
            </a:r>
            <a:r>
              <a:rPr lang="de-DE" sz="1050" i="1" dirty="0">
                <a:solidFill>
                  <a:schemeClr val="bg1">
                    <a:lumMod val="50000"/>
                  </a:schemeClr>
                </a:solidFill>
                <a:latin typeface="Arial" panose="020B0604020202020204" pitchFamily="34" charset="0"/>
                <a:cs typeface="Arial" panose="020B0604020202020204" pitchFamily="34" charset="0"/>
              </a:rPr>
              <a:t> </a:t>
            </a:r>
            <a:r>
              <a:rPr lang="de-DE" sz="1050" i="1" dirty="0" err="1">
                <a:solidFill>
                  <a:schemeClr val="bg1">
                    <a:lumMod val="50000"/>
                  </a:schemeClr>
                </a:solidFill>
                <a:latin typeface="Arial" panose="020B0604020202020204" pitchFamily="34" charset="0"/>
                <a:cs typeface="Arial" panose="020B0604020202020204" pitchFamily="34" charset="0"/>
              </a:rPr>
              <a:t>two</a:t>
            </a:r>
            <a:r>
              <a:rPr lang="de-DE" sz="1050" i="1" dirty="0">
                <a:solidFill>
                  <a:schemeClr val="bg1">
                    <a:lumMod val="50000"/>
                  </a:schemeClr>
                </a:solidFill>
                <a:latin typeface="Arial" panose="020B0604020202020204" pitchFamily="34" charset="0"/>
                <a:cs typeface="Arial" panose="020B0604020202020204" pitchFamily="34" charset="0"/>
              </a:rPr>
              <a:t> </a:t>
            </a:r>
            <a:r>
              <a:rPr lang="de-DE" sz="1050" i="1" dirty="0" err="1">
                <a:solidFill>
                  <a:schemeClr val="bg1">
                    <a:lumMod val="50000"/>
                  </a:schemeClr>
                </a:solidFill>
                <a:latin typeface="Arial" panose="020B0604020202020204" pitchFamily="34" charset="0"/>
                <a:cs typeface="Arial" panose="020B0604020202020204" pitchFamily="34" charset="0"/>
              </a:rPr>
              <a:t>forward</a:t>
            </a:r>
            <a:r>
              <a:rPr lang="de-DE" sz="1050" i="1" dirty="0">
                <a:solidFill>
                  <a:schemeClr val="bg1">
                    <a:lumMod val="50000"/>
                  </a:schemeClr>
                </a:solidFill>
                <a:latin typeface="Arial" panose="020B0604020202020204" pitchFamily="34" charset="0"/>
                <a:cs typeface="Arial" panose="020B0604020202020204" pitchFamily="34" charset="0"/>
              </a:rPr>
              <a:t> </a:t>
            </a:r>
            <a:r>
              <a:rPr lang="de-DE" sz="1050" i="1" dirty="0" err="1">
                <a:solidFill>
                  <a:schemeClr val="bg1">
                    <a:lumMod val="50000"/>
                  </a:schemeClr>
                </a:solidFill>
                <a:latin typeface="Arial" panose="020B0604020202020204" pitchFamily="34" charset="0"/>
                <a:cs typeface="Arial" panose="020B0604020202020204" pitchFamily="34" charset="0"/>
              </a:rPr>
              <a:t>straw</a:t>
            </a:r>
            <a:r>
              <a:rPr lang="de-DE" sz="1050" i="1" dirty="0">
                <a:solidFill>
                  <a:schemeClr val="bg1">
                    <a:lumMod val="50000"/>
                  </a:schemeClr>
                </a:solidFill>
                <a:latin typeface="Arial" panose="020B0604020202020204" pitchFamily="34" charset="0"/>
                <a:cs typeface="Arial" panose="020B0604020202020204" pitchFamily="34" charset="0"/>
              </a:rPr>
              <a:t> </a:t>
            </a:r>
            <a:r>
              <a:rPr lang="de-DE" sz="1050" i="1" dirty="0" err="1">
                <a:solidFill>
                  <a:schemeClr val="bg1">
                    <a:lumMod val="50000"/>
                  </a:schemeClr>
                </a:solidFill>
                <a:latin typeface="Arial" panose="020B0604020202020204" pitchFamily="34" charset="0"/>
                <a:cs typeface="Arial" panose="020B0604020202020204" pitchFamily="34" charset="0"/>
              </a:rPr>
              <a:t>tracker</a:t>
            </a:r>
            <a:r>
              <a:rPr lang="de-DE" sz="1050" i="1" dirty="0">
                <a:solidFill>
                  <a:schemeClr val="bg1">
                    <a:lumMod val="50000"/>
                  </a:schemeClr>
                </a:solidFill>
                <a:latin typeface="Arial" panose="020B0604020202020204" pitchFamily="34" charset="0"/>
                <a:cs typeface="Arial" panose="020B0604020202020204" pitchFamily="34" charset="0"/>
              </a:rPr>
              <a:t> </a:t>
            </a:r>
            <a:r>
              <a:rPr lang="de-DE" sz="1050" i="1" dirty="0" err="1">
                <a:solidFill>
                  <a:schemeClr val="bg1">
                    <a:lumMod val="50000"/>
                  </a:schemeClr>
                </a:solidFill>
                <a:latin typeface="Arial" panose="020B0604020202020204" pitchFamily="34" charset="0"/>
                <a:cs typeface="Arial" panose="020B0604020202020204" pitchFamily="34" charset="0"/>
              </a:rPr>
              <a:t>stations</a:t>
            </a:r>
            <a:r>
              <a:rPr lang="de-DE" sz="1050" i="1" dirty="0">
                <a:solidFill>
                  <a:schemeClr val="bg1">
                    <a:lumMod val="50000"/>
                  </a:schemeClr>
                </a:solidFill>
                <a:latin typeface="Arial" panose="020B0604020202020204" pitchFamily="34" charset="0"/>
                <a:cs typeface="Arial" panose="020B0604020202020204" pitchFamily="34" charset="0"/>
              </a:rPr>
              <a:t> (STS1/2)</a:t>
            </a:r>
          </a:p>
        </p:txBody>
      </p:sp>
      <p:sp>
        <p:nvSpPr>
          <p:cNvPr id="15" name="Inhaltsplatzhalter 11"/>
          <p:cNvSpPr txBox="1">
            <a:spLocks/>
          </p:cNvSpPr>
          <p:nvPr/>
        </p:nvSpPr>
        <p:spPr>
          <a:xfrm>
            <a:off x="7045362" y="5900464"/>
            <a:ext cx="2157494" cy="6020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i="1" dirty="0">
                <a:solidFill>
                  <a:schemeClr val="bg1">
                    <a:lumMod val="50000"/>
                  </a:schemeClr>
                </a:solidFill>
                <a:latin typeface="Arial" panose="020B0604020202020204" pitchFamily="34" charset="0"/>
                <a:cs typeface="Arial" panose="020B0604020202020204" pitchFamily="34" charset="0"/>
              </a:rPr>
              <a:t>STS1 </a:t>
            </a:r>
            <a:r>
              <a:rPr lang="de-DE" sz="1400" i="1" dirty="0" err="1">
                <a:solidFill>
                  <a:schemeClr val="bg1">
                    <a:lumMod val="50000"/>
                  </a:schemeClr>
                </a:solidFill>
                <a:latin typeface="Arial" panose="020B0604020202020204" pitchFamily="34" charset="0"/>
                <a:cs typeface="Arial" panose="020B0604020202020204" pitchFamily="34" charset="0"/>
              </a:rPr>
              <a:t>station</a:t>
            </a:r>
            <a:r>
              <a:rPr lang="de-DE" sz="1400" i="1" dirty="0">
                <a:solidFill>
                  <a:schemeClr val="bg1">
                    <a:lumMod val="50000"/>
                  </a:schemeClr>
                </a:solidFill>
                <a:latin typeface="Arial" panose="020B0604020202020204" pitchFamily="34" charset="0"/>
                <a:cs typeface="Arial" panose="020B0604020202020204" pitchFamily="34" charset="0"/>
              </a:rPr>
              <a:t> </a:t>
            </a:r>
            <a:r>
              <a:rPr lang="de-DE" sz="1400" i="1" dirty="0" err="1">
                <a:solidFill>
                  <a:schemeClr val="bg1">
                    <a:lumMod val="50000"/>
                  </a:schemeClr>
                </a:solidFill>
                <a:latin typeface="Arial" panose="020B0604020202020204" pitchFamily="34" charset="0"/>
                <a:cs typeface="Arial" panose="020B0604020202020204" pitchFamily="34" charset="0"/>
              </a:rPr>
              <a:t>and</a:t>
            </a:r>
            <a:r>
              <a:rPr lang="de-DE" sz="1400" i="1" dirty="0">
                <a:solidFill>
                  <a:schemeClr val="bg1">
                    <a:lumMod val="50000"/>
                  </a:schemeClr>
                </a:solidFill>
                <a:latin typeface="Arial" panose="020B0604020202020204" pitchFamily="34" charset="0"/>
                <a:cs typeface="Arial" panose="020B0604020202020204" pitchFamily="34" charset="0"/>
              </a:rPr>
              <a:t> </a:t>
            </a:r>
            <a:r>
              <a:rPr lang="de-DE" sz="1400" i="1" dirty="0" err="1">
                <a:solidFill>
                  <a:schemeClr val="bg1">
                    <a:lumMod val="50000"/>
                  </a:schemeClr>
                </a:solidFill>
                <a:latin typeface="Arial" panose="020B0604020202020204" pitchFamily="34" charset="0"/>
                <a:cs typeface="Arial" panose="020B0604020202020204" pitchFamily="34" charset="0"/>
              </a:rPr>
              <a:t>one</a:t>
            </a:r>
            <a:r>
              <a:rPr lang="de-DE" sz="1400" i="1" dirty="0">
                <a:solidFill>
                  <a:schemeClr val="bg1">
                    <a:lumMod val="50000"/>
                  </a:schemeClr>
                </a:solidFill>
                <a:latin typeface="Arial" panose="020B0604020202020204" pitchFamily="34" charset="0"/>
                <a:cs typeface="Arial" panose="020B0604020202020204" pitchFamily="34" charset="0"/>
              </a:rPr>
              <a:t> </a:t>
            </a:r>
            <a:r>
              <a:rPr lang="de-DE" sz="1400" i="1" dirty="0" err="1">
                <a:solidFill>
                  <a:schemeClr val="bg1">
                    <a:lumMod val="50000"/>
                  </a:schemeClr>
                </a:solidFill>
                <a:latin typeface="Arial" panose="020B0604020202020204" pitchFamily="34" charset="0"/>
                <a:cs typeface="Arial" panose="020B0604020202020204" pitchFamily="34" charset="0"/>
              </a:rPr>
              <a:t>straw</a:t>
            </a:r>
            <a:r>
              <a:rPr lang="de-DE" sz="1400" i="1" dirty="0">
                <a:solidFill>
                  <a:schemeClr val="bg1">
                    <a:lumMod val="50000"/>
                  </a:schemeClr>
                </a:solidFill>
                <a:latin typeface="Arial" panose="020B0604020202020204" pitchFamily="34" charset="0"/>
                <a:cs typeface="Arial" panose="020B0604020202020204" pitchFamily="34" charset="0"/>
              </a:rPr>
              <a:t> </a:t>
            </a:r>
            <a:r>
              <a:rPr lang="de-DE" sz="1400" i="1" dirty="0" err="1">
                <a:solidFill>
                  <a:schemeClr val="bg1">
                    <a:lumMod val="50000"/>
                  </a:schemeClr>
                </a:solidFill>
                <a:latin typeface="Arial" panose="020B0604020202020204" pitchFamily="34" charset="0"/>
                <a:cs typeface="Arial" panose="020B0604020202020204" pitchFamily="34" charset="0"/>
              </a:rPr>
              <a:t>module</a:t>
            </a:r>
            <a:r>
              <a:rPr lang="de-DE" sz="1400" i="1" dirty="0">
                <a:solidFill>
                  <a:schemeClr val="bg1">
                    <a:lumMod val="50000"/>
                  </a:schemeClr>
                </a:solidFill>
                <a:latin typeface="Arial" panose="020B0604020202020204" pitchFamily="34" charset="0"/>
                <a:cs typeface="Arial" panose="020B0604020202020204" pitchFamily="34" charset="0"/>
              </a:rPr>
              <a:t> (2</a:t>
            </a:r>
            <a:r>
              <a:rPr lang="de-DE" sz="1400" i="1" dirty="0">
                <a:solidFill>
                  <a:schemeClr val="bg1">
                    <a:lumMod val="50000"/>
                  </a:schemeClr>
                </a:solidFill>
                <a:latin typeface="Arial" panose="020B0604020202020204" pitchFamily="34" charset="0"/>
                <a:cs typeface="Arial" panose="020B0604020202020204" pitchFamily="34" charset="0"/>
                <a:sym typeface="Symbol" panose="05050102010706020507" pitchFamily="18" charset="2"/>
              </a:rPr>
              <a:t>16 </a:t>
            </a:r>
            <a:r>
              <a:rPr lang="de-DE" sz="1400" i="1" dirty="0" err="1">
                <a:solidFill>
                  <a:schemeClr val="bg1">
                    <a:lumMod val="50000"/>
                  </a:schemeClr>
                </a:solidFill>
                <a:latin typeface="Arial" panose="020B0604020202020204" pitchFamily="34" charset="0"/>
                <a:cs typeface="Arial" panose="020B0604020202020204" pitchFamily="34" charset="0"/>
                <a:sym typeface="Symbol" panose="05050102010706020507" pitchFamily="18" charset="2"/>
              </a:rPr>
              <a:t>straws</a:t>
            </a:r>
            <a:r>
              <a:rPr lang="de-DE" sz="1400" i="1" dirty="0">
                <a:solidFill>
                  <a:schemeClr val="bg1">
                    <a:lumMod val="50000"/>
                  </a:schemeClr>
                </a:solidFill>
                <a:latin typeface="Arial" panose="020B0604020202020204" pitchFamily="34" charset="0"/>
                <a:cs typeface="Arial" panose="020B0604020202020204" pitchFamily="34" charset="0"/>
                <a:sym typeface="Symbol" panose="05050102010706020507" pitchFamily="18" charset="2"/>
              </a:rPr>
              <a:t>).</a:t>
            </a:r>
            <a:endParaRPr lang="de-DE" sz="1400" i="1" dirty="0">
              <a:solidFill>
                <a:schemeClr val="bg1">
                  <a:lumMod val="50000"/>
                </a:schemeClr>
              </a:solidFill>
              <a:latin typeface="Arial" panose="020B0604020202020204" pitchFamily="34" charset="0"/>
              <a:cs typeface="Arial" panose="020B0604020202020204" pitchFamily="34" charset="0"/>
            </a:endParaRPr>
          </a:p>
        </p:txBody>
      </p:sp>
      <p:pic>
        <p:nvPicPr>
          <p:cNvPr id="17" name="Grafi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0512" y="241236"/>
            <a:ext cx="684000" cy="605625"/>
          </a:xfrm>
          <a:prstGeom prst="rect">
            <a:avLst/>
          </a:prstGeom>
        </p:spPr>
      </p:pic>
    </p:spTree>
    <p:extLst>
      <p:ext uri="{BB962C8B-B14F-4D97-AF65-F5344CB8AC3E}">
        <p14:creationId xmlns:p14="http://schemas.microsoft.com/office/powerpoint/2010/main" val="2095964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8229600" cy="667058"/>
          </a:xfrm>
        </p:spPr>
        <p:txBody>
          <a:bodyPr>
            <a:normAutofit/>
          </a:bodyPr>
          <a:lstStyle/>
          <a:p>
            <a:r>
              <a:rPr lang="en-US" dirty="0"/>
              <a:t>PANDA Detector</a:t>
            </a:r>
            <a:endParaRPr lang="ru-RU" dirty="0"/>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1798" y="1201003"/>
            <a:ext cx="7738281" cy="5463487"/>
          </a:xfrm>
        </p:spPr>
      </p:pic>
      <p:pic>
        <p:nvPicPr>
          <p:cNvPr id="5" name="Picture 4">
            <a:extLst>
              <a:ext uri="{FF2B5EF4-FFF2-40B4-BE49-F238E27FC236}">
                <a16:creationId xmlns:a16="http://schemas.microsoft.com/office/drawing/2014/main" id="{04BBEAC5-39FA-EB45-BA3E-612EE7539128}"/>
              </a:ext>
            </a:extLst>
          </p:cNvPr>
          <p:cNvPicPr>
            <a:picLocks noChangeAspect="1"/>
          </p:cNvPicPr>
          <p:nvPr/>
        </p:nvPicPr>
        <p:blipFill>
          <a:blip r:embed="rId4"/>
          <a:stretch>
            <a:fillRect/>
          </a:stretch>
        </p:blipFill>
        <p:spPr>
          <a:xfrm>
            <a:off x="8852355" y="369608"/>
            <a:ext cx="2140189" cy="488231"/>
          </a:xfrm>
          <a:prstGeom prst="rect">
            <a:avLst/>
          </a:prstGeom>
        </p:spPr>
      </p:pic>
    </p:spTree>
    <p:extLst>
      <p:ext uri="{BB962C8B-B14F-4D97-AF65-F5344CB8AC3E}">
        <p14:creationId xmlns:p14="http://schemas.microsoft.com/office/powerpoint/2010/main" val="2208824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09800" y="110556"/>
            <a:ext cx="7772400" cy="462650"/>
          </a:xfrm>
        </p:spPr>
        <p:txBody>
          <a:bodyPr>
            <a:normAutofit fontScale="90000"/>
          </a:bodyPr>
          <a:lstStyle/>
          <a:p>
            <a:r>
              <a:rPr lang="en-US" dirty="0"/>
              <a:t>Muon System as PID</a:t>
            </a:r>
            <a:br>
              <a:rPr lang="en-US" dirty="0"/>
            </a:br>
            <a:endParaRPr lang="ru-RU" dirty="0"/>
          </a:p>
        </p:txBody>
      </p:sp>
      <p:sp>
        <p:nvSpPr>
          <p:cNvPr id="3" name="Подзаголовок 2"/>
          <p:cNvSpPr>
            <a:spLocks noGrp="1"/>
          </p:cNvSpPr>
          <p:nvPr>
            <p:ph type="subTitle" idx="1"/>
          </p:nvPr>
        </p:nvSpPr>
        <p:spPr>
          <a:xfrm>
            <a:off x="1633182" y="764704"/>
            <a:ext cx="9647394" cy="6161964"/>
          </a:xfrm>
        </p:spPr>
        <p:txBody>
          <a:bodyPr>
            <a:noAutofit/>
          </a:bodyPr>
          <a:lstStyle/>
          <a:p>
            <a:pPr marL="342900" indent="-342900" algn="l">
              <a:buFont typeface="Wingdings" pitchFamily="2" charset="2"/>
              <a:buChar char="§"/>
            </a:pPr>
            <a:r>
              <a:rPr lang="en-US" sz="2000" dirty="0">
                <a:solidFill>
                  <a:schemeClr val="tx1"/>
                </a:solidFill>
              </a:rPr>
              <a:t>PANDA Muon System based on range system technique is a good PID </a:t>
            </a:r>
            <a:br>
              <a:rPr lang="en-US" sz="2000" dirty="0">
                <a:solidFill>
                  <a:schemeClr val="tx1"/>
                </a:solidFill>
              </a:rPr>
            </a:br>
            <a:r>
              <a:rPr lang="en-US" sz="2000" dirty="0">
                <a:solidFill>
                  <a:schemeClr val="tx1"/>
                </a:solidFill>
              </a:rPr>
              <a:t>system for muon-to-hadron separation </a:t>
            </a:r>
          </a:p>
          <a:p>
            <a:pPr marL="342900" indent="-342900" algn="l">
              <a:buFont typeface="Wingdings" pitchFamily="2" charset="2"/>
              <a:buChar char="§"/>
            </a:pPr>
            <a:endParaRPr lang="en-US" sz="2000" dirty="0">
              <a:solidFill>
                <a:schemeClr val="tx1"/>
              </a:solidFill>
            </a:endParaRPr>
          </a:p>
          <a:p>
            <a:pPr marL="342900" indent="-342900" algn="l">
              <a:buFont typeface="Wingdings" pitchFamily="2" charset="2"/>
              <a:buChar char="§"/>
            </a:pPr>
            <a:r>
              <a:rPr lang="en-US" sz="2000" dirty="0">
                <a:solidFill>
                  <a:schemeClr val="tx1"/>
                </a:solidFill>
              </a:rPr>
              <a:t>It works in full range of produced particles at PANDA   (0,5 ~ 10 GeV/c)</a:t>
            </a:r>
          </a:p>
          <a:p>
            <a:pPr marL="342900" indent="-342900" algn="l">
              <a:buFont typeface="Wingdings" pitchFamily="2" charset="2"/>
              <a:buChar char="§"/>
            </a:pPr>
            <a:endParaRPr lang="en-US" sz="2000" dirty="0">
              <a:solidFill>
                <a:schemeClr val="tx1"/>
              </a:solidFill>
            </a:endParaRPr>
          </a:p>
          <a:p>
            <a:pPr marL="342900" indent="-342900" algn="l">
              <a:buFont typeface="Wingdings" pitchFamily="2" charset="2"/>
              <a:buChar char="§"/>
            </a:pPr>
            <a:r>
              <a:rPr lang="en-US" sz="2000" dirty="0">
                <a:solidFill>
                  <a:schemeClr val="tx1"/>
                </a:solidFill>
              </a:rPr>
              <a:t>Muons and hadrons above  ~ 1 GeV/c resolved with ~ 100% efficiency </a:t>
            </a:r>
            <a:br>
              <a:rPr lang="en-US" sz="2000" dirty="0">
                <a:solidFill>
                  <a:schemeClr val="tx1"/>
                </a:solidFill>
              </a:rPr>
            </a:br>
            <a:r>
              <a:rPr lang="en-US" sz="2000" dirty="0">
                <a:solidFill>
                  <a:schemeClr val="tx1"/>
                </a:solidFill>
              </a:rPr>
              <a:t>(i.e. near zero hadron contamination) by obviously different response pattern</a:t>
            </a:r>
          </a:p>
          <a:p>
            <a:pPr marL="342900" indent="-342900" algn="l">
              <a:buFont typeface="Wingdings" pitchFamily="2" charset="2"/>
              <a:buChar char="§"/>
            </a:pPr>
            <a:endParaRPr lang="en-US" sz="2000" dirty="0">
              <a:solidFill>
                <a:schemeClr val="tx1"/>
              </a:solidFill>
            </a:endParaRPr>
          </a:p>
          <a:p>
            <a:pPr marL="342900" indent="-342900" algn="l">
              <a:buFont typeface="Wingdings" pitchFamily="2" charset="2"/>
              <a:buChar char="§"/>
            </a:pPr>
            <a:r>
              <a:rPr lang="en-US" sz="2000" dirty="0">
                <a:solidFill>
                  <a:schemeClr val="tx1"/>
                </a:solidFill>
              </a:rPr>
              <a:t>Separation of muons vs </a:t>
            </a:r>
            <a:r>
              <a:rPr lang="en-US" sz="2000" dirty="0" err="1">
                <a:solidFill>
                  <a:schemeClr val="tx1"/>
                </a:solidFill>
              </a:rPr>
              <a:t>pions</a:t>
            </a:r>
            <a:r>
              <a:rPr lang="en-US" sz="2000" dirty="0">
                <a:solidFill>
                  <a:schemeClr val="tx1"/>
                </a:solidFill>
              </a:rPr>
              <a:t> (the main rival) below 1 GeV/c is less efficient </a:t>
            </a:r>
            <a:br>
              <a:rPr lang="en-US" sz="2000" dirty="0">
                <a:solidFill>
                  <a:schemeClr val="tx1"/>
                </a:solidFill>
              </a:rPr>
            </a:br>
            <a:r>
              <a:rPr lang="en-US" sz="2000" dirty="0">
                <a:solidFill>
                  <a:schemeClr val="tx1"/>
                </a:solidFill>
              </a:rPr>
              <a:t>and requires test beam measurements for calibration</a:t>
            </a:r>
          </a:p>
          <a:p>
            <a:pPr marL="342900" indent="-342900" algn="l">
              <a:buFont typeface="Wingdings" pitchFamily="2" charset="2"/>
              <a:buChar char="§"/>
            </a:pPr>
            <a:endParaRPr lang="en-US" sz="2000" dirty="0">
              <a:solidFill>
                <a:schemeClr val="tx1"/>
              </a:solidFill>
            </a:endParaRPr>
          </a:p>
          <a:p>
            <a:pPr marL="342900" indent="-342900" algn="l">
              <a:buFont typeface="Wingdings" pitchFamily="2" charset="2"/>
              <a:buChar char="§"/>
            </a:pPr>
            <a:r>
              <a:rPr lang="en-US" sz="2000" dirty="0">
                <a:solidFill>
                  <a:schemeClr val="tx1"/>
                </a:solidFill>
              </a:rPr>
              <a:t>Important feature of range system is possibility to be used as coarse sampling </a:t>
            </a:r>
            <a:br>
              <a:rPr lang="en-US" sz="2000" dirty="0">
                <a:solidFill>
                  <a:schemeClr val="tx1"/>
                </a:solidFill>
              </a:rPr>
            </a:br>
            <a:r>
              <a:rPr lang="en-US" sz="2000" dirty="0">
                <a:solidFill>
                  <a:schemeClr val="tx1"/>
                </a:solidFill>
              </a:rPr>
              <a:t>(30 mm to 60 mm of Fe in our case) hadron calorimeter – very important for neutron registration</a:t>
            </a:r>
          </a:p>
          <a:p>
            <a:pPr algn="l"/>
            <a:endParaRPr lang="en-US" sz="2000" dirty="0">
              <a:solidFill>
                <a:schemeClr val="tx1"/>
              </a:solidFill>
            </a:endParaRPr>
          </a:p>
          <a:p>
            <a:pPr algn="l"/>
            <a:r>
              <a:rPr lang="en-US" sz="2000" dirty="0"/>
              <a:t>   </a:t>
            </a:r>
            <a:endParaRPr lang="ru-RU" sz="2000" dirty="0"/>
          </a:p>
        </p:txBody>
      </p:sp>
      <p:sp>
        <p:nvSpPr>
          <p:cNvPr id="4" name="TextBox 3">
            <a:extLst>
              <a:ext uri="{FF2B5EF4-FFF2-40B4-BE49-F238E27FC236}">
                <a16:creationId xmlns:a16="http://schemas.microsoft.com/office/drawing/2014/main" id="{569A8AB9-3B54-5849-B9E8-AEC105DDBC80}"/>
              </a:ext>
            </a:extLst>
          </p:cNvPr>
          <p:cNvSpPr txBox="1"/>
          <p:nvPr/>
        </p:nvSpPr>
        <p:spPr>
          <a:xfrm>
            <a:off x="5821853" y="6597352"/>
            <a:ext cx="2290371" cy="267766"/>
          </a:xfrm>
          <a:prstGeom prst="rect">
            <a:avLst/>
          </a:prstGeom>
          <a:noFill/>
        </p:spPr>
        <p:txBody>
          <a:bodyPr wrap="none" rtlCol="0">
            <a:spAutoFit/>
          </a:bodyPr>
          <a:lstStyle/>
          <a:p>
            <a:pPr algn="l">
              <a:lnSpc>
                <a:spcPct val="95000"/>
              </a:lnSpc>
            </a:pPr>
            <a:r>
              <a:rPr lang="de-DE" sz="1200" dirty="0"/>
              <a:t>Slide </a:t>
            </a:r>
            <a:r>
              <a:rPr lang="de-DE" sz="1200" dirty="0" err="1"/>
              <a:t>from</a:t>
            </a:r>
            <a:r>
              <a:rPr lang="de-DE" sz="1200" dirty="0"/>
              <a:t> Gena </a:t>
            </a:r>
            <a:r>
              <a:rPr lang="de-DE" sz="1200" dirty="0" err="1"/>
              <a:t>Alexeev</a:t>
            </a:r>
            <a:r>
              <a:rPr lang="de-DE" sz="1200" dirty="0"/>
              <a:t>, JINR</a:t>
            </a:r>
          </a:p>
        </p:txBody>
      </p:sp>
      <p:pic>
        <p:nvPicPr>
          <p:cNvPr id="5" name="Picture 4">
            <a:extLst>
              <a:ext uri="{FF2B5EF4-FFF2-40B4-BE49-F238E27FC236}">
                <a16:creationId xmlns:a16="http://schemas.microsoft.com/office/drawing/2014/main" id="{9E6AE113-642C-094C-8D72-CDA7333B0EC0}"/>
              </a:ext>
            </a:extLst>
          </p:cNvPr>
          <p:cNvPicPr>
            <a:picLocks noChangeAspect="1"/>
          </p:cNvPicPr>
          <p:nvPr/>
        </p:nvPicPr>
        <p:blipFill>
          <a:blip r:embed="rId3"/>
          <a:stretch>
            <a:fillRect/>
          </a:stretch>
        </p:blipFill>
        <p:spPr>
          <a:xfrm>
            <a:off x="8852355" y="369608"/>
            <a:ext cx="2140189" cy="488231"/>
          </a:xfrm>
          <a:prstGeom prst="rect">
            <a:avLst/>
          </a:prstGeom>
        </p:spPr>
      </p:pic>
    </p:spTree>
    <p:extLst>
      <p:ext uri="{BB962C8B-B14F-4D97-AF65-F5344CB8AC3E}">
        <p14:creationId xmlns:p14="http://schemas.microsoft.com/office/powerpoint/2010/main" val="44521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847528" y="2204864"/>
            <a:ext cx="4038600" cy="412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096000" y="2708920"/>
            <a:ext cx="3942589" cy="2956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783632" y="2492896"/>
            <a:ext cx="2088232" cy="2880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9" name="Прямоугольник 8"/>
          <p:cNvSpPr/>
          <p:nvPr/>
        </p:nvSpPr>
        <p:spPr>
          <a:xfrm>
            <a:off x="6096000" y="2708920"/>
            <a:ext cx="3960440" cy="11521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0" name="Прямоугольник 9"/>
          <p:cNvSpPr/>
          <p:nvPr/>
        </p:nvSpPr>
        <p:spPr>
          <a:xfrm>
            <a:off x="9120336" y="3861048"/>
            <a:ext cx="936104" cy="2880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2" name="TextBox 1">
            <a:extLst>
              <a:ext uri="{FF2B5EF4-FFF2-40B4-BE49-F238E27FC236}">
                <a16:creationId xmlns:a16="http://schemas.microsoft.com/office/drawing/2014/main" id="{F8C7EB50-D0DA-CB47-8DBB-494A325F47E5}"/>
              </a:ext>
            </a:extLst>
          </p:cNvPr>
          <p:cNvSpPr txBox="1"/>
          <p:nvPr/>
        </p:nvSpPr>
        <p:spPr>
          <a:xfrm>
            <a:off x="5821853" y="6597352"/>
            <a:ext cx="2290371" cy="267766"/>
          </a:xfrm>
          <a:prstGeom prst="rect">
            <a:avLst/>
          </a:prstGeom>
          <a:noFill/>
        </p:spPr>
        <p:txBody>
          <a:bodyPr wrap="none" rtlCol="0">
            <a:spAutoFit/>
          </a:bodyPr>
          <a:lstStyle/>
          <a:p>
            <a:pPr algn="l">
              <a:lnSpc>
                <a:spcPct val="95000"/>
              </a:lnSpc>
            </a:pPr>
            <a:r>
              <a:rPr lang="de-DE" sz="1200" dirty="0"/>
              <a:t>Slide </a:t>
            </a:r>
            <a:r>
              <a:rPr lang="de-DE" sz="1200" dirty="0" err="1"/>
              <a:t>from</a:t>
            </a:r>
            <a:r>
              <a:rPr lang="de-DE" sz="1200" dirty="0"/>
              <a:t> Gena </a:t>
            </a:r>
            <a:r>
              <a:rPr lang="de-DE" sz="1200" dirty="0" err="1"/>
              <a:t>Alexeev</a:t>
            </a:r>
            <a:r>
              <a:rPr lang="de-DE" sz="1200" dirty="0"/>
              <a:t>, JINR</a:t>
            </a:r>
          </a:p>
        </p:txBody>
      </p:sp>
      <p:pic>
        <p:nvPicPr>
          <p:cNvPr id="11" name="Picture 10">
            <a:extLst>
              <a:ext uri="{FF2B5EF4-FFF2-40B4-BE49-F238E27FC236}">
                <a16:creationId xmlns:a16="http://schemas.microsoft.com/office/drawing/2014/main" id="{1DDE0715-39D1-7644-9471-8278C04DB83B}"/>
              </a:ext>
            </a:extLst>
          </p:cNvPr>
          <p:cNvPicPr>
            <a:picLocks noChangeAspect="1"/>
          </p:cNvPicPr>
          <p:nvPr/>
        </p:nvPicPr>
        <p:blipFill>
          <a:blip r:embed="rId5"/>
          <a:stretch>
            <a:fillRect/>
          </a:stretch>
        </p:blipFill>
        <p:spPr>
          <a:xfrm>
            <a:off x="8852355" y="369608"/>
            <a:ext cx="2140189" cy="488231"/>
          </a:xfrm>
          <a:prstGeom prst="rect">
            <a:avLst/>
          </a:prstGeom>
        </p:spPr>
      </p:pic>
      <p:sp>
        <p:nvSpPr>
          <p:cNvPr id="4" name="Заголовок 3"/>
          <p:cNvSpPr>
            <a:spLocks noGrp="1"/>
          </p:cNvSpPr>
          <p:nvPr>
            <p:ph type="title"/>
          </p:nvPr>
        </p:nvSpPr>
        <p:spPr>
          <a:xfrm>
            <a:off x="1981200" y="634678"/>
            <a:ext cx="8229600" cy="1498178"/>
          </a:xfrm>
        </p:spPr>
        <p:txBody>
          <a:bodyPr>
            <a:normAutofit fontScale="90000"/>
          </a:bodyPr>
          <a:lstStyle/>
          <a:p>
            <a:r>
              <a:rPr lang="en-US" sz="2400" u="sng" dirty="0">
                <a:solidFill>
                  <a:srgbClr val="0070C0"/>
                </a:solidFill>
              </a:rPr>
              <a:t>Structure of the Muon System</a:t>
            </a:r>
            <a:br>
              <a:rPr lang="en-US" sz="2400" u="sng" dirty="0">
                <a:solidFill>
                  <a:srgbClr val="0070C0"/>
                </a:solidFill>
              </a:rPr>
            </a:br>
            <a:r>
              <a:rPr lang="en-US" sz="1800" u="sng" dirty="0">
                <a:solidFill>
                  <a:srgbClr val="0070C0"/>
                </a:solidFill>
              </a:rPr>
              <a:t>Barrel: </a:t>
            </a:r>
            <a:r>
              <a:rPr lang="en-US" sz="1600" dirty="0">
                <a:solidFill>
                  <a:srgbClr val="0070C0"/>
                </a:solidFill>
              </a:rPr>
              <a:t>Fe absorber – inner/outer plates 60 mm thick, all internal plates 30 mm thick;</a:t>
            </a:r>
            <a:br>
              <a:rPr lang="en-US" sz="1600" dirty="0">
                <a:solidFill>
                  <a:srgbClr val="0070C0"/>
                </a:solidFill>
              </a:rPr>
            </a:br>
            <a:r>
              <a:rPr lang="en-US" sz="1600" dirty="0">
                <a:solidFill>
                  <a:srgbClr val="0070C0"/>
                </a:solidFill>
              </a:rPr>
              <a:t>gaps for MDTs, strip boards and strip electronics – 35 mm</a:t>
            </a:r>
            <a:br>
              <a:rPr lang="en-US" sz="1600" dirty="0">
                <a:solidFill>
                  <a:srgbClr val="0070C0"/>
                </a:solidFill>
              </a:rPr>
            </a:br>
            <a:r>
              <a:rPr lang="en-US" sz="1800" u="sng" dirty="0">
                <a:solidFill>
                  <a:srgbClr val="0070C0"/>
                </a:solidFill>
              </a:rPr>
              <a:t>End Caps, Muon Filter, Muon Range System: </a:t>
            </a:r>
            <a:r>
              <a:rPr lang="en-US" sz="1600" dirty="0">
                <a:solidFill>
                  <a:srgbClr val="0070C0"/>
                </a:solidFill>
              </a:rPr>
              <a:t>all Fe absorber plates 60 mm, gaps 35 mm</a:t>
            </a:r>
            <a:endParaRPr lang="ru-RU" sz="1600" dirty="0">
              <a:solidFill>
                <a:srgbClr val="0070C0"/>
              </a:solidFill>
            </a:endParaRPr>
          </a:p>
        </p:txBody>
      </p:sp>
    </p:spTree>
    <p:extLst>
      <p:ext uri="{BB962C8B-B14F-4D97-AF65-F5344CB8AC3E}">
        <p14:creationId xmlns:p14="http://schemas.microsoft.com/office/powerpoint/2010/main" val="528831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908051"/>
            <a:ext cx="2695575"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16725" y="925513"/>
            <a:ext cx="2711450"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8213" y="3894138"/>
            <a:ext cx="2728912"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16725" y="3894138"/>
            <a:ext cx="27114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6"/>
          <p:cNvSpPr txBox="1">
            <a:spLocks noChangeArrowheads="1"/>
          </p:cNvSpPr>
          <p:nvPr/>
        </p:nvSpPr>
        <p:spPr bwMode="auto">
          <a:xfrm>
            <a:off x="9588501" y="5013325"/>
            <a:ext cx="360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b="1"/>
              <a:t>µ</a:t>
            </a:r>
          </a:p>
        </p:txBody>
      </p:sp>
      <p:sp>
        <p:nvSpPr>
          <p:cNvPr id="21512" name="TextBox 7"/>
          <p:cNvSpPr txBox="1">
            <a:spLocks noChangeArrowheads="1"/>
          </p:cNvSpPr>
          <p:nvPr/>
        </p:nvSpPr>
        <p:spPr bwMode="auto">
          <a:xfrm>
            <a:off x="9690101" y="195262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b="1"/>
              <a:t>h</a:t>
            </a:r>
            <a:endParaRPr lang="ru-RU" altLang="ru-RU" sz="1800" b="1"/>
          </a:p>
        </p:txBody>
      </p:sp>
      <p:sp>
        <p:nvSpPr>
          <p:cNvPr id="21513" name="TextBox 8"/>
          <p:cNvSpPr txBox="1">
            <a:spLocks noChangeArrowheads="1"/>
          </p:cNvSpPr>
          <p:nvPr/>
        </p:nvSpPr>
        <p:spPr bwMode="auto">
          <a:xfrm>
            <a:off x="5016501" y="5003800"/>
            <a:ext cx="531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b="1"/>
              <a:t>h</a:t>
            </a:r>
            <a:endParaRPr lang="ru-RU" altLang="ru-RU" sz="1800" b="1"/>
          </a:p>
        </p:txBody>
      </p:sp>
      <p:sp>
        <p:nvSpPr>
          <p:cNvPr id="21514" name="TextBox 9"/>
          <p:cNvSpPr txBox="1">
            <a:spLocks noChangeArrowheads="1"/>
          </p:cNvSpPr>
          <p:nvPr/>
        </p:nvSpPr>
        <p:spPr bwMode="auto">
          <a:xfrm>
            <a:off x="5102226" y="1928813"/>
            <a:ext cx="35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b="1"/>
              <a:t>e</a:t>
            </a:r>
            <a:endParaRPr lang="ru-RU" altLang="ru-RU" sz="1800" b="1"/>
          </a:p>
        </p:txBody>
      </p:sp>
      <p:sp>
        <p:nvSpPr>
          <p:cNvPr id="11" name="TextBox 10">
            <a:extLst>
              <a:ext uri="{FF2B5EF4-FFF2-40B4-BE49-F238E27FC236}">
                <a16:creationId xmlns:a16="http://schemas.microsoft.com/office/drawing/2014/main" id="{343730AF-80B8-C644-9B53-03FDEE0803A2}"/>
              </a:ext>
            </a:extLst>
          </p:cNvPr>
          <p:cNvSpPr txBox="1"/>
          <p:nvPr/>
        </p:nvSpPr>
        <p:spPr>
          <a:xfrm>
            <a:off x="4741733" y="6597352"/>
            <a:ext cx="2290371" cy="267766"/>
          </a:xfrm>
          <a:prstGeom prst="rect">
            <a:avLst/>
          </a:prstGeom>
          <a:solidFill>
            <a:schemeClr val="bg1"/>
          </a:solidFill>
        </p:spPr>
        <p:txBody>
          <a:bodyPr wrap="none" rtlCol="0">
            <a:spAutoFit/>
          </a:bodyPr>
          <a:lstStyle/>
          <a:p>
            <a:pPr algn="l">
              <a:lnSpc>
                <a:spcPct val="95000"/>
              </a:lnSpc>
            </a:pPr>
            <a:r>
              <a:rPr lang="de-DE" sz="1200" dirty="0"/>
              <a:t>Slide </a:t>
            </a:r>
            <a:r>
              <a:rPr lang="de-DE" sz="1200" dirty="0" err="1"/>
              <a:t>from</a:t>
            </a:r>
            <a:r>
              <a:rPr lang="de-DE" sz="1200" dirty="0"/>
              <a:t> Gena </a:t>
            </a:r>
            <a:r>
              <a:rPr lang="de-DE" sz="1200" dirty="0" err="1"/>
              <a:t>Alexeev</a:t>
            </a:r>
            <a:r>
              <a:rPr lang="de-DE" sz="1200" dirty="0"/>
              <a:t>, JINR</a:t>
            </a:r>
          </a:p>
        </p:txBody>
      </p:sp>
      <p:cxnSp>
        <p:nvCxnSpPr>
          <p:cNvPr id="4" name="Straight Arrow Connector 3">
            <a:extLst>
              <a:ext uri="{FF2B5EF4-FFF2-40B4-BE49-F238E27FC236}">
                <a16:creationId xmlns:a16="http://schemas.microsoft.com/office/drawing/2014/main" id="{38DD72D7-A714-A143-93C1-52CB89DC275E}"/>
              </a:ext>
            </a:extLst>
          </p:cNvPr>
          <p:cNvCxnSpPr/>
          <p:nvPr/>
        </p:nvCxnSpPr>
        <p:spPr>
          <a:xfrm>
            <a:off x="1415480" y="908051"/>
            <a:ext cx="0" cy="2664965"/>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CDD6345-C486-BD41-9012-EFEA90F29D93}"/>
              </a:ext>
            </a:extLst>
          </p:cNvPr>
          <p:cNvSpPr txBox="1"/>
          <p:nvPr/>
        </p:nvSpPr>
        <p:spPr>
          <a:xfrm>
            <a:off x="1394695" y="1669765"/>
            <a:ext cx="813043" cy="355482"/>
          </a:xfrm>
          <a:prstGeom prst="rect">
            <a:avLst/>
          </a:prstGeom>
          <a:noFill/>
        </p:spPr>
        <p:txBody>
          <a:bodyPr wrap="none" rtlCol="0">
            <a:spAutoFit/>
          </a:bodyPr>
          <a:lstStyle/>
          <a:p>
            <a:pPr algn="l">
              <a:lnSpc>
                <a:spcPct val="95000"/>
              </a:lnSpc>
            </a:pPr>
            <a:r>
              <a:rPr lang="de-DE" dirty="0">
                <a:solidFill>
                  <a:srgbClr val="FF0000"/>
                </a:solidFill>
              </a:rPr>
              <a:t>32 cm</a:t>
            </a:r>
          </a:p>
        </p:txBody>
      </p:sp>
      <p:cxnSp>
        <p:nvCxnSpPr>
          <p:cNvPr id="7" name="Straight Arrow Connector 6">
            <a:extLst>
              <a:ext uri="{FF2B5EF4-FFF2-40B4-BE49-F238E27FC236}">
                <a16:creationId xmlns:a16="http://schemas.microsoft.com/office/drawing/2014/main" id="{E2203211-3B48-0843-A21E-EEAFB242A25B}"/>
              </a:ext>
            </a:extLst>
          </p:cNvPr>
          <p:cNvCxnSpPr>
            <a:cxnSpLocks/>
          </p:cNvCxnSpPr>
          <p:nvPr/>
        </p:nvCxnSpPr>
        <p:spPr>
          <a:xfrm>
            <a:off x="2208213" y="3780978"/>
            <a:ext cx="2695576"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D0CAE1A-C66A-0D46-8204-AA8B06835B83}"/>
              </a:ext>
            </a:extLst>
          </p:cNvPr>
          <p:cNvSpPr txBox="1"/>
          <p:nvPr/>
        </p:nvSpPr>
        <p:spPr>
          <a:xfrm>
            <a:off x="4939910" y="3573016"/>
            <a:ext cx="941283" cy="355482"/>
          </a:xfrm>
          <a:prstGeom prst="rect">
            <a:avLst/>
          </a:prstGeom>
          <a:noFill/>
        </p:spPr>
        <p:txBody>
          <a:bodyPr wrap="none" rtlCol="0">
            <a:spAutoFit/>
          </a:bodyPr>
          <a:lstStyle/>
          <a:p>
            <a:pPr algn="l">
              <a:lnSpc>
                <a:spcPct val="95000"/>
              </a:lnSpc>
            </a:pPr>
            <a:r>
              <a:rPr lang="de-DE" dirty="0">
                <a:solidFill>
                  <a:srgbClr val="FF0000"/>
                </a:solidFill>
              </a:rPr>
              <a:t>150 cm</a:t>
            </a:r>
          </a:p>
        </p:txBody>
      </p:sp>
      <p:pic>
        <p:nvPicPr>
          <p:cNvPr id="19" name="Picture 18">
            <a:extLst>
              <a:ext uri="{FF2B5EF4-FFF2-40B4-BE49-F238E27FC236}">
                <a16:creationId xmlns:a16="http://schemas.microsoft.com/office/drawing/2014/main" id="{E1825E61-9473-2247-BC1E-E891259E7EE1}"/>
              </a:ext>
            </a:extLst>
          </p:cNvPr>
          <p:cNvPicPr>
            <a:picLocks noChangeAspect="1"/>
          </p:cNvPicPr>
          <p:nvPr/>
        </p:nvPicPr>
        <p:blipFill>
          <a:blip r:embed="rId7"/>
          <a:stretch>
            <a:fillRect/>
          </a:stretch>
        </p:blipFill>
        <p:spPr>
          <a:xfrm>
            <a:off x="8852355" y="369608"/>
            <a:ext cx="2140189" cy="488231"/>
          </a:xfrm>
          <a:prstGeom prst="rect">
            <a:avLst/>
          </a:prstGeom>
        </p:spPr>
      </p:pic>
      <p:sp>
        <p:nvSpPr>
          <p:cNvPr id="10" name="TextBox 9">
            <a:extLst>
              <a:ext uri="{FF2B5EF4-FFF2-40B4-BE49-F238E27FC236}">
                <a16:creationId xmlns:a16="http://schemas.microsoft.com/office/drawing/2014/main" id="{E2CB4A35-F113-0C4E-95B6-CCC2DFD291FB}"/>
              </a:ext>
            </a:extLst>
          </p:cNvPr>
          <p:cNvSpPr txBox="1"/>
          <p:nvPr/>
        </p:nvSpPr>
        <p:spPr>
          <a:xfrm>
            <a:off x="2023437" y="33590"/>
            <a:ext cx="6774227" cy="911019"/>
          </a:xfrm>
          <a:prstGeom prst="rect">
            <a:avLst/>
          </a:prstGeom>
          <a:noFill/>
        </p:spPr>
        <p:txBody>
          <a:bodyPr wrap="none" rtlCol="0">
            <a:spAutoFit/>
          </a:bodyPr>
          <a:lstStyle/>
          <a:p>
            <a:pPr>
              <a:lnSpc>
                <a:spcPct val="95000"/>
              </a:lnSpc>
            </a:pPr>
            <a:r>
              <a:rPr lang="en-US" sz="3200" dirty="0">
                <a:solidFill>
                  <a:srgbClr val="002060"/>
                </a:solidFill>
              </a:rPr>
              <a:t>BEAM</a:t>
            </a:r>
            <a:r>
              <a:rPr lang="en-US" sz="2800" dirty="0">
                <a:solidFill>
                  <a:srgbClr val="002060"/>
                </a:solidFill>
              </a:rPr>
              <a:t>: e,µ,</a:t>
            </a:r>
            <a:r>
              <a:rPr lang="el-GR" sz="2800" dirty="0">
                <a:solidFill>
                  <a:srgbClr val="002060"/>
                </a:solidFill>
              </a:rPr>
              <a:t>π</a:t>
            </a:r>
            <a:r>
              <a:rPr lang="en-US" sz="2800" dirty="0">
                <a:solidFill>
                  <a:srgbClr val="002060"/>
                </a:solidFill>
              </a:rPr>
              <a:t>,p</a:t>
            </a:r>
            <a:br>
              <a:rPr lang="en-US" sz="2800" dirty="0">
                <a:solidFill>
                  <a:srgbClr val="002060"/>
                </a:solidFill>
              </a:rPr>
            </a:br>
            <a:r>
              <a:rPr lang="en-US" sz="2400" dirty="0">
                <a:solidFill>
                  <a:srgbClr val="002060"/>
                </a:solidFill>
              </a:rPr>
              <a:t>5 GeV/c, trigger: S</a:t>
            </a:r>
            <a:r>
              <a:rPr lang="en-US" dirty="0">
                <a:solidFill>
                  <a:srgbClr val="002060"/>
                </a:solidFill>
              </a:rPr>
              <a:t>1</a:t>
            </a:r>
            <a:r>
              <a:rPr lang="en-US" sz="2400" dirty="0">
                <a:solidFill>
                  <a:srgbClr val="002060"/>
                </a:solidFill>
              </a:rPr>
              <a:t> (</a:t>
            </a:r>
            <a:r>
              <a:rPr lang="en-US" sz="2400" dirty="0" err="1">
                <a:solidFill>
                  <a:srgbClr val="002060"/>
                </a:solidFill>
              </a:rPr>
              <a:t>Ø</a:t>
            </a:r>
            <a:r>
              <a:rPr lang="en-US" sz="2400" dirty="0">
                <a:solidFill>
                  <a:srgbClr val="002060"/>
                </a:solidFill>
              </a:rPr>
              <a:t> 11,5 cm) &amp; S</a:t>
            </a:r>
            <a:r>
              <a:rPr lang="en-US" dirty="0">
                <a:solidFill>
                  <a:srgbClr val="002060"/>
                </a:solidFill>
              </a:rPr>
              <a:t>2</a:t>
            </a:r>
            <a:r>
              <a:rPr lang="en-US" sz="2400" dirty="0">
                <a:solidFill>
                  <a:srgbClr val="002060"/>
                </a:solidFill>
              </a:rPr>
              <a:t> (</a:t>
            </a:r>
            <a:r>
              <a:rPr lang="en-US" sz="2400" dirty="0" err="1">
                <a:solidFill>
                  <a:srgbClr val="002060"/>
                </a:solidFill>
              </a:rPr>
              <a:t>Ø</a:t>
            </a:r>
            <a:r>
              <a:rPr lang="en-US" sz="2400" dirty="0">
                <a:solidFill>
                  <a:srgbClr val="002060"/>
                </a:solidFill>
              </a:rPr>
              <a:t> 3,5 cm)</a:t>
            </a:r>
            <a:endParaRPr lang="de-DE" sz="2400" dirty="0" err="1"/>
          </a:p>
        </p:txBody>
      </p:sp>
      <p:sp>
        <p:nvSpPr>
          <p:cNvPr id="14" name="Rectangle 13">
            <a:extLst>
              <a:ext uri="{FF2B5EF4-FFF2-40B4-BE49-F238E27FC236}">
                <a16:creationId xmlns:a16="http://schemas.microsoft.com/office/drawing/2014/main" id="{C6C772FC-67C1-954A-B018-71E935A19F63}"/>
              </a:ext>
            </a:extLst>
          </p:cNvPr>
          <p:cNvSpPr/>
          <p:nvPr/>
        </p:nvSpPr>
        <p:spPr>
          <a:xfrm>
            <a:off x="5102226" y="179348"/>
            <a:ext cx="2621230" cy="369332"/>
          </a:xfrm>
          <a:prstGeom prst="rect">
            <a:avLst/>
          </a:prstGeom>
        </p:spPr>
        <p:txBody>
          <a:bodyPr wrap="none">
            <a:spAutoFit/>
          </a:bodyPr>
          <a:lstStyle/>
          <a:p>
            <a:r>
              <a:rPr lang="en-US" dirty="0"/>
              <a:t>T9/PS/CERN test beam</a:t>
            </a:r>
            <a:endParaRPr lang="de-DE" dirty="0"/>
          </a:p>
        </p:txBody>
      </p:sp>
    </p:spTree>
    <p:extLst>
      <p:ext uri="{BB962C8B-B14F-4D97-AF65-F5344CB8AC3E}">
        <p14:creationId xmlns:p14="http://schemas.microsoft.com/office/powerpoint/2010/main" val="2214019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0" y="947738"/>
            <a:ext cx="27368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3701" y="947738"/>
            <a:ext cx="280987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66938" y="3938589"/>
            <a:ext cx="27289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7039" y="3938588"/>
            <a:ext cx="277653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6"/>
          <p:cNvSpPr txBox="1">
            <a:spLocks noChangeArrowheads="1"/>
          </p:cNvSpPr>
          <p:nvPr/>
        </p:nvSpPr>
        <p:spPr bwMode="auto">
          <a:xfrm>
            <a:off x="5045076" y="190817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b="1"/>
              <a:t>µ</a:t>
            </a:r>
          </a:p>
        </p:txBody>
      </p:sp>
      <p:sp>
        <p:nvSpPr>
          <p:cNvPr id="20488" name="TextBox 7"/>
          <p:cNvSpPr txBox="1">
            <a:spLocks noChangeArrowheads="1"/>
          </p:cNvSpPr>
          <p:nvPr/>
        </p:nvSpPr>
        <p:spPr bwMode="auto">
          <a:xfrm>
            <a:off x="9728201" y="1974850"/>
            <a:ext cx="569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b="1"/>
              <a:t>h</a:t>
            </a:r>
            <a:endParaRPr lang="ru-RU" altLang="ru-RU" sz="1800" b="1"/>
          </a:p>
        </p:txBody>
      </p:sp>
      <p:sp>
        <p:nvSpPr>
          <p:cNvPr id="20489" name="TextBox 8"/>
          <p:cNvSpPr txBox="1">
            <a:spLocks noChangeArrowheads="1"/>
          </p:cNvSpPr>
          <p:nvPr/>
        </p:nvSpPr>
        <p:spPr bwMode="auto">
          <a:xfrm>
            <a:off x="5016501" y="4965700"/>
            <a:ext cx="35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b="1"/>
              <a:t>µ</a:t>
            </a:r>
          </a:p>
        </p:txBody>
      </p:sp>
      <p:sp>
        <p:nvSpPr>
          <p:cNvPr id="20490" name="TextBox 9"/>
          <p:cNvSpPr txBox="1">
            <a:spLocks noChangeArrowheads="1"/>
          </p:cNvSpPr>
          <p:nvPr/>
        </p:nvSpPr>
        <p:spPr bwMode="auto">
          <a:xfrm>
            <a:off x="9728201" y="5149850"/>
            <a:ext cx="360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b="1"/>
              <a:t>h</a:t>
            </a:r>
            <a:endParaRPr lang="ru-RU" altLang="ru-RU" sz="1800" b="1"/>
          </a:p>
        </p:txBody>
      </p:sp>
      <p:sp>
        <p:nvSpPr>
          <p:cNvPr id="11" name="TextBox 10">
            <a:extLst>
              <a:ext uri="{FF2B5EF4-FFF2-40B4-BE49-F238E27FC236}">
                <a16:creationId xmlns:a16="http://schemas.microsoft.com/office/drawing/2014/main" id="{541EB1D1-7C37-864B-BE44-A7FE2E630A68}"/>
              </a:ext>
            </a:extLst>
          </p:cNvPr>
          <p:cNvSpPr txBox="1"/>
          <p:nvPr/>
        </p:nvSpPr>
        <p:spPr>
          <a:xfrm>
            <a:off x="4727848" y="6597352"/>
            <a:ext cx="2290371" cy="267766"/>
          </a:xfrm>
          <a:prstGeom prst="rect">
            <a:avLst/>
          </a:prstGeom>
          <a:solidFill>
            <a:schemeClr val="bg1"/>
          </a:solidFill>
        </p:spPr>
        <p:txBody>
          <a:bodyPr wrap="none" rtlCol="0">
            <a:spAutoFit/>
          </a:bodyPr>
          <a:lstStyle/>
          <a:p>
            <a:pPr algn="l">
              <a:lnSpc>
                <a:spcPct val="95000"/>
              </a:lnSpc>
            </a:pPr>
            <a:r>
              <a:rPr lang="de-DE" sz="1200" dirty="0"/>
              <a:t>Slide </a:t>
            </a:r>
            <a:r>
              <a:rPr lang="de-DE" sz="1200" dirty="0" err="1"/>
              <a:t>from</a:t>
            </a:r>
            <a:r>
              <a:rPr lang="de-DE" sz="1200" dirty="0"/>
              <a:t> Gena </a:t>
            </a:r>
            <a:r>
              <a:rPr lang="de-DE" sz="1200" dirty="0" err="1"/>
              <a:t>Alexeev</a:t>
            </a:r>
            <a:r>
              <a:rPr lang="de-DE" sz="1200" dirty="0"/>
              <a:t>, JINR</a:t>
            </a:r>
          </a:p>
        </p:txBody>
      </p:sp>
      <p:pic>
        <p:nvPicPr>
          <p:cNvPr id="12" name="Picture 11">
            <a:extLst>
              <a:ext uri="{FF2B5EF4-FFF2-40B4-BE49-F238E27FC236}">
                <a16:creationId xmlns:a16="http://schemas.microsoft.com/office/drawing/2014/main" id="{CE431A1A-C031-5A45-81FD-B4CE33CD8C27}"/>
              </a:ext>
            </a:extLst>
          </p:cNvPr>
          <p:cNvPicPr>
            <a:picLocks noChangeAspect="1"/>
          </p:cNvPicPr>
          <p:nvPr/>
        </p:nvPicPr>
        <p:blipFill>
          <a:blip r:embed="rId7"/>
          <a:stretch>
            <a:fillRect/>
          </a:stretch>
        </p:blipFill>
        <p:spPr>
          <a:xfrm>
            <a:off x="8852355" y="369608"/>
            <a:ext cx="2140189" cy="488231"/>
          </a:xfrm>
          <a:prstGeom prst="rect">
            <a:avLst/>
          </a:prstGeom>
        </p:spPr>
      </p:pic>
      <p:sp>
        <p:nvSpPr>
          <p:cNvPr id="15" name="TextBox 14">
            <a:extLst>
              <a:ext uri="{FF2B5EF4-FFF2-40B4-BE49-F238E27FC236}">
                <a16:creationId xmlns:a16="http://schemas.microsoft.com/office/drawing/2014/main" id="{DA37A9FA-9D11-8F4B-9087-0FCBD078C3CF}"/>
              </a:ext>
            </a:extLst>
          </p:cNvPr>
          <p:cNvSpPr txBox="1"/>
          <p:nvPr/>
        </p:nvSpPr>
        <p:spPr>
          <a:xfrm>
            <a:off x="2023437" y="33590"/>
            <a:ext cx="6774227" cy="911019"/>
          </a:xfrm>
          <a:prstGeom prst="rect">
            <a:avLst/>
          </a:prstGeom>
          <a:noFill/>
        </p:spPr>
        <p:txBody>
          <a:bodyPr wrap="none" rtlCol="0">
            <a:spAutoFit/>
          </a:bodyPr>
          <a:lstStyle/>
          <a:p>
            <a:pPr>
              <a:lnSpc>
                <a:spcPct val="95000"/>
              </a:lnSpc>
            </a:pPr>
            <a:r>
              <a:rPr lang="en-US" sz="3200" dirty="0">
                <a:solidFill>
                  <a:srgbClr val="002060"/>
                </a:solidFill>
              </a:rPr>
              <a:t>BEAM</a:t>
            </a:r>
            <a:r>
              <a:rPr lang="en-US" sz="2800" dirty="0">
                <a:solidFill>
                  <a:srgbClr val="002060"/>
                </a:solidFill>
              </a:rPr>
              <a:t>: e,µ,</a:t>
            </a:r>
            <a:r>
              <a:rPr lang="el-GR" sz="2800" dirty="0">
                <a:solidFill>
                  <a:srgbClr val="002060"/>
                </a:solidFill>
              </a:rPr>
              <a:t>π</a:t>
            </a:r>
            <a:r>
              <a:rPr lang="en-US" sz="2800" dirty="0">
                <a:solidFill>
                  <a:srgbClr val="002060"/>
                </a:solidFill>
              </a:rPr>
              <a:t>,p</a:t>
            </a:r>
            <a:br>
              <a:rPr lang="en-US" sz="2800" dirty="0">
                <a:solidFill>
                  <a:srgbClr val="002060"/>
                </a:solidFill>
              </a:rPr>
            </a:br>
            <a:r>
              <a:rPr lang="en-US" sz="2400" dirty="0">
                <a:solidFill>
                  <a:srgbClr val="002060"/>
                </a:solidFill>
              </a:rPr>
              <a:t>3 GeV/c, trigger: S</a:t>
            </a:r>
            <a:r>
              <a:rPr lang="en-US" dirty="0">
                <a:solidFill>
                  <a:srgbClr val="002060"/>
                </a:solidFill>
              </a:rPr>
              <a:t>1</a:t>
            </a:r>
            <a:r>
              <a:rPr lang="en-US" sz="2400" dirty="0">
                <a:solidFill>
                  <a:srgbClr val="002060"/>
                </a:solidFill>
              </a:rPr>
              <a:t> (</a:t>
            </a:r>
            <a:r>
              <a:rPr lang="en-US" sz="2400" dirty="0" err="1">
                <a:solidFill>
                  <a:srgbClr val="002060"/>
                </a:solidFill>
              </a:rPr>
              <a:t>Ø</a:t>
            </a:r>
            <a:r>
              <a:rPr lang="en-US" sz="2400" dirty="0">
                <a:solidFill>
                  <a:srgbClr val="002060"/>
                </a:solidFill>
              </a:rPr>
              <a:t> 11,5 cm) &amp; S</a:t>
            </a:r>
            <a:r>
              <a:rPr lang="en-US" dirty="0">
                <a:solidFill>
                  <a:srgbClr val="002060"/>
                </a:solidFill>
              </a:rPr>
              <a:t>2</a:t>
            </a:r>
            <a:r>
              <a:rPr lang="en-US" sz="2400" dirty="0">
                <a:solidFill>
                  <a:srgbClr val="002060"/>
                </a:solidFill>
              </a:rPr>
              <a:t> (</a:t>
            </a:r>
            <a:r>
              <a:rPr lang="en-US" sz="2400" dirty="0" err="1">
                <a:solidFill>
                  <a:srgbClr val="002060"/>
                </a:solidFill>
              </a:rPr>
              <a:t>Ø</a:t>
            </a:r>
            <a:r>
              <a:rPr lang="en-US" sz="2400" dirty="0">
                <a:solidFill>
                  <a:srgbClr val="002060"/>
                </a:solidFill>
              </a:rPr>
              <a:t> 3,5 cm)</a:t>
            </a:r>
            <a:endParaRPr lang="de-DE" sz="2400" dirty="0" err="1"/>
          </a:p>
        </p:txBody>
      </p:sp>
    </p:spTree>
    <p:extLst>
      <p:ext uri="{BB962C8B-B14F-4D97-AF65-F5344CB8AC3E}">
        <p14:creationId xmlns:p14="http://schemas.microsoft.com/office/powerpoint/2010/main" val="2186035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939800"/>
            <a:ext cx="2687637"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86576" y="939800"/>
            <a:ext cx="269557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87576" y="3965576"/>
            <a:ext cx="2728913"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86576" y="3979688"/>
            <a:ext cx="2695575"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6"/>
          <p:cNvSpPr txBox="1">
            <a:spLocks noChangeArrowheads="1"/>
          </p:cNvSpPr>
          <p:nvPr/>
        </p:nvSpPr>
        <p:spPr bwMode="auto">
          <a:xfrm>
            <a:off x="5087939" y="1971675"/>
            <a:ext cx="503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b="1"/>
              <a:t>µ</a:t>
            </a:r>
          </a:p>
        </p:txBody>
      </p:sp>
      <p:sp>
        <p:nvSpPr>
          <p:cNvPr id="19464" name="TextBox 7"/>
          <p:cNvSpPr txBox="1">
            <a:spLocks noChangeArrowheads="1"/>
          </p:cNvSpPr>
          <p:nvPr/>
        </p:nvSpPr>
        <p:spPr bwMode="auto">
          <a:xfrm>
            <a:off x="9696450" y="5021264"/>
            <a:ext cx="503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b="1"/>
              <a:t>µ</a:t>
            </a:r>
          </a:p>
        </p:txBody>
      </p:sp>
      <p:sp>
        <p:nvSpPr>
          <p:cNvPr id="19465" name="TextBox 8"/>
          <p:cNvSpPr txBox="1">
            <a:spLocks noChangeArrowheads="1"/>
          </p:cNvSpPr>
          <p:nvPr/>
        </p:nvSpPr>
        <p:spPr bwMode="auto">
          <a:xfrm>
            <a:off x="9644063" y="1971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b="1"/>
              <a:t>e ?</a:t>
            </a:r>
            <a:endParaRPr lang="ru-RU" altLang="ru-RU" sz="1800" b="1"/>
          </a:p>
        </p:txBody>
      </p:sp>
      <p:sp>
        <p:nvSpPr>
          <p:cNvPr id="19466" name="TextBox 9"/>
          <p:cNvSpPr txBox="1">
            <a:spLocks noChangeArrowheads="1"/>
          </p:cNvSpPr>
          <p:nvPr/>
        </p:nvSpPr>
        <p:spPr bwMode="auto">
          <a:xfrm>
            <a:off x="5030789" y="5013325"/>
            <a:ext cx="617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b="1"/>
              <a:t>e?</a:t>
            </a:r>
            <a:endParaRPr lang="ru-RU" altLang="ru-RU" sz="1800" b="1"/>
          </a:p>
        </p:txBody>
      </p:sp>
      <p:pic>
        <p:nvPicPr>
          <p:cNvPr id="12" name="Picture 11">
            <a:extLst>
              <a:ext uri="{FF2B5EF4-FFF2-40B4-BE49-F238E27FC236}">
                <a16:creationId xmlns:a16="http://schemas.microsoft.com/office/drawing/2014/main" id="{4BE3A252-6C1C-8B46-87DF-BBEED88AD758}"/>
              </a:ext>
            </a:extLst>
          </p:cNvPr>
          <p:cNvPicPr>
            <a:picLocks noChangeAspect="1"/>
          </p:cNvPicPr>
          <p:nvPr/>
        </p:nvPicPr>
        <p:blipFill>
          <a:blip r:embed="rId7"/>
          <a:stretch>
            <a:fillRect/>
          </a:stretch>
        </p:blipFill>
        <p:spPr>
          <a:xfrm>
            <a:off x="8852355" y="369608"/>
            <a:ext cx="2140189" cy="488231"/>
          </a:xfrm>
          <a:prstGeom prst="rect">
            <a:avLst/>
          </a:prstGeom>
        </p:spPr>
      </p:pic>
      <p:sp>
        <p:nvSpPr>
          <p:cNvPr id="15" name="TextBox 14">
            <a:extLst>
              <a:ext uri="{FF2B5EF4-FFF2-40B4-BE49-F238E27FC236}">
                <a16:creationId xmlns:a16="http://schemas.microsoft.com/office/drawing/2014/main" id="{C47D8661-4564-0640-87C4-7FB663386640}"/>
              </a:ext>
            </a:extLst>
          </p:cNvPr>
          <p:cNvSpPr txBox="1"/>
          <p:nvPr/>
        </p:nvSpPr>
        <p:spPr>
          <a:xfrm>
            <a:off x="2023437" y="33590"/>
            <a:ext cx="6774227" cy="911019"/>
          </a:xfrm>
          <a:prstGeom prst="rect">
            <a:avLst/>
          </a:prstGeom>
          <a:noFill/>
        </p:spPr>
        <p:txBody>
          <a:bodyPr wrap="none" rtlCol="0">
            <a:spAutoFit/>
          </a:bodyPr>
          <a:lstStyle/>
          <a:p>
            <a:pPr>
              <a:lnSpc>
                <a:spcPct val="95000"/>
              </a:lnSpc>
            </a:pPr>
            <a:r>
              <a:rPr lang="en-US" sz="3200" dirty="0">
                <a:solidFill>
                  <a:srgbClr val="002060"/>
                </a:solidFill>
              </a:rPr>
              <a:t>BEAM</a:t>
            </a:r>
            <a:r>
              <a:rPr lang="en-US" sz="2800" dirty="0">
                <a:solidFill>
                  <a:srgbClr val="002060"/>
                </a:solidFill>
              </a:rPr>
              <a:t>: e,µ,</a:t>
            </a:r>
            <a:r>
              <a:rPr lang="el-GR" sz="2800" dirty="0">
                <a:solidFill>
                  <a:srgbClr val="002060"/>
                </a:solidFill>
              </a:rPr>
              <a:t>π</a:t>
            </a:r>
            <a:r>
              <a:rPr lang="en-US" sz="2800" dirty="0">
                <a:solidFill>
                  <a:srgbClr val="002060"/>
                </a:solidFill>
              </a:rPr>
              <a:t>,p</a:t>
            </a:r>
            <a:br>
              <a:rPr lang="en-US" sz="2800" dirty="0">
                <a:solidFill>
                  <a:srgbClr val="002060"/>
                </a:solidFill>
              </a:rPr>
            </a:br>
            <a:r>
              <a:rPr lang="en-US" sz="2400" dirty="0">
                <a:solidFill>
                  <a:srgbClr val="002060"/>
                </a:solidFill>
              </a:rPr>
              <a:t>1 GeV/c, trigger: S</a:t>
            </a:r>
            <a:r>
              <a:rPr lang="en-US" dirty="0">
                <a:solidFill>
                  <a:srgbClr val="002060"/>
                </a:solidFill>
              </a:rPr>
              <a:t>1</a:t>
            </a:r>
            <a:r>
              <a:rPr lang="en-US" sz="2400" dirty="0">
                <a:solidFill>
                  <a:srgbClr val="002060"/>
                </a:solidFill>
              </a:rPr>
              <a:t> (</a:t>
            </a:r>
            <a:r>
              <a:rPr lang="en-US" sz="2400" dirty="0" err="1">
                <a:solidFill>
                  <a:srgbClr val="002060"/>
                </a:solidFill>
              </a:rPr>
              <a:t>Ø</a:t>
            </a:r>
            <a:r>
              <a:rPr lang="en-US" sz="2400" dirty="0">
                <a:solidFill>
                  <a:srgbClr val="002060"/>
                </a:solidFill>
              </a:rPr>
              <a:t> 11,5 cm) &amp; S</a:t>
            </a:r>
            <a:r>
              <a:rPr lang="en-US" dirty="0">
                <a:solidFill>
                  <a:srgbClr val="002060"/>
                </a:solidFill>
              </a:rPr>
              <a:t>2</a:t>
            </a:r>
            <a:r>
              <a:rPr lang="en-US" sz="2400" dirty="0">
                <a:solidFill>
                  <a:srgbClr val="002060"/>
                </a:solidFill>
              </a:rPr>
              <a:t> (</a:t>
            </a:r>
            <a:r>
              <a:rPr lang="en-US" sz="2400" dirty="0" err="1">
                <a:solidFill>
                  <a:srgbClr val="002060"/>
                </a:solidFill>
              </a:rPr>
              <a:t>Ø</a:t>
            </a:r>
            <a:r>
              <a:rPr lang="en-US" sz="2400" dirty="0">
                <a:solidFill>
                  <a:srgbClr val="002060"/>
                </a:solidFill>
              </a:rPr>
              <a:t> 3,5 cm)</a:t>
            </a:r>
            <a:endParaRPr lang="de-DE" sz="2400" dirty="0" err="1"/>
          </a:p>
        </p:txBody>
      </p:sp>
      <p:sp>
        <p:nvSpPr>
          <p:cNvPr id="11" name="TextBox 10">
            <a:extLst>
              <a:ext uri="{FF2B5EF4-FFF2-40B4-BE49-F238E27FC236}">
                <a16:creationId xmlns:a16="http://schemas.microsoft.com/office/drawing/2014/main" id="{7EDC8D54-A22B-2048-A331-4CBC0DD799B6}"/>
              </a:ext>
            </a:extLst>
          </p:cNvPr>
          <p:cNvSpPr txBox="1"/>
          <p:nvPr/>
        </p:nvSpPr>
        <p:spPr>
          <a:xfrm>
            <a:off x="4727848" y="6597352"/>
            <a:ext cx="2290371" cy="267766"/>
          </a:xfrm>
          <a:prstGeom prst="rect">
            <a:avLst/>
          </a:prstGeom>
          <a:solidFill>
            <a:schemeClr val="bg1"/>
          </a:solidFill>
        </p:spPr>
        <p:txBody>
          <a:bodyPr wrap="none" rtlCol="0">
            <a:spAutoFit/>
          </a:bodyPr>
          <a:lstStyle/>
          <a:p>
            <a:pPr algn="l">
              <a:lnSpc>
                <a:spcPct val="95000"/>
              </a:lnSpc>
            </a:pPr>
            <a:r>
              <a:rPr lang="de-DE" sz="1200" dirty="0"/>
              <a:t>Slide </a:t>
            </a:r>
            <a:r>
              <a:rPr lang="de-DE" sz="1200" dirty="0" err="1"/>
              <a:t>from</a:t>
            </a:r>
            <a:r>
              <a:rPr lang="de-DE" sz="1200" dirty="0"/>
              <a:t> Gena </a:t>
            </a:r>
            <a:r>
              <a:rPr lang="de-DE" sz="1200" dirty="0" err="1"/>
              <a:t>Alexeev</a:t>
            </a:r>
            <a:r>
              <a:rPr lang="de-DE" sz="1200" dirty="0"/>
              <a:t>, JINR</a:t>
            </a:r>
          </a:p>
        </p:txBody>
      </p:sp>
      <p:sp>
        <p:nvSpPr>
          <p:cNvPr id="2" name="TextBox 1">
            <a:extLst>
              <a:ext uri="{FF2B5EF4-FFF2-40B4-BE49-F238E27FC236}">
                <a16:creationId xmlns:a16="http://schemas.microsoft.com/office/drawing/2014/main" id="{BDEB22A0-47B5-0946-ACA3-5BE609C904D7}"/>
              </a:ext>
            </a:extLst>
          </p:cNvPr>
          <p:cNvSpPr txBox="1"/>
          <p:nvPr/>
        </p:nvSpPr>
        <p:spPr>
          <a:xfrm>
            <a:off x="10209283" y="3876335"/>
            <a:ext cx="1879009" cy="1144929"/>
          </a:xfrm>
          <a:prstGeom prst="rect">
            <a:avLst/>
          </a:prstGeom>
          <a:noFill/>
        </p:spPr>
        <p:txBody>
          <a:bodyPr wrap="square" rtlCol="0">
            <a:spAutoFit/>
          </a:bodyPr>
          <a:lstStyle/>
          <a:p>
            <a:pPr algn="l">
              <a:lnSpc>
                <a:spcPct val="95000"/>
              </a:lnSpc>
            </a:pPr>
            <a:r>
              <a:rPr lang="de-DE" dirty="0" err="1"/>
              <a:t>Muon</a:t>
            </a:r>
            <a:r>
              <a:rPr lang="de-DE" dirty="0"/>
              <a:t> </a:t>
            </a:r>
            <a:r>
              <a:rPr lang="de-DE" dirty="0" err="1"/>
              <a:t>events</a:t>
            </a:r>
            <a:r>
              <a:rPr lang="de-DE" dirty="0"/>
              <a:t> </a:t>
            </a:r>
            <a:r>
              <a:rPr lang="de-DE" dirty="0" err="1"/>
              <a:t>selected</a:t>
            </a:r>
            <a:r>
              <a:rPr lang="de-DE" dirty="0"/>
              <a:t> due </a:t>
            </a:r>
            <a:r>
              <a:rPr lang="de-DE" dirty="0" err="1"/>
              <a:t>to</a:t>
            </a:r>
            <a:r>
              <a:rPr lang="de-DE" dirty="0"/>
              <a:t> </a:t>
            </a:r>
            <a:r>
              <a:rPr lang="de-DE" dirty="0" err="1"/>
              <a:t>unexpected</a:t>
            </a:r>
            <a:r>
              <a:rPr lang="de-DE" dirty="0"/>
              <a:t> </a:t>
            </a:r>
            <a:r>
              <a:rPr lang="de-DE" dirty="0" err="1"/>
              <a:t>shape</a:t>
            </a:r>
            <a:r>
              <a:rPr lang="de-DE" dirty="0"/>
              <a:t>.</a:t>
            </a:r>
          </a:p>
        </p:txBody>
      </p:sp>
    </p:spTree>
    <p:extLst>
      <p:ext uri="{BB962C8B-B14F-4D97-AF65-F5344CB8AC3E}">
        <p14:creationId xmlns:p14="http://schemas.microsoft.com/office/powerpoint/2010/main" val="91811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E2B2-897C-9442-8DA2-A702B5649B2E}"/>
              </a:ext>
            </a:extLst>
          </p:cNvPr>
          <p:cNvSpPr>
            <a:spLocks noGrp="1"/>
          </p:cNvSpPr>
          <p:nvPr>
            <p:ph type="title"/>
          </p:nvPr>
        </p:nvSpPr>
        <p:spPr/>
        <p:txBody>
          <a:bodyPr/>
          <a:lstStyle/>
          <a:p>
            <a:r>
              <a:rPr lang="de-DE" dirty="0"/>
              <a:t>OUTLINE</a:t>
            </a:r>
          </a:p>
        </p:txBody>
      </p:sp>
      <p:sp>
        <p:nvSpPr>
          <p:cNvPr id="3" name="Content Placeholder 2">
            <a:extLst>
              <a:ext uri="{FF2B5EF4-FFF2-40B4-BE49-F238E27FC236}">
                <a16:creationId xmlns:a16="http://schemas.microsoft.com/office/drawing/2014/main" id="{8FB0D193-7146-A24F-8199-AEE6F115FF2F}"/>
              </a:ext>
            </a:extLst>
          </p:cNvPr>
          <p:cNvSpPr>
            <a:spLocks noGrp="1"/>
          </p:cNvSpPr>
          <p:nvPr>
            <p:ph idx="1"/>
          </p:nvPr>
        </p:nvSpPr>
        <p:spPr/>
        <p:txBody>
          <a:bodyPr/>
          <a:lstStyle/>
          <a:p>
            <a:r>
              <a:rPr lang="de-DE" dirty="0"/>
              <a:t>PANDA </a:t>
            </a:r>
            <a:r>
              <a:rPr lang="de-DE" dirty="0" err="1"/>
              <a:t>Straw</a:t>
            </a:r>
            <a:r>
              <a:rPr lang="de-DE" dirty="0"/>
              <a:t> Tube Systems at </a:t>
            </a:r>
            <a:r>
              <a:rPr lang="de-DE" dirty="0" err="1"/>
              <a:t>Juelich</a:t>
            </a:r>
            <a:endParaRPr lang="de-DE" dirty="0"/>
          </a:p>
          <a:p>
            <a:r>
              <a:rPr lang="de-DE" dirty="0"/>
              <a:t>ASIC </a:t>
            </a:r>
            <a:r>
              <a:rPr lang="de-DE" dirty="0" err="1"/>
              <a:t>and</a:t>
            </a:r>
            <a:r>
              <a:rPr lang="de-DE" dirty="0"/>
              <a:t> FADC </a:t>
            </a:r>
            <a:r>
              <a:rPr lang="de-DE" dirty="0" err="1"/>
              <a:t>readout</a:t>
            </a:r>
            <a:r>
              <a:rPr lang="de-DE" dirty="0"/>
              <a:t> </a:t>
            </a:r>
            <a:r>
              <a:rPr lang="de-DE" dirty="0" err="1"/>
              <a:t>systems</a:t>
            </a:r>
            <a:r>
              <a:rPr lang="de-DE" dirty="0"/>
              <a:t> </a:t>
            </a:r>
            <a:r>
              <a:rPr lang="de-DE" dirty="0" err="1"/>
              <a:t>for</a:t>
            </a:r>
            <a:r>
              <a:rPr lang="de-DE" dirty="0"/>
              <a:t> </a:t>
            </a:r>
            <a:r>
              <a:rPr lang="de-DE" dirty="0" err="1"/>
              <a:t>both</a:t>
            </a:r>
            <a:r>
              <a:rPr lang="de-DE" dirty="0"/>
              <a:t> isochrone </a:t>
            </a:r>
            <a:r>
              <a:rPr lang="de-DE" dirty="0" err="1"/>
              <a:t>and</a:t>
            </a:r>
            <a:r>
              <a:rPr lang="de-DE" dirty="0"/>
              <a:t> </a:t>
            </a:r>
            <a:r>
              <a:rPr lang="de-DE" dirty="0" err="1"/>
              <a:t>dE</a:t>
            </a:r>
            <a:r>
              <a:rPr lang="de-DE" dirty="0"/>
              <a:t>/dx </a:t>
            </a:r>
            <a:r>
              <a:rPr lang="de-DE" dirty="0" err="1"/>
              <a:t>methods</a:t>
            </a:r>
            <a:r>
              <a:rPr lang="de-DE" dirty="0"/>
              <a:t>.</a:t>
            </a:r>
          </a:p>
          <a:p>
            <a:r>
              <a:rPr lang="de-DE" dirty="0"/>
              <a:t>PANDA </a:t>
            </a:r>
            <a:r>
              <a:rPr lang="de-DE" dirty="0" err="1"/>
              <a:t>Muon</a:t>
            </a:r>
            <a:r>
              <a:rPr lang="de-DE" dirty="0"/>
              <a:t> </a:t>
            </a:r>
            <a:r>
              <a:rPr lang="de-DE" dirty="0" err="1"/>
              <a:t>Detector</a:t>
            </a:r>
            <a:r>
              <a:rPr lang="de-DE" dirty="0"/>
              <a:t> prototype at JINR</a:t>
            </a:r>
          </a:p>
          <a:p>
            <a:r>
              <a:rPr lang="de-DE" dirty="0"/>
              <a:t>Summary</a:t>
            </a:r>
          </a:p>
          <a:p>
            <a:endParaRPr lang="de-DE" dirty="0"/>
          </a:p>
        </p:txBody>
      </p:sp>
      <p:sp>
        <p:nvSpPr>
          <p:cNvPr id="4" name="Slide Number Placeholder 3">
            <a:extLst>
              <a:ext uri="{FF2B5EF4-FFF2-40B4-BE49-F238E27FC236}">
                <a16:creationId xmlns:a16="http://schemas.microsoft.com/office/drawing/2014/main" id="{C5E5BA20-279B-5B4A-85CB-7E5C22ADE0D4}"/>
              </a:ext>
            </a:extLst>
          </p:cNvPr>
          <p:cNvSpPr>
            <a:spLocks noGrp="1"/>
          </p:cNvSpPr>
          <p:nvPr>
            <p:ph type="sldNum" sz="quarter" idx="14"/>
          </p:nvPr>
        </p:nvSpPr>
        <p:spPr/>
        <p:txBody>
          <a:bodyPr/>
          <a:lstStyle/>
          <a:p>
            <a:r>
              <a:rPr lang="de-DE"/>
              <a:t>Page </a:t>
            </a:r>
            <a:fld id="{A52F4D17-1AD6-42D9-B93A-EB002C62F438}" type="slidenum">
              <a:rPr lang="de-DE" smtClean="0"/>
              <a:pPr/>
              <a:t>2</a:t>
            </a:fld>
            <a:endParaRPr lang="de-DE" dirty="0"/>
          </a:p>
        </p:txBody>
      </p:sp>
    </p:spTree>
    <p:extLst>
      <p:ext uri="{BB962C8B-B14F-4D97-AF65-F5344CB8AC3E}">
        <p14:creationId xmlns:p14="http://schemas.microsoft.com/office/powerpoint/2010/main" val="49894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азвание 3"/>
          <p:cNvSpPr>
            <a:spLocks noGrp="1"/>
          </p:cNvSpPr>
          <p:nvPr>
            <p:ph type="title"/>
          </p:nvPr>
        </p:nvSpPr>
        <p:spPr>
          <a:xfrm>
            <a:off x="1977804" y="109822"/>
            <a:ext cx="8229600" cy="1143000"/>
          </a:xfrm>
        </p:spPr>
        <p:txBody>
          <a:bodyPr>
            <a:normAutofit/>
          </a:bodyPr>
          <a:lstStyle/>
          <a:p>
            <a:r>
              <a:rPr lang="en-AU" sz="2900" dirty="0"/>
              <a:t>Test beam results (preliminary)</a:t>
            </a:r>
          </a:p>
        </p:txBody>
      </p:sp>
      <p:pic>
        <p:nvPicPr>
          <p:cNvPr id="6" name="Изображение 5" descr="MCAutumnZero6-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188" y="3933056"/>
            <a:ext cx="4134974" cy="2807699"/>
          </a:xfrm>
          <a:prstGeom prst="rect">
            <a:avLst/>
          </a:prstGeom>
        </p:spPr>
      </p:pic>
      <p:sp>
        <p:nvSpPr>
          <p:cNvPr id="7" name="TextBox 6"/>
          <p:cNvSpPr txBox="1"/>
          <p:nvPr/>
        </p:nvSpPr>
        <p:spPr>
          <a:xfrm>
            <a:off x="7885622" y="1641832"/>
            <a:ext cx="2627642" cy="646331"/>
          </a:xfrm>
          <a:prstGeom prst="rect">
            <a:avLst/>
          </a:prstGeom>
          <a:noFill/>
        </p:spPr>
        <p:txBody>
          <a:bodyPr wrap="none" rtlCol="0">
            <a:spAutoFit/>
          </a:bodyPr>
          <a:lstStyle/>
          <a:p>
            <a:r>
              <a:rPr lang="en-AU" dirty="0"/>
              <a:t>Run 605, autumn 2017</a:t>
            </a:r>
          </a:p>
          <a:p>
            <a:r>
              <a:rPr lang="en-AU" dirty="0"/>
              <a:t>momentum = 0.5 GeV/c</a:t>
            </a:r>
          </a:p>
        </p:txBody>
      </p:sp>
      <p:sp>
        <p:nvSpPr>
          <p:cNvPr id="8" name="TextBox 7"/>
          <p:cNvSpPr txBox="1"/>
          <p:nvPr/>
        </p:nvSpPr>
        <p:spPr>
          <a:xfrm>
            <a:off x="7122005" y="4163608"/>
            <a:ext cx="3467681" cy="646331"/>
          </a:xfrm>
          <a:prstGeom prst="rect">
            <a:avLst/>
          </a:prstGeom>
          <a:noFill/>
        </p:spPr>
        <p:txBody>
          <a:bodyPr wrap="none" rtlCol="0">
            <a:spAutoFit/>
          </a:bodyPr>
          <a:lstStyle/>
          <a:p>
            <a:r>
              <a:rPr lang="en-AU"/>
              <a:t>FairBoxGenerator, PandaROOT</a:t>
            </a:r>
          </a:p>
          <a:p>
            <a:r>
              <a:rPr lang="en-AU"/>
              <a:t>E = 0.5 GeV/c</a:t>
            </a:r>
          </a:p>
        </p:txBody>
      </p:sp>
      <p:sp>
        <p:nvSpPr>
          <p:cNvPr id="9" name="TextBox 8"/>
          <p:cNvSpPr txBox="1"/>
          <p:nvPr/>
        </p:nvSpPr>
        <p:spPr>
          <a:xfrm>
            <a:off x="6422792" y="2639278"/>
            <a:ext cx="3236784" cy="923330"/>
          </a:xfrm>
          <a:prstGeom prst="rect">
            <a:avLst/>
          </a:prstGeom>
          <a:noFill/>
        </p:spPr>
        <p:txBody>
          <a:bodyPr wrap="none" rtlCol="0">
            <a:spAutoFit/>
          </a:bodyPr>
          <a:lstStyle/>
          <a:p>
            <a:r>
              <a:rPr lang="en-AU" b="1" dirty="0"/>
              <a:t>Selection -&gt; after layer #7:</a:t>
            </a:r>
          </a:p>
          <a:p>
            <a:r>
              <a:rPr lang="en-AU" dirty="0">
                <a:solidFill>
                  <a:srgbClr val="FF0000"/>
                </a:solidFill>
              </a:rPr>
              <a:t>22% </a:t>
            </a:r>
            <a:r>
              <a:rPr lang="en-AU" dirty="0"/>
              <a:t>- pion contamination and</a:t>
            </a:r>
          </a:p>
          <a:p>
            <a:r>
              <a:rPr lang="en-AU" dirty="0">
                <a:solidFill>
                  <a:srgbClr val="00B050"/>
                </a:solidFill>
              </a:rPr>
              <a:t>93% </a:t>
            </a:r>
            <a:r>
              <a:rPr lang="en-AU" dirty="0"/>
              <a:t>- muon efficiency</a:t>
            </a:r>
          </a:p>
        </p:txBody>
      </p:sp>
      <p:sp>
        <p:nvSpPr>
          <p:cNvPr id="10" name="TextBox 9"/>
          <p:cNvSpPr txBox="1"/>
          <p:nvPr/>
        </p:nvSpPr>
        <p:spPr>
          <a:xfrm>
            <a:off x="6422792" y="5200019"/>
            <a:ext cx="3236784" cy="923330"/>
          </a:xfrm>
          <a:prstGeom prst="rect">
            <a:avLst/>
          </a:prstGeom>
          <a:noFill/>
        </p:spPr>
        <p:txBody>
          <a:bodyPr wrap="none" rtlCol="0">
            <a:spAutoFit/>
          </a:bodyPr>
          <a:lstStyle/>
          <a:p>
            <a:r>
              <a:rPr lang="en-AU" b="1" dirty="0"/>
              <a:t>Selection -&gt; after layer #7:</a:t>
            </a:r>
          </a:p>
          <a:p>
            <a:r>
              <a:rPr lang="en-AU" dirty="0">
                <a:solidFill>
                  <a:srgbClr val="FF0000"/>
                </a:solidFill>
              </a:rPr>
              <a:t>27% </a:t>
            </a:r>
            <a:r>
              <a:rPr lang="en-AU" dirty="0"/>
              <a:t>- pion contamination and</a:t>
            </a:r>
          </a:p>
          <a:p>
            <a:r>
              <a:rPr lang="en-AU" dirty="0">
                <a:solidFill>
                  <a:srgbClr val="00B050"/>
                </a:solidFill>
              </a:rPr>
              <a:t>99% </a:t>
            </a:r>
            <a:r>
              <a:rPr lang="en-AU" dirty="0"/>
              <a:t>- muon efficiency</a:t>
            </a:r>
          </a:p>
        </p:txBody>
      </p:sp>
      <p:sp>
        <p:nvSpPr>
          <p:cNvPr id="11" name="TextBox 10"/>
          <p:cNvSpPr txBox="1"/>
          <p:nvPr/>
        </p:nvSpPr>
        <p:spPr>
          <a:xfrm>
            <a:off x="6769173" y="1068156"/>
            <a:ext cx="4036233" cy="369332"/>
          </a:xfrm>
          <a:prstGeom prst="rect">
            <a:avLst/>
          </a:prstGeom>
          <a:noFill/>
        </p:spPr>
        <p:txBody>
          <a:bodyPr wrap="none" rtlCol="0">
            <a:spAutoFit/>
          </a:bodyPr>
          <a:lstStyle/>
          <a:p>
            <a:r>
              <a:rPr lang="en-AU" b="1" u="sng" dirty="0"/>
              <a:t>EPJ </a:t>
            </a:r>
            <a:r>
              <a:rPr lang="en-AU" b="1" u="sng" dirty="0" err="1"/>
              <a:t>WoC</a:t>
            </a:r>
            <a:r>
              <a:rPr lang="en-AU" b="1" u="sng" dirty="0"/>
              <a:t>, Volume 177 (2018) 04001</a:t>
            </a:r>
          </a:p>
        </p:txBody>
      </p:sp>
      <p:sp>
        <p:nvSpPr>
          <p:cNvPr id="12" name="TextBox 11">
            <a:extLst>
              <a:ext uri="{FF2B5EF4-FFF2-40B4-BE49-F238E27FC236}">
                <a16:creationId xmlns:a16="http://schemas.microsoft.com/office/drawing/2014/main" id="{AFE547B8-8A79-4C41-A216-5814BDA443AE}"/>
              </a:ext>
            </a:extLst>
          </p:cNvPr>
          <p:cNvSpPr txBox="1"/>
          <p:nvPr/>
        </p:nvSpPr>
        <p:spPr>
          <a:xfrm>
            <a:off x="6325909" y="6617618"/>
            <a:ext cx="2290371" cy="267766"/>
          </a:xfrm>
          <a:prstGeom prst="rect">
            <a:avLst/>
          </a:prstGeom>
          <a:noFill/>
        </p:spPr>
        <p:txBody>
          <a:bodyPr wrap="none" rtlCol="0">
            <a:spAutoFit/>
          </a:bodyPr>
          <a:lstStyle/>
          <a:p>
            <a:pPr algn="l">
              <a:lnSpc>
                <a:spcPct val="95000"/>
              </a:lnSpc>
            </a:pPr>
            <a:r>
              <a:rPr lang="de-DE" sz="1200" dirty="0"/>
              <a:t>Slide </a:t>
            </a:r>
            <a:r>
              <a:rPr lang="de-DE" sz="1200" dirty="0" err="1"/>
              <a:t>from</a:t>
            </a:r>
            <a:r>
              <a:rPr lang="de-DE" sz="1200" dirty="0"/>
              <a:t> Gena </a:t>
            </a:r>
            <a:r>
              <a:rPr lang="de-DE" sz="1200" dirty="0" err="1"/>
              <a:t>Alexeev</a:t>
            </a:r>
            <a:r>
              <a:rPr lang="de-DE" sz="1200" dirty="0"/>
              <a:t>, JINR</a:t>
            </a:r>
          </a:p>
        </p:txBody>
      </p:sp>
      <p:pic>
        <p:nvPicPr>
          <p:cNvPr id="13" name="Picture 12">
            <a:extLst>
              <a:ext uri="{FF2B5EF4-FFF2-40B4-BE49-F238E27FC236}">
                <a16:creationId xmlns:a16="http://schemas.microsoft.com/office/drawing/2014/main" id="{72AACE90-46F8-BD4E-A8CC-1ADE01B2DFEF}"/>
              </a:ext>
            </a:extLst>
          </p:cNvPr>
          <p:cNvPicPr>
            <a:picLocks noChangeAspect="1"/>
          </p:cNvPicPr>
          <p:nvPr/>
        </p:nvPicPr>
        <p:blipFill>
          <a:blip r:embed="rId4"/>
          <a:stretch>
            <a:fillRect/>
          </a:stretch>
        </p:blipFill>
        <p:spPr>
          <a:xfrm>
            <a:off x="9912424" y="404664"/>
            <a:ext cx="2140189" cy="488231"/>
          </a:xfrm>
          <a:prstGeom prst="rect">
            <a:avLst/>
          </a:prstGeom>
        </p:spPr>
      </p:pic>
      <p:pic>
        <p:nvPicPr>
          <p:cNvPr id="5" name="Изображение 4" descr="DataAutumnZero6-eps-converted-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1124744"/>
            <a:ext cx="4111404" cy="2791694"/>
          </a:xfrm>
          <a:prstGeom prst="rect">
            <a:avLst/>
          </a:prstGeom>
        </p:spPr>
      </p:pic>
    </p:spTree>
    <p:extLst>
      <p:ext uri="{BB962C8B-B14F-4D97-AF65-F5344CB8AC3E}">
        <p14:creationId xmlns:p14="http://schemas.microsoft.com/office/powerpoint/2010/main" val="3122080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E2B2-897C-9442-8DA2-A702B5649B2E}"/>
              </a:ext>
            </a:extLst>
          </p:cNvPr>
          <p:cNvSpPr>
            <a:spLocks noGrp="1"/>
          </p:cNvSpPr>
          <p:nvPr>
            <p:ph type="title"/>
          </p:nvPr>
        </p:nvSpPr>
        <p:spPr/>
        <p:txBody>
          <a:bodyPr/>
          <a:lstStyle/>
          <a:p>
            <a:r>
              <a:rPr lang="de-DE" sz="2900" spc="100" dirty="0"/>
              <a:t>Summary</a:t>
            </a:r>
          </a:p>
        </p:txBody>
      </p:sp>
      <p:sp>
        <p:nvSpPr>
          <p:cNvPr id="3" name="Content Placeholder 2">
            <a:extLst>
              <a:ext uri="{FF2B5EF4-FFF2-40B4-BE49-F238E27FC236}">
                <a16:creationId xmlns:a16="http://schemas.microsoft.com/office/drawing/2014/main" id="{8FB0D193-7146-A24F-8199-AEE6F115FF2F}"/>
              </a:ext>
            </a:extLst>
          </p:cNvPr>
          <p:cNvSpPr>
            <a:spLocks noGrp="1"/>
          </p:cNvSpPr>
          <p:nvPr>
            <p:ph idx="1"/>
          </p:nvPr>
        </p:nvSpPr>
        <p:spPr/>
        <p:txBody>
          <a:bodyPr/>
          <a:lstStyle/>
          <a:p>
            <a:r>
              <a:rPr lang="de-DE" dirty="0"/>
              <a:t>Low </a:t>
            </a:r>
            <a:r>
              <a:rPr lang="de-DE" dirty="0" err="1"/>
              <a:t>mass</a:t>
            </a:r>
            <a:r>
              <a:rPr lang="de-DE" dirty="0"/>
              <a:t>, </a:t>
            </a:r>
            <a:r>
              <a:rPr lang="de-DE" dirty="0" err="1"/>
              <a:t>self-supporting</a:t>
            </a:r>
            <a:r>
              <a:rPr lang="de-DE" dirty="0"/>
              <a:t> </a:t>
            </a:r>
            <a:r>
              <a:rPr lang="de-DE" dirty="0" err="1"/>
              <a:t>straw</a:t>
            </a:r>
            <a:r>
              <a:rPr lang="de-DE" dirty="0"/>
              <a:t> </a:t>
            </a:r>
            <a:r>
              <a:rPr lang="de-DE" dirty="0" err="1"/>
              <a:t>tube</a:t>
            </a:r>
            <a:r>
              <a:rPr lang="de-DE" dirty="0"/>
              <a:t> </a:t>
            </a:r>
            <a:r>
              <a:rPr lang="de-DE" dirty="0" err="1"/>
              <a:t>systems</a:t>
            </a:r>
            <a:r>
              <a:rPr lang="de-DE" dirty="0"/>
              <a:t> </a:t>
            </a:r>
            <a:r>
              <a:rPr lang="de-DE" dirty="0" err="1"/>
              <a:t>operated</a:t>
            </a:r>
            <a:r>
              <a:rPr lang="de-DE" dirty="0"/>
              <a:t> in </a:t>
            </a:r>
            <a:r>
              <a:rPr lang="de-DE" dirty="0" err="1"/>
              <a:t>vacuum</a:t>
            </a:r>
            <a:r>
              <a:rPr lang="de-DE" dirty="0"/>
              <a:t> </a:t>
            </a:r>
            <a:r>
              <a:rPr lang="de-DE" dirty="0" err="1"/>
              <a:t>for</a:t>
            </a:r>
            <a:r>
              <a:rPr lang="de-DE" dirty="0"/>
              <a:t> COSY-TOF</a:t>
            </a:r>
          </a:p>
          <a:p>
            <a:r>
              <a:rPr lang="de-DE" dirty="0"/>
              <a:t>Large </a:t>
            </a:r>
            <a:r>
              <a:rPr lang="de-DE" dirty="0" err="1"/>
              <a:t>systems</a:t>
            </a:r>
            <a:r>
              <a:rPr lang="de-DE" dirty="0"/>
              <a:t> </a:t>
            </a:r>
            <a:r>
              <a:rPr lang="de-DE" dirty="0" err="1"/>
              <a:t>under</a:t>
            </a:r>
            <a:r>
              <a:rPr lang="de-DE" dirty="0"/>
              <a:t> </a:t>
            </a:r>
            <a:r>
              <a:rPr lang="de-DE" dirty="0" err="1"/>
              <a:t>construction</a:t>
            </a:r>
            <a:r>
              <a:rPr lang="de-DE" dirty="0"/>
              <a:t> </a:t>
            </a:r>
            <a:r>
              <a:rPr lang="de-DE" dirty="0" err="1"/>
              <a:t>for</a:t>
            </a:r>
            <a:r>
              <a:rPr lang="de-DE" dirty="0"/>
              <a:t> PANDA</a:t>
            </a:r>
          </a:p>
          <a:p>
            <a:pPr lvl="1">
              <a:buFont typeface="Symbol" pitchFamily="2" charset="2"/>
              <a:buChar char="-"/>
            </a:pPr>
            <a:r>
              <a:rPr lang="de-DE" dirty="0"/>
              <a:t>FAIR-Phase0 </a:t>
            </a:r>
            <a:r>
              <a:rPr lang="de-DE" dirty="0" err="1"/>
              <a:t>with</a:t>
            </a:r>
            <a:r>
              <a:rPr lang="de-DE" dirty="0"/>
              <a:t> HADES</a:t>
            </a:r>
          </a:p>
          <a:p>
            <a:pPr lvl="1">
              <a:buFont typeface="Symbol" pitchFamily="2" charset="2"/>
              <a:buChar char="-"/>
            </a:pPr>
            <a:r>
              <a:rPr lang="de-DE" dirty="0"/>
              <a:t>PANDA </a:t>
            </a:r>
            <a:r>
              <a:rPr lang="de-DE" dirty="0" err="1"/>
              <a:t>Straw</a:t>
            </a:r>
            <a:r>
              <a:rPr lang="de-DE" dirty="0"/>
              <a:t> Tube </a:t>
            </a:r>
            <a:r>
              <a:rPr lang="de-DE" dirty="0" err="1"/>
              <a:t>Tracker</a:t>
            </a:r>
            <a:endParaRPr lang="de-DE" dirty="0"/>
          </a:p>
          <a:p>
            <a:r>
              <a:rPr lang="de-DE" dirty="0" err="1"/>
              <a:t>Good</a:t>
            </a:r>
            <a:r>
              <a:rPr lang="de-DE" dirty="0"/>
              <a:t> </a:t>
            </a:r>
            <a:r>
              <a:rPr lang="de-DE" dirty="0" err="1"/>
              <a:t>position</a:t>
            </a:r>
            <a:r>
              <a:rPr lang="de-DE" dirty="0"/>
              <a:t> </a:t>
            </a:r>
            <a:r>
              <a:rPr lang="de-DE" dirty="0" err="1"/>
              <a:t>resolution</a:t>
            </a:r>
            <a:r>
              <a:rPr lang="de-DE" dirty="0"/>
              <a:t> (&lt;150 </a:t>
            </a:r>
            <a:r>
              <a:rPr lang="de-DE" dirty="0">
                <a:latin typeface="Symbol" pitchFamily="2" charset="2"/>
              </a:rPr>
              <a:t>m</a:t>
            </a:r>
            <a:r>
              <a:rPr lang="de-DE" dirty="0"/>
              <a:t>m) </a:t>
            </a:r>
            <a:r>
              <a:rPr lang="de-DE" dirty="0" err="1"/>
              <a:t>and</a:t>
            </a:r>
            <a:r>
              <a:rPr lang="de-DE" dirty="0"/>
              <a:t> </a:t>
            </a:r>
            <a:r>
              <a:rPr lang="de-DE" dirty="0" err="1"/>
              <a:t>dE</a:t>
            </a:r>
            <a:r>
              <a:rPr lang="de-DE" dirty="0"/>
              <a:t>/dx </a:t>
            </a:r>
            <a:r>
              <a:rPr lang="de-DE" dirty="0" err="1"/>
              <a:t>resolution</a:t>
            </a:r>
            <a:r>
              <a:rPr lang="de-DE" dirty="0"/>
              <a:t> (~9%)</a:t>
            </a:r>
          </a:p>
          <a:p>
            <a:endParaRPr lang="de-DE" dirty="0"/>
          </a:p>
          <a:p>
            <a:r>
              <a:rPr lang="de-DE" dirty="0" err="1"/>
              <a:t>Muon</a:t>
            </a:r>
            <a:r>
              <a:rPr lang="de-DE" dirty="0"/>
              <a:t> </a:t>
            </a:r>
            <a:r>
              <a:rPr lang="de-DE" dirty="0" err="1"/>
              <a:t>system</a:t>
            </a:r>
            <a:r>
              <a:rPr lang="de-DE" dirty="0"/>
              <a:t> </a:t>
            </a:r>
            <a:r>
              <a:rPr lang="de-DE" dirty="0" err="1"/>
              <a:t>for</a:t>
            </a:r>
            <a:r>
              <a:rPr lang="de-DE" dirty="0"/>
              <a:t> PANDA</a:t>
            </a:r>
          </a:p>
          <a:p>
            <a:r>
              <a:rPr lang="de-DE" dirty="0" err="1"/>
              <a:t>Successful</a:t>
            </a:r>
            <a:r>
              <a:rPr lang="de-DE" dirty="0"/>
              <a:t> prototype </a:t>
            </a:r>
            <a:r>
              <a:rPr lang="de-DE" dirty="0" err="1"/>
              <a:t>development</a:t>
            </a:r>
            <a:r>
              <a:rPr lang="de-DE" dirty="0"/>
              <a:t> </a:t>
            </a:r>
            <a:r>
              <a:rPr lang="de-DE" dirty="0" err="1"/>
              <a:t>and</a:t>
            </a:r>
            <a:r>
              <a:rPr lang="de-DE" dirty="0"/>
              <a:t> </a:t>
            </a:r>
            <a:r>
              <a:rPr lang="de-DE" dirty="0" err="1"/>
              <a:t>tests</a:t>
            </a:r>
            <a:r>
              <a:rPr lang="de-DE" dirty="0"/>
              <a:t> </a:t>
            </a:r>
            <a:r>
              <a:rPr lang="de-DE" dirty="0" err="1"/>
              <a:t>by</a:t>
            </a:r>
            <a:r>
              <a:rPr lang="de-DE" dirty="0"/>
              <a:t> JINR</a:t>
            </a:r>
          </a:p>
        </p:txBody>
      </p:sp>
      <p:sp>
        <p:nvSpPr>
          <p:cNvPr id="4" name="Slide Number Placeholder 3">
            <a:extLst>
              <a:ext uri="{FF2B5EF4-FFF2-40B4-BE49-F238E27FC236}">
                <a16:creationId xmlns:a16="http://schemas.microsoft.com/office/drawing/2014/main" id="{C5E5BA20-279B-5B4A-85CB-7E5C22ADE0D4}"/>
              </a:ext>
            </a:extLst>
          </p:cNvPr>
          <p:cNvSpPr>
            <a:spLocks noGrp="1"/>
          </p:cNvSpPr>
          <p:nvPr>
            <p:ph type="sldNum" sz="quarter" idx="14"/>
          </p:nvPr>
        </p:nvSpPr>
        <p:spPr/>
        <p:txBody>
          <a:bodyPr/>
          <a:lstStyle/>
          <a:p>
            <a:r>
              <a:rPr lang="de-DE"/>
              <a:t>Page </a:t>
            </a:r>
            <a:fld id="{A52F4D17-1AD6-42D9-B93A-EB002C62F438}" type="slidenum">
              <a:rPr lang="de-DE" smtClean="0"/>
              <a:pPr/>
              <a:t>21</a:t>
            </a:fld>
            <a:endParaRPr lang="de-DE" dirty="0"/>
          </a:p>
        </p:txBody>
      </p:sp>
    </p:spTree>
    <p:extLst>
      <p:ext uri="{BB962C8B-B14F-4D97-AF65-F5344CB8AC3E}">
        <p14:creationId xmlns:p14="http://schemas.microsoft.com/office/powerpoint/2010/main" val="2577681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8229600" cy="667058"/>
          </a:xfrm>
        </p:spPr>
        <p:txBody>
          <a:bodyPr>
            <a:normAutofit/>
          </a:bodyPr>
          <a:lstStyle/>
          <a:p>
            <a:r>
              <a:rPr lang="en-US" dirty="0"/>
              <a:t>PANDA Detector</a:t>
            </a:r>
            <a:endParaRPr lang="ru-RU" dirty="0"/>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1798" y="1201003"/>
            <a:ext cx="7738281" cy="5463487"/>
          </a:xfrm>
        </p:spPr>
      </p:pic>
      <p:pic>
        <p:nvPicPr>
          <p:cNvPr id="5" name="Picture 4">
            <a:extLst>
              <a:ext uri="{FF2B5EF4-FFF2-40B4-BE49-F238E27FC236}">
                <a16:creationId xmlns:a16="http://schemas.microsoft.com/office/drawing/2014/main" id="{04BBEAC5-39FA-EB45-BA3E-612EE7539128}"/>
              </a:ext>
            </a:extLst>
          </p:cNvPr>
          <p:cNvPicPr>
            <a:picLocks noChangeAspect="1"/>
          </p:cNvPicPr>
          <p:nvPr/>
        </p:nvPicPr>
        <p:blipFill>
          <a:blip r:embed="rId4"/>
          <a:stretch>
            <a:fillRect/>
          </a:stretch>
        </p:blipFill>
        <p:spPr>
          <a:xfrm>
            <a:off x="8852355" y="369608"/>
            <a:ext cx="2140189" cy="488231"/>
          </a:xfrm>
          <a:prstGeom prst="rect">
            <a:avLst/>
          </a:prstGeom>
        </p:spPr>
      </p:pic>
    </p:spTree>
    <p:extLst>
      <p:ext uri="{BB962C8B-B14F-4D97-AF65-F5344CB8AC3E}">
        <p14:creationId xmlns:p14="http://schemas.microsoft.com/office/powerpoint/2010/main" val="3749842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7"/>
          </p:nvPr>
        </p:nvSpPr>
        <p:spPr/>
        <p:txBody>
          <a:bodyPr/>
          <a:lstStyle/>
          <a:p>
            <a:r>
              <a:rPr lang="de-DE" cap="all" dirty="0" err="1">
                <a:solidFill>
                  <a:schemeClr val="accent1"/>
                </a:solidFill>
                <a:latin typeface="+mj-lt"/>
                <a:ea typeface="+mj-ea"/>
                <a:cs typeface="+mj-cs"/>
              </a:rPr>
              <a:t>Straw</a:t>
            </a:r>
            <a:r>
              <a:rPr lang="de-DE" cap="all" dirty="0">
                <a:solidFill>
                  <a:schemeClr val="accent1"/>
                </a:solidFill>
                <a:latin typeface="+mj-lt"/>
                <a:ea typeface="+mj-ea"/>
                <a:cs typeface="+mj-cs"/>
              </a:rPr>
              <a:t> Tube Projects at IKP</a:t>
            </a:r>
            <a:endParaRPr lang="en-US" cap="all" dirty="0">
              <a:solidFill>
                <a:schemeClr val="accent1"/>
              </a:solidFill>
              <a:latin typeface="+mj-lt"/>
              <a:ea typeface="+mj-ea"/>
              <a:cs typeface="+mj-cs"/>
            </a:endParaRPr>
          </a:p>
        </p:txBody>
      </p:sp>
      <p:pic>
        <p:nvPicPr>
          <p:cNvPr id="7" name="Grafik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44138" y="4322324"/>
            <a:ext cx="1647292" cy="1918411"/>
          </a:xfrm>
          <a:prstGeom prst="rect">
            <a:avLst/>
          </a:prstGeom>
          <a:effectLst>
            <a:softEdge rad="63500"/>
          </a:effectLst>
        </p:spPr>
      </p:pic>
      <p:pic>
        <p:nvPicPr>
          <p:cNvPr id="8" name="Picture 317" descr="p6260009"/>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640770" y="1160574"/>
            <a:ext cx="1650660" cy="13478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9" name="Gruppieren 8"/>
          <p:cNvGrpSpPr>
            <a:grpSpLocks noChangeAspect="1"/>
          </p:cNvGrpSpPr>
          <p:nvPr/>
        </p:nvGrpSpPr>
        <p:grpSpPr>
          <a:xfrm>
            <a:off x="8695942" y="2569589"/>
            <a:ext cx="1864554" cy="1657717"/>
            <a:chOff x="6134392" y="3093632"/>
            <a:chExt cx="3313191" cy="2945659"/>
          </a:xfrm>
        </p:grpSpPr>
        <p:grpSp>
          <p:nvGrpSpPr>
            <p:cNvPr id="10" name="Gruppieren 9"/>
            <p:cNvGrpSpPr>
              <a:grpSpLocks noChangeAspect="1"/>
            </p:cNvGrpSpPr>
            <p:nvPr/>
          </p:nvGrpSpPr>
          <p:grpSpPr>
            <a:xfrm>
              <a:off x="6134392" y="3327570"/>
              <a:ext cx="3313191" cy="2711721"/>
              <a:chOff x="5198943" y="2156438"/>
              <a:chExt cx="4801726" cy="3930027"/>
            </a:xfrm>
          </p:grpSpPr>
          <p:pic>
            <p:nvPicPr>
              <p:cNvPr id="12" name="Obraz 11"/>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5198943" y="2344523"/>
                <a:ext cx="3902169" cy="3741942"/>
              </a:xfrm>
              <a:prstGeom prst="rect">
                <a:avLst/>
              </a:prstGeom>
            </p:spPr>
          </p:pic>
          <p:cxnSp>
            <p:nvCxnSpPr>
              <p:cNvPr id="13" name="Łącznik prosty ze strzałką 13"/>
              <p:cNvCxnSpPr/>
              <p:nvPr/>
            </p:nvCxnSpPr>
            <p:spPr>
              <a:xfrm flipH="1">
                <a:off x="8027615" y="2776572"/>
                <a:ext cx="720849" cy="166822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Łącznik prosty ze strzałką 18"/>
              <p:cNvCxnSpPr/>
              <p:nvPr/>
            </p:nvCxnSpPr>
            <p:spPr>
              <a:xfrm flipH="1">
                <a:off x="7226281" y="2420888"/>
                <a:ext cx="621828" cy="1628627"/>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Prostokąt 19"/>
              <p:cNvSpPr/>
              <p:nvPr/>
            </p:nvSpPr>
            <p:spPr>
              <a:xfrm>
                <a:off x="8381060" y="2156438"/>
                <a:ext cx="1619609" cy="713347"/>
              </a:xfrm>
              <a:prstGeom prst="rect">
                <a:avLst/>
              </a:prstGeom>
            </p:spPr>
            <p:txBody>
              <a:bodyPr wrap="square">
                <a:spAutoFit/>
              </a:bodyPr>
              <a:lstStyle/>
              <a:p>
                <a:r>
                  <a:rPr lang="pl-PL" sz="1200" dirty="0">
                    <a:latin typeface="Arial" panose="020B0604020202020204" pitchFamily="34" charset="0"/>
                    <a:cs typeface="Arial" panose="020B0604020202020204" pitchFamily="34" charset="0"/>
                  </a:rPr>
                  <a:t>STS2</a:t>
                </a:r>
                <a:r>
                  <a:rPr lang="pl-PL" sz="1200" dirty="0"/>
                  <a:t> </a:t>
                </a:r>
                <a:endParaRPr lang="en-GB" sz="1200" dirty="0"/>
              </a:p>
            </p:txBody>
          </p:sp>
        </p:grpSp>
        <p:sp>
          <p:nvSpPr>
            <p:cNvPr id="11" name="Prostokąt 19"/>
            <p:cNvSpPr/>
            <p:nvPr/>
          </p:nvSpPr>
          <p:spPr>
            <a:xfrm>
              <a:off x="7480640" y="3093632"/>
              <a:ext cx="1125171" cy="492210"/>
            </a:xfrm>
            <a:prstGeom prst="rect">
              <a:avLst/>
            </a:prstGeom>
          </p:spPr>
          <p:txBody>
            <a:bodyPr wrap="square">
              <a:spAutoFit/>
            </a:bodyPr>
            <a:lstStyle/>
            <a:p>
              <a:r>
                <a:rPr lang="pl-PL" sz="1200" dirty="0">
                  <a:latin typeface="Arial" panose="020B0604020202020204" pitchFamily="34" charset="0"/>
                  <a:cs typeface="Arial" panose="020B0604020202020204" pitchFamily="34" charset="0"/>
                </a:rPr>
                <a:t>STS</a:t>
              </a:r>
              <a:r>
                <a:rPr lang="de-DE" sz="1200" dirty="0">
                  <a:latin typeface="Arial" panose="020B0604020202020204" pitchFamily="34" charset="0"/>
                  <a:cs typeface="Arial" panose="020B0604020202020204" pitchFamily="34" charset="0"/>
                </a:rPr>
                <a:t>1</a:t>
              </a:r>
              <a:r>
                <a:rPr lang="pl-PL" sz="1200" dirty="0"/>
                <a:t> </a:t>
              </a:r>
              <a:endParaRPr lang="en-GB" sz="1200" dirty="0"/>
            </a:p>
          </p:txBody>
        </p:sp>
      </p:grpSp>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9811" y="254636"/>
            <a:ext cx="684000" cy="605625"/>
          </a:xfrm>
          <a:prstGeom prst="rect">
            <a:avLst/>
          </a:prstGeom>
        </p:spPr>
      </p:pic>
      <p:pic>
        <p:nvPicPr>
          <p:cNvPr id="17" name="Picture 30" descr="cosyto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7590" y="241762"/>
            <a:ext cx="612934" cy="616077"/>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uppieren 28"/>
          <p:cNvGrpSpPr>
            <a:grpSpLocks noChangeAspect="1"/>
          </p:cNvGrpSpPr>
          <p:nvPr/>
        </p:nvGrpSpPr>
        <p:grpSpPr>
          <a:xfrm>
            <a:off x="2351584" y="5733256"/>
            <a:ext cx="5454502" cy="567063"/>
            <a:chOff x="386535" y="1358770"/>
            <a:chExt cx="8683589" cy="902767"/>
          </a:xfrm>
        </p:grpSpPr>
        <p:pic>
          <p:nvPicPr>
            <p:cNvPr id="30" name="Picture 17"/>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89825" y="1401620"/>
              <a:ext cx="8572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1"/>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143150" y="1374950"/>
              <a:ext cx="628650" cy="883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7"/>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284480" y="1403775"/>
              <a:ext cx="8572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Inhaltsplatzhalter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38471" y="1538790"/>
              <a:ext cx="988924" cy="627888"/>
            </a:xfrm>
            <a:prstGeom prst="rect">
              <a:avLst/>
            </a:prstGeom>
          </p:spPr>
        </p:pic>
        <p:pic>
          <p:nvPicPr>
            <p:cNvPr id="34" name="Picture 6" descr="https://fbcdn-sphotos-f-a.akamaihd.net/hphotos-ak-ash3/579316_10152072004987700_940663804_n.png"/>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86535" y="1358770"/>
              <a:ext cx="888492" cy="8884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3" descr="https://encrypted-tbn3.gstatic.com/images?q=tbn:ANd9GcTC54ujPwoGYvQqk5geH0dIT3u9SbYJqeQJ_F6kxkpexxHTRdYdVw"/>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492820" y="1447340"/>
              <a:ext cx="899160" cy="8115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39645" y="1404287"/>
              <a:ext cx="61722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8"/>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202070" y="1485440"/>
              <a:ext cx="944880" cy="773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19"/>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6192180" y="1358770"/>
              <a:ext cx="887578" cy="891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15"/>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217405" y="1424440"/>
              <a:ext cx="852719" cy="834430"/>
            </a:xfrm>
            <a:prstGeom prst="rect">
              <a:avLst/>
            </a:prstGeom>
          </p:spPr>
        </p:pic>
      </p:grpSp>
      <p:sp>
        <p:nvSpPr>
          <p:cNvPr id="2" name="Inhaltsplatzhalter 1"/>
          <p:cNvSpPr>
            <a:spLocks noGrp="1"/>
          </p:cNvSpPr>
          <p:nvPr>
            <p:ph idx="1"/>
          </p:nvPr>
        </p:nvSpPr>
        <p:spPr/>
        <p:txBody>
          <a:bodyPr/>
          <a:lstStyle/>
          <a:p>
            <a:pPr marL="285750" indent="-285750">
              <a:spcAft>
                <a:spcPts val="0"/>
              </a:spcAft>
            </a:pPr>
            <a:r>
              <a:rPr lang="de-DE" dirty="0"/>
              <a:t>Vacuum Straw </a:t>
            </a:r>
            <a:r>
              <a:rPr lang="de-DE" dirty="0" err="1"/>
              <a:t>Tracker</a:t>
            </a:r>
            <a:r>
              <a:rPr lang="de-DE" dirty="0"/>
              <a:t> </a:t>
            </a:r>
            <a:r>
              <a:rPr lang="de-DE" dirty="0" err="1"/>
              <a:t>for</a:t>
            </a:r>
            <a:r>
              <a:rPr lang="de-DE" dirty="0"/>
              <a:t> COSY-TOF</a:t>
            </a:r>
            <a:br>
              <a:rPr lang="de-DE" dirty="0"/>
            </a:br>
            <a:r>
              <a:rPr lang="de-DE" dirty="0" err="1"/>
              <a:t>experiment</a:t>
            </a:r>
            <a:r>
              <a:rPr lang="de-DE" dirty="0"/>
              <a:t> </a:t>
            </a:r>
            <a:r>
              <a:rPr lang="de-DE" dirty="0" err="1"/>
              <a:t>operation</a:t>
            </a:r>
            <a:r>
              <a:rPr lang="de-DE" dirty="0"/>
              <a:t> in 2009 - 2013</a:t>
            </a:r>
          </a:p>
          <a:p>
            <a:pPr marL="0" indent="0">
              <a:spcAft>
                <a:spcPts val="0"/>
              </a:spcAft>
              <a:buNone/>
            </a:pPr>
            <a:endParaRPr lang="de-DE" dirty="0"/>
          </a:p>
          <a:p>
            <a:pPr marL="285750" indent="-285750">
              <a:spcAft>
                <a:spcPts val="0"/>
              </a:spcAft>
            </a:pPr>
            <a:r>
              <a:rPr lang="de-DE" dirty="0" err="1"/>
              <a:t>Straw</a:t>
            </a:r>
            <a:r>
              <a:rPr lang="de-DE" dirty="0"/>
              <a:t> </a:t>
            </a:r>
            <a:r>
              <a:rPr lang="de-DE" dirty="0" err="1"/>
              <a:t>Tracker</a:t>
            </a:r>
            <a:r>
              <a:rPr lang="de-DE" dirty="0"/>
              <a:t> Station </a:t>
            </a:r>
            <a:r>
              <a:rPr lang="de-DE" dirty="0" err="1"/>
              <a:t>for</a:t>
            </a:r>
            <a:r>
              <a:rPr lang="de-DE" dirty="0"/>
              <a:t> HADES upgrade</a:t>
            </a:r>
            <a:br>
              <a:rPr lang="de-DE" dirty="0"/>
            </a:br>
            <a:r>
              <a:rPr lang="de-DE" dirty="0"/>
              <a:t>FAIR Phase 0 </a:t>
            </a:r>
            <a:r>
              <a:rPr lang="de-DE" dirty="0" err="1"/>
              <a:t>experiment</a:t>
            </a:r>
            <a:r>
              <a:rPr lang="de-DE" dirty="0"/>
              <a:t> </a:t>
            </a:r>
            <a:r>
              <a:rPr lang="de-DE" dirty="0" err="1"/>
              <a:t>from</a:t>
            </a:r>
            <a:r>
              <a:rPr lang="de-DE" dirty="0"/>
              <a:t> 2019 - 2022</a:t>
            </a:r>
          </a:p>
          <a:p>
            <a:pPr marL="285750" indent="-285750">
              <a:spcAft>
                <a:spcPts val="0"/>
              </a:spcAft>
            </a:pPr>
            <a:endParaRPr lang="en-US" dirty="0"/>
          </a:p>
          <a:p>
            <a:pPr marL="285750" indent="-285750">
              <a:spcAft>
                <a:spcPts val="0"/>
              </a:spcAft>
            </a:pPr>
            <a:r>
              <a:rPr lang="en-US" dirty="0"/>
              <a:t>PANDA  - Central Straw Tube Tracker</a:t>
            </a:r>
            <a:br>
              <a:rPr lang="en-US" dirty="0"/>
            </a:br>
            <a:r>
              <a:rPr lang="de-DE" dirty="0" err="1"/>
              <a:t>installation</a:t>
            </a:r>
            <a:r>
              <a:rPr lang="de-DE" dirty="0"/>
              <a:t> </a:t>
            </a:r>
            <a:r>
              <a:rPr lang="de-DE" dirty="0" err="1"/>
              <a:t>planned</a:t>
            </a:r>
            <a:r>
              <a:rPr lang="de-DE" dirty="0"/>
              <a:t> </a:t>
            </a:r>
            <a:r>
              <a:rPr lang="de-DE" dirty="0" err="1"/>
              <a:t>for</a:t>
            </a:r>
            <a:r>
              <a:rPr lang="de-DE" dirty="0"/>
              <a:t> 2022/23</a:t>
            </a:r>
            <a:endParaRPr lang="en-US" dirty="0"/>
          </a:p>
          <a:p>
            <a:pPr marL="285750" indent="-285750">
              <a:spcAft>
                <a:spcPts val="0"/>
              </a:spcAft>
            </a:pPr>
            <a:endParaRPr lang="de-DE" dirty="0"/>
          </a:p>
          <a:p>
            <a:pPr marL="285750" indent="-285750">
              <a:spcAft>
                <a:spcPts val="0"/>
              </a:spcAft>
            </a:pPr>
            <a:r>
              <a:rPr lang="en-US" dirty="0"/>
              <a:t>Partners: ZEA@FZJ, AGH/JU/IFJ Krakow, KVI Groningen, INPN Orsay</a:t>
            </a:r>
          </a:p>
          <a:p>
            <a:pPr marL="285750" indent="-285750">
              <a:spcAft>
                <a:spcPts val="0"/>
              </a:spcAft>
            </a:pPr>
            <a:endParaRPr lang="en-US" dirty="0"/>
          </a:p>
          <a:p>
            <a:pPr marL="285750" indent="-285750">
              <a:spcAft>
                <a:spcPts val="0"/>
              </a:spcAft>
            </a:pPr>
            <a:r>
              <a:rPr lang="de-DE" dirty="0"/>
              <a:t>PANDA-STT </a:t>
            </a:r>
            <a:r>
              <a:rPr lang="de-DE" dirty="0" err="1"/>
              <a:t>group</a:t>
            </a:r>
            <a:r>
              <a:rPr lang="de-DE" dirty="0"/>
              <a:t>:</a:t>
            </a:r>
          </a:p>
          <a:p>
            <a:endParaRPr lang="en-US" dirty="0"/>
          </a:p>
        </p:txBody>
      </p:sp>
      <p:pic>
        <p:nvPicPr>
          <p:cNvPr id="4" name="Picture 3">
            <a:extLst>
              <a:ext uri="{FF2B5EF4-FFF2-40B4-BE49-F238E27FC236}">
                <a16:creationId xmlns:a16="http://schemas.microsoft.com/office/drawing/2014/main" id="{545E40F3-636A-CD45-A114-7CA88313B3F4}"/>
              </a:ext>
            </a:extLst>
          </p:cNvPr>
          <p:cNvPicPr>
            <a:picLocks noChangeAspect="1"/>
          </p:cNvPicPr>
          <p:nvPr/>
        </p:nvPicPr>
        <p:blipFill>
          <a:blip r:embed="rId17"/>
          <a:stretch>
            <a:fillRect/>
          </a:stretch>
        </p:blipFill>
        <p:spPr>
          <a:xfrm>
            <a:off x="8852355" y="369608"/>
            <a:ext cx="2140189" cy="488231"/>
          </a:xfrm>
          <a:prstGeom prst="rect">
            <a:avLst/>
          </a:prstGeom>
        </p:spPr>
      </p:pic>
    </p:spTree>
    <p:extLst>
      <p:ext uri="{BB962C8B-B14F-4D97-AF65-F5344CB8AC3E}">
        <p14:creationId xmlns:p14="http://schemas.microsoft.com/office/powerpoint/2010/main" val="3237825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p:cNvSpPr>
            <a:spLocks noGrp="1"/>
          </p:cNvSpPr>
          <p:nvPr>
            <p:ph idx="1"/>
          </p:nvPr>
        </p:nvSpPr>
        <p:spPr/>
        <p:txBody>
          <a:bodyPr/>
          <a:lstStyle/>
          <a:p>
            <a:pPr marL="205979" indent="-205979"/>
            <a:r>
              <a:rPr lang="de-DE" sz="1600" dirty="0"/>
              <a:t>Vacuum Straw </a:t>
            </a:r>
            <a:r>
              <a:rPr lang="de-DE" sz="1600" dirty="0" err="1"/>
              <a:t>Tracker</a:t>
            </a:r>
            <a:r>
              <a:rPr lang="de-DE" sz="1600" dirty="0"/>
              <a:t> in COSY-TOF </a:t>
            </a:r>
            <a:r>
              <a:rPr lang="de-DE" sz="1600" dirty="0" err="1"/>
              <a:t>experiment</a:t>
            </a:r>
            <a:r>
              <a:rPr lang="de-DE" sz="1600" dirty="0"/>
              <a:t> (2009-2013)</a:t>
            </a:r>
          </a:p>
          <a:p>
            <a:pPr marL="336947" indent="196454">
              <a:lnSpc>
                <a:spcPct val="100000"/>
              </a:lnSpc>
            </a:pPr>
            <a:r>
              <a:rPr lang="de-DE" sz="1600" dirty="0"/>
              <a:t>Upgrade </a:t>
            </a:r>
            <a:r>
              <a:rPr lang="de-DE" sz="1600" dirty="0" err="1"/>
              <a:t>for</a:t>
            </a:r>
            <a:r>
              <a:rPr lang="de-DE" sz="1600" dirty="0"/>
              <a:t> </a:t>
            </a:r>
            <a:r>
              <a:rPr lang="de-DE" sz="1600" dirty="0" err="1"/>
              <a:t>hyperon</a:t>
            </a:r>
            <a:r>
              <a:rPr lang="de-DE" sz="1600" dirty="0"/>
              <a:t> </a:t>
            </a:r>
            <a:r>
              <a:rPr lang="de-DE" sz="1600" dirty="0" err="1"/>
              <a:t>physics</a:t>
            </a:r>
            <a:r>
              <a:rPr lang="de-DE" sz="1600" dirty="0"/>
              <a:t> </a:t>
            </a:r>
            <a:r>
              <a:rPr lang="de-DE" sz="1600" dirty="0" err="1"/>
              <a:t>program</a:t>
            </a:r>
            <a:r>
              <a:rPr lang="de-DE" sz="1600" dirty="0"/>
              <a:t> (pol. p/d on p-target)</a:t>
            </a:r>
          </a:p>
          <a:p>
            <a:pPr marL="336947" lvl="1" indent="196454">
              <a:lnSpc>
                <a:spcPct val="100000"/>
              </a:lnSpc>
              <a:buFont typeface="Wingdings" panose="05000000000000000000" pitchFamily="2" charset="2"/>
              <a:buChar char="§"/>
            </a:pPr>
            <a:r>
              <a:rPr lang="de-DE" sz="1600" dirty="0"/>
              <a:t>2704 </a:t>
            </a:r>
            <a:r>
              <a:rPr lang="de-DE" sz="1600" dirty="0" err="1"/>
              <a:t>straw</a:t>
            </a:r>
            <a:r>
              <a:rPr lang="de-DE" sz="1600" dirty="0"/>
              <a:t> </a:t>
            </a:r>
            <a:r>
              <a:rPr lang="de-DE" sz="1600" dirty="0" err="1"/>
              <a:t>tubes</a:t>
            </a:r>
            <a:r>
              <a:rPr lang="de-DE" sz="1600" dirty="0"/>
              <a:t>, 13 double-</a:t>
            </a:r>
            <a:r>
              <a:rPr lang="de-DE" sz="1600" dirty="0" err="1"/>
              <a:t>layers</a:t>
            </a:r>
            <a:r>
              <a:rPr lang="de-DE" sz="1600" dirty="0"/>
              <a:t> (</a:t>
            </a:r>
            <a:r>
              <a:rPr lang="de-DE" sz="1600" dirty="0" err="1"/>
              <a:t>each</a:t>
            </a:r>
            <a:r>
              <a:rPr lang="de-DE" sz="1600" dirty="0"/>
              <a:t> </a:t>
            </a:r>
            <a:r>
              <a:rPr lang="de-DE" sz="1600" dirty="0" err="1"/>
              <a:t>rotated</a:t>
            </a:r>
            <a:r>
              <a:rPr lang="de-DE" sz="1600" dirty="0"/>
              <a:t> </a:t>
            </a:r>
            <a:r>
              <a:rPr lang="de-DE" sz="1600" dirty="0" err="1"/>
              <a:t>by</a:t>
            </a:r>
            <a:r>
              <a:rPr lang="de-DE" sz="1600" dirty="0"/>
              <a:t> 60°)</a:t>
            </a:r>
          </a:p>
          <a:p>
            <a:pPr marL="336947" indent="196454">
              <a:lnSpc>
                <a:spcPct val="100000"/>
              </a:lnSpc>
            </a:pPr>
            <a:r>
              <a:rPr lang="de-DE" sz="1600" dirty="0"/>
              <a:t>32 µm Al-</a:t>
            </a:r>
            <a:r>
              <a:rPr lang="de-DE" sz="1600" dirty="0" err="1"/>
              <a:t>Mylar</a:t>
            </a:r>
            <a:r>
              <a:rPr lang="de-DE" sz="1600" dirty="0"/>
              <a:t> film, 10 mm </a:t>
            </a:r>
            <a:r>
              <a:rPr lang="de-DE" sz="1600" dirty="0" err="1"/>
              <a:t>diameter</a:t>
            </a:r>
            <a:r>
              <a:rPr lang="de-DE" sz="1600" dirty="0"/>
              <a:t>, 1050 mm </a:t>
            </a:r>
            <a:r>
              <a:rPr lang="de-DE" sz="1600" dirty="0" err="1"/>
              <a:t>length</a:t>
            </a:r>
            <a:endParaRPr lang="de-DE" sz="1600" dirty="0"/>
          </a:p>
          <a:p>
            <a:pPr marL="336947" indent="196454">
              <a:lnSpc>
                <a:spcPct val="100000"/>
              </a:lnSpc>
            </a:pPr>
            <a:r>
              <a:rPr lang="de-DE" sz="1600" dirty="0" err="1"/>
              <a:t>Self-supporting</a:t>
            </a:r>
            <a:r>
              <a:rPr lang="de-DE" sz="1600" dirty="0"/>
              <a:t> </a:t>
            </a:r>
            <a:r>
              <a:rPr lang="de-DE" sz="1600" dirty="0" err="1"/>
              <a:t>straw</a:t>
            </a:r>
            <a:r>
              <a:rPr lang="de-DE" sz="1600" dirty="0"/>
              <a:t> </a:t>
            </a:r>
            <a:r>
              <a:rPr lang="de-DE" sz="1600" dirty="0" err="1"/>
              <a:t>layers</a:t>
            </a:r>
            <a:r>
              <a:rPr lang="de-DE" sz="1600" dirty="0"/>
              <a:t> </a:t>
            </a:r>
            <a:r>
              <a:rPr lang="de-DE" sz="1600" dirty="0" err="1"/>
              <a:t>for</a:t>
            </a:r>
            <a:r>
              <a:rPr lang="de-DE" sz="1600" dirty="0"/>
              <a:t> minimal material </a:t>
            </a:r>
            <a:r>
              <a:rPr lang="de-DE" sz="1600" dirty="0" err="1"/>
              <a:t>budget</a:t>
            </a:r>
            <a:endParaRPr lang="de-DE" sz="1600" dirty="0"/>
          </a:p>
          <a:p>
            <a:pPr marL="336947" indent="196454">
              <a:lnSpc>
                <a:spcPct val="100000"/>
              </a:lnSpc>
            </a:pPr>
            <a:r>
              <a:rPr lang="de-DE" sz="1600" dirty="0"/>
              <a:t>Straw </a:t>
            </a:r>
            <a:r>
              <a:rPr lang="de-DE" sz="1600" dirty="0" err="1"/>
              <a:t>leakage</a:t>
            </a:r>
            <a:r>
              <a:rPr lang="de-DE" sz="1600" dirty="0"/>
              <a:t> in </a:t>
            </a:r>
            <a:r>
              <a:rPr lang="de-DE" sz="1600" dirty="0" err="1"/>
              <a:t>surrounding</a:t>
            </a:r>
            <a:r>
              <a:rPr lang="de-DE" sz="1600" dirty="0"/>
              <a:t> </a:t>
            </a:r>
            <a:r>
              <a:rPr lang="de-DE" sz="1600" dirty="0" err="1"/>
              <a:t>vacuum</a:t>
            </a:r>
            <a:r>
              <a:rPr lang="de-DE" sz="1600" dirty="0"/>
              <a:t> on </a:t>
            </a:r>
            <a:r>
              <a:rPr lang="de-DE" sz="1600" dirty="0" err="1"/>
              <a:t>permeation</a:t>
            </a:r>
            <a:r>
              <a:rPr lang="de-DE" sz="1600" dirty="0"/>
              <a:t> </a:t>
            </a:r>
            <a:r>
              <a:rPr lang="de-DE" sz="1600" dirty="0" err="1"/>
              <a:t>level</a:t>
            </a:r>
            <a:endParaRPr lang="de-DE" sz="1600" dirty="0"/>
          </a:p>
          <a:p>
            <a:pPr marL="336947" indent="196454">
              <a:lnSpc>
                <a:spcPct val="100000"/>
              </a:lnSpc>
            </a:pPr>
            <a:r>
              <a:rPr lang="de-DE" sz="1600" dirty="0" err="1"/>
              <a:t>Spatial</a:t>
            </a:r>
            <a:r>
              <a:rPr lang="de-DE" sz="1600" dirty="0"/>
              <a:t> </a:t>
            </a:r>
            <a:r>
              <a:rPr lang="de-DE" sz="1600" dirty="0" err="1"/>
              <a:t>resolution</a:t>
            </a:r>
            <a:r>
              <a:rPr lang="de-DE" sz="1600" dirty="0"/>
              <a:t> </a:t>
            </a:r>
            <a:r>
              <a:rPr lang="de-DE" sz="1600" dirty="0">
                <a:sym typeface="Symbol" panose="05050102010706020507" pitchFamily="18" charset="2"/>
              </a:rPr>
              <a:t> ~ 140 µm</a:t>
            </a:r>
            <a:r>
              <a:rPr lang="de-DE" sz="1600" dirty="0"/>
              <a:t> </a:t>
            </a:r>
          </a:p>
          <a:p>
            <a:pPr marL="400050" indent="0">
              <a:buNone/>
            </a:pPr>
            <a:endParaRPr lang="de-DE" sz="1200" dirty="0"/>
          </a:p>
        </p:txBody>
      </p:sp>
      <p:sp>
        <p:nvSpPr>
          <p:cNvPr id="3" name="Inhaltsplatzhalter 2"/>
          <p:cNvSpPr>
            <a:spLocks noGrp="1"/>
          </p:cNvSpPr>
          <p:nvPr>
            <p:ph idx="17"/>
          </p:nvPr>
        </p:nvSpPr>
        <p:spPr/>
        <p:txBody>
          <a:bodyPr/>
          <a:lstStyle/>
          <a:p>
            <a:r>
              <a:rPr lang="de-DE" sz="3200" cap="all" dirty="0">
                <a:solidFill>
                  <a:schemeClr val="accent1"/>
                </a:solidFill>
                <a:latin typeface="+mj-lt"/>
                <a:ea typeface="+mj-ea"/>
                <a:cs typeface="+mj-cs"/>
              </a:rPr>
              <a:t>COSY-TOF </a:t>
            </a:r>
            <a:r>
              <a:rPr lang="de-DE" sz="3200" cap="all" dirty="0" err="1">
                <a:solidFill>
                  <a:schemeClr val="accent1"/>
                </a:solidFill>
                <a:latin typeface="+mj-lt"/>
                <a:ea typeface="+mj-ea"/>
                <a:cs typeface="+mj-cs"/>
              </a:rPr>
              <a:t>Straw</a:t>
            </a:r>
            <a:r>
              <a:rPr lang="de-DE" sz="3200" cap="all" dirty="0">
                <a:solidFill>
                  <a:schemeClr val="accent1"/>
                </a:solidFill>
                <a:latin typeface="+mj-lt"/>
                <a:ea typeface="+mj-ea"/>
                <a:cs typeface="+mj-cs"/>
              </a:rPr>
              <a:t> </a:t>
            </a:r>
            <a:r>
              <a:rPr lang="de-DE" sz="3200" cap="all" dirty="0" err="1">
                <a:solidFill>
                  <a:schemeClr val="accent1"/>
                </a:solidFill>
                <a:latin typeface="+mj-lt"/>
                <a:ea typeface="+mj-ea"/>
                <a:cs typeface="+mj-cs"/>
              </a:rPr>
              <a:t>Tracker</a:t>
            </a:r>
            <a:endParaRPr lang="en-US" sz="3200" cap="all" dirty="0">
              <a:solidFill>
                <a:schemeClr val="accent1"/>
              </a:solidFill>
              <a:latin typeface="+mj-lt"/>
              <a:ea typeface="+mj-ea"/>
              <a:cs typeface="+mj-cs"/>
            </a:endParaRPr>
          </a:p>
        </p:txBody>
      </p:sp>
      <p:pic>
        <p:nvPicPr>
          <p:cNvPr id="24" name="Picture 317" descr="p6260009"/>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255208" y="3168430"/>
            <a:ext cx="1980792" cy="16174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J:\ppelasticplots\fig12-3.png"/>
          <p:cNvPicPr preferRelativeResize="0">
            <a:picLocks noChangeArrowheads="1"/>
          </p:cNvPicPr>
          <p:nvPr/>
        </p:nvPicPr>
        <p:blipFill rotWithShape="1">
          <a:blip r:embed="rId5">
            <a:extLst>
              <a:ext uri="{28A0092B-C50C-407E-A947-70E740481C1C}">
                <a14:useLocalDpi xmlns:a14="http://schemas.microsoft.com/office/drawing/2010/main" val="0"/>
              </a:ext>
            </a:extLst>
          </a:blip>
          <a:srcRect r="47711"/>
          <a:stretch/>
        </p:blipFill>
        <p:spPr bwMode="auto">
          <a:xfrm>
            <a:off x="4551251" y="4921944"/>
            <a:ext cx="1839677" cy="165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9781" y="4967482"/>
            <a:ext cx="2011538" cy="159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feld 1"/>
          <p:cNvSpPr txBox="1"/>
          <p:nvPr/>
        </p:nvSpPr>
        <p:spPr>
          <a:xfrm>
            <a:off x="4551251" y="4420310"/>
            <a:ext cx="2824802" cy="523220"/>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STT residual </a:t>
            </a:r>
            <a:r>
              <a:rPr lang="de-DE" sz="1400" dirty="0" err="1">
                <a:latin typeface="Arial" panose="020B0604020202020204" pitchFamily="34" charset="0"/>
                <a:cs typeface="Arial" panose="020B0604020202020204" pitchFamily="34" charset="0"/>
              </a:rPr>
              <a:t>distributions</a:t>
            </a:r>
            <a:r>
              <a:rPr lang="de-DE" sz="1400" dirty="0">
                <a:latin typeface="Arial" panose="020B0604020202020204" pitchFamily="34" charset="0"/>
                <a:cs typeface="Arial" panose="020B0604020202020204" pitchFamily="34" charset="0"/>
              </a:rPr>
              <a:t> </a:t>
            </a:r>
          </a:p>
          <a:p>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Ph.D</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thesis</a:t>
            </a:r>
            <a:r>
              <a:rPr lang="de-DE" sz="1400" dirty="0">
                <a:latin typeface="Arial" panose="020B0604020202020204" pitchFamily="34" charset="0"/>
                <a:cs typeface="Arial" panose="020B0604020202020204" pitchFamily="34" charset="0"/>
              </a:rPr>
              <a:t> S. </a:t>
            </a:r>
            <a:r>
              <a:rPr lang="de-DE" sz="1400" dirty="0" err="1">
                <a:latin typeface="Arial" panose="020B0604020202020204" pitchFamily="34" charset="0"/>
                <a:cs typeface="Arial" panose="020B0604020202020204" pitchFamily="34" charset="0"/>
              </a:rPr>
              <a:t>Jowzaee</a:t>
            </a:r>
            <a:r>
              <a:rPr lang="de-DE" sz="1400" dirty="0">
                <a:latin typeface="Arial" panose="020B0604020202020204" pitchFamily="34" charset="0"/>
                <a:cs typeface="Arial" panose="020B0604020202020204" pitchFamily="34" charset="0"/>
              </a:rPr>
              <a:t>, 2014</a:t>
            </a:r>
            <a:r>
              <a:rPr lang="de-DE" sz="1400" dirty="0"/>
              <a:t>)</a:t>
            </a:r>
            <a:endParaRPr lang="en-US" sz="1400" dirty="0"/>
          </a:p>
        </p:txBody>
      </p:sp>
      <p:pic>
        <p:nvPicPr>
          <p:cNvPr id="4" name="Grafik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895289" y="4827719"/>
            <a:ext cx="2400300" cy="1800225"/>
          </a:xfrm>
          <a:prstGeom prst="rect">
            <a:avLst/>
          </a:prstGeom>
        </p:spPr>
      </p:pic>
      <mc:AlternateContent xmlns:mc="http://schemas.openxmlformats.org/markup-compatibility/2006" xmlns:a14="http://schemas.microsoft.com/office/drawing/2010/main">
        <mc:Choice Requires="a14">
          <p:sp>
            <p:nvSpPr>
              <p:cNvPr id="5" name="Textfeld 4"/>
              <p:cNvSpPr txBox="1"/>
              <p:nvPr/>
            </p:nvSpPr>
            <p:spPr>
              <a:xfrm>
                <a:off x="1847851" y="4681920"/>
                <a:ext cx="2219197" cy="253916"/>
              </a:xfrm>
              <a:prstGeom prst="rect">
                <a:avLst/>
              </a:prstGeom>
              <a:noFill/>
            </p:spPr>
            <p:txBody>
              <a:bodyPr wrap="none" rtlCol="0">
                <a:spAutoFit/>
              </a:bodyPr>
              <a:lstStyle/>
              <a:p>
                <a:r>
                  <a:rPr lang="de-DE" sz="1050" dirty="0" err="1">
                    <a:latin typeface="Arial" panose="020B0604020202020204" pitchFamily="34" charset="0"/>
                    <a:cs typeface="Arial" panose="020B0604020202020204" pitchFamily="34" charset="0"/>
                  </a:rPr>
                  <a:t>Coplanarity</a:t>
                </a:r>
                <a:r>
                  <a:rPr lang="de-DE" sz="1050" i="1" dirty="0">
                    <a:latin typeface="Arial" panose="020B0604020202020204" pitchFamily="34" charset="0"/>
                    <a:cs typeface="Arial" panose="020B0604020202020204" pitchFamily="34" charset="0"/>
                    <a:sym typeface="Symbol" panose="05050102010706020507" pitchFamily="18" charset="2"/>
                  </a:rPr>
                  <a:t> </a:t>
                </a:r>
                <a14:m>
                  <m:oMath xmlns:m="http://schemas.openxmlformats.org/officeDocument/2006/math">
                    <m:r>
                      <a:rPr lang="de-DE" sz="1050" i="1">
                        <a:latin typeface="Cambria Math" panose="02040503050406030204" pitchFamily="18" charset="0"/>
                        <a:sym typeface="Symbol" panose="05050102010706020507" pitchFamily="18" charset="2"/>
                      </a:rPr>
                      <m:t>𝐶</m:t>
                    </m:r>
                    <m:r>
                      <a:rPr lang="de-DE" sz="1050" i="1">
                        <a:latin typeface="Cambria Math" panose="02040503050406030204" pitchFamily="18" charset="0"/>
                        <a:sym typeface="Symbol" panose="05050102010706020507" pitchFamily="18" charset="2"/>
                      </a:rPr>
                      <m:t>=</m:t>
                    </m:r>
                    <m:d>
                      <m:dPr>
                        <m:begChr m:val="|"/>
                        <m:endChr m:val="|"/>
                        <m:ctrlPr>
                          <a:rPr lang="de-DE" sz="1050" i="1">
                            <a:latin typeface="Cambria Math" panose="02040503050406030204" pitchFamily="18" charset="0"/>
                            <a:sym typeface="Symbol" panose="05050102010706020507" pitchFamily="18" charset="2"/>
                          </a:rPr>
                        </m:ctrlPr>
                      </m:dPr>
                      <m:e>
                        <m:r>
                          <a:rPr lang="de-DE" sz="1050" i="1">
                            <a:latin typeface="Cambria Math" panose="02040503050406030204" pitchFamily="18" charset="0"/>
                            <a:sym typeface="Symbol" panose="05050102010706020507" pitchFamily="18" charset="2"/>
                          </a:rPr>
                          <m:t>(</m:t>
                        </m:r>
                        <m:acc>
                          <m:accPr>
                            <m:chr m:val="⃗"/>
                            <m:ctrlPr>
                              <a:rPr lang="de-DE" sz="1050" i="1">
                                <a:latin typeface="Cambria Math" panose="02040503050406030204" pitchFamily="18" charset="0"/>
                                <a:sym typeface="Symbol" panose="05050102010706020507" pitchFamily="18" charset="2"/>
                              </a:rPr>
                            </m:ctrlPr>
                          </m:accPr>
                          <m:e>
                            <m:r>
                              <a:rPr lang="de-DE" sz="1050" i="1">
                                <a:latin typeface="Cambria Math" panose="02040503050406030204" pitchFamily="18" charset="0"/>
                                <a:sym typeface="Symbol" panose="05050102010706020507" pitchFamily="18" charset="2"/>
                              </a:rPr>
                              <m:t>𝑝</m:t>
                            </m:r>
                            <m:r>
                              <a:rPr lang="de-DE" sz="1050" i="1" baseline="-25000">
                                <a:latin typeface="Cambria Math" panose="02040503050406030204" pitchFamily="18" charset="0"/>
                                <a:sym typeface="Symbol" panose="05050102010706020507" pitchFamily="18" charset="2"/>
                              </a:rPr>
                              <m:t>1</m:t>
                            </m:r>
                          </m:e>
                        </m:acc>
                        <m:r>
                          <a:rPr lang="de-DE" sz="1050" i="1">
                            <a:latin typeface="Cambria Math" panose="02040503050406030204" pitchFamily="18" charset="0"/>
                            <a:ea typeface="Cambria Math" panose="02040503050406030204" pitchFamily="18" charset="0"/>
                            <a:sym typeface="Symbol" panose="05050102010706020507" pitchFamily="18" charset="2"/>
                          </a:rPr>
                          <m:t>×</m:t>
                        </m:r>
                        <m:acc>
                          <m:accPr>
                            <m:chr m:val="⃗"/>
                            <m:ctrlPr>
                              <a:rPr lang="de-DE" sz="1050" i="1">
                                <a:latin typeface="Cambria Math" panose="02040503050406030204" pitchFamily="18" charset="0"/>
                                <a:ea typeface="Cambria Math" panose="02040503050406030204" pitchFamily="18" charset="0"/>
                                <a:sym typeface="Symbol" panose="05050102010706020507" pitchFamily="18" charset="2"/>
                              </a:rPr>
                            </m:ctrlPr>
                          </m:accPr>
                          <m:e>
                            <m:r>
                              <a:rPr lang="de-DE" sz="1050" i="1">
                                <a:latin typeface="Cambria Math" panose="02040503050406030204" pitchFamily="18" charset="0"/>
                                <a:ea typeface="Cambria Math" panose="02040503050406030204" pitchFamily="18" charset="0"/>
                                <a:sym typeface="Symbol" panose="05050102010706020507" pitchFamily="18" charset="2"/>
                              </a:rPr>
                              <m:t>𝑝</m:t>
                            </m:r>
                            <m:r>
                              <a:rPr lang="de-DE" sz="1050" i="1" baseline="-25000">
                                <a:latin typeface="Cambria Math" panose="02040503050406030204" pitchFamily="18" charset="0"/>
                                <a:ea typeface="Cambria Math" panose="02040503050406030204" pitchFamily="18" charset="0"/>
                                <a:sym typeface="Symbol" panose="05050102010706020507" pitchFamily="18" charset="2"/>
                              </a:rPr>
                              <m:t>2</m:t>
                            </m:r>
                          </m:e>
                        </m:acc>
                        <m:r>
                          <a:rPr lang="de-DE" sz="1050" i="1" baseline="-25000">
                            <a:latin typeface="Cambria Math" panose="02040503050406030204" pitchFamily="18" charset="0"/>
                            <a:ea typeface="Cambria Math" panose="02040503050406030204" pitchFamily="18" charset="0"/>
                            <a:sym typeface="Symbol" panose="05050102010706020507" pitchFamily="18" charset="2"/>
                          </a:rPr>
                          <m:t> </m:t>
                        </m:r>
                        <m:r>
                          <a:rPr lang="de-DE" sz="1050" i="1">
                            <a:latin typeface="Cambria Math" panose="02040503050406030204" pitchFamily="18" charset="0"/>
                            <a:ea typeface="Cambria Math" panose="02040503050406030204" pitchFamily="18" charset="0"/>
                            <a:sym typeface="Symbol" panose="05050102010706020507" pitchFamily="18" charset="2"/>
                          </a:rPr>
                          <m:t>)∙ </m:t>
                        </m:r>
                        <m:acc>
                          <m:accPr>
                            <m:chr m:val="⃗"/>
                            <m:ctrlPr>
                              <a:rPr lang="de-DE" sz="1050" i="1">
                                <a:latin typeface="Cambria Math" panose="02040503050406030204" pitchFamily="18" charset="0"/>
                                <a:ea typeface="Cambria Math" panose="02040503050406030204" pitchFamily="18" charset="0"/>
                                <a:sym typeface="Symbol" panose="05050102010706020507" pitchFamily="18" charset="2"/>
                              </a:rPr>
                            </m:ctrlPr>
                          </m:accPr>
                          <m:e>
                            <m:r>
                              <a:rPr lang="de-DE" sz="1050" i="1">
                                <a:latin typeface="Cambria Math" panose="02040503050406030204" pitchFamily="18" charset="0"/>
                                <a:ea typeface="Cambria Math" panose="02040503050406030204" pitchFamily="18" charset="0"/>
                                <a:sym typeface="Symbol" panose="05050102010706020507" pitchFamily="18" charset="2"/>
                              </a:rPr>
                              <m:t>𝑝</m:t>
                            </m:r>
                          </m:e>
                        </m:acc>
                        <m:r>
                          <m:rPr>
                            <m:nor/>
                          </m:rPr>
                          <a:rPr lang="en-US" sz="1050" baseline="-25000" dirty="0">
                            <a:latin typeface="Arial" panose="020B0604020202020204" pitchFamily="34" charset="0"/>
                            <a:cs typeface="Arial" panose="020B0604020202020204" pitchFamily="34" charset="0"/>
                          </a:rPr>
                          <m:t>beam</m:t>
                        </m:r>
                      </m:e>
                    </m:d>
                  </m:oMath>
                </a14:m>
                <a:endParaRPr lang="en-US" sz="1050" dirty="0">
                  <a:latin typeface="Arial" panose="020B0604020202020204" pitchFamily="34" charset="0"/>
                  <a:cs typeface="Arial" panose="020B0604020202020204" pitchFamily="34" charset="0"/>
                </a:endParaRPr>
              </a:p>
            </p:txBody>
          </p:sp>
        </mc:Choice>
        <mc:Fallback xmlns="">
          <p:sp>
            <p:nvSpPr>
              <p:cNvPr id="5" name="Textfeld 4"/>
              <p:cNvSpPr txBox="1">
                <a:spLocks noRot="1" noChangeAspect="1" noMove="1" noResize="1" noEditPoints="1" noAdjustHandles="1" noChangeArrowheads="1" noChangeShapeType="1" noTextEdit="1"/>
              </p:cNvSpPr>
              <p:nvPr/>
            </p:nvSpPr>
            <p:spPr>
              <a:xfrm>
                <a:off x="1847851" y="4681920"/>
                <a:ext cx="2219197" cy="253916"/>
              </a:xfrm>
              <a:prstGeom prst="rect">
                <a:avLst/>
              </a:prstGeom>
              <a:blipFill>
                <a:blip r:embed="rId8"/>
                <a:stretch>
                  <a:fillRect t="-9524" b="-9524"/>
                </a:stretch>
              </a:blipFill>
            </p:spPr>
            <p:txBody>
              <a:bodyPr/>
              <a:lstStyle/>
              <a:p>
                <a:r>
                  <a:rPr lang="de-DE">
                    <a:noFill/>
                  </a:rPr>
                  <a:t> </a:t>
                </a:r>
              </a:p>
            </p:txBody>
          </p:sp>
        </mc:Fallback>
      </mc:AlternateContent>
      <p:sp>
        <p:nvSpPr>
          <p:cNvPr id="13" name="Textfeld 12"/>
          <p:cNvSpPr txBox="1"/>
          <p:nvPr/>
        </p:nvSpPr>
        <p:spPr>
          <a:xfrm>
            <a:off x="1812064" y="3962690"/>
            <a:ext cx="2843776" cy="738664"/>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pp </a:t>
            </a:r>
            <a:r>
              <a:rPr lang="de-DE" sz="1400" dirty="0" err="1">
                <a:latin typeface="Arial" panose="020B0604020202020204" pitchFamily="34" charset="0"/>
                <a:cs typeface="Arial" panose="020B0604020202020204" pitchFamily="34" charset="0"/>
              </a:rPr>
              <a:t>elastic</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events</a:t>
            </a:r>
            <a:r>
              <a:rPr lang="de-DE" sz="1400" dirty="0">
                <a:latin typeface="Arial" panose="020B0604020202020204" pitchFamily="34" charset="0"/>
                <a:cs typeface="Arial" panose="020B0604020202020204" pitchFamily="34" charset="0"/>
              </a:rPr>
              <a:t> in </a:t>
            </a:r>
            <a:r>
              <a:rPr lang="de-DE" sz="1400" dirty="0" err="1">
                <a:latin typeface="Arial" panose="020B0604020202020204" pitchFamily="34" charset="0"/>
                <a:cs typeface="Arial" panose="020B0604020202020204" pitchFamily="34" charset="0"/>
              </a:rPr>
              <a:t>coplanarity</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vs</a:t>
            </a:r>
            <a:r>
              <a:rPr lang="de-DE" sz="1400" dirty="0">
                <a:latin typeface="Arial" panose="020B0604020202020204" pitchFamily="34" charset="0"/>
                <a:cs typeface="Arial" panose="020B0604020202020204" pitchFamily="34" charset="0"/>
              </a:rPr>
              <a:t> </a:t>
            </a:r>
          </a:p>
          <a:p>
            <a:r>
              <a:rPr lang="de-DE" sz="1400" dirty="0" err="1">
                <a:latin typeface="Arial" panose="020B0604020202020204" pitchFamily="34" charset="0"/>
                <a:cs typeface="Arial" panose="020B0604020202020204" pitchFamily="34" charset="0"/>
              </a:rPr>
              <a:t>missing</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energy</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distribution</a:t>
            </a:r>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Ph.D</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thesis</a:t>
            </a:r>
            <a:r>
              <a:rPr lang="de-DE" sz="1400" dirty="0">
                <a:latin typeface="Arial" panose="020B0604020202020204" pitchFamily="34" charset="0"/>
                <a:cs typeface="Arial" panose="020B0604020202020204" pitchFamily="34" charset="0"/>
              </a:rPr>
              <a:t> M. Roeder, 2011)</a:t>
            </a:r>
            <a:endParaRPr lang="en-US" sz="1400" dirty="0">
              <a:latin typeface="Arial" panose="020B0604020202020204" pitchFamily="34" charset="0"/>
              <a:cs typeface="Arial" panose="020B0604020202020204" pitchFamily="34" charset="0"/>
            </a:endParaRPr>
          </a:p>
        </p:txBody>
      </p:sp>
      <p:graphicFrame>
        <p:nvGraphicFramePr>
          <p:cNvPr id="14" name="Object 5"/>
          <p:cNvGraphicFramePr>
            <a:graphicFrameLocks noChangeAspect="1"/>
          </p:cNvGraphicFramePr>
          <p:nvPr>
            <p:extLst/>
          </p:nvPr>
        </p:nvGraphicFramePr>
        <p:xfrm>
          <a:off x="7677098" y="1117260"/>
          <a:ext cx="2738902" cy="2000862"/>
        </p:xfrm>
        <a:graphic>
          <a:graphicData uri="http://schemas.openxmlformats.org/presentationml/2006/ole">
            <mc:AlternateContent xmlns:mc="http://schemas.openxmlformats.org/markup-compatibility/2006">
              <mc:Choice xmlns:v="urn:schemas-microsoft-com:vml" Requires="v">
                <p:oleObj spid="_x0000_s1039" name="VoloViewContainer" r:id="rId9" imgW="10144080" imgH="7410600" progId="AutoCAD.Drawing.17">
                  <p:embed/>
                </p:oleObj>
              </mc:Choice>
              <mc:Fallback>
                <p:oleObj name="VoloViewContainer" r:id="rId9" imgW="10144080" imgH="7410600" progId="AutoCAD.Drawing.17">
                  <p:embed/>
                  <p:pic>
                    <p:nvPicPr>
                      <p:cNvPr id="14"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7098" y="1117260"/>
                        <a:ext cx="2738902" cy="200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 name="Picture 30" descr="cosyto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2224" y="253861"/>
            <a:ext cx="612934" cy="616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54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Central Straw </a:t>
            </a:r>
            <a:r>
              <a:rPr lang="de-DE" dirty="0" err="1"/>
              <a:t>Tracker</a:t>
            </a:r>
            <a:endParaRPr lang="en-US" dirty="0"/>
          </a:p>
        </p:txBody>
      </p:sp>
      <p:sp>
        <p:nvSpPr>
          <p:cNvPr id="3" name="Inhaltsplatzhalter 2"/>
          <p:cNvSpPr>
            <a:spLocks noGrp="1"/>
          </p:cNvSpPr>
          <p:nvPr>
            <p:ph idx="1"/>
          </p:nvPr>
        </p:nvSpPr>
        <p:spPr/>
        <p:txBody>
          <a:bodyPr/>
          <a:lstStyle/>
          <a:p>
            <a:pPr marL="376237" indent="-285750" eaLnBrk="0" fontAlgn="base" hangingPunct="0">
              <a:lnSpc>
                <a:spcPct val="100000"/>
              </a:lnSpc>
              <a:spcBef>
                <a:spcPts val="600"/>
              </a:spcBef>
              <a:spcAft>
                <a:spcPct val="0"/>
              </a:spcAft>
              <a:buFont typeface="Arial" panose="020B0604020202020204" pitchFamily="34" charset="0"/>
              <a:buChar char="•"/>
              <a:defRPr/>
            </a:pPr>
            <a:r>
              <a:rPr lang="en-US" sz="1600" kern="0" dirty="0">
                <a:solidFill>
                  <a:srgbClr val="000000"/>
                </a:solidFill>
              </a:rPr>
              <a:t>4224 straws in</a:t>
            </a:r>
            <a:r>
              <a:rPr lang="de-DE" sz="1600" kern="0" dirty="0">
                <a:solidFill>
                  <a:srgbClr val="000000"/>
                </a:solidFill>
              </a:rPr>
              <a:t> 19 axial (</a:t>
            </a:r>
            <a:r>
              <a:rPr lang="de-DE" sz="1600" kern="0" dirty="0" err="1">
                <a:solidFill>
                  <a:srgbClr val="00B050"/>
                </a:solidFill>
              </a:rPr>
              <a:t>green</a:t>
            </a:r>
            <a:r>
              <a:rPr lang="de-DE" sz="1600" kern="0" dirty="0">
                <a:solidFill>
                  <a:srgbClr val="000000"/>
                </a:solidFill>
              </a:rPr>
              <a:t>)</a:t>
            </a:r>
            <a:r>
              <a:rPr lang="de-DE" sz="1400" kern="0" dirty="0">
                <a:solidFill>
                  <a:srgbClr val="000000"/>
                </a:solidFill>
              </a:rPr>
              <a:t> </a:t>
            </a:r>
            <a:r>
              <a:rPr lang="de-DE" sz="1600" kern="0" dirty="0" err="1">
                <a:solidFill>
                  <a:srgbClr val="000000"/>
                </a:solidFill>
              </a:rPr>
              <a:t>and</a:t>
            </a:r>
            <a:r>
              <a:rPr lang="de-DE" sz="1600" kern="0" dirty="0">
                <a:solidFill>
                  <a:srgbClr val="000000"/>
                </a:solidFill>
              </a:rPr>
              <a:t> 8 </a:t>
            </a:r>
            <a:r>
              <a:rPr lang="de-DE" sz="1600" kern="0" dirty="0" err="1">
                <a:solidFill>
                  <a:srgbClr val="000000"/>
                </a:solidFill>
              </a:rPr>
              <a:t>stereo</a:t>
            </a:r>
            <a:r>
              <a:rPr lang="de-DE" sz="1600" kern="0" dirty="0">
                <a:solidFill>
                  <a:srgbClr val="000000"/>
                </a:solidFill>
              </a:rPr>
              <a:t> (</a:t>
            </a:r>
            <a:r>
              <a:rPr lang="en-US" sz="1600" kern="0" dirty="0">
                <a:solidFill>
                  <a:srgbClr val="000000"/>
                </a:solidFill>
              </a:rPr>
              <a:t>±3°) layers </a:t>
            </a:r>
            <a:r>
              <a:rPr lang="en-US" sz="1600" kern="0" dirty="0">
                <a:solidFill>
                  <a:srgbClr val="0000FF"/>
                </a:solidFill>
              </a:rPr>
              <a:t>(blue</a:t>
            </a:r>
            <a:r>
              <a:rPr lang="en-US" sz="1600" kern="0" dirty="0">
                <a:solidFill>
                  <a:srgbClr val="000000"/>
                </a:solidFill>
              </a:rPr>
              <a:t>/</a:t>
            </a:r>
            <a:r>
              <a:rPr lang="en-US" sz="1600" kern="0" dirty="0">
                <a:solidFill>
                  <a:srgbClr val="FF0000"/>
                </a:solidFill>
              </a:rPr>
              <a:t>red)</a:t>
            </a:r>
            <a:endParaRPr lang="en-US" sz="1600" kern="0" dirty="0">
              <a:solidFill>
                <a:srgbClr val="000000"/>
              </a:solidFill>
            </a:endParaRPr>
          </a:p>
          <a:p>
            <a:pPr marL="733425" lvl="1" indent="-285750" eaLnBrk="0" fontAlgn="base" hangingPunct="0">
              <a:lnSpc>
                <a:spcPct val="100000"/>
              </a:lnSpc>
              <a:spcBef>
                <a:spcPts val="600"/>
              </a:spcBef>
              <a:spcAft>
                <a:spcPct val="0"/>
              </a:spcAft>
              <a:buFont typeface="Arial" panose="020B0604020202020204" pitchFamily="34" charset="0"/>
              <a:buChar char="•"/>
              <a:defRPr/>
            </a:pPr>
            <a:r>
              <a:rPr lang="de-DE" sz="1400" kern="0" dirty="0">
                <a:solidFill>
                  <a:srgbClr val="000000"/>
                </a:solidFill>
              </a:rPr>
              <a:t>27 µm Al-</a:t>
            </a:r>
            <a:r>
              <a:rPr lang="de-DE" sz="1400" kern="0" dirty="0" err="1">
                <a:solidFill>
                  <a:srgbClr val="000000"/>
                </a:solidFill>
              </a:rPr>
              <a:t>Mylar</a:t>
            </a:r>
            <a:r>
              <a:rPr lang="de-DE" sz="1400" kern="0" dirty="0">
                <a:solidFill>
                  <a:srgbClr val="000000"/>
                </a:solidFill>
              </a:rPr>
              <a:t> film, 1400 mm </a:t>
            </a:r>
            <a:r>
              <a:rPr lang="de-DE" sz="1400" kern="0" dirty="0" err="1">
                <a:solidFill>
                  <a:srgbClr val="000000"/>
                </a:solidFill>
              </a:rPr>
              <a:t>length</a:t>
            </a:r>
            <a:r>
              <a:rPr lang="de-DE" sz="1400" kern="0" dirty="0">
                <a:solidFill>
                  <a:srgbClr val="000000"/>
                </a:solidFill>
              </a:rPr>
              <a:t>, </a:t>
            </a:r>
            <a:r>
              <a:rPr lang="de-DE" sz="1400" kern="0" dirty="0">
                <a:solidFill>
                  <a:srgbClr val="000000"/>
                </a:solidFill>
                <a:sym typeface="Symbol"/>
              </a:rPr>
              <a:t>10 mm </a:t>
            </a:r>
            <a:r>
              <a:rPr lang="de-DE" sz="1400" kern="0" dirty="0" err="1">
                <a:solidFill>
                  <a:srgbClr val="000000"/>
                </a:solidFill>
                <a:sym typeface="Symbol"/>
              </a:rPr>
              <a:t>diameter</a:t>
            </a:r>
            <a:endParaRPr lang="en-US" sz="1400" kern="0" dirty="0">
              <a:solidFill>
                <a:srgbClr val="000000"/>
              </a:solidFill>
            </a:endParaRPr>
          </a:p>
          <a:p>
            <a:pPr marL="733425" lvl="1" indent="-285750" eaLnBrk="0" fontAlgn="base" hangingPunct="0">
              <a:lnSpc>
                <a:spcPct val="100000"/>
              </a:lnSpc>
              <a:spcBef>
                <a:spcPts val="600"/>
              </a:spcBef>
              <a:buFont typeface="Arial" panose="020B0604020202020204" pitchFamily="34" charset="0"/>
              <a:buChar char="•"/>
            </a:pPr>
            <a:r>
              <a:rPr lang="de-DE" sz="1400" kern="0" dirty="0">
                <a:solidFill>
                  <a:srgbClr val="000000"/>
                </a:solidFill>
              </a:rPr>
              <a:t>Ar/CO</a:t>
            </a:r>
            <a:r>
              <a:rPr lang="de-DE" sz="1400" kern="0" baseline="-25000" dirty="0">
                <a:solidFill>
                  <a:srgbClr val="000000"/>
                </a:solidFill>
              </a:rPr>
              <a:t>2</a:t>
            </a:r>
            <a:r>
              <a:rPr lang="de-DE" sz="1400" kern="0" dirty="0">
                <a:solidFill>
                  <a:srgbClr val="000000"/>
                </a:solidFill>
              </a:rPr>
              <a:t> gas </a:t>
            </a:r>
            <a:r>
              <a:rPr lang="de-DE" sz="1400" kern="0" dirty="0" err="1">
                <a:solidFill>
                  <a:srgbClr val="000000"/>
                </a:solidFill>
              </a:rPr>
              <a:t>mixture</a:t>
            </a:r>
            <a:r>
              <a:rPr lang="de-DE" sz="1400" kern="0" dirty="0">
                <a:solidFill>
                  <a:srgbClr val="000000"/>
                </a:solidFill>
              </a:rPr>
              <a:t> at 2 bar </a:t>
            </a:r>
            <a:r>
              <a:rPr lang="de-DE" sz="1400" kern="0" dirty="0" err="1">
                <a:solidFill>
                  <a:srgbClr val="000000"/>
                </a:solidFill>
              </a:rPr>
              <a:t>pressure</a:t>
            </a:r>
            <a:endParaRPr lang="de-DE" sz="1400" kern="0" dirty="0">
              <a:solidFill>
                <a:srgbClr val="000000"/>
              </a:solidFill>
            </a:endParaRPr>
          </a:p>
          <a:p>
            <a:pPr marL="376238" indent="-285750" eaLnBrk="0" fontAlgn="base" hangingPunct="0">
              <a:lnSpc>
                <a:spcPct val="100000"/>
              </a:lnSpc>
              <a:spcBef>
                <a:spcPts val="600"/>
              </a:spcBef>
              <a:buFont typeface="Arial" panose="020B0604020202020204" pitchFamily="34" charset="0"/>
              <a:buChar char="•"/>
            </a:pPr>
            <a:r>
              <a:rPr lang="de-DE" sz="1600" kern="0" dirty="0">
                <a:solidFill>
                  <a:srgbClr val="000000"/>
                </a:solidFill>
              </a:rPr>
              <a:t>X/X</a:t>
            </a:r>
            <a:r>
              <a:rPr lang="de-DE" sz="1600" kern="0" baseline="-25000" dirty="0">
                <a:solidFill>
                  <a:srgbClr val="000000"/>
                </a:solidFill>
              </a:rPr>
              <a:t>0</a:t>
            </a:r>
            <a:r>
              <a:rPr lang="de-DE" sz="1600" kern="0" dirty="0">
                <a:solidFill>
                  <a:srgbClr val="000000"/>
                </a:solidFill>
              </a:rPr>
              <a:t> = 1.25% </a:t>
            </a:r>
            <a:r>
              <a:rPr lang="de-DE" sz="1600" kern="0" dirty="0" err="1">
                <a:solidFill>
                  <a:srgbClr val="000000"/>
                </a:solidFill>
              </a:rPr>
              <a:t>by</a:t>
            </a:r>
            <a:r>
              <a:rPr lang="de-DE" sz="1600" kern="0" dirty="0">
                <a:solidFill>
                  <a:srgbClr val="000000"/>
                </a:solidFill>
              </a:rPr>
              <a:t> </a:t>
            </a:r>
            <a:r>
              <a:rPr lang="de-DE" sz="1600" kern="0" dirty="0" err="1">
                <a:solidFill>
                  <a:srgbClr val="000000"/>
                </a:solidFill>
              </a:rPr>
              <a:t>self-supporting</a:t>
            </a:r>
            <a:r>
              <a:rPr lang="de-DE" sz="1600" kern="0" dirty="0">
                <a:solidFill>
                  <a:srgbClr val="000000"/>
                </a:solidFill>
              </a:rPr>
              <a:t> </a:t>
            </a:r>
            <a:r>
              <a:rPr lang="de-DE" sz="1600" kern="0" dirty="0" err="1">
                <a:solidFill>
                  <a:srgbClr val="000000"/>
                </a:solidFill>
              </a:rPr>
              <a:t>quad-layers</a:t>
            </a:r>
            <a:endParaRPr lang="de-DE" sz="1600" kern="0" dirty="0">
              <a:solidFill>
                <a:srgbClr val="000000"/>
              </a:solidFill>
            </a:endParaRPr>
          </a:p>
          <a:p>
            <a:pPr marL="376238" indent="-285750" eaLnBrk="0" fontAlgn="base" hangingPunct="0">
              <a:lnSpc>
                <a:spcPct val="100000"/>
              </a:lnSpc>
              <a:spcBef>
                <a:spcPts val="600"/>
              </a:spcBef>
              <a:buFont typeface="Arial" panose="020B0604020202020204" pitchFamily="34" charset="0"/>
              <a:buChar char="•"/>
            </a:pPr>
            <a:r>
              <a:rPr lang="de-DE" sz="1600" kern="0" dirty="0">
                <a:solidFill>
                  <a:srgbClr val="000000"/>
                </a:solidFill>
              </a:rPr>
              <a:t>Drift time </a:t>
            </a:r>
            <a:r>
              <a:rPr lang="de-DE" sz="1600" kern="0" dirty="0" err="1">
                <a:solidFill>
                  <a:srgbClr val="000000"/>
                </a:solidFill>
              </a:rPr>
              <a:t>readout</a:t>
            </a:r>
            <a:r>
              <a:rPr lang="de-DE" sz="1600" kern="0" dirty="0">
                <a:solidFill>
                  <a:srgbClr val="000000"/>
                </a:solidFill>
              </a:rPr>
              <a:t> &amp; </a:t>
            </a:r>
            <a:r>
              <a:rPr lang="de-DE" sz="1600" kern="0" dirty="0" err="1">
                <a:solidFill>
                  <a:srgbClr val="000000"/>
                </a:solidFill>
              </a:rPr>
              <a:t>spatial</a:t>
            </a:r>
            <a:r>
              <a:rPr lang="de-DE" sz="1600" kern="0" dirty="0">
                <a:solidFill>
                  <a:srgbClr val="000000"/>
                </a:solidFill>
              </a:rPr>
              <a:t> </a:t>
            </a:r>
            <a:r>
              <a:rPr lang="de-DE" sz="1600" kern="0" dirty="0" err="1">
                <a:solidFill>
                  <a:srgbClr val="000000"/>
                </a:solidFill>
              </a:rPr>
              <a:t>resolution</a:t>
            </a:r>
            <a:r>
              <a:rPr lang="de-DE" sz="1600" kern="0" dirty="0">
                <a:solidFill>
                  <a:srgbClr val="000000"/>
                </a:solidFill>
              </a:rPr>
              <a:t>: </a:t>
            </a:r>
            <a:r>
              <a:rPr lang="de-DE" sz="1600" kern="0" dirty="0">
                <a:solidFill>
                  <a:srgbClr val="000000"/>
                </a:solidFill>
                <a:sym typeface="Symbol" panose="05050102010706020507" pitchFamily="18" charset="2"/>
              </a:rPr>
              <a:t></a:t>
            </a:r>
            <a:r>
              <a:rPr lang="de-DE" sz="1600" kern="0" baseline="-25000" dirty="0" err="1">
                <a:solidFill>
                  <a:srgbClr val="000000"/>
                </a:solidFill>
                <a:sym typeface="Symbol" panose="05050102010706020507" pitchFamily="18" charset="2"/>
              </a:rPr>
              <a:t>xy</a:t>
            </a:r>
            <a:r>
              <a:rPr lang="de-DE" sz="1600" kern="0" baseline="-25000" dirty="0">
                <a:solidFill>
                  <a:srgbClr val="000000"/>
                </a:solidFill>
                <a:sym typeface="Symbol" panose="05050102010706020507" pitchFamily="18" charset="2"/>
              </a:rPr>
              <a:t> </a:t>
            </a:r>
            <a:r>
              <a:rPr lang="de-DE" sz="1600" kern="0" dirty="0">
                <a:solidFill>
                  <a:srgbClr val="000000"/>
                </a:solidFill>
                <a:sym typeface="Symbol" panose="05050102010706020507" pitchFamily="18" charset="2"/>
              </a:rPr>
              <a:t>= 150 µm, </a:t>
            </a:r>
            <a:r>
              <a:rPr lang="de-DE" sz="1600" kern="0" baseline="-25000" dirty="0" err="1">
                <a:solidFill>
                  <a:srgbClr val="000000"/>
                </a:solidFill>
                <a:sym typeface="Symbol" panose="05050102010706020507" pitchFamily="18" charset="2"/>
              </a:rPr>
              <a:t>z</a:t>
            </a:r>
            <a:r>
              <a:rPr lang="de-DE" sz="1600" kern="0" baseline="-25000" dirty="0">
                <a:solidFill>
                  <a:srgbClr val="000000"/>
                </a:solidFill>
                <a:sym typeface="Symbol" panose="05050102010706020507" pitchFamily="18" charset="2"/>
              </a:rPr>
              <a:t> </a:t>
            </a:r>
            <a:r>
              <a:rPr lang="de-DE" sz="1600" kern="0" dirty="0">
                <a:solidFill>
                  <a:srgbClr val="000000"/>
                </a:solidFill>
                <a:sym typeface="Symbol" panose="05050102010706020507" pitchFamily="18" charset="2"/>
              </a:rPr>
              <a:t>= 2-3 mm</a:t>
            </a:r>
          </a:p>
          <a:p>
            <a:pPr marL="376238" indent="-285750" eaLnBrk="0" fontAlgn="base" hangingPunct="0">
              <a:lnSpc>
                <a:spcPct val="100000"/>
              </a:lnSpc>
              <a:spcBef>
                <a:spcPts val="600"/>
              </a:spcBef>
              <a:buFont typeface="Arial" panose="020B0604020202020204" pitchFamily="34" charset="0"/>
              <a:buChar char="•"/>
            </a:pPr>
            <a:r>
              <a:rPr lang="de-DE" sz="1600" kern="0" dirty="0">
                <a:solidFill>
                  <a:srgbClr val="000000"/>
                </a:solidFill>
                <a:cs typeface="Arial"/>
                <a:sym typeface="Symbol" panose="05050102010706020507" pitchFamily="18" charset="2"/>
              </a:rPr>
              <a:t>Charge </a:t>
            </a:r>
            <a:r>
              <a:rPr lang="de-DE" sz="1600" kern="0" dirty="0" err="1">
                <a:solidFill>
                  <a:srgbClr val="000000"/>
                </a:solidFill>
                <a:cs typeface="Arial"/>
                <a:sym typeface="Symbol" panose="05050102010706020507" pitchFamily="18" charset="2"/>
              </a:rPr>
              <a:t>readout</a:t>
            </a:r>
            <a:r>
              <a:rPr lang="de-DE" sz="1600" kern="0" dirty="0">
                <a:solidFill>
                  <a:srgbClr val="000000"/>
                </a:solidFill>
                <a:cs typeface="Arial"/>
                <a:sym typeface="Symbol" panose="05050102010706020507" pitchFamily="18" charset="2"/>
              </a:rPr>
              <a:t> </a:t>
            </a:r>
            <a:r>
              <a:rPr lang="de-DE" sz="1600" kern="0" dirty="0" err="1">
                <a:solidFill>
                  <a:srgbClr val="000000"/>
                </a:solidFill>
                <a:cs typeface="Arial"/>
                <a:sym typeface="Symbol" panose="05050102010706020507" pitchFamily="18" charset="2"/>
              </a:rPr>
              <a:t>for</a:t>
            </a:r>
            <a:r>
              <a:rPr lang="de-DE" sz="1600" kern="0" dirty="0">
                <a:solidFill>
                  <a:srgbClr val="000000"/>
                </a:solidFill>
                <a:cs typeface="Arial"/>
                <a:sym typeface="Symbol" panose="05050102010706020507" pitchFamily="18" charset="2"/>
              </a:rPr>
              <a:t> PID </a:t>
            </a:r>
            <a:r>
              <a:rPr lang="de-DE" sz="1600" kern="0" dirty="0" err="1">
                <a:solidFill>
                  <a:srgbClr val="000000"/>
                </a:solidFill>
                <a:cs typeface="Arial"/>
                <a:sym typeface="Symbol" panose="05050102010706020507" pitchFamily="18" charset="2"/>
              </a:rPr>
              <a:t>by</a:t>
            </a:r>
            <a:r>
              <a:rPr lang="de-DE" sz="1600" kern="0" dirty="0">
                <a:solidFill>
                  <a:srgbClr val="000000"/>
                </a:solidFill>
                <a:cs typeface="Arial"/>
                <a:sym typeface="Symbol" panose="05050102010706020507" pitchFamily="18" charset="2"/>
              </a:rPr>
              <a:t> </a:t>
            </a:r>
            <a:r>
              <a:rPr lang="de-DE" sz="1600" kern="0" dirty="0" err="1">
                <a:solidFill>
                  <a:srgbClr val="000000"/>
                </a:solidFill>
                <a:cs typeface="Arial"/>
                <a:sym typeface="Symbol" panose="05050102010706020507" pitchFamily="18" charset="2"/>
              </a:rPr>
              <a:t>dE</a:t>
            </a:r>
            <a:r>
              <a:rPr lang="de-DE" sz="1600" kern="0" dirty="0">
                <a:solidFill>
                  <a:srgbClr val="000000"/>
                </a:solidFill>
                <a:cs typeface="Arial"/>
                <a:sym typeface="Symbol" panose="05050102010706020507" pitchFamily="18" charset="2"/>
              </a:rPr>
              <a:t>/dx (p/K/ &lt; 1 </a:t>
            </a:r>
            <a:r>
              <a:rPr lang="de-DE" sz="1600" kern="0" dirty="0" err="1">
                <a:solidFill>
                  <a:srgbClr val="000000"/>
                </a:solidFill>
                <a:cs typeface="Arial"/>
                <a:sym typeface="Symbol" panose="05050102010706020507" pitchFamily="18" charset="2"/>
              </a:rPr>
              <a:t>GeV</a:t>
            </a:r>
            <a:r>
              <a:rPr lang="de-DE" sz="1600" kern="0" dirty="0">
                <a:solidFill>
                  <a:srgbClr val="000000"/>
                </a:solidFill>
                <a:cs typeface="Arial"/>
                <a:sym typeface="Symbol" panose="05050102010706020507" pitchFamily="18" charset="2"/>
              </a:rPr>
              <a:t>/c)</a:t>
            </a:r>
          </a:p>
          <a:p>
            <a:pPr marL="376238" indent="-285750" eaLnBrk="0" fontAlgn="base" hangingPunct="0">
              <a:lnSpc>
                <a:spcPct val="100000"/>
              </a:lnSpc>
              <a:spcBef>
                <a:spcPts val="600"/>
              </a:spcBef>
              <a:buFont typeface="Arial" panose="020B0604020202020204" pitchFamily="34" charset="0"/>
              <a:buChar char="•"/>
            </a:pPr>
            <a:r>
              <a:rPr lang="de-DE" sz="1600" kern="0" dirty="0" err="1">
                <a:solidFill>
                  <a:srgbClr val="000000"/>
                </a:solidFill>
                <a:cs typeface="Arial"/>
                <a:sym typeface="Symbol" panose="05050102010706020507" pitchFamily="18" charset="2"/>
              </a:rPr>
              <a:t>Momentum</a:t>
            </a:r>
            <a:r>
              <a:rPr lang="de-DE" sz="1600" kern="0" dirty="0">
                <a:solidFill>
                  <a:srgbClr val="000000"/>
                </a:solidFill>
                <a:cs typeface="Arial"/>
                <a:sym typeface="Symbol" panose="05050102010706020507" pitchFamily="18" charset="2"/>
              </a:rPr>
              <a:t> </a:t>
            </a:r>
            <a:r>
              <a:rPr lang="de-DE" sz="1600" kern="0" dirty="0" err="1">
                <a:solidFill>
                  <a:srgbClr val="000000"/>
                </a:solidFill>
                <a:cs typeface="Arial"/>
                <a:sym typeface="Symbol" panose="05050102010706020507" pitchFamily="18" charset="2"/>
              </a:rPr>
              <a:t>resolution</a:t>
            </a:r>
            <a:r>
              <a:rPr lang="de-DE" sz="1600" kern="0" dirty="0">
                <a:solidFill>
                  <a:srgbClr val="000000"/>
                </a:solidFill>
                <a:cs typeface="Arial"/>
                <a:sym typeface="Symbol" panose="05050102010706020507" pitchFamily="18" charset="2"/>
              </a:rPr>
              <a:t> (p)/p ~ 1-2% (B @ 2T, STT+MVD)</a:t>
            </a:r>
            <a:endParaRPr lang="en-US" sz="1600" kern="0" dirty="0">
              <a:solidFill>
                <a:srgbClr val="000000"/>
              </a:solidFill>
              <a:cs typeface="Arial"/>
              <a:sym typeface="Symbol"/>
            </a:endParaRPr>
          </a:p>
          <a:p>
            <a:pPr marL="376238" indent="-285750" eaLnBrk="0" fontAlgn="base" hangingPunct="0">
              <a:lnSpc>
                <a:spcPct val="100000"/>
              </a:lnSpc>
              <a:spcBef>
                <a:spcPts val="600"/>
              </a:spcBef>
              <a:buFont typeface="Arial" panose="020B0604020202020204" pitchFamily="34" charset="0"/>
              <a:buChar char="•"/>
            </a:pPr>
            <a:r>
              <a:rPr lang="de-DE" sz="1600" dirty="0" err="1">
                <a:cs typeface="Arial"/>
                <a:sym typeface="Symbol"/>
              </a:rPr>
              <a:t>Continuous</a:t>
            </a:r>
            <a:r>
              <a:rPr lang="de-DE" sz="1600" dirty="0">
                <a:cs typeface="Arial"/>
                <a:sym typeface="Symbol"/>
              </a:rPr>
              <a:t> </a:t>
            </a:r>
            <a:r>
              <a:rPr lang="de-DE" sz="1600" dirty="0" err="1">
                <a:cs typeface="Arial"/>
                <a:sym typeface="Symbol"/>
              </a:rPr>
              <a:t>data</a:t>
            </a:r>
            <a:r>
              <a:rPr lang="de-DE" sz="1600" dirty="0">
                <a:cs typeface="Arial"/>
                <a:sym typeface="Symbol"/>
              </a:rPr>
              <a:t> </a:t>
            </a:r>
            <a:r>
              <a:rPr lang="de-DE" sz="1600" dirty="0" err="1">
                <a:cs typeface="Arial"/>
                <a:sym typeface="Symbol"/>
              </a:rPr>
              <a:t>stream</a:t>
            </a:r>
            <a:r>
              <a:rPr lang="de-DE" sz="1600" dirty="0">
                <a:cs typeface="Arial"/>
                <a:sym typeface="Symbol"/>
              </a:rPr>
              <a:t> </a:t>
            </a:r>
            <a:r>
              <a:rPr lang="de-DE" sz="1600" dirty="0" err="1">
                <a:cs typeface="Arial"/>
                <a:sym typeface="Symbol"/>
              </a:rPr>
              <a:t>readout</a:t>
            </a:r>
            <a:r>
              <a:rPr lang="de-DE" sz="1600" dirty="0">
                <a:cs typeface="Arial"/>
                <a:sym typeface="Symbol"/>
              </a:rPr>
              <a:t> (~ 15 GB/s)</a:t>
            </a:r>
          </a:p>
          <a:p>
            <a:pPr marL="376238" indent="-285750" eaLnBrk="0" fontAlgn="base" hangingPunct="0">
              <a:lnSpc>
                <a:spcPct val="100000"/>
              </a:lnSpc>
              <a:spcBef>
                <a:spcPts val="600"/>
              </a:spcBef>
              <a:spcAft>
                <a:spcPct val="0"/>
              </a:spcAft>
              <a:buFont typeface="Arial" panose="020B0604020202020204" pitchFamily="34" charset="0"/>
              <a:buChar char="•"/>
            </a:pPr>
            <a:r>
              <a:rPr lang="de-DE" sz="1600" dirty="0">
                <a:solidFill>
                  <a:prstClr val="black"/>
                </a:solidFill>
                <a:cs typeface="Arial"/>
                <a:sym typeface="Symbol"/>
              </a:rPr>
              <a:t>Input </a:t>
            </a:r>
            <a:r>
              <a:rPr lang="de-DE" sz="1600" dirty="0" err="1">
                <a:solidFill>
                  <a:prstClr val="black"/>
                </a:solidFill>
                <a:cs typeface="Arial"/>
                <a:sym typeface="Symbol"/>
              </a:rPr>
              <a:t>for</a:t>
            </a:r>
            <a:r>
              <a:rPr lang="de-DE" sz="1600" dirty="0">
                <a:solidFill>
                  <a:prstClr val="black"/>
                </a:solidFill>
                <a:cs typeface="Arial"/>
                <a:sym typeface="Symbol"/>
              </a:rPr>
              <a:t> real-time SW </a:t>
            </a:r>
            <a:r>
              <a:rPr lang="de-DE" sz="1600" dirty="0" err="1">
                <a:solidFill>
                  <a:prstClr val="black"/>
                </a:solidFill>
                <a:cs typeface="Arial"/>
                <a:sym typeface="Symbol"/>
              </a:rPr>
              <a:t>trigger</a:t>
            </a:r>
            <a:r>
              <a:rPr lang="de-DE" sz="1600" dirty="0">
                <a:solidFill>
                  <a:prstClr val="black"/>
                </a:solidFill>
                <a:cs typeface="Arial"/>
                <a:sym typeface="Symbol"/>
              </a:rPr>
              <a:t> (</a:t>
            </a:r>
            <a:r>
              <a:rPr lang="de-DE" sz="1600" dirty="0" err="1">
                <a:solidFill>
                  <a:prstClr val="black"/>
                </a:solidFill>
                <a:cs typeface="Arial"/>
                <a:sym typeface="Symbol"/>
              </a:rPr>
              <a:t>event</a:t>
            </a:r>
            <a:r>
              <a:rPr lang="de-DE" sz="1600" dirty="0">
                <a:solidFill>
                  <a:prstClr val="black"/>
                </a:solidFill>
                <a:cs typeface="Arial"/>
                <a:sym typeface="Symbol"/>
              </a:rPr>
              <a:t> ID)</a:t>
            </a:r>
          </a:p>
          <a:p>
            <a:endParaRPr lang="en-US" dirty="0"/>
          </a:p>
        </p:txBody>
      </p:sp>
      <p:sp>
        <p:nvSpPr>
          <p:cNvPr id="6" name="Inhaltsplatzhalter 11"/>
          <p:cNvSpPr txBox="1">
            <a:spLocks/>
          </p:cNvSpPr>
          <p:nvPr/>
        </p:nvSpPr>
        <p:spPr>
          <a:xfrm>
            <a:off x="8348479" y="5909250"/>
            <a:ext cx="1638135" cy="34611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200" i="1">
                <a:solidFill>
                  <a:schemeClr val="bg1">
                    <a:lumMod val="50000"/>
                  </a:schemeClr>
                </a:solidFill>
                <a:latin typeface="Arial" panose="020B0604020202020204" pitchFamily="34" charset="0"/>
                <a:cs typeface="Arial" panose="020B0604020202020204" pitchFamily="34" charset="0"/>
              </a:rPr>
              <a:t>STT 3D – </a:t>
            </a:r>
            <a:r>
              <a:rPr lang="de-DE" sz="1200" i="1" err="1">
                <a:solidFill>
                  <a:schemeClr val="bg1">
                    <a:lumMod val="50000"/>
                  </a:schemeClr>
                </a:solidFill>
                <a:latin typeface="Arial" panose="020B0604020202020204" pitchFamily="34" charset="0"/>
                <a:cs typeface="Arial" panose="020B0604020202020204" pitchFamily="34" charset="0"/>
              </a:rPr>
              <a:t>view</a:t>
            </a:r>
            <a:r>
              <a:rPr lang="de-DE" sz="1200" i="1">
                <a:solidFill>
                  <a:schemeClr val="bg1">
                    <a:lumMod val="50000"/>
                  </a:schemeClr>
                </a:solidFill>
                <a:latin typeface="Arial" panose="020B0604020202020204" pitchFamily="34" charset="0"/>
                <a:cs typeface="Arial" panose="020B0604020202020204" pitchFamily="34" charset="0"/>
              </a:rPr>
              <a:t> </a:t>
            </a:r>
          </a:p>
        </p:txBody>
      </p:sp>
      <p:grpSp>
        <p:nvGrpSpPr>
          <p:cNvPr id="7" name="Gruppieren 6"/>
          <p:cNvGrpSpPr>
            <a:grpSpLocks noChangeAspect="1"/>
          </p:cNvGrpSpPr>
          <p:nvPr/>
        </p:nvGrpSpPr>
        <p:grpSpPr>
          <a:xfrm>
            <a:off x="7757295" y="4095602"/>
            <a:ext cx="2596463" cy="1882719"/>
            <a:chOff x="15959180" y="24847360"/>
            <a:chExt cx="5375425" cy="3897763"/>
          </a:xfrm>
        </p:grpSpPr>
        <p:pic>
          <p:nvPicPr>
            <p:cNvPr id="8" name="Picture 2" descr="C:\Users\orecchini\Desktop\Imm.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652"/>
            <a:stretch/>
          </p:blipFill>
          <p:spPr bwMode="auto">
            <a:xfrm>
              <a:off x="15959180" y="24847360"/>
              <a:ext cx="5375425" cy="3897763"/>
            </a:xfrm>
            <a:prstGeom prst="rect">
              <a:avLst/>
            </a:prstGeom>
            <a:ln>
              <a:noFill/>
            </a:ln>
            <a:effectLst>
              <a:softEdge rad="63500"/>
            </a:effectLst>
          </p:spPr>
        </p:pic>
        <p:cxnSp>
          <p:nvCxnSpPr>
            <p:cNvPr id="9" name="Gerade Verbindung mit Pfeil 8"/>
            <p:cNvCxnSpPr/>
            <p:nvPr/>
          </p:nvCxnSpPr>
          <p:spPr bwMode="auto">
            <a:xfrm flipV="1">
              <a:off x="17588451" y="25256231"/>
              <a:ext cx="2404562" cy="265781"/>
            </a:xfrm>
            <a:prstGeom prst="straightConnector1">
              <a:avLst/>
            </a:prstGeom>
            <a:solidFill>
              <a:schemeClr val="accent1"/>
            </a:solidFill>
            <a:ln w="19050" cap="flat" cmpd="sng" algn="ctr">
              <a:solidFill>
                <a:srgbClr val="FFFF00"/>
              </a:solidFill>
              <a:prstDash val="solid"/>
              <a:round/>
              <a:headEnd type="arrow" w="sm" len="sm"/>
              <a:tailEnd type="arrow"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Inhaltsplatzhalter 11"/>
            <p:cNvSpPr txBox="1">
              <a:spLocks/>
            </p:cNvSpPr>
            <p:nvPr/>
          </p:nvSpPr>
          <p:spPr>
            <a:xfrm rot="21190156">
              <a:off x="16897294" y="24854689"/>
              <a:ext cx="3330848" cy="93360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e-DE" sz="1200" i="1" dirty="0">
                  <a:solidFill>
                    <a:srgbClr val="FFFF00"/>
                  </a:solidFill>
                  <a:latin typeface="Arial" panose="020B0604020202020204" pitchFamily="34" charset="0"/>
                  <a:cs typeface="Arial" panose="020B0604020202020204" pitchFamily="34" charset="0"/>
                </a:rPr>
                <a:t>1650 mm</a:t>
              </a:r>
            </a:p>
          </p:txBody>
        </p:sp>
      </p:grpSp>
      <p:pic>
        <p:nvPicPr>
          <p:cNvPr id="11" name="Inhaltsplatzhalter 6" descr="STT_Maerz_2011.jpg"/>
          <p:cNvPicPr>
            <a:picLocks noChangeAspect="1"/>
          </p:cNvPicPr>
          <p:nvPr/>
        </p:nvPicPr>
        <p:blipFill>
          <a:blip r:embed="rId4" cstate="print"/>
          <a:srcRect l="21951" t="19033" r="23093" b="1612"/>
          <a:stretch>
            <a:fillRect/>
          </a:stretch>
        </p:blipFill>
        <p:spPr>
          <a:xfrm>
            <a:off x="8616280" y="2492896"/>
            <a:ext cx="1588070" cy="1620776"/>
          </a:xfrm>
          <a:prstGeom prst="rect">
            <a:avLst/>
          </a:prstGeom>
          <a:effectLst/>
        </p:spPr>
      </p:pic>
      <p:pic>
        <p:nvPicPr>
          <p:cNvPr id="12" name="Picture 2" descr="C:\Users\Wintz\Documents\MyPubs\MyWeb_IKP_Straws\strawtube.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616281" y="1196753"/>
            <a:ext cx="1726471" cy="1168853"/>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13" name="Inhaltsplatzhalter 11"/>
          <p:cNvSpPr txBox="1">
            <a:spLocks/>
          </p:cNvSpPr>
          <p:nvPr/>
        </p:nvSpPr>
        <p:spPr>
          <a:xfrm>
            <a:off x="7752184" y="1894072"/>
            <a:ext cx="1063618" cy="52681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200" i="1" dirty="0">
                <a:solidFill>
                  <a:schemeClr val="bg1">
                    <a:lumMod val="50000"/>
                  </a:schemeClr>
                </a:solidFill>
                <a:latin typeface="Arial" panose="020B0604020202020204" pitchFamily="34" charset="0"/>
                <a:cs typeface="Arial" panose="020B0604020202020204" pitchFamily="34" charset="0"/>
              </a:rPr>
              <a:t>Straw</a:t>
            </a:r>
            <a:r>
              <a:rPr lang="de-DE" sz="1400" i="1" dirty="0">
                <a:solidFill>
                  <a:schemeClr val="bg1">
                    <a:lumMod val="50000"/>
                  </a:schemeClr>
                </a:solidFill>
                <a:latin typeface="Arial" panose="020B0604020202020204" pitchFamily="34" charset="0"/>
                <a:cs typeface="Arial" panose="020B0604020202020204" pitchFamily="34" charset="0"/>
              </a:rPr>
              <a:t> </a:t>
            </a:r>
            <a:r>
              <a:rPr lang="de-DE" sz="1200" i="1" dirty="0" err="1">
                <a:solidFill>
                  <a:schemeClr val="bg1">
                    <a:lumMod val="50000"/>
                  </a:schemeClr>
                </a:solidFill>
                <a:latin typeface="Arial" panose="020B0604020202020204" pitchFamily="34" charset="0"/>
                <a:cs typeface="Arial" panose="020B0604020202020204" pitchFamily="34" charset="0"/>
              </a:rPr>
              <a:t>materials</a:t>
            </a:r>
            <a:endParaRPr lang="de-DE" sz="1200" i="1" dirty="0">
              <a:solidFill>
                <a:schemeClr val="bg1">
                  <a:lumMod val="50000"/>
                </a:schemeClr>
              </a:solidFill>
              <a:latin typeface="Arial" panose="020B0604020202020204" pitchFamily="34" charset="0"/>
              <a:cs typeface="Arial" panose="020B0604020202020204" pitchFamily="34" charset="0"/>
            </a:endParaRPr>
          </a:p>
        </p:txBody>
      </p:sp>
      <p:sp>
        <p:nvSpPr>
          <p:cNvPr id="14" name="Inhaltsplatzhalter 11"/>
          <p:cNvSpPr txBox="1">
            <a:spLocks/>
          </p:cNvSpPr>
          <p:nvPr/>
        </p:nvSpPr>
        <p:spPr>
          <a:xfrm>
            <a:off x="8184232" y="3568126"/>
            <a:ext cx="864096" cy="58095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200" i="1" dirty="0">
                <a:solidFill>
                  <a:schemeClr val="bg1">
                    <a:lumMod val="50000"/>
                  </a:schemeClr>
                </a:solidFill>
                <a:latin typeface="Arial" panose="020B0604020202020204" pitchFamily="34" charset="0"/>
                <a:cs typeface="Arial" panose="020B0604020202020204" pitchFamily="34" charset="0"/>
              </a:rPr>
              <a:t>Straw </a:t>
            </a:r>
            <a:r>
              <a:rPr lang="de-DE" sz="1200" i="1" dirty="0" err="1">
                <a:solidFill>
                  <a:schemeClr val="bg1">
                    <a:lumMod val="50000"/>
                  </a:schemeClr>
                </a:solidFill>
                <a:latin typeface="Arial" panose="020B0604020202020204" pitchFamily="34" charset="0"/>
                <a:cs typeface="Arial" panose="020B0604020202020204" pitchFamily="34" charset="0"/>
              </a:rPr>
              <a:t>layout</a:t>
            </a:r>
            <a:endParaRPr lang="de-DE" sz="1200" i="1" dirty="0">
              <a:solidFill>
                <a:schemeClr val="bg1">
                  <a:lumMod val="50000"/>
                </a:schemeClr>
              </a:solidFill>
              <a:latin typeface="Arial" panose="020B0604020202020204" pitchFamily="34" charset="0"/>
              <a:cs typeface="Arial" panose="020B0604020202020204" pitchFamily="34" charset="0"/>
            </a:endParaRPr>
          </a:p>
        </p:txBody>
      </p:sp>
      <p:grpSp>
        <p:nvGrpSpPr>
          <p:cNvPr id="15" name="Gruppieren 14"/>
          <p:cNvGrpSpPr/>
          <p:nvPr/>
        </p:nvGrpSpPr>
        <p:grpSpPr>
          <a:xfrm>
            <a:off x="1985566" y="4653137"/>
            <a:ext cx="3774001" cy="1956411"/>
            <a:chOff x="751089" y="4689140"/>
            <a:chExt cx="3774001" cy="1956411"/>
          </a:xfrm>
        </p:grpSpPr>
        <p:grpSp>
          <p:nvGrpSpPr>
            <p:cNvPr id="16" name="Group 14"/>
            <p:cNvGrpSpPr>
              <a:grpSpLocks noChangeAspect="1"/>
            </p:cNvGrpSpPr>
            <p:nvPr/>
          </p:nvGrpSpPr>
          <p:grpSpPr>
            <a:xfrm>
              <a:off x="751089" y="4689140"/>
              <a:ext cx="2019494" cy="1956411"/>
              <a:chOff x="5810893" y="1536142"/>
              <a:chExt cx="3009266" cy="2915260"/>
            </a:xfrm>
          </p:grpSpPr>
          <p:sp>
            <p:nvSpPr>
              <p:cNvPr id="21" name="TextBox 17"/>
              <p:cNvSpPr txBox="1"/>
              <p:nvPr/>
            </p:nvSpPr>
            <p:spPr>
              <a:xfrm>
                <a:off x="6421423" y="4084507"/>
                <a:ext cx="2014109" cy="366895"/>
              </a:xfrm>
              <a:prstGeom prst="rect">
                <a:avLst/>
              </a:prstGeom>
              <a:solidFill>
                <a:schemeClr val="bg1"/>
              </a:solidFill>
            </p:spPr>
            <p:txBody>
              <a:bodyPr wrap="none" rtlCol="0">
                <a:spAutoFit/>
              </a:bodyPr>
              <a:lstStyle/>
              <a:p>
                <a:pPr algn="ctr"/>
                <a:r>
                  <a:rPr lang="de-DE" sz="1000" b="1" i="1" err="1">
                    <a:latin typeface="Arial" panose="020B0604020202020204" pitchFamily="34" charset="0"/>
                    <a:cs typeface="Arial" panose="020B0604020202020204" pitchFamily="34" charset="0"/>
                  </a:rPr>
                  <a:t>Momentum</a:t>
                </a:r>
                <a:r>
                  <a:rPr lang="de-DE" sz="1000" b="1" i="1">
                    <a:latin typeface="Arial" panose="020B0604020202020204" pitchFamily="34" charset="0"/>
                    <a:cs typeface="Arial" panose="020B0604020202020204" pitchFamily="34" charset="0"/>
                  </a:rPr>
                  <a:t> (</a:t>
                </a:r>
                <a:r>
                  <a:rPr lang="de-DE" sz="1000" b="1" i="1" err="1">
                    <a:latin typeface="Arial" panose="020B0604020202020204" pitchFamily="34" charset="0"/>
                    <a:cs typeface="Arial" panose="020B0604020202020204" pitchFamily="34" charset="0"/>
                  </a:rPr>
                  <a:t>GeV</a:t>
                </a:r>
                <a:r>
                  <a:rPr lang="de-DE" sz="1000" b="1" i="1">
                    <a:latin typeface="Arial" panose="020B0604020202020204" pitchFamily="34" charset="0"/>
                    <a:cs typeface="Arial" panose="020B0604020202020204" pitchFamily="34" charset="0"/>
                  </a:rPr>
                  <a:t>/c)</a:t>
                </a:r>
                <a:endParaRPr lang="en-US" sz="1000"/>
              </a:p>
            </p:txBody>
          </p:sp>
          <p:pic>
            <p:nvPicPr>
              <p:cNvPr id="22" name="Picture 15"/>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193621" y="1536142"/>
                <a:ext cx="2626538" cy="2517853"/>
              </a:xfrm>
              <a:prstGeom prst="rect">
                <a:avLst/>
              </a:prstGeom>
            </p:spPr>
          </p:pic>
          <p:sp>
            <p:nvSpPr>
              <p:cNvPr id="23" name="TextBox 16"/>
              <p:cNvSpPr txBox="1"/>
              <p:nvPr/>
            </p:nvSpPr>
            <p:spPr>
              <a:xfrm rot="16200000">
                <a:off x="5078057" y="2526864"/>
                <a:ext cx="1832568" cy="366896"/>
              </a:xfrm>
              <a:prstGeom prst="rect">
                <a:avLst/>
              </a:prstGeom>
              <a:solidFill>
                <a:schemeClr val="bg1"/>
              </a:solidFill>
            </p:spPr>
            <p:txBody>
              <a:bodyPr wrap="none" rtlCol="0">
                <a:spAutoFit/>
              </a:bodyPr>
              <a:lstStyle/>
              <a:p>
                <a:pPr algn="ctr"/>
                <a:r>
                  <a:rPr lang="de-DE" sz="1000" b="1" i="1" err="1">
                    <a:latin typeface="Arial" panose="020B0604020202020204" pitchFamily="34" charset="0"/>
                    <a:cs typeface="Arial" panose="020B0604020202020204" pitchFamily="34" charset="0"/>
                  </a:rPr>
                  <a:t>dE</a:t>
                </a:r>
                <a:r>
                  <a:rPr lang="de-DE" sz="1000" b="1" i="1">
                    <a:latin typeface="Arial" panose="020B0604020202020204" pitchFamily="34" charset="0"/>
                    <a:cs typeface="Arial" panose="020B0604020202020204" pitchFamily="34" charset="0"/>
                  </a:rPr>
                  <a:t>/dx (</a:t>
                </a:r>
                <a:r>
                  <a:rPr lang="de-DE" sz="1000" b="1" i="1" err="1">
                    <a:latin typeface="Arial" panose="020B0604020202020204" pitchFamily="34" charset="0"/>
                    <a:cs typeface="Arial" panose="020B0604020202020204" pitchFamily="34" charset="0"/>
                  </a:rPr>
                  <a:t>arb</a:t>
                </a:r>
                <a:r>
                  <a:rPr lang="de-DE" sz="1000" b="1" i="1">
                    <a:latin typeface="Arial" panose="020B0604020202020204" pitchFamily="34" charset="0"/>
                    <a:cs typeface="Arial" panose="020B0604020202020204" pitchFamily="34" charset="0"/>
                  </a:rPr>
                  <a:t>. </a:t>
                </a:r>
                <a:r>
                  <a:rPr lang="de-DE" sz="1000" b="1" i="1" err="1">
                    <a:latin typeface="Arial" panose="020B0604020202020204" pitchFamily="34" charset="0"/>
                    <a:cs typeface="Arial" panose="020B0604020202020204" pitchFamily="34" charset="0"/>
                  </a:rPr>
                  <a:t>units</a:t>
                </a:r>
                <a:r>
                  <a:rPr lang="de-DE" sz="1000" b="1" i="1">
                    <a:latin typeface="Arial" panose="020B0604020202020204" pitchFamily="34" charset="0"/>
                    <a:cs typeface="Arial" panose="020B0604020202020204" pitchFamily="34" charset="0"/>
                  </a:rPr>
                  <a:t>)</a:t>
                </a:r>
                <a:endParaRPr lang="en-US" sz="1000" b="1"/>
              </a:p>
            </p:txBody>
          </p:sp>
        </p:grpSp>
        <p:grpSp>
          <p:nvGrpSpPr>
            <p:cNvPr id="17" name="Gruppieren 16"/>
            <p:cNvGrpSpPr>
              <a:grpSpLocks noChangeAspect="1"/>
            </p:cNvGrpSpPr>
            <p:nvPr/>
          </p:nvGrpSpPr>
          <p:grpSpPr>
            <a:xfrm>
              <a:off x="2631617" y="4742067"/>
              <a:ext cx="1893473" cy="1745356"/>
              <a:chOff x="2986869" y="3851027"/>
              <a:chExt cx="2140724" cy="1973265"/>
            </a:xfrm>
          </p:grpSpPr>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924055"/>
                <a:ext cx="2003393" cy="190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6"/>
              <p:cNvSpPr txBox="1"/>
              <p:nvPr/>
            </p:nvSpPr>
            <p:spPr>
              <a:xfrm rot="16200000">
                <a:off x="2415444" y="4422452"/>
                <a:ext cx="1421224" cy="278373"/>
              </a:xfrm>
              <a:prstGeom prst="rect">
                <a:avLst/>
              </a:prstGeom>
              <a:solidFill>
                <a:schemeClr val="bg1"/>
              </a:solidFill>
            </p:spPr>
            <p:txBody>
              <a:bodyPr wrap="none" rtlCol="0">
                <a:spAutoFit/>
              </a:bodyPr>
              <a:lstStyle/>
              <a:p>
                <a:pPr algn="ctr"/>
                <a:r>
                  <a:rPr lang="de-DE" sz="1000" b="1" i="1">
                    <a:latin typeface="Arial" panose="020B0604020202020204" pitchFamily="34" charset="0"/>
                    <a:cs typeface="Arial" panose="020B0604020202020204" pitchFamily="34" charset="0"/>
                  </a:rPr>
                  <a:t>Separation power</a:t>
                </a:r>
                <a:endParaRPr lang="en-US" sz="1000" b="1"/>
              </a:p>
            </p:txBody>
          </p:sp>
          <mc:AlternateContent xmlns:mc="http://schemas.openxmlformats.org/markup-compatibility/2006" xmlns:a14="http://schemas.microsoft.com/office/drawing/2010/main">
            <mc:Choice Requires="a14">
              <p:sp>
                <p:nvSpPr>
                  <p:cNvPr id="20" name="Textfeld 19"/>
                  <p:cNvSpPr txBox="1"/>
                  <p:nvPr/>
                </p:nvSpPr>
                <p:spPr>
                  <a:xfrm>
                    <a:off x="3479890" y="4005886"/>
                    <a:ext cx="987428" cy="367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000" i="1">
                              <a:latin typeface="Cambria Math" panose="02040503050406030204" pitchFamily="18" charset="0"/>
                            </a:rPr>
                            <m:t>𝑆</m:t>
                          </m:r>
                          <m:r>
                            <a:rPr lang="de-DE" sz="1000" i="1">
                              <a:latin typeface="Cambria Math" panose="02040503050406030204" pitchFamily="18" charset="0"/>
                            </a:rPr>
                            <m:t>=</m:t>
                          </m:r>
                          <m:f>
                            <m:fPr>
                              <m:ctrlPr>
                                <a:rPr lang="de-DE" sz="1000" i="1">
                                  <a:latin typeface="Cambria Math" panose="02040503050406030204" pitchFamily="18" charset="0"/>
                                </a:rPr>
                              </m:ctrlPr>
                            </m:fPr>
                            <m:num>
                              <m:d>
                                <m:dPr>
                                  <m:begChr m:val="⟨"/>
                                  <m:endChr m:val="⟩"/>
                                  <m:ctrlPr>
                                    <a:rPr lang="de-DE" sz="1000" i="1">
                                      <a:latin typeface="Cambria Math" panose="02040503050406030204" pitchFamily="18" charset="0"/>
                                    </a:rPr>
                                  </m:ctrlPr>
                                </m:dPr>
                                <m:e>
                                  <m:sSub>
                                    <m:sSubPr>
                                      <m:ctrlPr>
                                        <a:rPr lang="de-DE" sz="1000" i="1">
                                          <a:latin typeface="Cambria Math" panose="02040503050406030204" pitchFamily="18" charset="0"/>
                                        </a:rPr>
                                      </m:ctrlPr>
                                    </m:sSubPr>
                                    <m:e>
                                      <m:r>
                                        <a:rPr lang="de-DE" sz="1000" i="1">
                                          <a:latin typeface="Cambria Math" panose="02040503050406030204" pitchFamily="18" charset="0"/>
                                        </a:rPr>
                                        <m:t>𝐸</m:t>
                                      </m:r>
                                    </m:e>
                                    <m:sub>
                                      <m:r>
                                        <a:rPr lang="de-DE" sz="1000" i="1">
                                          <a:latin typeface="Cambria Math" panose="02040503050406030204" pitchFamily="18" charset="0"/>
                                        </a:rPr>
                                        <m:t>1</m:t>
                                      </m:r>
                                    </m:sub>
                                  </m:sSub>
                                </m:e>
                              </m:d>
                              <m:r>
                                <a:rPr lang="de-DE" sz="1000" i="1">
                                  <a:latin typeface="Cambria Math" panose="02040503050406030204" pitchFamily="18" charset="0"/>
                                </a:rPr>
                                <m:t>−</m:t>
                              </m:r>
                              <m:d>
                                <m:dPr>
                                  <m:begChr m:val="⟨"/>
                                  <m:endChr m:val="⟩"/>
                                  <m:ctrlPr>
                                    <a:rPr lang="de-DE" sz="1000" i="1">
                                      <a:latin typeface="Cambria Math" panose="02040503050406030204" pitchFamily="18" charset="0"/>
                                    </a:rPr>
                                  </m:ctrlPr>
                                </m:dPr>
                                <m:e>
                                  <m:sSub>
                                    <m:sSubPr>
                                      <m:ctrlPr>
                                        <a:rPr lang="de-DE" sz="1000" i="1">
                                          <a:latin typeface="Cambria Math" panose="02040503050406030204" pitchFamily="18" charset="0"/>
                                        </a:rPr>
                                      </m:ctrlPr>
                                    </m:sSubPr>
                                    <m:e>
                                      <m:r>
                                        <a:rPr lang="de-DE" sz="1000" i="1">
                                          <a:latin typeface="Cambria Math" panose="02040503050406030204" pitchFamily="18" charset="0"/>
                                        </a:rPr>
                                        <m:t>𝐸</m:t>
                                      </m:r>
                                    </m:e>
                                    <m:sub>
                                      <m:r>
                                        <a:rPr lang="de-DE" sz="1000" i="1">
                                          <a:latin typeface="Cambria Math" panose="02040503050406030204" pitchFamily="18" charset="0"/>
                                        </a:rPr>
                                        <m:t>2</m:t>
                                      </m:r>
                                    </m:sub>
                                  </m:sSub>
                                </m:e>
                              </m:d>
                            </m:num>
                            <m:den>
                              <m:sSub>
                                <m:sSubPr>
                                  <m:ctrlPr>
                                    <a:rPr lang="de-DE" sz="1000" i="1">
                                      <a:latin typeface="Cambria Math" panose="02040503050406030204" pitchFamily="18" charset="0"/>
                                      <a:ea typeface="Cambria Math" panose="02040503050406030204" pitchFamily="18" charset="0"/>
                                    </a:rPr>
                                  </m:ctrlPr>
                                </m:sSubPr>
                                <m:e>
                                  <m:r>
                                    <a:rPr lang="de-DE" sz="1000" i="1">
                                      <a:latin typeface="Cambria Math" panose="02040503050406030204" pitchFamily="18" charset="0"/>
                                      <a:ea typeface="Cambria Math" panose="02040503050406030204" pitchFamily="18" charset="0"/>
                                    </a:rPr>
                                    <m:t>(</m:t>
                                  </m:r>
                                  <m:r>
                                    <a:rPr lang="de-DE" sz="1000" i="1">
                                      <a:latin typeface="Cambria Math" panose="02040503050406030204" pitchFamily="18" charset="0"/>
                                      <a:ea typeface="Cambria Math" panose="02040503050406030204" pitchFamily="18" charset="0"/>
                                    </a:rPr>
                                    <m:t>𝜎</m:t>
                                  </m:r>
                                </m:e>
                                <m:sub>
                                  <m:r>
                                    <a:rPr lang="de-DE" sz="1000" i="1">
                                      <a:latin typeface="Cambria Math" panose="02040503050406030204" pitchFamily="18" charset="0"/>
                                      <a:ea typeface="Cambria Math" panose="02040503050406030204" pitchFamily="18" charset="0"/>
                                    </a:rPr>
                                    <m:t>1</m:t>
                                  </m:r>
                                </m:sub>
                              </m:sSub>
                              <m:r>
                                <a:rPr lang="de-DE" sz="1000" i="1">
                                  <a:latin typeface="Cambria Math" panose="02040503050406030204" pitchFamily="18" charset="0"/>
                                </a:rPr>
                                <m:t>+</m:t>
                              </m:r>
                              <m:sSub>
                                <m:sSubPr>
                                  <m:ctrlPr>
                                    <a:rPr lang="de-DE" sz="1000" i="1">
                                      <a:latin typeface="Cambria Math" panose="02040503050406030204" pitchFamily="18" charset="0"/>
                                      <a:ea typeface="Cambria Math" panose="02040503050406030204" pitchFamily="18" charset="0"/>
                                    </a:rPr>
                                  </m:ctrlPr>
                                </m:sSubPr>
                                <m:e>
                                  <m:r>
                                    <a:rPr lang="de-DE" sz="1000" i="1">
                                      <a:latin typeface="Cambria Math" panose="02040503050406030204" pitchFamily="18" charset="0"/>
                                      <a:ea typeface="Cambria Math" panose="02040503050406030204" pitchFamily="18" charset="0"/>
                                    </a:rPr>
                                    <m:t>𝜎</m:t>
                                  </m:r>
                                </m:e>
                                <m:sub>
                                  <m:r>
                                    <a:rPr lang="de-DE" sz="1000" i="1">
                                      <a:latin typeface="Cambria Math" panose="02040503050406030204" pitchFamily="18" charset="0"/>
                                      <a:ea typeface="Cambria Math" panose="02040503050406030204" pitchFamily="18" charset="0"/>
                                    </a:rPr>
                                    <m:t>2</m:t>
                                  </m:r>
                                </m:sub>
                              </m:sSub>
                              <m:r>
                                <a:rPr lang="de-DE" sz="1000" i="1">
                                  <a:latin typeface="Cambria Math" panose="02040503050406030204" pitchFamily="18" charset="0"/>
                                  <a:ea typeface="Cambria Math" panose="02040503050406030204" pitchFamily="18" charset="0"/>
                                </a:rPr>
                                <m:t>)/2</m:t>
                              </m:r>
                            </m:den>
                          </m:f>
                        </m:oMath>
                      </m:oMathPara>
                    </a14:m>
                    <a:endParaRPr lang="en-US" sz="1000">
                      <a:latin typeface="Arial" panose="020B0604020202020204" pitchFamily="34" charset="0"/>
                      <a:cs typeface="Arial" panose="020B0604020202020204" pitchFamily="34" charset="0"/>
                    </a:endParaRPr>
                  </a:p>
                </p:txBody>
              </p:sp>
            </mc:Choice>
            <mc:Fallback xmlns="">
              <p:sp>
                <p:nvSpPr>
                  <p:cNvPr id="56" name="Textfeld 55"/>
                  <p:cNvSpPr txBox="1">
                    <a:spLocks noRot="1" noChangeAspect="1" noMove="1" noResize="1" noEditPoints="1" noAdjustHandles="1" noChangeArrowheads="1" noChangeShapeType="1" noTextEdit="1"/>
                  </p:cNvSpPr>
                  <p:nvPr/>
                </p:nvSpPr>
                <p:spPr>
                  <a:xfrm>
                    <a:off x="3479890" y="4005886"/>
                    <a:ext cx="987428" cy="367613"/>
                  </a:xfrm>
                  <a:prstGeom prst="rect">
                    <a:avLst/>
                  </a:prstGeom>
                  <a:blipFill>
                    <a:blip r:embed="rId9"/>
                    <a:stretch>
                      <a:fillRect l="-2098" r="-2797" b="-18868"/>
                    </a:stretch>
                  </a:blipFill>
                </p:spPr>
                <p:txBody>
                  <a:bodyPr/>
                  <a:lstStyle/>
                  <a:p>
                    <a:r>
                      <a:rPr lang="en-US">
                        <a:noFill/>
                      </a:rPr>
                      <a:t> </a:t>
                    </a:r>
                  </a:p>
                </p:txBody>
              </p:sp>
            </mc:Fallback>
          </mc:AlternateContent>
        </p:grpSp>
      </p:grpSp>
      <p:sp>
        <p:nvSpPr>
          <p:cNvPr id="24" name="TextBox 17"/>
          <p:cNvSpPr txBox="1"/>
          <p:nvPr/>
        </p:nvSpPr>
        <p:spPr>
          <a:xfrm>
            <a:off x="4256143" y="6351132"/>
            <a:ext cx="1458419" cy="246221"/>
          </a:xfrm>
          <a:prstGeom prst="rect">
            <a:avLst/>
          </a:prstGeom>
          <a:solidFill>
            <a:schemeClr val="bg1"/>
          </a:solidFill>
        </p:spPr>
        <p:txBody>
          <a:bodyPr wrap="square" rtlCol="0">
            <a:spAutoFit/>
          </a:bodyPr>
          <a:lstStyle/>
          <a:p>
            <a:pPr algn="ctr"/>
            <a:r>
              <a:rPr lang="de-DE" sz="1000" b="1" i="1" err="1">
                <a:latin typeface="Arial" panose="020B0604020202020204" pitchFamily="34" charset="0"/>
                <a:cs typeface="Arial" panose="020B0604020202020204" pitchFamily="34" charset="0"/>
              </a:rPr>
              <a:t>Momentum</a:t>
            </a:r>
            <a:r>
              <a:rPr lang="de-DE" sz="1000" b="1" i="1">
                <a:latin typeface="Arial" panose="020B0604020202020204" pitchFamily="34" charset="0"/>
                <a:cs typeface="Arial" panose="020B0604020202020204" pitchFamily="34" charset="0"/>
              </a:rPr>
              <a:t> (</a:t>
            </a:r>
            <a:r>
              <a:rPr lang="de-DE" sz="1000" b="1" i="1" err="1">
                <a:latin typeface="Arial" panose="020B0604020202020204" pitchFamily="34" charset="0"/>
                <a:cs typeface="Arial" panose="020B0604020202020204" pitchFamily="34" charset="0"/>
              </a:rPr>
              <a:t>GeV</a:t>
            </a:r>
            <a:r>
              <a:rPr lang="de-DE" sz="1000" b="1" i="1">
                <a:latin typeface="Arial" panose="020B0604020202020204" pitchFamily="34" charset="0"/>
                <a:cs typeface="Arial" panose="020B0604020202020204" pitchFamily="34" charset="0"/>
              </a:rPr>
              <a:t>/c)</a:t>
            </a:r>
            <a:endParaRPr lang="en-US" sz="1000"/>
          </a:p>
        </p:txBody>
      </p:sp>
      <p:sp>
        <p:nvSpPr>
          <p:cNvPr id="25" name="Rectangle 11"/>
          <p:cNvSpPr/>
          <p:nvPr/>
        </p:nvSpPr>
        <p:spPr>
          <a:xfrm>
            <a:off x="5714562" y="4751023"/>
            <a:ext cx="2037623" cy="954107"/>
          </a:xfrm>
          <a:prstGeom prst="rect">
            <a:avLst/>
          </a:prstGeom>
        </p:spPr>
        <p:txBody>
          <a:bodyPr wrap="square">
            <a:spAutoFit/>
          </a:bodyPr>
          <a:lstStyle/>
          <a:p>
            <a:r>
              <a:rPr lang="de-DE" sz="1400" i="1" dirty="0">
                <a:solidFill>
                  <a:schemeClr val="bg1">
                    <a:lumMod val="50000"/>
                  </a:schemeClr>
                </a:solidFill>
                <a:latin typeface="Arial" panose="020B0604020202020204" pitchFamily="34" charset="0"/>
                <a:cs typeface="Arial" panose="020B0604020202020204" pitchFamily="34" charset="0"/>
              </a:rPr>
              <a:t>PID </a:t>
            </a:r>
            <a:r>
              <a:rPr lang="de-DE" sz="1400" i="1" dirty="0" err="1">
                <a:solidFill>
                  <a:schemeClr val="bg1">
                    <a:lumMod val="50000"/>
                  </a:schemeClr>
                </a:solidFill>
                <a:latin typeface="Arial" panose="020B0604020202020204" pitchFamily="34" charset="0"/>
                <a:cs typeface="Arial" panose="020B0604020202020204" pitchFamily="34" charset="0"/>
              </a:rPr>
              <a:t>by</a:t>
            </a:r>
            <a:r>
              <a:rPr lang="de-DE" sz="1400" i="1" dirty="0">
                <a:solidFill>
                  <a:schemeClr val="bg1">
                    <a:lumMod val="50000"/>
                  </a:schemeClr>
                </a:solidFill>
                <a:latin typeface="Arial" panose="020B0604020202020204" pitchFamily="34" charset="0"/>
                <a:cs typeface="Arial" panose="020B0604020202020204" pitchFamily="34" charset="0"/>
              </a:rPr>
              <a:t> </a:t>
            </a:r>
            <a:r>
              <a:rPr lang="de-DE" sz="1400" i="1" dirty="0" err="1">
                <a:solidFill>
                  <a:schemeClr val="bg1">
                    <a:lumMod val="50000"/>
                  </a:schemeClr>
                </a:solidFill>
                <a:latin typeface="Arial" panose="020B0604020202020204" pitchFamily="34" charset="0"/>
                <a:cs typeface="Arial" panose="020B0604020202020204" pitchFamily="34" charset="0"/>
              </a:rPr>
              <a:t>dE</a:t>
            </a:r>
            <a:r>
              <a:rPr lang="de-DE" sz="1400" i="1" dirty="0">
                <a:solidFill>
                  <a:schemeClr val="bg1">
                    <a:lumMod val="50000"/>
                  </a:schemeClr>
                </a:solidFill>
                <a:latin typeface="Arial" panose="020B0604020202020204" pitchFamily="34" charset="0"/>
                <a:cs typeface="Arial" panose="020B0604020202020204" pitchFamily="34" charset="0"/>
              </a:rPr>
              <a:t>/dx, </a:t>
            </a:r>
          </a:p>
          <a:p>
            <a:r>
              <a:rPr lang="de-DE" sz="1400" i="1" dirty="0" err="1">
                <a:solidFill>
                  <a:schemeClr val="bg1">
                    <a:lumMod val="50000"/>
                  </a:schemeClr>
                </a:solidFill>
                <a:latin typeface="Arial" panose="020B0604020202020204" pitchFamily="34" charset="0"/>
                <a:cs typeface="Arial" panose="020B0604020202020204" pitchFamily="34" charset="0"/>
              </a:rPr>
              <a:t>simulation</a:t>
            </a:r>
            <a:r>
              <a:rPr lang="de-DE" sz="1400" i="1" dirty="0">
                <a:solidFill>
                  <a:schemeClr val="bg1">
                    <a:lumMod val="50000"/>
                  </a:schemeClr>
                </a:solidFill>
                <a:latin typeface="Arial" panose="020B0604020202020204" pitchFamily="34" charset="0"/>
                <a:cs typeface="Arial" panose="020B0604020202020204" pitchFamily="34" charset="0"/>
              </a:rPr>
              <a:t> </a:t>
            </a:r>
            <a:r>
              <a:rPr lang="de-DE" sz="1400" i="1" dirty="0" err="1">
                <a:solidFill>
                  <a:schemeClr val="bg1">
                    <a:lumMod val="50000"/>
                  </a:schemeClr>
                </a:solidFill>
                <a:latin typeface="Arial" panose="020B0604020202020204" pitchFamily="34" charset="0"/>
                <a:cs typeface="Arial" panose="020B0604020202020204" pitchFamily="34" charset="0"/>
              </a:rPr>
              <a:t>for</a:t>
            </a:r>
            <a:r>
              <a:rPr lang="de-DE" sz="1400" i="1" dirty="0">
                <a:solidFill>
                  <a:schemeClr val="bg1">
                    <a:lumMod val="50000"/>
                  </a:schemeClr>
                </a:solidFill>
                <a:latin typeface="Arial" panose="020B0604020202020204" pitchFamily="34" charset="0"/>
                <a:cs typeface="Arial" panose="020B0604020202020204" pitchFamily="34" charset="0"/>
              </a:rPr>
              <a:t>  STT (</a:t>
            </a:r>
            <a:r>
              <a:rPr lang="de-DE" sz="1400" i="1" dirty="0" err="1">
                <a:solidFill>
                  <a:schemeClr val="bg1">
                    <a:lumMod val="50000"/>
                  </a:schemeClr>
                </a:solidFill>
                <a:latin typeface="Arial" panose="020B0604020202020204" pitchFamily="34" charset="0"/>
                <a:cs typeface="Arial" panose="020B0604020202020204" pitchFamily="34" charset="0"/>
              </a:rPr>
              <a:t>from</a:t>
            </a:r>
            <a:r>
              <a:rPr lang="de-DE" sz="1400" i="1" dirty="0">
                <a:solidFill>
                  <a:schemeClr val="bg1">
                    <a:lumMod val="50000"/>
                  </a:schemeClr>
                </a:solidFill>
                <a:latin typeface="Arial" panose="020B0604020202020204" pitchFamily="34" charset="0"/>
                <a:cs typeface="Arial" panose="020B0604020202020204" pitchFamily="34" charset="0"/>
              </a:rPr>
              <a:t> TDR, </a:t>
            </a:r>
            <a:r>
              <a:rPr lang="en-US" altLang="en-US" sz="1400" i="1" dirty="0">
                <a:solidFill>
                  <a:schemeClr val="bg1">
                    <a:lumMod val="50000"/>
                  </a:schemeClr>
                </a:solidFill>
                <a:latin typeface="Arial" panose="020B0604020202020204" pitchFamily="34" charset="0"/>
              </a:rPr>
              <a:t>Eur.Phys.J. A49 (2013) 25)</a:t>
            </a:r>
          </a:p>
        </p:txBody>
      </p:sp>
      <p:pic>
        <p:nvPicPr>
          <p:cNvPr id="26" name="Picture 25">
            <a:extLst>
              <a:ext uri="{FF2B5EF4-FFF2-40B4-BE49-F238E27FC236}">
                <a16:creationId xmlns:a16="http://schemas.microsoft.com/office/drawing/2014/main" id="{7722C981-11E4-9948-B93E-075D3DFE0880}"/>
              </a:ext>
            </a:extLst>
          </p:cNvPr>
          <p:cNvPicPr>
            <a:picLocks noChangeAspect="1"/>
          </p:cNvPicPr>
          <p:nvPr/>
        </p:nvPicPr>
        <p:blipFill>
          <a:blip r:embed="rId10"/>
          <a:stretch>
            <a:fillRect/>
          </a:stretch>
        </p:blipFill>
        <p:spPr>
          <a:xfrm>
            <a:off x="8852355" y="369608"/>
            <a:ext cx="2140189" cy="488231"/>
          </a:xfrm>
          <a:prstGeom prst="rect">
            <a:avLst/>
          </a:prstGeom>
        </p:spPr>
      </p:pic>
    </p:spTree>
    <p:extLst>
      <p:ext uri="{BB962C8B-B14F-4D97-AF65-F5344CB8AC3E}">
        <p14:creationId xmlns:p14="http://schemas.microsoft.com/office/powerpoint/2010/main" val="123922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straw</a:t>
            </a:r>
            <a:r>
              <a:rPr lang="de-DE" dirty="0"/>
              <a:t> &amp; </a:t>
            </a:r>
            <a:r>
              <a:rPr lang="de-DE" dirty="0" err="1"/>
              <a:t>module</a:t>
            </a:r>
            <a:r>
              <a:rPr lang="de-DE" dirty="0"/>
              <a:t> </a:t>
            </a:r>
            <a:r>
              <a:rPr lang="de-DE" dirty="0" err="1"/>
              <a:t>assembLy</a:t>
            </a:r>
            <a:endParaRPr lang="en-US" dirty="0"/>
          </a:p>
        </p:txBody>
      </p:sp>
      <p:sp>
        <p:nvSpPr>
          <p:cNvPr id="3" name="Inhaltsplatzhalter 2"/>
          <p:cNvSpPr>
            <a:spLocks noGrp="1" noChangeAspect="1"/>
          </p:cNvSpPr>
          <p:nvPr>
            <p:ph idx="1"/>
          </p:nvPr>
        </p:nvSpPr>
        <p:spPr>
          <a:xfrm>
            <a:off x="1991544" y="1268760"/>
            <a:ext cx="8426450" cy="4896544"/>
          </a:xfrm>
        </p:spPr>
        <p:txBody>
          <a:bodyPr/>
          <a:lstStyle/>
          <a:p>
            <a:r>
              <a:rPr lang="de-DE" sz="1600" dirty="0" err="1"/>
              <a:t>Self-supporting</a:t>
            </a:r>
            <a:r>
              <a:rPr lang="de-DE" sz="1600" dirty="0"/>
              <a:t> </a:t>
            </a:r>
            <a:r>
              <a:rPr lang="de-DE" sz="1600" dirty="0" err="1"/>
              <a:t>straw</a:t>
            </a:r>
            <a:r>
              <a:rPr lang="de-DE" sz="1600" dirty="0"/>
              <a:t> </a:t>
            </a:r>
            <a:r>
              <a:rPr lang="de-DE" sz="1600" dirty="0" err="1"/>
              <a:t>technique</a:t>
            </a:r>
            <a:r>
              <a:rPr lang="de-DE" sz="1600" dirty="0"/>
              <a:t>: </a:t>
            </a:r>
            <a:r>
              <a:rPr lang="de-DE" sz="1600" dirty="0" err="1"/>
              <a:t>maintain</a:t>
            </a:r>
            <a:r>
              <a:rPr lang="de-DE" sz="1600" dirty="0"/>
              <a:t> </a:t>
            </a:r>
            <a:r>
              <a:rPr lang="de-DE" sz="1600" dirty="0" err="1"/>
              <a:t>wire</a:t>
            </a:r>
            <a:r>
              <a:rPr lang="de-DE" sz="1600" dirty="0"/>
              <a:t> </a:t>
            </a:r>
            <a:r>
              <a:rPr lang="de-DE" sz="1600" dirty="0" err="1"/>
              <a:t>tension</a:t>
            </a:r>
            <a:r>
              <a:rPr lang="de-DE" sz="1600" dirty="0"/>
              <a:t> </a:t>
            </a:r>
            <a:r>
              <a:rPr lang="de-DE" sz="1600" dirty="0" err="1"/>
              <a:t>by</a:t>
            </a:r>
            <a:r>
              <a:rPr lang="de-DE" sz="1600" dirty="0"/>
              <a:t> gas </a:t>
            </a:r>
            <a:r>
              <a:rPr lang="de-DE" sz="1600" dirty="0" err="1"/>
              <a:t>over-pressure</a:t>
            </a:r>
            <a:r>
              <a:rPr lang="de-DE" sz="1600" dirty="0"/>
              <a:t> (1 bar)</a:t>
            </a:r>
          </a:p>
          <a:p>
            <a:r>
              <a:rPr lang="de-DE" sz="1600" dirty="0"/>
              <a:t>Straw </a:t>
            </a:r>
            <a:r>
              <a:rPr lang="de-DE" sz="1600" dirty="0" err="1"/>
              <a:t>series</a:t>
            </a:r>
            <a:r>
              <a:rPr lang="de-DE" sz="1600" dirty="0"/>
              <a:t> </a:t>
            </a:r>
            <a:r>
              <a:rPr lang="de-DE" sz="1600" dirty="0" err="1"/>
              <a:t>production</a:t>
            </a:r>
            <a:r>
              <a:rPr lang="de-DE" sz="1600" dirty="0"/>
              <a:t> </a:t>
            </a:r>
            <a:r>
              <a:rPr lang="de-DE" sz="1600" dirty="0" err="1"/>
              <a:t>and</a:t>
            </a:r>
            <a:r>
              <a:rPr lang="de-DE" sz="1600" dirty="0"/>
              <a:t> </a:t>
            </a:r>
            <a:r>
              <a:rPr lang="de-DE" sz="1600" dirty="0" err="1"/>
              <a:t>module</a:t>
            </a:r>
            <a:r>
              <a:rPr lang="de-DE" sz="1600" dirty="0"/>
              <a:t> </a:t>
            </a:r>
            <a:r>
              <a:rPr lang="de-DE" sz="1600" dirty="0" err="1"/>
              <a:t>assembly</a:t>
            </a:r>
            <a:r>
              <a:rPr lang="de-DE" sz="1600" dirty="0"/>
              <a:t> at IKP</a:t>
            </a:r>
          </a:p>
          <a:p>
            <a:r>
              <a:rPr lang="de-DE" sz="1600" dirty="0"/>
              <a:t>QA </a:t>
            </a:r>
            <a:r>
              <a:rPr lang="de-DE" sz="1600" dirty="0" err="1"/>
              <a:t>of</a:t>
            </a:r>
            <a:r>
              <a:rPr lang="de-DE" sz="1600" dirty="0"/>
              <a:t> </a:t>
            </a:r>
            <a:r>
              <a:rPr lang="de-DE" sz="1600" dirty="0" err="1"/>
              <a:t>every</a:t>
            </a:r>
            <a:r>
              <a:rPr lang="de-DE" sz="1600" dirty="0"/>
              <a:t> </a:t>
            </a:r>
            <a:r>
              <a:rPr lang="de-DE" sz="1600" dirty="0" err="1"/>
              <a:t>single</a:t>
            </a:r>
            <a:r>
              <a:rPr lang="de-DE" sz="1600" dirty="0"/>
              <a:t> </a:t>
            </a:r>
            <a:r>
              <a:rPr lang="de-DE" sz="1600" dirty="0" err="1"/>
              <a:t>assembled</a:t>
            </a:r>
            <a:r>
              <a:rPr lang="de-DE" sz="1600" dirty="0"/>
              <a:t> </a:t>
            </a:r>
            <a:r>
              <a:rPr lang="de-DE" sz="1600" dirty="0" err="1"/>
              <a:t>straw</a:t>
            </a:r>
            <a:r>
              <a:rPr lang="de-DE" sz="1600" dirty="0"/>
              <a:t>: </a:t>
            </a:r>
            <a:r>
              <a:rPr lang="de-DE" sz="1600" dirty="0" err="1"/>
              <a:t>wire</a:t>
            </a:r>
            <a:r>
              <a:rPr lang="de-DE" sz="1600" dirty="0"/>
              <a:t> </a:t>
            </a:r>
            <a:r>
              <a:rPr lang="de-DE" sz="1600" dirty="0" err="1"/>
              <a:t>tension</a:t>
            </a:r>
            <a:r>
              <a:rPr lang="de-DE" sz="1600" dirty="0"/>
              <a:t> &amp; gas </a:t>
            </a:r>
            <a:r>
              <a:rPr lang="de-DE" sz="1600" dirty="0" err="1"/>
              <a:t>leakage</a:t>
            </a:r>
            <a:endParaRPr lang="de-DE" sz="1600" dirty="0"/>
          </a:p>
          <a:p>
            <a:r>
              <a:rPr lang="de-DE" sz="1600" dirty="0" err="1"/>
              <a:t>Wire</a:t>
            </a:r>
            <a:r>
              <a:rPr lang="de-DE" sz="1600" dirty="0"/>
              <a:t> </a:t>
            </a:r>
            <a:r>
              <a:rPr lang="de-DE" sz="1600" dirty="0" err="1"/>
              <a:t>tension</a:t>
            </a:r>
            <a:r>
              <a:rPr lang="de-DE" sz="1600" dirty="0"/>
              <a:t> </a:t>
            </a:r>
            <a:r>
              <a:rPr lang="de-DE" sz="1600" dirty="0" err="1"/>
              <a:t>measurement</a:t>
            </a:r>
            <a:r>
              <a:rPr lang="de-DE" sz="1600" dirty="0"/>
              <a:t> </a:t>
            </a:r>
            <a:r>
              <a:rPr lang="de-DE" sz="1600" dirty="0" err="1"/>
              <a:t>by</a:t>
            </a:r>
            <a:r>
              <a:rPr lang="de-DE" sz="1600" dirty="0"/>
              <a:t> </a:t>
            </a:r>
            <a:r>
              <a:rPr lang="de-DE" sz="1600" dirty="0" err="1"/>
              <a:t>magnetic</a:t>
            </a:r>
            <a:r>
              <a:rPr lang="de-DE" sz="1600" dirty="0"/>
              <a:t> </a:t>
            </a:r>
            <a:r>
              <a:rPr lang="de-DE" sz="1600" dirty="0" err="1"/>
              <a:t>resonance</a:t>
            </a:r>
            <a:r>
              <a:rPr lang="de-DE" sz="1600" dirty="0"/>
              <a:t> </a:t>
            </a:r>
            <a:r>
              <a:rPr lang="de-DE" sz="1600" dirty="0" err="1"/>
              <a:t>method</a:t>
            </a:r>
            <a:endParaRPr lang="de-DE" sz="1600" dirty="0"/>
          </a:p>
          <a:p>
            <a:r>
              <a:rPr lang="de-DE" sz="1600" dirty="0"/>
              <a:t>Nominal </a:t>
            </a:r>
            <a:r>
              <a:rPr lang="de-DE" sz="1600" dirty="0" err="1"/>
              <a:t>wire</a:t>
            </a:r>
            <a:r>
              <a:rPr lang="de-DE" sz="1600" dirty="0"/>
              <a:t> </a:t>
            </a:r>
            <a:r>
              <a:rPr lang="de-DE" sz="1600" dirty="0" err="1"/>
              <a:t>stretching</a:t>
            </a:r>
            <a:r>
              <a:rPr lang="de-DE" sz="1600" dirty="0"/>
              <a:t> (0.5 N, m = 50 g) at </a:t>
            </a:r>
            <a:r>
              <a:rPr lang="de-DE" sz="1600" dirty="0" err="1"/>
              <a:t>straw</a:t>
            </a:r>
            <a:r>
              <a:rPr lang="de-DE" sz="1600" dirty="0"/>
              <a:t> </a:t>
            </a:r>
            <a:r>
              <a:rPr lang="de-DE" sz="1600" dirty="0" err="1"/>
              <a:t>assembly</a:t>
            </a:r>
            <a:endParaRPr lang="de-DE" sz="1600" dirty="0"/>
          </a:p>
          <a:p>
            <a:r>
              <a:rPr lang="de-DE" sz="1600" dirty="0"/>
              <a:t>Low </a:t>
            </a:r>
            <a:r>
              <a:rPr lang="de-DE" sz="1600" dirty="0" err="1"/>
              <a:t>calculated</a:t>
            </a:r>
            <a:r>
              <a:rPr lang="de-DE" sz="1600" dirty="0"/>
              <a:t> </a:t>
            </a:r>
            <a:r>
              <a:rPr lang="de-DE" sz="1600" dirty="0" err="1"/>
              <a:t>spread</a:t>
            </a:r>
            <a:r>
              <a:rPr lang="de-DE" sz="1600" dirty="0"/>
              <a:t> </a:t>
            </a:r>
            <a:r>
              <a:rPr lang="de-DE" sz="1600" dirty="0" err="1"/>
              <a:t>from</a:t>
            </a:r>
            <a:r>
              <a:rPr lang="de-DE" sz="1600" dirty="0"/>
              <a:t> </a:t>
            </a:r>
            <a:r>
              <a:rPr lang="de-DE" sz="1600" i="1" dirty="0"/>
              <a:t>f</a:t>
            </a:r>
            <a:r>
              <a:rPr lang="de-DE" sz="1600" i="1" baseline="-25000" dirty="0"/>
              <a:t>1</a:t>
            </a:r>
            <a:r>
              <a:rPr lang="de-DE" sz="1600" dirty="0"/>
              <a:t> </a:t>
            </a:r>
            <a:r>
              <a:rPr lang="de-DE" sz="1600" dirty="0" err="1"/>
              <a:t>measurements</a:t>
            </a:r>
            <a:r>
              <a:rPr lang="de-DE" sz="1600" dirty="0"/>
              <a:t>:  m ~ 1.2 g </a:t>
            </a:r>
            <a:r>
              <a:rPr lang="de-DE" sz="1600" dirty="0">
                <a:sym typeface="Symbol" panose="05050102010706020507" pitchFamily="18" charset="2"/>
              </a:rPr>
              <a:t>()</a:t>
            </a:r>
          </a:p>
        </p:txBody>
      </p:sp>
      <p:sp>
        <p:nvSpPr>
          <p:cNvPr id="7" name="TextBox 7"/>
          <p:cNvSpPr txBox="1"/>
          <p:nvPr/>
        </p:nvSpPr>
        <p:spPr>
          <a:xfrm>
            <a:off x="6981606" y="5923309"/>
            <a:ext cx="1296144" cy="28233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a:solidFill>
                  <a:schemeClr val="accent1"/>
                </a:solidFill>
              </a:rPr>
              <a:t>New wire</a:t>
            </a:r>
          </a:p>
        </p:txBody>
      </p:sp>
      <p:graphicFrame>
        <p:nvGraphicFramePr>
          <p:cNvPr id="10" name="Chart 1"/>
          <p:cNvGraphicFramePr>
            <a:graphicFrameLocks noChangeAspect="1"/>
          </p:cNvGraphicFramePr>
          <p:nvPr>
            <p:extLst>
              <p:ext uri="{D42A27DB-BD31-4B8C-83A1-F6EECF244321}">
                <p14:modId xmlns:p14="http://schemas.microsoft.com/office/powerpoint/2010/main" val="4111766973"/>
              </p:ext>
            </p:extLst>
          </p:nvPr>
        </p:nvGraphicFramePr>
        <p:xfrm>
          <a:off x="2135546" y="4177399"/>
          <a:ext cx="6142204" cy="2356168"/>
        </p:xfrm>
        <a:graphic>
          <a:graphicData uri="http://schemas.openxmlformats.org/drawingml/2006/chart">
            <c:chart xmlns:c="http://schemas.openxmlformats.org/drawingml/2006/chart" xmlns:r="http://schemas.openxmlformats.org/officeDocument/2006/relationships" r:id="rId3"/>
          </a:graphicData>
        </a:graphic>
      </p:graphicFrame>
      <p:sp>
        <p:nvSpPr>
          <p:cNvPr id="4" name="Pfeil nach oben 3"/>
          <p:cNvSpPr/>
          <p:nvPr/>
        </p:nvSpPr>
        <p:spPr>
          <a:xfrm rot="2040000">
            <a:off x="4486568" y="5668332"/>
            <a:ext cx="144016" cy="324321"/>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err="1"/>
          </a:p>
        </p:txBody>
      </p:sp>
      <p:sp>
        <p:nvSpPr>
          <p:cNvPr id="11" name="Textfeld 10"/>
          <p:cNvSpPr txBox="1"/>
          <p:nvPr/>
        </p:nvSpPr>
        <p:spPr>
          <a:xfrm>
            <a:off x="2999657" y="5794114"/>
            <a:ext cx="2232247" cy="443198"/>
          </a:xfrm>
          <a:prstGeom prst="rect">
            <a:avLst/>
          </a:prstGeom>
          <a:noFill/>
        </p:spPr>
        <p:txBody>
          <a:bodyPr wrap="square" rtlCol="0">
            <a:spAutoFit/>
          </a:bodyPr>
          <a:lstStyle/>
          <a:p>
            <a:pPr algn="l">
              <a:lnSpc>
                <a:spcPct val="95000"/>
              </a:lnSpc>
            </a:pPr>
            <a:r>
              <a:rPr lang="de-DE" sz="1200" dirty="0" err="1">
                <a:solidFill>
                  <a:srgbClr val="FF0000"/>
                </a:solidFill>
              </a:rPr>
              <a:t>Increasing</a:t>
            </a:r>
            <a:r>
              <a:rPr lang="de-DE" sz="1200" dirty="0">
                <a:solidFill>
                  <a:srgbClr val="FF0000"/>
                </a:solidFill>
              </a:rPr>
              <a:t> </a:t>
            </a:r>
            <a:r>
              <a:rPr lang="de-DE" sz="1200" dirty="0" err="1">
                <a:solidFill>
                  <a:srgbClr val="FF0000"/>
                </a:solidFill>
              </a:rPr>
              <a:t>wire</a:t>
            </a:r>
            <a:endParaRPr lang="de-DE" sz="1200" dirty="0">
              <a:solidFill>
                <a:srgbClr val="FF0000"/>
              </a:solidFill>
            </a:endParaRPr>
          </a:p>
          <a:p>
            <a:pPr algn="l">
              <a:lnSpc>
                <a:spcPct val="95000"/>
              </a:lnSpc>
            </a:pPr>
            <a:r>
              <a:rPr lang="de-DE" sz="1200" dirty="0" err="1">
                <a:solidFill>
                  <a:srgbClr val="FF0000"/>
                </a:solidFill>
              </a:rPr>
              <a:t>diameter</a:t>
            </a:r>
            <a:r>
              <a:rPr lang="de-DE" sz="1200" dirty="0">
                <a:solidFill>
                  <a:srgbClr val="FF0000"/>
                </a:solidFill>
              </a:rPr>
              <a:t> (2 km </a:t>
            </a:r>
            <a:r>
              <a:rPr lang="de-DE" sz="1200" dirty="0" err="1">
                <a:solidFill>
                  <a:srgbClr val="FF0000"/>
                </a:solidFill>
              </a:rPr>
              <a:t>wire</a:t>
            </a:r>
            <a:r>
              <a:rPr lang="de-DE" sz="1200" dirty="0">
                <a:solidFill>
                  <a:srgbClr val="FF0000"/>
                </a:solidFill>
              </a:rPr>
              <a:t> spool)</a:t>
            </a:r>
            <a:endParaRPr lang="en-US" sz="1200" dirty="0">
              <a:solidFill>
                <a:srgbClr val="FF0000"/>
              </a:solidFill>
            </a:endParaRPr>
          </a:p>
        </p:txBody>
      </p:sp>
      <p:cxnSp>
        <p:nvCxnSpPr>
          <p:cNvPr id="13" name="Gerader Verbinder 12"/>
          <p:cNvCxnSpPr/>
          <p:nvPr/>
        </p:nvCxnSpPr>
        <p:spPr>
          <a:xfrm>
            <a:off x="4558576" y="4797152"/>
            <a:ext cx="726002" cy="7920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4439816" y="5157192"/>
            <a:ext cx="726002" cy="7920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Rechteck 8"/>
              <p:cNvSpPr/>
              <p:nvPr/>
            </p:nvSpPr>
            <p:spPr>
              <a:xfrm>
                <a:off x="2135547" y="3379382"/>
                <a:ext cx="1326965" cy="728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r>
                        <a:rPr lang="de-DE" sz="1400" i="1">
                          <a:latin typeface="Cambria Math" panose="02040503050406030204" pitchFamily="18" charset="0"/>
                        </a:rPr>
                        <m:t>=</m:t>
                      </m:r>
                      <m:f>
                        <m:fPr>
                          <m:ctrlPr>
                            <a:rPr lang="de-DE" sz="1400" i="1">
                              <a:latin typeface="Cambria Math" panose="02040503050406030204" pitchFamily="18" charset="0"/>
                            </a:rPr>
                          </m:ctrlPr>
                        </m:fPr>
                        <m:num>
                          <m:r>
                            <a:rPr lang="de-DE" sz="1400" i="1">
                              <a:latin typeface="Cambria Math" panose="02040503050406030204" pitchFamily="18" charset="0"/>
                            </a:rPr>
                            <m:t>1</m:t>
                          </m:r>
                        </m:num>
                        <m:den>
                          <m:r>
                            <a:rPr lang="de-DE" sz="1400" i="1">
                              <a:latin typeface="Cambria Math" panose="02040503050406030204" pitchFamily="18" charset="0"/>
                            </a:rPr>
                            <m:t>2</m:t>
                          </m:r>
                          <m:r>
                            <a:rPr lang="de-DE" sz="1400" i="1">
                              <a:latin typeface="Cambria Math" panose="02040503050406030204" pitchFamily="18" charset="0"/>
                            </a:rPr>
                            <m:t>𝐿</m:t>
                          </m:r>
                        </m:den>
                      </m:f>
                      <m:rad>
                        <m:radPr>
                          <m:degHide m:val="on"/>
                          <m:ctrlPr>
                            <a:rPr lang="de-DE" sz="1400" i="1">
                              <a:latin typeface="Cambria Math" panose="02040503050406030204" pitchFamily="18" charset="0"/>
                            </a:rPr>
                          </m:ctrlPr>
                        </m:radPr>
                        <m:deg/>
                        <m:e>
                          <m:f>
                            <m:fPr>
                              <m:ctrlPr>
                                <a:rPr lang="de-DE" sz="1400" i="1">
                                  <a:latin typeface="Cambria Math" panose="02040503050406030204" pitchFamily="18" charset="0"/>
                                </a:rPr>
                              </m:ctrlPr>
                            </m:fPr>
                            <m:num>
                              <m:r>
                                <a:rPr lang="de-DE" sz="1400" i="1">
                                  <a:latin typeface="Cambria Math" panose="02040503050406030204" pitchFamily="18" charset="0"/>
                                </a:rPr>
                                <m:t>𝑇</m:t>
                              </m:r>
                            </m:num>
                            <m:den>
                              <m:r>
                                <a:rPr lang="de-DE" sz="1400" i="1">
                                  <a:latin typeface="Cambria Math" panose="02040503050406030204" pitchFamily="18" charset="0"/>
                                </a:rPr>
                                <m:t>𝑚</m:t>
                              </m:r>
                              <m:r>
                                <a:rPr lang="de-DE" sz="1400" i="1">
                                  <a:latin typeface="Cambria Math" panose="02040503050406030204" pitchFamily="18" charset="0"/>
                                </a:rPr>
                                <m:t>/</m:t>
                              </m:r>
                              <m:r>
                                <a:rPr lang="de-DE" sz="1400" i="1">
                                  <a:latin typeface="Cambria Math" panose="02040503050406030204" pitchFamily="18" charset="0"/>
                                </a:rPr>
                                <m:t>𝐿</m:t>
                              </m:r>
                            </m:den>
                          </m:f>
                        </m:e>
                      </m:rad>
                    </m:oMath>
                  </m:oMathPara>
                </a14:m>
                <a:endParaRPr lang="en-US" sz="1400" i="1" dirty="0">
                  <a:latin typeface="Arial" panose="020B0604020202020204" pitchFamily="34" charset="0"/>
                  <a:cs typeface="Arial" panose="020B0604020202020204" pitchFamily="34" charset="0"/>
                </a:endParaRPr>
              </a:p>
            </p:txBody>
          </p:sp>
        </mc:Choice>
        <mc:Fallback xmlns="">
          <p:sp>
            <p:nvSpPr>
              <p:cNvPr id="9" name="Rechteck 8"/>
              <p:cNvSpPr>
                <a:spLocks noRot="1" noChangeAspect="1" noMove="1" noResize="1" noEditPoints="1" noAdjustHandles="1" noChangeArrowheads="1" noChangeShapeType="1" noTextEdit="1"/>
              </p:cNvSpPr>
              <p:nvPr/>
            </p:nvSpPr>
            <p:spPr>
              <a:xfrm>
                <a:off x="2135547" y="3379382"/>
                <a:ext cx="1326965" cy="728854"/>
              </a:xfrm>
              <a:prstGeom prst="rect">
                <a:avLst/>
              </a:prstGeom>
              <a:blipFill>
                <a:blip r:embed="rId4"/>
                <a:stretch>
                  <a:fillRect/>
                </a:stretch>
              </a:blipFill>
            </p:spPr>
            <p:txBody>
              <a:bodyPr/>
              <a:lstStyle/>
              <a:p>
                <a:r>
                  <a:rPr lang="de-DE">
                    <a:noFill/>
                  </a:rPr>
                  <a:t> </a:t>
                </a:r>
              </a:p>
            </p:txBody>
          </p:sp>
        </mc:Fallback>
      </mc:AlternateContent>
      <p:sp>
        <p:nvSpPr>
          <p:cNvPr id="12" name="Textfeld 11"/>
          <p:cNvSpPr txBox="1"/>
          <p:nvPr/>
        </p:nvSpPr>
        <p:spPr>
          <a:xfrm>
            <a:off x="3545282" y="3696176"/>
            <a:ext cx="3436325" cy="338554"/>
          </a:xfrm>
          <a:prstGeom prst="rect">
            <a:avLst/>
          </a:prstGeom>
          <a:noFill/>
        </p:spPr>
        <p:txBody>
          <a:bodyPr wrap="none" rtlCol="0">
            <a:spAutoFit/>
          </a:bodyPr>
          <a:lstStyle/>
          <a:p>
            <a:r>
              <a:rPr lang="en-US" sz="1600" i="1" dirty="0"/>
              <a:t>(T: wire tension, m: mass, L: length)</a:t>
            </a:r>
          </a:p>
        </p:txBody>
      </p:sp>
      <p:pic>
        <p:nvPicPr>
          <p:cNvPr id="24" name="Picture 4" descr="C:\Users\Wintz\Pictures\2015-06-02 StrawModules-April2015\StrawModules-April2015 006.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409284" y="1628775"/>
            <a:ext cx="1940411" cy="165802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5" name="Rectangle 11"/>
          <p:cNvSpPr/>
          <p:nvPr/>
        </p:nvSpPr>
        <p:spPr>
          <a:xfrm>
            <a:off x="8309367" y="5498648"/>
            <a:ext cx="2140244" cy="738664"/>
          </a:xfrm>
          <a:prstGeom prst="rect">
            <a:avLst/>
          </a:prstGeom>
        </p:spPr>
        <p:txBody>
          <a:bodyPr wrap="square">
            <a:spAutoFit/>
          </a:bodyPr>
          <a:lstStyle/>
          <a:p>
            <a:pPr algn="just"/>
            <a:r>
              <a:rPr lang="de-DE" sz="1400" i="1" dirty="0" err="1">
                <a:solidFill>
                  <a:schemeClr val="bg1">
                    <a:lumMod val="50000"/>
                  </a:schemeClr>
                </a:solidFill>
                <a:latin typeface="Arial" panose="020B0604020202020204" pitchFamily="34" charset="0"/>
                <a:cs typeface="Arial" panose="020B0604020202020204" pitchFamily="34" charset="0"/>
              </a:rPr>
              <a:t>Two</a:t>
            </a:r>
            <a:r>
              <a:rPr lang="de-DE" sz="1400" i="1" dirty="0">
                <a:solidFill>
                  <a:schemeClr val="bg1">
                    <a:lumMod val="50000"/>
                  </a:schemeClr>
                </a:solidFill>
                <a:latin typeface="Arial" panose="020B0604020202020204" pitchFamily="34" charset="0"/>
                <a:cs typeface="Arial" panose="020B0604020202020204" pitchFamily="34" charset="0"/>
              </a:rPr>
              <a:t> </a:t>
            </a:r>
            <a:r>
              <a:rPr lang="de-DE" sz="1400" i="1" dirty="0" err="1">
                <a:solidFill>
                  <a:schemeClr val="bg1">
                    <a:lumMod val="50000"/>
                  </a:schemeClr>
                </a:solidFill>
                <a:latin typeface="Arial" panose="020B0604020202020204" pitchFamily="34" charset="0"/>
                <a:cs typeface="Arial" panose="020B0604020202020204" pitchFamily="34" charset="0"/>
              </a:rPr>
              <a:t>inner</a:t>
            </a:r>
            <a:r>
              <a:rPr lang="de-DE" sz="1400" i="1" dirty="0">
                <a:solidFill>
                  <a:schemeClr val="bg1">
                    <a:lumMod val="50000"/>
                  </a:schemeClr>
                </a:solidFill>
                <a:latin typeface="Arial" panose="020B0604020202020204" pitchFamily="34" charset="0"/>
                <a:cs typeface="Arial" panose="020B0604020202020204" pitchFamily="34" charset="0"/>
              </a:rPr>
              <a:t> </a:t>
            </a:r>
            <a:r>
              <a:rPr lang="de-DE" sz="1400" i="1" dirty="0" err="1">
                <a:solidFill>
                  <a:schemeClr val="bg1">
                    <a:lumMod val="50000"/>
                  </a:schemeClr>
                </a:solidFill>
                <a:latin typeface="Arial" panose="020B0604020202020204" pitchFamily="34" charset="0"/>
                <a:cs typeface="Arial" panose="020B0604020202020204" pitchFamily="34" charset="0"/>
              </a:rPr>
              <a:t>quad-layer</a:t>
            </a:r>
            <a:r>
              <a:rPr lang="de-DE" sz="1400" i="1" dirty="0">
                <a:solidFill>
                  <a:schemeClr val="bg1">
                    <a:lumMod val="50000"/>
                  </a:schemeClr>
                </a:solidFill>
                <a:latin typeface="Arial" panose="020B0604020202020204" pitchFamily="34" charset="0"/>
                <a:cs typeface="Arial" panose="020B0604020202020204" pitchFamily="34" charset="0"/>
              </a:rPr>
              <a:t> </a:t>
            </a:r>
            <a:r>
              <a:rPr lang="de-DE" sz="1400" i="1" dirty="0" err="1">
                <a:solidFill>
                  <a:schemeClr val="bg1">
                    <a:lumMod val="50000"/>
                  </a:schemeClr>
                </a:solidFill>
                <a:latin typeface="Arial" panose="020B0604020202020204" pitchFamily="34" charset="0"/>
                <a:cs typeface="Arial" panose="020B0604020202020204" pitchFamily="34" charset="0"/>
              </a:rPr>
              <a:t>modules</a:t>
            </a:r>
            <a:r>
              <a:rPr lang="de-DE" sz="1400" i="1" dirty="0">
                <a:solidFill>
                  <a:schemeClr val="bg1">
                    <a:lumMod val="50000"/>
                  </a:schemeClr>
                </a:solidFill>
                <a:latin typeface="Arial" panose="020B0604020202020204" pitchFamily="34" charset="0"/>
                <a:cs typeface="Arial" panose="020B0604020202020204" pitchFamily="34" charset="0"/>
              </a:rPr>
              <a:t> (axial) </a:t>
            </a:r>
            <a:r>
              <a:rPr lang="de-DE" sz="1400" i="1" dirty="0" err="1">
                <a:solidFill>
                  <a:schemeClr val="bg1">
                    <a:lumMod val="50000"/>
                  </a:schemeClr>
                </a:solidFill>
                <a:latin typeface="Arial" panose="020B0604020202020204" pitchFamily="34" charset="0"/>
                <a:cs typeface="Arial" panose="020B0604020202020204" pitchFamily="34" charset="0"/>
              </a:rPr>
              <a:t>and</a:t>
            </a:r>
            <a:r>
              <a:rPr lang="de-DE" sz="1400" i="1" dirty="0">
                <a:solidFill>
                  <a:schemeClr val="bg1">
                    <a:lumMod val="50000"/>
                  </a:schemeClr>
                </a:solidFill>
                <a:latin typeface="Arial" panose="020B0604020202020204" pitchFamily="34" charset="0"/>
                <a:cs typeface="Arial" panose="020B0604020202020204" pitchFamily="34" charset="0"/>
              </a:rPr>
              <a:t> STT prototype (half-barrel). </a:t>
            </a:r>
          </a:p>
        </p:txBody>
      </p:sp>
      <p:pic>
        <p:nvPicPr>
          <p:cNvPr id="26" name="Grafik 2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421752" y="3278234"/>
            <a:ext cx="1932432" cy="2249424"/>
          </a:xfrm>
          <a:prstGeom prst="rect">
            <a:avLst/>
          </a:prstGeom>
          <a:effectLst>
            <a:softEdge rad="63500"/>
          </a:effectLst>
        </p:spPr>
      </p:pic>
      <p:pic>
        <p:nvPicPr>
          <p:cNvPr id="15" name="Picture 14">
            <a:extLst>
              <a:ext uri="{FF2B5EF4-FFF2-40B4-BE49-F238E27FC236}">
                <a16:creationId xmlns:a16="http://schemas.microsoft.com/office/drawing/2014/main" id="{A014C845-F174-F54A-B50D-66CF2D220DFF}"/>
              </a:ext>
            </a:extLst>
          </p:cNvPr>
          <p:cNvPicPr>
            <a:picLocks noChangeAspect="1"/>
          </p:cNvPicPr>
          <p:nvPr/>
        </p:nvPicPr>
        <p:blipFill>
          <a:blip r:embed="rId7"/>
          <a:stretch>
            <a:fillRect/>
          </a:stretch>
        </p:blipFill>
        <p:spPr>
          <a:xfrm>
            <a:off x="8852355" y="369608"/>
            <a:ext cx="2140189" cy="488231"/>
          </a:xfrm>
          <a:prstGeom prst="rect">
            <a:avLst/>
          </a:prstGeom>
        </p:spPr>
      </p:pic>
      <p:sp>
        <p:nvSpPr>
          <p:cNvPr id="16" name="TextBox 1">
            <a:extLst>
              <a:ext uri="{FF2B5EF4-FFF2-40B4-BE49-F238E27FC236}">
                <a16:creationId xmlns:a16="http://schemas.microsoft.com/office/drawing/2014/main" id="{926A4CDA-9917-0940-A908-A2A0F46F79AB}"/>
              </a:ext>
            </a:extLst>
          </p:cNvPr>
          <p:cNvSpPr txBox="1"/>
          <p:nvPr/>
        </p:nvSpPr>
        <p:spPr>
          <a:xfrm>
            <a:off x="5284578" y="6576225"/>
            <a:ext cx="2567380" cy="141347"/>
          </a:xfrm>
          <a:prstGeom prst="rect">
            <a:avLst/>
          </a:prstGeom>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chemeClr val="accent1"/>
                </a:solidFill>
              </a:rPr>
              <a:t>Straw </a:t>
            </a:r>
            <a:r>
              <a:rPr lang="en-US" sz="1600" b="1" dirty="0">
                <a:solidFill>
                  <a:schemeClr val="accent1"/>
                </a:solidFill>
                <a:latin typeface="Arial" panose="020B0604020202020204" pitchFamily="34" charset="0"/>
                <a:cs typeface="Arial" panose="020B0604020202020204" pitchFamily="34" charset="0"/>
              </a:rPr>
              <a:t>production</a:t>
            </a:r>
            <a:r>
              <a:rPr lang="en-US" sz="1600" b="1" dirty="0">
                <a:solidFill>
                  <a:schemeClr val="accent1"/>
                </a:solidFill>
              </a:rPr>
              <a:t> running number</a:t>
            </a:r>
            <a:endParaRPr lang="en-US" sz="1600" dirty="0">
              <a:solidFill>
                <a:schemeClr val="accent1"/>
              </a:solidFill>
            </a:endParaRPr>
          </a:p>
        </p:txBody>
      </p:sp>
    </p:spTree>
    <p:extLst>
      <p:ext uri="{BB962C8B-B14F-4D97-AF65-F5344CB8AC3E}">
        <p14:creationId xmlns:p14="http://schemas.microsoft.com/office/powerpoint/2010/main" val="3321408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PANDA-STT </a:t>
            </a:r>
            <a:r>
              <a:rPr lang="de-DE" dirty="0" err="1"/>
              <a:t>Specific</a:t>
            </a:r>
            <a:r>
              <a:rPr lang="de-DE" dirty="0"/>
              <a:t> </a:t>
            </a:r>
            <a:r>
              <a:rPr lang="de-DE" dirty="0" err="1"/>
              <a:t>readout</a:t>
            </a:r>
            <a:r>
              <a:rPr lang="de-DE" dirty="0"/>
              <a:t> </a:t>
            </a:r>
            <a:endParaRPr lang="en-US" dirty="0"/>
          </a:p>
        </p:txBody>
      </p:sp>
      <p:sp>
        <p:nvSpPr>
          <p:cNvPr id="3" name="Inhaltsplatzhalter 2"/>
          <p:cNvSpPr>
            <a:spLocks noGrp="1"/>
          </p:cNvSpPr>
          <p:nvPr>
            <p:ph idx="1"/>
          </p:nvPr>
        </p:nvSpPr>
        <p:spPr>
          <a:xfrm>
            <a:off x="1882775" y="1268760"/>
            <a:ext cx="8531767" cy="4896544"/>
          </a:xfrm>
        </p:spPr>
        <p:txBody>
          <a:bodyPr/>
          <a:lstStyle/>
          <a:p>
            <a:pPr marL="376237" indent="-285750">
              <a:buClr>
                <a:srgbClr val="002060"/>
              </a:buClr>
              <a:buFont typeface="Arial" panose="020B0604020202020204" pitchFamily="34" charset="0"/>
              <a:buChar char="•"/>
            </a:pPr>
            <a:r>
              <a:rPr lang="de-DE" sz="1600" dirty="0"/>
              <a:t>PID </a:t>
            </a:r>
            <a:r>
              <a:rPr lang="de-DE" sz="1600" dirty="0" err="1"/>
              <a:t>by</a:t>
            </a:r>
            <a:r>
              <a:rPr lang="de-DE" sz="1600" dirty="0"/>
              <a:t> </a:t>
            </a:r>
            <a:r>
              <a:rPr lang="de-DE" sz="1600" dirty="0" err="1"/>
              <a:t>dE</a:t>
            </a:r>
            <a:r>
              <a:rPr lang="de-DE" sz="1600" dirty="0"/>
              <a:t>/dx </a:t>
            </a:r>
            <a:r>
              <a:rPr lang="de-DE" sz="1600" dirty="0" err="1"/>
              <a:t>is</a:t>
            </a:r>
            <a:r>
              <a:rPr lang="de-DE" sz="1600" dirty="0"/>
              <a:t> non-standard </a:t>
            </a:r>
            <a:r>
              <a:rPr lang="de-DE" sz="1600" dirty="0" err="1"/>
              <a:t>application</a:t>
            </a:r>
            <a:r>
              <a:rPr lang="de-DE" sz="1600" dirty="0"/>
              <a:t> </a:t>
            </a:r>
            <a:r>
              <a:rPr lang="de-DE" sz="1600" dirty="0" err="1"/>
              <a:t>for</a:t>
            </a:r>
            <a:r>
              <a:rPr lang="de-DE" sz="1600" dirty="0"/>
              <a:t> </a:t>
            </a:r>
            <a:r>
              <a:rPr lang="de-DE" sz="1600" dirty="0" err="1"/>
              <a:t>straw</a:t>
            </a:r>
            <a:r>
              <a:rPr lang="de-DE" sz="1600" dirty="0"/>
              <a:t> </a:t>
            </a:r>
            <a:r>
              <a:rPr lang="de-DE" sz="1600" dirty="0" err="1"/>
              <a:t>detectors</a:t>
            </a:r>
            <a:r>
              <a:rPr lang="de-DE" sz="1600" dirty="0"/>
              <a:t> (PANDA </a:t>
            </a:r>
            <a:r>
              <a:rPr lang="de-DE" sz="1600" dirty="0" err="1"/>
              <a:t>environment</a:t>
            </a:r>
            <a:r>
              <a:rPr lang="de-DE" sz="1600" dirty="0"/>
              <a:t>) </a:t>
            </a:r>
          </a:p>
          <a:p>
            <a:pPr marL="376237" indent="-285750">
              <a:buClr>
                <a:srgbClr val="002060"/>
              </a:buClr>
              <a:buFont typeface="Arial" panose="020B0604020202020204" pitchFamily="34" charset="0"/>
              <a:buChar char="•"/>
            </a:pPr>
            <a:r>
              <a:rPr lang="de-DE" sz="1600" dirty="0" err="1"/>
              <a:t>Two</a:t>
            </a:r>
            <a:r>
              <a:rPr lang="de-DE" sz="1600" dirty="0"/>
              <a:t> </a:t>
            </a:r>
            <a:r>
              <a:rPr lang="de-DE" sz="1600" dirty="0" err="1"/>
              <a:t>concepts</a:t>
            </a:r>
            <a:r>
              <a:rPr lang="de-DE" sz="1600" dirty="0"/>
              <a:t> </a:t>
            </a:r>
            <a:r>
              <a:rPr lang="de-DE" sz="1600" dirty="0" err="1"/>
              <a:t>for</a:t>
            </a:r>
            <a:r>
              <a:rPr lang="de-DE" sz="1600" dirty="0"/>
              <a:t> </a:t>
            </a:r>
            <a:r>
              <a:rPr lang="de-DE" sz="1600" dirty="0" err="1"/>
              <a:t>charge</a:t>
            </a:r>
            <a:r>
              <a:rPr lang="de-DE" sz="1600" dirty="0"/>
              <a:t> </a:t>
            </a:r>
            <a:r>
              <a:rPr lang="de-DE" sz="1600" dirty="0" err="1"/>
              <a:t>readout</a:t>
            </a:r>
            <a:r>
              <a:rPr lang="de-DE" sz="1600" dirty="0"/>
              <a:t>: </a:t>
            </a:r>
            <a:r>
              <a:rPr lang="de-DE" sz="1600" dirty="0" err="1"/>
              <a:t>measure</a:t>
            </a:r>
            <a:r>
              <a:rPr lang="de-DE" sz="1600" dirty="0"/>
              <a:t> </a:t>
            </a:r>
            <a:r>
              <a:rPr lang="de-DE" sz="1600" dirty="0" err="1"/>
              <a:t>signal</a:t>
            </a:r>
            <a:r>
              <a:rPr lang="de-DE" sz="1600" dirty="0"/>
              <a:t> pulse </a:t>
            </a:r>
            <a:r>
              <a:rPr lang="de-DE" sz="1600" dirty="0" err="1"/>
              <a:t>area</a:t>
            </a:r>
            <a:r>
              <a:rPr lang="de-DE" sz="1600" dirty="0"/>
              <a:t> (</a:t>
            </a:r>
            <a:r>
              <a:rPr lang="de-DE" sz="1600" dirty="0" err="1"/>
              <a:t>sADC</a:t>
            </a:r>
            <a:r>
              <a:rPr lang="de-DE" sz="1600" dirty="0"/>
              <a:t>) </a:t>
            </a:r>
            <a:r>
              <a:rPr lang="de-DE" sz="1600" dirty="0" err="1"/>
              <a:t>or</a:t>
            </a:r>
            <a:r>
              <a:rPr lang="de-DE" sz="1600" dirty="0"/>
              <a:t> pulse </a:t>
            </a:r>
            <a:r>
              <a:rPr lang="de-DE" sz="1600" dirty="0" err="1"/>
              <a:t>width</a:t>
            </a:r>
            <a:r>
              <a:rPr lang="de-DE" sz="1600" dirty="0"/>
              <a:t> (TDC)</a:t>
            </a:r>
          </a:p>
          <a:p>
            <a:pPr marL="376237" indent="-285750">
              <a:buClr>
                <a:srgbClr val="002060"/>
              </a:buClr>
              <a:buFont typeface="Arial" panose="020B0604020202020204" pitchFamily="34" charset="0"/>
              <a:buChar char="•"/>
            </a:pPr>
            <a:r>
              <a:rPr lang="de-DE" sz="1600" dirty="0" err="1"/>
              <a:t>Readout</a:t>
            </a:r>
            <a:r>
              <a:rPr lang="de-DE" sz="1600" dirty="0"/>
              <a:t> </a:t>
            </a:r>
            <a:r>
              <a:rPr lang="de-DE" sz="1600" dirty="0" err="1"/>
              <a:t>decision</a:t>
            </a:r>
            <a:r>
              <a:rPr lang="de-DE" sz="1600" dirty="0"/>
              <a:t> </a:t>
            </a:r>
            <a:r>
              <a:rPr lang="de-DE" sz="1600" dirty="0" err="1"/>
              <a:t>planned</a:t>
            </a:r>
            <a:r>
              <a:rPr lang="de-DE" sz="1600" dirty="0"/>
              <a:t> </a:t>
            </a:r>
            <a:r>
              <a:rPr lang="de-DE" sz="1600" dirty="0" err="1"/>
              <a:t>for</a:t>
            </a:r>
            <a:r>
              <a:rPr lang="de-DE" sz="1600" dirty="0"/>
              <a:t> </a:t>
            </a:r>
            <a:r>
              <a:rPr lang="de-DE" sz="1600" dirty="0" err="1"/>
              <a:t>next</a:t>
            </a:r>
            <a:r>
              <a:rPr lang="de-DE" sz="1600" dirty="0"/>
              <a:t> </a:t>
            </a:r>
            <a:r>
              <a:rPr lang="de-DE" sz="1600" dirty="0" err="1"/>
              <a:t>months</a:t>
            </a:r>
            <a:r>
              <a:rPr lang="de-DE" sz="1600" dirty="0"/>
              <a:t>, </a:t>
            </a:r>
            <a:r>
              <a:rPr lang="de-DE" sz="1600" dirty="0" err="1"/>
              <a:t>pre-series</a:t>
            </a:r>
            <a:r>
              <a:rPr lang="de-DE" sz="1600" dirty="0"/>
              <a:t> </a:t>
            </a:r>
            <a:r>
              <a:rPr lang="de-DE" sz="1600" dirty="0" err="1"/>
              <a:t>system</a:t>
            </a:r>
            <a:r>
              <a:rPr lang="de-DE" sz="1600" dirty="0"/>
              <a:t> </a:t>
            </a:r>
            <a:r>
              <a:rPr lang="de-DE" sz="1600" dirty="0" err="1"/>
              <a:t>set</a:t>
            </a:r>
            <a:r>
              <a:rPr lang="de-DE" sz="1600" dirty="0"/>
              <a:t> </a:t>
            </a:r>
            <a:r>
              <a:rPr lang="de-DE" sz="1600" dirty="0" err="1"/>
              <a:t>up</a:t>
            </a:r>
            <a:r>
              <a:rPr lang="de-DE" sz="1600" dirty="0"/>
              <a:t> </a:t>
            </a:r>
            <a:r>
              <a:rPr lang="de-DE" sz="1600" dirty="0" err="1"/>
              <a:t>done</a:t>
            </a:r>
            <a:r>
              <a:rPr lang="de-DE" sz="1600" dirty="0"/>
              <a:t>, in-beam </a:t>
            </a:r>
            <a:r>
              <a:rPr lang="de-DE" sz="1600" dirty="0" err="1"/>
              <a:t>tests</a:t>
            </a:r>
            <a:endParaRPr lang="de-DE" sz="1600" dirty="0"/>
          </a:p>
          <a:p>
            <a:pPr marL="376237" indent="-285750">
              <a:buClr>
                <a:srgbClr val="002060"/>
              </a:buClr>
              <a:buFont typeface="Arial" panose="020B0604020202020204" pitchFamily="34" charset="0"/>
              <a:buChar char="•"/>
            </a:pPr>
            <a:r>
              <a:rPr lang="de-DE" sz="1600" dirty="0" err="1"/>
              <a:t>Consequences</a:t>
            </a:r>
            <a:r>
              <a:rPr lang="de-DE" sz="1600" dirty="0"/>
              <a:t> </a:t>
            </a:r>
            <a:r>
              <a:rPr lang="de-DE" sz="1600" dirty="0" err="1"/>
              <a:t>for</a:t>
            </a:r>
            <a:r>
              <a:rPr lang="de-DE" sz="1600" dirty="0"/>
              <a:t> </a:t>
            </a:r>
            <a:r>
              <a:rPr lang="de-DE" sz="1600" dirty="0" err="1"/>
              <a:t>mec</a:t>
            </a:r>
            <a:r>
              <a:rPr lang="de-DE" sz="1600" dirty="0"/>
              <a:t>. </a:t>
            </a:r>
            <a:r>
              <a:rPr lang="de-DE" sz="1600" dirty="0" err="1"/>
              <a:t>layout</a:t>
            </a:r>
            <a:r>
              <a:rPr lang="de-DE" sz="1600" dirty="0"/>
              <a:t> &amp; </a:t>
            </a:r>
            <a:r>
              <a:rPr lang="de-DE" sz="1600" dirty="0" err="1"/>
              <a:t>operation</a:t>
            </a:r>
            <a:endParaRPr lang="de-DE" sz="1600" dirty="0"/>
          </a:p>
          <a:p>
            <a:pPr marL="376237" indent="-285750">
              <a:buClr>
                <a:srgbClr val="002060"/>
              </a:buClr>
              <a:buFont typeface="Arial" panose="020B0604020202020204" pitchFamily="34" charset="0"/>
              <a:buChar char="•"/>
            </a:pPr>
            <a:endParaRPr lang="de-DE" sz="1600" dirty="0"/>
          </a:p>
          <a:p>
            <a:pPr marL="376237" indent="-285750">
              <a:buClr>
                <a:srgbClr val="002060"/>
              </a:buClr>
              <a:buFont typeface="Arial" panose="020B0604020202020204" pitchFamily="34" charset="0"/>
              <a:buChar char="•"/>
            </a:pPr>
            <a:r>
              <a:rPr lang="en-US" sz="1600" dirty="0"/>
              <a:t>TDC – system</a:t>
            </a:r>
          </a:p>
          <a:p>
            <a:pPr marL="738187" lvl="2" indent="-285750">
              <a:spcBef>
                <a:spcPts val="600"/>
              </a:spcBef>
              <a:spcAft>
                <a:spcPts val="0"/>
              </a:spcAft>
              <a:buClr>
                <a:srgbClr val="002060"/>
              </a:buClr>
              <a:buFont typeface="Arial" panose="020B0604020202020204" pitchFamily="34" charset="0"/>
              <a:buChar char="•"/>
            </a:pPr>
            <a:r>
              <a:rPr lang="de-DE" sz="1400" dirty="0"/>
              <a:t>Charge </a:t>
            </a:r>
            <a:r>
              <a:rPr lang="de-DE" sz="1400" dirty="0" err="1"/>
              <a:t>information</a:t>
            </a:r>
            <a:r>
              <a:rPr lang="de-DE" sz="1400" dirty="0"/>
              <a:t> </a:t>
            </a:r>
            <a:r>
              <a:rPr lang="de-DE" sz="1400" dirty="0" err="1"/>
              <a:t>for</a:t>
            </a:r>
            <a:r>
              <a:rPr lang="de-DE" sz="1400" dirty="0"/>
              <a:t> PID </a:t>
            </a:r>
            <a:r>
              <a:rPr lang="de-DE" sz="1400" dirty="0" err="1"/>
              <a:t>by</a:t>
            </a:r>
            <a:r>
              <a:rPr lang="de-DE" sz="1400" dirty="0"/>
              <a:t> time-</a:t>
            </a:r>
            <a:r>
              <a:rPr lang="de-DE" sz="1400" dirty="0" err="1"/>
              <a:t>over</a:t>
            </a:r>
            <a:r>
              <a:rPr lang="de-DE" sz="1400" dirty="0"/>
              <a:t>-</a:t>
            </a:r>
            <a:r>
              <a:rPr lang="de-DE" sz="1400" dirty="0" err="1"/>
              <a:t>threshold</a:t>
            </a:r>
            <a:r>
              <a:rPr lang="de-DE" sz="1400" dirty="0"/>
              <a:t> (pulse </a:t>
            </a:r>
            <a:r>
              <a:rPr lang="de-DE" sz="1400" dirty="0" err="1"/>
              <a:t>width</a:t>
            </a:r>
            <a:r>
              <a:rPr lang="de-DE" sz="1400" dirty="0"/>
              <a:t>)</a:t>
            </a:r>
          </a:p>
          <a:p>
            <a:pPr marL="738187" lvl="2" indent="-285750">
              <a:spcBef>
                <a:spcPts val="600"/>
              </a:spcBef>
              <a:spcAft>
                <a:spcPts val="0"/>
              </a:spcAft>
              <a:buClr>
                <a:srgbClr val="002060"/>
              </a:buClr>
              <a:buFont typeface="Arial" panose="020B0604020202020204" pitchFamily="34" charset="0"/>
              <a:buChar char="•"/>
            </a:pPr>
            <a:r>
              <a:rPr lang="de-DE" sz="1400" dirty="0"/>
              <a:t>Front-end ASIC </a:t>
            </a:r>
            <a:r>
              <a:rPr lang="de-DE" sz="1400" dirty="0" err="1"/>
              <a:t>cards</a:t>
            </a:r>
            <a:r>
              <a:rPr lang="de-DE" sz="1400" dirty="0"/>
              <a:t>, LVDS </a:t>
            </a:r>
            <a:r>
              <a:rPr lang="de-DE" sz="1400" dirty="0" err="1"/>
              <a:t>signals</a:t>
            </a:r>
            <a:r>
              <a:rPr lang="de-DE" sz="1400" dirty="0"/>
              <a:t> </a:t>
            </a:r>
            <a:r>
              <a:rPr lang="de-DE" sz="1400" dirty="0" err="1"/>
              <a:t>to</a:t>
            </a:r>
            <a:r>
              <a:rPr lang="de-DE" sz="1400" dirty="0"/>
              <a:t> “</a:t>
            </a:r>
            <a:r>
              <a:rPr lang="de-DE" sz="1400" dirty="0" err="1"/>
              <a:t>standard</a:t>
            </a:r>
            <a:r>
              <a:rPr lang="de-DE" sz="1400" dirty="0"/>
              <a:t>“ TDC (TRB3)</a:t>
            </a:r>
          </a:p>
          <a:p>
            <a:pPr marL="738187" lvl="2" indent="-285750">
              <a:spcBef>
                <a:spcPts val="600"/>
              </a:spcBef>
              <a:spcAft>
                <a:spcPts val="0"/>
              </a:spcAft>
              <a:buClr>
                <a:srgbClr val="002060"/>
              </a:buClr>
              <a:buFont typeface="Arial" panose="020B0604020202020204" pitchFamily="34" charset="0"/>
              <a:buChar char="•"/>
            </a:pPr>
            <a:r>
              <a:rPr lang="en-US" sz="1400" dirty="0"/>
              <a:t>Specific FE-layout: ASIC boards, cabling &amp; cooling scheme</a:t>
            </a:r>
          </a:p>
          <a:p>
            <a:pPr marL="738187" lvl="2" indent="-285750">
              <a:spcBef>
                <a:spcPts val="600"/>
              </a:spcBef>
              <a:spcAft>
                <a:spcPts val="0"/>
              </a:spcAft>
              <a:buClr>
                <a:srgbClr val="002060"/>
              </a:buClr>
              <a:buFont typeface="Arial" panose="020B0604020202020204" pitchFamily="34" charset="0"/>
              <a:buChar char="•"/>
            </a:pPr>
            <a:endParaRPr lang="en-US" sz="1400" dirty="0"/>
          </a:p>
          <a:p>
            <a:pPr marL="376237" indent="-285750">
              <a:spcBef>
                <a:spcPts val="600"/>
              </a:spcBef>
              <a:spcAft>
                <a:spcPts val="0"/>
              </a:spcAft>
              <a:buClr>
                <a:srgbClr val="002060"/>
              </a:buClr>
              <a:buFont typeface="Arial" panose="020B0604020202020204" pitchFamily="34" charset="0"/>
              <a:buChar char="•"/>
            </a:pPr>
            <a:r>
              <a:rPr lang="de-DE" sz="1600" dirty="0"/>
              <a:t>ADC-system</a:t>
            </a:r>
          </a:p>
          <a:p>
            <a:pPr marL="738187" lvl="2" indent="-285750">
              <a:spcBef>
                <a:spcPts val="600"/>
              </a:spcBef>
              <a:spcAft>
                <a:spcPts val="0"/>
              </a:spcAft>
              <a:buClr>
                <a:srgbClr val="002060"/>
              </a:buClr>
              <a:buFont typeface="Arial" panose="020B0604020202020204" pitchFamily="34" charset="0"/>
              <a:buChar char="•"/>
            </a:pPr>
            <a:r>
              <a:rPr lang="de-DE" sz="1400" dirty="0"/>
              <a:t>Charge </a:t>
            </a:r>
            <a:r>
              <a:rPr lang="de-DE" sz="1400" dirty="0" err="1"/>
              <a:t>information</a:t>
            </a:r>
            <a:r>
              <a:rPr lang="de-DE" sz="1400" dirty="0"/>
              <a:t> </a:t>
            </a:r>
            <a:r>
              <a:rPr lang="de-DE" sz="1400" dirty="0" err="1"/>
              <a:t>by</a:t>
            </a:r>
            <a:r>
              <a:rPr lang="de-DE" sz="1400" dirty="0"/>
              <a:t> pulse </a:t>
            </a:r>
            <a:r>
              <a:rPr lang="de-DE" sz="1400" dirty="0" err="1"/>
              <a:t>shape</a:t>
            </a:r>
            <a:r>
              <a:rPr lang="de-DE" sz="1400" dirty="0"/>
              <a:t> </a:t>
            </a:r>
            <a:r>
              <a:rPr lang="de-DE" sz="1400" dirty="0" err="1"/>
              <a:t>integration</a:t>
            </a:r>
            <a:r>
              <a:rPr lang="de-DE" sz="1400" dirty="0"/>
              <a:t> (pulse </a:t>
            </a:r>
            <a:r>
              <a:rPr lang="de-DE" sz="1400" dirty="0" err="1"/>
              <a:t>area</a:t>
            </a:r>
            <a:r>
              <a:rPr lang="de-DE" sz="1400" dirty="0"/>
              <a:t>)</a:t>
            </a:r>
          </a:p>
          <a:p>
            <a:pPr marL="738187" lvl="2" indent="-285750">
              <a:spcBef>
                <a:spcPts val="600"/>
              </a:spcBef>
              <a:spcAft>
                <a:spcPts val="0"/>
              </a:spcAft>
              <a:buClr>
                <a:srgbClr val="002060"/>
              </a:buClr>
              <a:buFont typeface="Arial" panose="020B0604020202020204" pitchFamily="34" charset="0"/>
              <a:buChar char="•"/>
            </a:pPr>
            <a:r>
              <a:rPr lang="de-DE" sz="1400" dirty="0" err="1"/>
              <a:t>Waveform</a:t>
            </a:r>
            <a:r>
              <a:rPr lang="de-DE" sz="1400" dirty="0"/>
              <a:t> </a:t>
            </a:r>
            <a:r>
              <a:rPr lang="de-DE" sz="1400" dirty="0" err="1"/>
              <a:t>sampling</a:t>
            </a:r>
            <a:r>
              <a:rPr lang="de-DE" sz="1400" dirty="0"/>
              <a:t> ADC, </a:t>
            </a:r>
            <a:r>
              <a:rPr lang="de-DE" sz="1400" dirty="0" err="1"/>
              <a:t>readout</a:t>
            </a:r>
            <a:r>
              <a:rPr lang="de-DE" sz="1400" dirty="0"/>
              <a:t> &amp; </a:t>
            </a:r>
            <a:r>
              <a:rPr lang="de-DE" sz="1400" dirty="0" err="1"/>
              <a:t>processing</a:t>
            </a:r>
            <a:r>
              <a:rPr lang="de-DE" sz="1400" dirty="0"/>
              <a:t> </a:t>
            </a:r>
            <a:r>
              <a:rPr lang="de-DE" sz="1400" dirty="0" err="1"/>
              <a:t>by</a:t>
            </a:r>
            <a:r>
              <a:rPr lang="de-DE" sz="1400" dirty="0"/>
              <a:t> FPGA</a:t>
            </a:r>
          </a:p>
          <a:p>
            <a:pPr marL="738187" lvl="2" indent="-285750">
              <a:spcBef>
                <a:spcPts val="600"/>
              </a:spcBef>
              <a:spcAft>
                <a:spcPts val="0"/>
              </a:spcAft>
              <a:buClr>
                <a:srgbClr val="002060"/>
              </a:buClr>
              <a:buFont typeface="Arial" panose="020B0604020202020204" pitchFamily="34" charset="0"/>
              <a:buChar char="•"/>
            </a:pPr>
            <a:r>
              <a:rPr lang="de-DE" sz="1400" dirty="0"/>
              <a:t>Non-standard </a:t>
            </a:r>
            <a:r>
              <a:rPr lang="de-DE" sz="1400" dirty="0" err="1"/>
              <a:t>scheme</a:t>
            </a:r>
            <a:r>
              <a:rPr lang="de-DE" sz="1400" dirty="0"/>
              <a:t>: “FEE-</a:t>
            </a:r>
            <a:r>
              <a:rPr lang="de-DE" sz="1400" dirty="0" err="1"/>
              <a:t>free</a:t>
            </a:r>
            <a:r>
              <a:rPr lang="de-DE" sz="1400" dirty="0"/>
              <a:t>“, all </a:t>
            </a:r>
            <a:r>
              <a:rPr lang="de-DE" sz="1400" dirty="0" err="1"/>
              <a:t>electronics</a:t>
            </a:r>
            <a:r>
              <a:rPr lang="de-DE" sz="1400" dirty="0"/>
              <a:t> backend</a:t>
            </a:r>
          </a:p>
          <a:p>
            <a:pPr marL="0" indent="0">
              <a:buNone/>
            </a:pPr>
            <a:endParaRPr lang="en-US" sz="1600" dirty="0"/>
          </a:p>
        </p:txBody>
      </p:sp>
      <p:pic>
        <p:nvPicPr>
          <p:cNvPr id="4" name="Picture 3">
            <a:extLst>
              <a:ext uri="{FF2B5EF4-FFF2-40B4-BE49-F238E27FC236}">
                <a16:creationId xmlns:a16="http://schemas.microsoft.com/office/drawing/2014/main" id="{8128D921-6328-E243-A0E9-F796515DA26F}"/>
              </a:ext>
            </a:extLst>
          </p:cNvPr>
          <p:cNvPicPr>
            <a:picLocks noChangeAspect="1"/>
          </p:cNvPicPr>
          <p:nvPr/>
        </p:nvPicPr>
        <p:blipFill>
          <a:blip r:embed="rId3"/>
          <a:stretch>
            <a:fillRect/>
          </a:stretch>
        </p:blipFill>
        <p:spPr>
          <a:xfrm>
            <a:off x="8852355" y="369608"/>
            <a:ext cx="2140189" cy="488231"/>
          </a:xfrm>
          <a:prstGeom prst="rect">
            <a:avLst/>
          </a:prstGeom>
        </p:spPr>
      </p:pic>
    </p:spTree>
    <p:extLst>
      <p:ext uri="{BB962C8B-B14F-4D97-AF65-F5344CB8AC3E}">
        <p14:creationId xmlns:p14="http://schemas.microsoft.com/office/powerpoint/2010/main" val="1624787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991518" y="1268760"/>
            <a:ext cx="9722115" cy="4896544"/>
          </a:xfrm>
        </p:spPr>
        <p:txBody>
          <a:bodyPr/>
          <a:lstStyle/>
          <a:p>
            <a:r>
              <a:rPr lang="de-DE" sz="1600" dirty="0"/>
              <a:t>STT-</a:t>
            </a:r>
            <a:r>
              <a:rPr lang="de-DE" sz="1600" dirty="0" err="1"/>
              <a:t>specific</a:t>
            </a:r>
            <a:r>
              <a:rPr lang="de-DE" sz="1600" dirty="0"/>
              <a:t> ASIC “PASTTRECv1“ (AGH &amp; JU </a:t>
            </a:r>
            <a:r>
              <a:rPr lang="de-DE" sz="1600" dirty="0" err="1"/>
              <a:t>Krakow</a:t>
            </a:r>
            <a:r>
              <a:rPr lang="de-DE" sz="1600" dirty="0"/>
              <a:t>)</a:t>
            </a:r>
          </a:p>
          <a:p>
            <a:r>
              <a:rPr lang="de-DE" sz="1600" dirty="0"/>
              <a:t>FEBv3 </a:t>
            </a:r>
            <a:r>
              <a:rPr lang="de-DE" sz="1600" dirty="0" err="1"/>
              <a:t>for</a:t>
            </a:r>
            <a:r>
              <a:rPr lang="de-DE" sz="1600" dirty="0"/>
              <a:t> STT </a:t>
            </a:r>
            <a:r>
              <a:rPr lang="de-DE" sz="1600" dirty="0" err="1"/>
              <a:t>developed</a:t>
            </a:r>
            <a:r>
              <a:rPr lang="de-DE" sz="1600" dirty="0"/>
              <a:t> (</a:t>
            </a:r>
            <a:r>
              <a:rPr lang="de-DE" sz="1600" dirty="0" err="1"/>
              <a:t>small</a:t>
            </a:r>
            <a:r>
              <a:rPr lang="de-DE" sz="1600" dirty="0"/>
              <a:t> </a:t>
            </a:r>
            <a:r>
              <a:rPr lang="de-DE" sz="1600" dirty="0" err="1"/>
              <a:t>size</a:t>
            </a:r>
            <a:r>
              <a:rPr lang="de-DE" sz="1600" dirty="0"/>
              <a:t>, </a:t>
            </a:r>
            <a:r>
              <a:rPr lang="de-DE" sz="1600" dirty="0" err="1"/>
              <a:t>low</a:t>
            </a:r>
            <a:r>
              <a:rPr lang="de-DE" sz="1600" dirty="0"/>
              <a:t> power) </a:t>
            </a:r>
          </a:p>
          <a:p>
            <a:r>
              <a:rPr lang="de-DE" sz="1600" dirty="0"/>
              <a:t>TRB3 </a:t>
            </a:r>
            <a:r>
              <a:rPr lang="de-DE" sz="1600" dirty="0" err="1"/>
              <a:t>system</a:t>
            </a:r>
            <a:r>
              <a:rPr lang="de-DE" sz="1600" dirty="0"/>
              <a:t> </a:t>
            </a:r>
            <a:r>
              <a:rPr lang="de-DE" sz="1600" dirty="0" err="1"/>
              <a:t>with</a:t>
            </a:r>
            <a:r>
              <a:rPr lang="de-DE" sz="1600" dirty="0"/>
              <a:t> FPGA-ASIC </a:t>
            </a:r>
            <a:r>
              <a:rPr lang="de-DE" sz="1600" dirty="0" err="1"/>
              <a:t>control</a:t>
            </a:r>
            <a:r>
              <a:rPr lang="de-DE" sz="1600" dirty="0"/>
              <a:t> (SW)</a:t>
            </a:r>
          </a:p>
          <a:p>
            <a:r>
              <a:rPr lang="de-DE" sz="1600" dirty="0"/>
              <a:t>Data </a:t>
            </a:r>
            <a:r>
              <a:rPr lang="de-DE" sz="1600" dirty="0" err="1"/>
              <a:t>concentrator</a:t>
            </a:r>
            <a:r>
              <a:rPr lang="de-DE" sz="1600" dirty="0"/>
              <a:t> </a:t>
            </a:r>
            <a:r>
              <a:rPr lang="de-DE" sz="1600" dirty="0" err="1"/>
              <a:t>stage</a:t>
            </a:r>
            <a:r>
              <a:rPr lang="de-DE" sz="1600" dirty="0"/>
              <a:t> in </a:t>
            </a:r>
            <a:r>
              <a:rPr lang="de-DE" sz="1600" dirty="0" err="1"/>
              <a:t>progress</a:t>
            </a:r>
            <a:r>
              <a:rPr lang="de-DE" sz="1600" dirty="0"/>
              <a:t> (</a:t>
            </a:r>
            <a:r>
              <a:rPr lang="de-DE" sz="1600" dirty="0" err="1"/>
              <a:t>commissioning</a:t>
            </a:r>
            <a:r>
              <a:rPr lang="de-DE" sz="1600" dirty="0"/>
              <a:t> HW)</a:t>
            </a:r>
          </a:p>
          <a:p>
            <a:pPr>
              <a:spcAft>
                <a:spcPts val="0"/>
              </a:spcAft>
            </a:pPr>
            <a:r>
              <a:rPr lang="de-DE" sz="1600" dirty="0"/>
              <a:t>PID </a:t>
            </a:r>
            <a:r>
              <a:rPr lang="de-DE" sz="1600" dirty="0" err="1"/>
              <a:t>capability</a:t>
            </a:r>
            <a:r>
              <a:rPr lang="de-DE" sz="1600" dirty="0"/>
              <a:t> </a:t>
            </a:r>
            <a:r>
              <a:rPr lang="de-DE" sz="1600" dirty="0" err="1"/>
              <a:t>demonstrated</a:t>
            </a:r>
            <a:r>
              <a:rPr lang="de-DE" sz="1600" dirty="0"/>
              <a:t> </a:t>
            </a:r>
            <a:r>
              <a:rPr lang="de-DE" sz="1600" dirty="0" err="1"/>
              <a:t>by</a:t>
            </a:r>
            <a:r>
              <a:rPr lang="de-DE" sz="1600" dirty="0"/>
              <a:t> in-beam </a:t>
            </a:r>
            <a:r>
              <a:rPr lang="de-DE" sz="1600" dirty="0" err="1"/>
              <a:t>tests</a:t>
            </a:r>
            <a:r>
              <a:rPr lang="de-DE" sz="1600" dirty="0"/>
              <a:t> </a:t>
            </a:r>
          </a:p>
          <a:p>
            <a:pPr marL="0" indent="0">
              <a:spcAft>
                <a:spcPts val="0"/>
              </a:spcAft>
              <a:buNone/>
            </a:pPr>
            <a:r>
              <a:rPr lang="de-DE" sz="1600" dirty="0"/>
              <a:t>   at COSY, </a:t>
            </a:r>
            <a:r>
              <a:rPr lang="de-DE" sz="1600" dirty="0" err="1"/>
              <a:t>dE</a:t>
            </a:r>
            <a:r>
              <a:rPr lang="de-DE" sz="1600" dirty="0"/>
              <a:t>/dx </a:t>
            </a:r>
            <a:r>
              <a:rPr lang="de-DE" sz="1600" dirty="0" err="1"/>
              <a:t>range</a:t>
            </a:r>
            <a:r>
              <a:rPr lang="de-DE" sz="1600" dirty="0"/>
              <a:t>: 5-50 </a:t>
            </a:r>
            <a:r>
              <a:rPr lang="de-DE" sz="1600" dirty="0" err="1"/>
              <a:t>keV</a:t>
            </a:r>
            <a:r>
              <a:rPr lang="de-DE" sz="1600" dirty="0"/>
              <a:t>/cm</a:t>
            </a:r>
          </a:p>
        </p:txBody>
      </p:sp>
      <p:sp>
        <p:nvSpPr>
          <p:cNvPr id="2" name="Titel 1"/>
          <p:cNvSpPr>
            <a:spLocks noGrp="1"/>
          </p:cNvSpPr>
          <p:nvPr>
            <p:ph type="title"/>
          </p:nvPr>
        </p:nvSpPr>
        <p:spPr/>
        <p:txBody>
          <a:bodyPr/>
          <a:lstStyle/>
          <a:p>
            <a:r>
              <a:rPr lang="de-DE" dirty="0"/>
              <a:t>ASIC/TRB </a:t>
            </a:r>
            <a:r>
              <a:rPr lang="de-DE" dirty="0" err="1"/>
              <a:t>readout</a:t>
            </a:r>
            <a:endParaRPr lang="en-US" dirty="0"/>
          </a:p>
        </p:txBody>
      </p:sp>
      <p:grpSp>
        <p:nvGrpSpPr>
          <p:cNvPr id="14" name="Gruppieren 13"/>
          <p:cNvGrpSpPr>
            <a:grpSpLocks noChangeAspect="1"/>
          </p:cNvGrpSpPr>
          <p:nvPr/>
        </p:nvGrpSpPr>
        <p:grpSpPr>
          <a:xfrm>
            <a:off x="1991519" y="3933044"/>
            <a:ext cx="2168210" cy="2276007"/>
            <a:chOff x="7255700" y="1026928"/>
            <a:chExt cx="1569019" cy="1647028"/>
          </a:xfrm>
        </p:grpSpPr>
        <p:pic>
          <p:nvPicPr>
            <p:cNvPr id="6" name="Grafi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77443" y="1026928"/>
              <a:ext cx="1547276" cy="1647028"/>
            </a:xfrm>
            <a:prstGeom prst="rect">
              <a:avLst/>
            </a:prstGeom>
            <a:effectLst>
              <a:softEdge rad="63500"/>
            </a:effectLst>
          </p:spPr>
        </p:pic>
        <p:sp>
          <p:nvSpPr>
            <p:cNvPr id="7" name="Textfeld 6"/>
            <p:cNvSpPr txBox="1"/>
            <p:nvPr/>
          </p:nvSpPr>
          <p:spPr>
            <a:xfrm>
              <a:off x="7255700" y="2381417"/>
              <a:ext cx="613876" cy="172610"/>
            </a:xfrm>
            <a:prstGeom prst="rect">
              <a:avLst/>
            </a:prstGeom>
            <a:noFill/>
          </p:spPr>
          <p:txBody>
            <a:bodyPr wrap="none" rtlCol="0">
              <a:spAutoFit/>
            </a:bodyPr>
            <a:lstStyle/>
            <a:p>
              <a:pPr algn="l">
                <a:lnSpc>
                  <a:spcPct val="95000"/>
                </a:lnSpc>
              </a:pPr>
              <a:r>
                <a:rPr lang="de-DE" sz="1000" b="1">
                  <a:solidFill>
                    <a:srgbClr val="FFFF00"/>
                  </a:solidFill>
                </a:rPr>
                <a:t>55</a:t>
              </a:r>
              <a:r>
                <a:rPr lang="de-DE" sz="1000" b="1">
                  <a:solidFill>
                    <a:srgbClr val="FFFF00"/>
                  </a:solidFill>
                  <a:sym typeface="Symbol" panose="05050102010706020507" pitchFamily="18" charset="2"/>
                </a:rPr>
                <a:t>55 mm</a:t>
              </a:r>
              <a:r>
                <a:rPr lang="de-DE" sz="1000" b="1" baseline="30000">
                  <a:solidFill>
                    <a:srgbClr val="FFFF00"/>
                  </a:solidFill>
                  <a:sym typeface="Symbol" panose="05050102010706020507" pitchFamily="18" charset="2"/>
                </a:rPr>
                <a:t>2</a:t>
              </a:r>
              <a:endParaRPr lang="en-US" sz="1000" b="1" err="1">
                <a:solidFill>
                  <a:srgbClr val="FFFF00"/>
                </a:solidFill>
              </a:endParaRPr>
            </a:p>
          </p:txBody>
        </p:sp>
        <p:sp>
          <p:nvSpPr>
            <p:cNvPr id="8" name="Textfeld 7"/>
            <p:cNvSpPr txBox="1"/>
            <p:nvPr/>
          </p:nvSpPr>
          <p:spPr>
            <a:xfrm>
              <a:off x="7302051" y="1750425"/>
              <a:ext cx="421315" cy="172610"/>
            </a:xfrm>
            <a:prstGeom prst="rect">
              <a:avLst/>
            </a:prstGeom>
            <a:noFill/>
          </p:spPr>
          <p:txBody>
            <a:bodyPr wrap="none" rtlCol="0">
              <a:spAutoFit/>
            </a:bodyPr>
            <a:lstStyle/>
            <a:p>
              <a:pPr algn="l">
                <a:lnSpc>
                  <a:spcPct val="95000"/>
                </a:lnSpc>
              </a:pPr>
              <a:r>
                <a:rPr lang="de-DE" sz="1000" b="1">
                  <a:solidFill>
                    <a:srgbClr val="FFFF00"/>
                  </a:solidFill>
                </a:rPr>
                <a:t>FEBv1</a:t>
              </a:r>
              <a:endParaRPr lang="en-US" sz="1000" b="1" err="1">
                <a:solidFill>
                  <a:srgbClr val="FFFF00"/>
                </a:solidFill>
              </a:endParaRPr>
            </a:p>
          </p:txBody>
        </p:sp>
        <p:sp>
          <p:nvSpPr>
            <p:cNvPr id="9" name="Textfeld 8"/>
            <p:cNvSpPr txBox="1"/>
            <p:nvPr/>
          </p:nvSpPr>
          <p:spPr>
            <a:xfrm>
              <a:off x="7271049" y="2226150"/>
              <a:ext cx="421315" cy="172610"/>
            </a:xfrm>
            <a:prstGeom prst="rect">
              <a:avLst/>
            </a:prstGeom>
            <a:noFill/>
          </p:spPr>
          <p:txBody>
            <a:bodyPr wrap="none" rtlCol="0">
              <a:spAutoFit/>
            </a:bodyPr>
            <a:lstStyle/>
            <a:p>
              <a:pPr algn="l">
                <a:lnSpc>
                  <a:spcPct val="95000"/>
                </a:lnSpc>
              </a:pPr>
              <a:r>
                <a:rPr lang="de-DE" sz="1000" b="1" dirty="0">
                  <a:solidFill>
                    <a:srgbClr val="FFFF00"/>
                  </a:solidFill>
                </a:rPr>
                <a:t>FEBv3</a:t>
              </a:r>
              <a:endParaRPr lang="en-US" sz="1000" b="1" dirty="0">
                <a:solidFill>
                  <a:srgbClr val="FFFF00"/>
                </a:solidFill>
              </a:endParaRPr>
            </a:p>
          </p:txBody>
        </p:sp>
      </p:grpSp>
      <p:pic>
        <p:nvPicPr>
          <p:cNvPr id="69" name="Grafik 68"/>
          <p:cNvPicPr>
            <a:picLocks noChangeAspect="1"/>
          </p:cNvPicPr>
          <p:nvPr/>
        </p:nvPicPr>
        <p:blipFill rotWithShape="1">
          <a:blip r:embed="rId4" cstate="hqprint">
            <a:extLst>
              <a:ext uri="{28A0092B-C50C-407E-A947-70E740481C1C}">
                <a14:useLocalDpi xmlns:a14="http://schemas.microsoft.com/office/drawing/2010/main" val="0"/>
              </a:ext>
            </a:extLst>
          </a:blip>
          <a:srcRect r="13219"/>
          <a:stretch/>
        </p:blipFill>
        <p:spPr>
          <a:xfrm>
            <a:off x="4502116" y="3508193"/>
            <a:ext cx="2727975" cy="3143517"/>
          </a:xfrm>
          <a:prstGeom prst="rect">
            <a:avLst/>
          </a:prstGeom>
        </p:spPr>
      </p:pic>
      <p:grpSp>
        <p:nvGrpSpPr>
          <p:cNvPr id="13" name="Gruppieren 12"/>
          <p:cNvGrpSpPr>
            <a:grpSpLocks noChangeAspect="1"/>
          </p:cNvGrpSpPr>
          <p:nvPr/>
        </p:nvGrpSpPr>
        <p:grpSpPr>
          <a:xfrm>
            <a:off x="7990361" y="1688207"/>
            <a:ext cx="3362223" cy="2589760"/>
            <a:chOff x="2592000" y="2852936"/>
            <a:chExt cx="3721837" cy="2866750"/>
          </a:xfrm>
        </p:grpSpPr>
        <p:grpSp>
          <p:nvGrpSpPr>
            <p:cNvPr id="15" name="Gruppieren 14"/>
            <p:cNvGrpSpPr>
              <a:grpSpLocks noChangeAspect="1"/>
            </p:cNvGrpSpPr>
            <p:nvPr/>
          </p:nvGrpSpPr>
          <p:grpSpPr>
            <a:xfrm>
              <a:off x="2592000" y="2852936"/>
              <a:ext cx="3721837" cy="2866750"/>
              <a:chOff x="435429" y="365126"/>
              <a:chExt cx="8658275" cy="6669046"/>
            </a:xfrm>
          </p:grpSpPr>
          <p:sp>
            <p:nvSpPr>
              <p:cNvPr id="19" name="Prostokąt 35">
                <a:extLst>
                  <a:ext uri="{FF2B5EF4-FFF2-40B4-BE49-F238E27FC236}">
                    <a16:creationId xmlns:a16="http://schemas.microsoft.com/office/drawing/2014/main" id="{5DF5A335-3443-446B-A32E-2CA379D2632B}"/>
                  </a:ext>
                </a:extLst>
              </p:cNvPr>
              <p:cNvSpPr/>
              <p:nvPr/>
            </p:nvSpPr>
            <p:spPr>
              <a:xfrm>
                <a:off x="865072" y="4050626"/>
                <a:ext cx="2152650" cy="192698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400"/>
              </a:p>
            </p:txBody>
          </p:sp>
          <p:sp>
            <p:nvSpPr>
              <p:cNvPr id="20" name="Prostokąt 34">
                <a:extLst>
                  <a:ext uri="{FF2B5EF4-FFF2-40B4-BE49-F238E27FC236}">
                    <a16:creationId xmlns:a16="http://schemas.microsoft.com/office/drawing/2014/main" id="{BB5BB4A1-CA4E-4499-8EFD-2E57E0E5DC51}"/>
                  </a:ext>
                </a:extLst>
              </p:cNvPr>
              <p:cNvSpPr/>
              <p:nvPr/>
            </p:nvSpPr>
            <p:spPr>
              <a:xfrm>
                <a:off x="847725" y="2087338"/>
                <a:ext cx="2152650" cy="183877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400"/>
              </a:p>
            </p:txBody>
          </p:sp>
          <p:sp>
            <p:nvSpPr>
              <p:cNvPr id="21" name="Tytuł 1">
                <a:extLst>
                  <a:ext uri="{FF2B5EF4-FFF2-40B4-BE49-F238E27FC236}">
                    <a16:creationId xmlns:a16="http://schemas.microsoft.com/office/drawing/2014/main" id="{B6F0B514-F789-4B47-83A2-6D36F0C38D10}"/>
                  </a:ext>
                </a:extLst>
              </p:cNvPr>
              <p:cNvSpPr txBox="1">
                <a:spLocks/>
              </p:cNvSpPr>
              <p:nvPr/>
            </p:nvSpPr>
            <p:spPr>
              <a:xfrm>
                <a:off x="628650" y="365126"/>
                <a:ext cx="7886700" cy="1325563"/>
              </a:xfrm>
              <a:prstGeom prst="rect">
                <a:avLst/>
              </a:prstGeom>
            </p:spPr>
            <p:txBody>
              <a:bodyPr vert="horz" lIns="0" tIns="0" rIns="0" bIns="0" rtlCol="0" anchor="t" anchorCtr="0">
                <a:noAutofit/>
              </a:bodyPr>
              <a:lstStyle>
                <a:lvl1pPr algn="l" defTabSz="914400" rtl="0" eaLnBrk="1" latinLnBrk="0" hangingPunct="1">
                  <a:lnSpc>
                    <a:spcPct val="114000"/>
                  </a:lnSpc>
                  <a:spcBef>
                    <a:spcPct val="0"/>
                  </a:spcBef>
                  <a:buNone/>
                  <a:defRPr sz="3200" b="1" kern="1200" cap="all" spc="0" baseline="0">
                    <a:solidFill>
                      <a:schemeClr val="accent1"/>
                    </a:solidFill>
                    <a:latin typeface="+mj-lt"/>
                    <a:ea typeface="+mj-ea"/>
                    <a:cs typeface="+mj-cs"/>
                  </a:defRPr>
                </a:lvl1pPr>
              </a:lstStyle>
              <a:p>
                <a:r>
                  <a:rPr lang="pl-PL" sz="1200"/>
                  <a:t>Hardware setup</a:t>
                </a:r>
              </a:p>
            </p:txBody>
          </p:sp>
          <p:sp>
            <p:nvSpPr>
              <p:cNvPr id="22" name="Prostokąt 3">
                <a:extLst>
                  <a:ext uri="{FF2B5EF4-FFF2-40B4-BE49-F238E27FC236}">
                    <a16:creationId xmlns:a16="http://schemas.microsoft.com/office/drawing/2014/main" id="{3614C258-44F4-4764-8EAE-4AE9F4226EB0}"/>
                  </a:ext>
                </a:extLst>
              </p:cNvPr>
              <p:cNvSpPr/>
              <p:nvPr/>
            </p:nvSpPr>
            <p:spPr>
              <a:xfrm>
                <a:off x="1030514" y="2381250"/>
                <a:ext cx="718457" cy="464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SodaNet</a:t>
                </a:r>
                <a:r>
                  <a:rPr lang="pl-PL" sz="400"/>
                  <a:t> Source</a:t>
                </a:r>
              </a:p>
            </p:txBody>
          </p:sp>
          <p:sp>
            <p:nvSpPr>
              <p:cNvPr id="23" name="Prostokąt 4">
                <a:extLst>
                  <a:ext uri="{FF2B5EF4-FFF2-40B4-BE49-F238E27FC236}">
                    <a16:creationId xmlns:a16="http://schemas.microsoft.com/office/drawing/2014/main" id="{12857F26-B776-4881-9E74-DBAB4BD552DB}"/>
                  </a:ext>
                </a:extLst>
              </p:cNvPr>
              <p:cNvSpPr/>
              <p:nvPr/>
            </p:nvSpPr>
            <p:spPr>
              <a:xfrm>
                <a:off x="2121806" y="2381250"/>
                <a:ext cx="718457" cy="464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SodaNet</a:t>
                </a:r>
                <a:r>
                  <a:rPr lang="pl-PL" sz="400"/>
                  <a:t> HUB</a:t>
                </a:r>
              </a:p>
            </p:txBody>
          </p:sp>
          <p:sp>
            <p:nvSpPr>
              <p:cNvPr id="24" name="Prostokąt 5">
                <a:extLst>
                  <a:ext uri="{FF2B5EF4-FFF2-40B4-BE49-F238E27FC236}">
                    <a16:creationId xmlns:a16="http://schemas.microsoft.com/office/drawing/2014/main" id="{A0BB5E52-FC8D-428F-8636-FB565928B518}"/>
                  </a:ext>
                </a:extLst>
              </p:cNvPr>
              <p:cNvSpPr/>
              <p:nvPr/>
            </p:nvSpPr>
            <p:spPr>
              <a:xfrm>
                <a:off x="1030513" y="3153682"/>
                <a:ext cx="718457" cy="464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SodaNet</a:t>
                </a:r>
                <a:r>
                  <a:rPr lang="pl-PL" sz="400"/>
                  <a:t> HUB</a:t>
                </a:r>
              </a:p>
            </p:txBody>
          </p:sp>
          <p:sp>
            <p:nvSpPr>
              <p:cNvPr id="25" name="Prostokąt 6">
                <a:extLst>
                  <a:ext uri="{FF2B5EF4-FFF2-40B4-BE49-F238E27FC236}">
                    <a16:creationId xmlns:a16="http://schemas.microsoft.com/office/drawing/2014/main" id="{273DB69F-18B7-4498-BD7A-E73F80FABB20}"/>
                  </a:ext>
                </a:extLst>
              </p:cNvPr>
              <p:cNvSpPr/>
              <p:nvPr/>
            </p:nvSpPr>
            <p:spPr>
              <a:xfrm>
                <a:off x="2110012" y="3136218"/>
                <a:ext cx="718457" cy="464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SodaNet</a:t>
                </a:r>
                <a:r>
                  <a:rPr lang="pl-PL" sz="400"/>
                  <a:t> HUB</a:t>
                </a:r>
              </a:p>
            </p:txBody>
          </p:sp>
          <p:sp>
            <p:nvSpPr>
              <p:cNvPr id="26" name="Prostokąt 7">
                <a:extLst>
                  <a:ext uri="{FF2B5EF4-FFF2-40B4-BE49-F238E27FC236}">
                    <a16:creationId xmlns:a16="http://schemas.microsoft.com/office/drawing/2014/main" id="{6BFAB5BF-94A9-4B68-8947-8286A1DC04EC}"/>
                  </a:ext>
                </a:extLst>
              </p:cNvPr>
              <p:cNvSpPr/>
              <p:nvPr/>
            </p:nvSpPr>
            <p:spPr>
              <a:xfrm>
                <a:off x="2121806" y="4324690"/>
                <a:ext cx="718457" cy="464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SodaNet</a:t>
                </a:r>
                <a:r>
                  <a:rPr lang="pl-PL" sz="400"/>
                  <a:t> HUB</a:t>
                </a:r>
              </a:p>
            </p:txBody>
          </p:sp>
          <p:sp>
            <p:nvSpPr>
              <p:cNvPr id="27" name="Prostokąt 8">
                <a:extLst>
                  <a:ext uri="{FF2B5EF4-FFF2-40B4-BE49-F238E27FC236}">
                    <a16:creationId xmlns:a16="http://schemas.microsoft.com/office/drawing/2014/main" id="{436453CC-51E2-4072-BC0B-55EB02A9AB61}"/>
                  </a:ext>
                </a:extLst>
              </p:cNvPr>
              <p:cNvSpPr/>
              <p:nvPr/>
            </p:nvSpPr>
            <p:spPr>
              <a:xfrm>
                <a:off x="1030513" y="4324690"/>
                <a:ext cx="718457" cy="464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SodaNet</a:t>
                </a:r>
                <a:r>
                  <a:rPr lang="pl-PL" sz="400"/>
                  <a:t> HUB</a:t>
                </a:r>
              </a:p>
            </p:txBody>
          </p:sp>
          <p:sp>
            <p:nvSpPr>
              <p:cNvPr id="28" name="Prostokąt 9">
                <a:extLst>
                  <a:ext uri="{FF2B5EF4-FFF2-40B4-BE49-F238E27FC236}">
                    <a16:creationId xmlns:a16="http://schemas.microsoft.com/office/drawing/2014/main" id="{E5DC0BF8-71A0-4134-9C0C-BDF5C9C7B2CC}"/>
                  </a:ext>
                </a:extLst>
              </p:cNvPr>
              <p:cNvSpPr/>
              <p:nvPr/>
            </p:nvSpPr>
            <p:spPr>
              <a:xfrm>
                <a:off x="2110011" y="5079658"/>
                <a:ext cx="718457" cy="464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SodaNet</a:t>
                </a:r>
                <a:r>
                  <a:rPr lang="pl-PL" sz="400"/>
                  <a:t> HUB</a:t>
                </a:r>
              </a:p>
            </p:txBody>
          </p:sp>
          <p:sp>
            <p:nvSpPr>
              <p:cNvPr id="29" name="Prostokąt 10">
                <a:extLst>
                  <a:ext uri="{FF2B5EF4-FFF2-40B4-BE49-F238E27FC236}">
                    <a16:creationId xmlns:a16="http://schemas.microsoft.com/office/drawing/2014/main" id="{996EA74D-D02F-4C30-B6DF-17675437D8AD}"/>
                  </a:ext>
                </a:extLst>
              </p:cNvPr>
              <p:cNvSpPr/>
              <p:nvPr/>
            </p:nvSpPr>
            <p:spPr>
              <a:xfrm>
                <a:off x="1030513" y="5079658"/>
                <a:ext cx="718457" cy="464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SodaNet</a:t>
                </a:r>
                <a:r>
                  <a:rPr lang="pl-PL" sz="400"/>
                  <a:t> HUB</a:t>
                </a:r>
              </a:p>
            </p:txBody>
          </p:sp>
          <p:cxnSp>
            <p:nvCxnSpPr>
              <p:cNvPr id="30" name="Łącznik prosty 23">
                <a:extLst>
                  <a:ext uri="{FF2B5EF4-FFF2-40B4-BE49-F238E27FC236}">
                    <a16:creationId xmlns:a16="http://schemas.microsoft.com/office/drawing/2014/main" id="{4C5D20CA-55C0-4DDF-8E19-9DE4950D3DBF}"/>
                  </a:ext>
                </a:extLst>
              </p:cNvPr>
              <p:cNvCxnSpPr/>
              <p:nvPr/>
            </p:nvCxnSpPr>
            <p:spPr>
              <a:xfrm>
                <a:off x="435429" y="3985079"/>
                <a:ext cx="8004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pole tekstowe 24">
                <a:extLst>
                  <a:ext uri="{FF2B5EF4-FFF2-40B4-BE49-F238E27FC236}">
                    <a16:creationId xmlns:a16="http://schemas.microsoft.com/office/drawing/2014/main" id="{A47169CF-46E9-4EBD-95B7-9349B4DBF305}"/>
                  </a:ext>
                </a:extLst>
              </p:cNvPr>
              <p:cNvSpPr txBox="1"/>
              <p:nvPr/>
            </p:nvSpPr>
            <p:spPr>
              <a:xfrm>
                <a:off x="7776045" y="2087339"/>
                <a:ext cx="1317657" cy="594430"/>
              </a:xfrm>
              <a:prstGeom prst="rect">
                <a:avLst/>
              </a:prstGeom>
              <a:noFill/>
            </p:spPr>
            <p:txBody>
              <a:bodyPr wrap="none" rtlCol="0">
                <a:spAutoFit/>
              </a:bodyPr>
              <a:lstStyle/>
              <a:p>
                <a:r>
                  <a:rPr lang="pl-PL" sz="900"/>
                  <a:t>Rack1</a:t>
                </a:r>
              </a:p>
            </p:txBody>
          </p:sp>
          <p:sp>
            <p:nvSpPr>
              <p:cNvPr id="32" name="pole tekstowe 25">
                <a:extLst>
                  <a:ext uri="{FF2B5EF4-FFF2-40B4-BE49-F238E27FC236}">
                    <a16:creationId xmlns:a16="http://schemas.microsoft.com/office/drawing/2014/main" id="{4E0A251B-BD3B-40AC-B337-D2DB3488F863}"/>
                  </a:ext>
                </a:extLst>
              </p:cNvPr>
              <p:cNvSpPr txBox="1"/>
              <p:nvPr/>
            </p:nvSpPr>
            <p:spPr>
              <a:xfrm>
                <a:off x="7776047" y="6031821"/>
                <a:ext cx="1317657" cy="594430"/>
              </a:xfrm>
              <a:prstGeom prst="rect">
                <a:avLst/>
              </a:prstGeom>
              <a:noFill/>
            </p:spPr>
            <p:txBody>
              <a:bodyPr wrap="none" rtlCol="0">
                <a:spAutoFit/>
              </a:bodyPr>
              <a:lstStyle/>
              <a:p>
                <a:r>
                  <a:rPr lang="pl-PL" sz="900"/>
                  <a:t>Rack2</a:t>
                </a:r>
              </a:p>
            </p:txBody>
          </p:sp>
          <p:sp>
            <p:nvSpPr>
              <p:cNvPr id="33" name="pole tekstowe 36">
                <a:extLst>
                  <a:ext uri="{FF2B5EF4-FFF2-40B4-BE49-F238E27FC236}">
                    <a16:creationId xmlns:a16="http://schemas.microsoft.com/office/drawing/2014/main" id="{ADCFD31D-B502-449E-A51A-D7DAE1246ACF}"/>
                  </a:ext>
                </a:extLst>
              </p:cNvPr>
              <p:cNvSpPr txBox="1"/>
              <p:nvPr/>
            </p:nvSpPr>
            <p:spPr>
              <a:xfrm>
                <a:off x="853705" y="3547919"/>
                <a:ext cx="1796504" cy="475545"/>
              </a:xfrm>
              <a:prstGeom prst="rect">
                <a:avLst/>
              </a:prstGeom>
              <a:noFill/>
            </p:spPr>
            <p:txBody>
              <a:bodyPr wrap="none" rtlCol="0">
                <a:spAutoFit/>
              </a:bodyPr>
              <a:lstStyle/>
              <a:p>
                <a:r>
                  <a:rPr lang="pl-PL" sz="600" err="1"/>
                  <a:t>SODANet</a:t>
                </a:r>
                <a:r>
                  <a:rPr lang="pl-PL" sz="600"/>
                  <a:t> TRB</a:t>
                </a:r>
              </a:p>
            </p:txBody>
          </p:sp>
          <p:sp>
            <p:nvSpPr>
              <p:cNvPr id="34" name="pole tekstowe 37">
                <a:extLst>
                  <a:ext uri="{FF2B5EF4-FFF2-40B4-BE49-F238E27FC236}">
                    <a16:creationId xmlns:a16="http://schemas.microsoft.com/office/drawing/2014/main" id="{278DABCA-0B6E-42C8-B074-B4D9B820C57E}"/>
                  </a:ext>
                </a:extLst>
              </p:cNvPr>
              <p:cNvSpPr txBox="1"/>
              <p:nvPr/>
            </p:nvSpPr>
            <p:spPr>
              <a:xfrm>
                <a:off x="853705" y="5558105"/>
                <a:ext cx="1796504" cy="475545"/>
              </a:xfrm>
              <a:prstGeom prst="rect">
                <a:avLst/>
              </a:prstGeom>
              <a:noFill/>
            </p:spPr>
            <p:txBody>
              <a:bodyPr wrap="none" rtlCol="0">
                <a:spAutoFit/>
              </a:bodyPr>
              <a:lstStyle/>
              <a:p>
                <a:r>
                  <a:rPr lang="pl-PL" sz="600" err="1"/>
                  <a:t>SODANet</a:t>
                </a:r>
                <a:r>
                  <a:rPr lang="pl-PL" sz="600" b="1"/>
                  <a:t> </a:t>
                </a:r>
                <a:r>
                  <a:rPr lang="pl-PL" sz="600"/>
                  <a:t>TRB</a:t>
                </a:r>
              </a:p>
            </p:txBody>
          </p:sp>
          <p:sp>
            <p:nvSpPr>
              <p:cNvPr id="35" name="Strzałka: w prawo 38">
                <a:extLst>
                  <a:ext uri="{FF2B5EF4-FFF2-40B4-BE49-F238E27FC236}">
                    <a16:creationId xmlns:a16="http://schemas.microsoft.com/office/drawing/2014/main" id="{0BBAE2BC-EDA4-421E-B0CE-73746C72D835}"/>
                  </a:ext>
                </a:extLst>
              </p:cNvPr>
              <p:cNvSpPr/>
              <p:nvPr/>
            </p:nvSpPr>
            <p:spPr>
              <a:xfrm>
                <a:off x="3049810" y="2535296"/>
                <a:ext cx="781050" cy="1088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a:t>11x </a:t>
                </a:r>
                <a:r>
                  <a:rPr lang="pl-PL" sz="400" err="1"/>
                  <a:t>links</a:t>
                </a:r>
                <a:endParaRPr lang="pl-PL" sz="400"/>
              </a:p>
            </p:txBody>
          </p:sp>
          <p:sp>
            <p:nvSpPr>
              <p:cNvPr id="36" name="Strzałka: w prawo 39">
                <a:extLst>
                  <a:ext uri="{FF2B5EF4-FFF2-40B4-BE49-F238E27FC236}">
                    <a16:creationId xmlns:a16="http://schemas.microsoft.com/office/drawing/2014/main" id="{30F2940E-FEF6-48A8-9745-76BE2A80EE8E}"/>
                  </a:ext>
                </a:extLst>
              </p:cNvPr>
              <p:cNvSpPr/>
              <p:nvPr/>
            </p:nvSpPr>
            <p:spPr>
              <a:xfrm>
                <a:off x="3049810" y="4521456"/>
                <a:ext cx="781050" cy="1088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dirty="0"/>
                  <a:t>11x links</a:t>
                </a:r>
              </a:p>
            </p:txBody>
          </p:sp>
          <p:sp>
            <p:nvSpPr>
              <p:cNvPr id="37" name="Prostokąt 40">
                <a:extLst>
                  <a:ext uri="{FF2B5EF4-FFF2-40B4-BE49-F238E27FC236}">
                    <a16:creationId xmlns:a16="http://schemas.microsoft.com/office/drawing/2014/main" id="{E8259FEE-9FEA-47D5-A546-B1A9B68013C9}"/>
                  </a:ext>
                </a:extLst>
              </p:cNvPr>
              <p:cNvSpPr/>
              <p:nvPr/>
            </p:nvSpPr>
            <p:spPr>
              <a:xfrm>
                <a:off x="4052433" y="1699536"/>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38" name="Prostokąt 41">
                <a:extLst>
                  <a:ext uri="{FF2B5EF4-FFF2-40B4-BE49-F238E27FC236}">
                    <a16:creationId xmlns:a16="http://schemas.microsoft.com/office/drawing/2014/main" id="{D126649D-DA93-480F-98F8-6CD7BD0497D2}"/>
                  </a:ext>
                </a:extLst>
              </p:cNvPr>
              <p:cNvSpPr/>
              <p:nvPr/>
            </p:nvSpPr>
            <p:spPr>
              <a:xfrm>
                <a:off x="4204833" y="1851936"/>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39" name="Prostokąt 42">
                <a:extLst>
                  <a:ext uri="{FF2B5EF4-FFF2-40B4-BE49-F238E27FC236}">
                    <a16:creationId xmlns:a16="http://schemas.microsoft.com/office/drawing/2014/main" id="{2256C8FD-35C4-46A0-B694-D49F9ADBE23E}"/>
                  </a:ext>
                </a:extLst>
              </p:cNvPr>
              <p:cNvSpPr/>
              <p:nvPr/>
            </p:nvSpPr>
            <p:spPr>
              <a:xfrm>
                <a:off x="4357233" y="2004336"/>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40" name="Prostokąt 43">
                <a:extLst>
                  <a:ext uri="{FF2B5EF4-FFF2-40B4-BE49-F238E27FC236}">
                    <a16:creationId xmlns:a16="http://schemas.microsoft.com/office/drawing/2014/main" id="{6B3D2AAA-AF8B-4123-A06E-E9F24847C1E0}"/>
                  </a:ext>
                </a:extLst>
              </p:cNvPr>
              <p:cNvSpPr/>
              <p:nvPr/>
            </p:nvSpPr>
            <p:spPr>
              <a:xfrm>
                <a:off x="4509633" y="2156736"/>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41" name="Prostokąt 44">
                <a:extLst>
                  <a:ext uri="{FF2B5EF4-FFF2-40B4-BE49-F238E27FC236}">
                    <a16:creationId xmlns:a16="http://schemas.microsoft.com/office/drawing/2014/main" id="{EF5DB81B-BDDD-4D95-9301-0C70D9706E89}"/>
                  </a:ext>
                </a:extLst>
              </p:cNvPr>
              <p:cNvSpPr/>
              <p:nvPr/>
            </p:nvSpPr>
            <p:spPr>
              <a:xfrm>
                <a:off x="4662033" y="2309136"/>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42" name="Prostokąt 45">
                <a:extLst>
                  <a:ext uri="{FF2B5EF4-FFF2-40B4-BE49-F238E27FC236}">
                    <a16:creationId xmlns:a16="http://schemas.microsoft.com/office/drawing/2014/main" id="{69FEE10D-0D91-4A50-BAEA-DC450B7FE9DA}"/>
                  </a:ext>
                </a:extLst>
              </p:cNvPr>
              <p:cNvSpPr/>
              <p:nvPr/>
            </p:nvSpPr>
            <p:spPr>
              <a:xfrm>
                <a:off x="4814433" y="2461536"/>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43" name="Prostokąt 46">
                <a:extLst>
                  <a:ext uri="{FF2B5EF4-FFF2-40B4-BE49-F238E27FC236}">
                    <a16:creationId xmlns:a16="http://schemas.microsoft.com/office/drawing/2014/main" id="{FA4C1A26-F00C-4D87-9340-F1C03B7239DB}"/>
                  </a:ext>
                </a:extLst>
              </p:cNvPr>
              <p:cNvSpPr/>
              <p:nvPr/>
            </p:nvSpPr>
            <p:spPr>
              <a:xfrm>
                <a:off x="4966833" y="2613936"/>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44" name="Prostokąt 47">
                <a:extLst>
                  <a:ext uri="{FF2B5EF4-FFF2-40B4-BE49-F238E27FC236}">
                    <a16:creationId xmlns:a16="http://schemas.microsoft.com/office/drawing/2014/main" id="{CE356B1C-1D44-4B6C-B919-F1456B3EF3D7}"/>
                  </a:ext>
                </a:extLst>
              </p:cNvPr>
              <p:cNvSpPr/>
              <p:nvPr/>
            </p:nvSpPr>
            <p:spPr>
              <a:xfrm>
                <a:off x="5119233" y="2766336"/>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45" name="Prostokąt 48">
                <a:extLst>
                  <a:ext uri="{FF2B5EF4-FFF2-40B4-BE49-F238E27FC236}">
                    <a16:creationId xmlns:a16="http://schemas.microsoft.com/office/drawing/2014/main" id="{3E530757-9B31-44A8-8AD4-B2066C2555CC}"/>
                  </a:ext>
                </a:extLst>
              </p:cNvPr>
              <p:cNvSpPr/>
              <p:nvPr/>
            </p:nvSpPr>
            <p:spPr>
              <a:xfrm>
                <a:off x="5271633" y="2918736"/>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46" name="Prostokąt 49">
                <a:extLst>
                  <a:ext uri="{FF2B5EF4-FFF2-40B4-BE49-F238E27FC236}">
                    <a16:creationId xmlns:a16="http://schemas.microsoft.com/office/drawing/2014/main" id="{9A8AC7FD-BEBA-45A2-BBDE-C7B56BF98C02}"/>
                  </a:ext>
                </a:extLst>
              </p:cNvPr>
              <p:cNvSpPr/>
              <p:nvPr/>
            </p:nvSpPr>
            <p:spPr>
              <a:xfrm>
                <a:off x="5424033" y="3071136"/>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47" name="Prostokąt 50">
                <a:extLst>
                  <a:ext uri="{FF2B5EF4-FFF2-40B4-BE49-F238E27FC236}">
                    <a16:creationId xmlns:a16="http://schemas.microsoft.com/office/drawing/2014/main" id="{FAAAF44D-9C6E-456C-96B1-8D675B6AB80B}"/>
                  </a:ext>
                </a:extLst>
              </p:cNvPr>
              <p:cNvSpPr/>
              <p:nvPr/>
            </p:nvSpPr>
            <p:spPr>
              <a:xfrm>
                <a:off x="5576433" y="3223536"/>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 11</a:t>
                </a:r>
              </a:p>
            </p:txBody>
          </p:sp>
          <p:sp>
            <p:nvSpPr>
              <p:cNvPr id="48" name="Prostokąt 51">
                <a:extLst>
                  <a:ext uri="{FF2B5EF4-FFF2-40B4-BE49-F238E27FC236}">
                    <a16:creationId xmlns:a16="http://schemas.microsoft.com/office/drawing/2014/main" id="{94142F21-E8E3-467E-B00D-7838F9C9A159}"/>
                  </a:ext>
                </a:extLst>
              </p:cNvPr>
              <p:cNvSpPr/>
              <p:nvPr/>
            </p:nvSpPr>
            <p:spPr>
              <a:xfrm>
                <a:off x="4052433" y="4137479"/>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49" name="Prostokąt 52">
                <a:extLst>
                  <a:ext uri="{FF2B5EF4-FFF2-40B4-BE49-F238E27FC236}">
                    <a16:creationId xmlns:a16="http://schemas.microsoft.com/office/drawing/2014/main" id="{992E3878-6D2F-4ED0-98EE-B8AC4600AC05}"/>
                  </a:ext>
                </a:extLst>
              </p:cNvPr>
              <p:cNvSpPr/>
              <p:nvPr/>
            </p:nvSpPr>
            <p:spPr>
              <a:xfrm>
                <a:off x="4204833" y="4289879"/>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50" name="Prostokąt 53">
                <a:extLst>
                  <a:ext uri="{FF2B5EF4-FFF2-40B4-BE49-F238E27FC236}">
                    <a16:creationId xmlns:a16="http://schemas.microsoft.com/office/drawing/2014/main" id="{43FFF00E-FE2D-42E4-A1C2-B990F706FEC4}"/>
                  </a:ext>
                </a:extLst>
              </p:cNvPr>
              <p:cNvSpPr/>
              <p:nvPr/>
            </p:nvSpPr>
            <p:spPr>
              <a:xfrm>
                <a:off x="4357233" y="4442279"/>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51" name="Prostokąt 54">
                <a:extLst>
                  <a:ext uri="{FF2B5EF4-FFF2-40B4-BE49-F238E27FC236}">
                    <a16:creationId xmlns:a16="http://schemas.microsoft.com/office/drawing/2014/main" id="{233DE1FE-E604-4DE8-A747-ABA0081EDD39}"/>
                  </a:ext>
                </a:extLst>
              </p:cNvPr>
              <p:cNvSpPr/>
              <p:nvPr/>
            </p:nvSpPr>
            <p:spPr>
              <a:xfrm>
                <a:off x="4509633" y="4594679"/>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52" name="Prostokąt 55">
                <a:extLst>
                  <a:ext uri="{FF2B5EF4-FFF2-40B4-BE49-F238E27FC236}">
                    <a16:creationId xmlns:a16="http://schemas.microsoft.com/office/drawing/2014/main" id="{09041C70-C349-4EFB-A84D-17798F7FDE44}"/>
                  </a:ext>
                </a:extLst>
              </p:cNvPr>
              <p:cNvSpPr/>
              <p:nvPr/>
            </p:nvSpPr>
            <p:spPr>
              <a:xfrm>
                <a:off x="4662033" y="4747079"/>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53" name="Prostokąt 56">
                <a:extLst>
                  <a:ext uri="{FF2B5EF4-FFF2-40B4-BE49-F238E27FC236}">
                    <a16:creationId xmlns:a16="http://schemas.microsoft.com/office/drawing/2014/main" id="{A2CEC81E-4730-4601-A769-AC8C26384149}"/>
                  </a:ext>
                </a:extLst>
              </p:cNvPr>
              <p:cNvSpPr/>
              <p:nvPr/>
            </p:nvSpPr>
            <p:spPr>
              <a:xfrm>
                <a:off x="4814433" y="4899479"/>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54" name="Prostokąt 57">
                <a:extLst>
                  <a:ext uri="{FF2B5EF4-FFF2-40B4-BE49-F238E27FC236}">
                    <a16:creationId xmlns:a16="http://schemas.microsoft.com/office/drawing/2014/main" id="{2680CFF8-BE76-4081-81DF-5F0F582BBCE4}"/>
                  </a:ext>
                </a:extLst>
              </p:cNvPr>
              <p:cNvSpPr/>
              <p:nvPr/>
            </p:nvSpPr>
            <p:spPr>
              <a:xfrm>
                <a:off x="4966833" y="5051879"/>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55" name="Prostokąt 58">
                <a:extLst>
                  <a:ext uri="{FF2B5EF4-FFF2-40B4-BE49-F238E27FC236}">
                    <a16:creationId xmlns:a16="http://schemas.microsoft.com/office/drawing/2014/main" id="{D54A7AA2-AA81-419A-8352-63C5B8641D31}"/>
                  </a:ext>
                </a:extLst>
              </p:cNvPr>
              <p:cNvSpPr/>
              <p:nvPr/>
            </p:nvSpPr>
            <p:spPr>
              <a:xfrm>
                <a:off x="5119233" y="5204279"/>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56" name="Prostokąt 59">
                <a:extLst>
                  <a:ext uri="{FF2B5EF4-FFF2-40B4-BE49-F238E27FC236}">
                    <a16:creationId xmlns:a16="http://schemas.microsoft.com/office/drawing/2014/main" id="{51E0D7B5-0A06-4E12-816B-F0E522D71025}"/>
                  </a:ext>
                </a:extLst>
              </p:cNvPr>
              <p:cNvSpPr/>
              <p:nvPr/>
            </p:nvSpPr>
            <p:spPr>
              <a:xfrm>
                <a:off x="5271633" y="5356679"/>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57" name="Prostokąt 60">
                <a:extLst>
                  <a:ext uri="{FF2B5EF4-FFF2-40B4-BE49-F238E27FC236}">
                    <a16:creationId xmlns:a16="http://schemas.microsoft.com/office/drawing/2014/main" id="{1C9D2190-6466-4891-9AF6-7F406EF10D8E}"/>
                  </a:ext>
                </a:extLst>
              </p:cNvPr>
              <p:cNvSpPr/>
              <p:nvPr/>
            </p:nvSpPr>
            <p:spPr>
              <a:xfrm>
                <a:off x="5424033" y="5509079"/>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a:t>
                </a:r>
              </a:p>
            </p:txBody>
          </p:sp>
          <p:sp>
            <p:nvSpPr>
              <p:cNvPr id="58" name="Prostokąt 61">
                <a:extLst>
                  <a:ext uri="{FF2B5EF4-FFF2-40B4-BE49-F238E27FC236}">
                    <a16:creationId xmlns:a16="http://schemas.microsoft.com/office/drawing/2014/main" id="{96A514DB-483B-4422-A061-209A3E6BD116}"/>
                  </a:ext>
                </a:extLst>
              </p:cNvPr>
              <p:cNvSpPr/>
              <p:nvPr/>
            </p:nvSpPr>
            <p:spPr>
              <a:xfrm>
                <a:off x="5576433" y="5661479"/>
                <a:ext cx="733425" cy="58828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err="1"/>
                  <a:t>Slave</a:t>
                </a:r>
                <a:r>
                  <a:rPr lang="pl-PL" sz="400"/>
                  <a:t> TRB 11</a:t>
                </a:r>
              </a:p>
            </p:txBody>
          </p:sp>
          <p:sp>
            <p:nvSpPr>
              <p:cNvPr id="59" name="Strzałka: w prawo 70">
                <a:extLst>
                  <a:ext uri="{FF2B5EF4-FFF2-40B4-BE49-F238E27FC236}">
                    <a16:creationId xmlns:a16="http://schemas.microsoft.com/office/drawing/2014/main" id="{865233B2-B985-44B3-A85E-C44DE4511B20}"/>
                  </a:ext>
                </a:extLst>
              </p:cNvPr>
              <p:cNvSpPr/>
              <p:nvPr/>
            </p:nvSpPr>
            <p:spPr>
              <a:xfrm>
                <a:off x="6641657" y="2697737"/>
                <a:ext cx="1913147" cy="1130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a:t>132x FEE (2112 </a:t>
                </a:r>
                <a:r>
                  <a:rPr lang="pl-PL" sz="400" err="1"/>
                  <a:t>ch</a:t>
                </a:r>
                <a:r>
                  <a:rPr lang="pl-PL" sz="400"/>
                  <a:t>)</a:t>
                </a:r>
              </a:p>
            </p:txBody>
          </p:sp>
          <p:sp>
            <p:nvSpPr>
              <p:cNvPr id="60" name="Strzałka: w prawo 72">
                <a:extLst>
                  <a:ext uri="{FF2B5EF4-FFF2-40B4-BE49-F238E27FC236}">
                    <a16:creationId xmlns:a16="http://schemas.microsoft.com/office/drawing/2014/main" id="{62564FCB-4254-4A6D-9F14-4D50CD7DEB36}"/>
                  </a:ext>
                </a:extLst>
              </p:cNvPr>
              <p:cNvSpPr/>
              <p:nvPr/>
            </p:nvSpPr>
            <p:spPr>
              <a:xfrm>
                <a:off x="6602202" y="4739820"/>
                <a:ext cx="1913147" cy="1130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a:t>132x FEE (2112 </a:t>
                </a:r>
                <a:r>
                  <a:rPr lang="pl-PL" sz="400" err="1"/>
                  <a:t>ch</a:t>
                </a:r>
                <a:r>
                  <a:rPr lang="pl-PL" sz="400"/>
                  <a:t>)</a:t>
                </a:r>
              </a:p>
            </p:txBody>
          </p:sp>
          <p:sp>
            <p:nvSpPr>
              <p:cNvPr id="61" name="Strzałka: w prawo 73">
                <a:extLst>
                  <a:ext uri="{FF2B5EF4-FFF2-40B4-BE49-F238E27FC236}">
                    <a16:creationId xmlns:a16="http://schemas.microsoft.com/office/drawing/2014/main" id="{559D180E-3681-4711-92F0-883FDD5613D3}"/>
                  </a:ext>
                </a:extLst>
              </p:cNvPr>
              <p:cNvSpPr/>
              <p:nvPr/>
            </p:nvSpPr>
            <p:spPr>
              <a:xfrm rot="16200000">
                <a:off x="5002439" y="1539424"/>
                <a:ext cx="927100" cy="569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a:t>12x </a:t>
                </a:r>
                <a:r>
                  <a:rPr lang="pl-PL" sz="400" err="1"/>
                  <a:t>links</a:t>
                </a:r>
                <a:endParaRPr lang="pl-PL" sz="400"/>
              </a:p>
            </p:txBody>
          </p:sp>
          <p:sp>
            <p:nvSpPr>
              <p:cNvPr id="62" name="Strzałka: w prawo 74">
                <a:extLst>
                  <a:ext uri="{FF2B5EF4-FFF2-40B4-BE49-F238E27FC236}">
                    <a16:creationId xmlns:a16="http://schemas.microsoft.com/office/drawing/2014/main" id="{ECDBED63-1F52-42C9-A67A-F4DEBF42E843}"/>
                  </a:ext>
                </a:extLst>
              </p:cNvPr>
              <p:cNvSpPr/>
              <p:nvPr/>
            </p:nvSpPr>
            <p:spPr>
              <a:xfrm rot="5400000">
                <a:off x="4374564" y="5762721"/>
                <a:ext cx="874290" cy="569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a:t>12x </a:t>
                </a:r>
                <a:r>
                  <a:rPr lang="pl-PL" sz="400" err="1"/>
                  <a:t>links</a:t>
                </a:r>
                <a:endParaRPr lang="pl-PL" sz="400"/>
              </a:p>
            </p:txBody>
          </p:sp>
          <p:sp>
            <p:nvSpPr>
              <p:cNvPr id="63" name="pole tekstowe 75">
                <a:extLst>
                  <a:ext uri="{FF2B5EF4-FFF2-40B4-BE49-F238E27FC236}">
                    <a16:creationId xmlns:a16="http://schemas.microsoft.com/office/drawing/2014/main" id="{EC22B0B7-C42A-412B-8466-14B1BF68E859}"/>
                  </a:ext>
                </a:extLst>
              </p:cNvPr>
              <p:cNvSpPr txBox="1"/>
              <p:nvPr/>
            </p:nvSpPr>
            <p:spPr>
              <a:xfrm>
                <a:off x="4618118" y="833223"/>
                <a:ext cx="3480725" cy="594430"/>
              </a:xfrm>
              <a:prstGeom prst="rect">
                <a:avLst/>
              </a:prstGeom>
              <a:noFill/>
            </p:spPr>
            <p:txBody>
              <a:bodyPr wrap="none" rtlCol="0">
                <a:spAutoFit/>
              </a:bodyPr>
              <a:lstStyle/>
              <a:p>
                <a:r>
                  <a:rPr lang="pl-PL" sz="900" err="1"/>
                  <a:t>Burst</a:t>
                </a:r>
                <a:r>
                  <a:rPr lang="pl-PL" sz="900"/>
                  <a:t> </a:t>
                </a:r>
                <a:r>
                  <a:rPr lang="pl-PL" sz="900" err="1"/>
                  <a:t>Building</a:t>
                </a:r>
                <a:r>
                  <a:rPr lang="pl-PL" sz="900"/>
                  <a:t> Network</a:t>
                </a:r>
              </a:p>
            </p:txBody>
          </p:sp>
          <p:sp>
            <p:nvSpPr>
              <p:cNvPr id="64" name="pole tekstowe 76">
                <a:extLst>
                  <a:ext uri="{FF2B5EF4-FFF2-40B4-BE49-F238E27FC236}">
                    <a16:creationId xmlns:a16="http://schemas.microsoft.com/office/drawing/2014/main" id="{72457375-DB16-4F1D-9F58-FCA8A5E33E6C}"/>
                  </a:ext>
                </a:extLst>
              </p:cNvPr>
              <p:cNvSpPr txBox="1"/>
              <p:nvPr/>
            </p:nvSpPr>
            <p:spPr>
              <a:xfrm>
                <a:off x="3703716" y="6439742"/>
                <a:ext cx="3480725" cy="594430"/>
              </a:xfrm>
              <a:prstGeom prst="rect">
                <a:avLst/>
              </a:prstGeom>
              <a:noFill/>
            </p:spPr>
            <p:txBody>
              <a:bodyPr wrap="none" rtlCol="0">
                <a:spAutoFit/>
              </a:bodyPr>
              <a:lstStyle/>
              <a:p>
                <a:r>
                  <a:rPr lang="pl-PL" sz="900" err="1"/>
                  <a:t>Burst</a:t>
                </a:r>
                <a:r>
                  <a:rPr lang="pl-PL" sz="900"/>
                  <a:t> </a:t>
                </a:r>
                <a:r>
                  <a:rPr lang="pl-PL" sz="900" err="1"/>
                  <a:t>Building</a:t>
                </a:r>
                <a:r>
                  <a:rPr lang="pl-PL" sz="900"/>
                  <a:t> Network</a:t>
                </a:r>
              </a:p>
            </p:txBody>
          </p:sp>
          <p:sp>
            <p:nvSpPr>
              <p:cNvPr id="65" name="Strzałka: w prawo 77">
                <a:extLst>
                  <a:ext uri="{FF2B5EF4-FFF2-40B4-BE49-F238E27FC236}">
                    <a16:creationId xmlns:a16="http://schemas.microsoft.com/office/drawing/2014/main" id="{F168F7CA-38BC-4DDC-9C61-B6BFB6AFDAC2}"/>
                  </a:ext>
                </a:extLst>
              </p:cNvPr>
              <p:cNvSpPr/>
              <p:nvPr/>
            </p:nvSpPr>
            <p:spPr>
              <a:xfrm rot="5400000">
                <a:off x="812233" y="1475040"/>
                <a:ext cx="774700" cy="393021"/>
              </a:xfrm>
              <a:prstGeom prst="rightArrow">
                <a:avLst>
                  <a:gd name="adj1" fmla="val 29936"/>
                  <a:gd name="adj2" fmla="val 41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00"/>
                  <a:t>GbE</a:t>
                </a:r>
              </a:p>
            </p:txBody>
          </p:sp>
          <p:sp>
            <p:nvSpPr>
              <p:cNvPr id="66" name="pole tekstowe 78">
                <a:extLst>
                  <a:ext uri="{FF2B5EF4-FFF2-40B4-BE49-F238E27FC236}">
                    <a16:creationId xmlns:a16="http://schemas.microsoft.com/office/drawing/2014/main" id="{4894A7A8-AF57-4CCC-B6D5-1C22F6917862}"/>
                  </a:ext>
                </a:extLst>
              </p:cNvPr>
              <p:cNvSpPr txBox="1"/>
              <p:nvPr/>
            </p:nvSpPr>
            <p:spPr>
              <a:xfrm>
                <a:off x="1225554" y="1299409"/>
                <a:ext cx="2159767" cy="594429"/>
              </a:xfrm>
              <a:prstGeom prst="rect">
                <a:avLst/>
              </a:prstGeom>
              <a:noFill/>
            </p:spPr>
            <p:txBody>
              <a:bodyPr wrap="none" rtlCol="0">
                <a:spAutoFit/>
              </a:bodyPr>
              <a:lstStyle/>
              <a:p>
                <a:r>
                  <a:rPr lang="pl-PL" sz="900" err="1"/>
                  <a:t>Slow</a:t>
                </a:r>
                <a:r>
                  <a:rPr lang="pl-PL" sz="900"/>
                  <a:t> Control</a:t>
                </a:r>
              </a:p>
            </p:txBody>
          </p:sp>
          <p:sp>
            <p:nvSpPr>
              <p:cNvPr id="67" name="pole tekstowe 79">
                <a:extLst>
                  <a:ext uri="{FF2B5EF4-FFF2-40B4-BE49-F238E27FC236}">
                    <a16:creationId xmlns:a16="http://schemas.microsoft.com/office/drawing/2014/main" id="{D4B460CE-05CB-4C37-AE88-ED1CF7153815}"/>
                  </a:ext>
                </a:extLst>
              </p:cNvPr>
              <p:cNvSpPr txBox="1"/>
              <p:nvPr/>
            </p:nvSpPr>
            <p:spPr>
              <a:xfrm>
                <a:off x="6254555" y="6124232"/>
                <a:ext cx="1193815" cy="554803"/>
              </a:xfrm>
              <a:prstGeom prst="rect">
                <a:avLst/>
              </a:prstGeom>
              <a:noFill/>
            </p:spPr>
            <p:txBody>
              <a:bodyPr wrap="none" rtlCol="0">
                <a:spAutoFit/>
              </a:bodyPr>
              <a:lstStyle/>
              <a:p>
                <a:r>
                  <a:rPr lang="pl-PL" sz="400"/>
                  <a:t>4x </a:t>
                </a:r>
              </a:p>
              <a:p>
                <a:r>
                  <a:rPr lang="pl-PL" sz="400"/>
                  <a:t>48 </a:t>
                </a:r>
                <a:r>
                  <a:rPr lang="pl-PL" sz="400" err="1"/>
                  <a:t>channels</a:t>
                </a:r>
                <a:endParaRPr lang="pl-PL" sz="400"/>
              </a:p>
            </p:txBody>
          </p:sp>
        </p:grpSp>
        <p:cxnSp>
          <p:nvCxnSpPr>
            <p:cNvPr id="16" name="Gerade Verbindung mit Pfeil 15"/>
            <p:cNvCxnSpPr>
              <a:endCxn id="27" idx="1"/>
            </p:cNvCxnSpPr>
            <p:nvPr/>
          </p:nvCxnSpPr>
          <p:spPr>
            <a:xfrm>
              <a:off x="2592000" y="4654815"/>
              <a:ext cx="255802" cy="1"/>
            </a:xfrm>
            <a:prstGeom prst="straightConnector1">
              <a:avLst/>
            </a:prstGeom>
            <a:ln w="444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a:off x="2592000" y="3855630"/>
              <a:ext cx="0" cy="811236"/>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599801" y="3861048"/>
              <a:ext cx="244007"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Textfeld 3"/>
          <p:cNvSpPr txBox="1"/>
          <p:nvPr/>
        </p:nvSpPr>
        <p:spPr>
          <a:xfrm>
            <a:off x="4492470" y="5934513"/>
            <a:ext cx="1335558" cy="297004"/>
          </a:xfrm>
          <a:prstGeom prst="rect">
            <a:avLst/>
          </a:prstGeom>
          <a:noFill/>
        </p:spPr>
        <p:txBody>
          <a:bodyPr wrap="none" rtlCol="0">
            <a:spAutoFit/>
          </a:bodyPr>
          <a:lstStyle/>
          <a:p>
            <a:pPr algn="l">
              <a:lnSpc>
                <a:spcPct val="95000"/>
              </a:lnSpc>
            </a:pPr>
            <a:r>
              <a:rPr lang="de-DE" sz="1400" dirty="0"/>
              <a:t>STT FE-layout</a:t>
            </a:r>
            <a:endParaRPr lang="en-US" sz="1400" dirty="0" err="1"/>
          </a:p>
        </p:txBody>
      </p:sp>
      <p:pic>
        <p:nvPicPr>
          <p:cNvPr id="68" name="Picture 67">
            <a:extLst>
              <a:ext uri="{FF2B5EF4-FFF2-40B4-BE49-F238E27FC236}">
                <a16:creationId xmlns:a16="http://schemas.microsoft.com/office/drawing/2014/main" id="{42FA7830-A1FE-D74A-B561-29C1D19E56D2}"/>
              </a:ext>
            </a:extLst>
          </p:cNvPr>
          <p:cNvPicPr>
            <a:picLocks noChangeAspect="1"/>
          </p:cNvPicPr>
          <p:nvPr/>
        </p:nvPicPr>
        <p:blipFill>
          <a:blip r:embed="rId5"/>
          <a:stretch>
            <a:fillRect/>
          </a:stretch>
        </p:blipFill>
        <p:spPr>
          <a:xfrm>
            <a:off x="8852355" y="369608"/>
            <a:ext cx="2140189" cy="488231"/>
          </a:xfrm>
          <a:prstGeom prst="rect">
            <a:avLst/>
          </a:prstGeom>
        </p:spPr>
      </p:pic>
    </p:spTree>
    <p:extLst>
      <p:ext uri="{BB962C8B-B14F-4D97-AF65-F5344CB8AC3E}">
        <p14:creationId xmlns:p14="http://schemas.microsoft.com/office/powerpoint/2010/main" val="2493439740"/>
      </p:ext>
    </p:extLst>
  </p:cSld>
  <p:clrMapOvr>
    <a:masterClrMapping/>
  </p:clrMapOvr>
</p:sld>
</file>

<file path=ppt/theme/theme1.xml><?xml version="1.0" encoding="utf-8"?>
<a:theme xmlns:a="http://schemas.openxmlformats.org/drawingml/2006/main" name="Jülich">
  <a:themeElements>
    <a:clrScheme name="Benutzerdefiniert 292">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96E3BAF4-763A-4252-96EB-429A37E76C9B}" vid="{FC15072B-1A6B-4630-9ABB-3D2D56FD5EF8}"/>
    </a:ext>
  </a:extLst>
</a:theme>
</file>

<file path=ppt/theme/theme2.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Jülich</Template>
  <TotalTime>13859</TotalTime>
  <Words>2667</Words>
  <Application>Microsoft Macintosh PowerPoint</Application>
  <PresentationFormat>Widescreen</PresentationFormat>
  <Paragraphs>328</Paragraphs>
  <Slides>21</Slides>
  <Notes>15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1" baseType="lpstr">
      <vt:lpstr>Arial Unicode MS</vt:lpstr>
      <vt:lpstr>Arial</vt:lpstr>
      <vt:lpstr>Calibri</vt:lpstr>
      <vt:lpstr>Cambria Math</vt:lpstr>
      <vt:lpstr>Roboto</vt:lpstr>
      <vt:lpstr>Symbol</vt:lpstr>
      <vt:lpstr>verdana</vt:lpstr>
      <vt:lpstr>Wingdings</vt:lpstr>
      <vt:lpstr>Jülich</vt:lpstr>
      <vt:lpstr>VoloViewContainer</vt:lpstr>
      <vt:lpstr>Straw Tube systems at Jülich and PANDA muon detectors at JINR </vt:lpstr>
      <vt:lpstr>OUTLINE</vt:lpstr>
      <vt:lpstr>PANDA Detector</vt:lpstr>
      <vt:lpstr>PowerPoint Presentation</vt:lpstr>
      <vt:lpstr>PowerPoint Presentation</vt:lpstr>
      <vt:lpstr>Central Straw Tracker</vt:lpstr>
      <vt:lpstr>straw &amp; module assembLy</vt:lpstr>
      <vt:lpstr>PANDA-STT Specific readout </vt:lpstr>
      <vt:lpstr>ASIC/TRB readout</vt:lpstr>
      <vt:lpstr>PowerPoint Presentation</vt:lpstr>
      <vt:lpstr>ADC-based readout</vt:lpstr>
      <vt:lpstr>PID by ADC-Readout</vt:lpstr>
      <vt:lpstr>PowerPoint Presentation</vt:lpstr>
      <vt:lpstr>PANDA Detector</vt:lpstr>
      <vt:lpstr>Muon System as PID </vt:lpstr>
      <vt:lpstr>Structure of the Muon System Barrel: Fe absorber – inner/outer plates 60 mm thick, all internal plates 30 mm thick; gaps for MDTs, strip boards and strip electronics – 35 mm End Caps, Muon Filter, Muon Range System: all Fe absorber plates 60 mm, gaps 35 mm</vt:lpstr>
      <vt:lpstr>PowerPoint Presentation</vt:lpstr>
      <vt:lpstr>PowerPoint Presentation</vt:lpstr>
      <vt:lpstr>PowerPoint Presentation</vt:lpstr>
      <vt:lpstr>Test beam results (preliminary)</vt:lpstr>
      <vt:lpstr>Summary</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der präsentation</dc:title>
  <dc:creator>Microsoft Office User</dc:creator>
  <cp:lastModifiedBy>Microsoft Office User</cp:lastModifiedBy>
  <cp:revision>100</cp:revision>
  <cp:lastPrinted>2018-05-22T14:33:36Z</cp:lastPrinted>
  <dcterms:created xsi:type="dcterms:W3CDTF">2018-04-17T14:09:14Z</dcterms:created>
  <dcterms:modified xsi:type="dcterms:W3CDTF">2018-05-25T05:56:47Z</dcterms:modified>
</cp:coreProperties>
</file>