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sldIdLst>
    <p:sldId id="256" r:id="rId2"/>
  </p:sldIdLst>
  <p:sldSz cx="30240288" cy="42479913"/>
  <p:notesSz cx="6858000" cy="9144000"/>
  <p:defaultTextStyle>
    <a:defPPr>
      <a:defRPr lang="en-US"/>
    </a:defPPr>
    <a:lvl1pPr marL="0" algn="l" defTabSz="1736628" rtl="0" eaLnBrk="1" latinLnBrk="0" hangingPunct="1">
      <a:defRPr sz="6837" kern="1200">
        <a:solidFill>
          <a:schemeClr val="tx1"/>
        </a:solidFill>
        <a:latin typeface="+mn-lt"/>
        <a:ea typeface="+mn-ea"/>
        <a:cs typeface="+mn-cs"/>
      </a:defRPr>
    </a:lvl1pPr>
    <a:lvl2pPr marL="1736628" algn="l" defTabSz="1736628" rtl="0" eaLnBrk="1" latinLnBrk="0" hangingPunct="1">
      <a:defRPr sz="6837" kern="1200">
        <a:solidFill>
          <a:schemeClr val="tx1"/>
        </a:solidFill>
        <a:latin typeface="+mn-lt"/>
        <a:ea typeface="+mn-ea"/>
        <a:cs typeface="+mn-cs"/>
      </a:defRPr>
    </a:lvl2pPr>
    <a:lvl3pPr marL="3473257" algn="l" defTabSz="1736628" rtl="0" eaLnBrk="1" latinLnBrk="0" hangingPunct="1">
      <a:defRPr sz="6837" kern="1200">
        <a:solidFill>
          <a:schemeClr val="tx1"/>
        </a:solidFill>
        <a:latin typeface="+mn-lt"/>
        <a:ea typeface="+mn-ea"/>
        <a:cs typeface="+mn-cs"/>
      </a:defRPr>
    </a:lvl3pPr>
    <a:lvl4pPr marL="5209885" algn="l" defTabSz="1736628" rtl="0" eaLnBrk="1" latinLnBrk="0" hangingPunct="1">
      <a:defRPr sz="6837" kern="1200">
        <a:solidFill>
          <a:schemeClr val="tx1"/>
        </a:solidFill>
        <a:latin typeface="+mn-lt"/>
        <a:ea typeface="+mn-ea"/>
        <a:cs typeface="+mn-cs"/>
      </a:defRPr>
    </a:lvl4pPr>
    <a:lvl5pPr marL="6946514" algn="l" defTabSz="1736628" rtl="0" eaLnBrk="1" latinLnBrk="0" hangingPunct="1">
      <a:defRPr sz="6837" kern="1200">
        <a:solidFill>
          <a:schemeClr val="tx1"/>
        </a:solidFill>
        <a:latin typeface="+mn-lt"/>
        <a:ea typeface="+mn-ea"/>
        <a:cs typeface="+mn-cs"/>
      </a:defRPr>
    </a:lvl5pPr>
    <a:lvl6pPr marL="8683142" algn="l" defTabSz="1736628" rtl="0" eaLnBrk="1" latinLnBrk="0" hangingPunct="1">
      <a:defRPr sz="6837" kern="1200">
        <a:solidFill>
          <a:schemeClr val="tx1"/>
        </a:solidFill>
        <a:latin typeface="+mn-lt"/>
        <a:ea typeface="+mn-ea"/>
        <a:cs typeface="+mn-cs"/>
      </a:defRPr>
    </a:lvl6pPr>
    <a:lvl7pPr marL="10419771" algn="l" defTabSz="1736628" rtl="0" eaLnBrk="1" latinLnBrk="0" hangingPunct="1">
      <a:defRPr sz="6837" kern="1200">
        <a:solidFill>
          <a:schemeClr val="tx1"/>
        </a:solidFill>
        <a:latin typeface="+mn-lt"/>
        <a:ea typeface="+mn-ea"/>
        <a:cs typeface="+mn-cs"/>
      </a:defRPr>
    </a:lvl7pPr>
    <a:lvl8pPr marL="12156399" algn="l" defTabSz="1736628" rtl="0" eaLnBrk="1" latinLnBrk="0" hangingPunct="1">
      <a:defRPr sz="6837" kern="1200">
        <a:solidFill>
          <a:schemeClr val="tx1"/>
        </a:solidFill>
        <a:latin typeface="+mn-lt"/>
        <a:ea typeface="+mn-ea"/>
        <a:cs typeface="+mn-cs"/>
      </a:defRPr>
    </a:lvl8pPr>
    <a:lvl9pPr marL="13893028" algn="l" defTabSz="1736628" rtl="0" eaLnBrk="1" latinLnBrk="0" hangingPunct="1">
      <a:defRPr sz="683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21" d="100"/>
          <a:sy n="21" d="100"/>
        </p:scale>
        <p:origin x="259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423801" y="15575977"/>
            <a:ext cx="21828471" cy="14016148"/>
          </a:xfrm>
        </p:spPr>
        <p:txBody>
          <a:bodyPr anchor="b">
            <a:normAutofit/>
          </a:bodyPr>
          <a:lstStyle>
            <a:lvl1pPr>
              <a:defRPr sz="17858"/>
            </a:lvl1pPr>
          </a:lstStyle>
          <a:p>
            <a:r>
              <a:rPr lang="ru-RU" smtClean="0"/>
              <a:t>Образец заголовка</a:t>
            </a:r>
            <a:endParaRPr lang="en-US" dirty="0"/>
          </a:p>
        </p:txBody>
      </p:sp>
      <p:sp>
        <p:nvSpPr>
          <p:cNvPr id="3" name="Subtitle 2"/>
          <p:cNvSpPr>
            <a:spLocks noGrp="1"/>
          </p:cNvSpPr>
          <p:nvPr>
            <p:ph type="subTitle" idx="1"/>
          </p:nvPr>
        </p:nvSpPr>
        <p:spPr>
          <a:xfrm>
            <a:off x="6423801" y="29592112"/>
            <a:ext cx="21828471" cy="6976437"/>
          </a:xfrm>
        </p:spPr>
        <p:txBody>
          <a:bodyPr anchor="t"/>
          <a:lstStyle>
            <a:lvl1pPr marL="0" indent="0" algn="l">
              <a:buNone/>
              <a:defRPr>
                <a:solidFill>
                  <a:schemeClr val="tx1">
                    <a:lumMod val="65000"/>
                    <a:lumOff val="35000"/>
                  </a:schemeClr>
                </a:solidFill>
              </a:defRPr>
            </a:lvl1pPr>
            <a:lvl2pPr marL="1512006" indent="0" algn="ctr">
              <a:buNone/>
              <a:defRPr>
                <a:solidFill>
                  <a:schemeClr val="tx1">
                    <a:tint val="75000"/>
                  </a:schemeClr>
                </a:solidFill>
              </a:defRPr>
            </a:lvl2pPr>
            <a:lvl3pPr marL="3024012" indent="0" algn="ctr">
              <a:buNone/>
              <a:defRPr>
                <a:solidFill>
                  <a:schemeClr val="tx1">
                    <a:tint val="75000"/>
                  </a:schemeClr>
                </a:solidFill>
              </a:defRPr>
            </a:lvl3pPr>
            <a:lvl4pPr marL="4536018" indent="0" algn="ctr">
              <a:buNone/>
              <a:defRPr>
                <a:solidFill>
                  <a:schemeClr val="tx1">
                    <a:tint val="75000"/>
                  </a:schemeClr>
                </a:solidFill>
              </a:defRPr>
            </a:lvl4pPr>
            <a:lvl5pPr marL="6048024" indent="0" algn="ctr">
              <a:buNone/>
              <a:defRPr>
                <a:solidFill>
                  <a:schemeClr val="tx1">
                    <a:tint val="75000"/>
                  </a:schemeClr>
                </a:solidFill>
              </a:defRPr>
            </a:lvl5pPr>
            <a:lvl6pPr marL="7560031" indent="0" algn="ctr">
              <a:buNone/>
              <a:defRPr>
                <a:solidFill>
                  <a:schemeClr val="tx1">
                    <a:tint val="75000"/>
                  </a:schemeClr>
                </a:solidFill>
              </a:defRPr>
            </a:lvl6pPr>
            <a:lvl7pPr marL="9072037" indent="0" algn="ctr">
              <a:buNone/>
              <a:defRPr>
                <a:solidFill>
                  <a:schemeClr val="tx1">
                    <a:tint val="75000"/>
                  </a:schemeClr>
                </a:solidFill>
              </a:defRPr>
            </a:lvl7pPr>
            <a:lvl8pPr marL="10584043" indent="0" algn="ctr">
              <a:buNone/>
              <a:defRPr>
                <a:solidFill>
                  <a:schemeClr val="tx1">
                    <a:tint val="75000"/>
                  </a:schemeClr>
                </a:solidFill>
              </a:defRPr>
            </a:lvl8pPr>
            <a:lvl9pPr marL="12096049"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104897" y="26766176"/>
            <a:ext cx="4614994" cy="4842518"/>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1400016" y="28056945"/>
            <a:ext cx="1934591" cy="2261662"/>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4069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423797" y="3775992"/>
            <a:ext cx="21800473" cy="19307610"/>
          </a:xfrm>
        </p:spPr>
        <p:txBody>
          <a:bodyPr anchor="ctr">
            <a:normAutofit/>
          </a:bodyPr>
          <a:lstStyle>
            <a:lvl1pPr algn="l">
              <a:defRPr sz="15874"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423797" y="26969889"/>
            <a:ext cx="21800473" cy="9637353"/>
          </a:xfrm>
        </p:spPr>
        <p:txBody>
          <a:bodyPr anchor="ctr">
            <a:normAutofit/>
          </a:bodyPr>
          <a:lstStyle>
            <a:lvl1pPr marL="0" indent="0" algn="l">
              <a:buNone/>
              <a:defRPr sz="5953">
                <a:solidFill>
                  <a:schemeClr val="tx1">
                    <a:lumMod val="65000"/>
                    <a:lumOff val="35000"/>
                  </a:schemeClr>
                </a:solidFill>
              </a:defRPr>
            </a:lvl1pPr>
            <a:lvl2pPr marL="1512006" indent="0">
              <a:buNone/>
              <a:defRPr sz="5953">
                <a:solidFill>
                  <a:schemeClr val="tx1">
                    <a:tint val="75000"/>
                  </a:schemeClr>
                </a:solidFill>
              </a:defRPr>
            </a:lvl2pPr>
            <a:lvl3pPr marL="3024012" indent="0">
              <a:buNone/>
              <a:defRPr sz="5291">
                <a:solidFill>
                  <a:schemeClr val="tx1">
                    <a:tint val="75000"/>
                  </a:schemeClr>
                </a:solidFill>
              </a:defRPr>
            </a:lvl3pPr>
            <a:lvl4pPr marL="4536018" indent="0">
              <a:buNone/>
              <a:defRPr sz="4630">
                <a:solidFill>
                  <a:schemeClr val="tx1">
                    <a:tint val="75000"/>
                  </a:schemeClr>
                </a:solidFill>
              </a:defRPr>
            </a:lvl4pPr>
            <a:lvl5pPr marL="6048024" indent="0">
              <a:buNone/>
              <a:defRPr sz="4630">
                <a:solidFill>
                  <a:schemeClr val="tx1">
                    <a:tint val="75000"/>
                  </a:schemeClr>
                </a:solidFill>
              </a:defRPr>
            </a:lvl5pPr>
            <a:lvl6pPr marL="7560031" indent="0">
              <a:buNone/>
              <a:defRPr sz="4630">
                <a:solidFill>
                  <a:schemeClr val="tx1">
                    <a:tint val="75000"/>
                  </a:schemeClr>
                </a:solidFill>
              </a:defRPr>
            </a:lvl6pPr>
            <a:lvl7pPr marL="9072037" indent="0">
              <a:buNone/>
              <a:defRPr sz="4630">
                <a:solidFill>
                  <a:schemeClr val="tx1">
                    <a:tint val="75000"/>
                  </a:schemeClr>
                </a:solidFill>
              </a:defRPr>
            </a:lvl7pPr>
            <a:lvl8pPr marL="10584043" indent="0">
              <a:buNone/>
              <a:defRPr sz="4630">
                <a:solidFill>
                  <a:schemeClr val="tx1">
                    <a:tint val="75000"/>
                  </a:schemeClr>
                </a:solidFill>
              </a:defRPr>
            </a:lvl8pPr>
            <a:lvl9pPr marL="12096049" indent="0">
              <a:buNone/>
              <a:defRPr sz="463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192" y="19614146"/>
            <a:ext cx="4492244" cy="314669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1690692" y="20094897"/>
            <a:ext cx="1934591" cy="2261662"/>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148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236383" y="3775992"/>
            <a:ext cx="20205126" cy="17935963"/>
          </a:xfrm>
        </p:spPr>
        <p:txBody>
          <a:bodyPr anchor="ctr">
            <a:normAutofit/>
          </a:bodyPr>
          <a:lstStyle>
            <a:lvl1pPr algn="l">
              <a:defRPr sz="15874"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7989905" y="21711956"/>
            <a:ext cx="18698075" cy="2359995"/>
          </a:xfrm>
        </p:spPr>
        <p:txBody>
          <a:bodyPr anchor="ctr">
            <a:noAutofit/>
          </a:bodyPr>
          <a:lstStyle>
            <a:lvl1pPr marL="0" indent="0">
              <a:buFontTx/>
              <a:buNone/>
              <a:defRPr sz="5291">
                <a:solidFill>
                  <a:schemeClr val="tx1">
                    <a:lumMod val="50000"/>
                    <a:lumOff val="50000"/>
                  </a:schemeClr>
                </a:solidFill>
              </a:defRPr>
            </a:lvl1pPr>
            <a:lvl2pPr marL="1512006" indent="0">
              <a:buFontTx/>
              <a:buNone/>
              <a:defRPr/>
            </a:lvl2pPr>
            <a:lvl3pPr marL="3024012" indent="0">
              <a:buFontTx/>
              <a:buNone/>
              <a:defRPr/>
            </a:lvl3pPr>
            <a:lvl4pPr marL="4536018" indent="0">
              <a:buFontTx/>
              <a:buNone/>
              <a:defRPr/>
            </a:lvl4pPr>
            <a:lvl5pPr marL="6048024"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423797" y="26969889"/>
            <a:ext cx="21800473" cy="9637353"/>
          </a:xfrm>
        </p:spPr>
        <p:txBody>
          <a:bodyPr anchor="ctr">
            <a:normAutofit/>
          </a:bodyPr>
          <a:lstStyle>
            <a:lvl1pPr marL="0" indent="0" algn="l">
              <a:buNone/>
              <a:defRPr sz="5953">
                <a:solidFill>
                  <a:schemeClr val="tx1">
                    <a:lumMod val="65000"/>
                    <a:lumOff val="35000"/>
                  </a:schemeClr>
                </a:solidFill>
              </a:defRPr>
            </a:lvl1pPr>
            <a:lvl2pPr marL="1512006" indent="0">
              <a:buNone/>
              <a:defRPr sz="5953">
                <a:solidFill>
                  <a:schemeClr val="tx1">
                    <a:tint val="75000"/>
                  </a:schemeClr>
                </a:solidFill>
              </a:defRPr>
            </a:lvl2pPr>
            <a:lvl3pPr marL="3024012" indent="0">
              <a:buNone/>
              <a:defRPr sz="5291">
                <a:solidFill>
                  <a:schemeClr val="tx1">
                    <a:tint val="75000"/>
                  </a:schemeClr>
                </a:solidFill>
              </a:defRPr>
            </a:lvl3pPr>
            <a:lvl4pPr marL="4536018" indent="0">
              <a:buNone/>
              <a:defRPr sz="4630">
                <a:solidFill>
                  <a:schemeClr val="tx1">
                    <a:tint val="75000"/>
                  </a:schemeClr>
                </a:solidFill>
              </a:defRPr>
            </a:lvl4pPr>
            <a:lvl5pPr marL="6048024" indent="0">
              <a:buNone/>
              <a:defRPr sz="4630">
                <a:solidFill>
                  <a:schemeClr val="tx1">
                    <a:tint val="75000"/>
                  </a:schemeClr>
                </a:solidFill>
              </a:defRPr>
            </a:lvl5pPr>
            <a:lvl6pPr marL="7560031" indent="0">
              <a:buNone/>
              <a:defRPr sz="4630">
                <a:solidFill>
                  <a:schemeClr val="tx1">
                    <a:tint val="75000"/>
                  </a:schemeClr>
                </a:solidFill>
              </a:defRPr>
            </a:lvl6pPr>
            <a:lvl7pPr marL="9072037" indent="0">
              <a:buNone/>
              <a:defRPr sz="4630">
                <a:solidFill>
                  <a:schemeClr val="tx1">
                    <a:tint val="75000"/>
                  </a:schemeClr>
                </a:solidFill>
              </a:defRPr>
            </a:lvl7pPr>
            <a:lvl8pPr marL="10584043" indent="0">
              <a:buNone/>
              <a:defRPr sz="4630">
                <a:solidFill>
                  <a:schemeClr val="tx1">
                    <a:tint val="75000"/>
                  </a:schemeClr>
                </a:solidFill>
              </a:defRPr>
            </a:lvl8pPr>
            <a:lvl9pPr marL="12096049" indent="0">
              <a:buNone/>
              <a:defRPr sz="463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192" y="19614146"/>
            <a:ext cx="4492244" cy="314669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1690692" y="20094897"/>
            <a:ext cx="1934591" cy="2261662"/>
          </a:xfrm>
        </p:spPr>
        <p:txBody>
          <a:bodyPr/>
          <a:lstStyle/>
          <a:p>
            <a:fld id="{D57F1E4F-1CFF-5643-939E-217C01CDF565}" type="slidenum">
              <a:rPr lang="en-US" smtClean="0"/>
              <a:pPr/>
              <a:t>‹#›</a:t>
            </a:fld>
            <a:endParaRPr lang="en-US" dirty="0"/>
          </a:p>
        </p:txBody>
      </p:sp>
      <p:sp>
        <p:nvSpPr>
          <p:cNvPr id="14" name="TextBox 13"/>
          <p:cNvSpPr txBox="1"/>
          <p:nvPr/>
        </p:nvSpPr>
        <p:spPr>
          <a:xfrm>
            <a:off x="5980316" y="4013881"/>
            <a:ext cx="1512408" cy="3622227"/>
          </a:xfrm>
          <a:prstGeom prst="rect">
            <a:avLst/>
          </a:prstGeom>
        </p:spPr>
        <p:txBody>
          <a:bodyPr vert="horz" lIns="302403" tIns="151201" rIns="302403" bIns="151201" rtlCol="0" anchor="ctr">
            <a:noAutofit/>
          </a:bodyPr>
          <a:lstStyle/>
          <a:p>
            <a:pPr lvl="0"/>
            <a:r>
              <a:rPr lang="en-US" sz="26457" baseline="0" dirty="0">
                <a:ln w="3175" cmpd="sng">
                  <a:noFill/>
                </a:ln>
                <a:solidFill>
                  <a:schemeClr val="accent1"/>
                </a:solidFill>
                <a:effectLst/>
                <a:latin typeface="Arial"/>
              </a:rPr>
              <a:t>“</a:t>
            </a:r>
          </a:p>
        </p:txBody>
      </p:sp>
      <p:sp>
        <p:nvSpPr>
          <p:cNvPr id="15" name="TextBox 14"/>
          <p:cNvSpPr txBox="1"/>
          <p:nvPr/>
        </p:nvSpPr>
        <p:spPr>
          <a:xfrm>
            <a:off x="27017612" y="17996084"/>
            <a:ext cx="1512408" cy="3622227"/>
          </a:xfrm>
          <a:prstGeom prst="rect">
            <a:avLst/>
          </a:prstGeom>
        </p:spPr>
        <p:txBody>
          <a:bodyPr vert="horz" lIns="302403" tIns="151201" rIns="302403" bIns="151201" rtlCol="0" anchor="ctr">
            <a:noAutofit/>
          </a:bodyPr>
          <a:lstStyle/>
          <a:p>
            <a:pPr lvl="0"/>
            <a:r>
              <a:rPr lang="en-US" sz="26457"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20376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423797" y="15103979"/>
            <a:ext cx="21800473" cy="16878270"/>
          </a:xfrm>
        </p:spPr>
        <p:txBody>
          <a:bodyPr anchor="b">
            <a:normAutofit/>
          </a:bodyPr>
          <a:lstStyle>
            <a:lvl1pPr algn="l">
              <a:defRPr sz="15874"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6423797" y="32095934"/>
            <a:ext cx="21800473" cy="4519434"/>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192" y="30417677"/>
            <a:ext cx="4492244" cy="314669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1690692" y="30866312"/>
            <a:ext cx="1934591" cy="2261662"/>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8351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7236383" y="3775992"/>
            <a:ext cx="20205126" cy="17935963"/>
          </a:xfrm>
        </p:spPr>
        <p:txBody>
          <a:bodyPr anchor="ctr">
            <a:normAutofit/>
          </a:bodyPr>
          <a:lstStyle>
            <a:lvl1pPr algn="l">
              <a:defRPr sz="15874"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6423796" y="26903945"/>
            <a:ext cx="22118972" cy="5191989"/>
          </a:xfrm>
        </p:spPr>
        <p:txBody>
          <a:bodyPr anchor="b">
            <a:noAutofit/>
          </a:bodyPr>
          <a:lstStyle>
            <a:lvl1pPr marL="0" indent="0">
              <a:buFontTx/>
              <a:buNone/>
              <a:defRPr sz="7937">
                <a:solidFill>
                  <a:schemeClr val="accent1"/>
                </a:solidFill>
              </a:defRPr>
            </a:lvl1pPr>
            <a:lvl2pPr marL="1512006" indent="0">
              <a:buFontTx/>
              <a:buNone/>
              <a:defRPr/>
            </a:lvl2pPr>
            <a:lvl3pPr marL="3024012" indent="0">
              <a:buFontTx/>
              <a:buNone/>
              <a:defRPr/>
            </a:lvl3pPr>
            <a:lvl4pPr marL="4536018" indent="0">
              <a:buFontTx/>
              <a:buNone/>
              <a:defRPr/>
            </a:lvl4pPr>
            <a:lvl5pPr marL="6048024"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6423796" y="32095934"/>
            <a:ext cx="22118972" cy="4519434"/>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192" y="30417677"/>
            <a:ext cx="4492244" cy="314669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1690692" y="30866312"/>
            <a:ext cx="1934591" cy="2261662"/>
          </a:xfrm>
        </p:spPr>
        <p:txBody>
          <a:bodyPr/>
          <a:lstStyle/>
          <a:p>
            <a:fld id="{D57F1E4F-1CFF-5643-939E-217C01CDF565}" type="slidenum">
              <a:rPr lang="en-US" smtClean="0"/>
              <a:pPr/>
              <a:t>‹#›</a:t>
            </a:fld>
            <a:endParaRPr lang="en-US" dirty="0"/>
          </a:p>
        </p:txBody>
      </p:sp>
      <p:sp>
        <p:nvSpPr>
          <p:cNvPr id="11" name="TextBox 10"/>
          <p:cNvSpPr txBox="1"/>
          <p:nvPr/>
        </p:nvSpPr>
        <p:spPr>
          <a:xfrm>
            <a:off x="5980316" y="4013881"/>
            <a:ext cx="1512408" cy="3622227"/>
          </a:xfrm>
          <a:prstGeom prst="rect">
            <a:avLst/>
          </a:prstGeom>
        </p:spPr>
        <p:txBody>
          <a:bodyPr vert="horz" lIns="302403" tIns="151201" rIns="302403" bIns="151201" rtlCol="0" anchor="ctr">
            <a:noAutofit/>
          </a:bodyPr>
          <a:lstStyle/>
          <a:p>
            <a:pPr lvl="0"/>
            <a:r>
              <a:rPr lang="en-US" sz="26457" baseline="0" dirty="0">
                <a:ln w="3175" cmpd="sng">
                  <a:noFill/>
                </a:ln>
                <a:solidFill>
                  <a:schemeClr val="accent1"/>
                </a:solidFill>
                <a:effectLst/>
                <a:latin typeface="Arial"/>
              </a:rPr>
              <a:t>“</a:t>
            </a:r>
          </a:p>
        </p:txBody>
      </p:sp>
      <p:sp>
        <p:nvSpPr>
          <p:cNvPr id="12" name="TextBox 11"/>
          <p:cNvSpPr txBox="1"/>
          <p:nvPr/>
        </p:nvSpPr>
        <p:spPr>
          <a:xfrm>
            <a:off x="27017612" y="17996084"/>
            <a:ext cx="1512408" cy="3622227"/>
          </a:xfrm>
          <a:prstGeom prst="rect">
            <a:avLst/>
          </a:prstGeom>
        </p:spPr>
        <p:txBody>
          <a:bodyPr vert="horz" lIns="302403" tIns="151201" rIns="302403" bIns="151201" rtlCol="0" anchor="ctr">
            <a:noAutofit/>
          </a:bodyPr>
          <a:lstStyle/>
          <a:p>
            <a:pPr lvl="0"/>
            <a:r>
              <a:rPr lang="en-US" sz="26457"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92824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423799" y="3886293"/>
            <a:ext cx="21800470" cy="17839457"/>
          </a:xfrm>
        </p:spPr>
        <p:txBody>
          <a:bodyPr anchor="ctr">
            <a:normAutofit/>
          </a:bodyPr>
          <a:lstStyle>
            <a:lvl1pPr algn="l">
              <a:defRPr sz="15874"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6423797" y="26903945"/>
            <a:ext cx="21800473" cy="5191989"/>
          </a:xfrm>
        </p:spPr>
        <p:txBody>
          <a:bodyPr anchor="b">
            <a:noAutofit/>
          </a:bodyPr>
          <a:lstStyle>
            <a:lvl1pPr marL="0" indent="0">
              <a:buFontTx/>
              <a:buNone/>
              <a:defRPr sz="7937">
                <a:solidFill>
                  <a:schemeClr val="accent1"/>
                </a:solidFill>
              </a:defRPr>
            </a:lvl1pPr>
            <a:lvl2pPr marL="1512006" indent="0">
              <a:buFontTx/>
              <a:buNone/>
              <a:defRPr/>
            </a:lvl2pPr>
            <a:lvl3pPr marL="3024012" indent="0">
              <a:buFontTx/>
              <a:buNone/>
              <a:defRPr/>
            </a:lvl3pPr>
            <a:lvl4pPr marL="4536018" indent="0">
              <a:buFontTx/>
              <a:buNone/>
              <a:defRPr/>
            </a:lvl4pPr>
            <a:lvl5pPr marL="6048024"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6423797" y="32095934"/>
            <a:ext cx="21800473" cy="4519434"/>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192" y="30417677"/>
            <a:ext cx="4492244" cy="314669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1690692" y="30866312"/>
            <a:ext cx="1934591" cy="2261662"/>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3797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192" y="4405290"/>
            <a:ext cx="4492244" cy="314669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9655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748128" y="3886290"/>
            <a:ext cx="5477024" cy="32729088"/>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423799" y="3886290"/>
            <a:ext cx="15597520" cy="327290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192" y="4405290"/>
            <a:ext cx="4492244" cy="314669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045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433011" y="3865870"/>
            <a:ext cx="21791259" cy="7934106"/>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6423797" y="13215973"/>
            <a:ext cx="21800473" cy="2339939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192" y="4405290"/>
            <a:ext cx="4492244" cy="314669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493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423797" y="12850279"/>
            <a:ext cx="21800473" cy="9098060"/>
          </a:xfrm>
        </p:spPr>
        <p:txBody>
          <a:bodyPr anchor="b"/>
          <a:lstStyle>
            <a:lvl1pPr algn="l">
              <a:defRPr sz="13228"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423797" y="22183955"/>
            <a:ext cx="21800473" cy="5329501"/>
          </a:xfrm>
        </p:spPr>
        <p:txBody>
          <a:bodyPr anchor="t"/>
          <a:lstStyle>
            <a:lvl1pPr marL="0" indent="0" algn="l">
              <a:buNone/>
              <a:defRPr sz="6614">
                <a:solidFill>
                  <a:schemeClr val="tx1">
                    <a:lumMod val="65000"/>
                    <a:lumOff val="35000"/>
                  </a:schemeClr>
                </a:solidFill>
              </a:defRPr>
            </a:lvl1pPr>
            <a:lvl2pPr marL="1512006" indent="0">
              <a:buNone/>
              <a:defRPr sz="5953">
                <a:solidFill>
                  <a:schemeClr val="tx1">
                    <a:tint val="75000"/>
                  </a:schemeClr>
                </a:solidFill>
              </a:defRPr>
            </a:lvl2pPr>
            <a:lvl3pPr marL="3024012" indent="0">
              <a:buNone/>
              <a:defRPr sz="5291">
                <a:solidFill>
                  <a:schemeClr val="tx1">
                    <a:tint val="75000"/>
                  </a:schemeClr>
                </a:solidFill>
              </a:defRPr>
            </a:lvl3pPr>
            <a:lvl4pPr marL="4536018" indent="0">
              <a:buNone/>
              <a:defRPr sz="4630">
                <a:solidFill>
                  <a:schemeClr val="tx1">
                    <a:tint val="75000"/>
                  </a:schemeClr>
                </a:solidFill>
              </a:defRPr>
            </a:lvl4pPr>
            <a:lvl5pPr marL="6048024" indent="0">
              <a:buNone/>
              <a:defRPr sz="4630">
                <a:solidFill>
                  <a:schemeClr val="tx1">
                    <a:tint val="75000"/>
                  </a:schemeClr>
                </a:solidFill>
              </a:defRPr>
            </a:lvl5pPr>
            <a:lvl6pPr marL="7560031" indent="0">
              <a:buNone/>
              <a:defRPr sz="4630">
                <a:solidFill>
                  <a:schemeClr val="tx1">
                    <a:tint val="75000"/>
                  </a:schemeClr>
                </a:solidFill>
              </a:defRPr>
            </a:lvl6pPr>
            <a:lvl7pPr marL="9072037" indent="0">
              <a:buNone/>
              <a:defRPr sz="4630">
                <a:solidFill>
                  <a:schemeClr val="tx1">
                    <a:tint val="75000"/>
                  </a:schemeClr>
                </a:solidFill>
              </a:defRPr>
            </a:lvl7pPr>
            <a:lvl8pPr marL="10584043" indent="0">
              <a:buNone/>
              <a:defRPr sz="4630">
                <a:solidFill>
                  <a:schemeClr val="tx1">
                    <a:tint val="75000"/>
                  </a:schemeClr>
                </a:solidFill>
              </a:defRPr>
            </a:lvl8pPr>
            <a:lvl9pPr marL="12096049" indent="0">
              <a:buNone/>
              <a:defRPr sz="463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192" y="19614146"/>
            <a:ext cx="4492244" cy="314669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1690692" y="20094897"/>
            <a:ext cx="1934591" cy="2261662"/>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6562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423801" y="13235215"/>
            <a:ext cx="10574613" cy="23336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17651106" y="13235215"/>
            <a:ext cx="10573164" cy="23336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192" y="4405290"/>
            <a:ext cx="4492244" cy="314669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1690692" y="4879699"/>
            <a:ext cx="1934591" cy="2261662"/>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1937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7491787" y="13792196"/>
            <a:ext cx="9506628" cy="3569490"/>
          </a:xfrm>
        </p:spPr>
        <p:txBody>
          <a:bodyPr anchor="b">
            <a:noAutofit/>
          </a:bodyPr>
          <a:lstStyle>
            <a:lvl1pPr marL="0" indent="0">
              <a:buNone/>
              <a:defRPr sz="7937" b="0"/>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ru-RU" smtClean="0"/>
              <a:t>Образец текста</a:t>
            </a:r>
          </a:p>
        </p:txBody>
      </p:sp>
      <p:sp>
        <p:nvSpPr>
          <p:cNvPr id="4" name="Content Placeholder 3"/>
          <p:cNvSpPr>
            <a:spLocks noGrp="1"/>
          </p:cNvSpPr>
          <p:nvPr>
            <p:ph sz="half" idx="2"/>
          </p:nvPr>
        </p:nvSpPr>
        <p:spPr>
          <a:xfrm>
            <a:off x="6423796" y="17361688"/>
            <a:ext cx="10574616" cy="1923738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18705571" y="13772201"/>
            <a:ext cx="9502141" cy="3569490"/>
          </a:xfrm>
        </p:spPr>
        <p:txBody>
          <a:bodyPr anchor="b">
            <a:noAutofit/>
          </a:bodyPr>
          <a:lstStyle>
            <a:lvl1pPr marL="0" indent="0">
              <a:buNone/>
              <a:defRPr sz="7937" b="0"/>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ru-RU" smtClean="0"/>
              <a:t>Образец текста</a:t>
            </a:r>
          </a:p>
        </p:txBody>
      </p:sp>
      <p:sp>
        <p:nvSpPr>
          <p:cNvPr id="6" name="Content Placeholder 5"/>
          <p:cNvSpPr>
            <a:spLocks noGrp="1"/>
          </p:cNvSpPr>
          <p:nvPr>
            <p:ph sz="quarter" idx="4"/>
          </p:nvPr>
        </p:nvSpPr>
        <p:spPr>
          <a:xfrm>
            <a:off x="17639226" y="17341694"/>
            <a:ext cx="10568491" cy="1923738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192" y="4405290"/>
            <a:ext cx="4492244" cy="314669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1690692" y="4879699"/>
            <a:ext cx="1934591" cy="2261662"/>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182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433006" y="3865870"/>
            <a:ext cx="21791263" cy="7934106"/>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192" y="4405290"/>
            <a:ext cx="4492244" cy="314669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4258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192" y="4405290"/>
            <a:ext cx="4492244" cy="314669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303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423796" y="2763164"/>
            <a:ext cx="8696345" cy="6047485"/>
          </a:xfrm>
        </p:spPr>
        <p:txBody>
          <a:bodyPr anchor="b"/>
          <a:lstStyle>
            <a:lvl1pPr algn="l">
              <a:defRPr sz="6614" b="0"/>
            </a:lvl1pPr>
          </a:lstStyle>
          <a:p>
            <a:r>
              <a:rPr lang="ru-RU" smtClean="0"/>
              <a:t>Образец заголовка</a:t>
            </a:r>
            <a:endParaRPr lang="en-US" dirty="0"/>
          </a:p>
        </p:txBody>
      </p:sp>
      <p:sp>
        <p:nvSpPr>
          <p:cNvPr id="3" name="Content Placeholder 2"/>
          <p:cNvSpPr>
            <a:spLocks noGrp="1"/>
          </p:cNvSpPr>
          <p:nvPr>
            <p:ph idx="1"/>
          </p:nvPr>
        </p:nvSpPr>
        <p:spPr>
          <a:xfrm>
            <a:off x="15687295" y="2763174"/>
            <a:ext cx="12536974" cy="33541434"/>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423796" y="9902149"/>
            <a:ext cx="8696345" cy="26402437"/>
          </a:xfrm>
        </p:spPr>
        <p:txBody>
          <a:bodyPr/>
          <a:lstStyle>
            <a:lvl1pPr marL="0" indent="0">
              <a:buNone/>
              <a:defRPr sz="4630"/>
            </a:lvl1pPr>
            <a:lvl2pPr marL="1512006" indent="0">
              <a:buNone/>
              <a:defRPr sz="3969"/>
            </a:lvl2pPr>
            <a:lvl3pPr marL="3024012" indent="0">
              <a:buNone/>
              <a:defRPr sz="3307"/>
            </a:lvl3pPr>
            <a:lvl4pPr marL="4536018" indent="0">
              <a:buNone/>
              <a:defRPr sz="2976"/>
            </a:lvl4pPr>
            <a:lvl5pPr marL="6048024" indent="0">
              <a:buNone/>
              <a:defRPr sz="2976"/>
            </a:lvl5pPr>
            <a:lvl6pPr marL="7560031" indent="0">
              <a:buNone/>
              <a:defRPr sz="2976"/>
            </a:lvl6pPr>
            <a:lvl7pPr marL="9072037" indent="0">
              <a:buNone/>
              <a:defRPr sz="2976"/>
            </a:lvl7pPr>
            <a:lvl8pPr marL="10584043" indent="0">
              <a:buNone/>
              <a:defRPr sz="2976"/>
            </a:lvl8pPr>
            <a:lvl9pPr marL="12096049" indent="0">
              <a:buNone/>
              <a:defRPr sz="2976"/>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192" y="4405290"/>
            <a:ext cx="4492244" cy="314669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2953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423797" y="29735939"/>
            <a:ext cx="21800473" cy="3510496"/>
          </a:xfrm>
        </p:spPr>
        <p:txBody>
          <a:bodyPr anchor="b">
            <a:normAutofit/>
          </a:bodyPr>
          <a:lstStyle>
            <a:lvl1pPr algn="l">
              <a:defRPr sz="7937"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423797" y="3933109"/>
            <a:ext cx="21800473" cy="23878505"/>
          </a:xfrm>
        </p:spPr>
        <p:txBody>
          <a:bodyPr anchor="t">
            <a:normAutofit/>
          </a:bodyPr>
          <a:lstStyle>
            <a:lvl1pPr marL="0" indent="0" algn="ctr">
              <a:buNone/>
              <a:defRPr sz="5291"/>
            </a:lvl1pPr>
            <a:lvl2pPr marL="1512006" indent="0">
              <a:buNone/>
              <a:defRPr sz="5291"/>
            </a:lvl2pPr>
            <a:lvl3pPr marL="3024012" indent="0">
              <a:buNone/>
              <a:defRPr sz="5291"/>
            </a:lvl3pPr>
            <a:lvl4pPr marL="4536018" indent="0">
              <a:buNone/>
              <a:defRPr sz="5291"/>
            </a:lvl4pPr>
            <a:lvl5pPr marL="6048024" indent="0">
              <a:buNone/>
              <a:defRPr sz="5291"/>
            </a:lvl5pPr>
            <a:lvl6pPr marL="7560031" indent="0">
              <a:buNone/>
              <a:defRPr sz="5291"/>
            </a:lvl6pPr>
            <a:lvl7pPr marL="9072037" indent="0">
              <a:buNone/>
              <a:defRPr sz="5291"/>
            </a:lvl7pPr>
            <a:lvl8pPr marL="10584043" indent="0">
              <a:buNone/>
              <a:defRPr sz="5291"/>
            </a:lvl8pPr>
            <a:lvl9pPr marL="12096049" indent="0">
              <a:buNone/>
              <a:defRPr sz="5291"/>
            </a:lvl9pPr>
          </a:lstStyle>
          <a:p>
            <a:r>
              <a:rPr lang="ru-RU" smtClean="0"/>
              <a:t>Вставка рисунка</a:t>
            </a:r>
            <a:endParaRPr lang="en-US" dirty="0"/>
          </a:p>
        </p:txBody>
      </p:sp>
      <p:sp>
        <p:nvSpPr>
          <p:cNvPr id="4" name="Text Placeholder 3"/>
          <p:cNvSpPr>
            <a:spLocks noGrp="1"/>
          </p:cNvSpPr>
          <p:nvPr>
            <p:ph type="body" sz="half" idx="2"/>
          </p:nvPr>
        </p:nvSpPr>
        <p:spPr>
          <a:xfrm>
            <a:off x="6423797" y="33246435"/>
            <a:ext cx="21800473" cy="3058157"/>
          </a:xfrm>
        </p:spPr>
        <p:txBody>
          <a:bodyPr>
            <a:normAutofit/>
          </a:bodyPr>
          <a:lstStyle>
            <a:lvl1pPr marL="0" indent="0">
              <a:buNone/>
              <a:defRPr sz="3969"/>
            </a:lvl1pPr>
            <a:lvl2pPr marL="1512006" indent="0">
              <a:buNone/>
              <a:defRPr sz="3969"/>
            </a:lvl2pPr>
            <a:lvl3pPr marL="3024012" indent="0">
              <a:buNone/>
              <a:defRPr sz="3307"/>
            </a:lvl3pPr>
            <a:lvl4pPr marL="4536018" indent="0">
              <a:buNone/>
              <a:defRPr sz="2976"/>
            </a:lvl4pPr>
            <a:lvl5pPr marL="6048024" indent="0">
              <a:buNone/>
              <a:defRPr sz="2976"/>
            </a:lvl5pPr>
            <a:lvl6pPr marL="7560031" indent="0">
              <a:buNone/>
              <a:defRPr sz="2976"/>
            </a:lvl6pPr>
            <a:lvl7pPr marL="9072037" indent="0">
              <a:buNone/>
              <a:defRPr sz="2976"/>
            </a:lvl7pPr>
            <a:lvl8pPr marL="10584043" indent="0">
              <a:buNone/>
              <a:defRPr sz="2976"/>
            </a:lvl8pPr>
            <a:lvl9pPr marL="12096049" indent="0">
              <a:buNone/>
              <a:defRPr sz="2976"/>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192" y="30417677"/>
            <a:ext cx="4492244" cy="314669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1690692" y="30866312"/>
            <a:ext cx="1934591" cy="2261662"/>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2159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4" y="1415997"/>
            <a:ext cx="6552062" cy="41121076"/>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67535" y="1765"/>
            <a:ext cx="6456394" cy="42448744"/>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604806" cy="424799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33006" y="3865870"/>
            <a:ext cx="21791263" cy="7934106"/>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423797" y="13215973"/>
            <a:ext cx="21800473" cy="2407195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5704245" y="38002051"/>
            <a:ext cx="2534509" cy="2292918"/>
          </a:xfrm>
          <a:prstGeom prst="rect">
            <a:avLst/>
          </a:prstGeom>
        </p:spPr>
        <p:txBody>
          <a:bodyPr vert="horz" lIns="91440" tIns="45720" rIns="91440" bIns="45720" rtlCol="0" anchor="ctr"/>
          <a:lstStyle>
            <a:lvl1pPr algn="r">
              <a:defRPr sz="2976">
                <a:solidFill>
                  <a:schemeClr val="tx1">
                    <a:tint val="75000"/>
                  </a:schemeClr>
                </a:solidFill>
              </a:defRPr>
            </a:lvl1pPr>
          </a:lstStyle>
          <a:p>
            <a:fld id="{B61BEF0D-F0BB-DE4B-95CE-6DB70DBA9567}" type="datetimeFigureOut">
              <a:rPr lang="en-US" smtClean="0"/>
              <a:pPr/>
              <a:t>6/17/2020</a:t>
            </a:fld>
            <a:endParaRPr lang="en-US" dirty="0"/>
          </a:p>
        </p:txBody>
      </p:sp>
      <p:sp>
        <p:nvSpPr>
          <p:cNvPr id="5" name="Footer Placeholder 4"/>
          <p:cNvSpPr>
            <a:spLocks noGrp="1"/>
          </p:cNvSpPr>
          <p:nvPr>
            <p:ph type="ftr" sz="quarter" idx="3"/>
          </p:nvPr>
        </p:nvSpPr>
        <p:spPr>
          <a:xfrm>
            <a:off x="6423796" y="38006511"/>
            <a:ext cx="18905101" cy="2261662"/>
          </a:xfrm>
          <a:prstGeom prst="rect">
            <a:avLst/>
          </a:prstGeom>
        </p:spPr>
        <p:txBody>
          <a:bodyPr vert="horz" lIns="91440" tIns="45720" rIns="91440" bIns="45720" rtlCol="0" anchor="ctr"/>
          <a:lstStyle>
            <a:lvl1pPr algn="l">
              <a:defRPr sz="29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1690692" y="4879699"/>
            <a:ext cx="1934591" cy="2261662"/>
          </a:xfrm>
          <a:prstGeom prst="rect">
            <a:avLst/>
          </a:prstGeom>
        </p:spPr>
        <p:txBody>
          <a:bodyPr vert="horz" lIns="91440" tIns="45720" rIns="91440" bIns="45720" rtlCol="0" anchor="ctr"/>
          <a:lstStyle>
            <a:lvl1pPr algn="r">
              <a:defRPr sz="6614">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090708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1512006" rtl="0" eaLnBrk="1" latinLnBrk="0" hangingPunct="1">
        <a:spcBef>
          <a:spcPct val="0"/>
        </a:spcBef>
        <a:buNone/>
        <a:defRPr sz="11906"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134005" indent="-1134005" algn="l" defTabSz="1512006" rtl="0" eaLnBrk="1" latinLnBrk="0" hangingPunct="1">
        <a:spcBef>
          <a:spcPts val="3307"/>
        </a:spcBef>
        <a:spcAft>
          <a:spcPts val="0"/>
        </a:spcAft>
        <a:buClr>
          <a:schemeClr val="accent1"/>
        </a:buClr>
        <a:buFont typeface="Wingdings 3" charset="2"/>
        <a:buChar char=""/>
        <a:defRPr sz="5953" kern="1200">
          <a:solidFill>
            <a:schemeClr val="tx1">
              <a:lumMod val="75000"/>
              <a:lumOff val="25000"/>
            </a:schemeClr>
          </a:solidFill>
          <a:latin typeface="+mn-lt"/>
          <a:ea typeface="+mn-ea"/>
          <a:cs typeface="+mn-cs"/>
        </a:defRPr>
      </a:lvl1pPr>
      <a:lvl2pPr marL="2457010" indent="-945004" algn="l" defTabSz="1512006" rtl="0" eaLnBrk="1" latinLnBrk="0" hangingPunct="1">
        <a:spcBef>
          <a:spcPts val="3307"/>
        </a:spcBef>
        <a:spcAft>
          <a:spcPts val="0"/>
        </a:spcAft>
        <a:buClr>
          <a:schemeClr val="accent1"/>
        </a:buClr>
        <a:buFont typeface="Wingdings 3" charset="2"/>
        <a:buChar char=""/>
        <a:defRPr sz="5291" kern="1200">
          <a:solidFill>
            <a:schemeClr val="tx1">
              <a:lumMod val="75000"/>
              <a:lumOff val="25000"/>
            </a:schemeClr>
          </a:solidFill>
          <a:latin typeface="+mn-lt"/>
          <a:ea typeface="+mn-ea"/>
          <a:cs typeface="+mn-cs"/>
        </a:defRPr>
      </a:lvl2pPr>
      <a:lvl3pPr marL="3780015" indent="-756003" algn="l" defTabSz="1512006" rtl="0" eaLnBrk="1" latinLnBrk="0" hangingPunct="1">
        <a:spcBef>
          <a:spcPts val="3307"/>
        </a:spcBef>
        <a:spcAft>
          <a:spcPts val="0"/>
        </a:spcAft>
        <a:buClr>
          <a:schemeClr val="accent1"/>
        </a:buClr>
        <a:buFont typeface="Wingdings 3" charset="2"/>
        <a:buChar char=""/>
        <a:defRPr sz="4630" kern="1200">
          <a:solidFill>
            <a:schemeClr val="tx1">
              <a:lumMod val="75000"/>
              <a:lumOff val="25000"/>
            </a:schemeClr>
          </a:solidFill>
          <a:latin typeface="+mn-lt"/>
          <a:ea typeface="+mn-ea"/>
          <a:cs typeface="+mn-cs"/>
        </a:defRPr>
      </a:lvl3pPr>
      <a:lvl4pPr marL="5292021" indent="-756003" algn="l" defTabSz="1512006" rtl="0" eaLnBrk="1" latinLnBrk="0" hangingPunct="1">
        <a:spcBef>
          <a:spcPts val="3307"/>
        </a:spcBef>
        <a:spcAft>
          <a:spcPts val="0"/>
        </a:spcAft>
        <a:buClr>
          <a:schemeClr val="accent1"/>
        </a:buClr>
        <a:buFont typeface="Wingdings 3" charset="2"/>
        <a:buChar char=""/>
        <a:defRPr sz="3969" kern="1200">
          <a:solidFill>
            <a:schemeClr val="tx1">
              <a:lumMod val="75000"/>
              <a:lumOff val="25000"/>
            </a:schemeClr>
          </a:solidFill>
          <a:latin typeface="+mn-lt"/>
          <a:ea typeface="+mn-ea"/>
          <a:cs typeface="+mn-cs"/>
        </a:defRPr>
      </a:lvl4pPr>
      <a:lvl5pPr marL="6804028" indent="-756003" algn="l" defTabSz="1512006" rtl="0" eaLnBrk="1" latinLnBrk="0" hangingPunct="1">
        <a:spcBef>
          <a:spcPts val="3307"/>
        </a:spcBef>
        <a:spcAft>
          <a:spcPts val="0"/>
        </a:spcAft>
        <a:buClr>
          <a:schemeClr val="accent1"/>
        </a:buClr>
        <a:buFont typeface="Wingdings 3" charset="2"/>
        <a:buChar char=""/>
        <a:defRPr sz="3969" kern="1200">
          <a:solidFill>
            <a:schemeClr val="tx1">
              <a:lumMod val="75000"/>
              <a:lumOff val="25000"/>
            </a:schemeClr>
          </a:solidFill>
          <a:latin typeface="+mn-lt"/>
          <a:ea typeface="+mn-ea"/>
          <a:cs typeface="+mn-cs"/>
        </a:defRPr>
      </a:lvl5pPr>
      <a:lvl6pPr marL="8316034" indent="-756003" algn="l" defTabSz="1512006" rtl="0" eaLnBrk="1" latinLnBrk="0" hangingPunct="1">
        <a:spcBef>
          <a:spcPts val="3307"/>
        </a:spcBef>
        <a:spcAft>
          <a:spcPts val="0"/>
        </a:spcAft>
        <a:buClr>
          <a:schemeClr val="accent1"/>
        </a:buClr>
        <a:buFont typeface="Wingdings 3" charset="2"/>
        <a:buChar char=""/>
        <a:defRPr sz="3969" kern="1200">
          <a:solidFill>
            <a:schemeClr val="tx1">
              <a:lumMod val="75000"/>
              <a:lumOff val="25000"/>
            </a:schemeClr>
          </a:solidFill>
          <a:latin typeface="+mn-lt"/>
          <a:ea typeface="+mn-ea"/>
          <a:cs typeface="+mn-cs"/>
        </a:defRPr>
      </a:lvl6pPr>
      <a:lvl7pPr marL="9828040" indent="-756003" algn="l" defTabSz="1512006" rtl="0" eaLnBrk="1" latinLnBrk="0" hangingPunct="1">
        <a:spcBef>
          <a:spcPts val="3307"/>
        </a:spcBef>
        <a:spcAft>
          <a:spcPts val="0"/>
        </a:spcAft>
        <a:buClr>
          <a:schemeClr val="accent1"/>
        </a:buClr>
        <a:buFont typeface="Wingdings 3" charset="2"/>
        <a:buChar char=""/>
        <a:defRPr sz="3969" kern="1200">
          <a:solidFill>
            <a:schemeClr val="tx1">
              <a:lumMod val="75000"/>
              <a:lumOff val="25000"/>
            </a:schemeClr>
          </a:solidFill>
          <a:latin typeface="+mn-lt"/>
          <a:ea typeface="+mn-ea"/>
          <a:cs typeface="+mn-cs"/>
        </a:defRPr>
      </a:lvl7pPr>
      <a:lvl8pPr marL="11340046" indent="-756003" algn="l" defTabSz="1512006" rtl="0" eaLnBrk="1" latinLnBrk="0" hangingPunct="1">
        <a:spcBef>
          <a:spcPts val="3307"/>
        </a:spcBef>
        <a:spcAft>
          <a:spcPts val="0"/>
        </a:spcAft>
        <a:buClr>
          <a:schemeClr val="accent1"/>
        </a:buClr>
        <a:buFont typeface="Wingdings 3" charset="2"/>
        <a:buChar char=""/>
        <a:defRPr sz="3969" kern="1200">
          <a:solidFill>
            <a:schemeClr val="tx1">
              <a:lumMod val="75000"/>
              <a:lumOff val="25000"/>
            </a:schemeClr>
          </a:solidFill>
          <a:latin typeface="+mn-lt"/>
          <a:ea typeface="+mn-ea"/>
          <a:cs typeface="+mn-cs"/>
        </a:defRPr>
      </a:lvl8pPr>
      <a:lvl9pPr marL="12852052" indent="-756003" algn="l" defTabSz="1512006" rtl="0" eaLnBrk="1" latinLnBrk="0" hangingPunct="1">
        <a:spcBef>
          <a:spcPts val="3307"/>
        </a:spcBef>
        <a:spcAft>
          <a:spcPts val="0"/>
        </a:spcAft>
        <a:buClr>
          <a:schemeClr val="accent1"/>
        </a:buClr>
        <a:buFont typeface="Wingdings 3" charset="2"/>
        <a:buChar char=""/>
        <a:defRPr sz="3969" kern="1200">
          <a:solidFill>
            <a:schemeClr val="tx1">
              <a:lumMod val="75000"/>
              <a:lumOff val="25000"/>
            </a:schemeClr>
          </a:solidFill>
          <a:latin typeface="+mn-lt"/>
          <a:ea typeface="+mn-ea"/>
          <a:cs typeface="+mn-cs"/>
        </a:defRPr>
      </a:lvl9pPr>
    </p:bodyStyle>
    <p:otherStyle>
      <a:defPPr>
        <a:defRPr lang="en-US"/>
      </a:defPPr>
      <a:lvl1pPr marL="0" algn="l" defTabSz="1512006" rtl="0" eaLnBrk="1" latinLnBrk="0" hangingPunct="1">
        <a:defRPr sz="5953" kern="1200">
          <a:solidFill>
            <a:schemeClr val="tx1"/>
          </a:solidFill>
          <a:latin typeface="+mn-lt"/>
          <a:ea typeface="+mn-ea"/>
          <a:cs typeface="+mn-cs"/>
        </a:defRPr>
      </a:lvl1pPr>
      <a:lvl2pPr marL="1512006" algn="l" defTabSz="1512006" rtl="0" eaLnBrk="1" latinLnBrk="0" hangingPunct="1">
        <a:defRPr sz="5953" kern="1200">
          <a:solidFill>
            <a:schemeClr val="tx1"/>
          </a:solidFill>
          <a:latin typeface="+mn-lt"/>
          <a:ea typeface="+mn-ea"/>
          <a:cs typeface="+mn-cs"/>
        </a:defRPr>
      </a:lvl2pPr>
      <a:lvl3pPr marL="3024012" algn="l" defTabSz="1512006" rtl="0" eaLnBrk="1" latinLnBrk="0" hangingPunct="1">
        <a:defRPr sz="5953" kern="1200">
          <a:solidFill>
            <a:schemeClr val="tx1"/>
          </a:solidFill>
          <a:latin typeface="+mn-lt"/>
          <a:ea typeface="+mn-ea"/>
          <a:cs typeface="+mn-cs"/>
        </a:defRPr>
      </a:lvl3pPr>
      <a:lvl4pPr marL="4536018" algn="l" defTabSz="1512006" rtl="0" eaLnBrk="1" latinLnBrk="0" hangingPunct="1">
        <a:defRPr sz="5953" kern="1200">
          <a:solidFill>
            <a:schemeClr val="tx1"/>
          </a:solidFill>
          <a:latin typeface="+mn-lt"/>
          <a:ea typeface="+mn-ea"/>
          <a:cs typeface="+mn-cs"/>
        </a:defRPr>
      </a:lvl4pPr>
      <a:lvl5pPr marL="6048024" algn="l" defTabSz="1512006" rtl="0" eaLnBrk="1" latinLnBrk="0" hangingPunct="1">
        <a:defRPr sz="5953" kern="1200">
          <a:solidFill>
            <a:schemeClr val="tx1"/>
          </a:solidFill>
          <a:latin typeface="+mn-lt"/>
          <a:ea typeface="+mn-ea"/>
          <a:cs typeface="+mn-cs"/>
        </a:defRPr>
      </a:lvl5pPr>
      <a:lvl6pPr marL="7560031" algn="l" defTabSz="1512006" rtl="0" eaLnBrk="1" latinLnBrk="0" hangingPunct="1">
        <a:defRPr sz="5953" kern="1200">
          <a:solidFill>
            <a:schemeClr val="tx1"/>
          </a:solidFill>
          <a:latin typeface="+mn-lt"/>
          <a:ea typeface="+mn-ea"/>
          <a:cs typeface="+mn-cs"/>
        </a:defRPr>
      </a:lvl6pPr>
      <a:lvl7pPr marL="9072037" algn="l" defTabSz="1512006" rtl="0" eaLnBrk="1" latinLnBrk="0" hangingPunct="1">
        <a:defRPr sz="5953" kern="1200">
          <a:solidFill>
            <a:schemeClr val="tx1"/>
          </a:solidFill>
          <a:latin typeface="+mn-lt"/>
          <a:ea typeface="+mn-ea"/>
          <a:cs typeface="+mn-cs"/>
        </a:defRPr>
      </a:lvl7pPr>
      <a:lvl8pPr marL="10584043" algn="l" defTabSz="1512006" rtl="0" eaLnBrk="1" latinLnBrk="0" hangingPunct="1">
        <a:defRPr sz="5953" kern="1200">
          <a:solidFill>
            <a:schemeClr val="tx1"/>
          </a:solidFill>
          <a:latin typeface="+mn-lt"/>
          <a:ea typeface="+mn-ea"/>
          <a:cs typeface="+mn-cs"/>
        </a:defRPr>
      </a:lvl8pPr>
      <a:lvl9pPr marL="12096049" algn="l" defTabSz="1512006" rtl="0" eaLnBrk="1" latinLnBrk="0" hangingPunct="1">
        <a:defRPr sz="59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stretch>
            <a:fillRect/>
          </a:stretch>
        </p:blipFill>
        <p:spPr>
          <a:xfrm>
            <a:off x="13702146" y="7397431"/>
            <a:ext cx="4639458" cy="3103133"/>
          </a:xfrm>
          <a:prstGeom prst="rect">
            <a:avLst/>
          </a:prstGeom>
        </p:spPr>
      </p:pic>
      <p:pic>
        <p:nvPicPr>
          <p:cNvPr id="14" name="Рисунок 13"/>
          <p:cNvPicPr>
            <a:picLocks noChangeAspect="1"/>
          </p:cNvPicPr>
          <p:nvPr/>
        </p:nvPicPr>
        <p:blipFill>
          <a:blip r:embed="rId3"/>
          <a:stretch>
            <a:fillRect/>
          </a:stretch>
        </p:blipFill>
        <p:spPr>
          <a:xfrm>
            <a:off x="14911359" y="20212061"/>
            <a:ext cx="2578832" cy="3438442"/>
          </a:xfrm>
          <a:prstGeom prst="rect">
            <a:avLst/>
          </a:prstGeom>
        </p:spPr>
      </p:pic>
      <p:sp>
        <p:nvSpPr>
          <p:cNvPr id="2" name="Прямоугольник 1"/>
          <p:cNvSpPr/>
          <p:nvPr/>
        </p:nvSpPr>
        <p:spPr>
          <a:xfrm>
            <a:off x="4542180" y="74642"/>
            <a:ext cx="23317199" cy="2585323"/>
          </a:xfrm>
          <a:prstGeom prst="rect">
            <a:avLst/>
          </a:prstGeom>
        </p:spPr>
        <p:txBody>
          <a:bodyPr wrap="square">
            <a:spAutoFit/>
          </a:bodyPr>
          <a:lstStyle/>
          <a:p>
            <a:endParaRPr lang="ru-RU" sz="5400" dirty="0">
              <a:solidFill>
                <a:srgbClr val="000000"/>
              </a:solidFill>
              <a:latin typeface="Times New Roman" panose="02020603050405020304" pitchFamily="18" charset="0"/>
            </a:endParaRPr>
          </a:p>
          <a:p>
            <a:pPr algn="ctr"/>
            <a:r>
              <a:rPr lang="en-US" sz="5400" dirty="0">
                <a:solidFill>
                  <a:srgbClr val="000000"/>
                </a:solidFill>
                <a:latin typeface="Times New Roman" panose="02020603050405020304" pitchFamily="18" charset="0"/>
              </a:rPr>
              <a:t> </a:t>
            </a:r>
            <a:r>
              <a:rPr lang="en-US" sz="5400" b="1" dirty="0">
                <a:solidFill>
                  <a:srgbClr val="000000"/>
                </a:solidFill>
                <a:latin typeface="Times New Roman" panose="02020603050405020304" pitchFamily="18" charset="0"/>
              </a:rPr>
              <a:t>Measuring Installation for Determining Current-Voltage Characteristics at Liquid Helium Temperature </a:t>
            </a:r>
            <a:endParaRPr lang="ru-RU" sz="5400" dirty="0"/>
          </a:p>
        </p:txBody>
      </p:sp>
      <p:sp>
        <p:nvSpPr>
          <p:cNvPr id="7" name="Прямоугольник 6"/>
          <p:cNvSpPr/>
          <p:nvPr/>
        </p:nvSpPr>
        <p:spPr>
          <a:xfrm>
            <a:off x="0" y="38307329"/>
            <a:ext cx="9532381" cy="2149306"/>
          </a:xfrm>
          <a:prstGeom prst="rect">
            <a:avLst/>
          </a:prstGeom>
        </p:spPr>
        <p:txBody>
          <a:bodyPr wrap="square">
            <a:spAutoFit/>
          </a:bodyPr>
          <a:lstStyle/>
          <a:p>
            <a:pPr algn="ctr">
              <a:lnSpc>
                <a:spcPct val="107000"/>
              </a:lnSpc>
              <a:spcAft>
                <a:spcPts val="800"/>
              </a:spcAft>
            </a:pPr>
            <a:r>
              <a:rPr lang="en-US" sz="2000" dirty="0">
                <a:latin typeface="Times New Roman" panose="02020603050405020304" pitchFamily="18" charset="0"/>
                <a:ea typeface="Calibri" panose="020F0502020204030204" pitchFamily="34" charset="0"/>
              </a:rPr>
              <a:t>A.F. Brodnikov</a:t>
            </a:r>
            <a:r>
              <a:rPr lang="en-US" sz="2000" baseline="30000" dirty="0">
                <a:latin typeface="Times New Roman" panose="02020603050405020304" pitchFamily="18" charset="0"/>
                <a:ea typeface="Calibri" panose="020F0502020204030204" pitchFamily="34" charset="0"/>
              </a:rPr>
              <a:t>1</a:t>
            </a:r>
            <a:r>
              <a:rPr lang="en-US" sz="2000" dirty="0">
                <a:latin typeface="Times New Roman" panose="02020603050405020304" pitchFamily="18" charset="0"/>
                <a:ea typeface="Calibri" panose="020F0502020204030204" pitchFamily="34" charset="0"/>
              </a:rPr>
              <a:t>, N.А. Vihareva</a:t>
            </a:r>
            <a:r>
              <a:rPr lang="en-US" sz="2000" baseline="30000" dirty="0">
                <a:latin typeface="Times New Roman" panose="02020603050405020304" pitchFamily="18" charset="0"/>
                <a:ea typeface="Calibri" panose="020F0502020204030204" pitchFamily="34" charset="0"/>
              </a:rPr>
              <a:t>2</a:t>
            </a:r>
            <a:endParaRPr lang="ru-RU" sz="2000" dirty="0">
              <a:latin typeface="Times New Roman" panose="02020603050405020304" pitchFamily="18" charset="0"/>
              <a:ea typeface="Calibri" panose="020F0502020204030204" pitchFamily="34" charset="0"/>
            </a:endParaRPr>
          </a:p>
          <a:p>
            <a:pPr algn="ctr">
              <a:lnSpc>
                <a:spcPct val="107000"/>
              </a:lnSpc>
              <a:spcAft>
                <a:spcPts val="800"/>
              </a:spcAft>
            </a:pPr>
            <a:r>
              <a:rPr lang="en-US" sz="2000" baseline="30000" dirty="0">
                <a:latin typeface="Times New Roman" panose="02020603050405020304" pitchFamily="18" charset="0"/>
                <a:ea typeface="Calibri" panose="020F0502020204030204" pitchFamily="34" charset="0"/>
              </a:rPr>
              <a:t>1</a:t>
            </a:r>
            <a:r>
              <a:rPr lang="en-US" sz="2000" dirty="0">
                <a:latin typeface="Times New Roman" panose="02020603050405020304" pitchFamily="18" charset="0"/>
                <a:ea typeface="Calibri" panose="020F0502020204030204" pitchFamily="34" charset="0"/>
              </a:rPr>
              <a:t>Budker Institute of Nuclear Physics,</a:t>
            </a:r>
            <a:endParaRPr lang="ru-RU" sz="2000" dirty="0">
              <a:latin typeface="Times New Roman" panose="02020603050405020304" pitchFamily="18" charset="0"/>
              <a:ea typeface="Calibri" panose="020F0502020204030204" pitchFamily="34" charset="0"/>
            </a:endParaRPr>
          </a:p>
          <a:p>
            <a:pPr algn="ctr">
              <a:lnSpc>
                <a:spcPct val="107000"/>
              </a:lnSpc>
              <a:spcAft>
                <a:spcPts val="800"/>
              </a:spcAft>
            </a:pPr>
            <a:r>
              <a:rPr lang="en-US" sz="2000" dirty="0">
                <a:latin typeface="Times New Roman" panose="02020603050405020304" pitchFamily="18" charset="0"/>
                <a:ea typeface="Calibri" panose="020F0502020204030204" pitchFamily="34" charset="0"/>
              </a:rPr>
              <a:t> Novosibirsk, Russia, e-mail: A.F.Brodnikov@inp.nsk.su</a:t>
            </a:r>
            <a:endParaRPr lang="ru-RU" sz="2000" dirty="0">
              <a:latin typeface="Times New Roman" panose="02020603050405020304" pitchFamily="18" charset="0"/>
              <a:ea typeface="Calibri" panose="020F0502020204030204" pitchFamily="34" charset="0"/>
            </a:endParaRPr>
          </a:p>
          <a:p>
            <a:pPr algn="ctr">
              <a:lnSpc>
                <a:spcPct val="107000"/>
              </a:lnSpc>
              <a:spcAft>
                <a:spcPts val="800"/>
              </a:spcAft>
            </a:pPr>
            <a:r>
              <a:rPr lang="en-US" sz="2000" baseline="30000" dirty="0">
                <a:latin typeface="Times New Roman" panose="02020603050405020304" pitchFamily="18" charset="0"/>
                <a:ea typeface="Calibri" panose="020F0502020204030204" pitchFamily="34" charset="0"/>
              </a:rPr>
              <a:t>2</a:t>
            </a:r>
            <a:r>
              <a:rPr lang="en-US" sz="2000" dirty="0">
                <a:latin typeface="Times New Roman" panose="02020603050405020304" pitchFamily="18" charset="0"/>
                <a:ea typeface="Calibri" panose="020F0502020204030204" pitchFamily="34" charset="0"/>
              </a:rPr>
              <a:t>Siberian State University of Geosystems and Technologies,</a:t>
            </a:r>
            <a:endParaRPr lang="ru-RU" sz="2000" dirty="0">
              <a:latin typeface="Times New Roman" panose="02020603050405020304" pitchFamily="18" charset="0"/>
              <a:ea typeface="Calibri" panose="020F0502020204030204" pitchFamily="34" charset="0"/>
            </a:endParaRPr>
          </a:p>
          <a:p>
            <a:pPr algn="ctr">
              <a:lnSpc>
                <a:spcPct val="107000"/>
              </a:lnSpc>
              <a:spcAft>
                <a:spcPts val="800"/>
              </a:spcAft>
            </a:pPr>
            <a:r>
              <a:rPr lang="en-US" sz="2000" dirty="0">
                <a:latin typeface="Times New Roman" panose="02020603050405020304" pitchFamily="18" charset="0"/>
                <a:ea typeface="Calibri" panose="020F0502020204030204" pitchFamily="34" charset="0"/>
              </a:rPr>
              <a:t>Novosibirsk, Russia, e-mail: milana-maria@mail.ru</a:t>
            </a:r>
            <a:endParaRPr lang="ru-RU" sz="2000" dirty="0">
              <a:effectLst/>
              <a:latin typeface="Times New Roman" panose="02020603050405020304" pitchFamily="18" charset="0"/>
              <a:ea typeface="Calibri" panose="020F0502020204030204" pitchFamily="34" charset="0"/>
            </a:endParaRPr>
          </a:p>
        </p:txBody>
      </p:sp>
      <p:sp>
        <p:nvSpPr>
          <p:cNvPr id="8" name="Прямоугольник 7"/>
          <p:cNvSpPr/>
          <p:nvPr/>
        </p:nvSpPr>
        <p:spPr>
          <a:xfrm>
            <a:off x="1736435" y="3174243"/>
            <a:ext cx="26875411" cy="2246769"/>
          </a:xfrm>
          <a:prstGeom prst="rect">
            <a:avLst/>
          </a:prstGeom>
        </p:spPr>
        <p:txBody>
          <a:bodyPr wrap="square">
            <a:spAutoFit/>
          </a:bodyPr>
          <a:lstStyle/>
          <a:p>
            <a:pPr algn="just"/>
            <a:r>
              <a:rPr lang="en-US" sz="2800" dirty="0" smtClean="0">
                <a:latin typeface="Times New Roman" panose="02020603050405020304" pitchFamily="18" charset="0"/>
                <a:ea typeface="Calibri" panose="020F0502020204030204" pitchFamily="34" charset="0"/>
              </a:rPr>
              <a:t>        When </a:t>
            </a:r>
            <a:r>
              <a:rPr lang="en-US" sz="2800" dirty="0">
                <a:latin typeface="Times New Roman" panose="02020603050405020304" pitchFamily="18" charset="0"/>
                <a:ea typeface="Calibri" panose="020F0502020204030204" pitchFamily="34" charset="0"/>
              </a:rPr>
              <a:t>designing superconducting magnets and other objects of cryogenic engineering, a special role gave to characteristics of said manufacturers of superconducting wires. In this connection, it was decided in BINP to create a measuring unit designed to determine the actual critical current values in superconductors coming to market from domestic and foreign composite wire manufacturers based on Nb-Ti alloy. At present, federal laws "On technical regulation" and "On standardization" have the status of "voluntary application" [1], so domestic enterprises, including foreign ones, supplying various materials to the market, do not have obligations and opportunities to carry out weekend control on a huge number of existing properties, and also in the range of cryogenic temperatures.</a:t>
            </a:r>
            <a:endParaRPr lang="ru-RU" sz="2800" dirty="0"/>
          </a:p>
        </p:txBody>
      </p:sp>
      <p:sp>
        <p:nvSpPr>
          <p:cNvPr id="17" name="Прямоугольник 16"/>
          <p:cNvSpPr/>
          <p:nvPr/>
        </p:nvSpPr>
        <p:spPr>
          <a:xfrm>
            <a:off x="1699587" y="5704436"/>
            <a:ext cx="26875411" cy="1475404"/>
          </a:xfrm>
          <a:prstGeom prst="rect">
            <a:avLst/>
          </a:prstGeom>
        </p:spPr>
        <p:txBody>
          <a:bodyPr wrap="square">
            <a:spAutoFit/>
          </a:bodyPr>
          <a:lstStyle/>
          <a:p>
            <a:pPr algn="just">
              <a:lnSpc>
                <a:spcPct val="107000"/>
              </a:lnSpc>
              <a:spcAft>
                <a:spcPts val="800"/>
              </a:spcAft>
            </a:pPr>
            <a:r>
              <a:rPr lang="en-US" sz="2800" dirty="0" smtClean="0">
                <a:latin typeface="Times New Roman" panose="02020603050405020304" pitchFamily="18" charset="0"/>
                <a:ea typeface="Calibri" panose="020F0502020204030204" pitchFamily="34" charset="0"/>
              </a:rPr>
              <a:t>        Measuring </a:t>
            </a:r>
            <a:r>
              <a:rPr lang="en-US" sz="2800" dirty="0">
                <a:latin typeface="Times New Roman" panose="02020603050405020304" pitchFamily="18" charset="0"/>
                <a:ea typeface="Calibri" panose="020F0502020204030204" pitchFamily="34" charset="0"/>
              </a:rPr>
              <a:t>plant are made on the base of cryostat КГ-60/300-1 in internal cavity of which, in liquid helium medium, solenoid is located, and in its central part insert-holder with sample is located. Power supply of solenoid and tested sample, by current leads located in the upper cover of cryostat, are performed by power supplies of Danfysik - system 8800 company with the help of PC and control program developed in BINP. The appearance of the cryostat and solenoid is shown in Figure 1.</a:t>
            </a:r>
            <a:endParaRPr lang="ru-RU" sz="2800" dirty="0">
              <a:effectLst/>
              <a:latin typeface="Times New Roman" panose="02020603050405020304" pitchFamily="18" charset="0"/>
              <a:ea typeface="Calibri" panose="020F0502020204030204" pitchFamily="34" charset="0"/>
            </a:endParaRPr>
          </a:p>
        </p:txBody>
      </p:sp>
      <p:sp>
        <p:nvSpPr>
          <p:cNvPr id="18" name="Прямоугольник 17"/>
          <p:cNvSpPr/>
          <p:nvPr/>
        </p:nvSpPr>
        <p:spPr>
          <a:xfrm>
            <a:off x="1736435" y="10649086"/>
            <a:ext cx="26875411" cy="2895216"/>
          </a:xfrm>
          <a:prstGeom prst="rect">
            <a:avLst/>
          </a:prstGeom>
        </p:spPr>
        <p:txBody>
          <a:bodyPr wrap="square">
            <a:spAutoFit/>
          </a:bodyPr>
          <a:lstStyle/>
          <a:p>
            <a:pPr algn="ctr">
              <a:lnSpc>
                <a:spcPct val="107000"/>
              </a:lnSpc>
              <a:spcAft>
                <a:spcPts val="800"/>
              </a:spcAft>
            </a:pPr>
            <a:r>
              <a:rPr lang="en-US" sz="2400" b="1" dirty="0" smtClean="0">
                <a:latin typeface="Times New Roman" panose="02020603050405020304" pitchFamily="18" charset="0"/>
                <a:ea typeface="Calibri" panose="020F0502020204030204" pitchFamily="34" charset="0"/>
              </a:rPr>
              <a:t>                                 FIGURE </a:t>
            </a:r>
            <a:r>
              <a:rPr lang="en-US" sz="2400" b="1" dirty="0">
                <a:latin typeface="Times New Roman" panose="02020603050405020304" pitchFamily="18" charset="0"/>
                <a:ea typeface="Calibri" panose="020F0502020204030204" pitchFamily="34" charset="0"/>
              </a:rPr>
              <a:t>1</a:t>
            </a:r>
            <a:r>
              <a:rPr lang="en-US" sz="2400" dirty="0">
                <a:latin typeface="Times New Roman" panose="02020603050405020304" pitchFamily="18" charset="0"/>
                <a:ea typeface="Calibri" panose="020F0502020204030204" pitchFamily="34" charset="0"/>
              </a:rPr>
              <a:t>. Solenoid and cryostat КГ-60/300-1</a:t>
            </a:r>
            <a:endParaRPr lang="ru-RU" sz="2400" dirty="0">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In order to test the plant for determination of current–voltage characteristics (CVC) in superconductors at helium temperatures, test measurements were carried out according to the method MVI 400-423/8-2018 developed by JSC VNIINM [2]. Measurements were made on composite wire samples based on the Nb-Ti alloy, 0,08 m long and 0,5 and 0,85 mm diameters cut from the wires of standard batches, with CVC being indicated by the manufacturers of these superconductors. Each sample was soldered to a 4 x 2 mm copper mandrel with indium-tin low temperature solder (Figure 2). Mandrel with sample is mounted to cryostat current leads. In the center of the measured wire, potential wires were soldered at a distance of 1 cm between each other, which are connected to a universal precision meter В7-99. The whole measurement process recorded by using the software supplied with the precision meter.</a:t>
            </a:r>
            <a:endParaRPr lang="ru-RU" sz="2800" dirty="0">
              <a:effectLst/>
              <a:latin typeface="Times New Roman" panose="02020603050405020304" pitchFamily="18" charset="0"/>
              <a:ea typeface="Calibri" panose="020F0502020204030204" pitchFamily="34" charset="0"/>
            </a:endParaRPr>
          </a:p>
        </p:txBody>
      </p:sp>
      <p:pic>
        <p:nvPicPr>
          <p:cNvPr id="21" name="Рисунок 20"/>
          <p:cNvPicPr>
            <a:picLocks noChangeAspect="1"/>
          </p:cNvPicPr>
          <p:nvPr/>
        </p:nvPicPr>
        <p:blipFill>
          <a:blip r:embed="rId4"/>
          <a:stretch>
            <a:fillRect/>
          </a:stretch>
        </p:blipFill>
        <p:spPr>
          <a:xfrm>
            <a:off x="13311020" y="13936157"/>
            <a:ext cx="5779509" cy="2670279"/>
          </a:xfrm>
          <a:prstGeom prst="rect">
            <a:avLst/>
          </a:prstGeom>
        </p:spPr>
      </p:pic>
      <p:sp>
        <p:nvSpPr>
          <p:cNvPr id="22" name="Прямоугольник 21"/>
          <p:cNvSpPr/>
          <p:nvPr/>
        </p:nvSpPr>
        <p:spPr>
          <a:xfrm>
            <a:off x="1718011" y="17077866"/>
            <a:ext cx="26893835" cy="2866106"/>
          </a:xfrm>
          <a:prstGeom prst="rect">
            <a:avLst/>
          </a:prstGeom>
        </p:spPr>
        <p:txBody>
          <a:bodyPr wrap="square">
            <a:spAutoFit/>
          </a:bodyPr>
          <a:lstStyle/>
          <a:p>
            <a:pPr algn="ctr">
              <a:lnSpc>
                <a:spcPct val="107000"/>
              </a:lnSpc>
              <a:spcAft>
                <a:spcPts val="800"/>
              </a:spcAft>
            </a:pPr>
            <a:r>
              <a:rPr lang="en-US" sz="2400" b="1" dirty="0">
                <a:latin typeface="Times New Roman" panose="02020603050405020304" pitchFamily="18" charset="0"/>
                <a:ea typeface="Calibri" panose="020F0502020204030204" pitchFamily="34" charset="0"/>
              </a:rPr>
              <a:t>FIGURE 2</a:t>
            </a:r>
            <a:r>
              <a:rPr lang="en-US" sz="2400" dirty="0">
                <a:latin typeface="Times New Roman" panose="02020603050405020304" pitchFamily="18" charset="0"/>
                <a:ea typeface="Calibri" panose="020F0502020204030204" pitchFamily="34" charset="0"/>
              </a:rPr>
              <a:t>. A sample of the wire on the mandrel: 1 - Hall sensor (Sensor Model: HGCT-3020, Mean Loaded Sensitivity: 0,773 mV/kG), 2 - composite wire based on Nb-Ti alloy, 3 - the place of soldering the studied wire to the mandrel, 4 - potential wires,  5 - mandrel for connecting to the current leads of the cryostat.</a:t>
            </a:r>
            <a:endParaRPr lang="ru-RU" sz="2400" dirty="0">
              <a:latin typeface="Times New Roman" panose="02020603050405020304" pitchFamily="18" charset="0"/>
              <a:ea typeface="Calibri" panose="020F0502020204030204" pitchFamily="34" charset="0"/>
            </a:endParaRPr>
          </a:p>
          <a:p>
            <a:pPr algn="ctr">
              <a:lnSpc>
                <a:spcPct val="107000"/>
              </a:lnSpc>
              <a:spcAft>
                <a:spcPts val="800"/>
              </a:spcAft>
            </a:pPr>
            <a:r>
              <a:rPr lang="en-US" sz="2400" dirty="0">
                <a:latin typeface="Times New Roman" panose="02020603050405020304" pitchFamily="18" charset="0"/>
                <a:ea typeface="Calibri" panose="020F0502020204030204" pitchFamily="34" charset="0"/>
              </a:rPr>
              <a:t> </a:t>
            </a:r>
            <a:endParaRPr lang="ru-RU" sz="2400" dirty="0">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 All process grooves filled with high-temperature silicone sealant-gasket. After final assembly of the insert-holder, a Hall sensor is installed in its central part for magnetic field measurement, manufactured by Lake Shore Cryotronics Inc. (Sensor Model: HGCT-3020, Mean Loaded Sensitivity: 0, 773 mV/kG) immediately adjacent to the measuring superconductor (Figure 3). Before testing all measuring instruments of this installation should be calibrated.</a:t>
            </a:r>
            <a:endParaRPr lang="ru-RU" sz="2800" dirty="0">
              <a:effectLst/>
              <a:latin typeface="Times New Roman" panose="02020603050405020304" pitchFamily="18" charset="0"/>
              <a:ea typeface="Calibri" panose="020F0502020204030204" pitchFamily="34" charset="0"/>
            </a:endParaRPr>
          </a:p>
        </p:txBody>
      </p:sp>
      <p:sp>
        <p:nvSpPr>
          <p:cNvPr id="23" name="Прямоугольник 22"/>
          <p:cNvSpPr/>
          <p:nvPr/>
        </p:nvSpPr>
        <p:spPr>
          <a:xfrm>
            <a:off x="1736435" y="23789917"/>
            <a:ext cx="26875411" cy="4183389"/>
          </a:xfrm>
          <a:prstGeom prst="rect">
            <a:avLst/>
          </a:prstGeom>
        </p:spPr>
        <p:txBody>
          <a:bodyPr wrap="square">
            <a:spAutoFit/>
          </a:bodyPr>
          <a:lstStyle/>
          <a:p>
            <a:pPr algn="ctr">
              <a:lnSpc>
                <a:spcPct val="107000"/>
              </a:lnSpc>
              <a:spcAft>
                <a:spcPts val="800"/>
              </a:spcAft>
            </a:pPr>
            <a:r>
              <a:rPr lang="en-US" sz="2400" b="1" dirty="0" smtClean="0">
                <a:latin typeface="Times New Roman" panose="02020603050405020304" pitchFamily="18" charset="0"/>
                <a:ea typeface="Calibri" panose="020F0502020204030204" pitchFamily="34" charset="0"/>
              </a:rPr>
              <a:t>                              FIGURE </a:t>
            </a:r>
            <a:r>
              <a:rPr lang="en-US" sz="2400" b="1" dirty="0">
                <a:latin typeface="Times New Roman" panose="02020603050405020304" pitchFamily="18" charset="0"/>
                <a:ea typeface="Calibri" panose="020F0502020204030204" pitchFamily="34" charset="0"/>
              </a:rPr>
              <a:t>3</a:t>
            </a:r>
            <a:r>
              <a:rPr lang="en-US" sz="2400" dirty="0">
                <a:latin typeface="Times New Roman" panose="02020603050405020304" pitchFamily="18" charset="0"/>
                <a:ea typeface="Calibri" panose="020F0502020204030204" pitchFamily="34" charset="0"/>
              </a:rPr>
              <a:t>. Insert holder</a:t>
            </a:r>
            <a:endParaRPr lang="ru-RU" sz="2400" dirty="0">
              <a:latin typeface="Times New Roman" panose="02020603050405020304" pitchFamily="18" charset="0"/>
              <a:ea typeface="Calibri" panose="020F0502020204030204" pitchFamily="34" charset="0"/>
            </a:endParaRPr>
          </a:p>
          <a:p>
            <a:pPr algn="just">
              <a:lnSpc>
                <a:spcPct val="107000"/>
              </a:lnSpc>
              <a:spcAft>
                <a:spcPts val="800"/>
              </a:spcAft>
            </a:pPr>
            <a:r>
              <a:rPr lang="en-US" sz="7200" dirty="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After all organizational operations are carried out when liquid helium is poured into the cryostat, monitoring the gas level in the cryostat and its temperature 4, 2 ± 1K (temperature sensors DT-670 Silicon Diodes, Lake Shore Cryotronics Inc.), as well as the temperature of the current leads. Then we raise the magnetic field in the solenoid to the level of 7 T according to the Hall sensor readings (54,11 ± 0,01 mV), as a reference point of the superconductor specified by the manufacturer.</a:t>
            </a:r>
            <a:endParaRPr lang="ru-RU" sz="2800" dirty="0">
              <a:latin typeface="Times New Roman" panose="02020603050405020304" pitchFamily="18" charset="0"/>
              <a:ea typeface="Calibri" panose="020F0502020204030204" pitchFamily="34" charset="0"/>
            </a:endParaRPr>
          </a:p>
          <a:p>
            <a:pPr algn="just">
              <a:lnSpc>
                <a:spcPct val="107000"/>
              </a:lnSpc>
              <a:spcAft>
                <a:spcPts val="800"/>
              </a:spcAft>
            </a:pPr>
            <a:r>
              <a:rPr lang="en-US" sz="2800" dirty="0">
                <a:latin typeface="Times New Roman" panose="02020603050405020304" pitchFamily="18" charset="0"/>
                <a:ea typeface="Calibri" panose="020F0502020204030204" pitchFamily="34" charset="0"/>
              </a:rPr>
              <a:t>         CVC recording in samples is carried out at increase of current intensity with speed up to 0,1 A/s up to appearance of value of electric field strength E equal to 0,8 – 1,0 µV/cm [3]. As critical current (Ic), current values corresponding to electric field in sample 0,8 – 1,0 µV/cm are taken as inclination of log E - log I diagram in specified range of electric fields. The result of measuring the critical current in the conductor depending on the induction of the magnetic field is shown on the CVC graph of the sample with a diameter of 0,5 mm at 7 T in Figure 4.</a:t>
            </a:r>
            <a:endParaRPr lang="ru-RU" sz="2800" dirty="0">
              <a:effectLst/>
              <a:latin typeface="Times New Roman" panose="02020603050405020304" pitchFamily="18" charset="0"/>
              <a:ea typeface="Calibri" panose="020F0502020204030204" pitchFamily="34" charset="0"/>
            </a:endParaRPr>
          </a:p>
        </p:txBody>
      </p:sp>
      <p:sp>
        <p:nvSpPr>
          <p:cNvPr id="24" name="Прямоугольник 23"/>
          <p:cNvSpPr/>
          <p:nvPr/>
        </p:nvSpPr>
        <p:spPr>
          <a:xfrm>
            <a:off x="1754859" y="31980437"/>
            <a:ext cx="26856987" cy="4615302"/>
          </a:xfrm>
          <a:prstGeom prst="rect">
            <a:avLst/>
          </a:prstGeom>
        </p:spPr>
        <p:txBody>
          <a:bodyPr wrap="square">
            <a:spAutoFit/>
          </a:bodyPr>
          <a:lstStyle/>
          <a:p>
            <a:pPr>
              <a:lnSpc>
                <a:spcPct val="107000"/>
              </a:lnSpc>
              <a:spcAft>
                <a:spcPts val="800"/>
              </a:spcAft>
            </a:pPr>
            <a:r>
              <a:rPr lang="ru-RU" sz="9600" dirty="0">
                <a:latin typeface="Times New Roman" panose="02020603050405020304" pitchFamily="18" charset="0"/>
                <a:ea typeface="Calibri" panose="020F0502020204030204" pitchFamily="34" charset="0"/>
              </a:rPr>
              <a:t> </a:t>
            </a:r>
            <a:endParaRPr lang="ru-RU" sz="2400" dirty="0">
              <a:latin typeface="Times New Roman" panose="02020603050405020304" pitchFamily="18" charset="0"/>
              <a:ea typeface="Calibri" panose="020F0502020204030204" pitchFamily="34" charset="0"/>
            </a:endParaRPr>
          </a:p>
          <a:p>
            <a:pPr algn="ctr">
              <a:lnSpc>
                <a:spcPct val="107000"/>
              </a:lnSpc>
              <a:spcAft>
                <a:spcPts val="800"/>
              </a:spcAft>
            </a:pPr>
            <a:r>
              <a:rPr lang="en-US" sz="2400" b="1" dirty="0">
                <a:latin typeface="Times New Roman" panose="02020603050405020304" pitchFamily="18" charset="0"/>
                <a:ea typeface="Calibri" panose="020F0502020204030204" pitchFamily="34" charset="0"/>
              </a:rPr>
              <a:t>FIGURE 4</a:t>
            </a:r>
            <a:r>
              <a:rPr lang="en-US" sz="2400" dirty="0">
                <a:latin typeface="Times New Roman" panose="02020603050405020304" pitchFamily="18" charset="0"/>
                <a:ea typeface="Calibri" panose="020F0502020204030204" pitchFamily="34" charset="0"/>
              </a:rPr>
              <a:t>. CVC of a wire sample in a field of 6.94 T</a:t>
            </a:r>
            <a:endParaRPr lang="ru-RU" sz="2400" dirty="0">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latin typeface="Times New Roman" panose="02020603050405020304" pitchFamily="18" charset="0"/>
                <a:ea typeface="Calibri" panose="020F0502020204030204" pitchFamily="34" charset="0"/>
              </a:rPr>
              <a:t> </a:t>
            </a:r>
            <a:endParaRPr lang="ru-RU" sz="2400" dirty="0">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He calculated value of the critical current specified by the manufacturer of the measured superconducting wires at the 7 T shall be 200 A and 372 A. The value we have obtained is 212 A and 382 A, which is less than 10% [4] and this corresponds to the limit of the permissible basic absolute error of the meter </a:t>
            </a:r>
            <a:r>
              <a:rPr lang="ru-RU" sz="2800" dirty="0">
                <a:latin typeface="Times New Roman" panose="02020603050405020304" pitchFamily="18" charset="0"/>
                <a:ea typeface="Calibri" panose="020F0502020204030204" pitchFamily="34" charset="0"/>
              </a:rPr>
              <a:t>В</a:t>
            </a:r>
            <a:r>
              <a:rPr lang="en-US" sz="2800" dirty="0">
                <a:latin typeface="Times New Roman" panose="02020603050405020304" pitchFamily="18" charset="0"/>
                <a:ea typeface="Calibri" panose="020F0502020204030204" pitchFamily="34" charset="0"/>
              </a:rPr>
              <a:t>7-99 which is ± (1, 5·10</a:t>
            </a:r>
            <a:r>
              <a:rPr lang="en-US" sz="2800" baseline="30000" dirty="0">
                <a:latin typeface="Times New Roman" panose="02020603050405020304" pitchFamily="18" charset="0"/>
                <a:ea typeface="Calibri" panose="020F0502020204030204" pitchFamily="34" charset="0"/>
              </a:rPr>
              <a:t>-3</a:t>
            </a:r>
            <a:r>
              <a:rPr lang="en-US" sz="2800" dirty="0">
                <a:latin typeface="Times New Roman" panose="02020603050405020304" pitchFamily="18" charset="0"/>
                <a:ea typeface="Calibri" panose="020F0502020204030204" pitchFamily="34" charset="0"/>
              </a:rPr>
              <a:t> + 4, 5·10</a:t>
            </a:r>
            <a:r>
              <a:rPr lang="en-US" sz="2800" baseline="30000" dirty="0">
                <a:latin typeface="Times New Roman" panose="02020603050405020304" pitchFamily="18" charset="0"/>
                <a:ea typeface="Calibri" panose="020F0502020204030204" pitchFamily="34" charset="0"/>
              </a:rPr>
              <a:t>-5</a:t>
            </a:r>
            <a:r>
              <a:rPr lang="en-US" sz="2800" dirty="0">
                <a:latin typeface="Times New Roman" panose="02020603050405020304" pitchFamily="18" charset="0"/>
                <a:ea typeface="Calibri" panose="020F0502020204030204" pitchFamily="34" charset="0"/>
              </a:rPr>
              <a:t> | U |) mV (U - measured voltage, mV). As can be seen, the operability of the measuring unit for determining the actual critical current values is confirmed, and obtaining a more accurate measurement result will allow modern precision digital measuring equipment, with the permissible basic absolute error of ± 0,0025%+ 0,02 </a:t>
            </a:r>
            <a:r>
              <a:rPr lang="en-US" sz="2800" dirty="0" err="1">
                <a:latin typeface="Times New Roman" panose="02020603050405020304" pitchFamily="18" charset="0"/>
                <a:ea typeface="Calibri" panose="020F0502020204030204" pitchFamily="34" charset="0"/>
              </a:rPr>
              <a:t>nV</a:t>
            </a:r>
            <a:r>
              <a:rPr lang="en-US" sz="2800" dirty="0">
                <a:latin typeface="Times New Roman" panose="02020603050405020304" pitchFamily="18" charset="0"/>
                <a:ea typeface="Calibri" panose="020F0502020204030204" pitchFamily="34" charset="0"/>
              </a:rPr>
              <a:t>.</a:t>
            </a:r>
            <a:endParaRPr lang="ru-RU" sz="2800" dirty="0">
              <a:effectLst/>
              <a:latin typeface="Times New Roman" panose="02020603050405020304" pitchFamily="18" charset="0"/>
              <a:ea typeface="Calibri" panose="020F0502020204030204" pitchFamily="34" charset="0"/>
            </a:endParaRPr>
          </a:p>
        </p:txBody>
      </p:sp>
      <p:sp>
        <p:nvSpPr>
          <p:cNvPr id="25" name="Прямоугольник 24"/>
          <p:cNvSpPr/>
          <p:nvPr/>
        </p:nvSpPr>
        <p:spPr>
          <a:xfrm>
            <a:off x="8462199" y="36781815"/>
            <a:ext cx="15119350" cy="5200334"/>
          </a:xfrm>
          <a:prstGeom prst="rect">
            <a:avLst/>
          </a:prstGeom>
        </p:spPr>
        <p:txBody>
          <a:bodyPr>
            <a:spAutoFit/>
          </a:bodyPr>
          <a:lstStyle/>
          <a:p>
            <a:pPr algn="ctr">
              <a:lnSpc>
                <a:spcPct val="107000"/>
              </a:lnSpc>
              <a:spcAft>
                <a:spcPts val="800"/>
              </a:spcAft>
            </a:pPr>
            <a:r>
              <a:rPr lang="en-US" sz="2400" b="1" dirty="0" smtClean="0">
                <a:latin typeface="Times New Roman" panose="02020603050405020304" pitchFamily="18" charset="0"/>
                <a:ea typeface="Calibri" panose="020F0502020204030204" pitchFamily="34" charset="0"/>
              </a:rPr>
              <a:t>REFERENCES</a:t>
            </a:r>
            <a:endParaRPr lang="ru-RU" sz="2400" dirty="0" smtClean="0">
              <a:latin typeface="Times New Roman" panose="02020603050405020304" pitchFamily="18" charset="0"/>
              <a:ea typeface="Calibri" panose="020F0502020204030204" pitchFamily="34" charset="0"/>
            </a:endParaRPr>
          </a:p>
          <a:p>
            <a:pPr marL="342900" lvl="0" indent="-342900" algn="just">
              <a:lnSpc>
                <a:spcPct val="107000"/>
              </a:lnSpc>
              <a:spcAft>
                <a:spcPts val="0"/>
              </a:spcAft>
              <a:buFont typeface="+mj-lt"/>
              <a:buAutoNum type="arabicPeriod"/>
            </a:pPr>
            <a:r>
              <a:rPr lang="en-US" sz="2800" dirty="0" smtClean="0">
                <a:latin typeface="Times New Roman" panose="02020603050405020304" pitchFamily="18" charset="0"/>
                <a:ea typeface="Calibri" panose="020F0502020204030204" pitchFamily="34" charset="0"/>
              </a:rPr>
              <a:t>Fisherman </a:t>
            </a:r>
            <a:r>
              <a:rPr lang="en-US" sz="2800" dirty="0">
                <a:latin typeface="Times New Roman" panose="02020603050405020304" pitchFamily="18" charset="0"/>
                <a:ea typeface="Calibri" panose="020F0502020204030204" pitchFamily="34" charset="0"/>
              </a:rPr>
              <a:t>N.I., Cherepanov V.J., </a:t>
            </a:r>
            <a:r>
              <a:rPr lang="en-US" sz="2800" dirty="0" err="1">
                <a:latin typeface="Times New Roman" panose="02020603050405020304" pitchFamily="18" charset="0"/>
                <a:ea typeface="Calibri" panose="020F0502020204030204" pitchFamily="34" charset="0"/>
              </a:rPr>
              <a:t>Scheinin</a:t>
            </a:r>
            <a:r>
              <a:rPr lang="en-US" sz="2800" dirty="0">
                <a:latin typeface="Times New Roman" panose="02020603050405020304" pitchFamily="18" charset="0"/>
                <a:ea typeface="Calibri" panose="020F0502020204030204" pitchFamily="34" charset="0"/>
              </a:rPr>
              <a:t> E.M., </a:t>
            </a:r>
            <a:r>
              <a:rPr lang="en-US" sz="2800" dirty="0" err="1">
                <a:latin typeface="Times New Roman" panose="02020603050405020304" pitchFamily="18" charset="0"/>
                <a:ea typeface="Calibri" panose="020F0502020204030204" pitchFamily="34" charset="0"/>
              </a:rPr>
              <a:t>Yamshanov</a:t>
            </a:r>
            <a:r>
              <a:rPr lang="en-US" sz="2800" dirty="0">
                <a:latin typeface="Times New Roman" panose="02020603050405020304" pitchFamily="18" charset="0"/>
                <a:ea typeface="Calibri" panose="020F0502020204030204" pitchFamily="34" charset="0"/>
              </a:rPr>
              <a:t> V.A. “Legal status of national standards of measurement </a:t>
            </a:r>
            <a:r>
              <a:rPr lang="en-US" sz="2800" dirty="0" err="1">
                <a:latin typeface="Times New Roman" panose="02020603050405020304" pitchFamily="18" charset="0"/>
                <a:ea typeface="Calibri" panose="020F0502020204030204" pitchFamily="34" charset="0"/>
              </a:rPr>
              <a:t>unity”Standards</a:t>
            </a:r>
            <a:r>
              <a:rPr lang="en-US" sz="2800" dirty="0">
                <a:latin typeface="Times New Roman" panose="02020603050405020304" pitchFamily="18" charset="0"/>
                <a:ea typeface="Calibri" panose="020F0502020204030204" pitchFamily="34" charset="0"/>
              </a:rPr>
              <a:t> and quality. - 2015. - № 12. Page 44 – 47.</a:t>
            </a:r>
            <a:endParaRPr lang="ru-RU" sz="2800" dirty="0">
              <a:latin typeface="Times New Roman" panose="02020603050405020304" pitchFamily="18" charset="0"/>
              <a:ea typeface="Calibri" panose="020F0502020204030204" pitchFamily="34" charset="0"/>
            </a:endParaRPr>
          </a:p>
          <a:p>
            <a:pPr marL="342900" lvl="0" indent="-342900" algn="just">
              <a:lnSpc>
                <a:spcPct val="107000"/>
              </a:lnSpc>
              <a:spcAft>
                <a:spcPts val="0"/>
              </a:spcAft>
              <a:buFont typeface="+mj-lt"/>
              <a:buAutoNum type="arabicPeriod"/>
            </a:pPr>
            <a:r>
              <a:rPr lang="en-US" sz="2800" dirty="0">
                <a:latin typeface="Times New Roman" panose="02020603050405020304" pitchFamily="18" charset="0"/>
                <a:ea typeface="Calibri" panose="020F0502020204030204" pitchFamily="34" charset="0"/>
              </a:rPr>
              <a:t> MVI 400-423/8-2018 ”Method of measuring critical current and determining curvature indices of   current-voltage characteristic of superconducting wires based on alloy Nb-Ti” JSC VNIINM -2018.</a:t>
            </a:r>
            <a:endParaRPr lang="ru-RU" sz="2800" dirty="0">
              <a:latin typeface="Times New Roman" panose="02020603050405020304" pitchFamily="18" charset="0"/>
              <a:ea typeface="Calibri" panose="020F0502020204030204" pitchFamily="34" charset="0"/>
            </a:endParaRPr>
          </a:p>
          <a:p>
            <a:pPr marL="342900" lvl="0" indent="-342900" algn="just">
              <a:lnSpc>
                <a:spcPct val="107000"/>
              </a:lnSpc>
              <a:spcAft>
                <a:spcPts val="0"/>
              </a:spcAft>
              <a:buFont typeface="+mj-lt"/>
              <a:buAutoNum type="arabicPeriod"/>
            </a:pPr>
            <a:r>
              <a:rPr lang="en-US" sz="2800" dirty="0">
                <a:latin typeface="Times New Roman" panose="02020603050405020304" pitchFamily="18" charset="0"/>
                <a:ea typeface="Calibri" panose="020F0502020204030204" pitchFamily="34" charset="0"/>
              </a:rPr>
              <a:t>N.V. </a:t>
            </a:r>
            <a:r>
              <a:rPr lang="en-US" sz="2800" dirty="0" err="1">
                <a:latin typeface="Times New Roman" panose="02020603050405020304" pitchFamily="18" charset="0"/>
                <a:ea typeface="Calibri" panose="020F0502020204030204" pitchFamily="34" charset="0"/>
              </a:rPr>
              <a:t>Bykovsky</a:t>
            </a:r>
            <a:r>
              <a:rPr lang="en-US" sz="2800" dirty="0">
                <a:latin typeface="Times New Roman" panose="02020603050405020304" pitchFamily="18" charset="0"/>
                <a:ea typeface="Calibri" panose="020F0502020204030204" pitchFamily="34" charset="0"/>
              </a:rPr>
              <a:t>, V.S. </a:t>
            </a:r>
            <a:r>
              <a:rPr lang="en-US" sz="2800" dirty="0" err="1">
                <a:latin typeface="Times New Roman" panose="02020603050405020304" pitchFamily="18" charset="0"/>
                <a:ea typeface="Calibri" panose="020F0502020204030204" pitchFamily="34" charset="0"/>
              </a:rPr>
              <a:t>Vysotsky</a:t>
            </a:r>
            <a:r>
              <a:rPr lang="en-US" sz="2800" dirty="0">
                <a:latin typeface="Times New Roman" panose="02020603050405020304" pitchFamily="18" charset="0"/>
                <a:ea typeface="Calibri" panose="020F0502020204030204" pitchFamily="34" charset="0"/>
              </a:rPr>
              <a:t>, A.A. </a:t>
            </a:r>
            <a:r>
              <a:rPr lang="en-US" sz="2800" dirty="0" err="1">
                <a:latin typeface="Times New Roman" panose="02020603050405020304" pitchFamily="18" charset="0"/>
                <a:ea typeface="Calibri" panose="020F0502020204030204" pitchFamily="34" charset="0"/>
              </a:rPr>
              <a:t>Nosov</a:t>
            </a:r>
            <a:r>
              <a:rPr lang="en-US" sz="2800" dirty="0">
                <a:latin typeface="Times New Roman" panose="02020603050405020304" pitchFamily="18" charset="0"/>
                <a:ea typeface="Calibri" panose="020F0502020204030204" pitchFamily="34" charset="0"/>
              </a:rPr>
              <a:t>, S.S. Fetisov “Installation for research of temperature dependence of critical current of superconductors based on MgB</a:t>
            </a:r>
            <a:r>
              <a:rPr lang="en-US" sz="2800" baseline="-25000" dirty="0">
                <a:latin typeface="Times New Roman" panose="02020603050405020304" pitchFamily="18" charset="0"/>
                <a:ea typeface="Calibri" panose="020F0502020204030204" pitchFamily="34" charset="0"/>
              </a:rPr>
              <a:t>2</a:t>
            </a:r>
            <a:r>
              <a:rPr lang="en-US" sz="2800" dirty="0">
                <a:latin typeface="Times New Roman" panose="02020603050405020304" pitchFamily="18" charset="0"/>
                <a:ea typeface="Calibri" panose="020F0502020204030204" pitchFamily="34" charset="0"/>
              </a:rPr>
              <a:t>” Cables and Wires. - 2016 - № 5. Page 20 – 25.</a:t>
            </a:r>
            <a:endParaRPr lang="ru-RU" sz="2800" dirty="0">
              <a:latin typeface="Times New Roman" panose="02020603050405020304" pitchFamily="18" charset="0"/>
              <a:ea typeface="Calibri" panose="020F0502020204030204" pitchFamily="34" charset="0"/>
            </a:endParaRPr>
          </a:p>
          <a:p>
            <a:pPr marL="342900" lvl="0" indent="-342900" algn="just">
              <a:lnSpc>
                <a:spcPct val="107000"/>
              </a:lnSpc>
              <a:spcAft>
                <a:spcPts val="0"/>
              </a:spcAft>
              <a:buFont typeface="+mj-lt"/>
              <a:buAutoNum type="arabicPeriod"/>
            </a:pPr>
            <a:r>
              <a:rPr lang="en-US" sz="2800" dirty="0" err="1">
                <a:latin typeface="Times New Roman" panose="02020603050405020304" pitchFamily="18" charset="0"/>
                <a:ea typeface="Calibri" panose="020F0502020204030204" pitchFamily="34" charset="0"/>
              </a:rPr>
              <a:t>Sotnikov</a:t>
            </a:r>
            <a:r>
              <a:rPr lang="en-US" sz="2800" dirty="0">
                <a:latin typeface="Times New Roman" panose="02020603050405020304" pitchFamily="18" charset="0"/>
                <a:ea typeface="Calibri" panose="020F0502020204030204" pitchFamily="34" charset="0"/>
              </a:rPr>
              <a:t> D. V. “Study of current-carrying properties of promising high-temperature superconducting materials for electrical devices” JSC "All-Russian Research and Design and Technological Institute of Cable Industry" - 2016</a:t>
            </a:r>
            <a:r>
              <a:rPr lang="en-US" sz="2400" dirty="0">
                <a:latin typeface="Times New Roman" panose="02020603050405020304" pitchFamily="18" charset="0"/>
                <a:ea typeface="Calibri" panose="020F0502020204030204" pitchFamily="34" charset="0"/>
              </a:rPr>
              <a:t>.</a:t>
            </a:r>
            <a:endParaRPr lang="ru-RU" sz="2400" dirty="0">
              <a:effectLst/>
              <a:latin typeface="Times New Roman" panose="02020603050405020304" pitchFamily="18" charset="0"/>
              <a:ea typeface="Calibri" panose="020F0502020204030204" pitchFamily="34" charset="0"/>
            </a:endParaRPr>
          </a:p>
        </p:txBody>
      </p:sp>
      <p:pic>
        <p:nvPicPr>
          <p:cNvPr id="3" name="Рисунок 2"/>
          <p:cNvPicPr>
            <a:picLocks noChangeAspect="1"/>
          </p:cNvPicPr>
          <p:nvPr/>
        </p:nvPicPr>
        <p:blipFill>
          <a:blip r:embed="rId5"/>
          <a:stretch>
            <a:fillRect/>
          </a:stretch>
        </p:blipFill>
        <p:spPr>
          <a:xfrm>
            <a:off x="11750308" y="28159382"/>
            <a:ext cx="8900931" cy="5005250"/>
          </a:xfrm>
          <a:prstGeom prst="rect">
            <a:avLst/>
          </a:prstGeom>
        </p:spPr>
      </p:pic>
    </p:spTree>
    <p:extLst>
      <p:ext uri="{BB962C8B-B14F-4D97-AF65-F5344CB8AC3E}">
        <p14:creationId xmlns:p14="http://schemas.microsoft.com/office/powerpoint/2010/main" val="3919257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56</TotalTime>
  <Words>867</Words>
  <Application>Microsoft Office PowerPoint</Application>
  <PresentationFormat>Произвольный</PresentationFormat>
  <Paragraphs>26</Paragraphs>
  <Slides>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vt:i4>
      </vt:variant>
    </vt:vector>
  </HeadingPairs>
  <TitlesOfParts>
    <vt:vector size="7" baseType="lpstr">
      <vt:lpstr>Arial</vt:lpstr>
      <vt:lpstr>Calibri</vt:lpstr>
      <vt:lpstr>Century Gothic</vt:lpstr>
      <vt:lpstr>Times New Roman</vt:lpstr>
      <vt:lpstr>Wingdings 3</vt:lpstr>
      <vt:lpstr>Легкий дым</vt:lpstr>
      <vt:lpstr>Презентация PowerPoint</vt:lpstr>
    </vt:vector>
  </TitlesOfParts>
  <Company>BINP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 Бродников</dc:creator>
  <cp:lastModifiedBy>Brodnikov</cp:lastModifiedBy>
  <cp:revision>8</cp:revision>
  <dcterms:created xsi:type="dcterms:W3CDTF">2020-03-02T03:05:22Z</dcterms:created>
  <dcterms:modified xsi:type="dcterms:W3CDTF">2020-06-17T03:27:43Z</dcterms:modified>
</cp:coreProperties>
</file>