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29" autoAdjust="0"/>
    <p:restoredTop sz="94660"/>
  </p:normalViewPr>
  <p:slideViewPr>
    <p:cSldViewPr snapToGrid="0">
      <p:cViewPr varScale="1">
        <p:scale>
          <a:sx n="72" d="100"/>
          <a:sy n="72" d="100"/>
        </p:scale>
        <p:origin x="90" y="12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1018146-D9FA-4778-BB73-E628DB99D0D8}"/>
              </a:ext>
            </a:extLst>
          </p:cNvPr>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p>
        </p:txBody>
      </p:sp>
      <p:sp>
        <p:nvSpPr>
          <p:cNvPr id="3" name="Подзаголовок 2">
            <a:extLst>
              <a:ext uri="{FF2B5EF4-FFF2-40B4-BE49-F238E27FC236}">
                <a16:creationId xmlns:a16="http://schemas.microsoft.com/office/drawing/2014/main" id="{28DE0BCE-A036-4619-B7CA-540869F6589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p>
        </p:txBody>
      </p:sp>
      <p:sp>
        <p:nvSpPr>
          <p:cNvPr id="4" name="Дата 3">
            <a:extLst>
              <a:ext uri="{FF2B5EF4-FFF2-40B4-BE49-F238E27FC236}">
                <a16:creationId xmlns:a16="http://schemas.microsoft.com/office/drawing/2014/main" id="{9EE06CC0-B0F8-4B76-BB43-4B3FDBC0A63F}"/>
              </a:ext>
            </a:extLst>
          </p:cNvPr>
          <p:cNvSpPr>
            <a:spLocks noGrp="1"/>
          </p:cNvSpPr>
          <p:nvPr>
            <p:ph type="dt" sz="half" idx="10"/>
          </p:nvPr>
        </p:nvSpPr>
        <p:spPr/>
        <p:txBody>
          <a:bodyPr/>
          <a:lstStyle/>
          <a:p>
            <a:fld id="{A2D4E711-E80F-4C0A-A0DB-8FF1772F217E}" type="datetimeFigureOut">
              <a:rPr lang="ru-RU" smtClean="0"/>
              <a:t>13.07.2020</a:t>
            </a:fld>
            <a:endParaRPr lang="ru-RU"/>
          </a:p>
        </p:txBody>
      </p:sp>
      <p:sp>
        <p:nvSpPr>
          <p:cNvPr id="5" name="Нижний колонтитул 4">
            <a:extLst>
              <a:ext uri="{FF2B5EF4-FFF2-40B4-BE49-F238E27FC236}">
                <a16:creationId xmlns:a16="http://schemas.microsoft.com/office/drawing/2014/main" id="{FF0F4126-DA05-4187-829B-1A9E9A81F601}"/>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A332BCDA-B261-47B8-AE2F-BDA124478016}"/>
              </a:ext>
            </a:extLst>
          </p:cNvPr>
          <p:cNvSpPr>
            <a:spLocks noGrp="1"/>
          </p:cNvSpPr>
          <p:nvPr>
            <p:ph type="sldNum" sz="quarter" idx="12"/>
          </p:nvPr>
        </p:nvSpPr>
        <p:spPr/>
        <p:txBody>
          <a:bodyPr/>
          <a:lstStyle/>
          <a:p>
            <a:fld id="{E838B2AE-8D4B-44D2-A0BC-9EA872F4EE18}" type="slidenum">
              <a:rPr lang="ru-RU" smtClean="0"/>
              <a:t>‹#›</a:t>
            </a:fld>
            <a:endParaRPr lang="ru-RU"/>
          </a:p>
        </p:txBody>
      </p:sp>
    </p:spTree>
    <p:extLst>
      <p:ext uri="{BB962C8B-B14F-4D97-AF65-F5344CB8AC3E}">
        <p14:creationId xmlns:p14="http://schemas.microsoft.com/office/powerpoint/2010/main" val="24064299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72E3459-DD9A-42A9-8B43-29A637D188C9}"/>
              </a:ext>
            </a:extLst>
          </p:cNvPr>
          <p:cNvSpPr>
            <a:spLocks noGrp="1"/>
          </p:cNvSpPr>
          <p:nvPr>
            <p:ph type="title"/>
          </p:nvPr>
        </p:nvSpPr>
        <p:spPr/>
        <p:txBody>
          <a:bodyPr/>
          <a:lstStyle/>
          <a:p>
            <a:r>
              <a:rPr lang="ru-RU"/>
              <a:t>Образец заголовка</a:t>
            </a:r>
          </a:p>
        </p:txBody>
      </p:sp>
      <p:sp>
        <p:nvSpPr>
          <p:cNvPr id="3" name="Вертикальный текст 2">
            <a:extLst>
              <a:ext uri="{FF2B5EF4-FFF2-40B4-BE49-F238E27FC236}">
                <a16:creationId xmlns:a16="http://schemas.microsoft.com/office/drawing/2014/main" id="{BFE145E3-F09D-4FFE-9621-2E6587F2D171}"/>
              </a:ext>
            </a:extLst>
          </p:cNvPr>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42B8615F-5A10-46D3-812D-6D8618474DAA}"/>
              </a:ext>
            </a:extLst>
          </p:cNvPr>
          <p:cNvSpPr>
            <a:spLocks noGrp="1"/>
          </p:cNvSpPr>
          <p:nvPr>
            <p:ph type="dt" sz="half" idx="10"/>
          </p:nvPr>
        </p:nvSpPr>
        <p:spPr/>
        <p:txBody>
          <a:bodyPr/>
          <a:lstStyle/>
          <a:p>
            <a:fld id="{A2D4E711-E80F-4C0A-A0DB-8FF1772F217E}" type="datetimeFigureOut">
              <a:rPr lang="ru-RU" smtClean="0"/>
              <a:t>13.07.2020</a:t>
            </a:fld>
            <a:endParaRPr lang="ru-RU"/>
          </a:p>
        </p:txBody>
      </p:sp>
      <p:sp>
        <p:nvSpPr>
          <p:cNvPr id="5" name="Нижний колонтитул 4">
            <a:extLst>
              <a:ext uri="{FF2B5EF4-FFF2-40B4-BE49-F238E27FC236}">
                <a16:creationId xmlns:a16="http://schemas.microsoft.com/office/drawing/2014/main" id="{25EB382A-6C94-4071-86CC-52B4DFA3180B}"/>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B91C91AB-514A-4D38-AF8E-CA000369AFFE}"/>
              </a:ext>
            </a:extLst>
          </p:cNvPr>
          <p:cNvSpPr>
            <a:spLocks noGrp="1"/>
          </p:cNvSpPr>
          <p:nvPr>
            <p:ph type="sldNum" sz="quarter" idx="12"/>
          </p:nvPr>
        </p:nvSpPr>
        <p:spPr/>
        <p:txBody>
          <a:bodyPr/>
          <a:lstStyle/>
          <a:p>
            <a:fld id="{E838B2AE-8D4B-44D2-A0BC-9EA872F4EE18}" type="slidenum">
              <a:rPr lang="ru-RU" smtClean="0"/>
              <a:t>‹#›</a:t>
            </a:fld>
            <a:endParaRPr lang="ru-RU"/>
          </a:p>
        </p:txBody>
      </p:sp>
    </p:spTree>
    <p:extLst>
      <p:ext uri="{BB962C8B-B14F-4D97-AF65-F5344CB8AC3E}">
        <p14:creationId xmlns:p14="http://schemas.microsoft.com/office/powerpoint/2010/main" val="2635930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a:extLst>
              <a:ext uri="{FF2B5EF4-FFF2-40B4-BE49-F238E27FC236}">
                <a16:creationId xmlns:a16="http://schemas.microsoft.com/office/drawing/2014/main" id="{BF908E29-CA58-4CBD-B0B1-BDE48DDC274B}"/>
              </a:ext>
            </a:extLst>
          </p:cNvPr>
          <p:cNvSpPr>
            <a:spLocks noGrp="1"/>
          </p:cNvSpPr>
          <p:nvPr>
            <p:ph type="title" orient="vert"/>
          </p:nvPr>
        </p:nvSpPr>
        <p:spPr>
          <a:xfrm>
            <a:off x="8724900" y="365125"/>
            <a:ext cx="2628900" cy="5811838"/>
          </a:xfrm>
        </p:spPr>
        <p:txBody>
          <a:bodyPr vert="eaVert"/>
          <a:lstStyle/>
          <a:p>
            <a:r>
              <a:rPr lang="ru-RU"/>
              <a:t>Образец заголовка</a:t>
            </a:r>
          </a:p>
        </p:txBody>
      </p:sp>
      <p:sp>
        <p:nvSpPr>
          <p:cNvPr id="3" name="Вертикальный текст 2">
            <a:extLst>
              <a:ext uri="{FF2B5EF4-FFF2-40B4-BE49-F238E27FC236}">
                <a16:creationId xmlns:a16="http://schemas.microsoft.com/office/drawing/2014/main" id="{D2E2ABE9-4E24-44F7-BD96-AB41E52D65F3}"/>
              </a:ext>
            </a:extLst>
          </p:cNvPr>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EC895533-12A7-4927-9675-3BD1CBC2F063}"/>
              </a:ext>
            </a:extLst>
          </p:cNvPr>
          <p:cNvSpPr>
            <a:spLocks noGrp="1"/>
          </p:cNvSpPr>
          <p:nvPr>
            <p:ph type="dt" sz="half" idx="10"/>
          </p:nvPr>
        </p:nvSpPr>
        <p:spPr/>
        <p:txBody>
          <a:bodyPr/>
          <a:lstStyle/>
          <a:p>
            <a:fld id="{A2D4E711-E80F-4C0A-A0DB-8FF1772F217E}" type="datetimeFigureOut">
              <a:rPr lang="ru-RU" smtClean="0"/>
              <a:t>13.07.2020</a:t>
            </a:fld>
            <a:endParaRPr lang="ru-RU"/>
          </a:p>
        </p:txBody>
      </p:sp>
      <p:sp>
        <p:nvSpPr>
          <p:cNvPr id="5" name="Нижний колонтитул 4">
            <a:extLst>
              <a:ext uri="{FF2B5EF4-FFF2-40B4-BE49-F238E27FC236}">
                <a16:creationId xmlns:a16="http://schemas.microsoft.com/office/drawing/2014/main" id="{595E9A44-A42C-4725-B2EE-5CFE219AD70B}"/>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4C7ACF63-D5F7-4E10-BE25-FB551E472114}"/>
              </a:ext>
            </a:extLst>
          </p:cNvPr>
          <p:cNvSpPr>
            <a:spLocks noGrp="1"/>
          </p:cNvSpPr>
          <p:nvPr>
            <p:ph type="sldNum" sz="quarter" idx="12"/>
          </p:nvPr>
        </p:nvSpPr>
        <p:spPr/>
        <p:txBody>
          <a:bodyPr/>
          <a:lstStyle/>
          <a:p>
            <a:fld id="{E838B2AE-8D4B-44D2-A0BC-9EA872F4EE18}" type="slidenum">
              <a:rPr lang="ru-RU" smtClean="0"/>
              <a:t>‹#›</a:t>
            </a:fld>
            <a:endParaRPr lang="ru-RU"/>
          </a:p>
        </p:txBody>
      </p:sp>
    </p:spTree>
    <p:extLst>
      <p:ext uri="{BB962C8B-B14F-4D97-AF65-F5344CB8AC3E}">
        <p14:creationId xmlns:p14="http://schemas.microsoft.com/office/powerpoint/2010/main" val="27751773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AFB83D7-C6F4-46AC-BD44-D4112ED043F8}"/>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a16="http://schemas.microsoft.com/office/drawing/2014/main" id="{CAD8505D-AD4E-46F8-B3FF-7CD3940B23A0}"/>
              </a:ext>
            </a:extLst>
          </p:cNvPr>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FA170533-9DE7-499D-97B2-A44AFBF7ECFB}"/>
              </a:ext>
            </a:extLst>
          </p:cNvPr>
          <p:cNvSpPr>
            <a:spLocks noGrp="1"/>
          </p:cNvSpPr>
          <p:nvPr>
            <p:ph type="dt" sz="half" idx="10"/>
          </p:nvPr>
        </p:nvSpPr>
        <p:spPr/>
        <p:txBody>
          <a:bodyPr/>
          <a:lstStyle/>
          <a:p>
            <a:fld id="{A2D4E711-E80F-4C0A-A0DB-8FF1772F217E}" type="datetimeFigureOut">
              <a:rPr lang="ru-RU" smtClean="0"/>
              <a:t>13.07.2020</a:t>
            </a:fld>
            <a:endParaRPr lang="ru-RU"/>
          </a:p>
        </p:txBody>
      </p:sp>
      <p:sp>
        <p:nvSpPr>
          <p:cNvPr id="5" name="Нижний колонтитул 4">
            <a:extLst>
              <a:ext uri="{FF2B5EF4-FFF2-40B4-BE49-F238E27FC236}">
                <a16:creationId xmlns:a16="http://schemas.microsoft.com/office/drawing/2014/main" id="{8F20E63F-3E82-4951-B9A8-DEFD03B4A240}"/>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283D4180-948E-4154-A051-914AFC0ADF02}"/>
              </a:ext>
            </a:extLst>
          </p:cNvPr>
          <p:cNvSpPr>
            <a:spLocks noGrp="1"/>
          </p:cNvSpPr>
          <p:nvPr>
            <p:ph type="sldNum" sz="quarter" idx="12"/>
          </p:nvPr>
        </p:nvSpPr>
        <p:spPr/>
        <p:txBody>
          <a:bodyPr/>
          <a:lstStyle/>
          <a:p>
            <a:fld id="{E838B2AE-8D4B-44D2-A0BC-9EA872F4EE18}" type="slidenum">
              <a:rPr lang="ru-RU" smtClean="0"/>
              <a:t>‹#›</a:t>
            </a:fld>
            <a:endParaRPr lang="ru-RU"/>
          </a:p>
        </p:txBody>
      </p:sp>
    </p:spTree>
    <p:extLst>
      <p:ext uri="{BB962C8B-B14F-4D97-AF65-F5344CB8AC3E}">
        <p14:creationId xmlns:p14="http://schemas.microsoft.com/office/powerpoint/2010/main" val="34239703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E316A3A-FE54-47E4-B2EB-DB050D8A9E01}"/>
              </a:ext>
            </a:extLst>
          </p:cNvPr>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p>
        </p:txBody>
      </p:sp>
      <p:sp>
        <p:nvSpPr>
          <p:cNvPr id="3" name="Текст 2">
            <a:extLst>
              <a:ext uri="{FF2B5EF4-FFF2-40B4-BE49-F238E27FC236}">
                <a16:creationId xmlns:a16="http://schemas.microsoft.com/office/drawing/2014/main" id="{970EF774-9F0A-4C41-9E13-354677DF87E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Дата 3">
            <a:extLst>
              <a:ext uri="{FF2B5EF4-FFF2-40B4-BE49-F238E27FC236}">
                <a16:creationId xmlns:a16="http://schemas.microsoft.com/office/drawing/2014/main" id="{424468A0-73C4-438F-A2D1-DCEDA655DDAD}"/>
              </a:ext>
            </a:extLst>
          </p:cNvPr>
          <p:cNvSpPr>
            <a:spLocks noGrp="1"/>
          </p:cNvSpPr>
          <p:nvPr>
            <p:ph type="dt" sz="half" idx="10"/>
          </p:nvPr>
        </p:nvSpPr>
        <p:spPr/>
        <p:txBody>
          <a:bodyPr/>
          <a:lstStyle/>
          <a:p>
            <a:fld id="{A2D4E711-E80F-4C0A-A0DB-8FF1772F217E}" type="datetimeFigureOut">
              <a:rPr lang="ru-RU" smtClean="0"/>
              <a:t>13.07.2020</a:t>
            </a:fld>
            <a:endParaRPr lang="ru-RU"/>
          </a:p>
        </p:txBody>
      </p:sp>
      <p:sp>
        <p:nvSpPr>
          <p:cNvPr id="5" name="Нижний колонтитул 4">
            <a:extLst>
              <a:ext uri="{FF2B5EF4-FFF2-40B4-BE49-F238E27FC236}">
                <a16:creationId xmlns:a16="http://schemas.microsoft.com/office/drawing/2014/main" id="{67DCF0E1-0FC0-4918-A179-796835A3A13D}"/>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7D6EB6DF-8A69-4F92-A990-AC6B16C1E154}"/>
              </a:ext>
            </a:extLst>
          </p:cNvPr>
          <p:cNvSpPr>
            <a:spLocks noGrp="1"/>
          </p:cNvSpPr>
          <p:nvPr>
            <p:ph type="sldNum" sz="quarter" idx="12"/>
          </p:nvPr>
        </p:nvSpPr>
        <p:spPr/>
        <p:txBody>
          <a:bodyPr/>
          <a:lstStyle/>
          <a:p>
            <a:fld id="{E838B2AE-8D4B-44D2-A0BC-9EA872F4EE18}" type="slidenum">
              <a:rPr lang="ru-RU" smtClean="0"/>
              <a:t>‹#›</a:t>
            </a:fld>
            <a:endParaRPr lang="ru-RU"/>
          </a:p>
        </p:txBody>
      </p:sp>
    </p:spTree>
    <p:extLst>
      <p:ext uri="{BB962C8B-B14F-4D97-AF65-F5344CB8AC3E}">
        <p14:creationId xmlns:p14="http://schemas.microsoft.com/office/powerpoint/2010/main" val="22476152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D9DCF3A-7671-437C-9156-767C9DA7E335}"/>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a16="http://schemas.microsoft.com/office/drawing/2014/main" id="{EBB9F0EE-AAC3-4A2C-97D3-45767CC40F79}"/>
              </a:ext>
            </a:extLst>
          </p:cNvPr>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a:extLst>
              <a:ext uri="{FF2B5EF4-FFF2-40B4-BE49-F238E27FC236}">
                <a16:creationId xmlns:a16="http://schemas.microsoft.com/office/drawing/2014/main" id="{BA79E4E0-82D1-4CA2-8737-28F51D986664}"/>
              </a:ext>
            </a:extLst>
          </p:cNvPr>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a:extLst>
              <a:ext uri="{FF2B5EF4-FFF2-40B4-BE49-F238E27FC236}">
                <a16:creationId xmlns:a16="http://schemas.microsoft.com/office/drawing/2014/main" id="{2DBA05AB-9CFD-41D3-8FC7-888736B60DA6}"/>
              </a:ext>
            </a:extLst>
          </p:cNvPr>
          <p:cNvSpPr>
            <a:spLocks noGrp="1"/>
          </p:cNvSpPr>
          <p:nvPr>
            <p:ph type="dt" sz="half" idx="10"/>
          </p:nvPr>
        </p:nvSpPr>
        <p:spPr/>
        <p:txBody>
          <a:bodyPr/>
          <a:lstStyle/>
          <a:p>
            <a:fld id="{A2D4E711-E80F-4C0A-A0DB-8FF1772F217E}" type="datetimeFigureOut">
              <a:rPr lang="ru-RU" smtClean="0"/>
              <a:t>13.07.2020</a:t>
            </a:fld>
            <a:endParaRPr lang="ru-RU"/>
          </a:p>
        </p:txBody>
      </p:sp>
      <p:sp>
        <p:nvSpPr>
          <p:cNvPr id="6" name="Нижний колонтитул 5">
            <a:extLst>
              <a:ext uri="{FF2B5EF4-FFF2-40B4-BE49-F238E27FC236}">
                <a16:creationId xmlns:a16="http://schemas.microsoft.com/office/drawing/2014/main" id="{37B06E22-CF5C-461B-AA1D-80CFD8E2D24D}"/>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F13CE9F8-6DCE-4EDA-BFF7-25CA84F40601}"/>
              </a:ext>
            </a:extLst>
          </p:cNvPr>
          <p:cNvSpPr>
            <a:spLocks noGrp="1"/>
          </p:cNvSpPr>
          <p:nvPr>
            <p:ph type="sldNum" sz="quarter" idx="12"/>
          </p:nvPr>
        </p:nvSpPr>
        <p:spPr/>
        <p:txBody>
          <a:bodyPr/>
          <a:lstStyle/>
          <a:p>
            <a:fld id="{E838B2AE-8D4B-44D2-A0BC-9EA872F4EE18}" type="slidenum">
              <a:rPr lang="ru-RU" smtClean="0"/>
              <a:t>‹#›</a:t>
            </a:fld>
            <a:endParaRPr lang="ru-RU"/>
          </a:p>
        </p:txBody>
      </p:sp>
    </p:spTree>
    <p:extLst>
      <p:ext uri="{BB962C8B-B14F-4D97-AF65-F5344CB8AC3E}">
        <p14:creationId xmlns:p14="http://schemas.microsoft.com/office/powerpoint/2010/main" val="17900932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EF929C6-1D9C-4AFA-B282-1FDB0FF49202}"/>
              </a:ext>
            </a:extLst>
          </p:cNvPr>
          <p:cNvSpPr>
            <a:spLocks noGrp="1"/>
          </p:cNvSpPr>
          <p:nvPr>
            <p:ph type="title"/>
          </p:nvPr>
        </p:nvSpPr>
        <p:spPr>
          <a:xfrm>
            <a:off x="839788" y="365125"/>
            <a:ext cx="10515600" cy="1325563"/>
          </a:xfrm>
        </p:spPr>
        <p:txBody>
          <a:bodyPr/>
          <a:lstStyle/>
          <a:p>
            <a:r>
              <a:rPr lang="ru-RU"/>
              <a:t>Образец заголовка</a:t>
            </a:r>
          </a:p>
        </p:txBody>
      </p:sp>
      <p:sp>
        <p:nvSpPr>
          <p:cNvPr id="3" name="Текст 2">
            <a:extLst>
              <a:ext uri="{FF2B5EF4-FFF2-40B4-BE49-F238E27FC236}">
                <a16:creationId xmlns:a16="http://schemas.microsoft.com/office/drawing/2014/main" id="{5107425F-7FFB-4C30-A1AA-644742A0194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a:extLst>
              <a:ext uri="{FF2B5EF4-FFF2-40B4-BE49-F238E27FC236}">
                <a16:creationId xmlns:a16="http://schemas.microsoft.com/office/drawing/2014/main" id="{064A2C0F-1097-4C6C-887E-9F95A6569075}"/>
              </a:ext>
            </a:extLst>
          </p:cNvPr>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a:extLst>
              <a:ext uri="{FF2B5EF4-FFF2-40B4-BE49-F238E27FC236}">
                <a16:creationId xmlns:a16="http://schemas.microsoft.com/office/drawing/2014/main" id="{AB4501DE-3940-4B78-AB2B-9AAD3E2EEEC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a:extLst>
              <a:ext uri="{FF2B5EF4-FFF2-40B4-BE49-F238E27FC236}">
                <a16:creationId xmlns:a16="http://schemas.microsoft.com/office/drawing/2014/main" id="{A6AB9CCD-1372-4B20-81D1-B38A3AF83526}"/>
              </a:ext>
            </a:extLst>
          </p:cNvPr>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a:extLst>
              <a:ext uri="{FF2B5EF4-FFF2-40B4-BE49-F238E27FC236}">
                <a16:creationId xmlns:a16="http://schemas.microsoft.com/office/drawing/2014/main" id="{F3E8704B-DA02-4C98-BADD-53A36CF2B1BB}"/>
              </a:ext>
            </a:extLst>
          </p:cNvPr>
          <p:cNvSpPr>
            <a:spLocks noGrp="1"/>
          </p:cNvSpPr>
          <p:nvPr>
            <p:ph type="dt" sz="half" idx="10"/>
          </p:nvPr>
        </p:nvSpPr>
        <p:spPr/>
        <p:txBody>
          <a:bodyPr/>
          <a:lstStyle/>
          <a:p>
            <a:fld id="{A2D4E711-E80F-4C0A-A0DB-8FF1772F217E}" type="datetimeFigureOut">
              <a:rPr lang="ru-RU" smtClean="0"/>
              <a:t>13.07.2020</a:t>
            </a:fld>
            <a:endParaRPr lang="ru-RU"/>
          </a:p>
        </p:txBody>
      </p:sp>
      <p:sp>
        <p:nvSpPr>
          <p:cNvPr id="8" name="Нижний колонтитул 7">
            <a:extLst>
              <a:ext uri="{FF2B5EF4-FFF2-40B4-BE49-F238E27FC236}">
                <a16:creationId xmlns:a16="http://schemas.microsoft.com/office/drawing/2014/main" id="{3A66D55A-269B-4E1C-ACF8-B7C4A24B8206}"/>
              </a:ext>
            </a:extLst>
          </p:cNvPr>
          <p:cNvSpPr>
            <a:spLocks noGrp="1"/>
          </p:cNvSpPr>
          <p:nvPr>
            <p:ph type="ftr" sz="quarter" idx="11"/>
          </p:nvPr>
        </p:nvSpPr>
        <p:spPr/>
        <p:txBody>
          <a:bodyPr/>
          <a:lstStyle/>
          <a:p>
            <a:endParaRPr lang="ru-RU"/>
          </a:p>
        </p:txBody>
      </p:sp>
      <p:sp>
        <p:nvSpPr>
          <p:cNvPr id="9" name="Номер слайда 8">
            <a:extLst>
              <a:ext uri="{FF2B5EF4-FFF2-40B4-BE49-F238E27FC236}">
                <a16:creationId xmlns:a16="http://schemas.microsoft.com/office/drawing/2014/main" id="{5E587D9C-DA0B-46B4-8EEA-913FECE0716E}"/>
              </a:ext>
            </a:extLst>
          </p:cNvPr>
          <p:cNvSpPr>
            <a:spLocks noGrp="1"/>
          </p:cNvSpPr>
          <p:nvPr>
            <p:ph type="sldNum" sz="quarter" idx="12"/>
          </p:nvPr>
        </p:nvSpPr>
        <p:spPr/>
        <p:txBody>
          <a:bodyPr/>
          <a:lstStyle/>
          <a:p>
            <a:fld id="{E838B2AE-8D4B-44D2-A0BC-9EA872F4EE18}" type="slidenum">
              <a:rPr lang="ru-RU" smtClean="0"/>
              <a:t>‹#›</a:t>
            </a:fld>
            <a:endParaRPr lang="ru-RU"/>
          </a:p>
        </p:txBody>
      </p:sp>
    </p:spTree>
    <p:extLst>
      <p:ext uri="{BB962C8B-B14F-4D97-AF65-F5344CB8AC3E}">
        <p14:creationId xmlns:p14="http://schemas.microsoft.com/office/powerpoint/2010/main" val="41987409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76A73BD-EA02-4E31-8044-7FEA59308A05}"/>
              </a:ext>
            </a:extLst>
          </p:cNvPr>
          <p:cNvSpPr>
            <a:spLocks noGrp="1"/>
          </p:cNvSpPr>
          <p:nvPr>
            <p:ph type="title"/>
          </p:nvPr>
        </p:nvSpPr>
        <p:spPr/>
        <p:txBody>
          <a:bodyPr/>
          <a:lstStyle/>
          <a:p>
            <a:r>
              <a:rPr lang="ru-RU"/>
              <a:t>Образец заголовка</a:t>
            </a:r>
          </a:p>
        </p:txBody>
      </p:sp>
      <p:sp>
        <p:nvSpPr>
          <p:cNvPr id="3" name="Дата 2">
            <a:extLst>
              <a:ext uri="{FF2B5EF4-FFF2-40B4-BE49-F238E27FC236}">
                <a16:creationId xmlns:a16="http://schemas.microsoft.com/office/drawing/2014/main" id="{21B9AD90-96B5-400E-BB7A-FFA1F831CC8E}"/>
              </a:ext>
            </a:extLst>
          </p:cNvPr>
          <p:cNvSpPr>
            <a:spLocks noGrp="1"/>
          </p:cNvSpPr>
          <p:nvPr>
            <p:ph type="dt" sz="half" idx="10"/>
          </p:nvPr>
        </p:nvSpPr>
        <p:spPr/>
        <p:txBody>
          <a:bodyPr/>
          <a:lstStyle/>
          <a:p>
            <a:fld id="{A2D4E711-E80F-4C0A-A0DB-8FF1772F217E}" type="datetimeFigureOut">
              <a:rPr lang="ru-RU" smtClean="0"/>
              <a:t>13.07.2020</a:t>
            </a:fld>
            <a:endParaRPr lang="ru-RU"/>
          </a:p>
        </p:txBody>
      </p:sp>
      <p:sp>
        <p:nvSpPr>
          <p:cNvPr id="4" name="Нижний колонтитул 3">
            <a:extLst>
              <a:ext uri="{FF2B5EF4-FFF2-40B4-BE49-F238E27FC236}">
                <a16:creationId xmlns:a16="http://schemas.microsoft.com/office/drawing/2014/main" id="{39D93699-E04A-4629-88FB-226FF2410307}"/>
              </a:ext>
            </a:extLst>
          </p:cNvPr>
          <p:cNvSpPr>
            <a:spLocks noGrp="1"/>
          </p:cNvSpPr>
          <p:nvPr>
            <p:ph type="ftr" sz="quarter" idx="11"/>
          </p:nvPr>
        </p:nvSpPr>
        <p:spPr/>
        <p:txBody>
          <a:bodyPr/>
          <a:lstStyle/>
          <a:p>
            <a:endParaRPr lang="ru-RU"/>
          </a:p>
        </p:txBody>
      </p:sp>
      <p:sp>
        <p:nvSpPr>
          <p:cNvPr id="5" name="Номер слайда 4">
            <a:extLst>
              <a:ext uri="{FF2B5EF4-FFF2-40B4-BE49-F238E27FC236}">
                <a16:creationId xmlns:a16="http://schemas.microsoft.com/office/drawing/2014/main" id="{1BB20D7D-2047-4A27-8C7B-71E65D416E0D}"/>
              </a:ext>
            </a:extLst>
          </p:cNvPr>
          <p:cNvSpPr>
            <a:spLocks noGrp="1"/>
          </p:cNvSpPr>
          <p:nvPr>
            <p:ph type="sldNum" sz="quarter" idx="12"/>
          </p:nvPr>
        </p:nvSpPr>
        <p:spPr/>
        <p:txBody>
          <a:bodyPr/>
          <a:lstStyle/>
          <a:p>
            <a:fld id="{E838B2AE-8D4B-44D2-A0BC-9EA872F4EE18}" type="slidenum">
              <a:rPr lang="ru-RU" smtClean="0"/>
              <a:t>‹#›</a:t>
            </a:fld>
            <a:endParaRPr lang="ru-RU"/>
          </a:p>
        </p:txBody>
      </p:sp>
    </p:spTree>
    <p:extLst>
      <p:ext uri="{BB962C8B-B14F-4D97-AF65-F5344CB8AC3E}">
        <p14:creationId xmlns:p14="http://schemas.microsoft.com/office/powerpoint/2010/main" val="15190495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a:extLst>
              <a:ext uri="{FF2B5EF4-FFF2-40B4-BE49-F238E27FC236}">
                <a16:creationId xmlns:a16="http://schemas.microsoft.com/office/drawing/2014/main" id="{88385809-225E-41D3-B543-54DB73ECB858}"/>
              </a:ext>
            </a:extLst>
          </p:cNvPr>
          <p:cNvSpPr>
            <a:spLocks noGrp="1"/>
          </p:cNvSpPr>
          <p:nvPr>
            <p:ph type="dt" sz="half" idx="10"/>
          </p:nvPr>
        </p:nvSpPr>
        <p:spPr/>
        <p:txBody>
          <a:bodyPr/>
          <a:lstStyle/>
          <a:p>
            <a:fld id="{A2D4E711-E80F-4C0A-A0DB-8FF1772F217E}" type="datetimeFigureOut">
              <a:rPr lang="ru-RU" smtClean="0"/>
              <a:t>13.07.2020</a:t>
            </a:fld>
            <a:endParaRPr lang="ru-RU"/>
          </a:p>
        </p:txBody>
      </p:sp>
      <p:sp>
        <p:nvSpPr>
          <p:cNvPr id="3" name="Нижний колонтитул 2">
            <a:extLst>
              <a:ext uri="{FF2B5EF4-FFF2-40B4-BE49-F238E27FC236}">
                <a16:creationId xmlns:a16="http://schemas.microsoft.com/office/drawing/2014/main" id="{826E819E-1B20-4146-A4E2-86B91B4BE081}"/>
              </a:ext>
            </a:extLst>
          </p:cNvPr>
          <p:cNvSpPr>
            <a:spLocks noGrp="1"/>
          </p:cNvSpPr>
          <p:nvPr>
            <p:ph type="ftr" sz="quarter" idx="11"/>
          </p:nvPr>
        </p:nvSpPr>
        <p:spPr/>
        <p:txBody>
          <a:bodyPr/>
          <a:lstStyle/>
          <a:p>
            <a:endParaRPr lang="ru-RU"/>
          </a:p>
        </p:txBody>
      </p:sp>
      <p:sp>
        <p:nvSpPr>
          <p:cNvPr id="4" name="Номер слайда 3">
            <a:extLst>
              <a:ext uri="{FF2B5EF4-FFF2-40B4-BE49-F238E27FC236}">
                <a16:creationId xmlns:a16="http://schemas.microsoft.com/office/drawing/2014/main" id="{F8E0CFC4-2BB1-4F36-9AAF-C135F0E44E8D}"/>
              </a:ext>
            </a:extLst>
          </p:cNvPr>
          <p:cNvSpPr>
            <a:spLocks noGrp="1"/>
          </p:cNvSpPr>
          <p:nvPr>
            <p:ph type="sldNum" sz="quarter" idx="12"/>
          </p:nvPr>
        </p:nvSpPr>
        <p:spPr/>
        <p:txBody>
          <a:bodyPr/>
          <a:lstStyle/>
          <a:p>
            <a:fld id="{E838B2AE-8D4B-44D2-A0BC-9EA872F4EE18}" type="slidenum">
              <a:rPr lang="ru-RU" smtClean="0"/>
              <a:t>‹#›</a:t>
            </a:fld>
            <a:endParaRPr lang="ru-RU"/>
          </a:p>
        </p:txBody>
      </p:sp>
    </p:spTree>
    <p:extLst>
      <p:ext uri="{BB962C8B-B14F-4D97-AF65-F5344CB8AC3E}">
        <p14:creationId xmlns:p14="http://schemas.microsoft.com/office/powerpoint/2010/main" val="30018555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21C260F-A2AB-4A76-BE0A-B8C4A0721549}"/>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Объект 2">
            <a:extLst>
              <a:ext uri="{FF2B5EF4-FFF2-40B4-BE49-F238E27FC236}">
                <a16:creationId xmlns:a16="http://schemas.microsoft.com/office/drawing/2014/main" id="{38F953CB-85BD-43B8-B590-FEDA188CD4F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a:extLst>
              <a:ext uri="{FF2B5EF4-FFF2-40B4-BE49-F238E27FC236}">
                <a16:creationId xmlns:a16="http://schemas.microsoft.com/office/drawing/2014/main" id="{516DBF4E-D32B-4C79-86F3-EC89CACA2D7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7092E66E-938B-4723-BA4B-8F8F92A3CAC4}"/>
              </a:ext>
            </a:extLst>
          </p:cNvPr>
          <p:cNvSpPr>
            <a:spLocks noGrp="1"/>
          </p:cNvSpPr>
          <p:nvPr>
            <p:ph type="dt" sz="half" idx="10"/>
          </p:nvPr>
        </p:nvSpPr>
        <p:spPr/>
        <p:txBody>
          <a:bodyPr/>
          <a:lstStyle/>
          <a:p>
            <a:fld id="{A2D4E711-E80F-4C0A-A0DB-8FF1772F217E}" type="datetimeFigureOut">
              <a:rPr lang="ru-RU" smtClean="0"/>
              <a:t>13.07.2020</a:t>
            </a:fld>
            <a:endParaRPr lang="ru-RU"/>
          </a:p>
        </p:txBody>
      </p:sp>
      <p:sp>
        <p:nvSpPr>
          <p:cNvPr id="6" name="Нижний колонтитул 5">
            <a:extLst>
              <a:ext uri="{FF2B5EF4-FFF2-40B4-BE49-F238E27FC236}">
                <a16:creationId xmlns:a16="http://schemas.microsoft.com/office/drawing/2014/main" id="{F402E117-3DC4-4149-A489-AC076F5E557F}"/>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529FF593-05B4-48EA-AE9D-124EB845A993}"/>
              </a:ext>
            </a:extLst>
          </p:cNvPr>
          <p:cNvSpPr>
            <a:spLocks noGrp="1"/>
          </p:cNvSpPr>
          <p:nvPr>
            <p:ph type="sldNum" sz="quarter" idx="12"/>
          </p:nvPr>
        </p:nvSpPr>
        <p:spPr/>
        <p:txBody>
          <a:bodyPr/>
          <a:lstStyle/>
          <a:p>
            <a:fld id="{E838B2AE-8D4B-44D2-A0BC-9EA872F4EE18}" type="slidenum">
              <a:rPr lang="ru-RU" smtClean="0"/>
              <a:t>‹#›</a:t>
            </a:fld>
            <a:endParaRPr lang="ru-RU"/>
          </a:p>
        </p:txBody>
      </p:sp>
    </p:spTree>
    <p:extLst>
      <p:ext uri="{BB962C8B-B14F-4D97-AF65-F5344CB8AC3E}">
        <p14:creationId xmlns:p14="http://schemas.microsoft.com/office/powerpoint/2010/main" val="1665664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E63906D-F79C-4C33-AA67-0A20FE66DA80}"/>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Рисунок 2">
            <a:extLst>
              <a:ext uri="{FF2B5EF4-FFF2-40B4-BE49-F238E27FC236}">
                <a16:creationId xmlns:a16="http://schemas.microsoft.com/office/drawing/2014/main" id="{39A09A3E-43A7-4E71-96C1-9F814EF3D89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a:extLst>
              <a:ext uri="{FF2B5EF4-FFF2-40B4-BE49-F238E27FC236}">
                <a16:creationId xmlns:a16="http://schemas.microsoft.com/office/drawing/2014/main" id="{441CBC5C-1378-4DE2-9DFE-FDDB6A2CDF0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BE389B40-1080-475A-A6B2-BA60F68118EB}"/>
              </a:ext>
            </a:extLst>
          </p:cNvPr>
          <p:cNvSpPr>
            <a:spLocks noGrp="1"/>
          </p:cNvSpPr>
          <p:nvPr>
            <p:ph type="dt" sz="half" idx="10"/>
          </p:nvPr>
        </p:nvSpPr>
        <p:spPr/>
        <p:txBody>
          <a:bodyPr/>
          <a:lstStyle/>
          <a:p>
            <a:fld id="{A2D4E711-E80F-4C0A-A0DB-8FF1772F217E}" type="datetimeFigureOut">
              <a:rPr lang="ru-RU" smtClean="0"/>
              <a:t>13.07.2020</a:t>
            </a:fld>
            <a:endParaRPr lang="ru-RU"/>
          </a:p>
        </p:txBody>
      </p:sp>
      <p:sp>
        <p:nvSpPr>
          <p:cNvPr id="6" name="Нижний колонтитул 5">
            <a:extLst>
              <a:ext uri="{FF2B5EF4-FFF2-40B4-BE49-F238E27FC236}">
                <a16:creationId xmlns:a16="http://schemas.microsoft.com/office/drawing/2014/main" id="{B3F67CA1-D8E5-4A4C-811C-E5ED12FFAA34}"/>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9DED87F4-3A8D-4E88-A3FA-85BDE48854E5}"/>
              </a:ext>
            </a:extLst>
          </p:cNvPr>
          <p:cNvSpPr>
            <a:spLocks noGrp="1"/>
          </p:cNvSpPr>
          <p:nvPr>
            <p:ph type="sldNum" sz="quarter" idx="12"/>
          </p:nvPr>
        </p:nvSpPr>
        <p:spPr/>
        <p:txBody>
          <a:bodyPr/>
          <a:lstStyle/>
          <a:p>
            <a:fld id="{E838B2AE-8D4B-44D2-A0BC-9EA872F4EE18}" type="slidenum">
              <a:rPr lang="ru-RU" smtClean="0"/>
              <a:t>‹#›</a:t>
            </a:fld>
            <a:endParaRPr lang="ru-RU"/>
          </a:p>
        </p:txBody>
      </p:sp>
    </p:spTree>
    <p:extLst>
      <p:ext uri="{BB962C8B-B14F-4D97-AF65-F5344CB8AC3E}">
        <p14:creationId xmlns:p14="http://schemas.microsoft.com/office/powerpoint/2010/main" val="4262407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019606D-9C06-4399-89C3-5752488D715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p>
        </p:txBody>
      </p:sp>
      <p:sp>
        <p:nvSpPr>
          <p:cNvPr id="3" name="Текст 2">
            <a:extLst>
              <a:ext uri="{FF2B5EF4-FFF2-40B4-BE49-F238E27FC236}">
                <a16:creationId xmlns:a16="http://schemas.microsoft.com/office/drawing/2014/main" id="{61C71991-5620-4601-9646-EF62BECD9BB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8C2482CD-B86E-4CEA-8A1E-37A8DEA8534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D4E711-E80F-4C0A-A0DB-8FF1772F217E}" type="datetimeFigureOut">
              <a:rPr lang="ru-RU" smtClean="0"/>
              <a:t>13.07.2020</a:t>
            </a:fld>
            <a:endParaRPr lang="ru-RU"/>
          </a:p>
        </p:txBody>
      </p:sp>
      <p:sp>
        <p:nvSpPr>
          <p:cNvPr id="5" name="Нижний колонтитул 4">
            <a:extLst>
              <a:ext uri="{FF2B5EF4-FFF2-40B4-BE49-F238E27FC236}">
                <a16:creationId xmlns:a16="http://schemas.microsoft.com/office/drawing/2014/main" id="{885B7F50-E15D-4E04-B5B6-5FAFB47D1B4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a:extLst>
              <a:ext uri="{FF2B5EF4-FFF2-40B4-BE49-F238E27FC236}">
                <a16:creationId xmlns:a16="http://schemas.microsoft.com/office/drawing/2014/main" id="{13D79D13-E9A4-46C0-951B-D33C6430F78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838B2AE-8D4B-44D2-A0BC-9EA872F4EE18}" type="slidenum">
              <a:rPr lang="ru-RU" smtClean="0"/>
              <a:t>‹#›</a:t>
            </a:fld>
            <a:endParaRPr lang="ru-RU"/>
          </a:p>
        </p:txBody>
      </p:sp>
    </p:spTree>
    <p:extLst>
      <p:ext uri="{BB962C8B-B14F-4D97-AF65-F5344CB8AC3E}">
        <p14:creationId xmlns:p14="http://schemas.microsoft.com/office/powerpoint/2010/main" val="32834962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36CF24B-421D-4564-A268-807AF468F7BF}"/>
              </a:ext>
            </a:extLst>
          </p:cNvPr>
          <p:cNvSpPr>
            <a:spLocks noGrp="1"/>
          </p:cNvSpPr>
          <p:nvPr>
            <p:ph type="title"/>
          </p:nvPr>
        </p:nvSpPr>
        <p:spPr>
          <a:xfrm>
            <a:off x="685800" y="180975"/>
            <a:ext cx="10881804" cy="728663"/>
          </a:xfrm>
        </p:spPr>
        <p:txBody>
          <a:bodyPr>
            <a:noAutofit/>
          </a:bodyPr>
          <a:lstStyle/>
          <a:p>
            <a:pPr eaLnBrk="1" fontAlgn="auto" hangingPunct="1">
              <a:spcAft>
                <a:spcPts val="0"/>
              </a:spcAft>
              <a:defRPr/>
            </a:pPr>
            <a:r>
              <a:rPr lang="en-US" sz="2000" dirty="0">
                <a:effectLst/>
                <a:latin typeface="Arial" panose="020B0604020202020204" pitchFamily="34" charset="0"/>
              </a:rPr>
              <a:t>Discovery of the scale effect of the dependence of the mass of solid detonation products on the mass of explosives in "in situ" explosive experiments on synchrotron beams VEPP-4</a:t>
            </a:r>
            <a:endParaRPr lang="ru-RU" sz="2000" dirty="0"/>
          </a:p>
        </p:txBody>
      </p:sp>
      <p:sp>
        <p:nvSpPr>
          <p:cNvPr id="43011" name="Объект 2">
            <a:extLst>
              <a:ext uri="{FF2B5EF4-FFF2-40B4-BE49-F238E27FC236}">
                <a16:creationId xmlns:a16="http://schemas.microsoft.com/office/drawing/2014/main" id="{682EE188-4A07-44F4-BB73-5C21E46CE7E0}"/>
              </a:ext>
            </a:extLst>
          </p:cNvPr>
          <p:cNvSpPr>
            <a:spLocks noGrp="1"/>
          </p:cNvSpPr>
          <p:nvPr>
            <p:ph idx="1"/>
          </p:nvPr>
        </p:nvSpPr>
        <p:spPr>
          <a:xfrm>
            <a:off x="685800" y="3981451"/>
            <a:ext cx="4202113" cy="808037"/>
          </a:xfrm>
        </p:spPr>
        <p:txBody>
          <a:bodyPr>
            <a:normAutofit fontScale="70000" lnSpcReduction="20000"/>
          </a:bodyPr>
          <a:lstStyle/>
          <a:p>
            <a:pPr eaLnBrk="1" hangingPunct="1"/>
            <a:r>
              <a:rPr lang="en-US" altLang="ru-RU" dirty="0"/>
              <a:t>The scheme of SAXS experiment during detonation of explosive </a:t>
            </a:r>
            <a:r>
              <a:rPr lang="en-US" altLang="ru-RU" dirty="0" err="1"/>
              <a:t>trotyl</a:t>
            </a:r>
            <a:r>
              <a:rPr lang="en-US" altLang="ru-RU" dirty="0"/>
              <a:t>/hexogen.</a:t>
            </a:r>
            <a:endParaRPr lang="ru-RU" altLang="ru-RU" dirty="0"/>
          </a:p>
        </p:txBody>
      </p:sp>
      <p:pic>
        <p:nvPicPr>
          <p:cNvPr id="43012" name="Picture 2">
            <a:extLst>
              <a:ext uri="{FF2B5EF4-FFF2-40B4-BE49-F238E27FC236}">
                <a16:creationId xmlns:a16="http://schemas.microsoft.com/office/drawing/2014/main" id="{DA914FC8-7545-4E0B-80D8-98352D4AC2C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l="4591" t="12335" r="37700" b="19411"/>
          <a:stretch>
            <a:fillRect/>
          </a:stretch>
        </p:blipFill>
        <p:spPr bwMode="auto">
          <a:xfrm>
            <a:off x="7364521" y="1492250"/>
            <a:ext cx="3670300" cy="2714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3013" name="Picture 3" descr="explosion_strob2">
            <a:extLst>
              <a:ext uri="{FF2B5EF4-FFF2-40B4-BE49-F238E27FC236}">
                <a16:creationId xmlns:a16="http://schemas.microsoft.com/office/drawing/2014/main" id="{80FB9EBF-1A08-468D-97FA-7A3436F2A00D}"/>
              </a:ext>
            </a:extLst>
          </p:cNvPr>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1017696" y="1611140"/>
            <a:ext cx="3311525" cy="2206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3014" name="Объект 2">
            <a:extLst>
              <a:ext uri="{FF2B5EF4-FFF2-40B4-BE49-F238E27FC236}">
                <a16:creationId xmlns:a16="http://schemas.microsoft.com/office/drawing/2014/main" id="{1D86FF1C-96DD-42ED-AD8F-4846FFCDA0BE}"/>
              </a:ext>
            </a:extLst>
          </p:cNvPr>
          <p:cNvSpPr txBox="1">
            <a:spLocks/>
          </p:cNvSpPr>
          <p:nvPr/>
        </p:nvSpPr>
        <p:spPr bwMode="auto">
          <a:xfrm>
            <a:off x="7037388" y="4087986"/>
            <a:ext cx="4202112" cy="808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marL="285750" indent="-285750">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eaLnBrk="1" hangingPunct="1">
              <a:spcAft>
                <a:spcPts val="1000"/>
              </a:spcAft>
              <a:buClr>
                <a:schemeClr val="tx1"/>
              </a:buClr>
              <a:buSzPct val="100000"/>
              <a:buFont typeface="Arial" panose="020B0604020202020204" pitchFamily="34" charset="0"/>
              <a:buChar char="•"/>
            </a:pPr>
            <a:r>
              <a:rPr lang="en-US" altLang="ru-RU" dirty="0"/>
              <a:t>The </a:t>
            </a:r>
            <a:r>
              <a:rPr lang="en-US" sz="1800" dirty="0">
                <a:effectLst/>
                <a:latin typeface="Arial" panose="020B0604020202020204" pitchFamily="34" charset="0"/>
              </a:rPr>
              <a:t>scale effect of the dependence of the mass of solid detonation products </a:t>
            </a:r>
            <a:r>
              <a:rPr lang="en-US" altLang="ru-RU" dirty="0"/>
              <a:t>.</a:t>
            </a:r>
            <a:endParaRPr lang="ru-RU" altLang="ru-RU" dirty="0"/>
          </a:p>
        </p:txBody>
      </p:sp>
      <p:sp>
        <p:nvSpPr>
          <p:cNvPr id="43015" name="Объект 2">
            <a:extLst>
              <a:ext uri="{FF2B5EF4-FFF2-40B4-BE49-F238E27FC236}">
                <a16:creationId xmlns:a16="http://schemas.microsoft.com/office/drawing/2014/main" id="{79975667-05BC-485B-B7B0-4ABE42795420}"/>
              </a:ext>
            </a:extLst>
          </p:cNvPr>
          <p:cNvSpPr txBox="1">
            <a:spLocks/>
          </p:cNvSpPr>
          <p:nvPr/>
        </p:nvSpPr>
        <p:spPr bwMode="auto">
          <a:xfrm>
            <a:off x="331788" y="4789488"/>
            <a:ext cx="11515725" cy="2068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marL="285750" indent="-285750">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eaLnBrk="1" hangingPunct="1">
              <a:spcAft>
                <a:spcPts val="1000"/>
              </a:spcAft>
              <a:buClr>
                <a:schemeClr val="tx1"/>
              </a:buClr>
              <a:buSzPct val="100000"/>
              <a:buFont typeface="Arial" panose="020B0604020202020204" pitchFamily="34" charset="0"/>
              <a:buChar char="•"/>
            </a:pPr>
            <a:r>
              <a:rPr lang="en-US" altLang="ru-RU" dirty="0"/>
              <a:t>It was found that an increase the mass of explosives leads to increases of  produced diamonds mass. Accordingly, increases the rate of formation of diamonds. However, the dependence of the diamonds mass versus the mass of explosive is nonlinear. Also there is non-linear dependence of the formation rate of diamonds versus the weight of the explosives. Thus we observe a scale effect.</a:t>
            </a:r>
            <a:endParaRPr lang="ru-RU" altLang="ru-RU" dirty="0"/>
          </a:p>
          <a:p>
            <a:pPr eaLnBrk="1" hangingPunct="1">
              <a:spcAft>
                <a:spcPts val="1000"/>
              </a:spcAft>
              <a:buClr>
                <a:schemeClr val="tx1"/>
              </a:buClr>
              <a:buSzPct val="100000"/>
              <a:buFont typeface="Arial" panose="020B0604020202020204" pitchFamily="34" charset="0"/>
              <a:buChar char="•"/>
            </a:pPr>
            <a:r>
              <a:rPr lang="en-US" altLang="ru-RU" dirty="0"/>
              <a:t>Interpretation: the dependence of chemical reactions from the detonation conditions (diameter), the formation of larger diamonds in the detonation of explosives with large diameters.</a:t>
            </a:r>
            <a:endParaRPr lang="ru-RU" altLang="ru-RU" dirty="0"/>
          </a:p>
        </p:txBody>
      </p:sp>
      <p:sp>
        <p:nvSpPr>
          <p:cNvPr id="43016" name="Номер слайда 3">
            <a:extLst>
              <a:ext uri="{FF2B5EF4-FFF2-40B4-BE49-F238E27FC236}">
                <a16:creationId xmlns:a16="http://schemas.microsoft.com/office/drawing/2014/main" id="{509CBFFF-E4B1-4535-A931-B629811ACB6A}"/>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fld id="{6D398600-3141-4BF7-926B-5BFC74DF91B1}" type="slidenum">
              <a:rPr lang="en-US" altLang="ru-RU"/>
              <a:pPr/>
              <a:t>1</a:t>
            </a:fld>
            <a:endParaRPr lang="en-US" altLang="ru-RU"/>
          </a:p>
        </p:txBody>
      </p:sp>
      <p:sp>
        <p:nvSpPr>
          <p:cNvPr id="9" name="Заголовок 1">
            <a:extLst>
              <a:ext uri="{FF2B5EF4-FFF2-40B4-BE49-F238E27FC236}">
                <a16:creationId xmlns:a16="http://schemas.microsoft.com/office/drawing/2014/main" id="{CD85DFBC-BEFD-4BA9-BFD0-127421C01371}"/>
              </a:ext>
            </a:extLst>
          </p:cNvPr>
          <p:cNvSpPr txBox="1">
            <a:spLocks/>
          </p:cNvSpPr>
          <p:nvPr/>
        </p:nvSpPr>
        <p:spPr>
          <a:xfrm>
            <a:off x="685800" y="899088"/>
            <a:ext cx="10881804" cy="72866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defRPr/>
            </a:pPr>
            <a:r>
              <a:rPr lang="en-US" sz="2000" dirty="0">
                <a:latin typeface="Arial" panose="020B0604020202020204" pitchFamily="34" charset="0"/>
              </a:rPr>
              <a:t>B.P. </a:t>
            </a:r>
            <a:r>
              <a:rPr lang="en-US" sz="2000" dirty="0" err="1">
                <a:latin typeface="Arial" panose="020B0604020202020204" pitchFamily="34" charset="0"/>
              </a:rPr>
              <a:t>Tolochko</a:t>
            </a:r>
            <a:r>
              <a:rPr lang="en-US" sz="2000" dirty="0">
                <a:latin typeface="Arial" panose="020B0604020202020204" pitchFamily="34" charset="0"/>
              </a:rPr>
              <a:t>, K.A. Ten, E.R. </a:t>
            </a:r>
            <a:r>
              <a:rPr lang="en-US" sz="2000" dirty="0" err="1">
                <a:latin typeface="Arial" panose="020B0604020202020204" pitchFamily="34" charset="0"/>
              </a:rPr>
              <a:t>Pruuel</a:t>
            </a:r>
            <a:r>
              <a:rPr lang="en-US" sz="2000" dirty="0">
                <a:latin typeface="Arial" panose="020B0604020202020204" pitchFamily="34" charset="0"/>
              </a:rPr>
              <a:t>, A.O. </a:t>
            </a:r>
            <a:r>
              <a:rPr lang="en-US" sz="2000" dirty="0" err="1">
                <a:latin typeface="Arial" panose="020B0604020202020204" pitchFamily="34" charset="0"/>
              </a:rPr>
              <a:t>Kashkarov</a:t>
            </a:r>
            <a:r>
              <a:rPr lang="en-US" sz="2000" dirty="0">
                <a:latin typeface="Arial" panose="020B0604020202020204" pitchFamily="34" charset="0"/>
              </a:rPr>
              <a:t>, I.A. </a:t>
            </a:r>
            <a:r>
              <a:rPr lang="en-US" sz="2000" dirty="0" err="1">
                <a:latin typeface="Arial" panose="020B0604020202020204" pitchFamily="34" charset="0"/>
              </a:rPr>
              <a:t>Rubtsov</a:t>
            </a:r>
            <a:r>
              <a:rPr lang="en-US" sz="2000" dirty="0">
                <a:latin typeface="Arial" panose="020B0604020202020204" pitchFamily="34" charset="0"/>
              </a:rPr>
              <a:t>, L.I. </a:t>
            </a:r>
            <a:r>
              <a:rPr lang="en-US" sz="2000" dirty="0" err="1">
                <a:latin typeface="Arial" panose="020B0604020202020204" pitchFamily="34" charset="0"/>
              </a:rPr>
              <a:t>Shekhtman</a:t>
            </a:r>
            <a:r>
              <a:rPr lang="en-US" sz="2000" dirty="0">
                <a:latin typeface="Arial" panose="020B0604020202020204" pitchFamily="34" charset="0"/>
              </a:rPr>
              <a:t>,               P.A. </a:t>
            </a:r>
            <a:r>
              <a:rPr lang="en-US" sz="2000" dirty="0" err="1">
                <a:latin typeface="Arial" panose="020B0604020202020204" pitchFamily="34" charset="0"/>
              </a:rPr>
              <a:t>Piminov</a:t>
            </a:r>
            <a:r>
              <a:rPr lang="en-US" sz="2000" dirty="0">
                <a:latin typeface="Arial" panose="020B0604020202020204" pitchFamily="34" charset="0"/>
              </a:rPr>
              <a:t>, V.M. </a:t>
            </a:r>
            <a:r>
              <a:rPr lang="en-US" sz="2000" dirty="0" err="1">
                <a:latin typeface="Arial" panose="020B0604020202020204" pitchFamily="34" charset="0"/>
              </a:rPr>
              <a:t>Aulchenko</a:t>
            </a:r>
            <a:r>
              <a:rPr lang="en-US" sz="2000" dirty="0">
                <a:latin typeface="Arial" panose="020B0604020202020204" pitchFamily="34" charset="0"/>
              </a:rPr>
              <a:t>, V.V. </a:t>
            </a:r>
            <a:r>
              <a:rPr lang="en-US" sz="2000" dirty="0" err="1">
                <a:latin typeface="Arial" panose="020B0604020202020204" pitchFamily="34" charset="0"/>
              </a:rPr>
              <a:t>Zhulanov</a:t>
            </a:r>
            <a:endParaRPr lang="ru-RU" sz="2000" dirty="0"/>
          </a:p>
        </p:txBody>
      </p:sp>
    </p:spTree>
    <p:extLst>
      <p:ext uri="{BB962C8B-B14F-4D97-AF65-F5344CB8AC3E}">
        <p14:creationId xmlns:p14="http://schemas.microsoft.com/office/powerpoint/2010/main" val="162594146"/>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TotalTime>
  <Words>209</Words>
  <Application>Microsoft Office PowerPoint</Application>
  <PresentationFormat>Широкоэкранный</PresentationFormat>
  <Paragraphs>7</Paragraphs>
  <Slides>1</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1</vt:i4>
      </vt:variant>
    </vt:vector>
  </HeadingPairs>
  <TitlesOfParts>
    <vt:vector size="5" baseType="lpstr">
      <vt:lpstr>Arial</vt:lpstr>
      <vt:lpstr>Calibri</vt:lpstr>
      <vt:lpstr>Calibri Light</vt:lpstr>
      <vt:lpstr>Тема Office</vt:lpstr>
      <vt:lpstr>Discovery of the scale effect of the dependence of the mass of solid detonation products on the mass of explosives in "in situ" explosive experiments on synchrotron beams VEPP-4</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Detonation diamond nucleation : scale effect</dc:title>
  <dc:creator>Boris Tolochko</dc:creator>
  <cp:lastModifiedBy>Boris Tolochko</cp:lastModifiedBy>
  <cp:revision>2</cp:revision>
  <dcterms:created xsi:type="dcterms:W3CDTF">2020-07-12T15:29:34Z</dcterms:created>
  <dcterms:modified xsi:type="dcterms:W3CDTF">2020-07-13T05:07:11Z</dcterms:modified>
</cp:coreProperties>
</file>