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p.nsk.su/event/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rtal.iter.org/departments/POP/ITPA/Diag/DIAG/default.aspx?InstanceID=3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5567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en-US" dirty="0"/>
              <a:t> </a:t>
            </a:r>
            <a:r>
              <a:rPr lang="en-US" sz="4400" b="1" dirty="0"/>
              <a:t>Logistics</a:t>
            </a:r>
            <a:r>
              <a:rPr lang="en-US" b="1" dirty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3422822"/>
            <a:ext cx="16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Andrey </a:t>
            </a:r>
            <a:r>
              <a:rPr lang="en-US" dirty="0" err="1" smtClean="0"/>
              <a:t>Shoshin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9588" y="476672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Week’s Plan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1324"/>
              </p:ext>
            </p:extLst>
          </p:nvPr>
        </p:nvGraphicFramePr>
        <p:xfrm>
          <a:off x="1259632" y="1268760"/>
          <a:ext cx="7056784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927"/>
                <a:gridCol w="1233417"/>
                <a:gridCol w="1368152"/>
                <a:gridCol w="1368152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 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 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 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 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Bus from Golden Valley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Ru</a:t>
                      </a:r>
                      <a:r>
                        <a:rPr lang="en-US" baseline="0" dirty="0" smtClean="0"/>
                        <a:t> progress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9:00-16:00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ITPA #30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9:00-17:00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9:00-18:00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9:00-18:00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PICT #4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9:00-12:00</a:t>
                      </a:r>
                    </a:p>
                    <a:p>
                      <a:pPr algn="ctr"/>
                      <a:r>
                        <a:rPr lang="en-US" dirty="0" smtClean="0"/>
                        <a:t>14:30-17:30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Side meetings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10:25-12:25</a:t>
                      </a:r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14:00-16:30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Bus to</a:t>
                      </a:r>
                      <a:r>
                        <a:rPr lang="en-US" baseline="0" dirty="0" smtClean="0"/>
                        <a:t> BINP </a:t>
                      </a:r>
                    </a:p>
                    <a:p>
                      <a:pPr algn="l"/>
                      <a:r>
                        <a:rPr lang="en-US" baseline="0" dirty="0" smtClean="0"/>
                        <a:t>from </a:t>
                      </a:r>
                      <a:r>
                        <a:rPr lang="en-US" baseline="0" dirty="0" err="1" smtClean="0"/>
                        <a:t>Academpark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Bus to Theatre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from </a:t>
                      </a:r>
                      <a:r>
                        <a:rPr lang="en-US" baseline="0" dirty="0" err="1" smtClean="0"/>
                        <a:t>Academpark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17:00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Bus to Hotel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20:15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~22:00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~22:00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18:00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96952" y="6185569"/>
            <a:ext cx="3435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https://indico.inp.nsk.su/event/6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en-US" sz="3200" b="1" dirty="0"/>
              <a:t>Uploads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•For those who can (need IDM account and expert or member) </a:t>
            </a:r>
          </a:p>
          <a:p>
            <a:r>
              <a:rPr lang="en-US" dirty="0"/>
              <a:t>•Upload to: </a:t>
            </a:r>
            <a:r>
              <a:rPr lang="en-US" dirty="0" smtClean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portal.iter.org/departments/POP/ITPA/Diag/DIAG/default.aspx?InstanceID=33</a:t>
            </a:r>
            <a:r>
              <a:rPr lang="en-US" smtClean="0"/>
              <a:t> 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>
                <a:solidFill>
                  <a:schemeClr val="bg1"/>
                </a:solidFill>
              </a:rPr>
              <a:t>If not please mail to ?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6195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0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5189"/>
            <a:ext cx="8640959" cy="628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9066" y="37382"/>
            <a:ext cx="698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Way </a:t>
            </a:r>
            <a:r>
              <a:rPr lang="en-US" dirty="0"/>
              <a:t>from the </a:t>
            </a:r>
            <a:r>
              <a:rPr lang="en-US" dirty="0" smtClean="0"/>
              <a:t>Golden Valley hotel </a:t>
            </a:r>
            <a:r>
              <a:rPr lang="en-US" dirty="0"/>
              <a:t>to the </a:t>
            </a:r>
            <a:r>
              <a:rPr lang="en-US" dirty="0" smtClean="0"/>
              <a:t>meeting (</a:t>
            </a:r>
            <a:r>
              <a:rPr lang="en-US" dirty="0" err="1" smtClean="0"/>
              <a:t>Academpark</a:t>
            </a:r>
            <a:r>
              <a:rPr lang="en-US" dirty="0" smtClean="0"/>
              <a:t>) (2,8 km)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211960" y="2708920"/>
            <a:ext cx="36004" cy="3528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979712" y="2708920"/>
            <a:ext cx="2268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79712" y="620688"/>
            <a:ext cx="0" cy="20882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4032" y="246319"/>
            <a:ext cx="1387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Academpark</a:t>
            </a:r>
            <a:r>
              <a:rPr lang="en-US" sz="1200" dirty="0" smtClean="0">
                <a:solidFill>
                  <a:srgbClr val="FF0000"/>
                </a:solidFill>
              </a:rPr>
              <a:t> Tower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0673" y="952600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BINP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881396" y="455189"/>
            <a:ext cx="144016" cy="165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43908" y="952600"/>
            <a:ext cx="936104" cy="16490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6525344"/>
            <a:ext cx="1623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Hotel Golden Valley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970673" y="6309320"/>
            <a:ext cx="169279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9592" y="6449554"/>
            <a:ext cx="1784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</a:rPr>
              <a:t>Novosibirsk State University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rot="20121142">
            <a:off x="2053399" y="4333750"/>
            <a:ext cx="1800200" cy="2458144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9164536">
            <a:off x="1200659" y="4364942"/>
            <a:ext cx="648072" cy="129614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" name="TextBox 3071"/>
          <p:cNvSpPr txBox="1"/>
          <p:nvPr/>
        </p:nvSpPr>
        <p:spPr>
          <a:xfrm>
            <a:off x="662611" y="5021497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Hospital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3073" name="TextBox 3072"/>
          <p:cNvSpPr txBox="1"/>
          <p:nvPr/>
        </p:nvSpPr>
        <p:spPr>
          <a:xfrm>
            <a:off x="4476136" y="5888134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F0"/>
                </a:solidFill>
              </a:rPr>
              <a:t>Supermarket</a:t>
            </a:r>
            <a:endParaRPr lang="ru-RU" sz="1000" dirty="0">
              <a:solidFill>
                <a:srgbClr val="00B0F0"/>
              </a:solidFill>
            </a:endParaRPr>
          </a:p>
        </p:txBody>
      </p:sp>
      <p:cxnSp>
        <p:nvCxnSpPr>
          <p:cNvPr id="3076" name="Прямая со стрелкой 3075"/>
          <p:cNvCxnSpPr/>
          <p:nvPr/>
        </p:nvCxnSpPr>
        <p:spPr>
          <a:xfrm>
            <a:off x="4680012" y="6093296"/>
            <a:ext cx="0" cy="1440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16527" cy="621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5619" y="3429000"/>
            <a:ext cx="101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Entrance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3881" y="27400"/>
            <a:ext cx="3320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Academpark</a:t>
            </a:r>
            <a:r>
              <a:rPr lang="en-US" sz="2800" dirty="0" smtClean="0"/>
              <a:t> tower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303422" y="2492896"/>
            <a:ext cx="14078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216" y="2443331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stairs </a:t>
            </a:r>
            <a:r>
              <a:rPr lang="en-US" dirty="0"/>
              <a:t>to the 3rd </a:t>
            </a:r>
            <a:r>
              <a:rPr lang="en-US" dirty="0" smtClean="0"/>
              <a:t>floor</a:t>
            </a:r>
            <a:endParaRPr lang="en-US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96136" y="2443331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30664" y="2148093"/>
            <a:ext cx="76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floor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2443331"/>
            <a:ext cx="1008112" cy="4816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39172" y="251990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772816"/>
            <a:ext cx="720080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8868" y="176817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4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5131"/>
            <a:ext cx="2532074" cy="37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6373815" y="3798332"/>
            <a:ext cx="2374649" cy="17909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90685" y="1196752"/>
            <a:ext cx="708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Canteen</a:t>
            </a:r>
          </a:p>
          <a:p>
            <a:r>
              <a:rPr lang="en-US" sz="1100" dirty="0" smtClean="0"/>
              <a:t>2nd floor</a:t>
            </a:r>
            <a:endParaRPr lang="ru-RU" sz="11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190685" y="1627639"/>
            <a:ext cx="117619" cy="2171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 b="13094"/>
          <a:stretch/>
        </p:blipFill>
        <p:spPr bwMode="auto">
          <a:xfrm>
            <a:off x="1691680" y="620688"/>
            <a:ext cx="5652120" cy="61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95419"/>
            <a:ext cx="741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Academpark</a:t>
            </a:r>
            <a:r>
              <a:rPr lang="en-US" b="1" dirty="0" smtClean="0"/>
              <a:t> 2</a:t>
            </a:r>
            <a:r>
              <a:rPr lang="en-US" b="1" baseline="30000" dirty="0" smtClean="0"/>
              <a:t>nd</a:t>
            </a:r>
            <a:r>
              <a:rPr lang="en-US" b="1" dirty="0"/>
              <a:t> floor </a:t>
            </a:r>
            <a:r>
              <a:rPr lang="en-US" b="1" dirty="0" smtClean="0"/>
              <a:t>(Meetings </a:t>
            </a:r>
            <a:r>
              <a:rPr lang="en-US" b="1" dirty="0"/>
              <a:t>are held on the 3rd </a:t>
            </a:r>
            <a:r>
              <a:rPr lang="en-US" b="1" dirty="0" smtClean="0"/>
              <a:t>floor)</a:t>
            </a:r>
            <a:r>
              <a:rPr lang="ru-RU" b="1" dirty="0" smtClean="0"/>
              <a:t>: </a:t>
            </a:r>
            <a:r>
              <a:rPr lang="en-US" b="1" dirty="0" smtClean="0"/>
              <a:t>WC and Canteen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131840" y="342900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96136" y="4797151"/>
            <a:ext cx="124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Canteen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804248" y="5157192"/>
            <a:ext cx="234279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156</Words>
  <Application>Microsoft Office PowerPoint</Application>
  <PresentationFormat>Экран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Shoshin</cp:lastModifiedBy>
  <cp:revision>12</cp:revision>
  <dcterms:modified xsi:type="dcterms:W3CDTF">2016-06-20T06:00:58Z</dcterms:modified>
</cp:coreProperties>
</file>